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61" r:id="rId4"/>
    <p:sldId id="264" r:id="rId5"/>
    <p:sldId id="265" r:id="rId6"/>
    <p:sldId id="262" r:id="rId7"/>
    <p:sldId id="267" r:id="rId8"/>
    <p:sldId id="266" r:id="rId9"/>
    <p:sldId id="268" r:id="rId10"/>
    <p:sldId id="263" r:id="rId11"/>
    <p:sldId id="270" r:id="rId12"/>
    <p:sldId id="271" r:id="rId13"/>
    <p:sldId id="272" r:id="rId14"/>
    <p:sldId id="273" r:id="rId15"/>
    <p:sldId id="274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3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47" autoAdjust="0"/>
    <p:restoredTop sz="94660"/>
  </p:normalViewPr>
  <p:slideViewPr>
    <p:cSldViewPr snapToGrid="0">
      <p:cViewPr varScale="1">
        <p:scale>
          <a:sx n="81" d="100"/>
          <a:sy n="81" d="100"/>
        </p:scale>
        <p:origin x="92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目标销售额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</c:v>
                </c:pt>
                <c:pt idx="1">
                  <c:v>7800</c:v>
                </c:pt>
                <c:pt idx="2">
                  <c:v>5800</c:v>
                </c:pt>
                <c:pt idx="3">
                  <c:v>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10-4BE7-8C0F-FC0E53F0135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实际销售额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8500</c:v>
                </c:pt>
                <c:pt idx="1">
                  <c:v>7300</c:v>
                </c:pt>
                <c:pt idx="2">
                  <c:v>6800</c:v>
                </c:pt>
                <c:pt idx="3">
                  <c:v>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10-4BE7-8C0F-FC0E53F013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26858000"/>
        <c:axId val="2026858480"/>
      </c:barChart>
      <c:catAx>
        <c:axId val="202685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6858480"/>
        <c:crosses val="autoZero"/>
        <c:auto val="1"/>
        <c:lblAlgn val="ctr"/>
        <c:lblOffset val="100"/>
        <c:noMultiLvlLbl val="0"/>
      </c:catAx>
      <c:valAx>
        <c:axId val="2026858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6858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02EE0-9BFD-4D5E-86C9-4781765E318D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49CA0D-13C8-46C5-AB6E-61992B23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843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185F0F6D-D1F1-0600-F1AF-CC7A3C153763}"/>
              </a:ext>
            </a:extLst>
          </p:cNvPr>
          <p:cNvGrpSpPr/>
          <p:nvPr userDrawn="1"/>
        </p:nvGrpSpPr>
        <p:grpSpPr>
          <a:xfrm>
            <a:off x="8369300" y="2876752"/>
            <a:ext cx="5708448" cy="5708448"/>
            <a:chOff x="7848600" y="3880052"/>
            <a:chExt cx="4463848" cy="446384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EC28577-BFA9-67B9-5AE3-561FC12A35D4}"/>
                </a:ext>
              </a:extLst>
            </p:cNvPr>
            <p:cNvSpPr/>
            <p:nvPr/>
          </p:nvSpPr>
          <p:spPr>
            <a:xfrm>
              <a:off x="7848600" y="3880052"/>
              <a:ext cx="4463848" cy="4463848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tx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6962BF3-22BA-206B-6875-1562FD9142BA}"/>
                </a:ext>
              </a:extLst>
            </p:cNvPr>
            <p:cNvSpPr/>
            <p:nvPr/>
          </p:nvSpPr>
          <p:spPr>
            <a:xfrm>
              <a:off x="8473974" y="4505426"/>
              <a:ext cx="3213100" cy="32131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296F25E-EBF8-4346-2CC0-3FE0B3BA685B}"/>
              </a:ext>
            </a:extLst>
          </p:cNvPr>
          <p:cNvGrpSpPr/>
          <p:nvPr userDrawn="1"/>
        </p:nvGrpSpPr>
        <p:grpSpPr>
          <a:xfrm>
            <a:off x="-1318107" y="-1569491"/>
            <a:ext cx="4299278" cy="4299278"/>
            <a:chOff x="7848600" y="3880052"/>
            <a:chExt cx="4463848" cy="446384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CDBB236-26E5-AAB6-B341-0A18E16F9EB0}"/>
                </a:ext>
              </a:extLst>
            </p:cNvPr>
            <p:cNvSpPr/>
            <p:nvPr/>
          </p:nvSpPr>
          <p:spPr>
            <a:xfrm>
              <a:off x="7848600" y="3880052"/>
              <a:ext cx="4463848" cy="446384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7F128DD-681C-7936-0034-1DB708A843C5}"/>
                </a:ext>
              </a:extLst>
            </p:cNvPr>
            <p:cNvSpPr/>
            <p:nvPr/>
          </p:nvSpPr>
          <p:spPr>
            <a:xfrm>
              <a:off x="8473974" y="4505426"/>
              <a:ext cx="3213100" cy="32131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D4EFC7D-E0C2-F765-BC93-E86009344DE9}"/>
              </a:ext>
            </a:extLst>
          </p:cNvPr>
          <p:cNvSpPr/>
          <p:nvPr userDrawn="1"/>
        </p:nvSpPr>
        <p:spPr>
          <a:xfrm>
            <a:off x="635001" y="601845"/>
            <a:ext cx="10921999" cy="5651500"/>
          </a:xfrm>
          <a:custGeom>
            <a:avLst/>
            <a:gdLst>
              <a:gd name="connsiteX0" fmla="*/ 0 w 10921999"/>
              <a:gd name="connsiteY0" fmla="*/ 4040723 h 5651500"/>
              <a:gd name="connsiteX1" fmla="*/ 86167 w 10921999"/>
              <a:gd name="connsiteY1" fmla="*/ 4053874 h 5651500"/>
              <a:gd name="connsiteX2" fmla="*/ 1248614 w 10921999"/>
              <a:gd name="connsiteY2" fmla="*/ 5480148 h 5651500"/>
              <a:gd name="connsiteX3" fmla="*/ 1241098 w 10921999"/>
              <a:gd name="connsiteY3" fmla="*/ 5629001 h 5651500"/>
              <a:gd name="connsiteX4" fmla="*/ 1237664 w 10921999"/>
              <a:gd name="connsiteY4" fmla="*/ 5651500 h 5651500"/>
              <a:gd name="connsiteX5" fmla="*/ 423071 w 10921999"/>
              <a:gd name="connsiteY5" fmla="*/ 5651500 h 5651500"/>
              <a:gd name="connsiteX6" fmla="*/ 0 w 10921999"/>
              <a:gd name="connsiteY6" fmla="*/ 5228429 h 5651500"/>
              <a:gd name="connsiteX7" fmla="*/ 8854727 w 10921999"/>
              <a:gd name="connsiteY7" fmla="*/ 0 h 5651500"/>
              <a:gd name="connsiteX8" fmla="*/ 10498928 w 10921999"/>
              <a:gd name="connsiteY8" fmla="*/ 0 h 5651500"/>
              <a:gd name="connsiteX9" fmla="*/ 10921999 w 10921999"/>
              <a:gd name="connsiteY9" fmla="*/ 423071 h 5651500"/>
              <a:gd name="connsiteX10" fmla="*/ 10921999 w 10921999"/>
              <a:gd name="connsiteY10" fmla="*/ 1576857 h 5651500"/>
              <a:gd name="connsiteX11" fmla="*/ 10851340 w 10921999"/>
              <a:gd name="connsiteY11" fmla="*/ 1610895 h 5651500"/>
              <a:gd name="connsiteX12" fmla="*/ 10284657 w 10921999"/>
              <a:gd name="connsiteY12" fmla="*/ 1725303 h 5651500"/>
              <a:gd name="connsiteX13" fmla="*/ 8828805 w 10921999"/>
              <a:gd name="connsiteY13" fmla="*/ 269451 h 5651500"/>
              <a:gd name="connsiteX14" fmla="*/ 8836321 w 10921999"/>
              <a:gd name="connsiteY14" fmla="*/ 120599 h 5651500"/>
              <a:gd name="connsiteX15" fmla="*/ 423071 w 10921999"/>
              <a:gd name="connsiteY15" fmla="*/ 0 h 5651500"/>
              <a:gd name="connsiteX16" fmla="*/ 8408249 w 10921999"/>
              <a:gd name="connsiteY16" fmla="*/ 0 h 5651500"/>
              <a:gd name="connsiteX17" fmla="*/ 8396739 w 10921999"/>
              <a:gd name="connsiteY17" fmla="*/ 75421 h 5651500"/>
              <a:gd name="connsiteX18" fmla="*/ 8386941 w 10921999"/>
              <a:gd name="connsiteY18" fmla="*/ 269451 h 5651500"/>
              <a:gd name="connsiteX19" fmla="*/ 10284657 w 10921999"/>
              <a:gd name="connsiteY19" fmla="*/ 2167167 h 5651500"/>
              <a:gd name="connsiteX20" fmla="*/ 10848980 w 10921999"/>
              <a:gd name="connsiteY20" fmla="*/ 2081850 h 5651500"/>
              <a:gd name="connsiteX21" fmla="*/ 10921999 w 10921999"/>
              <a:gd name="connsiteY21" fmla="*/ 2055124 h 5651500"/>
              <a:gd name="connsiteX22" fmla="*/ 10921999 w 10921999"/>
              <a:gd name="connsiteY22" fmla="*/ 5228429 h 5651500"/>
              <a:gd name="connsiteX23" fmla="*/ 10498928 w 10921999"/>
              <a:gd name="connsiteY23" fmla="*/ 5651500 h 5651500"/>
              <a:gd name="connsiteX24" fmla="*/ 1681826 w 10921999"/>
              <a:gd name="connsiteY24" fmla="*/ 5651500 h 5651500"/>
              <a:gd name="connsiteX25" fmla="*/ 1690479 w 10921999"/>
              <a:gd name="connsiteY25" fmla="*/ 5480148 h 5651500"/>
              <a:gd name="connsiteX26" fmla="*/ 175218 w 10921999"/>
              <a:gd name="connsiteY26" fmla="*/ 3620987 h 5651500"/>
              <a:gd name="connsiteX27" fmla="*/ 0 w 10921999"/>
              <a:gd name="connsiteY27" fmla="*/ 3594246 h 5651500"/>
              <a:gd name="connsiteX28" fmla="*/ 0 w 10921999"/>
              <a:gd name="connsiteY28" fmla="*/ 423071 h 5651500"/>
              <a:gd name="connsiteX29" fmla="*/ 423071 w 10921999"/>
              <a:gd name="connsiteY29" fmla="*/ 0 h 565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921999" h="5651500">
                <a:moveTo>
                  <a:pt x="0" y="4040723"/>
                </a:moveTo>
                <a:lnTo>
                  <a:pt x="86167" y="4053874"/>
                </a:lnTo>
                <a:cubicBezTo>
                  <a:pt x="749575" y="4189627"/>
                  <a:pt x="1248614" y="4776609"/>
                  <a:pt x="1248614" y="5480148"/>
                </a:cubicBezTo>
                <a:cubicBezTo>
                  <a:pt x="1248614" y="5530401"/>
                  <a:pt x="1246068" y="5580059"/>
                  <a:pt x="1241098" y="5629001"/>
                </a:cubicBezTo>
                <a:lnTo>
                  <a:pt x="1237664" y="5651500"/>
                </a:lnTo>
                <a:lnTo>
                  <a:pt x="423071" y="5651500"/>
                </a:lnTo>
                <a:cubicBezTo>
                  <a:pt x="189415" y="5651500"/>
                  <a:pt x="0" y="5462085"/>
                  <a:pt x="0" y="5228429"/>
                </a:cubicBezTo>
                <a:close/>
                <a:moveTo>
                  <a:pt x="8854727" y="0"/>
                </a:moveTo>
                <a:lnTo>
                  <a:pt x="10498928" y="0"/>
                </a:lnTo>
                <a:cubicBezTo>
                  <a:pt x="10732584" y="0"/>
                  <a:pt x="10921999" y="189415"/>
                  <a:pt x="10921999" y="423071"/>
                </a:cubicBezTo>
                <a:lnTo>
                  <a:pt x="10921999" y="1576857"/>
                </a:lnTo>
                <a:lnTo>
                  <a:pt x="10851340" y="1610895"/>
                </a:lnTo>
                <a:cubicBezTo>
                  <a:pt x="10677165" y="1684565"/>
                  <a:pt x="10485668" y="1725303"/>
                  <a:pt x="10284657" y="1725303"/>
                </a:cubicBezTo>
                <a:cubicBezTo>
                  <a:pt x="9480612" y="1725303"/>
                  <a:pt x="8828805" y="1073496"/>
                  <a:pt x="8828805" y="269451"/>
                </a:cubicBezTo>
                <a:cubicBezTo>
                  <a:pt x="8828805" y="219198"/>
                  <a:pt x="8831351" y="169540"/>
                  <a:pt x="8836321" y="120599"/>
                </a:cubicBezTo>
                <a:close/>
                <a:moveTo>
                  <a:pt x="423071" y="0"/>
                </a:moveTo>
                <a:lnTo>
                  <a:pt x="8408249" y="0"/>
                </a:lnTo>
                <a:lnTo>
                  <a:pt x="8396739" y="75421"/>
                </a:lnTo>
                <a:cubicBezTo>
                  <a:pt x="8390260" y="139216"/>
                  <a:pt x="8386941" y="203946"/>
                  <a:pt x="8386941" y="269451"/>
                </a:cubicBezTo>
                <a:cubicBezTo>
                  <a:pt x="8386941" y="1317531"/>
                  <a:pt x="9236577" y="2167167"/>
                  <a:pt x="10284657" y="2167167"/>
                </a:cubicBezTo>
                <a:cubicBezTo>
                  <a:pt x="10481172" y="2167167"/>
                  <a:pt x="10670710" y="2137297"/>
                  <a:pt x="10848980" y="2081850"/>
                </a:cubicBezTo>
                <a:lnTo>
                  <a:pt x="10921999" y="2055124"/>
                </a:lnTo>
                <a:lnTo>
                  <a:pt x="10921999" y="5228429"/>
                </a:lnTo>
                <a:cubicBezTo>
                  <a:pt x="10921999" y="5462085"/>
                  <a:pt x="10732584" y="5651500"/>
                  <a:pt x="10498928" y="5651500"/>
                </a:cubicBezTo>
                <a:lnTo>
                  <a:pt x="1681826" y="5651500"/>
                </a:lnTo>
                <a:lnTo>
                  <a:pt x="1690479" y="5480148"/>
                </a:lnTo>
                <a:cubicBezTo>
                  <a:pt x="1690479" y="4563078"/>
                  <a:pt x="1039976" y="3797942"/>
                  <a:pt x="175218" y="3620987"/>
                </a:cubicBezTo>
                <a:lnTo>
                  <a:pt x="0" y="3594246"/>
                </a:lnTo>
                <a:lnTo>
                  <a:pt x="0" y="423071"/>
                </a:lnTo>
                <a:cubicBezTo>
                  <a:pt x="0" y="189415"/>
                  <a:pt x="189415" y="0"/>
                  <a:pt x="423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011961" y="1984682"/>
            <a:ext cx="3877985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l">
              <a:defRPr lang="zh-CN" altLang="en-US" sz="4800" dirty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</a:t>
            </a:r>
            <a:br>
              <a:rPr lang="en-US" altLang="zh-CN" dirty="0"/>
            </a:br>
            <a:r>
              <a:rPr lang="zh-CN" altLang="en-US" dirty="0"/>
              <a:t>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2179" y="3570982"/>
            <a:ext cx="3197271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dist">
              <a:buNone/>
              <a:defRPr lang="zh-CN" altLang="en-US" sz="1800">
                <a:solidFill>
                  <a:schemeClr val="accent3"/>
                </a:solidFill>
              </a:defRPr>
            </a:lvl1pPr>
          </a:lstStyle>
          <a:p>
            <a:pPr marL="0" lvl="0" algn="dist"/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BF6550D-48A7-A8D3-2648-830441FF3B5A}"/>
              </a:ext>
            </a:extLst>
          </p:cNvPr>
          <p:cNvGrpSpPr/>
          <p:nvPr userDrawn="1"/>
        </p:nvGrpSpPr>
        <p:grpSpPr>
          <a:xfrm rot="16200000">
            <a:off x="1524529" y="523653"/>
            <a:ext cx="1100500" cy="1856121"/>
            <a:chOff x="7663543" y="496389"/>
            <a:chExt cx="2473238" cy="4171404"/>
          </a:xfrm>
          <a:gradFill>
            <a:gsLst>
              <a:gs pos="100000">
                <a:schemeClr val="bg2">
                  <a:alpha val="54000"/>
                </a:schemeClr>
              </a:gs>
              <a:gs pos="0">
                <a:schemeClr val="bg1"/>
              </a:gs>
            </a:gsLst>
            <a:lin ang="0" scaled="0"/>
          </a:gradFill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B81DE47-0934-B676-23F7-D881959D069C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6C7B613-25E0-E9BE-4FAA-87741CF904A4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D16DA00-D948-5DF2-0BEE-FC7973DD44A2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6171652-FB30-D862-3152-90E49E399834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B462276-364C-817E-5739-AB263F9109F9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99331CC-51E5-749C-99CD-9A0442743953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9271E22-B22E-EECE-D8AD-A4237A701DE3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EA0E2EF-476D-5EBC-4864-CDBB5C2EC0E3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552AB60-24CE-1A55-E76E-A61E45C36BD3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61F5460-3BBE-15D6-6BF3-89480BCF1AFB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E9190441-9239-700B-72EF-DD45E5378CB3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652AA3A-FF06-C5A0-4391-7172B41F9B48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E67D4DF-A45D-FB41-194D-AF696234D6C9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7F2DBCB6-7309-C34C-6CF6-53B9E1C21B1A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B88DCE35-47C1-BC1B-BAC7-615E57E5F3CC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197BAC5-140E-003A-2AAB-02E897D719B9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DF4ACB1-FE1E-53D7-0DCC-515A378BF33D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C404190-5703-07FA-5906-965E1B3DE4CB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AF2B00E9-0B62-C958-8154-6FB371570FAC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14FE2EE0-810B-09DA-09E0-641FE347B56D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FDD6A16-1E56-E9AC-1FEB-DB588EC7461F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F58BE6F5-6D79-E579-A086-5BDAD7B110E4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2297EA1-A052-A1EE-A3ED-50F21304B448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C6ADE08-76F9-21AC-3885-DCA7FD28F1BA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6028593B-C248-898F-F55D-726C0D53EEFA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A37A75B-647C-40E7-B3C0-1320CDDBB682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CB786F4-E7B9-2E54-4FF5-9CC3BC89EE8A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121BDE9E-FEE3-FFBF-D0A0-124425D3B959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9A81E9C5-AA9E-9DFA-A399-7DC95D9747E8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7F77DC5F-19BF-61BE-DFC1-FB748726F636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C83ECB94-3F40-54F6-D971-DA6184E4228E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4DB993A7-C50F-BA10-007F-D27A8B5AF4BF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3D4E0BC4-714F-09EC-64C3-E36087C990F0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4F039503-E183-ECCE-9612-47785D9261EB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AA0A2D3E-475B-495B-B09D-2BFC598AA540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C7BA52B3-4D43-8924-183E-B32E83C20252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D476021-A96A-F14E-1ED3-96799E41E5D4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1E6321A0-7E48-2B5D-5A36-298F1F5BB2A9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B1758FAF-4099-C483-A6F1-8680ADC9C214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33636AE6-A663-3213-9B04-03C2D153024C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2074B7E4-EF4B-5A25-0495-40CDB816F2B5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8B9133EA-4830-DAFD-72C6-795503BBABF9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EB1E8BB2-C590-6F67-B9BB-CC61E49ACFE0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E54E879-8341-83A8-C58E-B55F0ADE41EE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C39725BD-4FB0-7A31-6F23-CFCB241843FD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448B4D77-A63D-18A7-AC46-5BAD7DE97CE3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284C5369-14CC-FD40-E1A7-172D04054DA0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01B0C34-D226-3C9F-A6E4-5274C9484C04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790806D6-CF58-12EE-0F6B-E01CF47799E1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7F507403-98B6-DE88-00EF-660CD7DE6F6E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64B4F34-5B4C-EC0E-1A19-9B3DC931FE42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43E5F769-18AF-12EB-FE2F-710B54304331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D4E41D91-E376-71FB-EBA7-E07FC2BDBCAD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5B236737-8895-5E26-2E2B-150792A72DA6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3C35BEE6-258D-FD6E-2155-40F30BB121F9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D25A4082-4FC6-BA54-32B2-5D5B3ACF3528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1C8A20B5-0DCE-7917-FC24-2903F9F0107C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4F70AFD5-D6BA-2584-1086-93AD6F8BF20F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BEA5E7CE-7B73-8A7C-7B63-7AB46C30EBA1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4A6AC6E-8396-7547-B60F-8EC5DAACED16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BBD5127-5C76-ACC7-A6B2-615DE99E7EDE}"/>
              </a:ext>
            </a:extLst>
          </p:cNvPr>
          <p:cNvGrpSpPr/>
          <p:nvPr userDrawn="1"/>
        </p:nvGrpSpPr>
        <p:grpSpPr>
          <a:xfrm>
            <a:off x="6122757" y="2543199"/>
            <a:ext cx="4598408" cy="2965606"/>
            <a:chOff x="6122757" y="2543199"/>
            <a:chExt cx="4598408" cy="2965606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6B36B9D-288D-92FC-CDCF-FD786FD255CC}"/>
                </a:ext>
              </a:extLst>
            </p:cNvPr>
            <p:cNvSpPr/>
            <p:nvPr/>
          </p:nvSpPr>
          <p:spPr>
            <a:xfrm>
              <a:off x="6460246" y="5275672"/>
              <a:ext cx="3993129" cy="233133"/>
            </a:xfrm>
            <a:custGeom>
              <a:avLst/>
              <a:gdLst>
                <a:gd name="connsiteX0" fmla="*/ 3993130 w 3993129"/>
                <a:gd name="connsiteY0" fmla="*/ 116567 h 233133"/>
                <a:gd name="connsiteX1" fmla="*/ 1996565 w 3993129"/>
                <a:gd name="connsiteY1" fmla="*/ 233133 h 233133"/>
                <a:gd name="connsiteX2" fmla="*/ 0 w 3993129"/>
                <a:gd name="connsiteY2" fmla="*/ 116567 h 233133"/>
                <a:gd name="connsiteX3" fmla="*/ 1996565 w 3993129"/>
                <a:gd name="connsiteY3" fmla="*/ 0 h 233133"/>
                <a:gd name="connsiteX4" fmla="*/ 3993130 w 3993129"/>
                <a:gd name="connsiteY4" fmla="*/ 116567 h 233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3129" h="233133">
                  <a:moveTo>
                    <a:pt x="3993130" y="116567"/>
                  </a:moveTo>
                  <a:cubicBezTo>
                    <a:pt x="3993130" y="180945"/>
                    <a:pt x="3099238" y="233133"/>
                    <a:pt x="1996565" y="233133"/>
                  </a:cubicBezTo>
                  <a:cubicBezTo>
                    <a:pt x="893893" y="233133"/>
                    <a:pt x="0" y="180945"/>
                    <a:pt x="0" y="116567"/>
                  </a:cubicBezTo>
                  <a:cubicBezTo>
                    <a:pt x="0" y="52189"/>
                    <a:pt x="893893" y="0"/>
                    <a:pt x="1996565" y="0"/>
                  </a:cubicBezTo>
                  <a:cubicBezTo>
                    <a:pt x="3099238" y="0"/>
                    <a:pt x="3993130" y="52189"/>
                    <a:pt x="3993130" y="116567"/>
                  </a:cubicBezTo>
                  <a:close/>
                </a:path>
              </a:pathLst>
            </a:custGeom>
            <a:solidFill>
              <a:srgbClr val="F5F5F5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4819F81-B28C-F7BE-5C19-83E5116EBC3A}"/>
                </a:ext>
              </a:extLst>
            </p:cNvPr>
            <p:cNvSpPr/>
            <p:nvPr/>
          </p:nvSpPr>
          <p:spPr>
            <a:xfrm>
              <a:off x="7192289" y="4935136"/>
              <a:ext cx="691471" cy="449687"/>
            </a:xfrm>
            <a:custGeom>
              <a:avLst/>
              <a:gdLst>
                <a:gd name="connsiteX0" fmla="*/ 0 w 691471"/>
                <a:gd name="connsiteY0" fmla="*/ 0 h 449687"/>
                <a:gd name="connsiteX1" fmla="*/ 691471 w 691471"/>
                <a:gd name="connsiteY1" fmla="*/ 0 h 449687"/>
                <a:gd name="connsiteX2" fmla="*/ 691471 w 691471"/>
                <a:gd name="connsiteY2" fmla="*/ 449688 h 449687"/>
                <a:gd name="connsiteX3" fmla="*/ 0 w 691471"/>
                <a:gd name="connsiteY3" fmla="*/ 449688 h 44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471" h="449687">
                  <a:moveTo>
                    <a:pt x="0" y="0"/>
                  </a:moveTo>
                  <a:lnTo>
                    <a:pt x="691471" y="0"/>
                  </a:lnTo>
                  <a:lnTo>
                    <a:pt x="691471" y="449688"/>
                  </a:lnTo>
                  <a:lnTo>
                    <a:pt x="0" y="449688"/>
                  </a:lnTo>
                  <a:close/>
                </a:path>
              </a:pathLst>
            </a:custGeom>
            <a:solidFill>
              <a:schemeClr val="bg2">
                <a:alpha val="60000"/>
              </a:scheme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FC20967-EFBB-80B1-3E0E-D6B02B6A8B21}"/>
                </a:ext>
              </a:extLst>
            </p:cNvPr>
            <p:cNvSpPr/>
            <p:nvPr/>
          </p:nvSpPr>
          <p:spPr>
            <a:xfrm>
              <a:off x="7192289" y="4935136"/>
              <a:ext cx="691471" cy="449687"/>
            </a:xfrm>
            <a:custGeom>
              <a:avLst/>
              <a:gdLst>
                <a:gd name="connsiteX0" fmla="*/ 0 w 691471"/>
                <a:gd name="connsiteY0" fmla="*/ 0 h 449687"/>
                <a:gd name="connsiteX1" fmla="*/ 691471 w 691471"/>
                <a:gd name="connsiteY1" fmla="*/ 0 h 449687"/>
                <a:gd name="connsiteX2" fmla="*/ 691471 w 691471"/>
                <a:gd name="connsiteY2" fmla="*/ 449688 h 449687"/>
                <a:gd name="connsiteX3" fmla="*/ 0 w 691471"/>
                <a:gd name="connsiteY3" fmla="*/ 449688 h 44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471" h="449687">
                  <a:moveTo>
                    <a:pt x="0" y="0"/>
                  </a:moveTo>
                  <a:lnTo>
                    <a:pt x="691471" y="0"/>
                  </a:lnTo>
                  <a:lnTo>
                    <a:pt x="691471" y="449688"/>
                  </a:lnTo>
                  <a:lnTo>
                    <a:pt x="0" y="449688"/>
                  </a:lnTo>
                  <a:close/>
                </a:path>
              </a:pathLst>
            </a:custGeom>
            <a:solidFill>
              <a:schemeClr val="accent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6AB8442-8545-4434-887C-9A49E3B3EF32}"/>
                </a:ext>
              </a:extLst>
            </p:cNvPr>
            <p:cNvSpPr/>
            <p:nvPr/>
          </p:nvSpPr>
          <p:spPr>
            <a:xfrm>
              <a:off x="6302527" y="2994384"/>
              <a:ext cx="334319" cy="835055"/>
            </a:xfrm>
            <a:custGeom>
              <a:avLst/>
              <a:gdLst>
                <a:gd name="connsiteX0" fmla="*/ 292615 w 334319"/>
                <a:gd name="connsiteY0" fmla="*/ 0 h 835055"/>
                <a:gd name="connsiteX1" fmla="*/ 84505 w 334319"/>
                <a:gd name="connsiteY1" fmla="*/ 219541 h 835055"/>
                <a:gd name="connsiteX2" fmla="*/ 11805 w 334319"/>
                <a:gd name="connsiteY2" fmla="*/ 651414 h 835055"/>
                <a:gd name="connsiteX3" fmla="*/ 890 w 334319"/>
                <a:gd name="connsiteY3" fmla="*/ 663462 h 835055"/>
                <a:gd name="connsiteX4" fmla="*/ 890 w 334319"/>
                <a:gd name="connsiteY4" fmla="*/ 788370 h 835055"/>
                <a:gd name="connsiteX5" fmla="*/ 99230 w 334319"/>
                <a:gd name="connsiteY5" fmla="*/ 833164 h 835055"/>
                <a:gd name="connsiteX6" fmla="*/ 128989 w 334319"/>
                <a:gd name="connsiteY6" fmla="*/ 694869 h 835055"/>
                <a:gd name="connsiteX7" fmla="*/ 84505 w 334319"/>
                <a:gd name="connsiteY7" fmla="*/ 651414 h 835055"/>
                <a:gd name="connsiteX8" fmla="*/ 168634 w 334319"/>
                <a:gd name="connsiteY8" fmla="*/ 312423 h 835055"/>
                <a:gd name="connsiteX9" fmla="*/ 334320 w 334319"/>
                <a:gd name="connsiteY9" fmla="*/ 164038 h 83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319" h="835055">
                  <a:moveTo>
                    <a:pt x="292615" y="0"/>
                  </a:moveTo>
                  <a:cubicBezTo>
                    <a:pt x="292615" y="0"/>
                    <a:pt x="109424" y="183809"/>
                    <a:pt x="84505" y="219541"/>
                  </a:cubicBezTo>
                  <a:cubicBezTo>
                    <a:pt x="59585" y="255273"/>
                    <a:pt x="11805" y="651414"/>
                    <a:pt x="11805" y="651414"/>
                  </a:cubicBezTo>
                  <a:cubicBezTo>
                    <a:pt x="11805" y="651414"/>
                    <a:pt x="1508" y="654915"/>
                    <a:pt x="890" y="663462"/>
                  </a:cubicBezTo>
                  <a:cubicBezTo>
                    <a:pt x="272" y="672009"/>
                    <a:pt x="-758" y="783221"/>
                    <a:pt x="890" y="788370"/>
                  </a:cubicBezTo>
                  <a:cubicBezTo>
                    <a:pt x="2537" y="793518"/>
                    <a:pt x="86770" y="845520"/>
                    <a:pt x="99230" y="833164"/>
                  </a:cubicBezTo>
                  <a:cubicBezTo>
                    <a:pt x="111690" y="820806"/>
                    <a:pt x="128989" y="694869"/>
                    <a:pt x="128989" y="694869"/>
                  </a:cubicBezTo>
                  <a:lnTo>
                    <a:pt x="84505" y="651414"/>
                  </a:lnTo>
                  <a:cubicBezTo>
                    <a:pt x="84505" y="651414"/>
                    <a:pt x="135992" y="359688"/>
                    <a:pt x="168634" y="312423"/>
                  </a:cubicBezTo>
                  <a:cubicBezTo>
                    <a:pt x="201277" y="265158"/>
                    <a:pt x="334320" y="164038"/>
                    <a:pt x="334320" y="164038"/>
                  </a:cubicBezTo>
                  <a:close/>
                </a:path>
              </a:pathLst>
            </a:custGeom>
            <a:solidFill>
              <a:srgbClr val="B9796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C7D7DD7-07DD-F529-A388-9124D982CF93}"/>
                </a:ext>
              </a:extLst>
            </p:cNvPr>
            <p:cNvSpPr/>
            <p:nvPr/>
          </p:nvSpPr>
          <p:spPr>
            <a:xfrm>
              <a:off x="6998080" y="3023628"/>
              <a:ext cx="235707" cy="322102"/>
            </a:xfrm>
            <a:custGeom>
              <a:avLst/>
              <a:gdLst>
                <a:gd name="connsiteX0" fmla="*/ 0 w 235707"/>
                <a:gd name="connsiteY0" fmla="*/ 175880 h 322102"/>
                <a:gd name="connsiteX1" fmla="*/ 11945 w 235707"/>
                <a:gd name="connsiteY1" fmla="*/ 197813 h 322102"/>
                <a:gd name="connsiteX2" fmla="*/ 67654 w 235707"/>
                <a:gd name="connsiteY2" fmla="*/ 300787 h 322102"/>
                <a:gd name="connsiteX3" fmla="*/ 79290 w 235707"/>
                <a:gd name="connsiteY3" fmla="*/ 322103 h 322102"/>
                <a:gd name="connsiteX4" fmla="*/ 235708 w 235707"/>
                <a:gd name="connsiteY4" fmla="*/ 267733 h 322102"/>
                <a:gd name="connsiteX5" fmla="*/ 148077 w 235707"/>
                <a:gd name="connsiteY5" fmla="*/ 0 h 32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707" h="322102">
                  <a:moveTo>
                    <a:pt x="0" y="175880"/>
                  </a:moveTo>
                  <a:lnTo>
                    <a:pt x="11945" y="197813"/>
                  </a:lnTo>
                  <a:lnTo>
                    <a:pt x="67654" y="300787"/>
                  </a:lnTo>
                  <a:lnTo>
                    <a:pt x="79290" y="322103"/>
                  </a:lnTo>
                  <a:lnTo>
                    <a:pt x="235708" y="267733"/>
                  </a:lnTo>
                  <a:cubicBezTo>
                    <a:pt x="235708" y="267733"/>
                    <a:pt x="170628" y="24920"/>
                    <a:pt x="148077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8A94140-4635-AEA9-15E1-52638EDD3C8B}"/>
                </a:ext>
              </a:extLst>
            </p:cNvPr>
            <p:cNvSpPr/>
            <p:nvPr/>
          </p:nvSpPr>
          <p:spPr>
            <a:xfrm>
              <a:off x="6469411" y="2907963"/>
              <a:ext cx="675716" cy="814303"/>
            </a:xfrm>
            <a:custGeom>
              <a:avLst/>
              <a:gdLst>
                <a:gd name="connsiteX0" fmla="*/ 0 w 675716"/>
                <a:gd name="connsiteY0" fmla="*/ 762137 h 814303"/>
                <a:gd name="connsiteX1" fmla="*/ 459470 w 675716"/>
                <a:gd name="connsiteY1" fmla="*/ 812182 h 814303"/>
                <a:gd name="connsiteX2" fmla="*/ 462457 w 675716"/>
                <a:gd name="connsiteY2" fmla="*/ 757503 h 814303"/>
                <a:gd name="connsiteX3" fmla="*/ 468120 w 675716"/>
                <a:gd name="connsiteY3" fmla="*/ 703751 h 814303"/>
                <a:gd name="connsiteX4" fmla="*/ 478418 w 675716"/>
                <a:gd name="connsiteY4" fmla="*/ 638980 h 814303"/>
                <a:gd name="connsiteX5" fmla="*/ 486862 w 675716"/>
                <a:gd name="connsiteY5" fmla="*/ 602733 h 814303"/>
                <a:gd name="connsiteX6" fmla="*/ 516106 w 675716"/>
                <a:gd name="connsiteY6" fmla="*/ 519427 h 814303"/>
                <a:gd name="connsiteX7" fmla="*/ 535877 w 675716"/>
                <a:gd name="connsiteY7" fmla="*/ 476693 h 814303"/>
                <a:gd name="connsiteX8" fmla="*/ 566769 w 675716"/>
                <a:gd name="connsiteY8" fmla="*/ 405641 h 814303"/>
                <a:gd name="connsiteX9" fmla="*/ 619492 w 675716"/>
                <a:gd name="connsiteY9" fmla="*/ 275687 h 814303"/>
                <a:gd name="connsiteX10" fmla="*/ 646574 w 675716"/>
                <a:gd name="connsiteY10" fmla="*/ 202473 h 814303"/>
                <a:gd name="connsiteX11" fmla="*/ 666345 w 675716"/>
                <a:gd name="connsiteY11" fmla="*/ 145116 h 814303"/>
                <a:gd name="connsiteX12" fmla="*/ 675716 w 675716"/>
                <a:gd name="connsiteY12" fmla="*/ 115666 h 814303"/>
                <a:gd name="connsiteX13" fmla="*/ 659240 w 675716"/>
                <a:gd name="connsiteY13" fmla="*/ 97439 h 814303"/>
                <a:gd name="connsiteX14" fmla="*/ 445260 w 675716"/>
                <a:gd name="connsiteY14" fmla="*/ 1673 h 814303"/>
                <a:gd name="connsiteX15" fmla="*/ 440111 w 675716"/>
                <a:gd name="connsiteY15" fmla="*/ 1673 h 814303"/>
                <a:gd name="connsiteX16" fmla="*/ 222939 w 675716"/>
                <a:gd name="connsiteY16" fmla="*/ 29785 h 814303"/>
                <a:gd name="connsiteX17" fmla="*/ 182676 w 675716"/>
                <a:gd name="connsiteY17" fmla="*/ 59854 h 814303"/>
                <a:gd name="connsiteX18" fmla="*/ 155697 w 675716"/>
                <a:gd name="connsiteY18" fmla="*/ 103103 h 814303"/>
                <a:gd name="connsiteX19" fmla="*/ 108947 w 675716"/>
                <a:gd name="connsiteY19" fmla="*/ 239646 h 814303"/>
                <a:gd name="connsiteX20" fmla="*/ 102150 w 675716"/>
                <a:gd name="connsiteY20" fmla="*/ 264669 h 814303"/>
                <a:gd name="connsiteX21" fmla="*/ 72906 w 675716"/>
                <a:gd name="connsiteY21" fmla="*/ 384737 h 814303"/>
                <a:gd name="connsiteX22" fmla="*/ 65080 w 675716"/>
                <a:gd name="connsiteY22" fmla="*/ 419851 h 814303"/>
                <a:gd name="connsiteX23" fmla="*/ 53855 w 675716"/>
                <a:gd name="connsiteY23" fmla="*/ 473192 h 814303"/>
                <a:gd name="connsiteX24" fmla="*/ 28936 w 675716"/>
                <a:gd name="connsiteY24" fmla="*/ 599335 h 814303"/>
                <a:gd name="connsiteX25" fmla="*/ 5355 w 675716"/>
                <a:gd name="connsiteY25" fmla="*/ 730421 h 814303"/>
                <a:gd name="connsiteX26" fmla="*/ 0 w 675716"/>
                <a:gd name="connsiteY26" fmla="*/ 762137 h 814303"/>
                <a:gd name="connsiteX27" fmla="*/ 449997 w 675716"/>
                <a:gd name="connsiteY27" fmla="*/ 7337 h 814303"/>
                <a:gd name="connsiteX28" fmla="*/ 480889 w 675716"/>
                <a:gd name="connsiteY28" fmla="*/ 9705 h 814303"/>
                <a:gd name="connsiteX29" fmla="*/ 583863 w 675716"/>
                <a:gd name="connsiteY29" fmla="*/ 63973 h 814303"/>
                <a:gd name="connsiteX30" fmla="*/ 496644 w 675716"/>
                <a:gd name="connsiteY30" fmla="*/ 109899 h 814303"/>
                <a:gd name="connsiteX31" fmla="*/ 436919 w 675716"/>
                <a:gd name="connsiteY31" fmla="*/ 84979 h 814303"/>
                <a:gd name="connsiteX32" fmla="*/ 375752 w 675716"/>
                <a:gd name="connsiteY32" fmla="*/ 22268 h 814303"/>
                <a:gd name="connsiteX33" fmla="*/ 450100 w 675716"/>
                <a:gd name="connsiteY33" fmla="*/ 7543 h 81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75716" h="814303">
                  <a:moveTo>
                    <a:pt x="0" y="762137"/>
                  </a:moveTo>
                  <a:cubicBezTo>
                    <a:pt x="149407" y="803739"/>
                    <a:pt x="304610" y="820647"/>
                    <a:pt x="459470" y="812182"/>
                  </a:cubicBezTo>
                  <a:cubicBezTo>
                    <a:pt x="459470" y="812182"/>
                    <a:pt x="459470" y="790558"/>
                    <a:pt x="462457" y="757503"/>
                  </a:cubicBezTo>
                  <a:cubicBezTo>
                    <a:pt x="463692" y="741851"/>
                    <a:pt x="465546" y="723522"/>
                    <a:pt x="468120" y="703751"/>
                  </a:cubicBezTo>
                  <a:cubicBezTo>
                    <a:pt x="470695" y="683980"/>
                    <a:pt x="474402" y="661428"/>
                    <a:pt x="478418" y="638980"/>
                  </a:cubicBezTo>
                  <a:cubicBezTo>
                    <a:pt x="480889" y="626932"/>
                    <a:pt x="483772" y="614781"/>
                    <a:pt x="486862" y="602733"/>
                  </a:cubicBezTo>
                  <a:cubicBezTo>
                    <a:pt x="494039" y="574127"/>
                    <a:pt x="503832" y="546242"/>
                    <a:pt x="516106" y="519427"/>
                  </a:cubicBezTo>
                  <a:cubicBezTo>
                    <a:pt x="522902" y="505011"/>
                    <a:pt x="529493" y="490697"/>
                    <a:pt x="535877" y="476693"/>
                  </a:cubicBezTo>
                  <a:cubicBezTo>
                    <a:pt x="546895" y="452185"/>
                    <a:pt x="557399" y="428398"/>
                    <a:pt x="566769" y="405641"/>
                  </a:cubicBezTo>
                  <a:cubicBezTo>
                    <a:pt x="587364" y="357758"/>
                    <a:pt x="604870" y="313994"/>
                    <a:pt x="619492" y="275687"/>
                  </a:cubicBezTo>
                  <a:cubicBezTo>
                    <a:pt x="629790" y="248193"/>
                    <a:pt x="639057" y="223582"/>
                    <a:pt x="646574" y="202473"/>
                  </a:cubicBezTo>
                  <a:cubicBezTo>
                    <a:pt x="654915" y="178892"/>
                    <a:pt x="661506" y="159533"/>
                    <a:pt x="666345" y="145116"/>
                  </a:cubicBezTo>
                  <a:cubicBezTo>
                    <a:pt x="672627" y="126066"/>
                    <a:pt x="675716" y="115666"/>
                    <a:pt x="675716" y="115666"/>
                  </a:cubicBezTo>
                  <a:cubicBezTo>
                    <a:pt x="670598" y="109261"/>
                    <a:pt x="665099" y="103175"/>
                    <a:pt x="659240" y="97439"/>
                  </a:cubicBezTo>
                  <a:cubicBezTo>
                    <a:pt x="601770" y="40793"/>
                    <a:pt x="525796" y="6791"/>
                    <a:pt x="445260" y="1673"/>
                  </a:cubicBezTo>
                  <a:lnTo>
                    <a:pt x="440111" y="1673"/>
                  </a:lnTo>
                  <a:cubicBezTo>
                    <a:pt x="323339" y="-3784"/>
                    <a:pt x="267630" y="3733"/>
                    <a:pt x="222939" y="29785"/>
                  </a:cubicBezTo>
                  <a:cubicBezTo>
                    <a:pt x="208529" y="38414"/>
                    <a:pt x="195037" y="48485"/>
                    <a:pt x="182676" y="59854"/>
                  </a:cubicBezTo>
                  <a:cubicBezTo>
                    <a:pt x="171051" y="72447"/>
                    <a:pt x="161900" y="87121"/>
                    <a:pt x="155697" y="103103"/>
                  </a:cubicBezTo>
                  <a:cubicBezTo>
                    <a:pt x="136664" y="147361"/>
                    <a:pt x="121036" y="193009"/>
                    <a:pt x="108947" y="239646"/>
                  </a:cubicBezTo>
                  <a:lnTo>
                    <a:pt x="102150" y="264669"/>
                  </a:lnTo>
                  <a:cubicBezTo>
                    <a:pt x="91853" y="302872"/>
                    <a:pt x="82173" y="343547"/>
                    <a:pt x="72906" y="384737"/>
                  </a:cubicBezTo>
                  <a:cubicBezTo>
                    <a:pt x="70228" y="396476"/>
                    <a:pt x="67654" y="408215"/>
                    <a:pt x="65080" y="419851"/>
                  </a:cubicBezTo>
                  <a:cubicBezTo>
                    <a:pt x="61270" y="437769"/>
                    <a:pt x="57460" y="455583"/>
                    <a:pt x="53855" y="473192"/>
                  </a:cubicBezTo>
                  <a:cubicBezTo>
                    <a:pt x="44588" y="517574"/>
                    <a:pt x="36247" y="560617"/>
                    <a:pt x="28936" y="599335"/>
                  </a:cubicBezTo>
                  <a:cubicBezTo>
                    <a:pt x="18638" y="654941"/>
                    <a:pt x="10297" y="701485"/>
                    <a:pt x="5355" y="730421"/>
                  </a:cubicBezTo>
                  <a:cubicBezTo>
                    <a:pt x="1956" y="750810"/>
                    <a:pt x="0" y="762137"/>
                    <a:pt x="0" y="762137"/>
                  </a:cubicBezTo>
                  <a:close/>
                  <a:moveTo>
                    <a:pt x="449997" y="7337"/>
                  </a:moveTo>
                  <a:cubicBezTo>
                    <a:pt x="460325" y="7594"/>
                    <a:pt x="470643" y="8387"/>
                    <a:pt x="480889" y="9705"/>
                  </a:cubicBezTo>
                  <a:cubicBezTo>
                    <a:pt x="522079" y="15266"/>
                    <a:pt x="585408" y="48320"/>
                    <a:pt x="583863" y="63973"/>
                  </a:cubicBezTo>
                  <a:cubicBezTo>
                    <a:pt x="582319" y="79625"/>
                    <a:pt x="558223" y="119579"/>
                    <a:pt x="496644" y="109899"/>
                  </a:cubicBezTo>
                  <a:cubicBezTo>
                    <a:pt x="475184" y="105934"/>
                    <a:pt x="454826" y="97439"/>
                    <a:pt x="436919" y="84979"/>
                  </a:cubicBezTo>
                  <a:cubicBezTo>
                    <a:pt x="402938" y="62531"/>
                    <a:pt x="378224" y="32154"/>
                    <a:pt x="375752" y="22268"/>
                  </a:cubicBezTo>
                  <a:cubicBezTo>
                    <a:pt x="372663" y="10426"/>
                    <a:pt x="412617" y="6410"/>
                    <a:pt x="450100" y="7543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6165E60-37FF-3696-6B6D-E6979B8B86BB}"/>
                </a:ext>
              </a:extLst>
            </p:cNvPr>
            <p:cNvSpPr/>
            <p:nvPr/>
          </p:nvSpPr>
          <p:spPr>
            <a:xfrm>
              <a:off x="6438519" y="2920345"/>
              <a:ext cx="309201" cy="335695"/>
            </a:xfrm>
            <a:custGeom>
              <a:avLst/>
              <a:gdLst>
                <a:gd name="connsiteX0" fmla="*/ 297389 w 309201"/>
                <a:gd name="connsiteY0" fmla="*/ 0 h 335695"/>
                <a:gd name="connsiteX1" fmla="*/ 254552 w 309201"/>
                <a:gd name="connsiteY1" fmla="*/ 217584 h 335695"/>
                <a:gd name="connsiteX2" fmla="*/ 89793 w 309201"/>
                <a:gd name="connsiteY2" fmla="*/ 335695 h 335695"/>
                <a:gd name="connsiteX3" fmla="*/ 0 w 309201"/>
                <a:gd name="connsiteY3" fmla="*/ 217996 h 335695"/>
                <a:gd name="connsiteX4" fmla="*/ 153431 w 309201"/>
                <a:gd name="connsiteY4" fmla="*/ 70949 h 335695"/>
                <a:gd name="connsiteX5" fmla="*/ 297389 w 309201"/>
                <a:gd name="connsiteY5" fmla="*/ 0 h 335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201" h="335695">
                  <a:moveTo>
                    <a:pt x="297389" y="0"/>
                  </a:moveTo>
                  <a:cubicBezTo>
                    <a:pt x="324060" y="56533"/>
                    <a:pt x="303774" y="175571"/>
                    <a:pt x="254552" y="217584"/>
                  </a:cubicBezTo>
                  <a:cubicBezTo>
                    <a:pt x="202472" y="260772"/>
                    <a:pt x="147417" y="300242"/>
                    <a:pt x="89793" y="335695"/>
                  </a:cubicBezTo>
                  <a:lnTo>
                    <a:pt x="0" y="217996"/>
                  </a:lnTo>
                  <a:cubicBezTo>
                    <a:pt x="0" y="217996"/>
                    <a:pt x="95560" y="124702"/>
                    <a:pt x="153431" y="70949"/>
                  </a:cubicBezTo>
                  <a:cubicBezTo>
                    <a:pt x="192792" y="32787"/>
                    <a:pt x="243152" y="7970"/>
                    <a:pt x="297389" y="0"/>
                  </a:cubicBezTo>
                  <a:close/>
                </a:path>
              </a:pathLst>
            </a:custGeom>
            <a:solidFill>
              <a:schemeClr val="accent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94D3E1D-F2A9-E8AD-3844-B4588B14D617}"/>
                </a:ext>
              </a:extLst>
            </p:cNvPr>
            <p:cNvSpPr/>
            <p:nvPr/>
          </p:nvSpPr>
          <p:spPr>
            <a:xfrm>
              <a:off x="6438519" y="2920345"/>
              <a:ext cx="309201" cy="335695"/>
            </a:xfrm>
            <a:custGeom>
              <a:avLst/>
              <a:gdLst>
                <a:gd name="connsiteX0" fmla="*/ 297389 w 309201"/>
                <a:gd name="connsiteY0" fmla="*/ 0 h 335695"/>
                <a:gd name="connsiteX1" fmla="*/ 254552 w 309201"/>
                <a:gd name="connsiteY1" fmla="*/ 217584 h 335695"/>
                <a:gd name="connsiteX2" fmla="*/ 89793 w 309201"/>
                <a:gd name="connsiteY2" fmla="*/ 335695 h 335695"/>
                <a:gd name="connsiteX3" fmla="*/ 0 w 309201"/>
                <a:gd name="connsiteY3" fmla="*/ 217996 h 335695"/>
                <a:gd name="connsiteX4" fmla="*/ 153431 w 309201"/>
                <a:gd name="connsiteY4" fmla="*/ 70949 h 335695"/>
                <a:gd name="connsiteX5" fmla="*/ 297389 w 309201"/>
                <a:gd name="connsiteY5" fmla="*/ 0 h 335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201" h="335695">
                  <a:moveTo>
                    <a:pt x="297389" y="0"/>
                  </a:moveTo>
                  <a:cubicBezTo>
                    <a:pt x="324060" y="56533"/>
                    <a:pt x="303774" y="175571"/>
                    <a:pt x="254552" y="217584"/>
                  </a:cubicBezTo>
                  <a:cubicBezTo>
                    <a:pt x="202472" y="260772"/>
                    <a:pt x="147417" y="300242"/>
                    <a:pt x="89793" y="335695"/>
                  </a:cubicBezTo>
                  <a:lnTo>
                    <a:pt x="0" y="217996"/>
                  </a:lnTo>
                  <a:cubicBezTo>
                    <a:pt x="0" y="217996"/>
                    <a:pt x="95560" y="124702"/>
                    <a:pt x="153431" y="70949"/>
                  </a:cubicBezTo>
                  <a:cubicBezTo>
                    <a:pt x="192792" y="32787"/>
                    <a:pt x="243152" y="7970"/>
                    <a:pt x="297389" y="0"/>
                  </a:cubicBezTo>
                  <a:close/>
                </a:path>
              </a:pathLst>
            </a:custGeom>
            <a:solidFill>
              <a:schemeClr val="tx2">
                <a:alpha val="40000"/>
              </a:scheme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DC7CAEB-411E-5771-3A6E-EF4CF18A08E1}"/>
                </a:ext>
              </a:extLst>
            </p:cNvPr>
            <p:cNvSpPr/>
            <p:nvPr/>
          </p:nvSpPr>
          <p:spPr>
            <a:xfrm>
              <a:off x="10174213" y="5209459"/>
              <a:ext cx="341050" cy="2574"/>
            </a:xfrm>
            <a:custGeom>
              <a:avLst/>
              <a:gdLst>
                <a:gd name="connsiteX0" fmla="*/ 0 w 341050"/>
                <a:gd name="connsiteY0" fmla="*/ 0 h 2574"/>
                <a:gd name="connsiteX1" fmla="*/ 341050 w 341050"/>
                <a:gd name="connsiteY1" fmla="*/ 0 h 2574"/>
                <a:gd name="connsiteX2" fmla="*/ 341050 w 341050"/>
                <a:gd name="connsiteY2" fmla="*/ 2574 h 2574"/>
                <a:gd name="connsiteX3" fmla="*/ 0 w 341050"/>
                <a:gd name="connsiteY3" fmla="*/ 2574 h 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050" h="2574">
                  <a:moveTo>
                    <a:pt x="0" y="0"/>
                  </a:moveTo>
                  <a:lnTo>
                    <a:pt x="341050" y="0"/>
                  </a:lnTo>
                  <a:lnTo>
                    <a:pt x="341050" y="2574"/>
                  </a:lnTo>
                  <a:lnTo>
                    <a:pt x="0" y="2574"/>
                  </a:lnTo>
                  <a:close/>
                </a:path>
              </a:pathLst>
            </a:custGeom>
            <a:solidFill>
              <a:srgbClr val="EBEBEB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05AB373-BDEB-C489-3BFD-8F61133899F4}"/>
                </a:ext>
              </a:extLst>
            </p:cNvPr>
            <p:cNvSpPr/>
            <p:nvPr/>
          </p:nvSpPr>
          <p:spPr>
            <a:xfrm>
              <a:off x="9203682" y="5237468"/>
              <a:ext cx="89484" cy="2574"/>
            </a:xfrm>
            <a:custGeom>
              <a:avLst/>
              <a:gdLst>
                <a:gd name="connsiteX0" fmla="*/ 0 w 89484"/>
                <a:gd name="connsiteY0" fmla="*/ 0 h 2574"/>
                <a:gd name="connsiteX1" fmla="*/ 89485 w 89484"/>
                <a:gd name="connsiteY1" fmla="*/ 0 h 2574"/>
                <a:gd name="connsiteX2" fmla="*/ 89485 w 89484"/>
                <a:gd name="connsiteY2" fmla="*/ 2574 h 2574"/>
                <a:gd name="connsiteX3" fmla="*/ 0 w 89484"/>
                <a:gd name="connsiteY3" fmla="*/ 2574 h 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84" h="2574">
                  <a:moveTo>
                    <a:pt x="0" y="0"/>
                  </a:moveTo>
                  <a:lnTo>
                    <a:pt x="89485" y="0"/>
                  </a:lnTo>
                  <a:lnTo>
                    <a:pt x="89485" y="2574"/>
                  </a:lnTo>
                  <a:lnTo>
                    <a:pt x="0" y="2574"/>
                  </a:lnTo>
                  <a:close/>
                </a:path>
              </a:pathLst>
            </a:custGeom>
            <a:solidFill>
              <a:srgbClr val="EBEBEB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94A38EA-2108-C4CD-BBE7-5788AF3F78DE}"/>
                </a:ext>
              </a:extLst>
            </p:cNvPr>
            <p:cNvSpPr/>
            <p:nvPr/>
          </p:nvSpPr>
          <p:spPr>
            <a:xfrm>
              <a:off x="9966308" y="5113899"/>
              <a:ext cx="197607" cy="2574"/>
            </a:xfrm>
            <a:custGeom>
              <a:avLst/>
              <a:gdLst>
                <a:gd name="connsiteX0" fmla="*/ 0 w 197607"/>
                <a:gd name="connsiteY0" fmla="*/ 0 h 2574"/>
                <a:gd name="connsiteX1" fmla="*/ 197607 w 197607"/>
                <a:gd name="connsiteY1" fmla="*/ 0 h 2574"/>
                <a:gd name="connsiteX2" fmla="*/ 197607 w 197607"/>
                <a:gd name="connsiteY2" fmla="*/ 2574 h 2574"/>
                <a:gd name="connsiteX3" fmla="*/ 0 w 197607"/>
                <a:gd name="connsiteY3" fmla="*/ 2574 h 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607" h="2574">
                  <a:moveTo>
                    <a:pt x="0" y="0"/>
                  </a:moveTo>
                  <a:lnTo>
                    <a:pt x="197607" y="0"/>
                  </a:lnTo>
                  <a:lnTo>
                    <a:pt x="197607" y="2574"/>
                  </a:lnTo>
                  <a:lnTo>
                    <a:pt x="0" y="2574"/>
                  </a:lnTo>
                  <a:close/>
                </a:path>
              </a:pathLst>
            </a:custGeom>
            <a:solidFill>
              <a:srgbClr val="EBEBEB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F6FEE96-A3A1-9BED-4694-1FB6EB8E5DF5}"/>
                </a:ext>
              </a:extLst>
            </p:cNvPr>
            <p:cNvSpPr/>
            <p:nvPr/>
          </p:nvSpPr>
          <p:spPr>
            <a:xfrm>
              <a:off x="6422661" y="5131199"/>
              <a:ext cx="444745" cy="2574"/>
            </a:xfrm>
            <a:custGeom>
              <a:avLst/>
              <a:gdLst>
                <a:gd name="connsiteX0" fmla="*/ 0 w 444745"/>
                <a:gd name="connsiteY0" fmla="*/ 0 h 2574"/>
                <a:gd name="connsiteX1" fmla="*/ 444745 w 444745"/>
                <a:gd name="connsiteY1" fmla="*/ 0 h 2574"/>
                <a:gd name="connsiteX2" fmla="*/ 444745 w 444745"/>
                <a:gd name="connsiteY2" fmla="*/ 2575 h 2574"/>
                <a:gd name="connsiteX3" fmla="*/ 0 w 444745"/>
                <a:gd name="connsiteY3" fmla="*/ 2575 h 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745" h="2574">
                  <a:moveTo>
                    <a:pt x="0" y="0"/>
                  </a:moveTo>
                  <a:lnTo>
                    <a:pt x="444745" y="0"/>
                  </a:lnTo>
                  <a:lnTo>
                    <a:pt x="444745" y="2575"/>
                  </a:lnTo>
                  <a:lnTo>
                    <a:pt x="0" y="2575"/>
                  </a:lnTo>
                  <a:close/>
                </a:path>
              </a:pathLst>
            </a:custGeom>
            <a:solidFill>
              <a:srgbClr val="EBEBEB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F2FF39D-5296-B186-A587-27C7E658293F}"/>
                </a:ext>
              </a:extLst>
            </p:cNvPr>
            <p:cNvSpPr/>
            <p:nvPr/>
          </p:nvSpPr>
          <p:spPr>
            <a:xfrm>
              <a:off x="6959156" y="5131199"/>
              <a:ext cx="65182" cy="2574"/>
            </a:xfrm>
            <a:custGeom>
              <a:avLst/>
              <a:gdLst>
                <a:gd name="connsiteX0" fmla="*/ 0 w 65182"/>
                <a:gd name="connsiteY0" fmla="*/ 0 h 2574"/>
                <a:gd name="connsiteX1" fmla="*/ 65183 w 65182"/>
                <a:gd name="connsiteY1" fmla="*/ 0 h 2574"/>
                <a:gd name="connsiteX2" fmla="*/ 65183 w 65182"/>
                <a:gd name="connsiteY2" fmla="*/ 2575 h 2574"/>
                <a:gd name="connsiteX3" fmla="*/ 0 w 65182"/>
                <a:gd name="connsiteY3" fmla="*/ 2575 h 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182" h="2574">
                  <a:moveTo>
                    <a:pt x="0" y="0"/>
                  </a:moveTo>
                  <a:lnTo>
                    <a:pt x="65183" y="0"/>
                  </a:lnTo>
                  <a:lnTo>
                    <a:pt x="65183" y="2575"/>
                  </a:lnTo>
                  <a:lnTo>
                    <a:pt x="0" y="2575"/>
                  </a:lnTo>
                  <a:close/>
                </a:path>
              </a:pathLst>
            </a:custGeom>
            <a:solidFill>
              <a:srgbClr val="EBEBEB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7F7AD9A-23C8-BB54-48E7-7A26659C5CB7}"/>
                </a:ext>
              </a:extLst>
            </p:cNvPr>
            <p:cNvSpPr/>
            <p:nvPr/>
          </p:nvSpPr>
          <p:spPr>
            <a:xfrm>
              <a:off x="7236259" y="5174654"/>
              <a:ext cx="964661" cy="2574"/>
            </a:xfrm>
            <a:custGeom>
              <a:avLst/>
              <a:gdLst>
                <a:gd name="connsiteX0" fmla="*/ 0 w 964661"/>
                <a:gd name="connsiteY0" fmla="*/ 0 h 2574"/>
                <a:gd name="connsiteX1" fmla="*/ 964661 w 964661"/>
                <a:gd name="connsiteY1" fmla="*/ 0 h 2574"/>
                <a:gd name="connsiteX2" fmla="*/ 964661 w 964661"/>
                <a:gd name="connsiteY2" fmla="*/ 2574 h 2574"/>
                <a:gd name="connsiteX3" fmla="*/ 0 w 964661"/>
                <a:gd name="connsiteY3" fmla="*/ 2574 h 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4661" h="2574">
                  <a:moveTo>
                    <a:pt x="0" y="0"/>
                  </a:moveTo>
                  <a:lnTo>
                    <a:pt x="964661" y="0"/>
                  </a:lnTo>
                  <a:lnTo>
                    <a:pt x="964661" y="2574"/>
                  </a:lnTo>
                  <a:lnTo>
                    <a:pt x="0" y="2574"/>
                  </a:lnTo>
                  <a:close/>
                </a:path>
              </a:pathLst>
            </a:custGeom>
            <a:solidFill>
              <a:srgbClr val="EBEBEB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528B34A-78CA-9A08-F069-C33F4136F01F}"/>
                </a:ext>
              </a:extLst>
            </p:cNvPr>
            <p:cNvSpPr/>
            <p:nvPr/>
          </p:nvSpPr>
          <p:spPr>
            <a:xfrm>
              <a:off x="7886952" y="2783699"/>
              <a:ext cx="294608" cy="167023"/>
            </a:xfrm>
            <a:custGeom>
              <a:avLst/>
              <a:gdLst>
                <a:gd name="connsiteX0" fmla="*/ 290284 w 294608"/>
                <a:gd name="connsiteY0" fmla="*/ 0 h 167023"/>
                <a:gd name="connsiteX1" fmla="*/ 294609 w 294608"/>
                <a:gd name="connsiteY1" fmla="*/ 0 h 167023"/>
                <a:gd name="connsiteX2" fmla="*/ 294609 w 294608"/>
                <a:gd name="connsiteY2" fmla="*/ 167024 h 167023"/>
                <a:gd name="connsiteX3" fmla="*/ 290284 w 294608"/>
                <a:gd name="connsiteY3" fmla="*/ 167024 h 167023"/>
                <a:gd name="connsiteX4" fmla="*/ 4325 w 294608"/>
                <a:gd name="connsiteY4" fmla="*/ 167024 h 167023"/>
                <a:gd name="connsiteX5" fmla="*/ 0 w 294608"/>
                <a:gd name="connsiteY5" fmla="*/ 167024 h 167023"/>
                <a:gd name="connsiteX6" fmla="*/ 0 w 294608"/>
                <a:gd name="connsiteY6" fmla="*/ 0 h 167023"/>
                <a:gd name="connsiteX7" fmla="*/ 4325 w 294608"/>
                <a:gd name="connsiteY7" fmla="*/ 0 h 16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608" h="167023">
                  <a:moveTo>
                    <a:pt x="290284" y="0"/>
                  </a:moveTo>
                  <a:cubicBezTo>
                    <a:pt x="292673" y="0"/>
                    <a:pt x="294609" y="0"/>
                    <a:pt x="294609" y="0"/>
                  </a:cubicBezTo>
                  <a:lnTo>
                    <a:pt x="294609" y="167024"/>
                  </a:lnTo>
                  <a:cubicBezTo>
                    <a:pt x="294609" y="167024"/>
                    <a:pt x="292673" y="167024"/>
                    <a:pt x="290284" y="167024"/>
                  </a:cubicBezTo>
                  <a:lnTo>
                    <a:pt x="4325" y="167024"/>
                  </a:lnTo>
                  <a:cubicBezTo>
                    <a:pt x="1936" y="167024"/>
                    <a:pt x="0" y="167024"/>
                    <a:pt x="0" y="167024"/>
                  </a:cubicBezTo>
                  <a:lnTo>
                    <a:pt x="0" y="0"/>
                  </a:lnTo>
                  <a:cubicBezTo>
                    <a:pt x="0" y="0"/>
                    <a:pt x="1936" y="0"/>
                    <a:pt x="4325" y="0"/>
                  </a:cubicBezTo>
                  <a:close/>
                </a:path>
              </a:pathLst>
            </a:custGeom>
            <a:solidFill>
              <a:srgbClr val="E0E0E0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90F4510-5B65-B87E-F2E6-9607595FE282}"/>
                </a:ext>
              </a:extLst>
            </p:cNvPr>
            <p:cNvSpPr/>
            <p:nvPr/>
          </p:nvSpPr>
          <p:spPr>
            <a:xfrm>
              <a:off x="8329020" y="2783699"/>
              <a:ext cx="294608" cy="167023"/>
            </a:xfrm>
            <a:custGeom>
              <a:avLst/>
              <a:gdLst>
                <a:gd name="connsiteX0" fmla="*/ 290284 w 294608"/>
                <a:gd name="connsiteY0" fmla="*/ 0 h 167023"/>
                <a:gd name="connsiteX1" fmla="*/ 294609 w 294608"/>
                <a:gd name="connsiteY1" fmla="*/ 0 h 167023"/>
                <a:gd name="connsiteX2" fmla="*/ 294609 w 294608"/>
                <a:gd name="connsiteY2" fmla="*/ 167024 h 167023"/>
                <a:gd name="connsiteX3" fmla="*/ 290284 w 294608"/>
                <a:gd name="connsiteY3" fmla="*/ 167024 h 167023"/>
                <a:gd name="connsiteX4" fmla="*/ 4325 w 294608"/>
                <a:gd name="connsiteY4" fmla="*/ 167024 h 167023"/>
                <a:gd name="connsiteX5" fmla="*/ 0 w 294608"/>
                <a:gd name="connsiteY5" fmla="*/ 167024 h 167023"/>
                <a:gd name="connsiteX6" fmla="*/ 0 w 294608"/>
                <a:gd name="connsiteY6" fmla="*/ 0 h 167023"/>
                <a:gd name="connsiteX7" fmla="*/ 4325 w 294608"/>
                <a:gd name="connsiteY7" fmla="*/ 0 h 16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608" h="167023">
                  <a:moveTo>
                    <a:pt x="290284" y="0"/>
                  </a:moveTo>
                  <a:cubicBezTo>
                    <a:pt x="292673" y="0"/>
                    <a:pt x="294609" y="0"/>
                    <a:pt x="294609" y="0"/>
                  </a:cubicBezTo>
                  <a:lnTo>
                    <a:pt x="294609" y="167024"/>
                  </a:lnTo>
                  <a:cubicBezTo>
                    <a:pt x="294609" y="167024"/>
                    <a:pt x="292673" y="167024"/>
                    <a:pt x="290284" y="167024"/>
                  </a:cubicBezTo>
                  <a:lnTo>
                    <a:pt x="4325" y="167024"/>
                  </a:lnTo>
                  <a:cubicBezTo>
                    <a:pt x="1936" y="167024"/>
                    <a:pt x="0" y="167024"/>
                    <a:pt x="0" y="167024"/>
                  </a:cubicBezTo>
                  <a:lnTo>
                    <a:pt x="0" y="0"/>
                  </a:lnTo>
                  <a:cubicBezTo>
                    <a:pt x="0" y="0"/>
                    <a:pt x="1936" y="0"/>
                    <a:pt x="4325" y="0"/>
                  </a:cubicBezTo>
                  <a:close/>
                </a:path>
              </a:pathLst>
            </a:custGeom>
            <a:solidFill>
              <a:srgbClr val="E0E0E0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3D4F1DF-5072-BB63-BCDD-80EA4132C31A}"/>
                </a:ext>
              </a:extLst>
            </p:cNvPr>
            <p:cNvSpPr/>
            <p:nvPr/>
          </p:nvSpPr>
          <p:spPr>
            <a:xfrm>
              <a:off x="8746271" y="2783699"/>
              <a:ext cx="294608" cy="167023"/>
            </a:xfrm>
            <a:custGeom>
              <a:avLst/>
              <a:gdLst>
                <a:gd name="connsiteX0" fmla="*/ 290284 w 294608"/>
                <a:gd name="connsiteY0" fmla="*/ 0 h 167023"/>
                <a:gd name="connsiteX1" fmla="*/ 294609 w 294608"/>
                <a:gd name="connsiteY1" fmla="*/ 0 h 167023"/>
                <a:gd name="connsiteX2" fmla="*/ 294609 w 294608"/>
                <a:gd name="connsiteY2" fmla="*/ 167024 h 167023"/>
                <a:gd name="connsiteX3" fmla="*/ 290284 w 294608"/>
                <a:gd name="connsiteY3" fmla="*/ 167024 h 167023"/>
                <a:gd name="connsiteX4" fmla="*/ 4325 w 294608"/>
                <a:gd name="connsiteY4" fmla="*/ 167024 h 167023"/>
                <a:gd name="connsiteX5" fmla="*/ 0 w 294608"/>
                <a:gd name="connsiteY5" fmla="*/ 167024 h 167023"/>
                <a:gd name="connsiteX6" fmla="*/ 0 w 294608"/>
                <a:gd name="connsiteY6" fmla="*/ 0 h 167023"/>
                <a:gd name="connsiteX7" fmla="*/ 4325 w 294608"/>
                <a:gd name="connsiteY7" fmla="*/ 0 h 16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608" h="167023">
                  <a:moveTo>
                    <a:pt x="290284" y="0"/>
                  </a:moveTo>
                  <a:cubicBezTo>
                    <a:pt x="292673" y="0"/>
                    <a:pt x="294609" y="0"/>
                    <a:pt x="294609" y="0"/>
                  </a:cubicBezTo>
                  <a:lnTo>
                    <a:pt x="294609" y="167024"/>
                  </a:lnTo>
                  <a:cubicBezTo>
                    <a:pt x="294609" y="167024"/>
                    <a:pt x="292673" y="167024"/>
                    <a:pt x="290284" y="167024"/>
                  </a:cubicBezTo>
                  <a:lnTo>
                    <a:pt x="4325" y="167024"/>
                  </a:lnTo>
                  <a:cubicBezTo>
                    <a:pt x="1936" y="167024"/>
                    <a:pt x="0" y="167024"/>
                    <a:pt x="0" y="167024"/>
                  </a:cubicBezTo>
                  <a:lnTo>
                    <a:pt x="0" y="0"/>
                  </a:lnTo>
                  <a:cubicBezTo>
                    <a:pt x="0" y="0"/>
                    <a:pt x="1936" y="0"/>
                    <a:pt x="4325" y="0"/>
                  </a:cubicBezTo>
                  <a:close/>
                </a:path>
              </a:pathLst>
            </a:custGeom>
            <a:solidFill>
              <a:srgbClr val="E0E0E0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BC10B80-E2B3-E151-2B46-E39882C36B65}"/>
                </a:ext>
              </a:extLst>
            </p:cNvPr>
            <p:cNvSpPr/>
            <p:nvPr/>
          </p:nvSpPr>
          <p:spPr>
            <a:xfrm>
              <a:off x="6903859" y="2874522"/>
              <a:ext cx="95045" cy="87527"/>
            </a:xfrm>
            <a:custGeom>
              <a:avLst/>
              <a:gdLst>
                <a:gd name="connsiteX0" fmla="*/ 86086 w 95045"/>
                <a:gd name="connsiteY0" fmla="*/ 0 h 87527"/>
                <a:gd name="connsiteX1" fmla="*/ 95045 w 95045"/>
                <a:gd name="connsiteY1" fmla="*/ 0 h 87527"/>
                <a:gd name="connsiteX2" fmla="*/ 95045 w 95045"/>
                <a:gd name="connsiteY2" fmla="*/ 87528 h 87527"/>
                <a:gd name="connsiteX3" fmla="*/ 86086 w 95045"/>
                <a:gd name="connsiteY3" fmla="*/ 87528 h 87527"/>
                <a:gd name="connsiteX4" fmla="*/ 8959 w 95045"/>
                <a:gd name="connsiteY4" fmla="*/ 87528 h 87527"/>
                <a:gd name="connsiteX5" fmla="*/ 0 w 95045"/>
                <a:gd name="connsiteY5" fmla="*/ 87528 h 87527"/>
                <a:gd name="connsiteX6" fmla="*/ 0 w 95045"/>
                <a:gd name="connsiteY6" fmla="*/ 0 h 87527"/>
                <a:gd name="connsiteX7" fmla="*/ 8959 w 95045"/>
                <a:gd name="connsiteY7" fmla="*/ 0 h 8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045" h="87527">
                  <a:moveTo>
                    <a:pt x="86086" y="0"/>
                  </a:moveTo>
                  <a:cubicBezTo>
                    <a:pt x="91034" y="0"/>
                    <a:pt x="95045" y="0"/>
                    <a:pt x="95045" y="0"/>
                  </a:cubicBezTo>
                  <a:lnTo>
                    <a:pt x="95045" y="87528"/>
                  </a:lnTo>
                  <a:cubicBezTo>
                    <a:pt x="95045" y="87528"/>
                    <a:pt x="91034" y="87528"/>
                    <a:pt x="86086" y="87528"/>
                  </a:cubicBezTo>
                  <a:lnTo>
                    <a:pt x="8959" y="87528"/>
                  </a:lnTo>
                  <a:cubicBezTo>
                    <a:pt x="4011" y="87528"/>
                    <a:pt x="0" y="87528"/>
                    <a:pt x="0" y="87528"/>
                  </a:cubicBezTo>
                  <a:lnTo>
                    <a:pt x="0" y="0"/>
                  </a:lnTo>
                  <a:cubicBezTo>
                    <a:pt x="0" y="0"/>
                    <a:pt x="4011" y="0"/>
                    <a:pt x="8959" y="0"/>
                  </a:cubicBezTo>
                  <a:close/>
                </a:path>
              </a:pathLst>
            </a:custGeom>
            <a:solidFill>
              <a:srgbClr val="E0E0E0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FCF6608-DCB0-E512-86BF-ACFBE6D1C74E}"/>
                </a:ext>
              </a:extLst>
            </p:cNvPr>
            <p:cNvSpPr/>
            <p:nvPr/>
          </p:nvSpPr>
          <p:spPr>
            <a:xfrm>
              <a:off x="9715566" y="4442714"/>
              <a:ext cx="691471" cy="449687"/>
            </a:xfrm>
            <a:custGeom>
              <a:avLst/>
              <a:gdLst>
                <a:gd name="connsiteX0" fmla="*/ 0 w 691471"/>
                <a:gd name="connsiteY0" fmla="*/ 0 h 449687"/>
                <a:gd name="connsiteX1" fmla="*/ 691471 w 691471"/>
                <a:gd name="connsiteY1" fmla="*/ 0 h 449687"/>
                <a:gd name="connsiteX2" fmla="*/ 691471 w 691471"/>
                <a:gd name="connsiteY2" fmla="*/ 449688 h 449687"/>
                <a:gd name="connsiteX3" fmla="*/ 0 w 691471"/>
                <a:gd name="connsiteY3" fmla="*/ 449688 h 44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471" h="449687">
                  <a:moveTo>
                    <a:pt x="0" y="0"/>
                  </a:moveTo>
                  <a:lnTo>
                    <a:pt x="691471" y="0"/>
                  </a:lnTo>
                  <a:lnTo>
                    <a:pt x="691471" y="449688"/>
                  </a:lnTo>
                  <a:lnTo>
                    <a:pt x="0" y="449688"/>
                  </a:lnTo>
                  <a:close/>
                </a:path>
              </a:pathLst>
            </a:custGeom>
            <a:solidFill>
              <a:srgbClr val="F5F5F5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9413647-E03E-3348-F138-6FF06502C469}"/>
                </a:ext>
              </a:extLst>
            </p:cNvPr>
            <p:cNvSpPr/>
            <p:nvPr/>
          </p:nvSpPr>
          <p:spPr>
            <a:xfrm>
              <a:off x="9740795" y="4527050"/>
              <a:ext cx="640807" cy="342903"/>
            </a:xfrm>
            <a:custGeom>
              <a:avLst/>
              <a:gdLst>
                <a:gd name="connsiteX0" fmla="*/ 0 w 640807"/>
                <a:gd name="connsiteY0" fmla="*/ 0 h 342903"/>
                <a:gd name="connsiteX1" fmla="*/ 640808 w 640807"/>
                <a:gd name="connsiteY1" fmla="*/ 0 h 342903"/>
                <a:gd name="connsiteX2" fmla="*/ 640808 w 640807"/>
                <a:gd name="connsiteY2" fmla="*/ 342904 h 342903"/>
                <a:gd name="connsiteX3" fmla="*/ 0 w 640807"/>
                <a:gd name="connsiteY3" fmla="*/ 342904 h 34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807" h="342903">
                  <a:moveTo>
                    <a:pt x="0" y="0"/>
                  </a:moveTo>
                  <a:lnTo>
                    <a:pt x="640808" y="0"/>
                  </a:lnTo>
                  <a:lnTo>
                    <a:pt x="640808" y="342904"/>
                  </a:lnTo>
                  <a:lnTo>
                    <a:pt x="0" y="342904"/>
                  </a:lnTo>
                  <a:close/>
                </a:path>
              </a:pathLst>
            </a:custGeom>
            <a:solidFill>
              <a:srgbClr val="E0E0E0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4118BDF-27EF-DE2C-C1DB-B8ADC31B6945}"/>
                </a:ext>
              </a:extLst>
            </p:cNvPr>
            <p:cNvSpPr/>
            <p:nvPr/>
          </p:nvSpPr>
          <p:spPr>
            <a:xfrm>
              <a:off x="9793003" y="4578331"/>
              <a:ext cx="474092" cy="14725"/>
            </a:xfrm>
            <a:custGeom>
              <a:avLst/>
              <a:gdLst>
                <a:gd name="connsiteX0" fmla="*/ 0 w 474092"/>
                <a:gd name="connsiteY0" fmla="*/ 0 h 14725"/>
                <a:gd name="connsiteX1" fmla="*/ 474093 w 474092"/>
                <a:gd name="connsiteY1" fmla="*/ 0 h 14725"/>
                <a:gd name="connsiteX2" fmla="*/ 474093 w 474092"/>
                <a:gd name="connsiteY2" fmla="*/ 14725 h 14725"/>
                <a:gd name="connsiteX3" fmla="*/ 0 w 474092"/>
                <a:gd name="connsiteY3" fmla="*/ 14725 h 1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92" h="14725">
                  <a:moveTo>
                    <a:pt x="0" y="0"/>
                  </a:moveTo>
                  <a:lnTo>
                    <a:pt x="474093" y="0"/>
                  </a:lnTo>
                  <a:lnTo>
                    <a:pt x="474093" y="14725"/>
                  </a:lnTo>
                  <a:lnTo>
                    <a:pt x="0" y="14725"/>
                  </a:lnTo>
                  <a:close/>
                </a:path>
              </a:pathLst>
            </a:custGeom>
            <a:solidFill>
              <a:srgbClr val="F5F5F5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5450743-3E6F-A3D5-F82D-94865D212FC9}"/>
                </a:ext>
              </a:extLst>
            </p:cNvPr>
            <p:cNvSpPr/>
            <p:nvPr/>
          </p:nvSpPr>
          <p:spPr>
            <a:xfrm>
              <a:off x="9793003" y="4623434"/>
              <a:ext cx="227469" cy="14725"/>
            </a:xfrm>
            <a:custGeom>
              <a:avLst/>
              <a:gdLst>
                <a:gd name="connsiteX0" fmla="*/ 0 w 227469"/>
                <a:gd name="connsiteY0" fmla="*/ 0 h 14725"/>
                <a:gd name="connsiteX1" fmla="*/ 227470 w 227469"/>
                <a:gd name="connsiteY1" fmla="*/ 0 h 14725"/>
                <a:gd name="connsiteX2" fmla="*/ 227470 w 227469"/>
                <a:gd name="connsiteY2" fmla="*/ 14725 h 14725"/>
                <a:gd name="connsiteX3" fmla="*/ 0 w 227469"/>
                <a:gd name="connsiteY3" fmla="*/ 14725 h 1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469" h="14725">
                  <a:moveTo>
                    <a:pt x="0" y="0"/>
                  </a:moveTo>
                  <a:lnTo>
                    <a:pt x="227470" y="0"/>
                  </a:lnTo>
                  <a:lnTo>
                    <a:pt x="227470" y="14725"/>
                  </a:lnTo>
                  <a:lnTo>
                    <a:pt x="0" y="14725"/>
                  </a:lnTo>
                  <a:close/>
                </a:path>
              </a:pathLst>
            </a:custGeom>
            <a:solidFill>
              <a:srgbClr val="F5F5F5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635FF35-98F0-1EAF-8521-9787E6B92490}"/>
                </a:ext>
              </a:extLst>
            </p:cNvPr>
            <p:cNvSpPr/>
            <p:nvPr/>
          </p:nvSpPr>
          <p:spPr>
            <a:xfrm>
              <a:off x="9793003" y="4668639"/>
              <a:ext cx="286473" cy="14725"/>
            </a:xfrm>
            <a:custGeom>
              <a:avLst/>
              <a:gdLst>
                <a:gd name="connsiteX0" fmla="*/ 0 w 286473"/>
                <a:gd name="connsiteY0" fmla="*/ 0 h 14725"/>
                <a:gd name="connsiteX1" fmla="*/ 286474 w 286473"/>
                <a:gd name="connsiteY1" fmla="*/ 0 h 14725"/>
                <a:gd name="connsiteX2" fmla="*/ 286474 w 286473"/>
                <a:gd name="connsiteY2" fmla="*/ 14725 h 14725"/>
                <a:gd name="connsiteX3" fmla="*/ 0 w 286473"/>
                <a:gd name="connsiteY3" fmla="*/ 14725 h 1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73" h="14725">
                  <a:moveTo>
                    <a:pt x="0" y="0"/>
                  </a:moveTo>
                  <a:lnTo>
                    <a:pt x="286474" y="0"/>
                  </a:lnTo>
                  <a:lnTo>
                    <a:pt x="286474" y="14725"/>
                  </a:lnTo>
                  <a:lnTo>
                    <a:pt x="0" y="14725"/>
                  </a:lnTo>
                  <a:close/>
                </a:path>
              </a:pathLst>
            </a:custGeom>
            <a:solidFill>
              <a:srgbClr val="F5F5F5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83D4FF3-8387-3433-2A01-CA0CF9C67AD9}"/>
                </a:ext>
              </a:extLst>
            </p:cNvPr>
            <p:cNvSpPr/>
            <p:nvPr/>
          </p:nvSpPr>
          <p:spPr>
            <a:xfrm>
              <a:off x="9793003" y="4713845"/>
              <a:ext cx="100914" cy="14725"/>
            </a:xfrm>
            <a:custGeom>
              <a:avLst/>
              <a:gdLst>
                <a:gd name="connsiteX0" fmla="*/ 0 w 100914"/>
                <a:gd name="connsiteY0" fmla="*/ 0 h 14725"/>
                <a:gd name="connsiteX1" fmla="*/ 100915 w 100914"/>
                <a:gd name="connsiteY1" fmla="*/ 0 h 14725"/>
                <a:gd name="connsiteX2" fmla="*/ 100915 w 100914"/>
                <a:gd name="connsiteY2" fmla="*/ 14725 h 14725"/>
                <a:gd name="connsiteX3" fmla="*/ 0 w 100914"/>
                <a:gd name="connsiteY3" fmla="*/ 14725 h 1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14" h="14725">
                  <a:moveTo>
                    <a:pt x="0" y="0"/>
                  </a:moveTo>
                  <a:lnTo>
                    <a:pt x="100915" y="0"/>
                  </a:lnTo>
                  <a:lnTo>
                    <a:pt x="100915" y="14725"/>
                  </a:lnTo>
                  <a:lnTo>
                    <a:pt x="0" y="14725"/>
                  </a:lnTo>
                  <a:close/>
                </a:path>
              </a:pathLst>
            </a:custGeom>
            <a:solidFill>
              <a:srgbClr val="F5F5F5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0FA7C44-EC1D-D3AB-C645-31A748384982}"/>
                </a:ext>
              </a:extLst>
            </p:cNvPr>
            <p:cNvSpPr/>
            <p:nvPr/>
          </p:nvSpPr>
          <p:spPr>
            <a:xfrm>
              <a:off x="9793003" y="4759051"/>
              <a:ext cx="65388" cy="14725"/>
            </a:xfrm>
            <a:custGeom>
              <a:avLst/>
              <a:gdLst>
                <a:gd name="connsiteX0" fmla="*/ 0 w 65388"/>
                <a:gd name="connsiteY0" fmla="*/ 0 h 14725"/>
                <a:gd name="connsiteX1" fmla="*/ 65389 w 65388"/>
                <a:gd name="connsiteY1" fmla="*/ 0 h 14725"/>
                <a:gd name="connsiteX2" fmla="*/ 65389 w 65388"/>
                <a:gd name="connsiteY2" fmla="*/ 14725 h 14725"/>
                <a:gd name="connsiteX3" fmla="*/ 0 w 65388"/>
                <a:gd name="connsiteY3" fmla="*/ 14725 h 1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388" h="14725">
                  <a:moveTo>
                    <a:pt x="0" y="0"/>
                  </a:moveTo>
                  <a:lnTo>
                    <a:pt x="65389" y="0"/>
                  </a:lnTo>
                  <a:lnTo>
                    <a:pt x="65389" y="14725"/>
                  </a:lnTo>
                  <a:lnTo>
                    <a:pt x="0" y="14725"/>
                  </a:lnTo>
                  <a:close/>
                </a:path>
              </a:pathLst>
            </a:custGeom>
            <a:solidFill>
              <a:srgbClr val="F5F5F5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75CBADF-735F-1AC5-96FC-1B733E88C533}"/>
                </a:ext>
              </a:extLst>
            </p:cNvPr>
            <p:cNvSpPr/>
            <p:nvPr/>
          </p:nvSpPr>
          <p:spPr>
            <a:xfrm rot="21584400">
              <a:off x="6375456" y="4441282"/>
              <a:ext cx="492010" cy="303464"/>
            </a:xfrm>
            <a:custGeom>
              <a:avLst/>
              <a:gdLst>
                <a:gd name="connsiteX0" fmla="*/ 0 w 492010"/>
                <a:gd name="connsiteY0" fmla="*/ 0 h 303464"/>
                <a:gd name="connsiteX1" fmla="*/ 492010 w 492010"/>
                <a:gd name="connsiteY1" fmla="*/ 0 h 303464"/>
                <a:gd name="connsiteX2" fmla="*/ 492010 w 492010"/>
                <a:gd name="connsiteY2" fmla="*/ 303465 h 303464"/>
                <a:gd name="connsiteX3" fmla="*/ 0 w 492010"/>
                <a:gd name="connsiteY3" fmla="*/ 303465 h 30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2010" h="303464">
                  <a:moveTo>
                    <a:pt x="0" y="0"/>
                  </a:moveTo>
                  <a:lnTo>
                    <a:pt x="492010" y="0"/>
                  </a:lnTo>
                  <a:lnTo>
                    <a:pt x="492010" y="303465"/>
                  </a:lnTo>
                  <a:lnTo>
                    <a:pt x="0" y="303465"/>
                  </a:lnTo>
                  <a:close/>
                </a:path>
              </a:pathLst>
            </a:custGeom>
            <a:solidFill>
              <a:srgbClr val="EBEBEB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5DAA18F-2BEC-4430-40CE-F738513EF936}"/>
                </a:ext>
              </a:extLst>
            </p:cNvPr>
            <p:cNvSpPr/>
            <p:nvPr/>
          </p:nvSpPr>
          <p:spPr>
            <a:xfrm>
              <a:off x="6463541" y="4516996"/>
              <a:ext cx="110323" cy="152570"/>
            </a:xfrm>
            <a:custGeom>
              <a:avLst/>
              <a:gdLst>
                <a:gd name="connsiteX0" fmla="*/ 99988 w 110323"/>
                <a:gd name="connsiteY0" fmla="*/ 152570 h 152570"/>
                <a:gd name="connsiteX1" fmla="*/ 93913 w 110323"/>
                <a:gd name="connsiteY1" fmla="*/ 150614 h 152570"/>
                <a:gd name="connsiteX2" fmla="*/ 4222 w 110323"/>
                <a:gd name="connsiteY2" fmla="*/ 85019 h 152570"/>
                <a:gd name="connsiteX3" fmla="*/ 1 w 110323"/>
                <a:gd name="connsiteY3" fmla="*/ 76782 h 152570"/>
                <a:gd name="connsiteX4" fmla="*/ 4120 w 110323"/>
                <a:gd name="connsiteY4" fmla="*/ 68441 h 152570"/>
                <a:gd name="connsiteX5" fmla="*/ 93295 w 110323"/>
                <a:gd name="connsiteY5" fmla="*/ 2022 h 152570"/>
                <a:gd name="connsiteX6" fmla="*/ 107711 w 110323"/>
                <a:gd name="connsiteY6" fmla="*/ 4185 h 152570"/>
                <a:gd name="connsiteX7" fmla="*/ 105549 w 110323"/>
                <a:gd name="connsiteY7" fmla="*/ 18601 h 152570"/>
                <a:gd name="connsiteX8" fmla="*/ 27598 w 110323"/>
                <a:gd name="connsiteY8" fmla="*/ 76678 h 152570"/>
                <a:gd name="connsiteX9" fmla="*/ 106064 w 110323"/>
                <a:gd name="connsiteY9" fmla="*/ 133932 h 152570"/>
                <a:gd name="connsiteX10" fmla="*/ 108366 w 110323"/>
                <a:gd name="connsiteY10" fmla="*/ 148307 h 152570"/>
                <a:gd name="connsiteX11" fmla="*/ 99988 w 110323"/>
                <a:gd name="connsiteY11" fmla="*/ 152570 h 15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323" h="152570">
                  <a:moveTo>
                    <a:pt x="99988" y="152570"/>
                  </a:moveTo>
                  <a:cubicBezTo>
                    <a:pt x="97807" y="152581"/>
                    <a:pt x="95680" y="151891"/>
                    <a:pt x="93913" y="150614"/>
                  </a:cubicBezTo>
                  <a:lnTo>
                    <a:pt x="4222" y="85019"/>
                  </a:lnTo>
                  <a:cubicBezTo>
                    <a:pt x="1590" y="83094"/>
                    <a:pt x="25" y="80046"/>
                    <a:pt x="1" y="76782"/>
                  </a:cubicBezTo>
                  <a:cubicBezTo>
                    <a:pt x="-32" y="73507"/>
                    <a:pt x="1498" y="70407"/>
                    <a:pt x="4120" y="68441"/>
                  </a:cubicBezTo>
                  <a:lnTo>
                    <a:pt x="93295" y="2022"/>
                  </a:lnTo>
                  <a:cubicBezTo>
                    <a:pt x="97873" y="-1366"/>
                    <a:pt x="104328" y="-398"/>
                    <a:pt x="107711" y="4185"/>
                  </a:cubicBezTo>
                  <a:cubicBezTo>
                    <a:pt x="111095" y="8767"/>
                    <a:pt x="110127" y="15213"/>
                    <a:pt x="105549" y="18601"/>
                  </a:cubicBezTo>
                  <a:lnTo>
                    <a:pt x="27598" y="76678"/>
                  </a:lnTo>
                  <a:lnTo>
                    <a:pt x="106064" y="133932"/>
                  </a:lnTo>
                  <a:cubicBezTo>
                    <a:pt x="110671" y="137268"/>
                    <a:pt x="111702" y="143704"/>
                    <a:pt x="108366" y="148307"/>
                  </a:cubicBezTo>
                  <a:cubicBezTo>
                    <a:pt x="106422" y="150995"/>
                    <a:pt x="103304" y="152581"/>
                    <a:pt x="99988" y="152570"/>
                  </a:cubicBezTo>
                  <a:close/>
                </a:path>
              </a:pathLst>
            </a:custGeom>
            <a:solidFill>
              <a:srgbClr val="FAFAFA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14C0160-C4A8-A8D9-B99A-250A9A9A5E53}"/>
                </a:ext>
              </a:extLst>
            </p:cNvPr>
            <p:cNvSpPr/>
            <p:nvPr/>
          </p:nvSpPr>
          <p:spPr>
            <a:xfrm>
              <a:off x="6669221" y="4516481"/>
              <a:ext cx="110348" cy="152468"/>
            </a:xfrm>
            <a:custGeom>
              <a:avLst/>
              <a:gdLst>
                <a:gd name="connsiteX0" fmla="*/ 10875 w 110348"/>
                <a:gd name="connsiteY0" fmla="*/ 152467 h 152468"/>
                <a:gd name="connsiteX1" fmla="*/ 2534 w 110348"/>
                <a:gd name="connsiteY1" fmla="*/ 148348 h 152468"/>
                <a:gd name="connsiteX2" fmla="*/ 4680 w 110348"/>
                <a:gd name="connsiteY2" fmla="*/ 133942 h 152468"/>
                <a:gd name="connsiteX3" fmla="*/ 4697 w 110348"/>
                <a:gd name="connsiteY3" fmla="*/ 133932 h 152468"/>
                <a:gd name="connsiteX4" fmla="*/ 82648 w 110348"/>
                <a:gd name="connsiteY4" fmla="*/ 75855 h 152468"/>
                <a:gd name="connsiteX5" fmla="*/ 4182 w 110348"/>
                <a:gd name="connsiteY5" fmla="*/ 18601 h 152468"/>
                <a:gd name="connsiteX6" fmla="*/ 2019 w 110348"/>
                <a:gd name="connsiteY6" fmla="*/ 4185 h 152468"/>
                <a:gd name="connsiteX7" fmla="*/ 16436 w 110348"/>
                <a:gd name="connsiteY7" fmla="*/ 2022 h 152468"/>
                <a:gd name="connsiteX8" fmla="*/ 106126 w 110348"/>
                <a:gd name="connsiteY8" fmla="*/ 67514 h 152468"/>
                <a:gd name="connsiteX9" fmla="*/ 110348 w 110348"/>
                <a:gd name="connsiteY9" fmla="*/ 75855 h 152468"/>
                <a:gd name="connsiteX10" fmla="*/ 106229 w 110348"/>
                <a:gd name="connsiteY10" fmla="*/ 84092 h 152468"/>
                <a:gd name="connsiteX11" fmla="*/ 17053 w 110348"/>
                <a:gd name="connsiteY11" fmla="*/ 150511 h 152468"/>
                <a:gd name="connsiteX12" fmla="*/ 10875 w 110348"/>
                <a:gd name="connsiteY12" fmla="*/ 152467 h 15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348" h="152468">
                  <a:moveTo>
                    <a:pt x="10875" y="152467"/>
                  </a:moveTo>
                  <a:cubicBezTo>
                    <a:pt x="7597" y="152498"/>
                    <a:pt x="4501" y="150974"/>
                    <a:pt x="2534" y="148348"/>
                  </a:cubicBezTo>
                  <a:cubicBezTo>
                    <a:pt x="-851" y="143776"/>
                    <a:pt x="110" y="137330"/>
                    <a:pt x="4680" y="133942"/>
                  </a:cubicBezTo>
                  <a:cubicBezTo>
                    <a:pt x="4685" y="133942"/>
                    <a:pt x="4691" y="133932"/>
                    <a:pt x="4697" y="133932"/>
                  </a:cubicBezTo>
                  <a:lnTo>
                    <a:pt x="82648" y="75855"/>
                  </a:lnTo>
                  <a:lnTo>
                    <a:pt x="4182" y="18601"/>
                  </a:lnTo>
                  <a:cubicBezTo>
                    <a:pt x="-397" y="15213"/>
                    <a:pt x="-1365" y="8767"/>
                    <a:pt x="2019" y="4185"/>
                  </a:cubicBezTo>
                  <a:cubicBezTo>
                    <a:pt x="5403" y="-398"/>
                    <a:pt x="11857" y="-1366"/>
                    <a:pt x="16436" y="2022"/>
                  </a:cubicBezTo>
                  <a:lnTo>
                    <a:pt x="106126" y="67514"/>
                  </a:lnTo>
                  <a:cubicBezTo>
                    <a:pt x="108787" y="69460"/>
                    <a:pt x="110356" y="72559"/>
                    <a:pt x="110348" y="75855"/>
                  </a:cubicBezTo>
                  <a:cubicBezTo>
                    <a:pt x="110348" y="79098"/>
                    <a:pt x="108822" y="82146"/>
                    <a:pt x="106229" y="84092"/>
                  </a:cubicBezTo>
                  <a:lnTo>
                    <a:pt x="17053" y="150511"/>
                  </a:lnTo>
                  <a:cubicBezTo>
                    <a:pt x="15259" y="151808"/>
                    <a:pt x="13091" y="152498"/>
                    <a:pt x="10875" y="152467"/>
                  </a:cubicBezTo>
                  <a:close/>
                </a:path>
              </a:pathLst>
            </a:custGeom>
            <a:solidFill>
              <a:srgbClr val="FAFAFA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A827340-0CEA-83BD-BE6D-ECA189455C42}"/>
                </a:ext>
              </a:extLst>
            </p:cNvPr>
            <p:cNvSpPr/>
            <p:nvPr/>
          </p:nvSpPr>
          <p:spPr>
            <a:xfrm>
              <a:off x="6588084" y="4516638"/>
              <a:ext cx="66847" cy="152825"/>
            </a:xfrm>
            <a:custGeom>
              <a:avLst/>
              <a:gdLst>
                <a:gd name="connsiteX0" fmla="*/ 10251 w 66847"/>
                <a:gd name="connsiteY0" fmla="*/ 152825 h 152825"/>
                <a:gd name="connsiteX1" fmla="*/ 6853 w 66847"/>
                <a:gd name="connsiteY1" fmla="*/ 152207 h 152825"/>
                <a:gd name="connsiteX2" fmla="*/ 571 w 66847"/>
                <a:gd name="connsiteY2" fmla="*/ 139130 h 152825"/>
                <a:gd name="connsiteX3" fmla="*/ 46807 w 66847"/>
                <a:gd name="connsiteY3" fmla="*/ 6911 h 152825"/>
                <a:gd name="connsiteX4" fmla="*/ 59936 w 66847"/>
                <a:gd name="connsiteY4" fmla="*/ 578 h 152825"/>
                <a:gd name="connsiteX5" fmla="*/ 66269 w 66847"/>
                <a:gd name="connsiteY5" fmla="*/ 13707 h 152825"/>
                <a:gd name="connsiteX6" fmla="*/ 20033 w 66847"/>
                <a:gd name="connsiteY6" fmla="*/ 145926 h 152825"/>
                <a:gd name="connsiteX7" fmla="*/ 10251 w 66847"/>
                <a:gd name="connsiteY7" fmla="*/ 152825 h 15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847" h="152825">
                  <a:moveTo>
                    <a:pt x="10251" y="152825"/>
                  </a:moveTo>
                  <a:cubicBezTo>
                    <a:pt x="9091" y="152815"/>
                    <a:pt x="7942" y="152599"/>
                    <a:pt x="6853" y="152207"/>
                  </a:cubicBezTo>
                  <a:cubicBezTo>
                    <a:pt x="1522" y="150313"/>
                    <a:pt x="-1282" y="144474"/>
                    <a:pt x="571" y="139130"/>
                  </a:cubicBezTo>
                  <a:lnTo>
                    <a:pt x="46807" y="6911"/>
                  </a:lnTo>
                  <a:cubicBezTo>
                    <a:pt x="48684" y="1536"/>
                    <a:pt x="54562" y="-1296"/>
                    <a:pt x="59936" y="578"/>
                  </a:cubicBezTo>
                  <a:cubicBezTo>
                    <a:pt x="65310" y="2452"/>
                    <a:pt x="68146" y="8332"/>
                    <a:pt x="66269" y="13707"/>
                  </a:cubicBezTo>
                  <a:lnTo>
                    <a:pt x="20033" y="145926"/>
                  </a:lnTo>
                  <a:cubicBezTo>
                    <a:pt x="18581" y="150076"/>
                    <a:pt x="14651" y="152856"/>
                    <a:pt x="10251" y="152825"/>
                  </a:cubicBezTo>
                  <a:close/>
                </a:path>
              </a:pathLst>
            </a:custGeom>
            <a:solidFill>
              <a:srgbClr val="FAFAFA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C1C2454-8D8E-43F5-AA2F-D0A2767776C5}"/>
                </a:ext>
              </a:extLst>
            </p:cNvPr>
            <p:cNvSpPr/>
            <p:nvPr/>
          </p:nvSpPr>
          <p:spPr>
            <a:xfrm>
              <a:off x="9325707" y="4823410"/>
              <a:ext cx="178660" cy="568828"/>
            </a:xfrm>
            <a:custGeom>
              <a:avLst/>
              <a:gdLst>
                <a:gd name="connsiteX0" fmla="*/ 0 w 178660"/>
                <a:gd name="connsiteY0" fmla="*/ 568829 h 568828"/>
                <a:gd name="connsiteX1" fmla="*/ 75686 w 178660"/>
                <a:gd name="connsiteY1" fmla="*/ 568829 h 568828"/>
                <a:gd name="connsiteX2" fmla="*/ 178660 w 178660"/>
                <a:gd name="connsiteY2" fmla="*/ 0 h 568828"/>
                <a:gd name="connsiteX3" fmla="*/ 102974 w 178660"/>
                <a:gd name="connsiteY3" fmla="*/ 0 h 568828"/>
                <a:gd name="connsiteX4" fmla="*/ 0 w 178660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60" h="568828">
                  <a:moveTo>
                    <a:pt x="0" y="568829"/>
                  </a:moveTo>
                  <a:lnTo>
                    <a:pt x="75686" y="568829"/>
                  </a:lnTo>
                  <a:lnTo>
                    <a:pt x="178660" y="0"/>
                  </a:lnTo>
                  <a:lnTo>
                    <a:pt x="102974" y="0"/>
                  </a:lnTo>
                  <a:lnTo>
                    <a:pt x="0" y="568829"/>
                  </a:ln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50129FB3-202D-8AAC-CF0C-FEC55869CDB8}"/>
                </a:ext>
              </a:extLst>
            </p:cNvPr>
            <p:cNvSpPr/>
            <p:nvPr/>
          </p:nvSpPr>
          <p:spPr>
            <a:xfrm>
              <a:off x="9325707" y="4823410"/>
              <a:ext cx="178660" cy="568828"/>
            </a:xfrm>
            <a:custGeom>
              <a:avLst/>
              <a:gdLst>
                <a:gd name="connsiteX0" fmla="*/ 0 w 178660"/>
                <a:gd name="connsiteY0" fmla="*/ 568829 h 568828"/>
                <a:gd name="connsiteX1" fmla="*/ 75686 w 178660"/>
                <a:gd name="connsiteY1" fmla="*/ 568829 h 568828"/>
                <a:gd name="connsiteX2" fmla="*/ 178660 w 178660"/>
                <a:gd name="connsiteY2" fmla="*/ 0 h 568828"/>
                <a:gd name="connsiteX3" fmla="*/ 102974 w 178660"/>
                <a:gd name="connsiteY3" fmla="*/ 0 h 568828"/>
                <a:gd name="connsiteX4" fmla="*/ 0 w 178660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60" h="568828">
                  <a:moveTo>
                    <a:pt x="0" y="568829"/>
                  </a:moveTo>
                  <a:lnTo>
                    <a:pt x="75686" y="568829"/>
                  </a:lnTo>
                  <a:lnTo>
                    <a:pt x="178660" y="0"/>
                  </a:lnTo>
                  <a:lnTo>
                    <a:pt x="102974" y="0"/>
                  </a:lnTo>
                  <a:lnTo>
                    <a:pt x="0" y="56882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1987A8D-8E77-DC1A-1195-3C4344C7DC9B}"/>
                </a:ext>
              </a:extLst>
            </p:cNvPr>
            <p:cNvSpPr/>
            <p:nvPr/>
          </p:nvSpPr>
          <p:spPr>
            <a:xfrm>
              <a:off x="9325707" y="4823410"/>
              <a:ext cx="158065" cy="568828"/>
            </a:xfrm>
            <a:custGeom>
              <a:avLst/>
              <a:gdLst>
                <a:gd name="connsiteX0" fmla="*/ 0 w 158065"/>
                <a:gd name="connsiteY0" fmla="*/ 568829 h 568828"/>
                <a:gd name="connsiteX1" fmla="*/ 55091 w 158065"/>
                <a:gd name="connsiteY1" fmla="*/ 568829 h 568828"/>
                <a:gd name="connsiteX2" fmla="*/ 158065 w 158065"/>
                <a:gd name="connsiteY2" fmla="*/ 0 h 568828"/>
                <a:gd name="connsiteX3" fmla="*/ 102974 w 158065"/>
                <a:gd name="connsiteY3" fmla="*/ 0 h 568828"/>
                <a:gd name="connsiteX4" fmla="*/ 0 w 158065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065" h="568828">
                  <a:moveTo>
                    <a:pt x="0" y="568829"/>
                  </a:moveTo>
                  <a:lnTo>
                    <a:pt x="55091" y="568829"/>
                  </a:lnTo>
                  <a:lnTo>
                    <a:pt x="158065" y="0"/>
                  </a:lnTo>
                  <a:lnTo>
                    <a:pt x="102974" y="0"/>
                  </a:lnTo>
                  <a:lnTo>
                    <a:pt x="0" y="56882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DC04230-2D84-DF11-A13B-57233427C784}"/>
                </a:ext>
              </a:extLst>
            </p:cNvPr>
            <p:cNvSpPr/>
            <p:nvPr/>
          </p:nvSpPr>
          <p:spPr>
            <a:xfrm>
              <a:off x="9095971" y="4959232"/>
              <a:ext cx="336005" cy="33364"/>
            </a:xfrm>
            <a:custGeom>
              <a:avLst/>
              <a:gdLst>
                <a:gd name="connsiteX0" fmla="*/ 16682 w 336005"/>
                <a:gd name="connsiteY0" fmla="*/ 33364 h 33364"/>
                <a:gd name="connsiteX1" fmla="*/ 319323 w 336005"/>
                <a:gd name="connsiteY1" fmla="*/ 33364 h 33364"/>
                <a:gd name="connsiteX2" fmla="*/ 336005 w 336005"/>
                <a:gd name="connsiteY2" fmla="*/ 16888 h 33364"/>
                <a:gd name="connsiteX3" fmla="*/ 336005 w 336005"/>
                <a:gd name="connsiteY3" fmla="*/ 16682 h 33364"/>
                <a:gd name="connsiteX4" fmla="*/ 336005 w 336005"/>
                <a:gd name="connsiteY4" fmla="*/ 16682 h 33364"/>
                <a:gd name="connsiteX5" fmla="*/ 319529 w 336005"/>
                <a:gd name="connsiteY5" fmla="*/ 0 h 33364"/>
                <a:gd name="connsiteX6" fmla="*/ 319323 w 336005"/>
                <a:gd name="connsiteY6" fmla="*/ 0 h 33364"/>
                <a:gd name="connsiteX7" fmla="*/ 16682 w 336005"/>
                <a:gd name="connsiteY7" fmla="*/ 0 h 33364"/>
                <a:gd name="connsiteX8" fmla="*/ 0 w 336005"/>
                <a:gd name="connsiteY8" fmla="*/ 16476 h 33364"/>
                <a:gd name="connsiteX9" fmla="*/ 0 w 336005"/>
                <a:gd name="connsiteY9" fmla="*/ 16682 h 33364"/>
                <a:gd name="connsiteX10" fmla="*/ 0 w 336005"/>
                <a:gd name="connsiteY10" fmla="*/ 16682 h 33364"/>
                <a:gd name="connsiteX11" fmla="*/ 16476 w 336005"/>
                <a:gd name="connsiteY11" fmla="*/ 33364 h 33364"/>
                <a:gd name="connsiteX12" fmla="*/ 16682 w 336005"/>
                <a:gd name="connsiteY12" fmla="*/ 33364 h 3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6005" h="33364">
                  <a:moveTo>
                    <a:pt x="16682" y="33364"/>
                  </a:moveTo>
                  <a:lnTo>
                    <a:pt x="319323" y="33364"/>
                  </a:lnTo>
                  <a:cubicBezTo>
                    <a:pt x="328477" y="33426"/>
                    <a:pt x="335943" y="26042"/>
                    <a:pt x="336005" y="16888"/>
                  </a:cubicBezTo>
                  <a:cubicBezTo>
                    <a:pt x="336005" y="16816"/>
                    <a:pt x="336005" y="16754"/>
                    <a:pt x="336005" y="16682"/>
                  </a:cubicBezTo>
                  <a:lnTo>
                    <a:pt x="336005" y="16682"/>
                  </a:lnTo>
                  <a:cubicBezTo>
                    <a:pt x="336067" y="7528"/>
                    <a:pt x="328683" y="62"/>
                    <a:pt x="319529" y="0"/>
                  </a:cubicBezTo>
                  <a:cubicBezTo>
                    <a:pt x="319457" y="0"/>
                    <a:pt x="319395" y="0"/>
                    <a:pt x="319323" y="0"/>
                  </a:cubicBezTo>
                  <a:lnTo>
                    <a:pt x="16682" y="0"/>
                  </a:lnTo>
                  <a:cubicBezTo>
                    <a:pt x="7528" y="-62"/>
                    <a:pt x="62" y="7322"/>
                    <a:pt x="0" y="16476"/>
                  </a:cubicBezTo>
                  <a:cubicBezTo>
                    <a:pt x="0" y="16548"/>
                    <a:pt x="0" y="16610"/>
                    <a:pt x="0" y="16682"/>
                  </a:cubicBezTo>
                  <a:lnTo>
                    <a:pt x="0" y="16682"/>
                  </a:lnTo>
                  <a:cubicBezTo>
                    <a:pt x="-62" y="25837"/>
                    <a:pt x="7322" y="33302"/>
                    <a:pt x="16476" y="33364"/>
                  </a:cubicBezTo>
                  <a:cubicBezTo>
                    <a:pt x="16548" y="33364"/>
                    <a:pt x="16610" y="33364"/>
                    <a:pt x="16682" y="33364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B11AC2D-BD79-4114-56A0-BCE5E49BC97D}"/>
                </a:ext>
              </a:extLst>
            </p:cNvPr>
            <p:cNvSpPr/>
            <p:nvPr/>
          </p:nvSpPr>
          <p:spPr>
            <a:xfrm>
              <a:off x="9062299" y="5149631"/>
              <a:ext cx="336107" cy="33466"/>
            </a:xfrm>
            <a:custGeom>
              <a:avLst/>
              <a:gdLst>
                <a:gd name="connsiteX0" fmla="*/ 16682 w 336107"/>
                <a:gd name="connsiteY0" fmla="*/ 33467 h 33466"/>
                <a:gd name="connsiteX1" fmla="*/ 319426 w 336107"/>
                <a:gd name="connsiteY1" fmla="*/ 33467 h 33466"/>
                <a:gd name="connsiteX2" fmla="*/ 336108 w 336107"/>
                <a:gd name="connsiteY2" fmla="*/ 16682 h 33466"/>
                <a:gd name="connsiteX3" fmla="*/ 336108 w 336107"/>
                <a:gd name="connsiteY3" fmla="*/ 16682 h 33466"/>
                <a:gd name="connsiteX4" fmla="*/ 319426 w 336107"/>
                <a:gd name="connsiteY4" fmla="*/ 0 h 33466"/>
                <a:gd name="connsiteX5" fmla="*/ 16682 w 336107"/>
                <a:gd name="connsiteY5" fmla="*/ 0 h 33466"/>
                <a:gd name="connsiteX6" fmla="*/ 0 w 336107"/>
                <a:gd name="connsiteY6" fmla="*/ 16682 h 33466"/>
                <a:gd name="connsiteX7" fmla="*/ 0 w 336107"/>
                <a:gd name="connsiteY7" fmla="*/ 16682 h 33466"/>
                <a:gd name="connsiteX8" fmla="*/ 16682 w 336107"/>
                <a:gd name="connsiteY8" fmla="*/ 33467 h 3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107" h="33466">
                  <a:moveTo>
                    <a:pt x="16682" y="33467"/>
                  </a:moveTo>
                  <a:lnTo>
                    <a:pt x="319426" y="33467"/>
                  </a:lnTo>
                  <a:cubicBezTo>
                    <a:pt x="328652" y="33405"/>
                    <a:pt x="336108" y="25909"/>
                    <a:pt x="336108" y="16682"/>
                  </a:cubicBezTo>
                  <a:lnTo>
                    <a:pt x="336108" y="16682"/>
                  </a:lnTo>
                  <a:cubicBezTo>
                    <a:pt x="336056" y="7496"/>
                    <a:pt x="328611" y="52"/>
                    <a:pt x="319426" y="0"/>
                  </a:cubicBezTo>
                  <a:lnTo>
                    <a:pt x="16682" y="0"/>
                  </a:lnTo>
                  <a:cubicBezTo>
                    <a:pt x="7497" y="52"/>
                    <a:pt x="52" y="7496"/>
                    <a:pt x="0" y="16682"/>
                  </a:cubicBezTo>
                  <a:lnTo>
                    <a:pt x="0" y="16682"/>
                  </a:lnTo>
                  <a:cubicBezTo>
                    <a:pt x="0" y="25909"/>
                    <a:pt x="7455" y="33405"/>
                    <a:pt x="16682" y="33467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AADD382E-C2AF-1E8B-B2A7-D6959348551B}"/>
                </a:ext>
              </a:extLst>
            </p:cNvPr>
            <p:cNvSpPr/>
            <p:nvPr/>
          </p:nvSpPr>
          <p:spPr>
            <a:xfrm>
              <a:off x="9016784" y="4823410"/>
              <a:ext cx="178660" cy="568828"/>
            </a:xfrm>
            <a:custGeom>
              <a:avLst/>
              <a:gdLst>
                <a:gd name="connsiteX0" fmla="*/ 0 w 178660"/>
                <a:gd name="connsiteY0" fmla="*/ 568829 h 568828"/>
                <a:gd name="connsiteX1" fmla="*/ 75686 w 178660"/>
                <a:gd name="connsiteY1" fmla="*/ 568829 h 568828"/>
                <a:gd name="connsiteX2" fmla="*/ 178660 w 178660"/>
                <a:gd name="connsiteY2" fmla="*/ 0 h 568828"/>
                <a:gd name="connsiteX3" fmla="*/ 102974 w 178660"/>
                <a:gd name="connsiteY3" fmla="*/ 0 h 568828"/>
                <a:gd name="connsiteX4" fmla="*/ 0 w 178660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60" h="568828">
                  <a:moveTo>
                    <a:pt x="0" y="568829"/>
                  </a:moveTo>
                  <a:lnTo>
                    <a:pt x="75686" y="568829"/>
                  </a:lnTo>
                  <a:lnTo>
                    <a:pt x="178660" y="0"/>
                  </a:lnTo>
                  <a:lnTo>
                    <a:pt x="102974" y="0"/>
                  </a:lnTo>
                  <a:lnTo>
                    <a:pt x="0" y="568829"/>
                  </a:ln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B151F59-5AE1-64A9-560B-67AE23148874}"/>
                </a:ext>
              </a:extLst>
            </p:cNvPr>
            <p:cNvSpPr/>
            <p:nvPr/>
          </p:nvSpPr>
          <p:spPr>
            <a:xfrm>
              <a:off x="9016784" y="4823410"/>
              <a:ext cx="178660" cy="568828"/>
            </a:xfrm>
            <a:custGeom>
              <a:avLst/>
              <a:gdLst>
                <a:gd name="connsiteX0" fmla="*/ 0 w 178660"/>
                <a:gd name="connsiteY0" fmla="*/ 568829 h 568828"/>
                <a:gd name="connsiteX1" fmla="*/ 75686 w 178660"/>
                <a:gd name="connsiteY1" fmla="*/ 568829 h 568828"/>
                <a:gd name="connsiteX2" fmla="*/ 178660 w 178660"/>
                <a:gd name="connsiteY2" fmla="*/ 0 h 568828"/>
                <a:gd name="connsiteX3" fmla="*/ 102974 w 178660"/>
                <a:gd name="connsiteY3" fmla="*/ 0 h 568828"/>
                <a:gd name="connsiteX4" fmla="*/ 0 w 178660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60" h="568828">
                  <a:moveTo>
                    <a:pt x="0" y="568829"/>
                  </a:moveTo>
                  <a:lnTo>
                    <a:pt x="75686" y="568829"/>
                  </a:lnTo>
                  <a:lnTo>
                    <a:pt x="178660" y="0"/>
                  </a:lnTo>
                  <a:lnTo>
                    <a:pt x="102974" y="0"/>
                  </a:lnTo>
                  <a:lnTo>
                    <a:pt x="0" y="56882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CC26342-2EFF-CBD3-EBCF-1BBDE82149CA}"/>
                </a:ext>
              </a:extLst>
            </p:cNvPr>
            <p:cNvSpPr/>
            <p:nvPr/>
          </p:nvSpPr>
          <p:spPr>
            <a:xfrm>
              <a:off x="9016784" y="4823410"/>
              <a:ext cx="158065" cy="568828"/>
            </a:xfrm>
            <a:custGeom>
              <a:avLst/>
              <a:gdLst>
                <a:gd name="connsiteX0" fmla="*/ 0 w 158065"/>
                <a:gd name="connsiteY0" fmla="*/ 568829 h 568828"/>
                <a:gd name="connsiteX1" fmla="*/ 55091 w 158065"/>
                <a:gd name="connsiteY1" fmla="*/ 568829 h 568828"/>
                <a:gd name="connsiteX2" fmla="*/ 158065 w 158065"/>
                <a:gd name="connsiteY2" fmla="*/ 0 h 568828"/>
                <a:gd name="connsiteX3" fmla="*/ 102974 w 158065"/>
                <a:gd name="connsiteY3" fmla="*/ 0 h 568828"/>
                <a:gd name="connsiteX4" fmla="*/ 0 w 158065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065" h="568828">
                  <a:moveTo>
                    <a:pt x="0" y="568829"/>
                  </a:moveTo>
                  <a:lnTo>
                    <a:pt x="55091" y="568829"/>
                  </a:lnTo>
                  <a:lnTo>
                    <a:pt x="158065" y="0"/>
                  </a:lnTo>
                  <a:lnTo>
                    <a:pt x="102974" y="0"/>
                  </a:lnTo>
                  <a:lnTo>
                    <a:pt x="0" y="56882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2ACED93-0DF4-2363-9340-2A1850D61F4E}"/>
                </a:ext>
              </a:extLst>
            </p:cNvPr>
            <p:cNvSpPr/>
            <p:nvPr/>
          </p:nvSpPr>
          <p:spPr>
            <a:xfrm>
              <a:off x="9541952" y="4823410"/>
              <a:ext cx="178660" cy="568828"/>
            </a:xfrm>
            <a:custGeom>
              <a:avLst/>
              <a:gdLst>
                <a:gd name="connsiteX0" fmla="*/ 178660 w 178660"/>
                <a:gd name="connsiteY0" fmla="*/ 568829 h 568828"/>
                <a:gd name="connsiteX1" fmla="*/ 102974 w 178660"/>
                <a:gd name="connsiteY1" fmla="*/ 568829 h 568828"/>
                <a:gd name="connsiteX2" fmla="*/ 0 w 178660"/>
                <a:gd name="connsiteY2" fmla="*/ 0 h 568828"/>
                <a:gd name="connsiteX3" fmla="*/ 75686 w 178660"/>
                <a:gd name="connsiteY3" fmla="*/ 0 h 568828"/>
                <a:gd name="connsiteX4" fmla="*/ 178660 w 178660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60" h="568828">
                  <a:moveTo>
                    <a:pt x="178660" y="568829"/>
                  </a:moveTo>
                  <a:lnTo>
                    <a:pt x="102974" y="568829"/>
                  </a:lnTo>
                  <a:lnTo>
                    <a:pt x="0" y="0"/>
                  </a:lnTo>
                  <a:lnTo>
                    <a:pt x="75686" y="0"/>
                  </a:lnTo>
                  <a:lnTo>
                    <a:pt x="178660" y="568829"/>
                  </a:ln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E07D1CF-1623-FA98-F998-0593BFAF7825}"/>
                </a:ext>
              </a:extLst>
            </p:cNvPr>
            <p:cNvSpPr/>
            <p:nvPr/>
          </p:nvSpPr>
          <p:spPr>
            <a:xfrm>
              <a:off x="9541952" y="4823410"/>
              <a:ext cx="178660" cy="568828"/>
            </a:xfrm>
            <a:custGeom>
              <a:avLst/>
              <a:gdLst>
                <a:gd name="connsiteX0" fmla="*/ 178660 w 178660"/>
                <a:gd name="connsiteY0" fmla="*/ 568829 h 568828"/>
                <a:gd name="connsiteX1" fmla="*/ 102974 w 178660"/>
                <a:gd name="connsiteY1" fmla="*/ 568829 h 568828"/>
                <a:gd name="connsiteX2" fmla="*/ 0 w 178660"/>
                <a:gd name="connsiteY2" fmla="*/ 0 h 568828"/>
                <a:gd name="connsiteX3" fmla="*/ 75686 w 178660"/>
                <a:gd name="connsiteY3" fmla="*/ 0 h 568828"/>
                <a:gd name="connsiteX4" fmla="*/ 178660 w 178660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60" h="568828">
                  <a:moveTo>
                    <a:pt x="178660" y="568829"/>
                  </a:moveTo>
                  <a:lnTo>
                    <a:pt x="102974" y="568829"/>
                  </a:lnTo>
                  <a:lnTo>
                    <a:pt x="0" y="0"/>
                  </a:lnTo>
                  <a:lnTo>
                    <a:pt x="75686" y="0"/>
                  </a:lnTo>
                  <a:lnTo>
                    <a:pt x="178660" y="568829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11E4EA78-3B16-20BE-56BF-2BCD0CAFD184}"/>
                </a:ext>
              </a:extLst>
            </p:cNvPr>
            <p:cNvSpPr/>
            <p:nvPr/>
          </p:nvSpPr>
          <p:spPr>
            <a:xfrm>
              <a:off x="9541952" y="4823410"/>
              <a:ext cx="158065" cy="568828"/>
            </a:xfrm>
            <a:custGeom>
              <a:avLst/>
              <a:gdLst>
                <a:gd name="connsiteX0" fmla="*/ 158065 w 158065"/>
                <a:gd name="connsiteY0" fmla="*/ 568829 h 568828"/>
                <a:gd name="connsiteX1" fmla="*/ 102974 w 158065"/>
                <a:gd name="connsiteY1" fmla="*/ 568829 h 568828"/>
                <a:gd name="connsiteX2" fmla="*/ 0 w 158065"/>
                <a:gd name="connsiteY2" fmla="*/ 0 h 568828"/>
                <a:gd name="connsiteX3" fmla="*/ 55091 w 158065"/>
                <a:gd name="connsiteY3" fmla="*/ 0 h 568828"/>
                <a:gd name="connsiteX4" fmla="*/ 158065 w 158065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065" h="568828">
                  <a:moveTo>
                    <a:pt x="158065" y="568829"/>
                  </a:moveTo>
                  <a:lnTo>
                    <a:pt x="102974" y="568829"/>
                  </a:lnTo>
                  <a:lnTo>
                    <a:pt x="0" y="0"/>
                  </a:lnTo>
                  <a:lnTo>
                    <a:pt x="55091" y="0"/>
                  </a:lnTo>
                  <a:lnTo>
                    <a:pt x="158065" y="56882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253F767-8E7E-9B70-6755-8B21AD2AC7D1}"/>
                </a:ext>
              </a:extLst>
            </p:cNvPr>
            <p:cNvSpPr/>
            <p:nvPr/>
          </p:nvSpPr>
          <p:spPr>
            <a:xfrm>
              <a:off x="9268247" y="4959232"/>
              <a:ext cx="336107" cy="33363"/>
            </a:xfrm>
            <a:custGeom>
              <a:avLst/>
              <a:gdLst>
                <a:gd name="connsiteX0" fmla="*/ 319426 w 336107"/>
                <a:gd name="connsiteY0" fmla="*/ 33364 h 33363"/>
                <a:gd name="connsiteX1" fmla="*/ 16682 w 336107"/>
                <a:gd name="connsiteY1" fmla="*/ 33364 h 33363"/>
                <a:gd name="connsiteX2" fmla="*/ 0 w 336107"/>
                <a:gd name="connsiteY2" fmla="*/ 16682 h 33363"/>
                <a:gd name="connsiteX3" fmla="*/ 0 w 336107"/>
                <a:gd name="connsiteY3" fmla="*/ 16682 h 33363"/>
                <a:gd name="connsiteX4" fmla="*/ 16682 w 336107"/>
                <a:gd name="connsiteY4" fmla="*/ 0 h 33363"/>
                <a:gd name="connsiteX5" fmla="*/ 319426 w 336107"/>
                <a:gd name="connsiteY5" fmla="*/ 0 h 33363"/>
                <a:gd name="connsiteX6" fmla="*/ 336108 w 336107"/>
                <a:gd name="connsiteY6" fmla="*/ 16682 h 33363"/>
                <a:gd name="connsiteX7" fmla="*/ 336108 w 336107"/>
                <a:gd name="connsiteY7" fmla="*/ 16682 h 33363"/>
                <a:gd name="connsiteX8" fmla="*/ 319426 w 336107"/>
                <a:gd name="connsiteY8" fmla="*/ 33364 h 3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107" h="33363">
                  <a:moveTo>
                    <a:pt x="319426" y="33364"/>
                  </a:moveTo>
                  <a:lnTo>
                    <a:pt x="16682" y="33364"/>
                  </a:lnTo>
                  <a:cubicBezTo>
                    <a:pt x="7466" y="33364"/>
                    <a:pt x="0" y="25898"/>
                    <a:pt x="0" y="16682"/>
                  </a:cubicBezTo>
                  <a:lnTo>
                    <a:pt x="0" y="16682"/>
                  </a:lnTo>
                  <a:cubicBezTo>
                    <a:pt x="0" y="7466"/>
                    <a:pt x="7466" y="0"/>
                    <a:pt x="16682" y="0"/>
                  </a:cubicBezTo>
                  <a:lnTo>
                    <a:pt x="319426" y="0"/>
                  </a:lnTo>
                  <a:cubicBezTo>
                    <a:pt x="328642" y="0"/>
                    <a:pt x="336108" y="7466"/>
                    <a:pt x="336108" y="16682"/>
                  </a:cubicBezTo>
                  <a:lnTo>
                    <a:pt x="336108" y="16682"/>
                  </a:lnTo>
                  <a:cubicBezTo>
                    <a:pt x="336108" y="25898"/>
                    <a:pt x="328642" y="33364"/>
                    <a:pt x="319426" y="33364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072A206-ED7B-4E8B-8607-6F8F023F43E6}"/>
                </a:ext>
              </a:extLst>
            </p:cNvPr>
            <p:cNvSpPr/>
            <p:nvPr/>
          </p:nvSpPr>
          <p:spPr>
            <a:xfrm>
              <a:off x="9301920" y="5149631"/>
              <a:ext cx="336004" cy="33466"/>
            </a:xfrm>
            <a:custGeom>
              <a:avLst/>
              <a:gdLst>
                <a:gd name="connsiteX0" fmla="*/ 319322 w 336004"/>
                <a:gd name="connsiteY0" fmla="*/ 33467 h 33466"/>
                <a:gd name="connsiteX1" fmla="*/ 16682 w 336004"/>
                <a:gd name="connsiteY1" fmla="*/ 33467 h 33466"/>
                <a:gd name="connsiteX2" fmla="*/ 0 w 336004"/>
                <a:gd name="connsiteY2" fmla="*/ 16785 h 33466"/>
                <a:gd name="connsiteX3" fmla="*/ 0 w 336004"/>
                <a:gd name="connsiteY3" fmla="*/ 16682 h 33466"/>
                <a:gd name="connsiteX4" fmla="*/ 0 w 336004"/>
                <a:gd name="connsiteY4" fmla="*/ 16682 h 33466"/>
                <a:gd name="connsiteX5" fmla="*/ 16682 w 336004"/>
                <a:gd name="connsiteY5" fmla="*/ 0 h 33466"/>
                <a:gd name="connsiteX6" fmla="*/ 319322 w 336004"/>
                <a:gd name="connsiteY6" fmla="*/ 0 h 33466"/>
                <a:gd name="connsiteX7" fmla="*/ 336005 w 336004"/>
                <a:gd name="connsiteY7" fmla="*/ 16682 h 33466"/>
                <a:gd name="connsiteX8" fmla="*/ 336005 w 336004"/>
                <a:gd name="connsiteY8" fmla="*/ 16682 h 33466"/>
                <a:gd name="connsiteX9" fmla="*/ 319426 w 336004"/>
                <a:gd name="connsiteY9" fmla="*/ 33467 h 33466"/>
                <a:gd name="connsiteX10" fmla="*/ 319322 w 336004"/>
                <a:gd name="connsiteY10" fmla="*/ 33467 h 3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6004" h="33466">
                  <a:moveTo>
                    <a:pt x="319322" y="33467"/>
                  </a:moveTo>
                  <a:lnTo>
                    <a:pt x="16682" y="33467"/>
                  </a:lnTo>
                  <a:cubicBezTo>
                    <a:pt x="7466" y="33467"/>
                    <a:pt x="0" y="26001"/>
                    <a:pt x="0" y="16785"/>
                  </a:cubicBezTo>
                  <a:cubicBezTo>
                    <a:pt x="0" y="16754"/>
                    <a:pt x="0" y="16713"/>
                    <a:pt x="0" y="16682"/>
                  </a:cubicBezTo>
                  <a:lnTo>
                    <a:pt x="0" y="16682"/>
                  </a:lnTo>
                  <a:cubicBezTo>
                    <a:pt x="0" y="7466"/>
                    <a:pt x="7466" y="0"/>
                    <a:pt x="16682" y="0"/>
                  </a:cubicBezTo>
                  <a:lnTo>
                    <a:pt x="319322" y="0"/>
                  </a:lnTo>
                  <a:cubicBezTo>
                    <a:pt x="328539" y="0"/>
                    <a:pt x="336005" y="7466"/>
                    <a:pt x="336005" y="16682"/>
                  </a:cubicBezTo>
                  <a:lnTo>
                    <a:pt x="336005" y="16682"/>
                  </a:lnTo>
                  <a:cubicBezTo>
                    <a:pt x="336066" y="25898"/>
                    <a:pt x="328642" y="33405"/>
                    <a:pt x="319426" y="33467"/>
                  </a:cubicBezTo>
                  <a:cubicBezTo>
                    <a:pt x="319395" y="33467"/>
                    <a:pt x="319354" y="33467"/>
                    <a:pt x="319322" y="33467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B28C912-F604-4CBC-0DCD-06969C85CE0C}"/>
                </a:ext>
              </a:extLst>
            </p:cNvPr>
            <p:cNvSpPr/>
            <p:nvPr/>
          </p:nvSpPr>
          <p:spPr>
            <a:xfrm>
              <a:off x="9268247" y="4959232"/>
              <a:ext cx="336107" cy="33363"/>
            </a:xfrm>
            <a:custGeom>
              <a:avLst/>
              <a:gdLst>
                <a:gd name="connsiteX0" fmla="*/ 319426 w 336107"/>
                <a:gd name="connsiteY0" fmla="*/ 33364 h 33363"/>
                <a:gd name="connsiteX1" fmla="*/ 16682 w 336107"/>
                <a:gd name="connsiteY1" fmla="*/ 33364 h 33363"/>
                <a:gd name="connsiteX2" fmla="*/ 0 w 336107"/>
                <a:gd name="connsiteY2" fmla="*/ 16682 h 33363"/>
                <a:gd name="connsiteX3" fmla="*/ 0 w 336107"/>
                <a:gd name="connsiteY3" fmla="*/ 16682 h 33363"/>
                <a:gd name="connsiteX4" fmla="*/ 16682 w 336107"/>
                <a:gd name="connsiteY4" fmla="*/ 0 h 33363"/>
                <a:gd name="connsiteX5" fmla="*/ 319426 w 336107"/>
                <a:gd name="connsiteY5" fmla="*/ 0 h 33363"/>
                <a:gd name="connsiteX6" fmla="*/ 336108 w 336107"/>
                <a:gd name="connsiteY6" fmla="*/ 16682 h 33363"/>
                <a:gd name="connsiteX7" fmla="*/ 336108 w 336107"/>
                <a:gd name="connsiteY7" fmla="*/ 16682 h 33363"/>
                <a:gd name="connsiteX8" fmla="*/ 319426 w 336107"/>
                <a:gd name="connsiteY8" fmla="*/ 33364 h 3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107" h="33363">
                  <a:moveTo>
                    <a:pt x="319426" y="33364"/>
                  </a:moveTo>
                  <a:lnTo>
                    <a:pt x="16682" y="33364"/>
                  </a:lnTo>
                  <a:cubicBezTo>
                    <a:pt x="7466" y="33364"/>
                    <a:pt x="0" y="25898"/>
                    <a:pt x="0" y="16682"/>
                  </a:cubicBezTo>
                  <a:lnTo>
                    <a:pt x="0" y="16682"/>
                  </a:lnTo>
                  <a:cubicBezTo>
                    <a:pt x="0" y="7466"/>
                    <a:pt x="7466" y="0"/>
                    <a:pt x="16682" y="0"/>
                  </a:cubicBezTo>
                  <a:lnTo>
                    <a:pt x="319426" y="0"/>
                  </a:lnTo>
                  <a:cubicBezTo>
                    <a:pt x="328642" y="0"/>
                    <a:pt x="336108" y="7466"/>
                    <a:pt x="336108" y="16682"/>
                  </a:cubicBezTo>
                  <a:lnTo>
                    <a:pt x="336108" y="16682"/>
                  </a:lnTo>
                  <a:cubicBezTo>
                    <a:pt x="336108" y="25898"/>
                    <a:pt x="328642" y="33364"/>
                    <a:pt x="319426" y="33364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6BF29F6-EBB6-E4BB-7E0D-900A025CA7A6}"/>
                </a:ext>
              </a:extLst>
            </p:cNvPr>
            <p:cNvSpPr/>
            <p:nvPr/>
          </p:nvSpPr>
          <p:spPr>
            <a:xfrm>
              <a:off x="9301920" y="5149631"/>
              <a:ext cx="336004" cy="33466"/>
            </a:xfrm>
            <a:custGeom>
              <a:avLst/>
              <a:gdLst>
                <a:gd name="connsiteX0" fmla="*/ 319322 w 336004"/>
                <a:gd name="connsiteY0" fmla="*/ 33467 h 33466"/>
                <a:gd name="connsiteX1" fmla="*/ 16682 w 336004"/>
                <a:gd name="connsiteY1" fmla="*/ 33467 h 33466"/>
                <a:gd name="connsiteX2" fmla="*/ 0 w 336004"/>
                <a:gd name="connsiteY2" fmla="*/ 16785 h 33466"/>
                <a:gd name="connsiteX3" fmla="*/ 0 w 336004"/>
                <a:gd name="connsiteY3" fmla="*/ 16682 h 33466"/>
                <a:gd name="connsiteX4" fmla="*/ 0 w 336004"/>
                <a:gd name="connsiteY4" fmla="*/ 16682 h 33466"/>
                <a:gd name="connsiteX5" fmla="*/ 16682 w 336004"/>
                <a:gd name="connsiteY5" fmla="*/ 0 h 33466"/>
                <a:gd name="connsiteX6" fmla="*/ 319322 w 336004"/>
                <a:gd name="connsiteY6" fmla="*/ 0 h 33466"/>
                <a:gd name="connsiteX7" fmla="*/ 336005 w 336004"/>
                <a:gd name="connsiteY7" fmla="*/ 16682 h 33466"/>
                <a:gd name="connsiteX8" fmla="*/ 336005 w 336004"/>
                <a:gd name="connsiteY8" fmla="*/ 16682 h 33466"/>
                <a:gd name="connsiteX9" fmla="*/ 319426 w 336004"/>
                <a:gd name="connsiteY9" fmla="*/ 33467 h 33466"/>
                <a:gd name="connsiteX10" fmla="*/ 319322 w 336004"/>
                <a:gd name="connsiteY10" fmla="*/ 33467 h 3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6004" h="33466">
                  <a:moveTo>
                    <a:pt x="319322" y="33467"/>
                  </a:moveTo>
                  <a:lnTo>
                    <a:pt x="16682" y="33467"/>
                  </a:lnTo>
                  <a:cubicBezTo>
                    <a:pt x="7466" y="33467"/>
                    <a:pt x="0" y="26001"/>
                    <a:pt x="0" y="16785"/>
                  </a:cubicBezTo>
                  <a:cubicBezTo>
                    <a:pt x="0" y="16754"/>
                    <a:pt x="0" y="16713"/>
                    <a:pt x="0" y="16682"/>
                  </a:cubicBezTo>
                  <a:lnTo>
                    <a:pt x="0" y="16682"/>
                  </a:lnTo>
                  <a:cubicBezTo>
                    <a:pt x="0" y="7466"/>
                    <a:pt x="7466" y="0"/>
                    <a:pt x="16682" y="0"/>
                  </a:cubicBezTo>
                  <a:lnTo>
                    <a:pt x="319322" y="0"/>
                  </a:lnTo>
                  <a:cubicBezTo>
                    <a:pt x="328539" y="0"/>
                    <a:pt x="336005" y="7466"/>
                    <a:pt x="336005" y="16682"/>
                  </a:cubicBezTo>
                  <a:lnTo>
                    <a:pt x="336005" y="16682"/>
                  </a:lnTo>
                  <a:cubicBezTo>
                    <a:pt x="336066" y="25898"/>
                    <a:pt x="328642" y="33405"/>
                    <a:pt x="319426" y="33467"/>
                  </a:cubicBezTo>
                  <a:cubicBezTo>
                    <a:pt x="319395" y="33467"/>
                    <a:pt x="319354" y="33467"/>
                    <a:pt x="319322" y="3346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716C62E-8DC4-EE0C-FA8F-686916BEF64C}"/>
                </a:ext>
              </a:extLst>
            </p:cNvPr>
            <p:cNvSpPr/>
            <p:nvPr/>
          </p:nvSpPr>
          <p:spPr>
            <a:xfrm>
              <a:off x="9233030" y="4823410"/>
              <a:ext cx="178660" cy="568828"/>
            </a:xfrm>
            <a:custGeom>
              <a:avLst/>
              <a:gdLst>
                <a:gd name="connsiteX0" fmla="*/ 178660 w 178660"/>
                <a:gd name="connsiteY0" fmla="*/ 568829 h 568828"/>
                <a:gd name="connsiteX1" fmla="*/ 102974 w 178660"/>
                <a:gd name="connsiteY1" fmla="*/ 568829 h 568828"/>
                <a:gd name="connsiteX2" fmla="*/ 0 w 178660"/>
                <a:gd name="connsiteY2" fmla="*/ 0 h 568828"/>
                <a:gd name="connsiteX3" fmla="*/ 75686 w 178660"/>
                <a:gd name="connsiteY3" fmla="*/ 0 h 568828"/>
                <a:gd name="connsiteX4" fmla="*/ 178660 w 178660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60" h="568828">
                  <a:moveTo>
                    <a:pt x="178660" y="568829"/>
                  </a:moveTo>
                  <a:lnTo>
                    <a:pt x="102974" y="568829"/>
                  </a:lnTo>
                  <a:lnTo>
                    <a:pt x="0" y="0"/>
                  </a:lnTo>
                  <a:lnTo>
                    <a:pt x="75686" y="0"/>
                  </a:lnTo>
                  <a:lnTo>
                    <a:pt x="178660" y="568829"/>
                  </a:ln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0797E8C-298D-85E3-77F4-2ECFA18DDF1A}"/>
                </a:ext>
              </a:extLst>
            </p:cNvPr>
            <p:cNvSpPr/>
            <p:nvPr/>
          </p:nvSpPr>
          <p:spPr>
            <a:xfrm>
              <a:off x="9233030" y="4823410"/>
              <a:ext cx="178660" cy="568828"/>
            </a:xfrm>
            <a:custGeom>
              <a:avLst/>
              <a:gdLst>
                <a:gd name="connsiteX0" fmla="*/ 178660 w 178660"/>
                <a:gd name="connsiteY0" fmla="*/ 568829 h 568828"/>
                <a:gd name="connsiteX1" fmla="*/ 102974 w 178660"/>
                <a:gd name="connsiteY1" fmla="*/ 568829 h 568828"/>
                <a:gd name="connsiteX2" fmla="*/ 0 w 178660"/>
                <a:gd name="connsiteY2" fmla="*/ 0 h 568828"/>
                <a:gd name="connsiteX3" fmla="*/ 75686 w 178660"/>
                <a:gd name="connsiteY3" fmla="*/ 0 h 568828"/>
                <a:gd name="connsiteX4" fmla="*/ 178660 w 178660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60" h="568828">
                  <a:moveTo>
                    <a:pt x="178660" y="568829"/>
                  </a:moveTo>
                  <a:lnTo>
                    <a:pt x="102974" y="568829"/>
                  </a:lnTo>
                  <a:lnTo>
                    <a:pt x="0" y="0"/>
                  </a:lnTo>
                  <a:lnTo>
                    <a:pt x="75686" y="0"/>
                  </a:lnTo>
                  <a:lnTo>
                    <a:pt x="178660" y="568829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F58FA112-A0D2-C5CC-9FE1-3CE3EDFA791F}"/>
                </a:ext>
              </a:extLst>
            </p:cNvPr>
            <p:cNvSpPr/>
            <p:nvPr/>
          </p:nvSpPr>
          <p:spPr>
            <a:xfrm>
              <a:off x="9233030" y="4823410"/>
              <a:ext cx="158065" cy="568828"/>
            </a:xfrm>
            <a:custGeom>
              <a:avLst/>
              <a:gdLst>
                <a:gd name="connsiteX0" fmla="*/ 158065 w 158065"/>
                <a:gd name="connsiteY0" fmla="*/ 568829 h 568828"/>
                <a:gd name="connsiteX1" fmla="*/ 102974 w 158065"/>
                <a:gd name="connsiteY1" fmla="*/ 568829 h 568828"/>
                <a:gd name="connsiteX2" fmla="*/ 0 w 158065"/>
                <a:gd name="connsiteY2" fmla="*/ 0 h 568828"/>
                <a:gd name="connsiteX3" fmla="*/ 55091 w 158065"/>
                <a:gd name="connsiteY3" fmla="*/ 0 h 568828"/>
                <a:gd name="connsiteX4" fmla="*/ 158065 w 158065"/>
                <a:gd name="connsiteY4" fmla="*/ 568829 h 5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065" h="568828">
                  <a:moveTo>
                    <a:pt x="158065" y="568829"/>
                  </a:moveTo>
                  <a:lnTo>
                    <a:pt x="102974" y="568829"/>
                  </a:lnTo>
                  <a:lnTo>
                    <a:pt x="0" y="0"/>
                  </a:lnTo>
                  <a:lnTo>
                    <a:pt x="55091" y="0"/>
                  </a:lnTo>
                  <a:lnTo>
                    <a:pt x="158065" y="56882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516E490F-8280-959E-7FE5-75C2DE29633B}"/>
                </a:ext>
              </a:extLst>
            </p:cNvPr>
            <p:cNvSpPr/>
            <p:nvPr/>
          </p:nvSpPr>
          <p:spPr>
            <a:xfrm>
              <a:off x="9088145" y="4796224"/>
              <a:ext cx="571197" cy="54267"/>
            </a:xfrm>
            <a:custGeom>
              <a:avLst/>
              <a:gdLst>
                <a:gd name="connsiteX0" fmla="*/ 558943 w 571197"/>
                <a:gd name="connsiteY0" fmla="*/ 0 h 54267"/>
                <a:gd name="connsiteX1" fmla="*/ 571197 w 571197"/>
                <a:gd name="connsiteY1" fmla="*/ 0 h 54267"/>
                <a:gd name="connsiteX2" fmla="*/ 571197 w 571197"/>
                <a:gd name="connsiteY2" fmla="*/ 54267 h 54267"/>
                <a:gd name="connsiteX3" fmla="*/ 558943 w 571197"/>
                <a:gd name="connsiteY3" fmla="*/ 54267 h 54267"/>
                <a:gd name="connsiteX4" fmla="*/ 12254 w 571197"/>
                <a:gd name="connsiteY4" fmla="*/ 54267 h 54267"/>
                <a:gd name="connsiteX5" fmla="*/ 0 w 571197"/>
                <a:gd name="connsiteY5" fmla="*/ 54267 h 54267"/>
                <a:gd name="connsiteX6" fmla="*/ 0 w 571197"/>
                <a:gd name="connsiteY6" fmla="*/ 0 h 54267"/>
                <a:gd name="connsiteX7" fmla="*/ 12254 w 571197"/>
                <a:gd name="connsiteY7" fmla="*/ 0 h 5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197" h="54267">
                  <a:moveTo>
                    <a:pt x="558943" y="0"/>
                  </a:moveTo>
                  <a:cubicBezTo>
                    <a:pt x="565711" y="0"/>
                    <a:pt x="571197" y="0"/>
                    <a:pt x="571197" y="0"/>
                  </a:cubicBezTo>
                  <a:lnTo>
                    <a:pt x="571197" y="54267"/>
                  </a:lnTo>
                  <a:cubicBezTo>
                    <a:pt x="571197" y="54267"/>
                    <a:pt x="565711" y="54267"/>
                    <a:pt x="558943" y="54267"/>
                  </a:cubicBezTo>
                  <a:lnTo>
                    <a:pt x="12254" y="54267"/>
                  </a:lnTo>
                  <a:cubicBezTo>
                    <a:pt x="5486" y="54267"/>
                    <a:pt x="0" y="54267"/>
                    <a:pt x="0" y="54267"/>
                  </a:cubicBezTo>
                  <a:lnTo>
                    <a:pt x="0" y="0"/>
                  </a:lnTo>
                  <a:cubicBezTo>
                    <a:pt x="0" y="0"/>
                    <a:pt x="5486" y="0"/>
                    <a:pt x="12254" y="0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07527F4-3BDF-5888-3385-4291FC3E0A94}"/>
                </a:ext>
              </a:extLst>
            </p:cNvPr>
            <p:cNvSpPr/>
            <p:nvPr/>
          </p:nvSpPr>
          <p:spPr>
            <a:xfrm>
              <a:off x="9088145" y="4796224"/>
              <a:ext cx="232309" cy="54267"/>
            </a:xfrm>
            <a:custGeom>
              <a:avLst/>
              <a:gdLst>
                <a:gd name="connsiteX0" fmla="*/ 220056 w 232309"/>
                <a:gd name="connsiteY0" fmla="*/ 0 h 54267"/>
                <a:gd name="connsiteX1" fmla="*/ 232310 w 232309"/>
                <a:gd name="connsiteY1" fmla="*/ 0 h 54267"/>
                <a:gd name="connsiteX2" fmla="*/ 232310 w 232309"/>
                <a:gd name="connsiteY2" fmla="*/ 54267 h 54267"/>
                <a:gd name="connsiteX3" fmla="*/ 220056 w 232309"/>
                <a:gd name="connsiteY3" fmla="*/ 54267 h 54267"/>
                <a:gd name="connsiteX4" fmla="*/ 12254 w 232309"/>
                <a:gd name="connsiteY4" fmla="*/ 54267 h 54267"/>
                <a:gd name="connsiteX5" fmla="*/ 0 w 232309"/>
                <a:gd name="connsiteY5" fmla="*/ 54267 h 54267"/>
                <a:gd name="connsiteX6" fmla="*/ 0 w 232309"/>
                <a:gd name="connsiteY6" fmla="*/ 0 h 54267"/>
                <a:gd name="connsiteX7" fmla="*/ 12254 w 232309"/>
                <a:gd name="connsiteY7" fmla="*/ 0 h 5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309" h="54267">
                  <a:moveTo>
                    <a:pt x="220056" y="0"/>
                  </a:moveTo>
                  <a:cubicBezTo>
                    <a:pt x="226823" y="0"/>
                    <a:pt x="232310" y="0"/>
                    <a:pt x="232310" y="0"/>
                  </a:cubicBezTo>
                  <a:lnTo>
                    <a:pt x="232310" y="54267"/>
                  </a:lnTo>
                  <a:cubicBezTo>
                    <a:pt x="232310" y="54267"/>
                    <a:pt x="226823" y="54267"/>
                    <a:pt x="220056" y="54267"/>
                  </a:cubicBezTo>
                  <a:lnTo>
                    <a:pt x="12254" y="54267"/>
                  </a:lnTo>
                  <a:cubicBezTo>
                    <a:pt x="5486" y="54267"/>
                    <a:pt x="0" y="54267"/>
                    <a:pt x="0" y="54267"/>
                  </a:cubicBezTo>
                  <a:lnTo>
                    <a:pt x="0" y="0"/>
                  </a:lnTo>
                  <a:cubicBezTo>
                    <a:pt x="0" y="0"/>
                    <a:pt x="5486" y="0"/>
                    <a:pt x="12254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2E6DFD1-FAB5-DAB9-CE4F-FD0B53CCA429}"/>
                </a:ext>
              </a:extLst>
            </p:cNvPr>
            <p:cNvSpPr/>
            <p:nvPr/>
          </p:nvSpPr>
          <p:spPr>
            <a:xfrm>
              <a:off x="7217621" y="5019472"/>
              <a:ext cx="640910" cy="342903"/>
            </a:xfrm>
            <a:custGeom>
              <a:avLst/>
              <a:gdLst>
                <a:gd name="connsiteX0" fmla="*/ 0 w 640910"/>
                <a:gd name="connsiteY0" fmla="*/ 0 h 342903"/>
                <a:gd name="connsiteX1" fmla="*/ 640911 w 640910"/>
                <a:gd name="connsiteY1" fmla="*/ 0 h 342903"/>
                <a:gd name="connsiteX2" fmla="*/ 640911 w 640910"/>
                <a:gd name="connsiteY2" fmla="*/ 342904 h 342903"/>
                <a:gd name="connsiteX3" fmla="*/ 0 w 640910"/>
                <a:gd name="connsiteY3" fmla="*/ 342904 h 34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0910" h="342903">
                  <a:moveTo>
                    <a:pt x="0" y="0"/>
                  </a:moveTo>
                  <a:lnTo>
                    <a:pt x="640911" y="0"/>
                  </a:lnTo>
                  <a:lnTo>
                    <a:pt x="640911" y="342904"/>
                  </a:lnTo>
                  <a:lnTo>
                    <a:pt x="0" y="342904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DF7B726-1B55-8D53-CEA4-D022C3203799}"/>
                </a:ext>
              </a:extLst>
            </p:cNvPr>
            <p:cNvSpPr/>
            <p:nvPr/>
          </p:nvSpPr>
          <p:spPr>
            <a:xfrm>
              <a:off x="7269829" y="5070650"/>
              <a:ext cx="474092" cy="14725"/>
            </a:xfrm>
            <a:custGeom>
              <a:avLst/>
              <a:gdLst>
                <a:gd name="connsiteX0" fmla="*/ 0 w 474092"/>
                <a:gd name="connsiteY0" fmla="*/ 0 h 14725"/>
                <a:gd name="connsiteX1" fmla="*/ 474093 w 474092"/>
                <a:gd name="connsiteY1" fmla="*/ 0 h 14725"/>
                <a:gd name="connsiteX2" fmla="*/ 474093 w 474092"/>
                <a:gd name="connsiteY2" fmla="*/ 14725 h 14725"/>
                <a:gd name="connsiteX3" fmla="*/ 0 w 474092"/>
                <a:gd name="connsiteY3" fmla="*/ 14725 h 1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92" h="14725">
                  <a:moveTo>
                    <a:pt x="0" y="0"/>
                  </a:moveTo>
                  <a:lnTo>
                    <a:pt x="474093" y="0"/>
                  </a:lnTo>
                  <a:lnTo>
                    <a:pt x="474093" y="14725"/>
                  </a:lnTo>
                  <a:lnTo>
                    <a:pt x="0" y="14725"/>
                  </a:lnTo>
                  <a:close/>
                </a:path>
              </a:pathLst>
            </a:custGeom>
            <a:solidFill>
              <a:srgbClr val="FFFFFF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9F8BFF01-0A79-0D61-04A3-27C47DA02D56}"/>
                </a:ext>
              </a:extLst>
            </p:cNvPr>
            <p:cNvSpPr/>
            <p:nvPr/>
          </p:nvSpPr>
          <p:spPr>
            <a:xfrm>
              <a:off x="7269829" y="5115856"/>
              <a:ext cx="227469" cy="14725"/>
            </a:xfrm>
            <a:custGeom>
              <a:avLst/>
              <a:gdLst>
                <a:gd name="connsiteX0" fmla="*/ 0 w 227469"/>
                <a:gd name="connsiteY0" fmla="*/ 0 h 14725"/>
                <a:gd name="connsiteX1" fmla="*/ 227470 w 227469"/>
                <a:gd name="connsiteY1" fmla="*/ 0 h 14725"/>
                <a:gd name="connsiteX2" fmla="*/ 227470 w 227469"/>
                <a:gd name="connsiteY2" fmla="*/ 14725 h 14725"/>
                <a:gd name="connsiteX3" fmla="*/ 0 w 227469"/>
                <a:gd name="connsiteY3" fmla="*/ 14725 h 1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469" h="14725">
                  <a:moveTo>
                    <a:pt x="0" y="0"/>
                  </a:moveTo>
                  <a:lnTo>
                    <a:pt x="227470" y="0"/>
                  </a:lnTo>
                  <a:lnTo>
                    <a:pt x="227470" y="14725"/>
                  </a:lnTo>
                  <a:lnTo>
                    <a:pt x="0" y="14725"/>
                  </a:lnTo>
                  <a:close/>
                </a:path>
              </a:pathLst>
            </a:custGeom>
            <a:solidFill>
              <a:srgbClr val="FFFFFF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B8A4A4E-40A1-9FCC-BBC1-A347D0ABD704}"/>
                </a:ext>
              </a:extLst>
            </p:cNvPr>
            <p:cNvSpPr/>
            <p:nvPr/>
          </p:nvSpPr>
          <p:spPr>
            <a:xfrm>
              <a:off x="7269829" y="5161062"/>
              <a:ext cx="286473" cy="14725"/>
            </a:xfrm>
            <a:custGeom>
              <a:avLst/>
              <a:gdLst>
                <a:gd name="connsiteX0" fmla="*/ 0 w 286473"/>
                <a:gd name="connsiteY0" fmla="*/ 0 h 14725"/>
                <a:gd name="connsiteX1" fmla="*/ 286474 w 286473"/>
                <a:gd name="connsiteY1" fmla="*/ 0 h 14725"/>
                <a:gd name="connsiteX2" fmla="*/ 286474 w 286473"/>
                <a:gd name="connsiteY2" fmla="*/ 14725 h 14725"/>
                <a:gd name="connsiteX3" fmla="*/ 0 w 286473"/>
                <a:gd name="connsiteY3" fmla="*/ 14725 h 1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73" h="14725">
                  <a:moveTo>
                    <a:pt x="0" y="0"/>
                  </a:moveTo>
                  <a:lnTo>
                    <a:pt x="286474" y="0"/>
                  </a:lnTo>
                  <a:lnTo>
                    <a:pt x="286474" y="14725"/>
                  </a:lnTo>
                  <a:lnTo>
                    <a:pt x="0" y="14725"/>
                  </a:lnTo>
                  <a:close/>
                </a:path>
              </a:pathLst>
            </a:custGeom>
            <a:solidFill>
              <a:srgbClr val="FFFFFF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12F3A6B-FB32-9C36-F5ED-702D8F8BC2A3}"/>
                </a:ext>
              </a:extLst>
            </p:cNvPr>
            <p:cNvSpPr/>
            <p:nvPr/>
          </p:nvSpPr>
          <p:spPr>
            <a:xfrm>
              <a:off x="7269829" y="5206164"/>
              <a:ext cx="100914" cy="14725"/>
            </a:xfrm>
            <a:custGeom>
              <a:avLst/>
              <a:gdLst>
                <a:gd name="connsiteX0" fmla="*/ 0 w 100914"/>
                <a:gd name="connsiteY0" fmla="*/ 0 h 14725"/>
                <a:gd name="connsiteX1" fmla="*/ 100915 w 100914"/>
                <a:gd name="connsiteY1" fmla="*/ 0 h 14725"/>
                <a:gd name="connsiteX2" fmla="*/ 100915 w 100914"/>
                <a:gd name="connsiteY2" fmla="*/ 14725 h 14725"/>
                <a:gd name="connsiteX3" fmla="*/ 0 w 100914"/>
                <a:gd name="connsiteY3" fmla="*/ 14725 h 1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14" h="14725">
                  <a:moveTo>
                    <a:pt x="0" y="0"/>
                  </a:moveTo>
                  <a:lnTo>
                    <a:pt x="100915" y="0"/>
                  </a:lnTo>
                  <a:lnTo>
                    <a:pt x="100915" y="14725"/>
                  </a:lnTo>
                  <a:lnTo>
                    <a:pt x="0" y="14725"/>
                  </a:lnTo>
                  <a:close/>
                </a:path>
              </a:pathLst>
            </a:custGeom>
            <a:solidFill>
              <a:srgbClr val="FFFFFF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A980F69-C27A-0001-CA09-D852512F150E}"/>
                </a:ext>
              </a:extLst>
            </p:cNvPr>
            <p:cNvSpPr/>
            <p:nvPr/>
          </p:nvSpPr>
          <p:spPr>
            <a:xfrm>
              <a:off x="7269829" y="5251370"/>
              <a:ext cx="65388" cy="14725"/>
            </a:xfrm>
            <a:custGeom>
              <a:avLst/>
              <a:gdLst>
                <a:gd name="connsiteX0" fmla="*/ 0 w 65388"/>
                <a:gd name="connsiteY0" fmla="*/ 0 h 14725"/>
                <a:gd name="connsiteX1" fmla="*/ 65389 w 65388"/>
                <a:gd name="connsiteY1" fmla="*/ 0 h 14725"/>
                <a:gd name="connsiteX2" fmla="*/ 65389 w 65388"/>
                <a:gd name="connsiteY2" fmla="*/ 14725 h 14725"/>
                <a:gd name="connsiteX3" fmla="*/ 0 w 65388"/>
                <a:gd name="connsiteY3" fmla="*/ 14725 h 1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388" h="14725">
                  <a:moveTo>
                    <a:pt x="0" y="0"/>
                  </a:moveTo>
                  <a:lnTo>
                    <a:pt x="65389" y="0"/>
                  </a:lnTo>
                  <a:lnTo>
                    <a:pt x="65389" y="14725"/>
                  </a:lnTo>
                  <a:lnTo>
                    <a:pt x="0" y="14725"/>
                  </a:lnTo>
                  <a:close/>
                </a:path>
              </a:pathLst>
            </a:custGeom>
            <a:solidFill>
              <a:srgbClr val="FFFFFF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3A69EEA-DE5E-100E-A1E1-6CB8F1876F25}"/>
                </a:ext>
              </a:extLst>
            </p:cNvPr>
            <p:cNvSpPr/>
            <p:nvPr/>
          </p:nvSpPr>
          <p:spPr>
            <a:xfrm>
              <a:off x="8175383" y="4643926"/>
              <a:ext cx="562856" cy="748312"/>
            </a:xfrm>
            <a:custGeom>
              <a:avLst/>
              <a:gdLst>
                <a:gd name="connsiteX0" fmla="*/ 562856 w 562856"/>
                <a:gd name="connsiteY0" fmla="*/ 748313 h 748312"/>
                <a:gd name="connsiteX1" fmla="*/ 0 w 562856"/>
                <a:gd name="connsiteY1" fmla="*/ 748313 h 748312"/>
                <a:gd name="connsiteX2" fmla="*/ 95251 w 562856"/>
                <a:gd name="connsiteY2" fmla="*/ 0 h 748312"/>
                <a:gd name="connsiteX3" fmla="*/ 467605 w 562856"/>
                <a:gd name="connsiteY3" fmla="*/ 0 h 748312"/>
                <a:gd name="connsiteX4" fmla="*/ 562856 w 562856"/>
                <a:gd name="connsiteY4" fmla="*/ 748313 h 74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856" h="748312">
                  <a:moveTo>
                    <a:pt x="562856" y="748313"/>
                  </a:moveTo>
                  <a:lnTo>
                    <a:pt x="0" y="748313"/>
                  </a:lnTo>
                  <a:lnTo>
                    <a:pt x="95251" y="0"/>
                  </a:lnTo>
                  <a:lnTo>
                    <a:pt x="467605" y="0"/>
                  </a:lnTo>
                  <a:lnTo>
                    <a:pt x="562856" y="748313"/>
                  </a:lnTo>
                  <a:close/>
                </a:path>
              </a:pathLst>
            </a:custGeom>
            <a:solidFill>
              <a:schemeClr val="tx2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F361C0B-B29D-9782-803D-BD90889FCEF4}"/>
                </a:ext>
              </a:extLst>
            </p:cNvPr>
            <p:cNvSpPr/>
            <p:nvPr/>
          </p:nvSpPr>
          <p:spPr>
            <a:xfrm>
              <a:off x="7061924" y="2798733"/>
              <a:ext cx="2789774" cy="1932514"/>
            </a:xfrm>
            <a:custGeom>
              <a:avLst/>
              <a:gdLst>
                <a:gd name="connsiteX0" fmla="*/ 2721914 w 2789774"/>
                <a:gd name="connsiteY0" fmla="*/ 0 h 1932514"/>
                <a:gd name="connsiteX1" fmla="*/ 67860 w 2789774"/>
                <a:gd name="connsiteY1" fmla="*/ 0 h 1932514"/>
                <a:gd name="connsiteX2" fmla="*/ 0 w 2789774"/>
                <a:gd name="connsiteY2" fmla="*/ 67860 h 1932514"/>
                <a:gd name="connsiteX3" fmla="*/ 0 w 2789774"/>
                <a:gd name="connsiteY3" fmla="*/ 67963 h 1932514"/>
                <a:gd name="connsiteX4" fmla="*/ 0 w 2789774"/>
                <a:gd name="connsiteY4" fmla="*/ 1864655 h 1932514"/>
                <a:gd name="connsiteX5" fmla="*/ 67860 w 2789774"/>
                <a:gd name="connsiteY5" fmla="*/ 1932515 h 1932514"/>
                <a:gd name="connsiteX6" fmla="*/ 2721914 w 2789774"/>
                <a:gd name="connsiteY6" fmla="*/ 1932515 h 1932514"/>
                <a:gd name="connsiteX7" fmla="*/ 2789774 w 2789774"/>
                <a:gd name="connsiteY7" fmla="*/ 1864655 h 1932514"/>
                <a:gd name="connsiteX8" fmla="*/ 2789774 w 2789774"/>
                <a:gd name="connsiteY8" fmla="*/ 68169 h 1932514"/>
                <a:gd name="connsiteX9" fmla="*/ 2722223 w 2789774"/>
                <a:gd name="connsiteY9" fmla="*/ 0 h 1932514"/>
                <a:gd name="connsiteX10" fmla="*/ 2721914 w 2789774"/>
                <a:gd name="connsiteY10" fmla="*/ 0 h 193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89774" h="1932514">
                  <a:moveTo>
                    <a:pt x="2721914" y="0"/>
                  </a:moveTo>
                  <a:lnTo>
                    <a:pt x="67860" y="0"/>
                  </a:lnTo>
                  <a:cubicBezTo>
                    <a:pt x="30377" y="0"/>
                    <a:pt x="0" y="30377"/>
                    <a:pt x="0" y="67860"/>
                  </a:cubicBezTo>
                  <a:cubicBezTo>
                    <a:pt x="0" y="67891"/>
                    <a:pt x="0" y="67932"/>
                    <a:pt x="0" y="67963"/>
                  </a:cubicBezTo>
                  <a:lnTo>
                    <a:pt x="0" y="1864655"/>
                  </a:lnTo>
                  <a:cubicBezTo>
                    <a:pt x="0" y="1902138"/>
                    <a:pt x="30377" y="1932515"/>
                    <a:pt x="67860" y="1932515"/>
                  </a:cubicBezTo>
                  <a:lnTo>
                    <a:pt x="2721914" y="1932515"/>
                  </a:lnTo>
                  <a:cubicBezTo>
                    <a:pt x="2759397" y="1932515"/>
                    <a:pt x="2789774" y="1902138"/>
                    <a:pt x="2789774" y="1864655"/>
                  </a:cubicBezTo>
                  <a:lnTo>
                    <a:pt x="2789774" y="68169"/>
                  </a:lnTo>
                  <a:cubicBezTo>
                    <a:pt x="2789949" y="30686"/>
                    <a:pt x="2759706" y="175"/>
                    <a:pt x="2722223" y="0"/>
                  </a:cubicBezTo>
                  <a:cubicBezTo>
                    <a:pt x="2722121" y="0"/>
                    <a:pt x="2722018" y="0"/>
                    <a:pt x="2721914" y="0"/>
                  </a:cubicBezTo>
                  <a:close/>
                </a:path>
              </a:pathLst>
            </a:custGeom>
            <a:solidFill>
              <a:schemeClr val="bg2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2C84D90-F9DB-22D8-8E44-40DFDF1E96D4}"/>
                </a:ext>
              </a:extLst>
            </p:cNvPr>
            <p:cNvSpPr/>
            <p:nvPr/>
          </p:nvSpPr>
          <p:spPr>
            <a:xfrm>
              <a:off x="7151305" y="2865254"/>
              <a:ext cx="2611114" cy="1732539"/>
            </a:xfrm>
            <a:custGeom>
              <a:avLst/>
              <a:gdLst>
                <a:gd name="connsiteX0" fmla="*/ 0 w 2611114"/>
                <a:gd name="connsiteY0" fmla="*/ 0 h 1732539"/>
                <a:gd name="connsiteX1" fmla="*/ 2611114 w 2611114"/>
                <a:gd name="connsiteY1" fmla="*/ 0 h 1732539"/>
                <a:gd name="connsiteX2" fmla="*/ 2611114 w 2611114"/>
                <a:gd name="connsiteY2" fmla="*/ 1732539 h 1732539"/>
                <a:gd name="connsiteX3" fmla="*/ 0 w 2611114"/>
                <a:gd name="connsiteY3" fmla="*/ 1732539 h 173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1114" h="1732539">
                  <a:moveTo>
                    <a:pt x="0" y="0"/>
                  </a:moveTo>
                  <a:lnTo>
                    <a:pt x="2611114" y="0"/>
                  </a:lnTo>
                  <a:lnTo>
                    <a:pt x="2611114" y="1732539"/>
                  </a:lnTo>
                  <a:lnTo>
                    <a:pt x="0" y="1732539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C0302F3A-D194-119F-DB72-93A30D6E2A48}"/>
                </a:ext>
              </a:extLst>
            </p:cNvPr>
            <p:cNvSpPr/>
            <p:nvPr/>
          </p:nvSpPr>
          <p:spPr>
            <a:xfrm>
              <a:off x="7973348" y="5336015"/>
              <a:ext cx="966823" cy="55297"/>
            </a:xfrm>
            <a:custGeom>
              <a:avLst/>
              <a:gdLst>
                <a:gd name="connsiteX0" fmla="*/ 956114 w 966823"/>
                <a:gd name="connsiteY0" fmla="*/ 0 h 55297"/>
                <a:gd name="connsiteX1" fmla="*/ 966824 w 966823"/>
                <a:gd name="connsiteY1" fmla="*/ 0 h 55297"/>
                <a:gd name="connsiteX2" fmla="*/ 966824 w 966823"/>
                <a:gd name="connsiteY2" fmla="*/ 55297 h 55297"/>
                <a:gd name="connsiteX3" fmla="*/ 956114 w 966823"/>
                <a:gd name="connsiteY3" fmla="*/ 55297 h 55297"/>
                <a:gd name="connsiteX4" fmla="*/ 10709 w 966823"/>
                <a:gd name="connsiteY4" fmla="*/ 55297 h 55297"/>
                <a:gd name="connsiteX5" fmla="*/ 0 w 966823"/>
                <a:gd name="connsiteY5" fmla="*/ 55297 h 55297"/>
                <a:gd name="connsiteX6" fmla="*/ 0 w 966823"/>
                <a:gd name="connsiteY6" fmla="*/ 0 h 55297"/>
                <a:gd name="connsiteX7" fmla="*/ 10709 w 966823"/>
                <a:gd name="connsiteY7" fmla="*/ 0 h 5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823" h="55297">
                  <a:moveTo>
                    <a:pt x="956114" y="0"/>
                  </a:moveTo>
                  <a:cubicBezTo>
                    <a:pt x="962029" y="0"/>
                    <a:pt x="966824" y="0"/>
                    <a:pt x="966824" y="0"/>
                  </a:cubicBezTo>
                  <a:lnTo>
                    <a:pt x="966824" y="55297"/>
                  </a:lnTo>
                  <a:cubicBezTo>
                    <a:pt x="966824" y="55297"/>
                    <a:pt x="962029" y="55297"/>
                    <a:pt x="956114" y="55297"/>
                  </a:cubicBezTo>
                  <a:lnTo>
                    <a:pt x="10709" y="55297"/>
                  </a:lnTo>
                  <a:cubicBezTo>
                    <a:pt x="4795" y="55297"/>
                    <a:pt x="0" y="55297"/>
                    <a:pt x="0" y="55297"/>
                  </a:cubicBezTo>
                  <a:lnTo>
                    <a:pt x="0" y="0"/>
                  </a:lnTo>
                  <a:cubicBezTo>
                    <a:pt x="0" y="0"/>
                    <a:pt x="4795" y="0"/>
                    <a:pt x="10709" y="0"/>
                  </a:cubicBezTo>
                  <a:close/>
                </a:path>
              </a:pathLst>
            </a:custGeom>
            <a:solidFill>
              <a:srgbClr val="407BFF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DDB5C1E4-F600-EE8E-114A-5D0D292296B8}"/>
                </a:ext>
              </a:extLst>
            </p:cNvPr>
            <p:cNvSpPr/>
            <p:nvPr/>
          </p:nvSpPr>
          <p:spPr>
            <a:xfrm>
              <a:off x="7973348" y="5336015"/>
              <a:ext cx="966823" cy="55297"/>
            </a:xfrm>
            <a:custGeom>
              <a:avLst/>
              <a:gdLst>
                <a:gd name="connsiteX0" fmla="*/ 956114 w 966823"/>
                <a:gd name="connsiteY0" fmla="*/ 0 h 55297"/>
                <a:gd name="connsiteX1" fmla="*/ 966824 w 966823"/>
                <a:gd name="connsiteY1" fmla="*/ 0 h 55297"/>
                <a:gd name="connsiteX2" fmla="*/ 966824 w 966823"/>
                <a:gd name="connsiteY2" fmla="*/ 55297 h 55297"/>
                <a:gd name="connsiteX3" fmla="*/ 956114 w 966823"/>
                <a:gd name="connsiteY3" fmla="*/ 55297 h 55297"/>
                <a:gd name="connsiteX4" fmla="*/ 10709 w 966823"/>
                <a:gd name="connsiteY4" fmla="*/ 55297 h 55297"/>
                <a:gd name="connsiteX5" fmla="*/ 0 w 966823"/>
                <a:gd name="connsiteY5" fmla="*/ 55297 h 55297"/>
                <a:gd name="connsiteX6" fmla="*/ 0 w 966823"/>
                <a:gd name="connsiteY6" fmla="*/ 0 h 55297"/>
                <a:gd name="connsiteX7" fmla="*/ 10709 w 966823"/>
                <a:gd name="connsiteY7" fmla="*/ 0 h 5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823" h="55297">
                  <a:moveTo>
                    <a:pt x="956114" y="0"/>
                  </a:moveTo>
                  <a:cubicBezTo>
                    <a:pt x="962029" y="0"/>
                    <a:pt x="966824" y="0"/>
                    <a:pt x="966824" y="0"/>
                  </a:cubicBezTo>
                  <a:lnTo>
                    <a:pt x="966824" y="55297"/>
                  </a:lnTo>
                  <a:cubicBezTo>
                    <a:pt x="966824" y="55297"/>
                    <a:pt x="962029" y="55297"/>
                    <a:pt x="956114" y="55297"/>
                  </a:cubicBezTo>
                  <a:lnTo>
                    <a:pt x="10709" y="55297"/>
                  </a:lnTo>
                  <a:cubicBezTo>
                    <a:pt x="4795" y="55297"/>
                    <a:pt x="0" y="55297"/>
                    <a:pt x="0" y="55297"/>
                  </a:cubicBezTo>
                  <a:lnTo>
                    <a:pt x="0" y="0"/>
                  </a:lnTo>
                  <a:cubicBezTo>
                    <a:pt x="0" y="0"/>
                    <a:pt x="4795" y="0"/>
                    <a:pt x="10709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5ED86EC-8EB9-B86A-3F19-4DD93BDEE232}"/>
                </a:ext>
              </a:extLst>
            </p:cNvPr>
            <p:cNvSpPr/>
            <p:nvPr/>
          </p:nvSpPr>
          <p:spPr>
            <a:xfrm>
              <a:off x="7151305" y="2866902"/>
              <a:ext cx="2611114" cy="258259"/>
            </a:xfrm>
            <a:custGeom>
              <a:avLst/>
              <a:gdLst>
                <a:gd name="connsiteX0" fmla="*/ 0 w 2611114"/>
                <a:gd name="connsiteY0" fmla="*/ 0 h 258259"/>
                <a:gd name="connsiteX1" fmla="*/ 2611114 w 2611114"/>
                <a:gd name="connsiteY1" fmla="*/ 0 h 258259"/>
                <a:gd name="connsiteX2" fmla="*/ 2611114 w 2611114"/>
                <a:gd name="connsiteY2" fmla="*/ 258259 h 258259"/>
                <a:gd name="connsiteX3" fmla="*/ 0 w 2611114"/>
                <a:gd name="connsiteY3" fmla="*/ 258259 h 25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1114" h="258259">
                  <a:moveTo>
                    <a:pt x="0" y="0"/>
                  </a:moveTo>
                  <a:lnTo>
                    <a:pt x="2611114" y="0"/>
                  </a:lnTo>
                  <a:lnTo>
                    <a:pt x="2611114" y="258259"/>
                  </a:lnTo>
                  <a:lnTo>
                    <a:pt x="0" y="25825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1C8C8C3-FCB8-6CEF-5E68-7EE4C4225176}"/>
                </a:ext>
              </a:extLst>
            </p:cNvPr>
            <p:cNvSpPr/>
            <p:nvPr/>
          </p:nvSpPr>
          <p:spPr>
            <a:xfrm>
              <a:off x="7151305" y="3128250"/>
              <a:ext cx="1118916" cy="1469543"/>
            </a:xfrm>
            <a:custGeom>
              <a:avLst/>
              <a:gdLst>
                <a:gd name="connsiteX0" fmla="*/ 0 w 1118916"/>
                <a:gd name="connsiteY0" fmla="*/ 0 h 1469543"/>
                <a:gd name="connsiteX1" fmla="*/ 1118917 w 1118916"/>
                <a:gd name="connsiteY1" fmla="*/ 0 h 1469543"/>
                <a:gd name="connsiteX2" fmla="*/ 1118917 w 1118916"/>
                <a:gd name="connsiteY2" fmla="*/ 1469543 h 1469543"/>
                <a:gd name="connsiteX3" fmla="*/ 0 w 1118916"/>
                <a:gd name="connsiteY3" fmla="*/ 1469543 h 146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8916" h="1469543">
                  <a:moveTo>
                    <a:pt x="0" y="0"/>
                  </a:moveTo>
                  <a:lnTo>
                    <a:pt x="1118917" y="0"/>
                  </a:lnTo>
                  <a:lnTo>
                    <a:pt x="1118917" y="1469543"/>
                  </a:lnTo>
                  <a:lnTo>
                    <a:pt x="0" y="1469543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2036CB4-66B3-7A09-1EE1-2D9D173702AE}"/>
                </a:ext>
              </a:extLst>
            </p:cNvPr>
            <p:cNvSpPr/>
            <p:nvPr/>
          </p:nvSpPr>
          <p:spPr>
            <a:xfrm>
              <a:off x="9334768" y="3503076"/>
              <a:ext cx="25743" cy="25743"/>
            </a:xfrm>
            <a:custGeom>
              <a:avLst/>
              <a:gdLst>
                <a:gd name="connsiteX0" fmla="*/ 25744 w 25743"/>
                <a:gd name="connsiteY0" fmla="*/ 0 h 25743"/>
                <a:gd name="connsiteX1" fmla="*/ 25744 w 25743"/>
                <a:gd name="connsiteY1" fmla="*/ 25744 h 25743"/>
                <a:gd name="connsiteX2" fmla="*/ 0 w 25743"/>
                <a:gd name="connsiteY2" fmla="*/ 25744 h 2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43" h="25743">
                  <a:moveTo>
                    <a:pt x="25744" y="0"/>
                  </a:moveTo>
                  <a:lnTo>
                    <a:pt x="25744" y="25744"/>
                  </a:lnTo>
                  <a:lnTo>
                    <a:pt x="0" y="25744"/>
                  </a:lnTo>
                </a:path>
              </a:pathLst>
            </a:custGeom>
            <a:noFill/>
            <a:ln w="10287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67AB9308-FFD0-F59F-E869-502091F62076}"/>
                </a:ext>
              </a:extLst>
            </p:cNvPr>
            <p:cNvSpPr/>
            <p:nvPr/>
          </p:nvSpPr>
          <p:spPr>
            <a:xfrm>
              <a:off x="8437040" y="3528819"/>
              <a:ext cx="843357" cy="10297"/>
            </a:xfrm>
            <a:custGeom>
              <a:avLst/>
              <a:gdLst>
                <a:gd name="connsiteX0" fmla="*/ 843358 w 843357"/>
                <a:gd name="connsiteY0" fmla="*/ 0 h 10297"/>
                <a:gd name="connsiteX1" fmla="*/ 0 w 843357"/>
                <a:gd name="connsiteY1" fmla="*/ 0 h 10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3357" h="10297">
                  <a:moveTo>
                    <a:pt x="843358" y="0"/>
                  </a:moveTo>
                  <a:lnTo>
                    <a:pt x="0" y="0"/>
                  </a:lnTo>
                </a:path>
              </a:pathLst>
            </a:custGeom>
            <a:ln w="10287" cap="flat">
              <a:solidFill>
                <a:srgbClr val="FFFFFF"/>
              </a:solidFill>
              <a:custDash>
                <a:ds d="396281" sp="396281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94B786B-6C4A-9473-64DB-A662BACFD743}"/>
                </a:ext>
              </a:extLst>
            </p:cNvPr>
            <p:cNvSpPr/>
            <p:nvPr/>
          </p:nvSpPr>
          <p:spPr>
            <a:xfrm>
              <a:off x="8384111" y="3503076"/>
              <a:ext cx="25743" cy="25743"/>
            </a:xfrm>
            <a:custGeom>
              <a:avLst/>
              <a:gdLst>
                <a:gd name="connsiteX0" fmla="*/ 25744 w 25743"/>
                <a:gd name="connsiteY0" fmla="*/ 25744 h 25743"/>
                <a:gd name="connsiteX1" fmla="*/ 0 w 25743"/>
                <a:gd name="connsiteY1" fmla="*/ 25744 h 25743"/>
                <a:gd name="connsiteX2" fmla="*/ 0 w 25743"/>
                <a:gd name="connsiteY2" fmla="*/ 0 h 2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43" h="25743">
                  <a:moveTo>
                    <a:pt x="25744" y="25744"/>
                  </a:moveTo>
                  <a:lnTo>
                    <a:pt x="0" y="25744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0287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8E4C11A-7CC8-EAA4-9A24-450E977AC4EF}"/>
                </a:ext>
              </a:extLst>
            </p:cNvPr>
            <p:cNvSpPr/>
            <p:nvPr/>
          </p:nvSpPr>
          <p:spPr>
            <a:xfrm>
              <a:off x="8384111" y="3013331"/>
              <a:ext cx="10297" cy="443097"/>
            </a:xfrm>
            <a:custGeom>
              <a:avLst/>
              <a:gdLst>
                <a:gd name="connsiteX0" fmla="*/ 0 w 10297"/>
                <a:gd name="connsiteY0" fmla="*/ 443098 h 443097"/>
                <a:gd name="connsiteX1" fmla="*/ 0 w 10297"/>
                <a:gd name="connsiteY1" fmla="*/ 0 h 44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97" h="443097">
                  <a:moveTo>
                    <a:pt x="0" y="443098"/>
                  </a:moveTo>
                  <a:lnTo>
                    <a:pt x="0" y="0"/>
                  </a:lnTo>
                </a:path>
              </a:pathLst>
            </a:custGeom>
            <a:ln w="10287" cap="flat">
              <a:solidFill>
                <a:schemeClr val="bg1"/>
              </a:solidFill>
              <a:custDash>
                <a:ds d="339706" sp="339706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FC82B3A-BEB0-7A3C-408F-6F523B96B2AE}"/>
                </a:ext>
              </a:extLst>
            </p:cNvPr>
            <p:cNvSpPr/>
            <p:nvPr/>
          </p:nvSpPr>
          <p:spPr>
            <a:xfrm>
              <a:off x="8384111" y="2964315"/>
              <a:ext cx="25743" cy="25743"/>
            </a:xfrm>
            <a:custGeom>
              <a:avLst/>
              <a:gdLst>
                <a:gd name="connsiteX0" fmla="*/ 0 w 25743"/>
                <a:gd name="connsiteY0" fmla="*/ 25744 h 25743"/>
                <a:gd name="connsiteX1" fmla="*/ 0 w 25743"/>
                <a:gd name="connsiteY1" fmla="*/ 0 h 25743"/>
                <a:gd name="connsiteX2" fmla="*/ 25744 w 25743"/>
                <a:gd name="connsiteY2" fmla="*/ 0 h 2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43" h="25743">
                  <a:moveTo>
                    <a:pt x="0" y="25744"/>
                  </a:moveTo>
                  <a:lnTo>
                    <a:pt x="0" y="0"/>
                  </a:lnTo>
                  <a:lnTo>
                    <a:pt x="25744" y="0"/>
                  </a:lnTo>
                </a:path>
              </a:pathLst>
            </a:custGeom>
            <a:solidFill>
              <a:schemeClr val="tx1"/>
            </a:solidFill>
            <a:ln w="10287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97A1784-AE53-E840-50F0-E9D097989E41}"/>
                </a:ext>
              </a:extLst>
            </p:cNvPr>
            <p:cNvSpPr/>
            <p:nvPr/>
          </p:nvSpPr>
          <p:spPr>
            <a:xfrm>
              <a:off x="8464225" y="2964315"/>
              <a:ext cx="843357" cy="10297"/>
            </a:xfrm>
            <a:custGeom>
              <a:avLst/>
              <a:gdLst>
                <a:gd name="connsiteX0" fmla="*/ 0 w 843357"/>
                <a:gd name="connsiteY0" fmla="*/ 0 h 10297"/>
                <a:gd name="connsiteX1" fmla="*/ 843358 w 843357"/>
                <a:gd name="connsiteY1" fmla="*/ 0 h 10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3357" h="10297">
                  <a:moveTo>
                    <a:pt x="0" y="0"/>
                  </a:moveTo>
                  <a:lnTo>
                    <a:pt x="843358" y="0"/>
                  </a:lnTo>
                </a:path>
              </a:pathLst>
            </a:custGeom>
            <a:ln w="10287" cap="flat">
              <a:solidFill>
                <a:srgbClr val="FFFFFF"/>
              </a:solidFill>
              <a:custDash>
                <a:ds d="396281" sp="396281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CBA19BE-630E-63A9-FF55-D7D563C1C704}"/>
                </a:ext>
              </a:extLst>
            </p:cNvPr>
            <p:cNvSpPr/>
            <p:nvPr/>
          </p:nvSpPr>
          <p:spPr>
            <a:xfrm>
              <a:off x="9334768" y="2964315"/>
              <a:ext cx="25743" cy="25743"/>
            </a:xfrm>
            <a:custGeom>
              <a:avLst/>
              <a:gdLst>
                <a:gd name="connsiteX0" fmla="*/ 0 w 25743"/>
                <a:gd name="connsiteY0" fmla="*/ 0 h 25743"/>
                <a:gd name="connsiteX1" fmla="*/ 25744 w 25743"/>
                <a:gd name="connsiteY1" fmla="*/ 0 h 25743"/>
                <a:gd name="connsiteX2" fmla="*/ 25744 w 25743"/>
                <a:gd name="connsiteY2" fmla="*/ 25744 h 2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43" h="25743">
                  <a:moveTo>
                    <a:pt x="0" y="0"/>
                  </a:moveTo>
                  <a:lnTo>
                    <a:pt x="25744" y="0"/>
                  </a:lnTo>
                  <a:lnTo>
                    <a:pt x="25744" y="25744"/>
                  </a:lnTo>
                </a:path>
              </a:pathLst>
            </a:custGeom>
            <a:noFill/>
            <a:ln w="10287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10B2175-EE21-9348-2936-C971EB1387F1}"/>
                </a:ext>
              </a:extLst>
            </p:cNvPr>
            <p:cNvSpPr/>
            <p:nvPr/>
          </p:nvSpPr>
          <p:spPr>
            <a:xfrm>
              <a:off x="9360512" y="3036706"/>
              <a:ext cx="10297" cy="443097"/>
            </a:xfrm>
            <a:custGeom>
              <a:avLst/>
              <a:gdLst>
                <a:gd name="connsiteX0" fmla="*/ 0 w 10297"/>
                <a:gd name="connsiteY0" fmla="*/ 0 h 443097"/>
                <a:gd name="connsiteX1" fmla="*/ 0 w 10297"/>
                <a:gd name="connsiteY1" fmla="*/ 443098 h 44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97" h="443097">
                  <a:moveTo>
                    <a:pt x="0" y="0"/>
                  </a:moveTo>
                  <a:lnTo>
                    <a:pt x="0" y="443098"/>
                  </a:lnTo>
                </a:path>
              </a:pathLst>
            </a:custGeom>
            <a:ln w="10287" cap="flat">
              <a:solidFill>
                <a:srgbClr val="FFFFFF"/>
              </a:solidFill>
              <a:custDash>
                <a:ds d="339706" sp="339706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D5FB4B9-2F67-6059-16AC-1D0FD8D077E7}"/>
                </a:ext>
              </a:extLst>
            </p:cNvPr>
            <p:cNvSpPr/>
            <p:nvPr/>
          </p:nvSpPr>
          <p:spPr>
            <a:xfrm>
              <a:off x="9344242" y="2947942"/>
              <a:ext cx="32642" cy="32642"/>
            </a:xfrm>
            <a:custGeom>
              <a:avLst/>
              <a:gdLst>
                <a:gd name="connsiteX0" fmla="*/ 0 w 32642"/>
                <a:gd name="connsiteY0" fmla="*/ 0 h 32642"/>
                <a:gd name="connsiteX1" fmla="*/ 32643 w 32642"/>
                <a:gd name="connsiteY1" fmla="*/ 0 h 32642"/>
                <a:gd name="connsiteX2" fmla="*/ 32643 w 32642"/>
                <a:gd name="connsiteY2" fmla="*/ 32643 h 32642"/>
                <a:gd name="connsiteX3" fmla="*/ 0 w 32642"/>
                <a:gd name="connsiteY3" fmla="*/ 32643 h 3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42" h="32642">
                  <a:moveTo>
                    <a:pt x="0" y="0"/>
                  </a:moveTo>
                  <a:lnTo>
                    <a:pt x="32643" y="0"/>
                  </a:lnTo>
                  <a:lnTo>
                    <a:pt x="32643" y="32643"/>
                  </a:lnTo>
                  <a:lnTo>
                    <a:pt x="0" y="32643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DE76382-72FB-616C-4518-240539EA4E1E}"/>
                </a:ext>
              </a:extLst>
            </p:cNvPr>
            <p:cNvSpPr/>
            <p:nvPr/>
          </p:nvSpPr>
          <p:spPr>
            <a:xfrm>
              <a:off x="9344242" y="3512549"/>
              <a:ext cx="32642" cy="32642"/>
            </a:xfrm>
            <a:custGeom>
              <a:avLst/>
              <a:gdLst>
                <a:gd name="connsiteX0" fmla="*/ 0 w 32642"/>
                <a:gd name="connsiteY0" fmla="*/ 0 h 32642"/>
                <a:gd name="connsiteX1" fmla="*/ 32643 w 32642"/>
                <a:gd name="connsiteY1" fmla="*/ 0 h 32642"/>
                <a:gd name="connsiteX2" fmla="*/ 32643 w 32642"/>
                <a:gd name="connsiteY2" fmla="*/ 32643 h 32642"/>
                <a:gd name="connsiteX3" fmla="*/ 0 w 32642"/>
                <a:gd name="connsiteY3" fmla="*/ 32643 h 3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42" h="32642">
                  <a:moveTo>
                    <a:pt x="0" y="0"/>
                  </a:moveTo>
                  <a:lnTo>
                    <a:pt x="32643" y="0"/>
                  </a:lnTo>
                  <a:lnTo>
                    <a:pt x="32643" y="32643"/>
                  </a:lnTo>
                  <a:lnTo>
                    <a:pt x="0" y="32643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B46CE15-8EC4-1965-6A0D-979835A718E4}"/>
                </a:ext>
              </a:extLst>
            </p:cNvPr>
            <p:cNvSpPr/>
            <p:nvPr/>
          </p:nvSpPr>
          <p:spPr>
            <a:xfrm>
              <a:off x="8367738" y="2947942"/>
              <a:ext cx="32642" cy="32642"/>
            </a:xfrm>
            <a:custGeom>
              <a:avLst/>
              <a:gdLst>
                <a:gd name="connsiteX0" fmla="*/ 0 w 32642"/>
                <a:gd name="connsiteY0" fmla="*/ 0 h 32642"/>
                <a:gd name="connsiteX1" fmla="*/ 32643 w 32642"/>
                <a:gd name="connsiteY1" fmla="*/ 0 h 32642"/>
                <a:gd name="connsiteX2" fmla="*/ 32643 w 32642"/>
                <a:gd name="connsiteY2" fmla="*/ 32643 h 32642"/>
                <a:gd name="connsiteX3" fmla="*/ 0 w 32642"/>
                <a:gd name="connsiteY3" fmla="*/ 32643 h 3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42" h="32642">
                  <a:moveTo>
                    <a:pt x="0" y="0"/>
                  </a:moveTo>
                  <a:lnTo>
                    <a:pt x="32643" y="0"/>
                  </a:lnTo>
                  <a:lnTo>
                    <a:pt x="32643" y="32643"/>
                  </a:lnTo>
                  <a:lnTo>
                    <a:pt x="0" y="32643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FAAB12A-FBAC-66ED-E222-5C92ACB957A2}"/>
                </a:ext>
              </a:extLst>
            </p:cNvPr>
            <p:cNvSpPr/>
            <p:nvPr/>
          </p:nvSpPr>
          <p:spPr>
            <a:xfrm>
              <a:off x="8367738" y="3512549"/>
              <a:ext cx="32642" cy="32642"/>
            </a:xfrm>
            <a:custGeom>
              <a:avLst/>
              <a:gdLst>
                <a:gd name="connsiteX0" fmla="*/ 0 w 32642"/>
                <a:gd name="connsiteY0" fmla="*/ 0 h 32642"/>
                <a:gd name="connsiteX1" fmla="*/ 32643 w 32642"/>
                <a:gd name="connsiteY1" fmla="*/ 0 h 32642"/>
                <a:gd name="connsiteX2" fmla="*/ 32643 w 32642"/>
                <a:gd name="connsiteY2" fmla="*/ 32643 h 32642"/>
                <a:gd name="connsiteX3" fmla="*/ 0 w 32642"/>
                <a:gd name="connsiteY3" fmla="*/ 32643 h 3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42" h="32642">
                  <a:moveTo>
                    <a:pt x="0" y="0"/>
                  </a:moveTo>
                  <a:lnTo>
                    <a:pt x="32643" y="0"/>
                  </a:lnTo>
                  <a:lnTo>
                    <a:pt x="32643" y="32643"/>
                  </a:lnTo>
                  <a:lnTo>
                    <a:pt x="0" y="32643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037F56E-610C-3F8A-3762-AA3DDFDF5D23}"/>
                </a:ext>
              </a:extLst>
            </p:cNvPr>
            <p:cNvSpPr/>
            <p:nvPr/>
          </p:nvSpPr>
          <p:spPr>
            <a:xfrm>
              <a:off x="8856042" y="2947942"/>
              <a:ext cx="32642" cy="32642"/>
            </a:xfrm>
            <a:custGeom>
              <a:avLst/>
              <a:gdLst>
                <a:gd name="connsiteX0" fmla="*/ 0 w 32642"/>
                <a:gd name="connsiteY0" fmla="*/ 0 h 32642"/>
                <a:gd name="connsiteX1" fmla="*/ 32643 w 32642"/>
                <a:gd name="connsiteY1" fmla="*/ 0 h 32642"/>
                <a:gd name="connsiteX2" fmla="*/ 32643 w 32642"/>
                <a:gd name="connsiteY2" fmla="*/ 32643 h 32642"/>
                <a:gd name="connsiteX3" fmla="*/ 0 w 32642"/>
                <a:gd name="connsiteY3" fmla="*/ 32643 h 3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42" h="32642">
                  <a:moveTo>
                    <a:pt x="0" y="0"/>
                  </a:moveTo>
                  <a:lnTo>
                    <a:pt x="32643" y="0"/>
                  </a:lnTo>
                  <a:lnTo>
                    <a:pt x="32643" y="32643"/>
                  </a:lnTo>
                  <a:lnTo>
                    <a:pt x="0" y="32643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07EBFE3-1035-3EBA-3307-57BC7CECD64E}"/>
                </a:ext>
              </a:extLst>
            </p:cNvPr>
            <p:cNvSpPr/>
            <p:nvPr/>
          </p:nvSpPr>
          <p:spPr>
            <a:xfrm>
              <a:off x="8856042" y="3512549"/>
              <a:ext cx="32642" cy="32642"/>
            </a:xfrm>
            <a:custGeom>
              <a:avLst/>
              <a:gdLst>
                <a:gd name="connsiteX0" fmla="*/ 0 w 32642"/>
                <a:gd name="connsiteY0" fmla="*/ 0 h 32642"/>
                <a:gd name="connsiteX1" fmla="*/ 32643 w 32642"/>
                <a:gd name="connsiteY1" fmla="*/ 0 h 32642"/>
                <a:gd name="connsiteX2" fmla="*/ 32643 w 32642"/>
                <a:gd name="connsiteY2" fmla="*/ 32643 h 32642"/>
                <a:gd name="connsiteX3" fmla="*/ 0 w 32642"/>
                <a:gd name="connsiteY3" fmla="*/ 32643 h 3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42" h="32642">
                  <a:moveTo>
                    <a:pt x="0" y="0"/>
                  </a:moveTo>
                  <a:lnTo>
                    <a:pt x="32643" y="0"/>
                  </a:lnTo>
                  <a:lnTo>
                    <a:pt x="32643" y="32643"/>
                  </a:lnTo>
                  <a:lnTo>
                    <a:pt x="0" y="32643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A129F6F-DEF3-90C2-456C-3C8CA3F998C2}"/>
                </a:ext>
              </a:extLst>
            </p:cNvPr>
            <p:cNvSpPr/>
            <p:nvPr/>
          </p:nvSpPr>
          <p:spPr>
            <a:xfrm>
              <a:off x="9344242" y="3230194"/>
              <a:ext cx="32642" cy="32642"/>
            </a:xfrm>
            <a:custGeom>
              <a:avLst/>
              <a:gdLst>
                <a:gd name="connsiteX0" fmla="*/ 0 w 32642"/>
                <a:gd name="connsiteY0" fmla="*/ 0 h 32642"/>
                <a:gd name="connsiteX1" fmla="*/ 32643 w 32642"/>
                <a:gd name="connsiteY1" fmla="*/ 0 h 32642"/>
                <a:gd name="connsiteX2" fmla="*/ 32643 w 32642"/>
                <a:gd name="connsiteY2" fmla="*/ 32643 h 32642"/>
                <a:gd name="connsiteX3" fmla="*/ 0 w 32642"/>
                <a:gd name="connsiteY3" fmla="*/ 32643 h 3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42" h="32642">
                  <a:moveTo>
                    <a:pt x="0" y="0"/>
                  </a:moveTo>
                  <a:lnTo>
                    <a:pt x="32643" y="0"/>
                  </a:lnTo>
                  <a:lnTo>
                    <a:pt x="32643" y="32643"/>
                  </a:lnTo>
                  <a:lnTo>
                    <a:pt x="0" y="32643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AEBF049-5CAC-6A01-CF03-B7B69A91FC5C}"/>
                </a:ext>
              </a:extLst>
            </p:cNvPr>
            <p:cNvSpPr/>
            <p:nvPr/>
          </p:nvSpPr>
          <p:spPr>
            <a:xfrm>
              <a:off x="8367738" y="3230194"/>
              <a:ext cx="32642" cy="32642"/>
            </a:xfrm>
            <a:custGeom>
              <a:avLst/>
              <a:gdLst>
                <a:gd name="connsiteX0" fmla="*/ 0 w 32642"/>
                <a:gd name="connsiteY0" fmla="*/ 0 h 32642"/>
                <a:gd name="connsiteX1" fmla="*/ 32643 w 32642"/>
                <a:gd name="connsiteY1" fmla="*/ 0 h 32642"/>
                <a:gd name="connsiteX2" fmla="*/ 32643 w 32642"/>
                <a:gd name="connsiteY2" fmla="*/ 32643 h 32642"/>
                <a:gd name="connsiteX3" fmla="*/ 0 w 32642"/>
                <a:gd name="connsiteY3" fmla="*/ 32643 h 3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42" h="32642">
                  <a:moveTo>
                    <a:pt x="0" y="0"/>
                  </a:moveTo>
                  <a:lnTo>
                    <a:pt x="32643" y="0"/>
                  </a:lnTo>
                  <a:lnTo>
                    <a:pt x="32643" y="32643"/>
                  </a:lnTo>
                  <a:lnTo>
                    <a:pt x="0" y="32643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E29580E-1F19-6340-771F-EB00C1610C44}"/>
                </a:ext>
              </a:extLst>
            </p:cNvPr>
            <p:cNvSpPr/>
            <p:nvPr/>
          </p:nvSpPr>
          <p:spPr>
            <a:xfrm>
              <a:off x="9013386" y="3153890"/>
              <a:ext cx="277927" cy="102871"/>
            </a:xfrm>
            <a:custGeom>
              <a:avLst/>
              <a:gdLst>
                <a:gd name="connsiteX0" fmla="*/ 258465 w 277927"/>
                <a:gd name="connsiteY0" fmla="*/ 0 h 102871"/>
                <a:gd name="connsiteX1" fmla="*/ 277927 w 277927"/>
                <a:gd name="connsiteY1" fmla="*/ 0 h 102871"/>
                <a:gd name="connsiteX2" fmla="*/ 277927 w 277927"/>
                <a:gd name="connsiteY2" fmla="*/ 102871 h 102871"/>
                <a:gd name="connsiteX3" fmla="*/ 258465 w 277927"/>
                <a:gd name="connsiteY3" fmla="*/ 102871 h 102871"/>
                <a:gd name="connsiteX4" fmla="*/ 19462 w 277927"/>
                <a:gd name="connsiteY4" fmla="*/ 102871 h 102871"/>
                <a:gd name="connsiteX5" fmla="*/ 0 w 277927"/>
                <a:gd name="connsiteY5" fmla="*/ 102871 h 102871"/>
                <a:gd name="connsiteX6" fmla="*/ 0 w 277927"/>
                <a:gd name="connsiteY6" fmla="*/ 0 h 102871"/>
                <a:gd name="connsiteX7" fmla="*/ 19462 w 277927"/>
                <a:gd name="connsiteY7" fmla="*/ 0 h 10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927" h="102871">
                  <a:moveTo>
                    <a:pt x="258465" y="0"/>
                  </a:moveTo>
                  <a:cubicBezTo>
                    <a:pt x="269214" y="0"/>
                    <a:pt x="277927" y="0"/>
                    <a:pt x="277927" y="0"/>
                  </a:cubicBezTo>
                  <a:lnTo>
                    <a:pt x="277927" y="102871"/>
                  </a:lnTo>
                  <a:cubicBezTo>
                    <a:pt x="277927" y="102871"/>
                    <a:pt x="269214" y="102871"/>
                    <a:pt x="258465" y="102871"/>
                  </a:cubicBezTo>
                  <a:lnTo>
                    <a:pt x="19462" y="102871"/>
                  </a:lnTo>
                  <a:cubicBezTo>
                    <a:pt x="8713" y="102871"/>
                    <a:pt x="0" y="102871"/>
                    <a:pt x="0" y="102871"/>
                  </a:cubicBezTo>
                  <a:lnTo>
                    <a:pt x="0" y="0"/>
                  </a:lnTo>
                  <a:cubicBezTo>
                    <a:pt x="0" y="0"/>
                    <a:pt x="8713" y="0"/>
                    <a:pt x="19462" y="0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0E38E825-81D6-A995-4E6C-18EEA5B8350A}"/>
                </a:ext>
              </a:extLst>
            </p:cNvPr>
            <p:cNvSpPr/>
            <p:nvPr/>
          </p:nvSpPr>
          <p:spPr>
            <a:xfrm>
              <a:off x="8601490" y="3153890"/>
              <a:ext cx="277927" cy="102871"/>
            </a:xfrm>
            <a:custGeom>
              <a:avLst/>
              <a:gdLst>
                <a:gd name="connsiteX0" fmla="*/ 258465 w 277927"/>
                <a:gd name="connsiteY0" fmla="*/ 0 h 102871"/>
                <a:gd name="connsiteX1" fmla="*/ 277927 w 277927"/>
                <a:gd name="connsiteY1" fmla="*/ 0 h 102871"/>
                <a:gd name="connsiteX2" fmla="*/ 277927 w 277927"/>
                <a:gd name="connsiteY2" fmla="*/ 102871 h 102871"/>
                <a:gd name="connsiteX3" fmla="*/ 258465 w 277927"/>
                <a:gd name="connsiteY3" fmla="*/ 102871 h 102871"/>
                <a:gd name="connsiteX4" fmla="*/ 19462 w 277927"/>
                <a:gd name="connsiteY4" fmla="*/ 102871 h 102871"/>
                <a:gd name="connsiteX5" fmla="*/ 0 w 277927"/>
                <a:gd name="connsiteY5" fmla="*/ 102871 h 102871"/>
                <a:gd name="connsiteX6" fmla="*/ 0 w 277927"/>
                <a:gd name="connsiteY6" fmla="*/ 0 h 102871"/>
                <a:gd name="connsiteX7" fmla="*/ 19462 w 277927"/>
                <a:gd name="connsiteY7" fmla="*/ 0 h 10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927" h="102871">
                  <a:moveTo>
                    <a:pt x="258465" y="0"/>
                  </a:moveTo>
                  <a:cubicBezTo>
                    <a:pt x="269214" y="0"/>
                    <a:pt x="277927" y="0"/>
                    <a:pt x="277927" y="0"/>
                  </a:cubicBezTo>
                  <a:lnTo>
                    <a:pt x="277927" y="102871"/>
                  </a:lnTo>
                  <a:cubicBezTo>
                    <a:pt x="277927" y="102871"/>
                    <a:pt x="269214" y="102871"/>
                    <a:pt x="258465" y="102871"/>
                  </a:cubicBezTo>
                  <a:lnTo>
                    <a:pt x="19462" y="102871"/>
                  </a:lnTo>
                  <a:cubicBezTo>
                    <a:pt x="8713" y="102871"/>
                    <a:pt x="0" y="102871"/>
                    <a:pt x="0" y="102871"/>
                  </a:cubicBezTo>
                  <a:lnTo>
                    <a:pt x="0" y="0"/>
                  </a:lnTo>
                  <a:cubicBezTo>
                    <a:pt x="0" y="0"/>
                    <a:pt x="8713" y="0"/>
                    <a:pt x="19462" y="0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73444413-B594-F460-7D39-CFF6EB16AFBD}"/>
                </a:ext>
              </a:extLst>
            </p:cNvPr>
            <p:cNvSpPr/>
            <p:nvPr/>
          </p:nvSpPr>
          <p:spPr>
            <a:xfrm>
              <a:off x="8071276" y="4405953"/>
              <a:ext cx="277927" cy="102871"/>
            </a:xfrm>
            <a:custGeom>
              <a:avLst/>
              <a:gdLst>
                <a:gd name="connsiteX0" fmla="*/ 258465 w 277927"/>
                <a:gd name="connsiteY0" fmla="*/ 0 h 102871"/>
                <a:gd name="connsiteX1" fmla="*/ 277927 w 277927"/>
                <a:gd name="connsiteY1" fmla="*/ 0 h 102871"/>
                <a:gd name="connsiteX2" fmla="*/ 277927 w 277927"/>
                <a:gd name="connsiteY2" fmla="*/ 102871 h 102871"/>
                <a:gd name="connsiteX3" fmla="*/ 258465 w 277927"/>
                <a:gd name="connsiteY3" fmla="*/ 102871 h 102871"/>
                <a:gd name="connsiteX4" fmla="*/ 19462 w 277927"/>
                <a:gd name="connsiteY4" fmla="*/ 102871 h 102871"/>
                <a:gd name="connsiteX5" fmla="*/ 0 w 277927"/>
                <a:gd name="connsiteY5" fmla="*/ 102871 h 102871"/>
                <a:gd name="connsiteX6" fmla="*/ 0 w 277927"/>
                <a:gd name="connsiteY6" fmla="*/ 0 h 102871"/>
                <a:gd name="connsiteX7" fmla="*/ 19462 w 277927"/>
                <a:gd name="connsiteY7" fmla="*/ 0 h 10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927" h="102871">
                  <a:moveTo>
                    <a:pt x="258465" y="0"/>
                  </a:moveTo>
                  <a:cubicBezTo>
                    <a:pt x="269214" y="0"/>
                    <a:pt x="277927" y="0"/>
                    <a:pt x="277927" y="0"/>
                  </a:cubicBezTo>
                  <a:lnTo>
                    <a:pt x="277927" y="102871"/>
                  </a:lnTo>
                  <a:cubicBezTo>
                    <a:pt x="277927" y="102871"/>
                    <a:pt x="269214" y="102871"/>
                    <a:pt x="258465" y="102871"/>
                  </a:cubicBezTo>
                  <a:lnTo>
                    <a:pt x="19462" y="102871"/>
                  </a:lnTo>
                  <a:cubicBezTo>
                    <a:pt x="8713" y="102871"/>
                    <a:pt x="0" y="102871"/>
                    <a:pt x="0" y="102871"/>
                  </a:cubicBezTo>
                  <a:lnTo>
                    <a:pt x="0" y="0"/>
                  </a:lnTo>
                  <a:cubicBezTo>
                    <a:pt x="0" y="0"/>
                    <a:pt x="8713" y="0"/>
                    <a:pt x="19462" y="0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0664495D-1576-14AC-687A-67DA5F85F902}"/>
                </a:ext>
              </a:extLst>
            </p:cNvPr>
            <p:cNvSpPr/>
            <p:nvPr/>
          </p:nvSpPr>
          <p:spPr>
            <a:xfrm>
              <a:off x="9590041" y="2958755"/>
              <a:ext cx="86910" cy="10297"/>
            </a:xfrm>
            <a:custGeom>
              <a:avLst/>
              <a:gdLst>
                <a:gd name="connsiteX0" fmla="*/ 0 w 86910"/>
                <a:gd name="connsiteY0" fmla="*/ 0 h 10297"/>
                <a:gd name="connsiteX1" fmla="*/ 86910 w 86910"/>
                <a:gd name="connsiteY1" fmla="*/ 0 h 10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910" h="10297">
                  <a:moveTo>
                    <a:pt x="0" y="0"/>
                  </a:moveTo>
                  <a:lnTo>
                    <a:pt x="86910" y="0"/>
                  </a:lnTo>
                </a:path>
              </a:pathLst>
            </a:custGeom>
            <a:ln w="15431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5857EFB-0D23-E24A-24FC-BAF73EF7DFB2}"/>
                </a:ext>
              </a:extLst>
            </p:cNvPr>
            <p:cNvSpPr/>
            <p:nvPr/>
          </p:nvSpPr>
          <p:spPr>
            <a:xfrm>
              <a:off x="9590041" y="2999944"/>
              <a:ext cx="86910" cy="10297"/>
            </a:xfrm>
            <a:custGeom>
              <a:avLst/>
              <a:gdLst>
                <a:gd name="connsiteX0" fmla="*/ 0 w 86910"/>
                <a:gd name="connsiteY0" fmla="*/ 0 h 10297"/>
                <a:gd name="connsiteX1" fmla="*/ 86910 w 86910"/>
                <a:gd name="connsiteY1" fmla="*/ 0 h 10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910" h="10297">
                  <a:moveTo>
                    <a:pt x="0" y="0"/>
                  </a:moveTo>
                  <a:lnTo>
                    <a:pt x="86910" y="0"/>
                  </a:lnTo>
                </a:path>
              </a:pathLst>
            </a:custGeom>
            <a:ln w="15431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FCB1B68-51CB-C0D9-C1BB-B0CD4B4D1FA9}"/>
                </a:ext>
              </a:extLst>
            </p:cNvPr>
            <p:cNvSpPr/>
            <p:nvPr/>
          </p:nvSpPr>
          <p:spPr>
            <a:xfrm>
              <a:off x="9590041" y="3041134"/>
              <a:ext cx="86910" cy="10297"/>
            </a:xfrm>
            <a:custGeom>
              <a:avLst/>
              <a:gdLst>
                <a:gd name="connsiteX0" fmla="*/ 0 w 86910"/>
                <a:gd name="connsiteY0" fmla="*/ 0 h 10297"/>
                <a:gd name="connsiteX1" fmla="*/ 86910 w 86910"/>
                <a:gd name="connsiteY1" fmla="*/ 0 h 10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910" h="10297">
                  <a:moveTo>
                    <a:pt x="0" y="0"/>
                  </a:moveTo>
                  <a:lnTo>
                    <a:pt x="86910" y="0"/>
                  </a:lnTo>
                </a:path>
              </a:pathLst>
            </a:custGeom>
            <a:ln w="15431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C21DF6A8-A879-A94F-4E63-E46A257054B1}"/>
                </a:ext>
              </a:extLst>
            </p:cNvPr>
            <p:cNvSpPr/>
            <p:nvPr/>
          </p:nvSpPr>
          <p:spPr>
            <a:xfrm>
              <a:off x="7328318" y="3356029"/>
              <a:ext cx="875794" cy="875794"/>
            </a:xfrm>
            <a:custGeom>
              <a:avLst/>
              <a:gdLst>
                <a:gd name="connsiteX0" fmla="*/ 0 w 875794"/>
                <a:gd name="connsiteY0" fmla="*/ 0 h 875794"/>
                <a:gd name="connsiteX1" fmla="*/ 875795 w 875794"/>
                <a:gd name="connsiteY1" fmla="*/ 0 h 875794"/>
                <a:gd name="connsiteX2" fmla="*/ 875795 w 875794"/>
                <a:gd name="connsiteY2" fmla="*/ 875795 h 875794"/>
                <a:gd name="connsiteX3" fmla="*/ 0 w 875794"/>
                <a:gd name="connsiteY3" fmla="*/ 875795 h 87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5794" h="875794">
                  <a:moveTo>
                    <a:pt x="0" y="0"/>
                  </a:moveTo>
                  <a:lnTo>
                    <a:pt x="875795" y="0"/>
                  </a:lnTo>
                  <a:lnTo>
                    <a:pt x="875795" y="875795"/>
                  </a:lnTo>
                  <a:lnTo>
                    <a:pt x="0" y="875795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4020F49-104F-B61F-A090-3EE50BC93999}"/>
                </a:ext>
              </a:extLst>
            </p:cNvPr>
            <p:cNvSpPr/>
            <p:nvPr/>
          </p:nvSpPr>
          <p:spPr>
            <a:xfrm>
              <a:off x="7694906" y="3427596"/>
              <a:ext cx="10297" cy="755520"/>
            </a:xfrm>
            <a:custGeom>
              <a:avLst/>
              <a:gdLst>
                <a:gd name="connsiteX0" fmla="*/ 0 w 10297"/>
                <a:gd name="connsiteY0" fmla="*/ 0 h 755520"/>
                <a:gd name="connsiteX1" fmla="*/ 0 w 10297"/>
                <a:gd name="connsiteY1" fmla="*/ 755521 h 75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97" h="755520">
                  <a:moveTo>
                    <a:pt x="0" y="0"/>
                  </a:moveTo>
                  <a:lnTo>
                    <a:pt x="0" y="755521"/>
                  </a:lnTo>
                </a:path>
              </a:pathLst>
            </a:custGeom>
            <a:ln w="10287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C31C099-D9DD-73A7-DDC1-D9EBCCECBC66}"/>
                </a:ext>
              </a:extLst>
            </p:cNvPr>
            <p:cNvSpPr/>
            <p:nvPr/>
          </p:nvSpPr>
          <p:spPr>
            <a:xfrm>
              <a:off x="7694803" y="3427596"/>
              <a:ext cx="377811" cy="755521"/>
            </a:xfrm>
            <a:custGeom>
              <a:avLst/>
              <a:gdLst>
                <a:gd name="connsiteX0" fmla="*/ 377812 w 377811"/>
                <a:gd name="connsiteY0" fmla="*/ 755521 h 755521"/>
                <a:gd name="connsiteX1" fmla="*/ 377812 w 377811"/>
                <a:gd name="connsiteY1" fmla="*/ 755521 h 755521"/>
                <a:gd name="connsiteX2" fmla="*/ 0 w 377811"/>
                <a:gd name="connsiteY2" fmla="*/ 377709 h 755521"/>
                <a:gd name="connsiteX3" fmla="*/ 0 w 377811"/>
                <a:gd name="connsiteY3" fmla="*/ 377709 h 755521"/>
                <a:gd name="connsiteX4" fmla="*/ 377709 w 377811"/>
                <a:gd name="connsiteY4" fmla="*/ 0 h 755521"/>
                <a:gd name="connsiteX5" fmla="*/ 377709 w 377811"/>
                <a:gd name="connsiteY5" fmla="*/ 0 h 75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811" h="755521">
                  <a:moveTo>
                    <a:pt x="377812" y="755521"/>
                  </a:moveTo>
                  <a:lnTo>
                    <a:pt x="377812" y="755521"/>
                  </a:lnTo>
                  <a:cubicBezTo>
                    <a:pt x="169156" y="755521"/>
                    <a:pt x="0" y="586366"/>
                    <a:pt x="0" y="377709"/>
                  </a:cubicBezTo>
                  <a:lnTo>
                    <a:pt x="0" y="377709"/>
                  </a:lnTo>
                  <a:cubicBezTo>
                    <a:pt x="0" y="169104"/>
                    <a:pt x="169104" y="0"/>
                    <a:pt x="377709" y="0"/>
                  </a:cubicBezTo>
                  <a:lnTo>
                    <a:pt x="377709" y="0"/>
                  </a:lnTo>
                </a:path>
              </a:pathLst>
            </a:custGeom>
            <a:noFill/>
            <a:ln w="10287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D30AF7F-AF2C-E410-CC40-41B4F443B099}"/>
                </a:ext>
              </a:extLst>
            </p:cNvPr>
            <p:cNvSpPr/>
            <p:nvPr/>
          </p:nvSpPr>
          <p:spPr>
            <a:xfrm>
              <a:off x="8056345" y="3411326"/>
              <a:ext cx="32642" cy="32642"/>
            </a:xfrm>
            <a:custGeom>
              <a:avLst/>
              <a:gdLst>
                <a:gd name="connsiteX0" fmla="*/ 0 w 32642"/>
                <a:gd name="connsiteY0" fmla="*/ 0 h 32642"/>
                <a:gd name="connsiteX1" fmla="*/ 32643 w 32642"/>
                <a:gd name="connsiteY1" fmla="*/ 0 h 32642"/>
                <a:gd name="connsiteX2" fmla="*/ 32643 w 32642"/>
                <a:gd name="connsiteY2" fmla="*/ 32643 h 32642"/>
                <a:gd name="connsiteX3" fmla="*/ 0 w 32642"/>
                <a:gd name="connsiteY3" fmla="*/ 32643 h 3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42" h="32642">
                  <a:moveTo>
                    <a:pt x="0" y="0"/>
                  </a:moveTo>
                  <a:lnTo>
                    <a:pt x="32643" y="0"/>
                  </a:lnTo>
                  <a:lnTo>
                    <a:pt x="32643" y="32643"/>
                  </a:lnTo>
                  <a:lnTo>
                    <a:pt x="0" y="32643"/>
                  </a:lnTo>
                  <a:close/>
                </a:path>
              </a:pathLst>
            </a:custGeom>
            <a:solidFill>
              <a:srgbClr val="FFFFFF"/>
            </a:solidFill>
            <a:ln w="10287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3B3BE62-CA47-D023-5857-559EC5B7164F}"/>
                </a:ext>
              </a:extLst>
            </p:cNvPr>
            <p:cNvSpPr/>
            <p:nvPr/>
          </p:nvSpPr>
          <p:spPr>
            <a:xfrm>
              <a:off x="8056345" y="4166744"/>
              <a:ext cx="32642" cy="32642"/>
            </a:xfrm>
            <a:custGeom>
              <a:avLst/>
              <a:gdLst>
                <a:gd name="connsiteX0" fmla="*/ 0 w 32642"/>
                <a:gd name="connsiteY0" fmla="*/ 0 h 32642"/>
                <a:gd name="connsiteX1" fmla="*/ 32643 w 32642"/>
                <a:gd name="connsiteY1" fmla="*/ 0 h 32642"/>
                <a:gd name="connsiteX2" fmla="*/ 32643 w 32642"/>
                <a:gd name="connsiteY2" fmla="*/ 32643 h 32642"/>
                <a:gd name="connsiteX3" fmla="*/ 0 w 32642"/>
                <a:gd name="connsiteY3" fmla="*/ 32643 h 3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42" h="32642">
                  <a:moveTo>
                    <a:pt x="0" y="0"/>
                  </a:moveTo>
                  <a:lnTo>
                    <a:pt x="32643" y="0"/>
                  </a:lnTo>
                  <a:lnTo>
                    <a:pt x="32643" y="32643"/>
                  </a:lnTo>
                  <a:lnTo>
                    <a:pt x="0" y="32643"/>
                  </a:lnTo>
                  <a:close/>
                </a:path>
              </a:pathLst>
            </a:custGeom>
            <a:solidFill>
              <a:srgbClr val="FFFFFF"/>
            </a:solidFill>
            <a:ln w="10287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6527E14B-1AA3-791B-C87A-0E368EF1A024}"/>
                </a:ext>
              </a:extLst>
            </p:cNvPr>
            <p:cNvSpPr/>
            <p:nvPr/>
          </p:nvSpPr>
          <p:spPr>
            <a:xfrm>
              <a:off x="7678636" y="3789035"/>
              <a:ext cx="32642" cy="32642"/>
            </a:xfrm>
            <a:custGeom>
              <a:avLst/>
              <a:gdLst>
                <a:gd name="connsiteX0" fmla="*/ 0 w 32642"/>
                <a:gd name="connsiteY0" fmla="*/ 0 h 32642"/>
                <a:gd name="connsiteX1" fmla="*/ 32643 w 32642"/>
                <a:gd name="connsiteY1" fmla="*/ 0 h 32642"/>
                <a:gd name="connsiteX2" fmla="*/ 32643 w 32642"/>
                <a:gd name="connsiteY2" fmla="*/ 32643 h 32642"/>
                <a:gd name="connsiteX3" fmla="*/ 0 w 32642"/>
                <a:gd name="connsiteY3" fmla="*/ 32643 h 3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42" h="32642">
                  <a:moveTo>
                    <a:pt x="0" y="0"/>
                  </a:moveTo>
                  <a:lnTo>
                    <a:pt x="32643" y="0"/>
                  </a:lnTo>
                  <a:lnTo>
                    <a:pt x="32643" y="32643"/>
                  </a:lnTo>
                  <a:lnTo>
                    <a:pt x="0" y="32643"/>
                  </a:lnTo>
                  <a:close/>
                </a:path>
              </a:pathLst>
            </a:custGeom>
            <a:solidFill>
              <a:srgbClr val="FFFFFF"/>
            </a:solidFill>
            <a:ln w="10287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6A4E590-7A25-582B-5835-E25D66DC83F1}"/>
                </a:ext>
              </a:extLst>
            </p:cNvPr>
            <p:cNvSpPr/>
            <p:nvPr/>
          </p:nvSpPr>
          <p:spPr>
            <a:xfrm>
              <a:off x="7686462" y="3419152"/>
              <a:ext cx="16887" cy="16887"/>
            </a:xfrm>
            <a:custGeom>
              <a:avLst/>
              <a:gdLst>
                <a:gd name="connsiteX0" fmla="*/ 16888 w 16887"/>
                <a:gd name="connsiteY0" fmla="*/ 8444 h 16887"/>
                <a:gd name="connsiteX1" fmla="*/ 8444 w 16887"/>
                <a:gd name="connsiteY1" fmla="*/ 16888 h 16887"/>
                <a:gd name="connsiteX2" fmla="*/ 0 w 16887"/>
                <a:gd name="connsiteY2" fmla="*/ 8444 h 16887"/>
                <a:gd name="connsiteX3" fmla="*/ 8444 w 16887"/>
                <a:gd name="connsiteY3" fmla="*/ 0 h 16887"/>
                <a:gd name="connsiteX4" fmla="*/ 16888 w 16887"/>
                <a:gd name="connsiteY4" fmla="*/ 8444 h 16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87" h="16887">
                  <a:moveTo>
                    <a:pt x="16888" y="8444"/>
                  </a:moveTo>
                  <a:cubicBezTo>
                    <a:pt x="16888" y="13109"/>
                    <a:pt x="13109" y="16888"/>
                    <a:pt x="8444" y="16888"/>
                  </a:cubicBezTo>
                  <a:cubicBezTo>
                    <a:pt x="3779" y="16888"/>
                    <a:pt x="0" y="13109"/>
                    <a:pt x="0" y="8444"/>
                  </a:cubicBezTo>
                  <a:cubicBezTo>
                    <a:pt x="0" y="3779"/>
                    <a:pt x="3779" y="0"/>
                    <a:pt x="8444" y="0"/>
                  </a:cubicBezTo>
                  <a:cubicBezTo>
                    <a:pt x="13088" y="51"/>
                    <a:pt x="16836" y="3800"/>
                    <a:pt x="16888" y="8444"/>
                  </a:cubicBezTo>
                  <a:close/>
                </a:path>
              </a:pathLst>
            </a:custGeom>
            <a:solidFill>
              <a:srgbClr val="FFFFFF"/>
            </a:solidFill>
            <a:ln w="10287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058B7478-A8BF-F5DB-D5F7-94FDFBFB0D8F}"/>
                </a:ext>
              </a:extLst>
            </p:cNvPr>
            <p:cNvSpPr/>
            <p:nvPr/>
          </p:nvSpPr>
          <p:spPr>
            <a:xfrm>
              <a:off x="7686462" y="4174672"/>
              <a:ext cx="16887" cy="16888"/>
            </a:xfrm>
            <a:custGeom>
              <a:avLst/>
              <a:gdLst>
                <a:gd name="connsiteX0" fmla="*/ 16888 w 16887"/>
                <a:gd name="connsiteY0" fmla="*/ 8445 h 16888"/>
                <a:gd name="connsiteX1" fmla="*/ 8444 w 16887"/>
                <a:gd name="connsiteY1" fmla="*/ 16889 h 16888"/>
                <a:gd name="connsiteX2" fmla="*/ 0 w 16887"/>
                <a:gd name="connsiteY2" fmla="*/ 8445 h 16888"/>
                <a:gd name="connsiteX3" fmla="*/ 8341 w 16887"/>
                <a:gd name="connsiteY3" fmla="*/ 1 h 16888"/>
                <a:gd name="connsiteX4" fmla="*/ 16888 w 16887"/>
                <a:gd name="connsiteY4" fmla="*/ 8342 h 16888"/>
                <a:gd name="connsiteX5" fmla="*/ 16888 w 16887"/>
                <a:gd name="connsiteY5" fmla="*/ 8445 h 1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87" h="16888">
                  <a:moveTo>
                    <a:pt x="16888" y="8445"/>
                  </a:moveTo>
                  <a:cubicBezTo>
                    <a:pt x="16888" y="13109"/>
                    <a:pt x="13109" y="16889"/>
                    <a:pt x="8444" y="16889"/>
                  </a:cubicBezTo>
                  <a:cubicBezTo>
                    <a:pt x="3779" y="16889"/>
                    <a:pt x="0" y="13109"/>
                    <a:pt x="0" y="8445"/>
                  </a:cubicBezTo>
                  <a:cubicBezTo>
                    <a:pt x="0" y="3821"/>
                    <a:pt x="3717" y="52"/>
                    <a:pt x="8341" y="1"/>
                  </a:cubicBezTo>
                  <a:cubicBezTo>
                    <a:pt x="13006" y="-61"/>
                    <a:pt x="16826" y="3677"/>
                    <a:pt x="16888" y="8342"/>
                  </a:cubicBezTo>
                  <a:cubicBezTo>
                    <a:pt x="16888" y="8372"/>
                    <a:pt x="16888" y="8414"/>
                    <a:pt x="16888" y="8445"/>
                  </a:cubicBezTo>
                  <a:close/>
                </a:path>
              </a:pathLst>
            </a:custGeom>
            <a:solidFill>
              <a:srgbClr val="FFFFFF"/>
            </a:solidFill>
            <a:ln w="10287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B0DB0B07-C994-90E1-9FFB-C62DBE936B56}"/>
                </a:ext>
              </a:extLst>
            </p:cNvPr>
            <p:cNvSpPr/>
            <p:nvPr/>
          </p:nvSpPr>
          <p:spPr>
            <a:xfrm>
              <a:off x="8804246" y="4265187"/>
              <a:ext cx="418383" cy="153225"/>
            </a:xfrm>
            <a:custGeom>
              <a:avLst/>
              <a:gdLst>
                <a:gd name="connsiteX0" fmla="*/ 341771 w 418383"/>
                <a:gd name="connsiteY0" fmla="*/ 153226 h 153225"/>
                <a:gd name="connsiteX1" fmla="*/ 76613 w 418383"/>
                <a:gd name="connsiteY1" fmla="*/ 153226 h 153225"/>
                <a:gd name="connsiteX2" fmla="*/ 0 w 418383"/>
                <a:gd name="connsiteY2" fmla="*/ 76613 h 153225"/>
                <a:gd name="connsiteX3" fmla="*/ 0 w 418383"/>
                <a:gd name="connsiteY3" fmla="*/ 76613 h 153225"/>
                <a:gd name="connsiteX4" fmla="*/ 76613 w 418383"/>
                <a:gd name="connsiteY4" fmla="*/ 0 h 153225"/>
                <a:gd name="connsiteX5" fmla="*/ 341771 w 418383"/>
                <a:gd name="connsiteY5" fmla="*/ 0 h 153225"/>
                <a:gd name="connsiteX6" fmla="*/ 418384 w 418383"/>
                <a:gd name="connsiteY6" fmla="*/ 76613 h 153225"/>
                <a:gd name="connsiteX7" fmla="*/ 418384 w 418383"/>
                <a:gd name="connsiteY7" fmla="*/ 76613 h 153225"/>
                <a:gd name="connsiteX8" fmla="*/ 341771 w 418383"/>
                <a:gd name="connsiteY8" fmla="*/ 153226 h 15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383" h="153225">
                  <a:moveTo>
                    <a:pt x="341771" y="153226"/>
                  </a:moveTo>
                  <a:lnTo>
                    <a:pt x="76613" y="153226"/>
                  </a:lnTo>
                  <a:cubicBezTo>
                    <a:pt x="34301" y="153226"/>
                    <a:pt x="0" y="118925"/>
                    <a:pt x="0" y="76613"/>
                  </a:cubicBezTo>
                  <a:lnTo>
                    <a:pt x="0" y="76613"/>
                  </a:lnTo>
                  <a:cubicBezTo>
                    <a:pt x="0" y="34301"/>
                    <a:pt x="34301" y="0"/>
                    <a:pt x="76613" y="0"/>
                  </a:cubicBezTo>
                  <a:lnTo>
                    <a:pt x="341771" y="0"/>
                  </a:lnTo>
                  <a:cubicBezTo>
                    <a:pt x="384083" y="0"/>
                    <a:pt x="418384" y="34301"/>
                    <a:pt x="418384" y="76613"/>
                  </a:cubicBezTo>
                  <a:lnTo>
                    <a:pt x="418384" y="76613"/>
                  </a:lnTo>
                  <a:cubicBezTo>
                    <a:pt x="418384" y="118925"/>
                    <a:pt x="384083" y="153226"/>
                    <a:pt x="341771" y="153226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2680F9D-F08F-8127-2656-7482DE2B89FF}"/>
                </a:ext>
              </a:extLst>
            </p:cNvPr>
            <p:cNvSpPr/>
            <p:nvPr/>
          </p:nvSpPr>
          <p:spPr>
            <a:xfrm>
              <a:off x="8543000" y="3731884"/>
              <a:ext cx="852625" cy="33158"/>
            </a:xfrm>
            <a:custGeom>
              <a:avLst/>
              <a:gdLst>
                <a:gd name="connsiteX0" fmla="*/ 835944 w 852625"/>
                <a:gd name="connsiteY0" fmla="*/ 33158 h 33158"/>
                <a:gd name="connsiteX1" fmla="*/ 16785 w 852625"/>
                <a:gd name="connsiteY1" fmla="*/ 33158 h 33158"/>
                <a:gd name="connsiteX2" fmla="*/ 0 w 852625"/>
                <a:gd name="connsiteY2" fmla="*/ 16373 h 33158"/>
                <a:gd name="connsiteX3" fmla="*/ 0 w 852625"/>
                <a:gd name="connsiteY3" fmla="*/ 16373 h 33158"/>
                <a:gd name="connsiteX4" fmla="*/ 16785 w 852625"/>
                <a:gd name="connsiteY4" fmla="*/ 0 h 33158"/>
                <a:gd name="connsiteX5" fmla="*/ 835841 w 852625"/>
                <a:gd name="connsiteY5" fmla="*/ 0 h 33158"/>
                <a:gd name="connsiteX6" fmla="*/ 852626 w 852625"/>
                <a:gd name="connsiteY6" fmla="*/ 16579 h 33158"/>
                <a:gd name="connsiteX7" fmla="*/ 852626 w 852625"/>
                <a:gd name="connsiteY7" fmla="*/ 16682 h 33158"/>
                <a:gd name="connsiteX8" fmla="*/ 852626 w 852625"/>
                <a:gd name="connsiteY8" fmla="*/ 16682 h 33158"/>
                <a:gd name="connsiteX9" fmla="*/ 835944 w 852625"/>
                <a:gd name="connsiteY9" fmla="*/ 33158 h 3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625" h="33158">
                  <a:moveTo>
                    <a:pt x="835944" y="33158"/>
                  </a:moveTo>
                  <a:lnTo>
                    <a:pt x="16785" y="33158"/>
                  </a:lnTo>
                  <a:cubicBezTo>
                    <a:pt x="7517" y="33158"/>
                    <a:pt x="0" y="25641"/>
                    <a:pt x="0" y="16373"/>
                  </a:cubicBezTo>
                  <a:lnTo>
                    <a:pt x="0" y="16373"/>
                  </a:lnTo>
                  <a:cubicBezTo>
                    <a:pt x="165" y="7239"/>
                    <a:pt x="7651" y="-61"/>
                    <a:pt x="16785" y="0"/>
                  </a:cubicBezTo>
                  <a:lnTo>
                    <a:pt x="835841" y="0"/>
                  </a:lnTo>
                  <a:cubicBezTo>
                    <a:pt x="845057" y="-61"/>
                    <a:pt x="852564" y="7363"/>
                    <a:pt x="852626" y="16579"/>
                  </a:cubicBezTo>
                  <a:cubicBezTo>
                    <a:pt x="852626" y="16610"/>
                    <a:pt x="852626" y="16651"/>
                    <a:pt x="852626" y="16682"/>
                  </a:cubicBezTo>
                  <a:lnTo>
                    <a:pt x="852626" y="16682"/>
                  </a:lnTo>
                  <a:cubicBezTo>
                    <a:pt x="852461" y="25795"/>
                    <a:pt x="845057" y="33107"/>
                    <a:pt x="835944" y="33158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82D88CD-F2D3-3A14-ABCD-3618DFF589AA}"/>
                </a:ext>
              </a:extLst>
            </p:cNvPr>
            <p:cNvSpPr/>
            <p:nvPr/>
          </p:nvSpPr>
          <p:spPr>
            <a:xfrm>
              <a:off x="8543000" y="3853805"/>
              <a:ext cx="852625" cy="33466"/>
            </a:xfrm>
            <a:custGeom>
              <a:avLst/>
              <a:gdLst>
                <a:gd name="connsiteX0" fmla="*/ 835944 w 852625"/>
                <a:gd name="connsiteY0" fmla="*/ 33467 h 33466"/>
                <a:gd name="connsiteX1" fmla="*/ 16785 w 852625"/>
                <a:gd name="connsiteY1" fmla="*/ 33467 h 33466"/>
                <a:gd name="connsiteX2" fmla="*/ 0 w 852625"/>
                <a:gd name="connsiteY2" fmla="*/ 16888 h 33466"/>
                <a:gd name="connsiteX3" fmla="*/ 0 w 852625"/>
                <a:gd name="connsiteY3" fmla="*/ 16785 h 33466"/>
                <a:gd name="connsiteX4" fmla="*/ 0 w 852625"/>
                <a:gd name="connsiteY4" fmla="*/ 16785 h 33466"/>
                <a:gd name="connsiteX5" fmla="*/ 16785 w 852625"/>
                <a:gd name="connsiteY5" fmla="*/ 0 h 33466"/>
                <a:gd name="connsiteX6" fmla="*/ 835841 w 852625"/>
                <a:gd name="connsiteY6" fmla="*/ 0 h 33466"/>
                <a:gd name="connsiteX7" fmla="*/ 852626 w 852625"/>
                <a:gd name="connsiteY7" fmla="*/ 16785 h 33466"/>
                <a:gd name="connsiteX8" fmla="*/ 852626 w 852625"/>
                <a:gd name="connsiteY8" fmla="*/ 16785 h 33466"/>
                <a:gd name="connsiteX9" fmla="*/ 835944 w 852625"/>
                <a:gd name="connsiteY9" fmla="*/ 33467 h 3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2625" h="33466">
                  <a:moveTo>
                    <a:pt x="835944" y="33467"/>
                  </a:moveTo>
                  <a:lnTo>
                    <a:pt x="16785" y="33467"/>
                  </a:lnTo>
                  <a:cubicBezTo>
                    <a:pt x="7569" y="33528"/>
                    <a:pt x="62" y="26104"/>
                    <a:pt x="0" y="16888"/>
                  </a:cubicBezTo>
                  <a:cubicBezTo>
                    <a:pt x="0" y="16857"/>
                    <a:pt x="0" y="16816"/>
                    <a:pt x="0" y="16785"/>
                  </a:cubicBezTo>
                  <a:lnTo>
                    <a:pt x="0" y="16785"/>
                  </a:lnTo>
                  <a:cubicBezTo>
                    <a:pt x="0" y="7517"/>
                    <a:pt x="7517" y="0"/>
                    <a:pt x="16785" y="0"/>
                  </a:cubicBezTo>
                  <a:lnTo>
                    <a:pt x="835841" y="0"/>
                  </a:lnTo>
                  <a:cubicBezTo>
                    <a:pt x="845109" y="0"/>
                    <a:pt x="852626" y="7517"/>
                    <a:pt x="852626" y="16785"/>
                  </a:cubicBezTo>
                  <a:lnTo>
                    <a:pt x="852626" y="16785"/>
                  </a:lnTo>
                  <a:cubicBezTo>
                    <a:pt x="852626" y="26001"/>
                    <a:pt x="845160" y="33467"/>
                    <a:pt x="835944" y="33467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34ECF2D-5D73-CE31-C4C3-BFAEC464E29E}"/>
                </a:ext>
              </a:extLst>
            </p:cNvPr>
            <p:cNvSpPr/>
            <p:nvPr/>
          </p:nvSpPr>
          <p:spPr>
            <a:xfrm>
              <a:off x="8851923" y="3976448"/>
              <a:ext cx="543703" cy="33466"/>
            </a:xfrm>
            <a:custGeom>
              <a:avLst/>
              <a:gdLst>
                <a:gd name="connsiteX0" fmla="*/ 527021 w 543703"/>
                <a:gd name="connsiteY0" fmla="*/ 33467 h 33466"/>
                <a:gd name="connsiteX1" fmla="*/ 16785 w 543703"/>
                <a:gd name="connsiteY1" fmla="*/ 33467 h 33466"/>
                <a:gd name="connsiteX2" fmla="*/ 0 w 543703"/>
                <a:gd name="connsiteY2" fmla="*/ 16785 h 33466"/>
                <a:gd name="connsiteX3" fmla="*/ 0 w 543703"/>
                <a:gd name="connsiteY3" fmla="*/ 16785 h 33466"/>
                <a:gd name="connsiteX4" fmla="*/ 16785 w 543703"/>
                <a:gd name="connsiteY4" fmla="*/ 0 h 33466"/>
                <a:gd name="connsiteX5" fmla="*/ 526919 w 543703"/>
                <a:gd name="connsiteY5" fmla="*/ 0 h 33466"/>
                <a:gd name="connsiteX6" fmla="*/ 543703 w 543703"/>
                <a:gd name="connsiteY6" fmla="*/ 16785 h 33466"/>
                <a:gd name="connsiteX7" fmla="*/ 543703 w 543703"/>
                <a:gd name="connsiteY7" fmla="*/ 16785 h 33466"/>
                <a:gd name="connsiteX8" fmla="*/ 527021 w 543703"/>
                <a:gd name="connsiteY8" fmla="*/ 33467 h 3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3703" h="33466">
                  <a:moveTo>
                    <a:pt x="527021" y="33467"/>
                  </a:moveTo>
                  <a:lnTo>
                    <a:pt x="16785" y="33467"/>
                  </a:lnTo>
                  <a:cubicBezTo>
                    <a:pt x="7558" y="33467"/>
                    <a:pt x="52" y="26011"/>
                    <a:pt x="0" y="16785"/>
                  </a:cubicBezTo>
                  <a:lnTo>
                    <a:pt x="0" y="16785"/>
                  </a:lnTo>
                  <a:cubicBezTo>
                    <a:pt x="0" y="7517"/>
                    <a:pt x="7517" y="0"/>
                    <a:pt x="16785" y="0"/>
                  </a:cubicBezTo>
                  <a:lnTo>
                    <a:pt x="526919" y="0"/>
                  </a:lnTo>
                  <a:cubicBezTo>
                    <a:pt x="536186" y="0"/>
                    <a:pt x="543703" y="7517"/>
                    <a:pt x="543703" y="16785"/>
                  </a:cubicBezTo>
                  <a:lnTo>
                    <a:pt x="543703" y="16785"/>
                  </a:lnTo>
                  <a:cubicBezTo>
                    <a:pt x="543652" y="25970"/>
                    <a:pt x="536207" y="33415"/>
                    <a:pt x="527021" y="33467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31A26F53-02F0-D7AE-0567-01342711DD26}"/>
                </a:ext>
              </a:extLst>
            </p:cNvPr>
            <p:cNvSpPr/>
            <p:nvPr/>
          </p:nvSpPr>
          <p:spPr>
            <a:xfrm>
              <a:off x="7233788" y="2938469"/>
              <a:ext cx="57871" cy="57871"/>
            </a:xfrm>
            <a:custGeom>
              <a:avLst/>
              <a:gdLst>
                <a:gd name="connsiteX0" fmla="*/ 0 w 57871"/>
                <a:gd name="connsiteY0" fmla="*/ 0 h 57871"/>
                <a:gd name="connsiteX1" fmla="*/ 57871 w 57871"/>
                <a:gd name="connsiteY1" fmla="*/ 0 h 57871"/>
                <a:gd name="connsiteX2" fmla="*/ 57871 w 57871"/>
                <a:gd name="connsiteY2" fmla="*/ 57871 h 57871"/>
                <a:gd name="connsiteX3" fmla="*/ 0 w 57871"/>
                <a:gd name="connsiteY3" fmla="*/ 57871 h 5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71" h="57871">
                  <a:moveTo>
                    <a:pt x="0" y="0"/>
                  </a:moveTo>
                  <a:lnTo>
                    <a:pt x="57871" y="0"/>
                  </a:lnTo>
                  <a:lnTo>
                    <a:pt x="57871" y="57871"/>
                  </a:lnTo>
                  <a:lnTo>
                    <a:pt x="0" y="57871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BBE0951-9A68-AC05-D96A-AF19005DDD6C}"/>
                </a:ext>
              </a:extLst>
            </p:cNvPr>
            <p:cNvSpPr/>
            <p:nvPr/>
          </p:nvSpPr>
          <p:spPr>
            <a:xfrm>
              <a:off x="7346235" y="2938469"/>
              <a:ext cx="57871" cy="57871"/>
            </a:xfrm>
            <a:custGeom>
              <a:avLst/>
              <a:gdLst>
                <a:gd name="connsiteX0" fmla="*/ 43043 w 57871"/>
                <a:gd name="connsiteY0" fmla="*/ 0 h 57871"/>
                <a:gd name="connsiteX1" fmla="*/ 57871 w 57871"/>
                <a:gd name="connsiteY1" fmla="*/ 0 h 57871"/>
                <a:gd name="connsiteX2" fmla="*/ 57871 w 57871"/>
                <a:gd name="connsiteY2" fmla="*/ 57871 h 57871"/>
                <a:gd name="connsiteX3" fmla="*/ 43043 w 57871"/>
                <a:gd name="connsiteY3" fmla="*/ 57871 h 57871"/>
                <a:gd name="connsiteX4" fmla="*/ 14828 w 57871"/>
                <a:gd name="connsiteY4" fmla="*/ 57871 h 57871"/>
                <a:gd name="connsiteX5" fmla="*/ 0 w 57871"/>
                <a:gd name="connsiteY5" fmla="*/ 57871 h 57871"/>
                <a:gd name="connsiteX6" fmla="*/ 0 w 57871"/>
                <a:gd name="connsiteY6" fmla="*/ 0 h 57871"/>
                <a:gd name="connsiteX7" fmla="*/ 14828 w 57871"/>
                <a:gd name="connsiteY7" fmla="*/ 0 h 5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871" h="57871">
                  <a:moveTo>
                    <a:pt x="43043" y="0"/>
                  </a:moveTo>
                  <a:cubicBezTo>
                    <a:pt x="51233" y="0"/>
                    <a:pt x="57871" y="0"/>
                    <a:pt x="57871" y="0"/>
                  </a:cubicBezTo>
                  <a:lnTo>
                    <a:pt x="57871" y="57871"/>
                  </a:lnTo>
                  <a:cubicBezTo>
                    <a:pt x="57871" y="57871"/>
                    <a:pt x="51233" y="57871"/>
                    <a:pt x="43043" y="57871"/>
                  </a:cubicBezTo>
                  <a:lnTo>
                    <a:pt x="14828" y="57871"/>
                  </a:lnTo>
                  <a:cubicBezTo>
                    <a:pt x="6639" y="57871"/>
                    <a:pt x="0" y="57871"/>
                    <a:pt x="0" y="57871"/>
                  </a:cubicBezTo>
                  <a:lnTo>
                    <a:pt x="0" y="0"/>
                  </a:lnTo>
                  <a:cubicBezTo>
                    <a:pt x="0" y="0"/>
                    <a:pt x="6639" y="0"/>
                    <a:pt x="14828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648E0EB-2109-0E0D-94F1-B9FD00509545}"/>
                </a:ext>
              </a:extLst>
            </p:cNvPr>
            <p:cNvSpPr/>
            <p:nvPr/>
          </p:nvSpPr>
          <p:spPr>
            <a:xfrm>
              <a:off x="7458786" y="2938469"/>
              <a:ext cx="57871" cy="57871"/>
            </a:xfrm>
            <a:custGeom>
              <a:avLst/>
              <a:gdLst>
                <a:gd name="connsiteX0" fmla="*/ 31407 w 57871"/>
                <a:gd name="connsiteY0" fmla="*/ 0 h 57871"/>
                <a:gd name="connsiteX1" fmla="*/ 57872 w 57871"/>
                <a:gd name="connsiteY1" fmla="*/ 0 h 57871"/>
                <a:gd name="connsiteX2" fmla="*/ 57872 w 57871"/>
                <a:gd name="connsiteY2" fmla="*/ 57871 h 57871"/>
                <a:gd name="connsiteX3" fmla="*/ 31407 w 57871"/>
                <a:gd name="connsiteY3" fmla="*/ 57871 h 57871"/>
                <a:gd name="connsiteX4" fmla="*/ 26464 w 57871"/>
                <a:gd name="connsiteY4" fmla="*/ 57871 h 57871"/>
                <a:gd name="connsiteX5" fmla="*/ 0 w 57871"/>
                <a:gd name="connsiteY5" fmla="*/ 57871 h 57871"/>
                <a:gd name="connsiteX6" fmla="*/ 0 w 57871"/>
                <a:gd name="connsiteY6" fmla="*/ 0 h 57871"/>
                <a:gd name="connsiteX7" fmla="*/ 26464 w 57871"/>
                <a:gd name="connsiteY7" fmla="*/ 0 h 57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871" h="57871">
                  <a:moveTo>
                    <a:pt x="31407" y="0"/>
                  </a:moveTo>
                  <a:cubicBezTo>
                    <a:pt x="46023" y="0"/>
                    <a:pt x="57872" y="0"/>
                    <a:pt x="57872" y="0"/>
                  </a:cubicBezTo>
                  <a:lnTo>
                    <a:pt x="57872" y="57871"/>
                  </a:lnTo>
                  <a:cubicBezTo>
                    <a:pt x="57872" y="57871"/>
                    <a:pt x="46023" y="57871"/>
                    <a:pt x="31407" y="57871"/>
                  </a:cubicBezTo>
                  <a:lnTo>
                    <a:pt x="26464" y="57871"/>
                  </a:lnTo>
                  <a:cubicBezTo>
                    <a:pt x="11849" y="57871"/>
                    <a:pt x="0" y="57871"/>
                    <a:pt x="0" y="57871"/>
                  </a:cubicBezTo>
                  <a:lnTo>
                    <a:pt x="0" y="0"/>
                  </a:lnTo>
                  <a:cubicBezTo>
                    <a:pt x="0" y="0"/>
                    <a:pt x="11849" y="0"/>
                    <a:pt x="26464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2E16CC8A-2A26-0C0E-9AE7-592C0BB0DF0C}"/>
                </a:ext>
              </a:extLst>
            </p:cNvPr>
            <p:cNvSpPr/>
            <p:nvPr/>
          </p:nvSpPr>
          <p:spPr>
            <a:xfrm>
              <a:off x="7269726" y="4283310"/>
              <a:ext cx="141383" cy="141383"/>
            </a:xfrm>
            <a:custGeom>
              <a:avLst/>
              <a:gdLst>
                <a:gd name="connsiteX0" fmla="*/ 141383 w 141383"/>
                <a:gd name="connsiteY0" fmla="*/ 81865 h 141383"/>
                <a:gd name="connsiteX1" fmla="*/ 141383 w 141383"/>
                <a:gd name="connsiteY1" fmla="*/ 59313 h 141383"/>
                <a:gd name="connsiteX2" fmla="*/ 129850 w 141383"/>
                <a:gd name="connsiteY2" fmla="*/ 58283 h 141383"/>
                <a:gd name="connsiteX3" fmla="*/ 121201 w 141383"/>
                <a:gd name="connsiteY3" fmla="*/ 37689 h 141383"/>
                <a:gd name="connsiteX4" fmla="*/ 128615 w 141383"/>
                <a:gd name="connsiteY4" fmla="*/ 28730 h 141383"/>
                <a:gd name="connsiteX5" fmla="*/ 112654 w 141383"/>
                <a:gd name="connsiteY5" fmla="*/ 12769 h 141383"/>
                <a:gd name="connsiteX6" fmla="*/ 103695 w 141383"/>
                <a:gd name="connsiteY6" fmla="*/ 20183 h 141383"/>
                <a:gd name="connsiteX7" fmla="*/ 83100 w 141383"/>
                <a:gd name="connsiteY7" fmla="*/ 11533 h 141383"/>
                <a:gd name="connsiteX8" fmla="*/ 82070 w 141383"/>
                <a:gd name="connsiteY8" fmla="*/ 0 h 141383"/>
                <a:gd name="connsiteX9" fmla="*/ 59519 w 141383"/>
                <a:gd name="connsiteY9" fmla="*/ 0 h 141383"/>
                <a:gd name="connsiteX10" fmla="*/ 58386 w 141383"/>
                <a:gd name="connsiteY10" fmla="*/ 11533 h 141383"/>
                <a:gd name="connsiteX11" fmla="*/ 37791 w 141383"/>
                <a:gd name="connsiteY11" fmla="*/ 20183 h 141383"/>
                <a:gd name="connsiteX12" fmla="*/ 28833 w 141383"/>
                <a:gd name="connsiteY12" fmla="*/ 12769 h 141383"/>
                <a:gd name="connsiteX13" fmla="*/ 12872 w 141383"/>
                <a:gd name="connsiteY13" fmla="*/ 28730 h 141383"/>
                <a:gd name="connsiteX14" fmla="*/ 20286 w 141383"/>
                <a:gd name="connsiteY14" fmla="*/ 37689 h 141383"/>
                <a:gd name="connsiteX15" fmla="*/ 11636 w 141383"/>
                <a:gd name="connsiteY15" fmla="*/ 58283 h 141383"/>
                <a:gd name="connsiteX16" fmla="*/ 0 w 141383"/>
                <a:gd name="connsiteY16" fmla="*/ 59313 h 141383"/>
                <a:gd name="connsiteX17" fmla="*/ 0 w 141383"/>
                <a:gd name="connsiteY17" fmla="*/ 81865 h 141383"/>
                <a:gd name="connsiteX18" fmla="*/ 11636 w 141383"/>
                <a:gd name="connsiteY18" fmla="*/ 82997 h 141383"/>
                <a:gd name="connsiteX19" fmla="*/ 20286 w 141383"/>
                <a:gd name="connsiteY19" fmla="*/ 103592 h 141383"/>
                <a:gd name="connsiteX20" fmla="*/ 12872 w 141383"/>
                <a:gd name="connsiteY20" fmla="*/ 112654 h 141383"/>
                <a:gd name="connsiteX21" fmla="*/ 28833 w 141383"/>
                <a:gd name="connsiteY21" fmla="*/ 128512 h 141383"/>
                <a:gd name="connsiteX22" fmla="*/ 37791 w 141383"/>
                <a:gd name="connsiteY22" fmla="*/ 121098 h 141383"/>
                <a:gd name="connsiteX23" fmla="*/ 58386 w 141383"/>
                <a:gd name="connsiteY23" fmla="*/ 129747 h 141383"/>
                <a:gd name="connsiteX24" fmla="*/ 59519 w 141383"/>
                <a:gd name="connsiteY24" fmla="*/ 141384 h 141383"/>
                <a:gd name="connsiteX25" fmla="*/ 82070 w 141383"/>
                <a:gd name="connsiteY25" fmla="*/ 141384 h 141383"/>
                <a:gd name="connsiteX26" fmla="*/ 83100 w 141383"/>
                <a:gd name="connsiteY26" fmla="*/ 129747 h 141383"/>
                <a:gd name="connsiteX27" fmla="*/ 103695 w 141383"/>
                <a:gd name="connsiteY27" fmla="*/ 121098 h 141383"/>
                <a:gd name="connsiteX28" fmla="*/ 112654 w 141383"/>
                <a:gd name="connsiteY28" fmla="*/ 128512 h 141383"/>
                <a:gd name="connsiteX29" fmla="*/ 128615 w 141383"/>
                <a:gd name="connsiteY29" fmla="*/ 112654 h 141383"/>
                <a:gd name="connsiteX30" fmla="*/ 121201 w 141383"/>
                <a:gd name="connsiteY30" fmla="*/ 103592 h 141383"/>
                <a:gd name="connsiteX31" fmla="*/ 129850 w 141383"/>
                <a:gd name="connsiteY31" fmla="*/ 82997 h 141383"/>
                <a:gd name="connsiteX32" fmla="*/ 70434 w 141383"/>
                <a:gd name="connsiteY32" fmla="*/ 101121 h 141383"/>
                <a:gd name="connsiteX33" fmla="*/ 39542 w 141383"/>
                <a:gd name="connsiteY33" fmla="*/ 70228 h 141383"/>
                <a:gd name="connsiteX34" fmla="*/ 70434 w 141383"/>
                <a:gd name="connsiteY34" fmla="*/ 39336 h 141383"/>
                <a:gd name="connsiteX35" fmla="*/ 101326 w 141383"/>
                <a:gd name="connsiteY35" fmla="*/ 70228 h 141383"/>
                <a:gd name="connsiteX36" fmla="*/ 70434 w 141383"/>
                <a:gd name="connsiteY36" fmla="*/ 101121 h 14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41383" h="141383">
                  <a:moveTo>
                    <a:pt x="141383" y="81865"/>
                  </a:moveTo>
                  <a:lnTo>
                    <a:pt x="141383" y="59313"/>
                  </a:lnTo>
                  <a:lnTo>
                    <a:pt x="129850" y="58283"/>
                  </a:lnTo>
                  <a:cubicBezTo>
                    <a:pt x="128203" y="50962"/>
                    <a:pt x="125278" y="43991"/>
                    <a:pt x="121201" y="37689"/>
                  </a:cubicBezTo>
                  <a:lnTo>
                    <a:pt x="128615" y="28730"/>
                  </a:lnTo>
                  <a:lnTo>
                    <a:pt x="112654" y="12769"/>
                  </a:lnTo>
                  <a:lnTo>
                    <a:pt x="103695" y="20183"/>
                  </a:lnTo>
                  <a:cubicBezTo>
                    <a:pt x="97393" y="16105"/>
                    <a:pt x="90422" y="13181"/>
                    <a:pt x="83100" y="11533"/>
                  </a:cubicBezTo>
                  <a:lnTo>
                    <a:pt x="82070" y="0"/>
                  </a:lnTo>
                  <a:lnTo>
                    <a:pt x="59519" y="0"/>
                  </a:lnTo>
                  <a:lnTo>
                    <a:pt x="58386" y="11533"/>
                  </a:lnTo>
                  <a:cubicBezTo>
                    <a:pt x="51065" y="13191"/>
                    <a:pt x="44093" y="16115"/>
                    <a:pt x="37791" y="20183"/>
                  </a:cubicBezTo>
                  <a:lnTo>
                    <a:pt x="28833" y="12769"/>
                  </a:lnTo>
                  <a:lnTo>
                    <a:pt x="12872" y="28730"/>
                  </a:lnTo>
                  <a:lnTo>
                    <a:pt x="20286" y="37689"/>
                  </a:lnTo>
                  <a:cubicBezTo>
                    <a:pt x="16126" y="43949"/>
                    <a:pt x="13191" y="50931"/>
                    <a:pt x="11636" y="58283"/>
                  </a:cubicBezTo>
                  <a:lnTo>
                    <a:pt x="0" y="59313"/>
                  </a:lnTo>
                  <a:lnTo>
                    <a:pt x="0" y="81865"/>
                  </a:lnTo>
                  <a:lnTo>
                    <a:pt x="11636" y="82997"/>
                  </a:lnTo>
                  <a:cubicBezTo>
                    <a:pt x="13201" y="90339"/>
                    <a:pt x="16136" y="97331"/>
                    <a:pt x="20286" y="103592"/>
                  </a:cubicBezTo>
                  <a:lnTo>
                    <a:pt x="12872" y="112654"/>
                  </a:lnTo>
                  <a:lnTo>
                    <a:pt x="28833" y="128512"/>
                  </a:lnTo>
                  <a:lnTo>
                    <a:pt x="37791" y="121098"/>
                  </a:lnTo>
                  <a:cubicBezTo>
                    <a:pt x="44052" y="125248"/>
                    <a:pt x="51044" y="128182"/>
                    <a:pt x="58386" y="129747"/>
                  </a:cubicBezTo>
                  <a:lnTo>
                    <a:pt x="59519" y="141384"/>
                  </a:lnTo>
                  <a:lnTo>
                    <a:pt x="82070" y="141384"/>
                  </a:lnTo>
                  <a:lnTo>
                    <a:pt x="83100" y="129747"/>
                  </a:lnTo>
                  <a:cubicBezTo>
                    <a:pt x="90452" y="128193"/>
                    <a:pt x="97434" y="125258"/>
                    <a:pt x="103695" y="121098"/>
                  </a:cubicBezTo>
                  <a:lnTo>
                    <a:pt x="112654" y="128512"/>
                  </a:lnTo>
                  <a:lnTo>
                    <a:pt x="128615" y="112654"/>
                  </a:lnTo>
                  <a:lnTo>
                    <a:pt x="121201" y="103592"/>
                  </a:lnTo>
                  <a:cubicBezTo>
                    <a:pt x="125309" y="97311"/>
                    <a:pt x="128244" y="90329"/>
                    <a:pt x="129850" y="82997"/>
                  </a:cubicBezTo>
                  <a:close/>
                  <a:moveTo>
                    <a:pt x="70434" y="101121"/>
                  </a:moveTo>
                  <a:cubicBezTo>
                    <a:pt x="53371" y="101121"/>
                    <a:pt x="39542" y="87291"/>
                    <a:pt x="39542" y="70228"/>
                  </a:cubicBezTo>
                  <a:cubicBezTo>
                    <a:pt x="39542" y="53166"/>
                    <a:pt x="53371" y="39336"/>
                    <a:pt x="70434" y="39336"/>
                  </a:cubicBezTo>
                  <a:cubicBezTo>
                    <a:pt x="87497" y="39336"/>
                    <a:pt x="101326" y="53166"/>
                    <a:pt x="101326" y="70228"/>
                  </a:cubicBezTo>
                  <a:cubicBezTo>
                    <a:pt x="101326" y="87291"/>
                    <a:pt x="87497" y="101121"/>
                    <a:pt x="70434" y="101121"/>
                  </a:cubicBezTo>
                  <a:close/>
                </a:path>
              </a:pathLst>
            </a:custGeom>
            <a:solidFill>
              <a:srgbClr val="FFFFFF">
                <a:alpha val="9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D74A1AC9-4A0D-7B84-6E0A-754CEB165D01}"/>
                </a:ext>
              </a:extLst>
            </p:cNvPr>
            <p:cNvSpPr/>
            <p:nvPr/>
          </p:nvSpPr>
          <p:spPr>
            <a:xfrm>
              <a:off x="7391338" y="4364660"/>
              <a:ext cx="111212" cy="111211"/>
            </a:xfrm>
            <a:custGeom>
              <a:avLst/>
              <a:gdLst>
                <a:gd name="connsiteX0" fmla="*/ 111212 w 111212"/>
                <a:gd name="connsiteY0" fmla="*/ 64153 h 111211"/>
                <a:gd name="connsiteX1" fmla="*/ 111212 w 111212"/>
                <a:gd name="connsiteY1" fmla="*/ 46853 h 111211"/>
                <a:gd name="connsiteX2" fmla="*/ 102150 w 111212"/>
                <a:gd name="connsiteY2" fmla="*/ 45926 h 111211"/>
                <a:gd name="connsiteX3" fmla="*/ 95354 w 111212"/>
                <a:gd name="connsiteY3" fmla="*/ 29656 h 111211"/>
                <a:gd name="connsiteX4" fmla="*/ 101121 w 111212"/>
                <a:gd name="connsiteY4" fmla="*/ 22551 h 111211"/>
                <a:gd name="connsiteX5" fmla="*/ 88661 w 111212"/>
                <a:gd name="connsiteY5" fmla="*/ 10091 h 111211"/>
                <a:gd name="connsiteX6" fmla="*/ 81659 w 111212"/>
                <a:gd name="connsiteY6" fmla="*/ 15961 h 111211"/>
                <a:gd name="connsiteX7" fmla="*/ 65286 w 111212"/>
                <a:gd name="connsiteY7" fmla="*/ 9165 h 111211"/>
                <a:gd name="connsiteX8" fmla="*/ 64462 w 111212"/>
                <a:gd name="connsiteY8" fmla="*/ 0 h 111211"/>
                <a:gd name="connsiteX9" fmla="*/ 46750 w 111212"/>
                <a:gd name="connsiteY9" fmla="*/ 0 h 111211"/>
                <a:gd name="connsiteX10" fmla="*/ 45927 w 111212"/>
                <a:gd name="connsiteY10" fmla="*/ 9165 h 111211"/>
                <a:gd name="connsiteX11" fmla="*/ 29554 w 111212"/>
                <a:gd name="connsiteY11" fmla="*/ 15961 h 111211"/>
                <a:gd name="connsiteX12" fmla="*/ 22551 w 111212"/>
                <a:gd name="connsiteY12" fmla="*/ 10091 h 111211"/>
                <a:gd name="connsiteX13" fmla="*/ 9989 w 111212"/>
                <a:gd name="connsiteY13" fmla="*/ 22551 h 111211"/>
                <a:gd name="connsiteX14" fmla="*/ 15858 w 111212"/>
                <a:gd name="connsiteY14" fmla="*/ 29656 h 111211"/>
                <a:gd name="connsiteX15" fmla="*/ 9062 w 111212"/>
                <a:gd name="connsiteY15" fmla="*/ 45926 h 111211"/>
                <a:gd name="connsiteX16" fmla="*/ 0 w 111212"/>
                <a:gd name="connsiteY16" fmla="*/ 46853 h 111211"/>
                <a:gd name="connsiteX17" fmla="*/ 0 w 111212"/>
                <a:gd name="connsiteY17" fmla="*/ 64462 h 111211"/>
                <a:gd name="connsiteX18" fmla="*/ 9062 w 111212"/>
                <a:gd name="connsiteY18" fmla="*/ 65388 h 111211"/>
                <a:gd name="connsiteX19" fmla="*/ 15858 w 111212"/>
                <a:gd name="connsiteY19" fmla="*/ 81658 h 111211"/>
                <a:gd name="connsiteX20" fmla="*/ 9989 w 111212"/>
                <a:gd name="connsiteY20" fmla="*/ 88764 h 111211"/>
                <a:gd name="connsiteX21" fmla="*/ 22551 w 111212"/>
                <a:gd name="connsiteY21" fmla="*/ 101223 h 111211"/>
                <a:gd name="connsiteX22" fmla="*/ 29554 w 111212"/>
                <a:gd name="connsiteY22" fmla="*/ 95354 h 111211"/>
                <a:gd name="connsiteX23" fmla="*/ 45927 w 111212"/>
                <a:gd name="connsiteY23" fmla="*/ 102150 h 111211"/>
                <a:gd name="connsiteX24" fmla="*/ 46750 w 111212"/>
                <a:gd name="connsiteY24" fmla="*/ 111212 h 111211"/>
                <a:gd name="connsiteX25" fmla="*/ 64462 w 111212"/>
                <a:gd name="connsiteY25" fmla="*/ 111212 h 111211"/>
                <a:gd name="connsiteX26" fmla="*/ 65286 w 111212"/>
                <a:gd name="connsiteY26" fmla="*/ 102150 h 111211"/>
                <a:gd name="connsiteX27" fmla="*/ 81659 w 111212"/>
                <a:gd name="connsiteY27" fmla="*/ 95354 h 111211"/>
                <a:gd name="connsiteX28" fmla="*/ 88661 w 111212"/>
                <a:gd name="connsiteY28" fmla="*/ 101223 h 111211"/>
                <a:gd name="connsiteX29" fmla="*/ 101121 w 111212"/>
                <a:gd name="connsiteY29" fmla="*/ 88764 h 111211"/>
                <a:gd name="connsiteX30" fmla="*/ 95354 w 111212"/>
                <a:gd name="connsiteY30" fmla="*/ 81658 h 111211"/>
                <a:gd name="connsiteX31" fmla="*/ 102150 w 111212"/>
                <a:gd name="connsiteY31" fmla="*/ 65388 h 111211"/>
                <a:gd name="connsiteX32" fmla="*/ 55606 w 111212"/>
                <a:gd name="connsiteY32" fmla="*/ 79290 h 111211"/>
                <a:gd name="connsiteX33" fmla="*/ 31510 w 111212"/>
                <a:gd name="connsiteY33" fmla="*/ 55400 h 111211"/>
                <a:gd name="connsiteX34" fmla="*/ 55400 w 111212"/>
                <a:gd name="connsiteY34" fmla="*/ 31304 h 111211"/>
                <a:gd name="connsiteX35" fmla="*/ 79496 w 111212"/>
                <a:gd name="connsiteY35" fmla="*/ 55194 h 111211"/>
                <a:gd name="connsiteX36" fmla="*/ 79496 w 111212"/>
                <a:gd name="connsiteY36" fmla="*/ 55297 h 111211"/>
                <a:gd name="connsiteX37" fmla="*/ 55709 w 111212"/>
                <a:gd name="connsiteY37" fmla="*/ 79290 h 111211"/>
                <a:gd name="connsiteX38" fmla="*/ 55606 w 111212"/>
                <a:gd name="connsiteY38" fmla="*/ 79290 h 11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1212" h="111211">
                  <a:moveTo>
                    <a:pt x="111212" y="64153"/>
                  </a:moveTo>
                  <a:lnTo>
                    <a:pt x="111212" y="46853"/>
                  </a:lnTo>
                  <a:lnTo>
                    <a:pt x="102150" y="45926"/>
                  </a:lnTo>
                  <a:cubicBezTo>
                    <a:pt x="100925" y="40129"/>
                    <a:pt x="98618" y="34610"/>
                    <a:pt x="95354" y="29656"/>
                  </a:cubicBezTo>
                  <a:lnTo>
                    <a:pt x="101121" y="22551"/>
                  </a:lnTo>
                  <a:lnTo>
                    <a:pt x="88661" y="10091"/>
                  </a:lnTo>
                  <a:lnTo>
                    <a:pt x="81659" y="15961"/>
                  </a:lnTo>
                  <a:cubicBezTo>
                    <a:pt x="76675" y="12697"/>
                    <a:pt x="71114" y="10390"/>
                    <a:pt x="65286" y="9165"/>
                  </a:cubicBezTo>
                  <a:lnTo>
                    <a:pt x="64462" y="0"/>
                  </a:lnTo>
                  <a:lnTo>
                    <a:pt x="46750" y="0"/>
                  </a:lnTo>
                  <a:lnTo>
                    <a:pt x="45927" y="9165"/>
                  </a:lnTo>
                  <a:cubicBezTo>
                    <a:pt x="40098" y="10390"/>
                    <a:pt x="34538" y="12697"/>
                    <a:pt x="29554" y="15961"/>
                  </a:cubicBezTo>
                  <a:lnTo>
                    <a:pt x="22551" y="10091"/>
                  </a:lnTo>
                  <a:lnTo>
                    <a:pt x="9989" y="22551"/>
                  </a:lnTo>
                  <a:lnTo>
                    <a:pt x="15858" y="29656"/>
                  </a:lnTo>
                  <a:cubicBezTo>
                    <a:pt x="12594" y="34610"/>
                    <a:pt x="10287" y="40129"/>
                    <a:pt x="9062" y="45926"/>
                  </a:cubicBezTo>
                  <a:lnTo>
                    <a:pt x="0" y="46853"/>
                  </a:lnTo>
                  <a:lnTo>
                    <a:pt x="0" y="64462"/>
                  </a:lnTo>
                  <a:lnTo>
                    <a:pt x="9062" y="65388"/>
                  </a:lnTo>
                  <a:cubicBezTo>
                    <a:pt x="10287" y="71186"/>
                    <a:pt x="12594" y="76705"/>
                    <a:pt x="15858" y="81658"/>
                  </a:cubicBezTo>
                  <a:lnTo>
                    <a:pt x="9989" y="88764"/>
                  </a:lnTo>
                  <a:lnTo>
                    <a:pt x="22551" y="101223"/>
                  </a:lnTo>
                  <a:lnTo>
                    <a:pt x="29554" y="95354"/>
                  </a:lnTo>
                  <a:cubicBezTo>
                    <a:pt x="34538" y="98618"/>
                    <a:pt x="40098" y="100925"/>
                    <a:pt x="45927" y="102150"/>
                  </a:cubicBezTo>
                  <a:lnTo>
                    <a:pt x="46750" y="111212"/>
                  </a:lnTo>
                  <a:lnTo>
                    <a:pt x="64462" y="111212"/>
                  </a:lnTo>
                  <a:lnTo>
                    <a:pt x="65286" y="102150"/>
                  </a:lnTo>
                  <a:cubicBezTo>
                    <a:pt x="71114" y="100925"/>
                    <a:pt x="76675" y="98618"/>
                    <a:pt x="81659" y="95354"/>
                  </a:cubicBezTo>
                  <a:lnTo>
                    <a:pt x="88661" y="101223"/>
                  </a:lnTo>
                  <a:lnTo>
                    <a:pt x="101121" y="88764"/>
                  </a:lnTo>
                  <a:lnTo>
                    <a:pt x="95354" y="81658"/>
                  </a:lnTo>
                  <a:cubicBezTo>
                    <a:pt x="98618" y="76705"/>
                    <a:pt x="100925" y="71186"/>
                    <a:pt x="102150" y="65388"/>
                  </a:cubicBezTo>
                  <a:close/>
                  <a:moveTo>
                    <a:pt x="55606" y="79290"/>
                  </a:moveTo>
                  <a:cubicBezTo>
                    <a:pt x="42353" y="79352"/>
                    <a:pt x="31572" y="68653"/>
                    <a:pt x="31510" y="55400"/>
                  </a:cubicBezTo>
                  <a:cubicBezTo>
                    <a:pt x="31448" y="42147"/>
                    <a:pt x="42147" y="31366"/>
                    <a:pt x="55400" y="31304"/>
                  </a:cubicBezTo>
                  <a:cubicBezTo>
                    <a:pt x="68653" y="31252"/>
                    <a:pt x="79434" y="41941"/>
                    <a:pt x="79496" y="55194"/>
                  </a:cubicBezTo>
                  <a:cubicBezTo>
                    <a:pt x="79496" y="55225"/>
                    <a:pt x="79496" y="55266"/>
                    <a:pt x="79496" y="55297"/>
                  </a:cubicBezTo>
                  <a:cubicBezTo>
                    <a:pt x="79558" y="68488"/>
                    <a:pt x="68900" y="79228"/>
                    <a:pt x="55709" y="79290"/>
                  </a:cubicBezTo>
                  <a:cubicBezTo>
                    <a:pt x="55678" y="79290"/>
                    <a:pt x="55637" y="79290"/>
                    <a:pt x="55606" y="7929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1B15D443-2721-8563-91AD-E6969DAE4B2D}"/>
                </a:ext>
              </a:extLst>
            </p:cNvPr>
            <p:cNvSpPr/>
            <p:nvPr/>
          </p:nvSpPr>
          <p:spPr>
            <a:xfrm>
              <a:off x="7317917" y="4425106"/>
              <a:ext cx="93191" cy="92985"/>
            </a:xfrm>
            <a:custGeom>
              <a:avLst/>
              <a:gdLst>
                <a:gd name="connsiteX0" fmla="*/ 93192 w 93191"/>
                <a:gd name="connsiteY0" fmla="*/ 53855 h 92985"/>
                <a:gd name="connsiteX1" fmla="*/ 93192 w 93191"/>
                <a:gd name="connsiteY1" fmla="*/ 39027 h 92985"/>
                <a:gd name="connsiteX2" fmla="*/ 85572 w 93191"/>
                <a:gd name="connsiteY2" fmla="*/ 38306 h 92985"/>
                <a:gd name="connsiteX3" fmla="*/ 79908 w 93191"/>
                <a:gd name="connsiteY3" fmla="*/ 24611 h 92985"/>
                <a:gd name="connsiteX4" fmla="*/ 84851 w 93191"/>
                <a:gd name="connsiteY4" fmla="*/ 18741 h 92985"/>
                <a:gd name="connsiteX5" fmla="*/ 74553 w 93191"/>
                <a:gd name="connsiteY5" fmla="*/ 8444 h 92985"/>
                <a:gd name="connsiteX6" fmla="*/ 68581 w 93191"/>
                <a:gd name="connsiteY6" fmla="*/ 13283 h 92985"/>
                <a:gd name="connsiteX7" fmla="*/ 54885 w 93191"/>
                <a:gd name="connsiteY7" fmla="*/ 7620 h 92985"/>
                <a:gd name="connsiteX8" fmla="*/ 54164 w 93191"/>
                <a:gd name="connsiteY8" fmla="*/ 0 h 92985"/>
                <a:gd name="connsiteX9" fmla="*/ 39130 w 93191"/>
                <a:gd name="connsiteY9" fmla="*/ 0 h 92985"/>
                <a:gd name="connsiteX10" fmla="*/ 38409 w 93191"/>
                <a:gd name="connsiteY10" fmla="*/ 7620 h 92985"/>
                <a:gd name="connsiteX11" fmla="*/ 24714 w 93191"/>
                <a:gd name="connsiteY11" fmla="*/ 13283 h 92985"/>
                <a:gd name="connsiteX12" fmla="*/ 18741 w 93191"/>
                <a:gd name="connsiteY12" fmla="*/ 8444 h 92985"/>
                <a:gd name="connsiteX13" fmla="*/ 8444 w 93191"/>
                <a:gd name="connsiteY13" fmla="*/ 18741 h 92985"/>
                <a:gd name="connsiteX14" fmla="*/ 13387 w 93191"/>
                <a:gd name="connsiteY14" fmla="*/ 24611 h 92985"/>
                <a:gd name="connsiteX15" fmla="*/ 7723 w 93191"/>
                <a:gd name="connsiteY15" fmla="*/ 38306 h 92985"/>
                <a:gd name="connsiteX16" fmla="*/ 0 w 93191"/>
                <a:gd name="connsiteY16" fmla="*/ 39027 h 92985"/>
                <a:gd name="connsiteX17" fmla="*/ 0 w 93191"/>
                <a:gd name="connsiteY17" fmla="*/ 53855 h 92985"/>
                <a:gd name="connsiteX18" fmla="*/ 7723 w 93191"/>
                <a:gd name="connsiteY18" fmla="*/ 54576 h 92985"/>
                <a:gd name="connsiteX19" fmla="*/ 13387 w 93191"/>
                <a:gd name="connsiteY19" fmla="*/ 68375 h 92985"/>
                <a:gd name="connsiteX20" fmla="*/ 8444 w 93191"/>
                <a:gd name="connsiteY20" fmla="*/ 74244 h 92985"/>
                <a:gd name="connsiteX21" fmla="*/ 18741 w 93191"/>
                <a:gd name="connsiteY21" fmla="*/ 84542 h 92985"/>
                <a:gd name="connsiteX22" fmla="*/ 24714 w 93191"/>
                <a:gd name="connsiteY22" fmla="*/ 79599 h 92985"/>
                <a:gd name="connsiteX23" fmla="*/ 38409 w 93191"/>
                <a:gd name="connsiteY23" fmla="*/ 85365 h 92985"/>
                <a:gd name="connsiteX24" fmla="*/ 39130 w 93191"/>
                <a:gd name="connsiteY24" fmla="*/ 92986 h 92985"/>
                <a:gd name="connsiteX25" fmla="*/ 53958 w 93191"/>
                <a:gd name="connsiteY25" fmla="*/ 92986 h 92985"/>
                <a:gd name="connsiteX26" fmla="*/ 54679 w 93191"/>
                <a:gd name="connsiteY26" fmla="*/ 85365 h 92985"/>
                <a:gd name="connsiteX27" fmla="*/ 68375 w 93191"/>
                <a:gd name="connsiteY27" fmla="*/ 79599 h 92985"/>
                <a:gd name="connsiteX28" fmla="*/ 74347 w 93191"/>
                <a:gd name="connsiteY28" fmla="*/ 84542 h 92985"/>
                <a:gd name="connsiteX29" fmla="*/ 84645 w 93191"/>
                <a:gd name="connsiteY29" fmla="*/ 74244 h 92985"/>
                <a:gd name="connsiteX30" fmla="*/ 79702 w 93191"/>
                <a:gd name="connsiteY30" fmla="*/ 68375 h 92985"/>
                <a:gd name="connsiteX31" fmla="*/ 85366 w 93191"/>
                <a:gd name="connsiteY31" fmla="*/ 54576 h 92985"/>
                <a:gd name="connsiteX32" fmla="*/ 46544 w 93191"/>
                <a:gd name="connsiteY32" fmla="*/ 66521 h 92985"/>
                <a:gd name="connsiteX33" fmla="*/ 26990 w 93191"/>
                <a:gd name="connsiteY33" fmla="*/ 45937 h 92985"/>
                <a:gd name="connsiteX34" fmla="*/ 47574 w 93191"/>
                <a:gd name="connsiteY34" fmla="*/ 26372 h 92985"/>
                <a:gd name="connsiteX35" fmla="*/ 67139 w 93191"/>
                <a:gd name="connsiteY35" fmla="*/ 46441 h 92985"/>
                <a:gd name="connsiteX36" fmla="*/ 47069 w 93191"/>
                <a:gd name="connsiteY36" fmla="*/ 66532 h 92985"/>
                <a:gd name="connsiteX37" fmla="*/ 46544 w 93191"/>
                <a:gd name="connsiteY37" fmla="*/ 66521 h 9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3191" h="92985">
                  <a:moveTo>
                    <a:pt x="93192" y="53855"/>
                  </a:moveTo>
                  <a:lnTo>
                    <a:pt x="93192" y="39027"/>
                  </a:lnTo>
                  <a:lnTo>
                    <a:pt x="85572" y="38306"/>
                  </a:lnTo>
                  <a:cubicBezTo>
                    <a:pt x="84552" y="33425"/>
                    <a:pt x="82626" y="28781"/>
                    <a:pt x="79908" y="24611"/>
                  </a:cubicBezTo>
                  <a:lnTo>
                    <a:pt x="84851" y="18741"/>
                  </a:lnTo>
                  <a:lnTo>
                    <a:pt x="74553" y="8444"/>
                  </a:lnTo>
                  <a:lnTo>
                    <a:pt x="68581" y="13283"/>
                  </a:lnTo>
                  <a:cubicBezTo>
                    <a:pt x="64410" y="10565"/>
                    <a:pt x="59766" y="8639"/>
                    <a:pt x="54885" y="7620"/>
                  </a:cubicBezTo>
                  <a:lnTo>
                    <a:pt x="54164" y="0"/>
                  </a:lnTo>
                  <a:lnTo>
                    <a:pt x="39130" y="0"/>
                  </a:lnTo>
                  <a:lnTo>
                    <a:pt x="38409" y="7620"/>
                  </a:lnTo>
                  <a:cubicBezTo>
                    <a:pt x="33528" y="8639"/>
                    <a:pt x="28884" y="10565"/>
                    <a:pt x="24714" y="13283"/>
                  </a:cubicBezTo>
                  <a:lnTo>
                    <a:pt x="18741" y="8444"/>
                  </a:lnTo>
                  <a:lnTo>
                    <a:pt x="8444" y="18741"/>
                  </a:lnTo>
                  <a:lnTo>
                    <a:pt x="13387" y="24611"/>
                  </a:lnTo>
                  <a:cubicBezTo>
                    <a:pt x="10668" y="28781"/>
                    <a:pt x="8742" y="33425"/>
                    <a:pt x="7723" y="38306"/>
                  </a:cubicBezTo>
                  <a:lnTo>
                    <a:pt x="0" y="39027"/>
                  </a:lnTo>
                  <a:lnTo>
                    <a:pt x="0" y="53855"/>
                  </a:lnTo>
                  <a:lnTo>
                    <a:pt x="7723" y="54576"/>
                  </a:lnTo>
                  <a:cubicBezTo>
                    <a:pt x="8722" y="59488"/>
                    <a:pt x="10648" y="64173"/>
                    <a:pt x="13387" y="68375"/>
                  </a:cubicBezTo>
                  <a:lnTo>
                    <a:pt x="8444" y="74244"/>
                  </a:lnTo>
                  <a:lnTo>
                    <a:pt x="18741" y="84542"/>
                  </a:lnTo>
                  <a:lnTo>
                    <a:pt x="24714" y="79599"/>
                  </a:lnTo>
                  <a:cubicBezTo>
                    <a:pt x="28864" y="82390"/>
                    <a:pt x="33508" y="84356"/>
                    <a:pt x="38409" y="85365"/>
                  </a:cubicBezTo>
                  <a:lnTo>
                    <a:pt x="39130" y="92986"/>
                  </a:lnTo>
                  <a:lnTo>
                    <a:pt x="53958" y="92986"/>
                  </a:lnTo>
                  <a:lnTo>
                    <a:pt x="54679" y="85365"/>
                  </a:lnTo>
                  <a:cubicBezTo>
                    <a:pt x="59581" y="84356"/>
                    <a:pt x="64225" y="82390"/>
                    <a:pt x="68375" y="79599"/>
                  </a:cubicBezTo>
                  <a:lnTo>
                    <a:pt x="74347" y="84542"/>
                  </a:lnTo>
                  <a:lnTo>
                    <a:pt x="84645" y="74244"/>
                  </a:lnTo>
                  <a:lnTo>
                    <a:pt x="79702" y="68375"/>
                  </a:lnTo>
                  <a:cubicBezTo>
                    <a:pt x="82441" y="64173"/>
                    <a:pt x="84367" y="59488"/>
                    <a:pt x="85366" y="54576"/>
                  </a:cubicBezTo>
                  <a:close/>
                  <a:moveTo>
                    <a:pt x="46544" y="66521"/>
                  </a:moveTo>
                  <a:cubicBezTo>
                    <a:pt x="35454" y="66233"/>
                    <a:pt x="26701" y="57017"/>
                    <a:pt x="26990" y="45937"/>
                  </a:cubicBezTo>
                  <a:cubicBezTo>
                    <a:pt x="27268" y="34846"/>
                    <a:pt x="36484" y="26094"/>
                    <a:pt x="47574" y="26372"/>
                  </a:cubicBezTo>
                  <a:cubicBezTo>
                    <a:pt x="58458" y="26650"/>
                    <a:pt x="67139" y="35557"/>
                    <a:pt x="67139" y="46441"/>
                  </a:cubicBezTo>
                  <a:cubicBezTo>
                    <a:pt x="67139" y="57532"/>
                    <a:pt x="58160" y="66521"/>
                    <a:pt x="47069" y="66532"/>
                  </a:cubicBezTo>
                  <a:cubicBezTo>
                    <a:pt x="46894" y="66532"/>
                    <a:pt x="46719" y="66521"/>
                    <a:pt x="46544" y="6652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2DCC300C-AE38-C755-10F3-20EAB6A701FE}"/>
                </a:ext>
              </a:extLst>
            </p:cNvPr>
            <p:cNvSpPr/>
            <p:nvPr/>
          </p:nvSpPr>
          <p:spPr>
            <a:xfrm>
              <a:off x="9354539" y="2958446"/>
              <a:ext cx="116669" cy="116772"/>
            </a:xfrm>
            <a:custGeom>
              <a:avLst/>
              <a:gdLst>
                <a:gd name="connsiteX0" fmla="*/ 116670 w 116669"/>
                <a:gd name="connsiteY0" fmla="*/ 43661 h 116772"/>
                <a:gd name="connsiteX1" fmla="*/ 0 w 116669"/>
                <a:gd name="connsiteY1" fmla="*/ 0 h 116772"/>
                <a:gd name="connsiteX2" fmla="*/ 43661 w 116669"/>
                <a:gd name="connsiteY2" fmla="*/ 116773 h 116772"/>
                <a:gd name="connsiteX3" fmla="*/ 72082 w 116669"/>
                <a:gd name="connsiteY3" fmla="*/ 88352 h 116772"/>
                <a:gd name="connsiteX4" fmla="*/ 90102 w 116669"/>
                <a:gd name="connsiteY4" fmla="*/ 106475 h 116772"/>
                <a:gd name="connsiteX5" fmla="*/ 106372 w 116669"/>
                <a:gd name="connsiteY5" fmla="*/ 90205 h 116772"/>
                <a:gd name="connsiteX6" fmla="*/ 88352 w 116669"/>
                <a:gd name="connsiteY6" fmla="*/ 72082 h 116772"/>
                <a:gd name="connsiteX7" fmla="*/ 116670 w 116669"/>
                <a:gd name="connsiteY7" fmla="*/ 43661 h 11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669" h="116772">
                  <a:moveTo>
                    <a:pt x="116670" y="43661"/>
                  </a:moveTo>
                  <a:lnTo>
                    <a:pt x="0" y="0"/>
                  </a:lnTo>
                  <a:lnTo>
                    <a:pt x="43661" y="116773"/>
                  </a:lnTo>
                  <a:lnTo>
                    <a:pt x="72082" y="88352"/>
                  </a:lnTo>
                  <a:lnTo>
                    <a:pt x="90102" y="106475"/>
                  </a:lnTo>
                  <a:lnTo>
                    <a:pt x="106372" y="90205"/>
                  </a:lnTo>
                  <a:lnTo>
                    <a:pt x="88352" y="72082"/>
                  </a:lnTo>
                  <a:lnTo>
                    <a:pt x="116670" y="43661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6A32562-6B0C-47E9-F1AD-6C555D9EE573}"/>
                </a:ext>
              </a:extLst>
            </p:cNvPr>
            <p:cNvSpPr/>
            <p:nvPr/>
          </p:nvSpPr>
          <p:spPr>
            <a:xfrm rot="18900000">
              <a:off x="9423265" y="3013101"/>
              <a:ext cx="23066" cy="51178"/>
            </a:xfrm>
            <a:custGeom>
              <a:avLst/>
              <a:gdLst>
                <a:gd name="connsiteX0" fmla="*/ 0 w 23066"/>
                <a:gd name="connsiteY0" fmla="*/ 0 h 51178"/>
                <a:gd name="connsiteX1" fmla="*/ 23066 w 23066"/>
                <a:gd name="connsiteY1" fmla="*/ 0 h 51178"/>
                <a:gd name="connsiteX2" fmla="*/ 23066 w 23066"/>
                <a:gd name="connsiteY2" fmla="*/ 51178 h 51178"/>
                <a:gd name="connsiteX3" fmla="*/ 0 w 23066"/>
                <a:gd name="connsiteY3" fmla="*/ 51178 h 5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66" h="51178">
                  <a:moveTo>
                    <a:pt x="0" y="0"/>
                  </a:moveTo>
                  <a:lnTo>
                    <a:pt x="23066" y="0"/>
                  </a:lnTo>
                  <a:lnTo>
                    <a:pt x="23066" y="51178"/>
                  </a:lnTo>
                  <a:lnTo>
                    <a:pt x="0" y="51178"/>
                  </a:lnTo>
                  <a:close/>
                </a:path>
              </a:pathLst>
            </a:custGeom>
            <a:solidFill>
              <a:schemeClr val="bg2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5" name="图形 3">
              <a:extLst>
                <a:ext uri="{FF2B5EF4-FFF2-40B4-BE49-F238E27FC236}">
                  <a16:creationId xmlns:a16="http://schemas.microsoft.com/office/drawing/2014/main" id="{22A5FF02-43DE-1561-D81F-C6C461A62B28}"/>
                </a:ext>
              </a:extLst>
            </p:cNvPr>
            <p:cNvGrpSpPr/>
            <p:nvPr/>
          </p:nvGrpSpPr>
          <p:grpSpPr>
            <a:xfrm>
              <a:off x="7146157" y="2865254"/>
              <a:ext cx="1715754" cy="1732539"/>
              <a:chOff x="7146157" y="2865254"/>
              <a:chExt cx="1715754" cy="1732539"/>
            </a:xfrm>
            <a:solidFill>
              <a:schemeClr val="bg1">
                <a:alpha val="20000"/>
              </a:schemeClr>
            </a:solidFill>
          </p:grpSpPr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44B23A9C-EC9C-DCAF-25D5-5F6AE712F08B}"/>
                  </a:ext>
                </a:extLst>
              </p:cNvPr>
              <p:cNvSpPr/>
              <p:nvPr/>
            </p:nvSpPr>
            <p:spPr>
              <a:xfrm>
                <a:off x="7146157" y="2865254"/>
                <a:ext cx="386976" cy="1445962"/>
              </a:xfrm>
              <a:custGeom>
                <a:avLst/>
                <a:gdLst>
                  <a:gd name="connsiteX0" fmla="*/ 386977 w 386976"/>
                  <a:gd name="connsiteY0" fmla="*/ 0 h 1445962"/>
                  <a:gd name="connsiteX1" fmla="*/ 0 w 386976"/>
                  <a:gd name="connsiteY1" fmla="*/ 1445963 h 1445962"/>
                  <a:gd name="connsiteX2" fmla="*/ 0 w 386976"/>
                  <a:gd name="connsiteY2" fmla="*/ 0 h 1445962"/>
                  <a:gd name="connsiteX3" fmla="*/ 386977 w 386976"/>
                  <a:gd name="connsiteY3" fmla="*/ 0 h 1445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6976" h="1445962">
                    <a:moveTo>
                      <a:pt x="386977" y="0"/>
                    </a:moveTo>
                    <a:lnTo>
                      <a:pt x="0" y="1445963"/>
                    </a:lnTo>
                    <a:lnTo>
                      <a:pt x="0" y="0"/>
                    </a:lnTo>
                    <a:lnTo>
                      <a:pt x="386977" y="0"/>
                    </a:lnTo>
                    <a:close/>
                  </a:path>
                </a:pathLst>
              </a:custGeom>
              <a:grpFill/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295E90AA-DB53-C2C7-B06C-BE8F28804FD7}"/>
                  </a:ext>
                </a:extLst>
              </p:cNvPr>
              <p:cNvSpPr/>
              <p:nvPr/>
            </p:nvSpPr>
            <p:spPr>
              <a:xfrm>
                <a:off x="7186728" y="2865254"/>
                <a:ext cx="783118" cy="1732539"/>
              </a:xfrm>
              <a:custGeom>
                <a:avLst/>
                <a:gdLst>
                  <a:gd name="connsiteX0" fmla="*/ 783118 w 783118"/>
                  <a:gd name="connsiteY0" fmla="*/ 0 h 1732539"/>
                  <a:gd name="connsiteX1" fmla="*/ 319426 w 783118"/>
                  <a:gd name="connsiteY1" fmla="*/ 1732539 h 1732539"/>
                  <a:gd name="connsiteX2" fmla="*/ 0 w 783118"/>
                  <a:gd name="connsiteY2" fmla="*/ 1732539 h 1732539"/>
                  <a:gd name="connsiteX3" fmla="*/ 463589 w 783118"/>
                  <a:gd name="connsiteY3" fmla="*/ 0 h 1732539"/>
                  <a:gd name="connsiteX4" fmla="*/ 783118 w 783118"/>
                  <a:gd name="connsiteY4" fmla="*/ 0 h 173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3118" h="1732539">
                    <a:moveTo>
                      <a:pt x="783118" y="0"/>
                    </a:moveTo>
                    <a:lnTo>
                      <a:pt x="319426" y="1732539"/>
                    </a:lnTo>
                    <a:lnTo>
                      <a:pt x="0" y="1732539"/>
                    </a:lnTo>
                    <a:lnTo>
                      <a:pt x="463589" y="0"/>
                    </a:lnTo>
                    <a:lnTo>
                      <a:pt x="783118" y="0"/>
                    </a:lnTo>
                    <a:close/>
                  </a:path>
                </a:pathLst>
              </a:custGeom>
              <a:grpFill/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A84156A3-41C6-3BF5-2A43-20F66E1D125F}"/>
                  </a:ext>
                </a:extLst>
              </p:cNvPr>
              <p:cNvSpPr/>
              <p:nvPr/>
            </p:nvSpPr>
            <p:spPr>
              <a:xfrm>
                <a:off x="7826095" y="2865254"/>
                <a:ext cx="608165" cy="1732539"/>
              </a:xfrm>
              <a:custGeom>
                <a:avLst/>
                <a:gdLst>
                  <a:gd name="connsiteX0" fmla="*/ 608165 w 608165"/>
                  <a:gd name="connsiteY0" fmla="*/ 0 h 1732539"/>
                  <a:gd name="connsiteX1" fmla="*/ 144473 w 608165"/>
                  <a:gd name="connsiteY1" fmla="*/ 1732539 h 1732539"/>
                  <a:gd name="connsiteX2" fmla="*/ 0 w 608165"/>
                  <a:gd name="connsiteY2" fmla="*/ 1732539 h 1732539"/>
                  <a:gd name="connsiteX3" fmla="*/ 463692 w 608165"/>
                  <a:gd name="connsiteY3" fmla="*/ 0 h 1732539"/>
                  <a:gd name="connsiteX4" fmla="*/ 608165 w 608165"/>
                  <a:gd name="connsiteY4" fmla="*/ 0 h 173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8165" h="1732539">
                    <a:moveTo>
                      <a:pt x="608165" y="0"/>
                    </a:moveTo>
                    <a:lnTo>
                      <a:pt x="144473" y="1732539"/>
                    </a:lnTo>
                    <a:lnTo>
                      <a:pt x="0" y="1732539"/>
                    </a:lnTo>
                    <a:lnTo>
                      <a:pt x="463692" y="0"/>
                    </a:lnTo>
                    <a:lnTo>
                      <a:pt x="608165" y="0"/>
                    </a:lnTo>
                    <a:close/>
                  </a:path>
                </a:pathLst>
              </a:custGeom>
              <a:grpFill/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73D4412D-9CBC-8319-B94F-B22188444C90}"/>
                  </a:ext>
                </a:extLst>
              </p:cNvPr>
              <p:cNvSpPr/>
              <p:nvPr/>
            </p:nvSpPr>
            <p:spPr>
              <a:xfrm>
                <a:off x="8346526" y="2865254"/>
                <a:ext cx="515385" cy="1732539"/>
              </a:xfrm>
              <a:custGeom>
                <a:avLst/>
                <a:gdLst>
                  <a:gd name="connsiteX0" fmla="*/ 515385 w 515385"/>
                  <a:gd name="connsiteY0" fmla="*/ 0 h 1732539"/>
                  <a:gd name="connsiteX1" fmla="*/ 51693 w 515385"/>
                  <a:gd name="connsiteY1" fmla="*/ 1732539 h 1732539"/>
                  <a:gd name="connsiteX2" fmla="*/ 0 w 515385"/>
                  <a:gd name="connsiteY2" fmla="*/ 1732539 h 1732539"/>
                  <a:gd name="connsiteX3" fmla="*/ 463693 w 515385"/>
                  <a:gd name="connsiteY3" fmla="*/ 0 h 1732539"/>
                  <a:gd name="connsiteX4" fmla="*/ 515385 w 515385"/>
                  <a:gd name="connsiteY4" fmla="*/ 0 h 173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385" h="1732539">
                    <a:moveTo>
                      <a:pt x="515385" y="0"/>
                    </a:moveTo>
                    <a:lnTo>
                      <a:pt x="51693" y="1732539"/>
                    </a:lnTo>
                    <a:lnTo>
                      <a:pt x="0" y="1732539"/>
                    </a:lnTo>
                    <a:lnTo>
                      <a:pt x="463693" y="0"/>
                    </a:lnTo>
                    <a:lnTo>
                      <a:pt x="515385" y="0"/>
                    </a:lnTo>
                    <a:close/>
                  </a:path>
                </a:pathLst>
              </a:custGeom>
              <a:grpFill/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D31B297-B1E5-8369-B829-5C7AA042CCA9}"/>
                </a:ext>
              </a:extLst>
            </p:cNvPr>
            <p:cNvSpPr/>
            <p:nvPr/>
          </p:nvSpPr>
          <p:spPr>
            <a:xfrm>
              <a:off x="7553625" y="3290846"/>
              <a:ext cx="126246" cy="126143"/>
            </a:xfrm>
            <a:custGeom>
              <a:avLst/>
              <a:gdLst>
                <a:gd name="connsiteX0" fmla="*/ 12048 w 126246"/>
                <a:gd name="connsiteY0" fmla="*/ 84954 h 126143"/>
                <a:gd name="connsiteX1" fmla="*/ 121921 w 126246"/>
                <a:gd name="connsiteY1" fmla="*/ 126143 h 126143"/>
                <a:gd name="connsiteX2" fmla="*/ 64359 w 126246"/>
                <a:gd name="connsiteY2" fmla="*/ 68581 h 126143"/>
                <a:gd name="connsiteX3" fmla="*/ 50869 w 126246"/>
                <a:gd name="connsiteY3" fmla="*/ 66830 h 126143"/>
                <a:gd name="connsiteX4" fmla="*/ 50869 w 126246"/>
                <a:gd name="connsiteY4" fmla="*/ 50766 h 126143"/>
                <a:gd name="connsiteX5" fmla="*/ 66933 w 126246"/>
                <a:gd name="connsiteY5" fmla="*/ 50766 h 126143"/>
                <a:gd name="connsiteX6" fmla="*/ 68684 w 126246"/>
                <a:gd name="connsiteY6" fmla="*/ 64256 h 126143"/>
                <a:gd name="connsiteX7" fmla="*/ 126246 w 126246"/>
                <a:gd name="connsiteY7" fmla="*/ 121818 h 126143"/>
                <a:gd name="connsiteX8" fmla="*/ 85057 w 126246"/>
                <a:gd name="connsiteY8" fmla="*/ 11945 h 126143"/>
                <a:gd name="connsiteX9" fmla="*/ 48604 w 126246"/>
                <a:gd name="connsiteY9" fmla="*/ 19977 h 126143"/>
                <a:gd name="connsiteX10" fmla="*/ 47265 w 126246"/>
                <a:gd name="connsiteY10" fmla="*/ 6899 h 126143"/>
                <a:gd name="connsiteX11" fmla="*/ 40366 w 126246"/>
                <a:gd name="connsiteY11" fmla="*/ 0 h 126143"/>
                <a:gd name="connsiteX12" fmla="*/ 0 w 126246"/>
                <a:gd name="connsiteY12" fmla="*/ 40366 h 126143"/>
                <a:gd name="connsiteX13" fmla="*/ 6899 w 126246"/>
                <a:gd name="connsiteY13" fmla="*/ 47265 h 126143"/>
                <a:gd name="connsiteX14" fmla="*/ 20080 w 126246"/>
                <a:gd name="connsiteY14" fmla="*/ 48604 h 126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246" h="126143">
                  <a:moveTo>
                    <a:pt x="12048" y="84954"/>
                  </a:moveTo>
                  <a:lnTo>
                    <a:pt x="121921" y="126143"/>
                  </a:lnTo>
                  <a:lnTo>
                    <a:pt x="64359" y="68581"/>
                  </a:lnTo>
                  <a:cubicBezTo>
                    <a:pt x="59983" y="71104"/>
                    <a:pt x="54463" y="70383"/>
                    <a:pt x="50869" y="66830"/>
                  </a:cubicBezTo>
                  <a:cubicBezTo>
                    <a:pt x="46431" y="62392"/>
                    <a:pt x="46431" y="55204"/>
                    <a:pt x="50869" y="50766"/>
                  </a:cubicBezTo>
                  <a:cubicBezTo>
                    <a:pt x="55307" y="46328"/>
                    <a:pt x="62495" y="46328"/>
                    <a:pt x="66933" y="50766"/>
                  </a:cubicBezTo>
                  <a:cubicBezTo>
                    <a:pt x="70486" y="54360"/>
                    <a:pt x="71207" y="59879"/>
                    <a:pt x="68684" y="64256"/>
                  </a:cubicBezTo>
                  <a:lnTo>
                    <a:pt x="126246" y="121818"/>
                  </a:lnTo>
                  <a:lnTo>
                    <a:pt x="85057" y="11945"/>
                  </a:lnTo>
                  <a:lnTo>
                    <a:pt x="48604" y="19977"/>
                  </a:lnTo>
                  <a:lnTo>
                    <a:pt x="47265" y="6899"/>
                  </a:lnTo>
                  <a:lnTo>
                    <a:pt x="40366" y="0"/>
                  </a:lnTo>
                  <a:lnTo>
                    <a:pt x="0" y="40366"/>
                  </a:lnTo>
                  <a:lnTo>
                    <a:pt x="6899" y="47265"/>
                  </a:lnTo>
                  <a:lnTo>
                    <a:pt x="20080" y="48604"/>
                  </a:ln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DDDF5E9F-B61E-EFF2-B0E6-FFB06B91CB51}"/>
                </a:ext>
              </a:extLst>
            </p:cNvPr>
            <p:cNvSpPr/>
            <p:nvPr/>
          </p:nvSpPr>
          <p:spPr>
            <a:xfrm>
              <a:off x="7553625" y="3290846"/>
              <a:ext cx="126246" cy="126143"/>
            </a:xfrm>
            <a:custGeom>
              <a:avLst/>
              <a:gdLst>
                <a:gd name="connsiteX0" fmla="*/ 12048 w 126246"/>
                <a:gd name="connsiteY0" fmla="*/ 84954 h 126143"/>
                <a:gd name="connsiteX1" fmla="*/ 121921 w 126246"/>
                <a:gd name="connsiteY1" fmla="*/ 126143 h 126143"/>
                <a:gd name="connsiteX2" fmla="*/ 64359 w 126246"/>
                <a:gd name="connsiteY2" fmla="*/ 68581 h 126143"/>
                <a:gd name="connsiteX3" fmla="*/ 50869 w 126246"/>
                <a:gd name="connsiteY3" fmla="*/ 66830 h 126143"/>
                <a:gd name="connsiteX4" fmla="*/ 50869 w 126246"/>
                <a:gd name="connsiteY4" fmla="*/ 50766 h 126143"/>
                <a:gd name="connsiteX5" fmla="*/ 66933 w 126246"/>
                <a:gd name="connsiteY5" fmla="*/ 50766 h 126143"/>
                <a:gd name="connsiteX6" fmla="*/ 68684 w 126246"/>
                <a:gd name="connsiteY6" fmla="*/ 64256 h 126143"/>
                <a:gd name="connsiteX7" fmla="*/ 126246 w 126246"/>
                <a:gd name="connsiteY7" fmla="*/ 121818 h 126143"/>
                <a:gd name="connsiteX8" fmla="*/ 85057 w 126246"/>
                <a:gd name="connsiteY8" fmla="*/ 11945 h 126143"/>
                <a:gd name="connsiteX9" fmla="*/ 48604 w 126246"/>
                <a:gd name="connsiteY9" fmla="*/ 19977 h 126143"/>
                <a:gd name="connsiteX10" fmla="*/ 47265 w 126246"/>
                <a:gd name="connsiteY10" fmla="*/ 6899 h 126143"/>
                <a:gd name="connsiteX11" fmla="*/ 40366 w 126246"/>
                <a:gd name="connsiteY11" fmla="*/ 0 h 126143"/>
                <a:gd name="connsiteX12" fmla="*/ 0 w 126246"/>
                <a:gd name="connsiteY12" fmla="*/ 40366 h 126143"/>
                <a:gd name="connsiteX13" fmla="*/ 6899 w 126246"/>
                <a:gd name="connsiteY13" fmla="*/ 47265 h 126143"/>
                <a:gd name="connsiteX14" fmla="*/ 20080 w 126246"/>
                <a:gd name="connsiteY14" fmla="*/ 48604 h 126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6246" h="126143">
                  <a:moveTo>
                    <a:pt x="12048" y="84954"/>
                  </a:moveTo>
                  <a:lnTo>
                    <a:pt x="121921" y="126143"/>
                  </a:lnTo>
                  <a:lnTo>
                    <a:pt x="64359" y="68581"/>
                  </a:lnTo>
                  <a:cubicBezTo>
                    <a:pt x="59983" y="71104"/>
                    <a:pt x="54463" y="70383"/>
                    <a:pt x="50869" y="66830"/>
                  </a:cubicBezTo>
                  <a:cubicBezTo>
                    <a:pt x="46431" y="62392"/>
                    <a:pt x="46431" y="55204"/>
                    <a:pt x="50869" y="50766"/>
                  </a:cubicBezTo>
                  <a:cubicBezTo>
                    <a:pt x="55307" y="46328"/>
                    <a:pt x="62495" y="46328"/>
                    <a:pt x="66933" y="50766"/>
                  </a:cubicBezTo>
                  <a:cubicBezTo>
                    <a:pt x="70486" y="54360"/>
                    <a:pt x="71207" y="59879"/>
                    <a:pt x="68684" y="64256"/>
                  </a:cubicBezTo>
                  <a:lnTo>
                    <a:pt x="126246" y="121818"/>
                  </a:lnTo>
                  <a:lnTo>
                    <a:pt x="85057" y="11945"/>
                  </a:lnTo>
                  <a:lnTo>
                    <a:pt x="48604" y="19977"/>
                  </a:lnTo>
                  <a:lnTo>
                    <a:pt x="47265" y="6899"/>
                  </a:lnTo>
                  <a:lnTo>
                    <a:pt x="40366" y="0"/>
                  </a:lnTo>
                  <a:lnTo>
                    <a:pt x="0" y="40366"/>
                  </a:lnTo>
                  <a:lnTo>
                    <a:pt x="6899" y="47265"/>
                  </a:lnTo>
                  <a:lnTo>
                    <a:pt x="20080" y="4860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46B39FB1-F8BB-208F-E8D8-2C875329E019}"/>
                </a:ext>
              </a:extLst>
            </p:cNvPr>
            <p:cNvSpPr/>
            <p:nvPr/>
          </p:nvSpPr>
          <p:spPr>
            <a:xfrm>
              <a:off x="10273583" y="3247906"/>
              <a:ext cx="350475" cy="518096"/>
            </a:xfrm>
            <a:custGeom>
              <a:avLst/>
              <a:gdLst>
                <a:gd name="connsiteX0" fmla="*/ 159301 w 350475"/>
                <a:gd name="connsiteY0" fmla="*/ 0 h 518096"/>
                <a:gd name="connsiteX1" fmla="*/ 345890 w 350475"/>
                <a:gd name="connsiteY1" fmla="*/ 483978 h 518096"/>
                <a:gd name="connsiteX2" fmla="*/ 11945 w 350475"/>
                <a:gd name="connsiteY2" fmla="*/ 471209 h 518096"/>
                <a:gd name="connsiteX3" fmla="*/ 29760 w 350475"/>
                <a:gd name="connsiteY3" fmla="*/ 353098 h 518096"/>
                <a:gd name="connsiteX4" fmla="*/ 156624 w 350475"/>
                <a:gd name="connsiteY4" fmla="*/ 346199 h 518096"/>
                <a:gd name="connsiteX5" fmla="*/ 0 w 350475"/>
                <a:gd name="connsiteY5" fmla="*/ 167745 h 51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475" h="518096">
                  <a:moveTo>
                    <a:pt x="159301" y="0"/>
                  </a:moveTo>
                  <a:cubicBezTo>
                    <a:pt x="195857" y="42116"/>
                    <a:pt x="381828" y="400363"/>
                    <a:pt x="345890" y="483978"/>
                  </a:cubicBezTo>
                  <a:cubicBezTo>
                    <a:pt x="309952" y="567593"/>
                    <a:pt x="11945" y="471209"/>
                    <a:pt x="11945" y="471209"/>
                  </a:cubicBezTo>
                  <a:lnTo>
                    <a:pt x="29760" y="353098"/>
                  </a:lnTo>
                  <a:cubicBezTo>
                    <a:pt x="29760" y="353098"/>
                    <a:pt x="145502" y="357217"/>
                    <a:pt x="156624" y="346199"/>
                  </a:cubicBezTo>
                  <a:cubicBezTo>
                    <a:pt x="167745" y="335181"/>
                    <a:pt x="0" y="167745"/>
                    <a:pt x="0" y="167745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529AE3A8-E47F-8CE5-C975-D9C9DF157628}"/>
                </a:ext>
              </a:extLst>
            </p:cNvPr>
            <p:cNvSpPr/>
            <p:nvPr/>
          </p:nvSpPr>
          <p:spPr>
            <a:xfrm>
              <a:off x="10273377" y="3247906"/>
              <a:ext cx="350525" cy="517341"/>
            </a:xfrm>
            <a:custGeom>
              <a:avLst/>
              <a:gdLst>
                <a:gd name="connsiteX0" fmla="*/ 345890 w 350525"/>
                <a:gd name="connsiteY0" fmla="*/ 483978 h 517341"/>
                <a:gd name="connsiteX1" fmla="*/ 324163 w 350525"/>
                <a:gd name="connsiteY1" fmla="*/ 506015 h 517341"/>
                <a:gd name="connsiteX2" fmla="*/ 324163 w 350525"/>
                <a:gd name="connsiteY2" fmla="*/ 506015 h 517341"/>
                <a:gd name="connsiteX3" fmla="*/ 318190 w 350525"/>
                <a:gd name="connsiteY3" fmla="*/ 508692 h 517341"/>
                <a:gd name="connsiteX4" fmla="*/ 317366 w 350525"/>
                <a:gd name="connsiteY4" fmla="*/ 508692 h 517341"/>
                <a:gd name="connsiteX5" fmla="*/ 311703 w 350525"/>
                <a:gd name="connsiteY5" fmla="*/ 510649 h 517341"/>
                <a:gd name="connsiteX6" fmla="*/ 285959 w 350525"/>
                <a:gd name="connsiteY6" fmla="*/ 516003 h 517341"/>
                <a:gd name="connsiteX7" fmla="*/ 278442 w 350525"/>
                <a:gd name="connsiteY7" fmla="*/ 516724 h 517341"/>
                <a:gd name="connsiteX8" fmla="*/ 267218 w 350525"/>
                <a:gd name="connsiteY8" fmla="*/ 517342 h 517341"/>
                <a:gd name="connsiteX9" fmla="*/ 256920 w 350525"/>
                <a:gd name="connsiteY9" fmla="*/ 517342 h 517341"/>
                <a:gd name="connsiteX10" fmla="*/ 11739 w 350525"/>
                <a:gd name="connsiteY10" fmla="*/ 470489 h 517341"/>
                <a:gd name="connsiteX11" fmla="*/ 29554 w 350525"/>
                <a:gd name="connsiteY11" fmla="*/ 352377 h 517341"/>
                <a:gd name="connsiteX12" fmla="*/ 156418 w 350525"/>
                <a:gd name="connsiteY12" fmla="*/ 345478 h 517341"/>
                <a:gd name="connsiteX13" fmla="*/ 137676 w 350525"/>
                <a:gd name="connsiteY13" fmla="*/ 314586 h 517341"/>
                <a:gd name="connsiteX14" fmla="*/ 137676 w 350525"/>
                <a:gd name="connsiteY14" fmla="*/ 314586 h 517341"/>
                <a:gd name="connsiteX15" fmla="*/ 12254 w 350525"/>
                <a:gd name="connsiteY15" fmla="*/ 179896 h 517341"/>
                <a:gd name="connsiteX16" fmla="*/ 0 w 350525"/>
                <a:gd name="connsiteY16" fmla="*/ 167539 h 517341"/>
                <a:gd name="connsiteX17" fmla="*/ 159507 w 350525"/>
                <a:gd name="connsiteY17" fmla="*/ 0 h 517341"/>
                <a:gd name="connsiteX18" fmla="*/ 345890 w 350525"/>
                <a:gd name="connsiteY18" fmla="*/ 483978 h 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50525" h="517341">
                  <a:moveTo>
                    <a:pt x="345890" y="483978"/>
                  </a:moveTo>
                  <a:cubicBezTo>
                    <a:pt x="341473" y="493658"/>
                    <a:pt x="333780" y="501463"/>
                    <a:pt x="324163" y="506015"/>
                  </a:cubicBezTo>
                  <a:lnTo>
                    <a:pt x="324163" y="506015"/>
                  </a:lnTo>
                  <a:lnTo>
                    <a:pt x="318190" y="508692"/>
                  </a:lnTo>
                  <a:lnTo>
                    <a:pt x="317366" y="508692"/>
                  </a:lnTo>
                  <a:cubicBezTo>
                    <a:pt x="315523" y="509464"/>
                    <a:pt x="313628" y="510123"/>
                    <a:pt x="311703" y="510649"/>
                  </a:cubicBezTo>
                  <a:cubicBezTo>
                    <a:pt x="303331" y="513336"/>
                    <a:pt x="294701" y="515128"/>
                    <a:pt x="285959" y="516003"/>
                  </a:cubicBezTo>
                  <a:lnTo>
                    <a:pt x="278442" y="516724"/>
                  </a:lnTo>
                  <a:cubicBezTo>
                    <a:pt x="274735" y="516724"/>
                    <a:pt x="271028" y="517239"/>
                    <a:pt x="267218" y="517342"/>
                  </a:cubicBezTo>
                  <a:lnTo>
                    <a:pt x="256920" y="517342"/>
                  </a:lnTo>
                  <a:cubicBezTo>
                    <a:pt x="157036" y="517342"/>
                    <a:pt x="11739" y="470489"/>
                    <a:pt x="11739" y="470489"/>
                  </a:cubicBezTo>
                  <a:lnTo>
                    <a:pt x="29554" y="352377"/>
                  </a:lnTo>
                  <a:cubicBezTo>
                    <a:pt x="29554" y="352377"/>
                    <a:pt x="145296" y="356496"/>
                    <a:pt x="156418" y="345478"/>
                  </a:cubicBezTo>
                  <a:cubicBezTo>
                    <a:pt x="159095" y="342801"/>
                    <a:pt x="151166" y="330856"/>
                    <a:pt x="137676" y="314586"/>
                  </a:cubicBezTo>
                  <a:lnTo>
                    <a:pt x="137676" y="314586"/>
                  </a:lnTo>
                  <a:cubicBezTo>
                    <a:pt x="104931" y="274323"/>
                    <a:pt x="39336" y="207287"/>
                    <a:pt x="12254" y="179896"/>
                  </a:cubicBezTo>
                  <a:lnTo>
                    <a:pt x="0" y="167539"/>
                  </a:lnTo>
                  <a:lnTo>
                    <a:pt x="159507" y="0"/>
                  </a:lnTo>
                  <a:cubicBezTo>
                    <a:pt x="196063" y="41705"/>
                    <a:pt x="382034" y="399951"/>
                    <a:pt x="345890" y="483978"/>
                  </a:cubicBezTo>
                  <a:close/>
                </a:path>
              </a:pathLst>
            </a:custGeom>
            <a:solidFill>
              <a:srgbClr val="FFFFFF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350249A8-F162-29B8-F36E-17C2BC0A1728}"/>
                </a:ext>
              </a:extLst>
            </p:cNvPr>
            <p:cNvSpPr/>
            <p:nvPr/>
          </p:nvSpPr>
          <p:spPr>
            <a:xfrm>
              <a:off x="10285322" y="3340994"/>
              <a:ext cx="312423" cy="423944"/>
            </a:xfrm>
            <a:custGeom>
              <a:avLst/>
              <a:gdLst>
                <a:gd name="connsiteX0" fmla="*/ 312423 w 312423"/>
                <a:gd name="connsiteY0" fmla="*/ 412617 h 423944"/>
                <a:gd name="connsiteX1" fmla="*/ 312423 w 312423"/>
                <a:gd name="connsiteY1" fmla="*/ 412617 h 423944"/>
                <a:gd name="connsiteX2" fmla="*/ 306451 w 312423"/>
                <a:gd name="connsiteY2" fmla="*/ 415295 h 423944"/>
                <a:gd name="connsiteX3" fmla="*/ 305627 w 312423"/>
                <a:gd name="connsiteY3" fmla="*/ 415295 h 423944"/>
                <a:gd name="connsiteX4" fmla="*/ 299964 w 312423"/>
                <a:gd name="connsiteY4" fmla="*/ 417251 h 423944"/>
                <a:gd name="connsiteX5" fmla="*/ 274220 w 312423"/>
                <a:gd name="connsiteY5" fmla="*/ 422606 h 423944"/>
                <a:gd name="connsiteX6" fmla="*/ 266703 w 312423"/>
                <a:gd name="connsiteY6" fmla="*/ 423327 h 423944"/>
                <a:gd name="connsiteX7" fmla="*/ 255479 w 312423"/>
                <a:gd name="connsiteY7" fmla="*/ 423944 h 423944"/>
                <a:gd name="connsiteX8" fmla="*/ 245181 w 312423"/>
                <a:gd name="connsiteY8" fmla="*/ 423944 h 423944"/>
                <a:gd name="connsiteX9" fmla="*/ 0 w 312423"/>
                <a:gd name="connsiteY9" fmla="*/ 377091 h 423944"/>
                <a:gd name="connsiteX10" fmla="*/ 17814 w 312423"/>
                <a:gd name="connsiteY10" fmla="*/ 258980 h 423944"/>
                <a:gd name="connsiteX11" fmla="*/ 159301 w 312423"/>
                <a:gd name="connsiteY11" fmla="*/ 258980 h 423944"/>
                <a:gd name="connsiteX12" fmla="*/ 125628 w 312423"/>
                <a:gd name="connsiteY12" fmla="*/ 221394 h 423944"/>
                <a:gd name="connsiteX13" fmla="*/ 125628 w 312423"/>
                <a:gd name="connsiteY13" fmla="*/ 221394 h 423944"/>
                <a:gd name="connsiteX14" fmla="*/ 206 w 312423"/>
                <a:gd name="connsiteY14" fmla="*/ 86704 h 423944"/>
                <a:gd name="connsiteX15" fmla="*/ 75583 w 312423"/>
                <a:gd name="connsiteY15" fmla="*/ 6179 h 423944"/>
                <a:gd name="connsiteX16" fmla="*/ 132940 w 312423"/>
                <a:gd name="connsiteY16" fmla="*/ 0 h 423944"/>
                <a:gd name="connsiteX17" fmla="*/ 312423 w 312423"/>
                <a:gd name="connsiteY17" fmla="*/ 412617 h 423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2423" h="423944">
                  <a:moveTo>
                    <a:pt x="312423" y="412617"/>
                  </a:moveTo>
                  <a:lnTo>
                    <a:pt x="312423" y="412617"/>
                  </a:lnTo>
                  <a:lnTo>
                    <a:pt x="306451" y="415295"/>
                  </a:lnTo>
                  <a:lnTo>
                    <a:pt x="305627" y="415295"/>
                  </a:lnTo>
                  <a:cubicBezTo>
                    <a:pt x="303784" y="416067"/>
                    <a:pt x="301889" y="416726"/>
                    <a:pt x="299964" y="417251"/>
                  </a:cubicBezTo>
                  <a:cubicBezTo>
                    <a:pt x="291592" y="419939"/>
                    <a:pt x="282963" y="421730"/>
                    <a:pt x="274220" y="422606"/>
                  </a:cubicBezTo>
                  <a:lnTo>
                    <a:pt x="266703" y="423327"/>
                  </a:lnTo>
                  <a:cubicBezTo>
                    <a:pt x="262996" y="423327"/>
                    <a:pt x="259289" y="423842"/>
                    <a:pt x="255479" y="423944"/>
                  </a:cubicBezTo>
                  <a:lnTo>
                    <a:pt x="245181" y="423944"/>
                  </a:lnTo>
                  <a:cubicBezTo>
                    <a:pt x="145296" y="423944"/>
                    <a:pt x="0" y="377091"/>
                    <a:pt x="0" y="377091"/>
                  </a:cubicBezTo>
                  <a:lnTo>
                    <a:pt x="17814" y="258980"/>
                  </a:lnTo>
                  <a:cubicBezTo>
                    <a:pt x="17814" y="258980"/>
                    <a:pt x="148180" y="269998"/>
                    <a:pt x="159301" y="258980"/>
                  </a:cubicBezTo>
                  <a:cubicBezTo>
                    <a:pt x="161360" y="254655"/>
                    <a:pt x="146944" y="240033"/>
                    <a:pt x="125628" y="221394"/>
                  </a:cubicBezTo>
                  <a:lnTo>
                    <a:pt x="125628" y="221394"/>
                  </a:lnTo>
                  <a:cubicBezTo>
                    <a:pt x="92883" y="181132"/>
                    <a:pt x="27288" y="114095"/>
                    <a:pt x="206" y="86704"/>
                  </a:cubicBezTo>
                  <a:lnTo>
                    <a:pt x="75583" y="6179"/>
                  </a:lnTo>
                  <a:lnTo>
                    <a:pt x="132940" y="0"/>
                  </a:lnTo>
                  <a:cubicBezTo>
                    <a:pt x="132940" y="0"/>
                    <a:pt x="259907" y="205536"/>
                    <a:pt x="312423" y="41261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0C8CED92-C648-DFF7-CDE4-E12E306AA7F4}"/>
                </a:ext>
              </a:extLst>
            </p:cNvPr>
            <p:cNvSpPr/>
            <p:nvPr/>
          </p:nvSpPr>
          <p:spPr>
            <a:xfrm>
              <a:off x="10031633" y="3222148"/>
              <a:ext cx="624561" cy="817899"/>
            </a:xfrm>
            <a:custGeom>
              <a:avLst/>
              <a:gdLst>
                <a:gd name="connsiteX0" fmla="*/ 25498 w 624561"/>
                <a:gd name="connsiteY0" fmla="*/ 13607 h 817899"/>
                <a:gd name="connsiteX1" fmla="*/ 2844 w 624561"/>
                <a:gd name="connsiteY1" fmla="*/ 60975 h 817899"/>
                <a:gd name="connsiteX2" fmla="*/ 546959 w 624561"/>
                <a:gd name="connsiteY2" fmla="*/ 811141 h 817899"/>
                <a:gd name="connsiteX3" fmla="*/ 599064 w 624561"/>
                <a:gd name="connsiteY3" fmla="*/ 804344 h 817899"/>
                <a:gd name="connsiteX4" fmla="*/ 621718 w 624561"/>
                <a:gd name="connsiteY4" fmla="*/ 756977 h 817899"/>
                <a:gd name="connsiteX5" fmla="*/ 77603 w 624561"/>
                <a:gd name="connsiteY5" fmla="*/ 6707 h 817899"/>
                <a:gd name="connsiteX6" fmla="*/ 25498 w 624561"/>
                <a:gd name="connsiteY6" fmla="*/ 13607 h 817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4561" h="817899">
                  <a:moveTo>
                    <a:pt x="25498" y="13607"/>
                  </a:moveTo>
                  <a:cubicBezTo>
                    <a:pt x="4903" y="28538"/>
                    <a:pt x="-5394" y="49750"/>
                    <a:pt x="2844" y="60975"/>
                  </a:cubicBezTo>
                  <a:lnTo>
                    <a:pt x="546959" y="811141"/>
                  </a:lnTo>
                  <a:cubicBezTo>
                    <a:pt x="555094" y="822365"/>
                    <a:pt x="578469" y="819276"/>
                    <a:pt x="599064" y="804344"/>
                  </a:cubicBezTo>
                  <a:cubicBezTo>
                    <a:pt x="619659" y="789413"/>
                    <a:pt x="629956" y="768098"/>
                    <a:pt x="621718" y="756977"/>
                  </a:cubicBezTo>
                  <a:lnTo>
                    <a:pt x="77603" y="6707"/>
                  </a:lnTo>
                  <a:cubicBezTo>
                    <a:pt x="69468" y="-4414"/>
                    <a:pt x="46196" y="-1428"/>
                    <a:pt x="25498" y="13607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FEF6D968-00F8-1014-88DB-61015FB72964}"/>
                </a:ext>
              </a:extLst>
            </p:cNvPr>
            <p:cNvSpPr/>
            <p:nvPr/>
          </p:nvSpPr>
          <p:spPr>
            <a:xfrm>
              <a:off x="10031857" y="3222172"/>
              <a:ext cx="624295" cy="817759"/>
            </a:xfrm>
            <a:custGeom>
              <a:avLst/>
              <a:gdLst>
                <a:gd name="connsiteX0" fmla="*/ 77379 w 624295"/>
                <a:gd name="connsiteY0" fmla="*/ 6684 h 817759"/>
                <a:gd name="connsiteX1" fmla="*/ 621494 w 624295"/>
                <a:gd name="connsiteY1" fmla="*/ 756850 h 817759"/>
                <a:gd name="connsiteX2" fmla="*/ 598840 w 624295"/>
                <a:gd name="connsiteY2" fmla="*/ 804218 h 817759"/>
                <a:gd name="connsiteX3" fmla="*/ 546838 w 624295"/>
                <a:gd name="connsiteY3" fmla="*/ 811015 h 817759"/>
                <a:gd name="connsiteX4" fmla="*/ 2723 w 624295"/>
                <a:gd name="connsiteY4" fmla="*/ 60745 h 817759"/>
                <a:gd name="connsiteX5" fmla="*/ 4680 w 624295"/>
                <a:gd name="connsiteY5" fmla="*/ 35825 h 817759"/>
                <a:gd name="connsiteX6" fmla="*/ 14977 w 624295"/>
                <a:gd name="connsiteY6" fmla="*/ 22336 h 817759"/>
                <a:gd name="connsiteX7" fmla="*/ 25274 w 624295"/>
                <a:gd name="connsiteY7" fmla="*/ 13480 h 817759"/>
                <a:gd name="connsiteX8" fmla="*/ 77379 w 624295"/>
                <a:gd name="connsiteY8" fmla="*/ 6684 h 81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4295" h="817759">
                  <a:moveTo>
                    <a:pt x="77379" y="6684"/>
                  </a:moveTo>
                  <a:lnTo>
                    <a:pt x="621494" y="756850"/>
                  </a:lnTo>
                  <a:cubicBezTo>
                    <a:pt x="629629" y="767971"/>
                    <a:pt x="619435" y="789184"/>
                    <a:pt x="598840" y="804218"/>
                  </a:cubicBezTo>
                  <a:cubicBezTo>
                    <a:pt x="578245" y="819252"/>
                    <a:pt x="554870" y="822136"/>
                    <a:pt x="546838" y="811015"/>
                  </a:cubicBezTo>
                  <a:lnTo>
                    <a:pt x="2723" y="60745"/>
                  </a:lnTo>
                  <a:cubicBezTo>
                    <a:pt x="-1519" y="52765"/>
                    <a:pt x="-758" y="43044"/>
                    <a:pt x="4680" y="35825"/>
                  </a:cubicBezTo>
                  <a:cubicBezTo>
                    <a:pt x="7460" y="30862"/>
                    <a:pt x="10930" y="26321"/>
                    <a:pt x="14977" y="22336"/>
                  </a:cubicBezTo>
                  <a:cubicBezTo>
                    <a:pt x="18128" y="19072"/>
                    <a:pt x="21578" y="16116"/>
                    <a:pt x="25274" y="13480"/>
                  </a:cubicBezTo>
                  <a:cubicBezTo>
                    <a:pt x="45972" y="-1348"/>
                    <a:pt x="69244" y="-4437"/>
                    <a:pt x="77379" y="6684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109E2AB5-F1DA-35AE-441B-27879C4A1BC0}"/>
                </a:ext>
              </a:extLst>
            </p:cNvPr>
            <p:cNvSpPr/>
            <p:nvPr/>
          </p:nvSpPr>
          <p:spPr>
            <a:xfrm>
              <a:off x="10036537" y="3244714"/>
              <a:ext cx="619616" cy="795217"/>
            </a:xfrm>
            <a:custGeom>
              <a:avLst/>
              <a:gdLst>
                <a:gd name="connsiteX0" fmla="*/ 616815 w 619616"/>
                <a:gd name="connsiteY0" fmla="*/ 734308 h 795217"/>
                <a:gd name="connsiteX1" fmla="*/ 594160 w 619616"/>
                <a:gd name="connsiteY1" fmla="*/ 781676 h 795217"/>
                <a:gd name="connsiteX2" fmla="*/ 542159 w 619616"/>
                <a:gd name="connsiteY2" fmla="*/ 788473 h 795217"/>
                <a:gd name="connsiteX3" fmla="*/ 555442 w 619616"/>
                <a:gd name="connsiteY3" fmla="*/ 759434 h 795217"/>
                <a:gd name="connsiteX4" fmla="*/ 0 w 619616"/>
                <a:gd name="connsiteY4" fmla="*/ 13490 h 795217"/>
                <a:gd name="connsiteX5" fmla="*/ 10297 w 619616"/>
                <a:gd name="connsiteY5" fmla="*/ 0 h 795217"/>
                <a:gd name="connsiteX6" fmla="*/ 554516 w 619616"/>
                <a:gd name="connsiteY6" fmla="*/ 750269 h 795217"/>
                <a:gd name="connsiteX7" fmla="*/ 564813 w 619616"/>
                <a:gd name="connsiteY7" fmla="*/ 741310 h 795217"/>
                <a:gd name="connsiteX8" fmla="*/ 616815 w 619616"/>
                <a:gd name="connsiteY8" fmla="*/ 734308 h 79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616" h="795217">
                  <a:moveTo>
                    <a:pt x="616815" y="734308"/>
                  </a:moveTo>
                  <a:cubicBezTo>
                    <a:pt x="624950" y="745429"/>
                    <a:pt x="614755" y="766642"/>
                    <a:pt x="594160" y="781676"/>
                  </a:cubicBezTo>
                  <a:cubicBezTo>
                    <a:pt x="573566" y="796711"/>
                    <a:pt x="550191" y="799594"/>
                    <a:pt x="542159" y="788473"/>
                  </a:cubicBezTo>
                  <a:cubicBezTo>
                    <a:pt x="537628" y="782294"/>
                    <a:pt x="548852" y="772924"/>
                    <a:pt x="555442" y="759434"/>
                  </a:cubicBezTo>
                  <a:lnTo>
                    <a:pt x="0" y="13490"/>
                  </a:lnTo>
                  <a:cubicBezTo>
                    <a:pt x="2780" y="8526"/>
                    <a:pt x="6250" y="3985"/>
                    <a:pt x="10297" y="0"/>
                  </a:cubicBezTo>
                  <a:lnTo>
                    <a:pt x="554516" y="750269"/>
                  </a:lnTo>
                  <a:cubicBezTo>
                    <a:pt x="557708" y="747025"/>
                    <a:pt x="561157" y="744029"/>
                    <a:pt x="564813" y="741310"/>
                  </a:cubicBezTo>
                  <a:cubicBezTo>
                    <a:pt x="585408" y="726276"/>
                    <a:pt x="608680" y="723187"/>
                    <a:pt x="616815" y="73430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22B1A1C-A810-B9A2-8906-86C4CB22B52D}"/>
                </a:ext>
              </a:extLst>
            </p:cNvPr>
            <p:cNvSpPr/>
            <p:nvPr/>
          </p:nvSpPr>
          <p:spPr>
            <a:xfrm>
              <a:off x="9971594" y="3194237"/>
              <a:ext cx="749481" cy="708997"/>
            </a:xfrm>
            <a:custGeom>
              <a:avLst/>
              <a:gdLst>
                <a:gd name="connsiteX0" fmla="*/ 18193 w 749481"/>
                <a:gd name="connsiteY0" fmla="*/ 20717 h 708997"/>
                <a:gd name="connsiteX1" fmla="*/ 4909 w 749481"/>
                <a:gd name="connsiteY1" fmla="*/ 71483 h 708997"/>
                <a:gd name="connsiteX2" fmla="*/ 681449 w 749481"/>
                <a:gd name="connsiteY2" fmla="*/ 704877 h 708997"/>
                <a:gd name="connsiteX3" fmla="*/ 731288 w 749481"/>
                <a:gd name="connsiteY3" fmla="*/ 688298 h 708997"/>
                <a:gd name="connsiteX4" fmla="*/ 744572 w 749481"/>
                <a:gd name="connsiteY4" fmla="*/ 637429 h 708997"/>
                <a:gd name="connsiteX5" fmla="*/ 68032 w 749481"/>
                <a:gd name="connsiteY5" fmla="*/ 4035 h 708997"/>
                <a:gd name="connsiteX6" fmla="*/ 18193 w 749481"/>
                <a:gd name="connsiteY6" fmla="*/ 20717 h 70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481" h="708997">
                  <a:moveTo>
                    <a:pt x="18193" y="20717"/>
                  </a:moveTo>
                  <a:cubicBezTo>
                    <a:pt x="790" y="39252"/>
                    <a:pt x="-5182" y="61907"/>
                    <a:pt x="4909" y="71483"/>
                  </a:cubicBezTo>
                  <a:lnTo>
                    <a:pt x="681449" y="704877"/>
                  </a:lnTo>
                  <a:cubicBezTo>
                    <a:pt x="691746" y="714350"/>
                    <a:pt x="713886" y="706936"/>
                    <a:pt x="731288" y="688298"/>
                  </a:cubicBezTo>
                  <a:cubicBezTo>
                    <a:pt x="748691" y="669660"/>
                    <a:pt x="754664" y="647108"/>
                    <a:pt x="744572" y="637429"/>
                  </a:cubicBezTo>
                  <a:lnTo>
                    <a:pt x="68032" y="4035"/>
                  </a:lnTo>
                  <a:cubicBezTo>
                    <a:pt x="57941" y="-5336"/>
                    <a:pt x="35595" y="2182"/>
                    <a:pt x="18193" y="20717"/>
                  </a:cubicBezTo>
                  <a:close/>
                </a:path>
              </a:pathLst>
            </a:custGeom>
            <a:solidFill>
              <a:schemeClr val="accent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C65B284-A235-E155-5CEC-30CAAD000FE3}"/>
                </a:ext>
              </a:extLst>
            </p:cNvPr>
            <p:cNvSpPr/>
            <p:nvPr/>
          </p:nvSpPr>
          <p:spPr>
            <a:xfrm>
              <a:off x="9973722" y="3225766"/>
              <a:ext cx="747443" cy="677422"/>
            </a:xfrm>
            <a:custGeom>
              <a:avLst/>
              <a:gdLst>
                <a:gd name="connsiteX0" fmla="*/ 742443 w 747443"/>
                <a:gd name="connsiteY0" fmla="*/ 606003 h 677422"/>
                <a:gd name="connsiteX1" fmla="*/ 729160 w 747443"/>
                <a:gd name="connsiteY1" fmla="*/ 656769 h 677422"/>
                <a:gd name="connsiteX2" fmla="*/ 679320 w 747443"/>
                <a:gd name="connsiteY2" fmla="*/ 673348 h 677422"/>
                <a:gd name="connsiteX3" fmla="*/ 686940 w 747443"/>
                <a:gd name="connsiteY3" fmla="*/ 642455 h 677422"/>
                <a:gd name="connsiteX4" fmla="*/ 0 w 747443"/>
                <a:gd name="connsiteY4" fmla="*/ 15240 h 677422"/>
                <a:gd name="connsiteX5" fmla="*/ 7620 w 747443"/>
                <a:gd name="connsiteY5" fmla="*/ 0 h 677422"/>
                <a:gd name="connsiteX6" fmla="*/ 684263 w 747443"/>
                <a:gd name="connsiteY6" fmla="*/ 633497 h 677422"/>
                <a:gd name="connsiteX7" fmla="*/ 692604 w 747443"/>
                <a:gd name="connsiteY7" fmla="*/ 623199 h 677422"/>
                <a:gd name="connsiteX8" fmla="*/ 742443 w 747443"/>
                <a:gd name="connsiteY8" fmla="*/ 606003 h 67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7443" h="677422">
                  <a:moveTo>
                    <a:pt x="742443" y="606003"/>
                  </a:moveTo>
                  <a:cubicBezTo>
                    <a:pt x="752741" y="615373"/>
                    <a:pt x="746562" y="638131"/>
                    <a:pt x="729160" y="656769"/>
                  </a:cubicBezTo>
                  <a:cubicBezTo>
                    <a:pt x="711757" y="675407"/>
                    <a:pt x="689412" y="682718"/>
                    <a:pt x="679320" y="673348"/>
                  </a:cubicBezTo>
                  <a:cubicBezTo>
                    <a:pt x="673759" y="668096"/>
                    <a:pt x="683027" y="656872"/>
                    <a:pt x="686940" y="642455"/>
                  </a:cubicBezTo>
                  <a:lnTo>
                    <a:pt x="0" y="15240"/>
                  </a:lnTo>
                  <a:cubicBezTo>
                    <a:pt x="1843" y="9844"/>
                    <a:pt x="4407" y="4716"/>
                    <a:pt x="7620" y="0"/>
                  </a:cubicBezTo>
                  <a:lnTo>
                    <a:pt x="684263" y="633497"/>
                  </a:lnTo>
                  <a:cubicBezTo>
                    <a:pt x="686755" y="629841"/>
                    <a:pt x="689546" y="626391"/>
                    <a:pt x="692604" y="623199"/>
                  </a:cubicBezTo>
                  <a:cubicBezTo>
                    <a:pt x="710007" y="603943"/>
                    <a:pt x="732352" y="596529"/>
                    <a:pt x="742443" y="60600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3073B9BE-CD20-5887-FF69-D48EA080ACA7}"/>
                </a:ext>
              </a:extLst>
            </p:cNvPr>
            <p:cNvSpPr/>
            <p:nvPr/>
          </p:nvSpPr>
          <p:spPr>
            <a:xfrm>
              <a:off x="9958379" y="4114742"/>
              <a:ext cx="205324" cy="1122417"/>
            </a:xfrm>
            <a:custGeom>
              <a:avLst/>
              <a:gdLst>
                <a:gd name="connsiteX0" fmla="*/ 194003 w 205324"/>
                <a:gd name="connsiteY0" fmla="*/ 1121594 h 1122417"/>
                <a:gd name="connsiteX1" fmla="*/ 142516 w 205324"/>
                <a:gd name="connsiteY1" fmla="*/ 1122418 h 1122417"/>
                <a:gd name="connsiteX2" fmla="*/ 29966 w 205324"/>
                <a:gd name="connsiteY2" fmla="*/ 341668 h 1122417"/>
                <a:gd name="connsiteX3" fmla="*/ 19668 w 205324"/>
                <a:gd name="connsiteY3" fmla="*/ 239724 h 1122417"/>
                <a:gd name="connsiteX4" fmla="*/ 15755 w 205324"/>
                <a:gd name="connsiteY4" fmla="*/ 196063 h 1122417"/>
                <a:gd name="connsiteX5" fmla="*/ 2780 w 205324"/>
                <a:gd name="connsiteY5" fmla="*/ 38306 h 1122417"/>
                <a:gd name="connsiteX6" fmla="*/ 0 w 205324"/>
                <a:gd name="connsiteY6" fmla="*/ 0 h 1122417"/>
                <a:gd name="connsiteX7" fmla="*/ 187207 w 205324"/>
                <a:gd name="connsiteY7" fmla="*/ 0 h 1122417"/>
                <a:gd name="connsiteX8" fmla="*/ 185456 w 205324"/>
                <a:gd name="connsiteY8" fmla="*/ 47471 h 1122417"/>
                <a:gd name="connsiteX9" fmla="*/ 179278 w 205324"/>
                <a:gd name="connsiteY9" fmla="*/ 204095 h 1122417"/>
                <a:gd name="connsiteX10" fmla="*/ 178660 w 205324"/>
                <a:gd name="connsiteY10" fmla="*/ 222012 h 1122417"/>
                <a:gd name="connsiteX11" fmla="*/ 174747 w 205324"/>
                <a:gd name="connsiteY11" fmla="*/ 325501 h 1122417"/>
                <a:gd name="connsiteX12" fmla="*/ 168260 w 205324"/>
                <a:gd name="connsiteY12" fmla="*/ 501690 h 1122417"/>
                <a:gd name="connsiteX13" fmla="*/ 194003 w 205324"/>
                <a:gd name="connsiteY13" fmla="*/ 1121594 h 112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5324" h="1122417">
                  <a:moveTo>
                    <a:pt x="194003" y="1121594"/>
                  </a:moveTo>
                  <a:lnTo>
                    <a:pt x="142516" y="1122418"/>
                  </a:lnTo>
                  <a:cubicBezTo>
                    <a:pt x="90102" y="876207"/>
                    <a:pt x="53032" y="571506"/>
                    <a:pt x="29966" y="341668"/>
                  </a:cubicBezTo>
                  <a:cubicBezTo>
                    <a:pt x="26361" y="305627"/>
                    <a:pt x="23066" y="271543"/>
                    <a:pt x="19668" y="239724"/>
                  </a:cubicBezTo>
                  <a:cubicBezTo>
                    <a:pt x="18329" y="224586"/>
                    <a:pt x="16991" y="210067"/>
                    <a:pt x="15755" y="196063"/>
                  </a:cubicBezTo>
                  <a:cubicBezTo>
                    <a:pt x="9577" y="126967"/>
                    <a:pt x="5458" y="72494"/>
                    <a:pt x="2780" y="38306"/>
                  </a:cubicBezTo>
                  <a:cubicBezTo>
                    <a:pt x="927" y="13593"/>
                    <a:pt x="0" y="0"/>
                    <a:pt x="0" y="0"/>
                  </a:cubicBezTo>
                  <a:lnTo>
                    <a:pt x="187207" y="0"/>
                  </a:lnTo>
                  <a:lnTo>
                    <a:pt x="185456" y="47471"/>
                  </a:lnTo>
                  <a:lnTo>
                    <a:pt x="179278" y="204095"/>
                  </a:lnTo>
                  <a:lnTo>
                    <a:pt x="178660" y="222012"/>
                  </a:lnTo>
                  <a:lnTo>
                    <a:pt x="174747" y="325501"/>
                  </a:lnTo>
                  <a:lnTo>
                    <a:pt x="168260" y="501690"/>
                  </a:lnTo>
                  <a:cubicBezTo>
                    <a:pt x="232206" y="749858"/>
                    <a:pt x="194003" y="1121594"/>
                    <a:pt x="194003" y="1121594"/>
                  </a:cubicBezTo>
                  <a:close/>
                </a:path>
              </a:pathLst>
            </a:custGeom>
            <a:solidFill>
              <a:srgbClr val="EBB376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42EA69ED-4893-BB31-E73B-4060297BE0BA}"/>
                </a:ext>
              </a:extLst>
            </p:cNvPr>
            <p:cNvSpPr/>
            <p:nvPr/>
          </p:nvSpPr>
          <p:spPr>
            <a:xfrm>
              <a:off x="10188835" y="4119067"/>
              <a:ext cx="381621" cy="1113664"/>
            </a:xfrm>
            <a:custGeom>
              <a:avLst/>
              <a:gdLst>
                <a:gd name="connsiteX0" fmla="*/ 381622 w 381621"/>
                <a:gd name="connsiteY0" fmla="*/ 1104088 h 1113664"/>
                <a:gd name="connsiteX1" fmla="*/ 330856 w 381621"/>
                <a:gd name="connsiteY1" fmla="*/ 1113665 h 1113664"/>
                <a:gd name="connsiteX2" fmla="*/ 71670 w 381621"/>
                <a:gd name="connsiteY2" fmla="*/ 307069 h 1113664"/>
                <a:gd name="connsiteX3" fmla="*/ 45309 w 381621"/>
                <a:gd name="connsiteY3" fmla="*/ 209037 h 1113664"/>
                <a:gd name="connsiteX4" fmla="*/ 44176 w 381621"/>
                <a:gd name="connsiteY4" fmla="*/ 204609 h 1113664"/>
                <a:gd name="connsiteX5" fmla="*/ 8959 w 381621"/>
                <a:gd name="connsiteY5" fmla="*/ 68066 h 1113664"/>
                <a:gd name="connsiteX6" fmla="*/ 0 w 381621"/>
                <a:gd name="connsiteY6" fmla="*/ 31716 h 1113664"/>
                <a:gd name="connsiteX7" fmla="*/ 183294 w 381621"/>
                <a:gd name="connsiteY7" fmla="*/ 0 h 1113664"/>
                <a:gd name="connsiteX8" fmla="*/ 193591 w 381621"/>
                <a:gd name="connsiteY8" fmla="*/ 77231 h 1113664"/>
                <a:gd name="connsiteX9" fmla="*/ 208934 w 381621"/>
                <a:gd name="connsiteY9" fmla="*/ 190502 h 1113664"/>
                <a:gd name="connsiteX10" fmla="*/ 211921 w 381621"/>
                <a:gd name="connsiteY10" fmla="*/ 212745 h 1113664"/>
                <a:gd name="connsiteX11" fmla="*/ 222218 w 381621"/>
                <a:gd name="connsiteY11" fmla="*/ 290078 h 1113664"/>
                <a:gd name="connsiteX12" fmla="*/ 250124 w 381621"/>
                <a:gd name="connsiteY12" fmla="*/ 497468 h 1113664"/>
                <a:gd name="connsiteX13" fmla="*/ 381622 w 381621"/>
                <a:gd name="connsiteY13" fmla="*/ 1104088 h 1113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1621" h="1113664">
                  <a:moveTo>
                    <a:pt x="381622" y="1104088"/>
                  </a:moveTo>
                  <a:lnTo>
                    <a:pt x="330856" y="1113665"/>
                  </a:lnTo>
                  <a:cubicBezTo>
                    <a:pt x="229220" y="859628"/>
                    <a:pt x="133763" y="534332"/>
                    <a:pt x="71670" y="307069"/>
                  </a:cubicBezTo>
                  <a:cubicBezTo>
                    <a:pt x="62093" y="271852"/>
                    <a:pt x="53237" y="238900"/>
                    <a:pt x="45309" y="209037"/>
                  </a:cubicBezTo>
                  <a:cubicBezTo>
                    <a:pt x="45309" y="207493"/>
                    <a:pt x="44588" y="206051"/>
                    <a:pt x="44176" y="204609"/>
                  </a:cubicBezTo>
                  <a:cubicBezTo>
                    <a:pt x="28524" y="145296"/>
                    <a:pt x="16476" y="98031"/>
                    <a:pt x="8959" y="68066"/>
                  </a:cubicBezTo>
                  <a:lnTo>
                    <a:pt x="0" y="31716"/>
                  </a:lnTo>
                  <a:lnTo>
                    <a:pt x="183294" y="0"/>
                  </a:lnTo>
                  <a:lnTo>
                    <a:pt x="193591" y="77231"/>
                  </a:lnTo>
                  <a:lnTo>
                    <a:pt x="208934" y="190502"/>
                  </a:lnTo>
                  <a:lnTo>
                    <a:pt x="211921" y="212745"/>
                  </a:lnTo>
                  <a:lnTo>
                    <a:pt x="222218" y="290078"/>
                  </a:lnTo>
                  <a:lnTo>
                    <a:pt x="250124" y="497468"/>
                  </a:lnTo>
                  <a:cubicBezTo>
                    <a:pt x="355981" y="731219"/>
                    <a:pt x="381622" y="1104088"/>
                    <a:pt x="381622" y="1104088"/>
                  </a:cubicBezTo>
                  <a:close/>
                </a:path>
              </a:pathLst>
            </a:custGeom>
            <a:solidFill>
              <a:srgbClr val="EBB376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F969A33D-BC3A-6A4A-32BD-C84A050C7482}"/>
                </a:ext>
              </a:extLst>
            </p:cNvPr>
            <p:cNvSpPr/>
            <p:nvPr/>
          </p:nvSpPr>
          <p:spPr>
            <a:xfrm>
              <a:off x="10197794" y="4187132"/>
              <a:ext cx="200490" cy="140971"/>
            </a:xfrm>
            <a:custGeom>
              <a:avLst/>
              <a:gdLst>
                <a:gd name="connsiteX0" fmla="*/ 200491 w 200490"/>
                <a:gd name="connsiteY0" fmla="*/ 122642 h 140971"/>
                <a:gd name="connsiteX1" fmla="*/ 36350 w 200490"/>
                <a:gd name="connsiteY1" fmla="*/ 140972 h 140971"/>
                <a:gd name="connsiteX2" fmla="*/ 35217 w 200490"/>
                <a:gd name="connsiteY2" fmla="*/ 136544 h 140971"/>
                <a:gd name="connsiteX3" fmla="*/ 0 w 200490"/>
                <a:gd name="connsiteY3" fmla="*/ 0 h 140971"/>
                <a:gd name="connsiteX4" fmla="*/ 185353 w 200490"/>
                <a:gd name="connsiteY4" fmla="*/ 9165 h 14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490" h="140971">
                  <a:moveTo>
                    <a:pt x="200491" y="122642"/>
                  </a:moveTo>
                  <a:lnTo>
                    <a:pt x="36350" y="140972"/>
                  </a:lnTo>
                  <a:cubicBezTo>
                    <a:pt x="36350" y="139427"/>
                    <a:pt x="35629" y="137985"/>
                    <a:pt x="35217" y="136544"/>
                  </a:cubicBezTo>
                  <a:cubicBezTo>
                    <a:pt x="19565" y="77231"/>
                    <a:pt x="7517" y="29966"/>
                    <a:pt x="0" y="0"/>
                  </a:cubicBezTo>
                  <a:lnTo>
                    <a:pt x="185353" y="916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91EB4E8-5D97-417F-B811-579DD5965E0B}"/>
                </a:ext>
              </a:extLst>
            </p:cNvPr>
            <p:cNvSpPr/>
            <p:nvPr/>
          </p:nvSpPr>
          <p:spPr>
            <a:xfrm>
              <a:off x="9961572" y="4152945"/>
              <a:ext cx="181852" cy="201417"/>
            </a:xfrm>
            <a:custGeom>
              <a:avLst/>
              <a:gdLst>
                <a:gd name="connsiteX0" fmla="*/ 181852 w 181852"/>
                <a:gd name="connsiteY0" fmla="*/ 9268 h 201417"/>
                <a:gd name="connsiteX1" fmla="*/ 176086 w 181852"/>
                <a:gd name="connsiteY1" fmla="*/ 165891 h 201417"/>
                <a:gd name="connsiteX2" fmla="*/ 175468 w 181852"/>
                <a:gd name="connsiteY2" fmla="*/ 183809 h 201417"/>
                <a:gd name="connsiteX3" fmla="*/ 16888 w 181852"/>
                <a:gd name="connsiteY3" fmla="*/ 201417 h 201417"/>
                <a:gd name="connsiteX4" fmla="*/ 12975 w 181852"/>
                <a:gd name="connsiteY4" fmla="*/ 157756 h 201417"/>
                <a:gd name="connsiteX5" fmla="*/ 0 w 181852"/>
                <a:gd name="connsiteY5" fmla="*/ 0 h 20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852" h="201417">
                  <a:moveTo>
                    <a:pt x="181852" y="9268"/>
                  </a:moveTo>
                  <a:lnTo>
                    <a:pt x="176086" y="165891"/>
                  </a:lnTo>
                  <a:lnTo>
                    <a:pt x="175468" y="183809"/>
                  </a:lnTo>
                  <a:lnTo>
                    <a:pt x="16888" y="201417"/>
                  </a:lnTo>
                  <a:cubicBezTo>
                    <a:pt x="15549" y="186280"/>
                    <a:pt x="14210" y="171761"/>
                    <a:pt x="12975" y="157756"/>
                  </a:cubicBezTo>
                  <a:cubicBezTo>
                    <a:pt x="6796" y="88661"/>
                    <a:pt x="2677" y="34187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7FC3613F-0C66-494B-3717-69FEE593A1FF}"/>
                </a:ext>
              </a:extLst>
            </p:cNvPr>
            <p:cNvSpPr/>
            <p:nvPr/>
          </p:nvSpPr>
          <p:spPr>
            <a:xfrm>
              <a:off x="9995548" y="5237012"/>
              <a:ext cx="186559" cy="187524"/>
            </a:xfrm>
            <a:custGeom>
              <a:avLst/>
              <a:gdLst>
                <a:gd name="connsiteX0" fmla="*/ 4536 w 186559"/>
                <a:gd name="connsiteY0" fmla="*/ 170467 h 187524"/>
                <a:gd name="connsiteX1" fmla="*/ 36767 w 186559"/>
                <a:gd name="connsiteY1" fmla="*/ 152755 h 187524"/>
                <a:gd name="connsiteX2" fmla="*/ 36767 w 186559"/>
                <a:gd name="connsiteY2" fmla="*/ 152755 h 187524"/>
                <a:gd name="connsiteX3" fmla="*/ 88872 w 186559"/>
                <a:gd name="connsiteY3" fmla="*/ 13122 h 187524"/>
                <a:gd name="connsiteX4" fmla="*/ 134798 w 186559"/>
                <a:gd name="connsiteY4" fmla="*/ 1074 h 187524"/>
                <a:gd name="connsiteX5" fmla="*/ 176605 w 186559"/>
                <a:gd name="connsiteY5" fmla="*/ 17447 h 187524"/>
                <a:gd name="connsiteX6" fmla="*/ 179489 w 186559"/>
                <a:gd name="connsiteY6" fmla="*/ 23523 h 187524"/>
                <a:gd name="connsiteX7" fmla="*/ 184432 w 186559"/>
                <a:gd name="connsiteY7" fmla="*/ 57607 h 187524"/>
                <a:gd name="connsiteX8" fmla="*/ 185152 w 186559"/>
                <a:gd name="connsiteY8" fmla="*/ 172732 h 187524"/>
                <a:gd name="connsiteX9" fmla="*/ 176812 w 186559"/>
                <a:gd name="connsiteY9" fmla="*/ 172732 h 187524"/>
                <a:gd name="connsiteX10" fmla="*/ 173516 w 186559"/>
                <a:gd name="connsiteY10" fmla="*/ 100650 h 187524"/>
                <a:gd name="connsiteX11" fmla="*/ 148082 w 186559"/>
                <a:gd name="connsiteY11" fmla="*/ 131542 h 187524"/>
                <a:gd name="connsiteX12" fmla="*/ 77544 w 186559"/>
                <a:gd name="connsiteY12" fmla="*/ 187354 h 187524"/>
                <a:gd name="connsiteX13" fmla="*/ 4536 w 186559"/>
                <a:gd name="connsiteY13" fmla="*/ 170467 h 18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559" h="187524">
                  <a:moveTo>
                    <a:pt x="4536" y="170467"/>
                  </a:moveTo>
                  <a:cubicBezTo>
                    <a:pt x="14133" y="162682"/>
                    <a:pt x="25048" y="156678"/>
                    <a:pt x="36767" y="152755"/>
                  </a:cubicBezTo>
                  <a:lnTo>
                    <a:pt x="36767" y="152755"/>
                  </a:lnTo>
                  <a:cubicBezTo>
                    <a:pt x="36767" y="152755"/>
                    <a:pt x="71881" y="117950"/>
                    <a:pt x="88872" y="13122"/>
                  </a:cubicBezTo>
                  <a:lnTo>
                    <a:pt x="134798" y="1074"/>
                  </a:lnTo>
                  <a:cubicBezTo>
                    <a:pt x="150790" y="-2736"/>
                    <a:pt x="167461" y="3793"/>
                    <a:pt x="176605" y="17447"/>
                  </a:cubicBezTo>
                  <a:cubicBezTo>
                    <a:pt x="177872" y="19311"/>
                    <a:pt x="178850" y="21360"/>
                    <a:pt x="179489" y="23523"/>
                  </a:cubicBezTo>
                  <a:cubicBezTo>
                    <a:pt x="181868" y="34767"/>
                    <a:pt x="183515" y="46156"/>
                    <a:pt x="184432" y="57607"/>
                  </a:cubicBezTo>
                  <a:cubicBezTo>
                    <a:pt x="187006" y="95934"/>
                    <a:pt x="187243" y="134374"/>
                    <a:pt x="185152" y="172732"/>
                  </a:cubicBezTo>
                  <a:lnTo>
                    <a:pt x="176812" y="172732"/>
                  </a:lnTo>
                  <a:lnTo>
                    <a:pt x="173516" y="100650"/>
                  </a:lnTo>
                  <a:cubicBezTo>
                    <a:pt x="172281" y="76039"/>
                    <a:pt x="153436" y="104872"/>
                    <a:pt x="148082" y="131542"/>
                  </a:cubicBezTo>
                  <a:cubicBezTo>
                    <a:pt x="142727" y="158213"/>
                    <a:pt x="131297" y="186016"/>
                    <a:pt x="77544" y="187354"/>
                  </a:cubicBezTo>
                  <a:cubicBezTo>
                    <a:pt x="14730" y="188281"/>
                    <a:pt x="-11322" y="185810"/>
                    <a:pt x="4536" y="170467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CABD2958-F027-0A5A-C378-C42C41F98F81}"/>
                </a:ext>
              </a:extLst>
            </p:cNvPr>
            <p:cNvSpPr/>
            <p:nvPr/>
          </p:nvSpPr>
          <p:spPr>
            <a:xfrm>
              <a:off x="10075564" y="5188762"/>
              <a:ext cx="102150" cy="96280"/>
            </a:xfrm>
            <a:custGeom>
              <a:avLst/>
              <a:gdLst>
                <a:gd name="connsiteX0" fmla="*/ 98237 w 102150"/>
                <a:gd name="connsiteY0" fmla="*/ 67139 h 96280"/>
                <a:gd name="connsiteX1" fmla="*/ 102150 w 102150"/>
                <a:gd name="connsiteY1" fmla="*/ 0 h 96280"/>
                <a:gd name="connsiteX2" fmla="*/ 0 w 102150"/>
                <a:gd name="connsiteY2" fmla="*/ 11327 h 96280"/>
                <a:gd name="connsiteX3" fmla="*/ 2162 w 102150"/>
                <a:gd name="connsiteY3" fmla="*/ 96281 h 96280"/>
                <a:gd name="connsiteX4" fmla="*/ 98237 w 102150"/>
                <a:gd name="connsiteY4" fmla="*/ 67139 h 9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50" h="96280">
                  <a:moveTo>
                    <a:pt x="98237" y="67139"/>
                  </a:moveTo>
                  <a:cubicBezTo>
                    <a:pt x="101223" y="42631"/>
                    <a:pt x="102150" y="0"/>
                    <a:pt x="102150" y="0"/>
                  </a:cubicBezTo>
                  <a:lnTo>
                    <a:pt x="0" y="11327"/>
                  </a:lnTo>
                  <a:cubicBezTo>
                    <a:pt x="0" y="11327"/>
                    <a:pt x="12357" y="59828"/>
                    <a:pt x="2162" y="96281"/>
                  </a:cubicBezTo>
                  <a:cubicBezTo>
                    <a:pt x="53649" y="82173"/>
                    <a:pt x="98237" y="67139"/>
                    <a:pt x="98237" y="67139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8B7B8DF-E190-94CE-4B34-0E335683AFF1}"/>
                </a:ext>
              </a:extLst>
            </p:cNvPr>
            <p:cNvSpPr/>
            <p:nvPr/>
          </p:nvSpPr>
          <p:spPr>
            <a:xfrm>
              <a:off x="10411154" y="5237115"/>
              <a:ext cx="186512" cy="187493"/>
            </a:xfrm>
            <a:custGeom>
              <a:avLst/>
              <a:gdLst>
                <a:gd name="connsiteX0" fmla="*/ 4534 w 186512"/>
                <a:gd name="connsiteY0" fmla="*/ 170364 h 187493"/>
                <a:gd name="connsiteX1" fmla="*/ 36764 w 186512"/>
                <a:gd name="connsiteY1" fmla="*/ 152755 h 187493"/>
                <a:gd name="connsiteX2" fmla="*/ 36764 w 186512"/>
                <a:gd name="connsiteY2" fmla="*/ 152755 h 187493"/>
                <a:gd name="connsiteX3" fmla="*/ 88766 w 186512"/>
                <a:gd name="connsiteY3" fmla="*/ 13122 h 187493"/>
                <a:gd name="connsiteX4" fmla="*/ 134796 w 186512"/>
                <a:gd name="connsiteY4" fmla="*/ 1074 h 187493"/>
                <a:gd name="connsiteX5" fmla="*/ 176603 w 186512"/>
                <a:gd name="connsiteY5" fmla="*/ 17447 h 187493"/>
                <a:gd name="connsiteX6" fmla="*/ 179487 w 186512"/>
                <a:gd name="connsiteY6" fmla="*/ 23522 h 187493"/>
                <a:gd name="connsiteX7" fmla="*/ 184429 w 186512"/>
                <a:gd name="connsiteY7" fmla="*/ 57607 h 187493"/>
                <a:gd name="connsiteX8" fmla="*/ 185047 w 186512"/>
                <a:gd name="connsiteY8" fmla="*/ 172732 h 187493"/>
                <a:gd name="connsiteX9" fmla="*/ 177221 w 186512"/>
                <a:gd name="connsiteY9" fmla="*/ 172732 h 187493"/>
                <a:gd name="connsiteX10" fmla="*/ 173926 w 186512"/>
                <a:gd name="connsiteY10" fmla="*/ 100650 h 187493"/>
                <a:gd name="connsiteX11" fmla="*/ 148491 w 186512"/>
                <a:gd name="connsiteY11" fmla="*/ 131542 h 187493"/>
                <a:gd name="connsiteX12" fmla="*/ 77851 w 186512"/>
                <a:gd name="connsiteY12" fmla="*/ 187354 h 187493"/>
                <a:gd name="connsiteX13" fmla="*/ 4534 w 186512"/>
                <a:gd name="connsiteY13" fmla="*/ 170364 h 18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512" h="187493">
                  <a:moveTo>
                    <a:pt x="4534" y="170364"/>
                  </a:moveTo>
                  <a:cubicBezTo>
                    <a:pt x="14131" y="162610"/>
                    <a:pt x="25056" y="156647"/>
                    <a:pt x="36764" y="152755"/>
                  </a:cubicBezTo>
                  <a:lnTo>
                    <a:pt x="36764" y="152755"/>
                  </a:lnTo>
                  <a:cubicBezTo>
                    <a:pt x="36764" y="152755"/>
                    <a:pt x="71878" y="117950"/>
                    <a:pt x="88766" y="13122"/>
                  </a:cubicBezTo>
                  <a:lnTo>
                    <a:pt x="134796" y="1074"/>
                  </a:lnTo>
                  <a:cubicBezTo>
                    <a:pt x="150788" y="-2736"/>
                    <a:pt x="167459" y="3793"/>
                    <a:pt x="176603" y="17447"/>
                  </a:cubicBezTo>
                  <a:cubicBezTo>
                    <a:pt x="177870" y="19311"/>
                    <a:pt x="178848" y="21360"/>
                    <a:pt x="179487" y="23522"/>
                  </a:cubicBezTo>
                  <a:cubicBezTo>
                    <a:pt x="181865" y="34767"/>
                    <a:pt x="183513" y="46156"/>
                    <a:pt x="184429" y="57607"/>
                  </a:cubicBezTo>
                  <a:cubicBezTo>
                    <a:pt x="186983" y="95934"/>
                    <a:pt x="187189" y="134384"/>
                    <a:pt x="185047" y="172732"/>
                  </a:cubicBezTo>
                  <a:lnTo>
                    <a:pt x="177221" y="172732"/>
                  </a:lnTo>
                  <a:lnTo>
                    <a:pt x="173926" y="100650"/>
                  </a:lnTo>
                  <a:cubicBezTo>
                    <a:pt x="172690" y="76039"/>
                    <a:pt x="153846" y="104872"/>
                    <a:pt x="148491" y="131542"/>
                  </a:cubicBezTo>
                  <a:cubicBezTo>
                    <a:pt x="143137" y="158213"/>
                    <a:pt x="131706" y="186015"/>
                    <a:pt x="77851" y="187354"/>
                  </a:cubicBezTo>
                  <a:cubicBezTo>
                    <a:pt x="14728" y="188178"/>
                    <a:pt x="-11324" y="185707"/>
                    <a:pt x="4534" y="170364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90CC46AE-9C26-F8EF-60BC-1BECB7C78356}"/>
                </a:ext>
              </a:extLst>
            </p:cNvPr>
            <p:cNvSpPr/>
            <p:nvPr/>
          </p:nvSpPr>
          <p:spPr>
            <a:xfrm>
              <a:off x="10491167" y="5188762"/>
              <a:ext cx="102150" cy="96280"/>
            </a:xfrm>
            <a:custGeom>
              <a:avLst/>
              <a:gdLst>
                <a:gd name="connsiteX0" fmla="*/ 98134 w 102150"/>
                <a:gd name="connsiteY0" fmla="*/ 67139 h 96280"/>
                <a:gd name="connsiteX1" fmla="*/ 102150 w 102150"/>
                <a:gd name="connsiteY1" fmla="*/ 0 h 96280"/>
                <a:gd name="connsiteX2" fmla="*/ 0 w 102150"/>
                <a:gd name="connsiteY2" fmla="*/ 11327 h 96280"/>
                <a:gd name="connsiteX3" fmla="*/ 2162 w 102150"/>
                <a:gd name="connsiteY3" fmla="*/ 96281 h 96280"/>
                <a:gd name="connsiteX4" fmla="*/ 98134 w 102150"/>
                <a:gd name="connsiteY4" fmla="*/ 67139 h 9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50" h="96280">
                  <a:moveTo>
                    <a:pt x="98134" y="67139"/>
                  </a:moveTo>
                  <a:cubicBezTo>
                    <a:pt x="101224" y="42631"/>
                    <a:pt x="102150" y="0"/>
                    <a:pt x="102150" y="0"/>
                  </a:cubicBezTo>
                  <a:lnTo>
                    <a:pt x="0" y="11327"/>
                  </a:lnTo>
                  <a:cubicBezTo>
                    <a:pt x="0" y="11327"/>
                    <a:pt x="12357" y="59828"/>
                    <a:pt x="2162" y="96281"/>
                  </a:cubicBezTo>
                  <a:cubicBezTo>
                    <a:pt x="53649" y="82173"/>
                    <a:pt x="98134" y="67139"/>
                    <a:pt x="98134" y="67139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9252CBE-259C-9087-9C9B-C95BFB591CF1}"/>
                </a:ext>
              </a:extLst>
            </p:cNvPr>
            <p:cNvSpPr/>
            <p:nvPr/>
          </p:nvSpPr>
          <p:spPr>
            <a:xfrm>
              <a:off x="9926623" y="3611507"/>
              <a:ext cx="489373" cy="683954"/>
            </a:xfrm>
            <a:custGeom>
              <a:avLst/>
              <a:gdLst>
                <a:gd name="connsiteX0" fmla="*/ 489374 w 489373"/>
                <a:gd name="connsiteY0" fmla="*/ 647707 h 683954"/>
                <a:gd name="connsiteX1" fmla="*/ 295062 w 489373"/>
                <a:gd name="connsiteY1" fmla="*/ 672524 h 683954"/>
                <a:gd name="connsiteX2" fmla="*/ 287545 w 489373"/>
                <a:gd name="connsiteY2" fmla="*/ 673451 h 683954"/>
                <a:gd name="connsiteX3" fmla="*/ 247591 w 489373"/>
                <a:gd name="connsiteY3" fmla="*/ 527021 h 683954"/>
                <a:gd name="connsiteX4" fmla="*/ 237293 w 489373"/>
                <a:gd name="connsiteY4" fmla="*/ 683954 h 683954"/>
                <a:gd name="connsiteX5" fmla="*/ 29079 w 489373"/>
                <a:gd name="connsiteY5" fmla="*/ 673039 h 683954"/>
                <a:gd name="connsiteX6" fmla="*/ 94880 w 489373"/>
                <a:gd name="connsiteY6" fmla="*/ 0 h 683954"/>
                <a:gd name="connsiteX7" fmla="*/ 377338 w 489373"/>
                <a:gd name="connsiteY7" fmla="*/ 56842 h 683954"/>
                <a:gd name="connsiteX8" fmla="*/ 474854 w 489373"/>
                <a:gd name="connsiteY8" fmla="*/ 527021 h 68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9373" h="683954">
                  <a:moveTo>
                    <a:pt x="489374" y="647707"/>
                  </a:moveTo>
                  <a:lnTo>
                    <a:pt x="295062" y="672524"/>
                  </a:lnTo>
                  <a:lnTo>
                    <a:pt x="287545" y="673451"/>
                  </a:lnTo>
                  <a:lnTo>
                    <a:pt x="247591" y="527021"/>
                  </a:lnTo>
                  <a:lnTo>
                    <a:pt x="237293" y="683954"/>
                  </a:lnTo>
                  <a:lnTo>
                    <a:pt x="29079" y="673039"/>
                  </a:lnTo>
                  <a:cubicBezTo>
                    <a:pt x="-63597" y="128615"/>
                    <a:pt x="94880" y="0"/>
                    <a:pt x="94880" y="0"/>
                  </a:cubicBezTo>
                  <a:lnTo>
                    <a:pt x="377338" y="56842"/>
                  </a:lnTo>
                  <a:cubicBezTo>
                    <a:pt x="505232" y="274323"/>
                    <a:pt x="474854" y="527021"/>
                    <a:pt x="474854" y="527021"/>
                  </a:cubicBezTo>
                  <a:close/>
                </a:path>
              </a:pathLst>
            </a:custGeom>
            <a:solidFill>
              <a:schemeClr val="tx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760BD962-B31A-8DD1-0EFD-FA675620E68C}"/>
                </a:ext>
              </a:extLst>
            </p:cNvPr>
            <p:cNvSpPr/>
            <p:nvPr/>
          </p:nvSpPr>
          <p:spPr>
            <a:xfrm>
              <a:off x="10106662" y="2894499"/>
              <a:ext cx="41807" cy="77436"/>
            </a:xfrm>
            <a:custGeom>
              <a:avLst/>
              <a:gdLst>
                <a:gd name="connsiteX0" fmla="*/ 41807 w 41807"/>
                <a:gd name="connsiteY0" fmla="*/ 38718 h 77436"/>
                <a:gd name="connsiteX1" fmla="*/ 21213 w 41807"/>
                <a:gd name="connsiteY1" fmla="*/ 77437 h 77436"/>
                <a:gd name="connsiteX2" fmla="*/ 0 w 41807"/>
                <a:gd name="connsiteY2" fmla="*/ 38718 h 77436"/>
                <a:gd name="connsiteX3" fmla="*/ 21213 w 41807"/>
                <a:gd name="connsiteY3" fmla="*/ 0 h 77436"/>
                <a:gd name="connsiteX4" fmla="*/ 41807 w 41807"/>
                <a:gd name="connsiteY4" fmla="*/ 38718 h 7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07" h="77436">
                  <a:moveTo>
                    <a:pt x="41807" y="38718"/>
                  </a:moveTo>
                  <a:cubicBezTo>
                    <a:pt x="41807" y="60137"/>
                    <a:pt x="32334" y="77437"/>
                    <a:pt x="21213" y="77437"/>
                  </a:cubicBezTo>
                  <a:cubicBezTo>
                    <a:pt x="10092" y="77437"/>
                    <a:pt x="0" y="60137"/>
                    <a:pt x="0" y="38718"/>
                  </a:cubicBezTo>
                  <a:cubicBezTo>
                    <a:pt x="0" y="17300"/>
                    <a:pt x="9474" y="0"/>
                    <a:pt x="21213" y="0"/>
                  </a:cubicBezTo>
                  <a:cubicBezTo>
                    <a:pt x="32952" y="0"/>
                    <a:pt x="41807" y="17300"/>
                    <a:pt x="41807" y="38718"/>
                  </a:cubicBezTo>
                  <a:close/>
                </a:path>
              </a:pathLst>
            </a:custGeom>
            <a:noFill/>
            <a:ln w="5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E3C8026-B7E5-816C-32B9-910C2805C9B6}"/>
                </a:ext>
              </a:extLst>
            </p:cNvPr>
            <p:cNvSpPr/>
            <p:nvPr/>
          </p:nvSpPr>
          <p:spPr>
            <a:xfrm>
              <a:off x="10127429" y="2800995"/>
              <a:ext cx="216512" cy="287292"/>
            </a:xfrm>
            <a:custGeom>
              <a:avLst/>
              <a:gdLst>
                <a:gd name="connsiteX0" fmla="*/ 160571 w 216512"/>
                <a:gd name="connsiteY0" fmla="*/ 261557 h 287292"/>
                <a:gd name="connsiteX1" fmla="*/ 158099 w 216512"/>
                <a:gd name="connsiteY1" fmla="*/ 263411 h 287292"/>
                <a:gd name="connsiteX2" fmla="*/ 118660 w 216512"/>
                <a:gd name="connsiteY2" fmla="*/ 282667 h 287292"/>
                <a:gd name="connsiteX3" fmla="*/ 29794 w 216512"/>
                <a:gd name="connsiteY3" fmla="*/ 267736 h 287292"/>
                <a:gd name="connsiteX4" fmla="*/ 29794 w 216512"/>
                <a:gd name="connsiteY4" fmla="*/ 267736 h 287292"/>
                <a:gd name="connsiteX5" fmla="*/ 961 w 216512"/>
                <a:gd name="connsiteY5" fmla="*/ 128721 h 287292"/>
                <a:gd name="connsiteX6" fmla="*/ 14141 w 216512"/>
                <a:gd name="connsiteY6" fmla="*/ 58081 h 287292"/>
                <a:gd name="connsiteX7" fmla="*/ 14141 w 216512"/>
                <a:gd name="connsiteY7" fmla="*/ 56948 h 287292"/>
                <a:gd name="connsiteX8" fmla="*/ 15171 w 216512"/>
                <a:gd name="connsiteY8" fmla="*/ 54374 h 287292"/>
                <a:gd name="connsiteX9" fmla="*/ 75926 w 216512"/>
                <a:gd name="connsiteY9" fmla="*/ 4019 h 287292"/>
                <a:gd name="connsiteX10" fmla="*/ 111658 w 216512"/>
                <a:gd name="connsiteY10" fmla="*/ 3 h 287292"/>
                <a:gd name="connsiteX11" fmla="*/ 160571 w 216512"/>
                <a:gd name="connsiteY11" fmla="*/ 261557 h 28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512" h="287292">
                  <a:moveTo>
                    <a:pt x="160571" y="261557"/>
                  </a:moveTo>
                  <a:cubicBezTo>
                    <a:pt x="159819" y="262268"/>
                    <a:pt x="158985" y="262886"/>
                    <a:pt x="158099" y="263411"/>
                  </a:cubicBezTo>
                  <a:cubicBezTo>
                    <a:pt x="146350" y="272370"/>
                    <a:pt x="132953" y="278919"/>
                    <a:pt x="118660" y="282667"/>
                  </a:cubicBezTo>
                  <a:cubicBezTo>
                    <a:pt x="76956" y="292347"/>
                    <a:pt x="48432" y="286580"/>
                    <a:pt x="29794" y="267736"/>
                  </a:cubicBezTo>
                  <a:lnTo>
                    <a:pt x="29794" y="267736"/>
                  </a:lnTo>
                  <a:cubicBezTo>
                    <a:pt x="3741" y="239418"/>
                    <a:pt x="-2746" y="189270"/>
                    <a:pt x="961" y="128721"/>
                  </a:cubicBezTo>
                  <a:cubicBezTo>
                    <a:pt x="1610" y="104625"/>
                    <a:pt x="6058" y="80786"/>
                    <a:pt x="14141" y="58081"/>
                  </a:cubicBezTo>
                  <a:cubicBezTo>
                    <a:pt x="14141" y="58081"/>
                    <a:pt x="14141" y="57154"/>
                    <a:pt x="14141" y="56948"/>
                  </a:cubicBezTo>
                  <a:cubicBezTo>
                    <a:pt x="14141" y="56742"/>
                    <a:pt x="14760" y="55197"/>
                    <a:pt x="15171" y="54374"/>
                  </a:cubicBezTo>
                  <a:cubicBezTo>
                    <a:pt x="25541" y="28352"/>
                    <a:pt x="48432" y="9384"/>
                    <a:pt x="75926" y="4019"/>
                  </a:cubicBezTo>
                  <a:cubicBezTo>
                    <a:pt x="87655" y="1393"/>
                    <a:pt x="99641" y="55"/>
                    <a:pt x="111658" y="3"/>
                  </a:cubicBezTo>
                  <a:cubicBezTo>
                    <a:pt x="229769" y="-924"/>
                    <a:pt x="250982" y="194521"/>
                    <a:pt x="160571" y="261557"/>
                  </a:cubicBezTo>
                  <a:close/>
                </a:path>
              </a:pathLst>
            </a:custGeom>
            <a:solidFill>
              <a:srgbClr val="EBB376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BAF8A663-8CC2-64B4-6381-20577F9C99A4}"/>
                </a:ext>
              </a:extLst>
            </p:cNvPr>
            <p:cNvSpPr/>
            <p:nvPr/>
          </p:nvSpPr>
          <p:spPr>
            <a:xfrm>
              <a:off x="10157222" y="3055747"/>
              <a:ext cx="128305" cy="30884"/>
            </a:xfrm>
            <a:custGeom>
              <a:avLst/>
              <a:gdLst>
                <a:gd name="connsiteX0" fmla="*/ 128306 w 128305"/>
                <a:gd name="connsiteY0" fmla="*/ 8968 h 30884"/>
                <a:gd name="connsiteX1" fmla="*/ 88867 w 128305"/>
                <a:gd name="connsiteY1" fmla="*/ 26577 h 30884"/>
                <a:gd name="connsiteX2" fmla="*/ 0 w 128305"/>
                <a:gd name="connsiteY2" fmla="*/ 9998 h 30884"/>
                <a:gd name="connsiteX3" fmla="*/ 74862 w 128305"/>
                <a:gd name="connsiteY3" fmla="*/ 3819 h 30884"/>
                <a:gd name="connsiteX4" fmla="*/ 128306 w 128305"/>
                <a:gd name="connsiteY4" fmla="*/ 8968 h 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305" h="30884">
                  <a:moveTo>
                    <a:pt x="128306" y="8968"/>
                  </a:moveTo>
                  <a:cubicBezTo>
                    <a:pt x="116464" y="17402"/>
                    <a:pt x="103056" y="23395"/>
                    <a:pt x="88867" y="26577"/>
                  </a:cubicBezTo>
                  <a:cubicBezTo>
                    <a:pt x="47162" y="36256"/>
                    <a:pt x="18638" y="29151"/>
                    <a:pt x="0" y="9998"/>
                  </a:cubicBezTo>
                  <a:cubicBezTo>
                    <a:pt x="24961" y="16166"/>
                    <a:pt x="51250" y="14004"/>
                    <a:pt x="74862" y="3819"/>
                  </a:cubicBezTo>
                  <a:cubicBezTo>
                    <a:pt x="92532" y="-2699"/>
                    <a:pt x="112211" y="-804"/>
                    <a:pt x="128306" y="896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688E3EB-EFE9-F06A-3755-41AC55A62C11}"/>
                </a:ext>
              </a:extLst>
            </p:cNvPr>
            <p:cNvSpPr/>
            <p:nvPr/>
          </p:nvSpPr>
          <p:spPr>
            <a:xfrm>
              <a:off x="10176890" y="3031763"/>
              <a:ext cx="139015" cy="186795"/>
            </a:xfrm>
            <a:custGeom>
              <a:avLst/>
              <a:gdLst>
                <a:gd name="connsiteX0" fmla="*/ 120583 w 139015"/>
                <a:gd name="connsiteY0" fmla="*/ 139530 h 186795"/>
                <a:gd name="connsiteX1" fmla="*/ 84336 w 139015"/>
                <a:gd name="connsiteY1" fmla="*/ 186795 h 186795"/>
                <a:gd name="connsiteX2" fmla="*/ 0 w 139015"/>
                <a:gd name="connsiteY2" fmla="*/ 118523 h 186795"/>
                <a:gd name="connsiteX3" fmla="*/ 42219 w 139015"/>
                <a:gd name="connsiteY3" fmla="*/ 0 h 186795"/>
                <a:gd name="connsiteX4" fmla="*/ 54267 w 139015"/>
                <a:gd name="connsiteY4" fmla="*/ 5973 h 186795"/>
                <a:gd name="connsiteX5" fmla="*/ 139015 w 139015"/>
                <a:gd name="connsiteY5" fmla="*/ 22551 h 186795"/>
                <a:gd name="connsiteX6" fmla="*/ 112448 w 139015"/>
                <a:gd name="connsiteY6" fmla="*/ 77951 h 186795"/>
                <a:gd name="connsiteX7" fmla="*/ 112448 w 139015"/>
                <a:gd name="connsiteY7" fmla="*/ 77951 h 186795"/>
                <a:gd name="connsiteX8" fmla="*/ 120583 w 139015"/>
                <a:gd name="connsiteY8" fmla="*/ 139530 h 186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15" h="186795">
                  <a:moveTo>
                    <a:pt x="120583" y="139530"/>
                  </a:moveTo>
                  <a:cubicBezTo>
                    <a:pt x="127894" y="173100"/>
                    <a:pt x="84336" y="186795"/>
                    <a:pt x="84336" y="186795"/>
                  </a:cubicBezTo>
                  <a:cubicBezTo>
                    <a:pt x="13181" y="155903"/>
                    <a:pt x="0" y="118523"/>
                    <a:pt x="0" y="118523"/>
                  </a:cubicBezTo>
                  <a:cubicBezTo>
                    <a:pt x="59416" y="87631"/>
                    <a:pt x="42219" y="0"/>
                    <a:pt x="42219" y="0"/>
                  </a:cubicBezTo>
                  <a:lnTo>
                    <a:pt x="54267" y="5973"/>
                  </a:lnTo>
                  <a:lnTo>
                    <a:pt x="139015" y="22551"/>
                  </a:lnTo>
                  <a:cubicBezTo>
                    <a:pt x="139015" y="22551"/>
                    <a:pt x="115537" y="67654"/>
                    <a:pt x="112448" y="77951"/>
                  </a:cubicBezTo>
                  <a:cubicBezTo>
                    <a:pt x="112448" y="77951"/>
                    <a:pt x="112448" y="77951"/>
                    <a:pt x="112448" y="77951"/>
                  </a:cubicBezTo>
                  <a:cubicBezTo>
                    <a:pt x="96384" y="132013"/>
                    <a:pt x="120583" y="139530"/>
                    <a:pt x="120583" y="139530"/>
                  </a:cubicBezTo>
                  <a:close/>
                </a:path>
              </a:pathLst>
            </a:custGeom>
            <a:solidFill>
              <a:srgbClr val="EBB376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68ABCA77-9465-5CEA-0C7A-ECA577D805D1}"/>
                </a:ext>
              </a:extLst>
            </p:cNvPr>
            <p:cNvSpPr/>
            <p:nvPr/>
          </p:nvSpPr>
          <p:spPr>
            <a:xfrm>
              <a:off x="10141337" y="2770636"/>
              <a:ext cx="264389" cy="293378"/>
            </a:xfrm>
            <a:custGeom>
              <a:avLst/>
              <a:gdLst>
                <a:gd name="connsiteX0" fmla="*/ 130 w 264389"/>
                <a:gd name="connsiteY0" fmla="*/ 87925 h 293378"/>
                <a:gd name="connsiteX1" fmla="*/ 72212 w 264389"/>
                <a:gd name="connsiteY1" fmla="*/ 206242 h 293378"/>
                <a:gd name="connsiteX2" fmla="*/ 155415 w 264389"/>
                <a:gd name="connsiteY2" fmla="*/ 293358 h 293378"/>
                <a:gd name="connsiteX3" fmla="*/ 259213 w 264389"/>
                <a:gd name="connsiteY3" fmla="*/ 101002 h 293378"/>
                <a:gd name="connsiteX4" fmla="*/ 130 w 264389"/>
                <a:gd name="connsiteY4" fmla="*/ 87925 h 29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389" h="293378">
                  <a:moveTo>
                    <a:pt x="130" y="87925"/>
                  </a:moveTo>
                  <a:cubicBezTo>
                    <a:pt x="130" y="87925"/>
                    <a:pt x="-6357" y="170304"/>
                    <a:pt x="72212" y="206242"/>
                  </a:cubicBezTo>
                  <a:cubicBezTo>
                    <a:pt x="72212" y="206242"/>
                    <a:pt x="105885" y="292225"/>
                    <a:pt x="155415" y="293358"/>
                  </a:cubicBezTo>
                  <a:cubicBezTo>
                    <a:pt x="223069" y="295006"/>
                    <a:pt x="282588" y="198931"/>
                    <a:pt x="259213" y="101002"/>
                  </a:cubicBezTo>
                  <a:cubicBezTo>
                    <a:pt x="228630" y="-26068"/>
                    <a:pt x="36171" y="-36365"/>
                    <a:pt x="130" y="87925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BD9ACEA0-D495-E1BF-3805-CE9BFFFF8DB0}"/>
                </a:ext>
              </a:extLst>
            </p:cNvPr>
            <p:cNvSpPr/>
            <p:nvPr/>
          </p:nvSpPr>
          <p:spPr>
            <a:xfrm>
              <a:off x="10173595" y="2921199"/>
              <a:ext cx="48462" cy="66169"/>
            </a:xfrm>
            <a:custGeom>
              <a:avLst/>
              <a:gdLst>
                <a:gd name="connsiteX0" fmla="*/ 0 w 48462"/>
                <a:gd name="connsiteY0" fmla="*/ 31892 h 66169"/>
                <a:gd name="connsiteX1" fmla="*/ 30892 w 48462"/>
                <a:gd name="connsiteY1" fmla="*/ 279 h 66169"/>
                <a:gd name="connsiteX2" fmla="*/ 12151 w 48462"/>
                <a:gd name="connsiteY2" fmla="*/ 65976 h 66169"/>
                <a:gd name="connsiteX3" fmla="*/ 0 w 48462"/>
                <a:gd name="connsiteY3" fmla="*/ 31892 h 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62" h="66169">
                  <a:moveTo>
                    <a:pt x="0" y="31892"/>
                  </a:moveTo>
                  <a:cubicBezTo>
                    <a:pt x="0" y="19020"/>
                    <a:pt x="10297" y="-2708"/>
                    <a:pt x="30892" y="279"/>
                  </a:cubicBezTo>
                  <a:cubicBezTo>
                    <a:pt x="51487" y="3265"/>
                    <a:pt x="63226" y="54546"/>
                    <a:pt x="12151" y="65976"/>
                  </a:cubicBezTo>
                  <a:cubicBezTo>
                    <a:pt x="4428" y="67624"/>
                    <a:pt x="0" y="58974"/>
                    <a:pt x="0" y="31892"/>
                  </a:cubicBezTo>
                  <a:close/>
                </a:path>
              </a:pathLst>
            </a:custGeom>
            <a:solidFill>
              <a:srgbClr val="EBB376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3D91D4F9-815D-F7E9-94DC-E239D50C1CDE}"/>
                </a:ext>
              </a:extLst>
            </p:cNvPr>
            <p:cNvSpPr/>
            <p:nvPr/>
          </p:nvSpPr>
          <p:spPr>
            <a:xfrm>
              <a:off x="10115484" y="2764430"/>
              <a:ext cx="290138" cy="152928"/>
            </a:xfrm>
            <a:custGeom>
              <a:avLst/>
              <a:gdLst>
                <a:gd name="connsiteX0" fmla="*/ 170044 w 290138"/>
                <a:gd name="connsiteY0" fmla="*/ 6190 h 152928"/>
                <a:gd name="connsiteX1" fmla="*/ 47505 w 290138"/>
                <a:gd name="connsiteY1" fmla="*/ 18033 h 152928"/>
                <a:gd name="connsiteX2" fmla="*/ 37208 w 290138"/>
                <a:gd name="connsiteY2" fmla="*/ 152929 h 152928"/>
                <a:gd name="connsiteX3" fmla="*/ 213808 w 290138"/>
                <a:gd name="connsiteY3" fmla="*/ 119050 h 152928"/>
                <a:gd name="connsiteX4" fmla="*/ 289391 w 290138"/>
                <a:gd name="connsiteY4" fmla="*/ 140984 h 152928"/>
                <a:gd name="connsiteX5" fmla="*/ 170044 w 290138"/>
                <a:gd name="connsiteY5" fmla="*/ 6190 h 15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138" h="152928">
                  <a:moveTo>
                    <a:pt x="170044" y="6190"/>
                  </a:moveTo>
                  <a:cubicBezTo>
                    <a:pt x="170044" y="6190"/>
                    <a:pt x="91166" y="-13786"/>
                    <a:pt x="47505" y="18033"/>
                  </a:cubicBezTo>
                  <a:cubicBezTo>
                    <a:pt x="-3467" y="55103"/>
                    <a:pt x="-22826" y="93410"/>
                    <a:pt x="37208" y="152929"/>
                  </a:cubicBezTo>
                  <a:cubicBezTo>
                    <a:pt x="37208" y="152929"/>
                    <a:pt x="169735" y="109988"/>
                    <a:pt x="213808" y="119050"/>
                  </a:cubicBezTo>
                  <a:cubicBezTo>
                    <a:pt x="239573" y="124250"/>
                    <a:pt x="264853" y="131582"/>
                    <a:pt x="289391" y="140984"/>
                  </a:cubicBezTo>
                  <a:cubicBezTo>
                    <a:pt x="298968" y="53456"/>
                    <a:pt x="214117" y="-11727"/>
                    <a:pt x="170044" y="6190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183D0F70-870B-E89E-D1AB-4C50CC5523E5}"/>
                </a:ext>
              </a:extLst>
            </p:cNvPr>
            <p:cNvSpPr/>
            <p:nvPr/>
          </p:nvSpPr>
          <p:spPr>
            <a:xfrm>
              <a:off x="10161856" y="2767376"/>
              <a:ext cx="282930" cy="382716"/>
            </a:xfrm>
            <a:custGeom>
              <a:avLst/>
              <a:gdLst>
                <a:gd name="connsiteX0" fmla="*/ 11739 w 282930"/>
                <a:gd name="connsiteY0" fmla="*/ 165840 h 382716"/>
                <a:gd name="connsiteX1" fmla="*/ 0 w 282930"/>
                <a:gd name="connsiteY1" fmla="*/ 342544 h 382716"/>
                <a:gd name="connsiteX2" fmla="*/ 252595 w 282930"/>
                <a:gd name="connsiteY2" fmla="*/ 372201 h 382716"/>
                <a:gd name="connsiteX3" fmla="*/ 255273 w 282930"/>
                <a:gd name="connsiteY3" fmla="*/ 149982 h 382716"/>
                <a:gd name="connsiteX4" fmla="*/ 123672 w 282930"/>
                <a:gd name="connsiteY4" fmla="*/ 3244 h 382716"/>
                <a:gd name="connsiteX5" fmla="*/ 11739 w 282930"/>
                <a:gd name="connsiteY5" fmla="*/ 165840 h 382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930" h="382716">
                  <a:moveTo>
                    <a:pt x="11739" y="165840"/>
                  </a:moveTo>
                  <a:cubicBezTo>
                    <a:pt x="11739" y="165840"/>
                    <a:pt x="32334" y="261194"/>
                    <a:pt x="0" y="342544"/>
                  </a:cubicBezTo>
                  <a:cubicBezTo>
                    <a:pt x="0" y="342544"/>
                    <a:pt x="187413" y="407521"/>
                    <a:pt x="252595" y="372201"/>
                  </a:cubicBezTo>
                  <a:cubicBezTo>
                    <a:pt x="317778" y="336880"/>
                    <a:pt x="258053" y="218357"/>
                    <a:pt x="255273" y="149982"/>
                  </a:cubicBezTo>
                  <a:cubicBezTo>
                    <a:pt x="252493" y="81608"/>
                    <a:pt x="222836" y="-19410"/>
                    <a:pt x="123672" y="3244"/>
                  </a:cubicBezTo>
                  <a:cubicBezTo>
                    <a:pt x="24508" y="25899"/>
                    <a:pt x="11739" y="165840"/>
                    <a:pt x="11739" y="165840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4F9BEDC1-3442-F247-AFB5-554428177E80}"/>
                </a:ext>
              </a:extLst>
            </p:cNvPr>
            <p:cNvSpPr/>
            <p:nvPr/>
          </p:nvSpPr>
          <p:spPr>
            <a:xfrm>
              <a:off x="10106147" y="2927141"/>
              <a:ext cx="79187" cy="10297"/>
            </a:xfrm>
            <a:custGeom>
              <a:avLst/>
              <a:gdLst>
                <a:gd name="connsiteX0" fmla="*/ 0 w 79187"/>
                <a:gd name="connsiteY0" fmla="*/ 0 h 10297"/>
                <a:gd name="connsiteX1" fmla="*/ 79187 w 79187"/>
                <a:gd name="connsiteY1" fmla="*/ 0 h 10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187" h="10297">
                  <a:moveTo>
                    <a:pt x="0" y="0"/>
                  </a:moveTo>
                  <a:lnTo>
                    <a:pt x="79187" y="0"/>
                  </a:lnTo>
                </a:path>
              </a:pathLst>
            </a:custGeom>
            <a:ln w="5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F17EAB16-3EDF-21C0-86F1-F39BBBAAF8B1}"/>
                </a:ext>
              </a:extLst>
            </p:cNvPr>
            <p:cNvSpPr/>
            <p:nvPr/>
          </p:nvSpPr>
          <p:spPr>
            <a:xfrm>
              <a:off x="10174213" y="3916002"/>
              <a:ext cx="99361" cy="368956"/>
            </a:xfrm>
            <a:custGeom>
              <a:avLst/>
              <a:gdLst>
                <a:gd name="connsiteX0" fmla="*/ 47471 w 99361"/>
                <a:gd name="connsiteY0" fmla="*/ 368029 h 368956"/>
                <a:gd name="connsiteX1" fmla="*/ 39954 w 99361"/>
                <a:gd name="connsiteY1" fmla="*/ 368956 h 368956"/>
                <a:gd name="connsiteX2" fmla="*/ 0 w 99361"/>
                <a:gd name="connsiteY2" fmla="*/ 222527 h 368956"/>
                <a:gd name="connsiteX3" fmla="*/ 58901 w 99361"/>
                <a:gd name="connsiteY3" fmla="*/ 0 h 368956"/>
                <a:gd name="connsiteX4" fmla="*/ 47471 w 99361"/>
                <a:gd name="connsiteY4" fmla="*/ 368029 h 36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361" h="368956">
                  <a:moveTo>
                    <a:pt x="47471" y="368029"/>
                  </a:moveTo>
                  <a:lnTo>
                    <a:pt x="39954" y="368956"/>
                  </a:lnTo>
                  <a:lnTo>
                    <a:pt x="0" y="222527"/>
                  </a:lnTo>
                  <a:cubicBezTo>
                    <a:pt x="0" y="222527"/>
                    <a:pt x="85675" y="76201"/>
                    <a:pt x="58901" y="0"/>
                  </a:cubicBezTo>
                  <a:cubicBezTo>
                    <a:pt x="62711" y="5355"/>
                    <a:pt x="154976" y="142207"/>
                    <a:pt x="47471" y="36802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A3B71DAE-FD17-D0DE-2327-8F3EBAF1AFC9}"/>
                </a:ext>
              </a:extLst>
            </p:cNvPr>
            <p:cNvSpPr/>
            <p:nvPr/>
          </p:nvSpPr>
          <p:spPr>
            <a:xfrm>
              <a:off x="9963611" y="3150935"/>
              <a:ext cx="481217" cy="556749"/>
            </a:xfrm>
            <a:custGeom>
              <a:avLst/>
              <a:gdLst>
                <a:gd name="connsiteX0" fmla="*/ 97639 w 481217"/>
                <a:gd name="connsiteY0" fmla="*/ 12944 h 556749"/>
                <a:gd name="connsiteX1" fmla="*/ 333862 w 481217"/>
                <a:gd name="connsiteY1" fmla="*/ 20358 h 556749"/>
                <a:gd name="connsiteX2" fmla="*/ 481218 w 481217"/>
                <a:gd name="connsiteY2" fmla="*/ 121787 h 556749"/>
                <a:gd name="connsiteX3" fmla="*/ 377008 w 481217"/>
                <a:gd name="connsiteY3" fmla="*/ 556750 h 556749"/>
                <a:gd name="connsiteX4" fmla="*/ 6919 w 481217"/>
                <a:gd name="connsiteY4" fmla="*/ 542952 h 556749"/>
                <a:gd name="connsiteX5" fmla="*/ 97639 w 481217"/>
                <a:gd name="connsiteY5" fmla="*/ 12944 h 556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217" h="556749">
                  <a:moveTo>
                    <a:pt x="97639" y="12944"/>
                  </a:moveTo>
                  <a:cubicBezTo>
                    <a:pt x="97639" y="12944"/>
                    <a:pt x="191860" y="-20626"/>
                    <a:pt x="333862" y="20358"/>
                  </a:cubicBezTo>
                  <a:cubicBezTo>
                    <a:pt x="475863" y="61342"/>
                    <a:pt x="481218" y="121787"/>
                    <a:pt x="481218" y="121787"/>
                  </a:cubicBezTo>
                  <a:cubicBezTo>
                    <a:pt x="481218" y="121787"/>
                    <a:pt x="391218" y="325779"/>
                    <a:pt x="377008" y="556750"/>
                  </a:cubicBezTo>
                  <a:lnTo>
                    <a:pt x="6919" y="542952"/>
                  </a:lnTo>
                  <a:cubicBezTo>
                    <a:pt x="6919" y="542952"/>
                    <a:pt x="-37257" y="216935"/>
                    <a:pt x="97639" y="12944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B8F0DFD1-2A00-D55E-3A0E-67AB612C915B}"/>
                </a:ext>
              </a:extLst>
            </p:cNvPr>
            <p:cNvSpPr/>
            <p:nvPr/>
          </p:nvSpPr>
          <p:spPr>
            <a:xfrm>
              <a:off x="9963638" y="3150523"/>
              <a:ext cx="481191" cy="557161"/>
            </a:xfrm>
            <a:custGeom>
              <a:avLst/>
              <a:gdLst>
                <a:gd name="connsiteX0" fmla="*/ 481191 w 481191"/>
                <a:gd name="connsiteY0" fmla="*/ 122199 h 557161"/>
                <a:gd name="connsiteX1" fmla="*/ 376981 w 481191"/>
                <a:gd name="connsiteY1" fmla="*/ 557162 h 557161"/>
                <a:gd name="connsiteX2" fmla="*/ 6892 w 481191"/>
                <a:gd name="connsiteY2" fmla="*/ 543363 h 557161"/>
                <a:gd name="connsiteX3" fmla="*/ 96 w 481191"/>
                <a:gd name="connsiteY3" fmla="*/ 430092 h 557161"/>
                <a:gd name="connsiteX4" fmla="*/ 10394 w 481191"/>
                <a:gd name="connsiteY4" fmla="*/ 264407 h 557161"/>
                <a:gd name="connsiteX5" fmla="*/ 97613 w 481191"/>
                <a:gd name="connsiteY5" fmla="*/ 12944 h 557161"/>
                <a:gd name="connsiteX6" fmla="*/ 333835 w 481191"/>
                <a:gd name="connsiteY6" fmla="*/ 20358 h 557161"/>
                <a:gd name="connsiteX7" fmla="*/ 481191 w 481191"/>
                <a:gd name="connsiteY7" fmla="*/ 122199 h 55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1191" h="557161">
                  <a:moveTo>
                    <a:pt x="481191" y="122199"/>
                  </a:moveTo>
                  <a:cubicBezTo>
                    <a:pt x="481191" y="122199"/>
                    <a:pt x="391192" y="326191"/>
                    <a:pt x="376981" y="557162"/>
                  </a:cubicBezTo>
                  <a:lnTo>
                    <a:pt x="6892" y="543363"/>
                  </a:lnTo>
                  <a:cubicBezTo>
                    <a:pt x="2475" y="505768"/>
                    <a:pt x="199" y="467945"/>
                    <a:pt x="96" y="430092"/>
                  </a:cubicBezTo>
                  <a:cubicBezTo>
                    <a:pt x="-635" y="374682"/>
                    <a:pt x="2804" y="319302"/>
                    <a:pt x="10394" y="264407"/>
                  </a:cubicBezTo>
                  <a:cubicBezTo>
                    <a:pt x="22751" y="178938"/>
                    <a:pt x="48185" y="87703"/>
                    <a:pt x="97613" y="12944"/>
                  </a:cubicBezTo>
                  <a:cubicBezTo>
                    <a:pt x="97613" y="12944"/>
                    <a:pt x="191834" y="-20626"/>
                    <a:pt x="333835" y="20358"/>
                  </a:cubicBezTo>
                  <a:cubicBezTo>
                    <a:pt x="475837" y="61342"/>
                    <a:pt x="481191" y="122199"/>
                    <a:pt x="481191" y="122199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82C6676-E469-DB90-5E8D-CA482CEB939D}"/>
                </a:ext>
              </a:extLst>
            </p:cNvPr>
            <p:cNvSpPr/>
            <p:nvPr/>
          </p:nvSpPr>
          <p:spPr>
            <a:xfrm>
              <a:off x="9963329" y="3415342"/>
              <a:ext cx="92772" cy="165685"/>
            </a:xfrm>
            <a:custGeom>
              <a:avLst/>
              <a:gdLst>
                <a:gd name="connsiteX0" fmla="*/ 92773 w 92772"/>
                <a:gd name="connsiteY0" fmla="*/ 13902 h 165685"/>
                <a:gd name="connsiteX1" fmla="*/ 96 w 92772"/>
                <a:gd name="connsiteY1" fmla="*/ 165685 h 165685"/>
                <a:gd name="connsiteX2" fmla="*/ 10394 w 92772"/>
                <a:gd name="connsiteY2" fmla="*/ 0 h 165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72" h="165685">
                  <a:moveTo>
                    <a:pt x="92773" y="13902"/>
                  </a:moveTo>
                  <a:cubicBezTo>
                    <a:pt x="92773" y="13902"/>
                    <a:pt x="77430" y="107814"/>
                    <a:pt x="96" y="165685"/>
                  </a:cubicBezTo>
                  <a:cubicBezTo>
                    <a:pt x="-635" y="110275"/>
                    <a:pt x="2804" y="54896"/>
                    <a:pt x="1039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660D08EA-06B4-A8AC-0D9D-03F361020D71}"/>
                </a:ext>
              </a:extLst>
            </p:cNvPr>
            <p:cNvSpPr/>
            <p:nvPr/>
          </p:nvSpPr>
          <p:spPr>
            <a:xfrm>
              <a:off x="9466999" y="3006534"/>
              <a:ext cx="180193" cy="203786"/>
            </a:xfrm>
            <a:custGeom>
              <a:avLst/>
              <a:gdLst>
                <a:gd name="connsiteX0" fmla="*/ 180193 w 180193"/>
                <a:gd name="connsiteY0" fmla="*/ 150858 h 203786"/>
                <a:gd name="connsiteX1" fmla="*/ 133546 w 180193"/>
                <a:gd name="connsiteY1" fmla="*/ 81659 h 203786"/>
                <a:gd name="connsiteX2" fmla="*/ 117379 w 180193"/>
                <a:gd name="connsiteY2" fmla="*/ 44795 h 203786"/>
                <a:gd name="connsiteX3" fmla="*/ 7917 w 180193"/>
                <a:gd name="connsiteY3" fmla="*/ 1 h 203786"/>
                <a:gd name="connsiteX4" fmla="*/ 7917 w 180193"/>
                <a:gd name="connsiteY4" fmla="*/ 81659 h 203786"/>
                <a:gd name="connsiteX5" fmla="*/ 90297 w 180193"/>
                <a:gd name="connsiteY5" fmla="*/ 121407 h 203786"/>
                <a:gd name="connsiteX6" fmla="*/ 97917 w 180193"/>
                <a:gd name="connsiteY6" fmla="*/ 121407 h 203786"/>
                <a:gd name="connsiteX7" fmla="*/ 139106 w 180193"/>
                <a:gd name="connsiteY7" fmla="*/ 203787 h 20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193" h="203786">
                  <a:moveTo>
                    <a:pt x="180193" y="150858"/>
                  </a:moveTo>
                  <a:lnTo>
                    <a:pt x="133546" y="81659"/>
                  </a:lnTo>
                  <a:cubicBezTo>
                    <a:pt x="133546" y="81659"/>
                    <a:pt x="126441" y="51591"/>
                    <a:pt x="117379" y="44795"/>
                  </a:cubicBezTo>
                  <a:cubicBezTo>
                    <a:pt x="108317" y="37998"/>
                    <a:pt x="18730" y="-205"/>
                    <a:pt x="7917" y="1"/>
                  </a:cubicBezTo>
                  <a:cubicBezTo>
                    <a:pt x="-2895" y="207"/>
                    <a:pt x="-2380" y="69817"/>
                    <a:pt x="7917" y="81659"/>
                  </a:cubicBezTo>
                  <a:cubicBezTo>
                    <a:pt x="18215" y="93501"/>
                    <a:pt x="75262" y="118833"/>
                    <a:pt x="90297" y="121407"/>
                  </a:cubicBezTo>
                  <a:cubicBezTo>
                    <a:pt x="105331" y="123982"/>
                    <a:pt x="97917" y="121407"/>
                    <a:pt x="97917" y="121407"/>
                  </a:cubicBezTo>
                  <a:lnTo>
                    <a:pt x="139106" y="203787"/>
                  </a:lnTo>
                  <a:close/>
                </a:path>
              </a:pathLst>
            </a:custGeom>
            <a:solidFill>
              <a:srgbClr val="EBB376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A0B1DC09-CC6A-F33C-10DE-533128081CC5}"/>
                </a:ext>
              </a:extLst>
            </p:cNvPr>
            <p:cNvSpPr/>
            <p:nvPr/>
          </p:nvSpPr>
          <p:spPr>
            <a:xfrm>
              <a:off x="9566666" y="3106831"/>
              <a:ext cx="518352" cy="411840"/>
            </a:xfrm>
            <a:custGeom>
              <a:avLst/>
              <a:gdLst>
                <a:gd name="connsiteX0" fmla="*/ 494585 w 518352"/>
                <a:gd name="connsiteY0" fmla="*/ 57048 h 411840"/>
                <a:gd name="connsiteX1" fmla="*/ 206257 w 518352"/>
                <a:gd name="connsiteY1" fmla="*/ 205948 h 411840"/>
                <a:gd name="connsiteX2" fmla="*/ 55606 w 518352"/>
                <a:gd name="connsiteY2" fmla="*/ 0 h 411840"/>
                <a:gd name="connsiteX3" fmla="*/ 0 w 518352"/>
                <a:gd name="connsiteY3" fmla="*/ 83203 h 411840"/>
                <a:gd name="connsiteX4" fmla="*/ 177836 w 518352"/>
                <a:gd name="connsiteY4" fmla="*/ 407057 h 411840"/>
                <a:gd name="connsiteX5" fmla="*/ 489642 w 518352"/>
                <a:gd name="connsiteY5" fmla="*/ 321897 h 411840"/>
                <a:gd name="connsiteX6" fmla="*/ 494585 w 518352"/>
                <a:gd name="connsiteY6" fmla="*/ 57048 h 41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352" h="411840">
                  <a:moveTo>
                    <a:pt x="494585" y="57048"/>
                  </a:moveTo>
                  <a:cubicBezTo>
                    <a:pt x="394648" y="98896"/>
                    <a:pt x="298234" y="148695"/>
                    <a:pt x="206257" y="205948"/>
                  </a:cubicBezTo>
                  <a:lnTo>
                    <a:pt x="55606" y="0"/>
                  </a:lnTo>
                  <a:cubicBezTo>
                    <a:pt x="55606" y="0"/>
                    <a:pt x="15034" y="12563"/>
                    <a:pt x="0" y="83203"/>
                  </a:cubicBezTo>
                  <a:cubicBezTo>
                    <a:pt x="0" y="83203"/>
                    <a:pt x="77334" y="377812"/>
                    <a:pt x="177836" y="407057"/>
                  </a:cubicBezTo>
                  <a:cubicBezTo>
                    <a:pt x="278339" y="436301"/>
                    <a:pt x="489642" y="321897"/>
                    <a:pt x="489642" y="321897"/>
                  </a:cubicBezTo>
                  <a:cubicBezTo>
                    <a:pt x="489642" y="321897"/>
                    <a:pt x="550808" y="168877"/>
                    <a:pt x="494585" y="57048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49DBAD63-2F83-7EF6-663E-7E50DC147D5F}"/>
                </a:ext>
              </a:extLst>
            </p:cNvPr>
            <p:cNvSpPr/>
            <p:nvPr/>
          </p:nvSpPr>
          <p:spPr>
            <a:xfrm>
              <a:off x="9566666" y="3106831"/>
              <a:ext cx="518352" cy="411840"/>
            </a:xfrm>
            <a:custGeom>
              <a:avLst/>
              <a:gdLst>
                <a:gd name="connsiteX0" fmla="*/ 494585 w 518352"/>
                <a:gd name="connsiteY0" fmla="*/ 57048 h 411840"/>
                <a:gd name="connsiteX1" fmla="*/ 206257 w 518352"/>
                <a:gd name="connsiteY1" fmla="*/ 205948 h 411840"/>
                <a:gd name="connsiteX2" fmla="*/ 55606 w 518352"/>
                <a:gd name="connsiteY2" fmla="*/ 0 h 411840"/>
                <a:gd name="connsiteX3" fmla="*/ 0 w 518352"/>
                <a:gd name="connsiteY3" fmla="*/ 83203 h 411840"/>
                <a:gd name="connsiteX4" fmla="*/ 177836 w 518352"/>
                <a:gd name="connsiteY4" fmla="*/ 407057 h 411840"/>
                <a:gd name="connsiteX5" fmla="*/ 489642 w 518352"/>
                <a:gd name="connsiteY5" fmla="*/ 321897 h 411840"/>
                <a:gd name="connsiteX6" fmla="*/ 494585 w 518352"/>
                <a:gd name="connsiteY6" fmla="*/ 57048 h 41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352" h="411840">
                  <a:moveTo>
                    <a:pt x="494585" y="57048"/>
                  </a:moveTo>
                  <a:cubicBezTo>
                    <a:pt x="394648" y="98896"/>
                    <a:pt x="298234" y="148695"/>
                    <a:pt x="206257" y="205948"/>
                  </a:cubicBezTo>
                  <a:lnTo>
                    <a:pt x="55606" y="0"/>
                  </a:lnTo>
                  <a:cubicBezTo>
                    <a:pt x="55606" y="0"/>
                    <a:pt x="15034" y="12563"/>
                    <a:pt x="0" y="83203"/>
                  </a:cubicBezTo>
                  <a:cubicBezTo>
                    <a:pt x="0" y="83203"/>
                    <a:pt x="77334" y="377812"/>
                    <a:pt x="177836" y="407057"/>
                  </a:cubicBezTo>
                  <a:cubicBezTo>
                    <a:pt x="278339" y="436301"/>
                    <a:pt x="489642" y="321897"/>
                    <a:pt x="489642" y="321897"/>
                  </a:cubicBezTo>
                  <a:cubicBezTo>
                    <a:pt x="489642" y="321897"/>
                    <a:pt x="550808" y="168877"/>
                    <a:pt x="494585" y="5704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386E92EB-507C-AEA5-560B-05983A0DA9DE}"/>
                </a:ext>
              </a:extLst>
            </p:cNvPr>
            <p:cNvSpPr/>
            <p:nvPr/>
          </p:nvSpPr>
          <p:spPr>
            <a:xfrm>
              <a:off x="10156501" y="3150861"/>
              <a:ext cx="273737" cy="245082"/>
            </a:xfrm>
            <a:custGeom>
              <a:avLst/>
              <a:gdLst>
                <a:gd name="connsiteX0" fmla="*/ 0 w 273737"/>
                <a:gd name="connsiteY0" fmla="*/ 43 h 245082"/>
                <a:gd name="connsiteX1" fmla="*/ 136955 w 273737"/>
                <a:gd name="connsiteY1" fmla="*/ 244710 h 245082"/>
                <a:gd name="connsiteX2" fmla="*/ 270101 w 273737"/>
                <a:gd name="connsiteY2" fmla="*/ 59356 h 245082"/>
                <a:gd name="connsiteX3" fmla="*/ 0 w 273737"/>
                <a:gd name="connsiteY3" fmla="*/ 43 h 24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737" h="245082">
                  <a:moveTo>
                    <a:pt x="0" y="43"/>
                  </a:moveTo>
                  <a:cubicBezTo>
                    <a:pt x="0" y="43"/>
                    <a:pt x="32849" y="235236"/>
                    <a:pt x="136955" y="244710"/>
                  </a:cubicBezTo>
                  <a:cubicBezTo>
                    <a:pt x="241062" y="254183"/>
                    <a:pt x="287710" y="79951"/>
                    <a:pt x="270101" y="59356"/>
                  </a:cubicBezTo>
                  <a:cubicBezTo>
                    <a:pt x="252492" y="38761"/>
                    <a:pt x="118317" y="-1502"/>
                    <a:pt x="0" y="43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9E1AD00-5391-BBE6-14AA-5A127A95DB25}"/>
                </a:ext>
              </a:extLst>
            </p:cNvPr>
            <p:cNvSpPr/>
            <p:nvPr/>
          </p:nvSpPr>
          <p:spPr>
            <a:xfrm>
              <a:off x="10156501" y="3150861"/>
              <a:ext cx="273737" cy="245082"/>
            </a:xfrm>
            <a:custGeom>
              <a:avLst/>
              <a:gdLst>
                <a:gd name="connsiteX0" fmla="*/ 0 w 273737"/>
                <a:gd name="connsiteY0" fmla="*/ 43 h 245082"/>
                <a:gd name="connsiteX1" fmla="*/ 136955 w 273737"/>
                <a:gd name="connsiteY1" fmla="*/ 244710 h 245082"/>
                <a:gd name="connsiteX2" fmla="*/ 270101 w 273737"/>
                <a:gd name="connsiteY2" fmla="*/ 59356 h 245082"/>
                <a:gd name="connsiteX3" fmla="*/ 0 w 273737"/>
                <a:gd name="connsiteY3" fmla="*/ 43 h 24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737" h="245082">
                  <a:moveTo>
                    <a:pt x="0" y="43"/>
                  </a:moveTo>
                  <a:cubicBezTo>
                    <a:pt x="0" y="43"/>
                    <a:pt x="32849" y="235236"/>
                    <a:pt x="136955" y="244710"/>
                  </a:cubicBezTo>
                  <a:cubicBezTo>
                    <a:pt x="241062" y="254183"/>
                    <a:pt x="287710" y="79951"/>
                    <a:pt x="270101" y="59356"/>
                  </a:cubicBezTo>
                  <a:cubicBezTo>
                    <a:pt x="252492" y="38761"/>
                    <a:pt x="118317" y="-1502"/>
                    <a:pt x="0" y="43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04415298-9238-5096-EAE8-BB401E32C20C}"/>
                </a:ext>
              </a:extLst>
            </p:cNvPr>
            <p:cNvSpPr/>
            <p:nvPr/>
          </p:nvSpPr>
          <p:spPr>
            <a:xfrm>
              <a:off x="6452523" y="5137584"/>
              <a:ext cx="82585" cy="176703"/>
            </a:xfrm>
            <a:custGeom>
              <a:avLst/>
              <a:gdLst>
                <a:gd name="connsiteX0" fmla="*/ 0 w 82585"/>
                <a:gd name="connsiteY0" fmla="*/ 176704 h 176703"/>
                <a:gd name="connsiteX1" fmla="*/ 76304 w 82585"/>
                <a:gd name="connsiteY1" fmla="*/ 176704 h 176703"/>
                <a:gd name="connsiteX2" fmla="*/ 82585 w 82585"/>
                <a:gd name="connsiteY2" fmla="*/ 0 h 176703"/>
                <a:gd name="connsiteX3" fmla="*/ 6281 w 82585"/>
                <a:gd name="connsiteY3" fmla="*/ 0 h 176703"/>
                <a:gd name="connsiteX4" fmla="*/ 0 w 82585"/>
                <a:gd name="connsiteY4" fmla="*/ 176704 h 17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85" h="176703">
                  <a:moveTo>
                    <a:pt x="0" y="176704"/>
                  </a:moveTo>
                  <a:lnTo>
                    <a:pt x="76304" y="176704"/>
                  </a:lnTo>
                  <a:lnTo>
                    <a:pt x="82585" y="0"/>
                  </a:lnTo>
                  <a:lnTo>
                    <a:pt x="6281" y="0"/>
                  </a:lnTo>
                  <a:lnTo>
                    <a:pt x="0" y="176704"/>
                  </a:lnTo>
                  <a:close/>
                </a:path>
              </a:pathLst>
            </a:custGeom>
            <a:solidFill>
              <a:srgbClr val="B9796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70300C77-ED7F-A706-6A69-68ED84666BB7}"/>
                </a:ext>
              </a:extLst>
            </p:cNvPr>
            <p:cNvSpPr/>
            <p:nvPr/>
          </p:nvSpPr>
          <p:spPr>
            <a:xfrm>
              <a:off x="6424869" y="5305425"/>
              <a:ext cx="256124" cy="86607"/>
            </a:xfrm>
            <a:custGeom>
              <a:avLst/>
              <a:gdLst>
                <a:gd name="connsiteX0" fmla="*/ 114461 w 256124"/>
                <a:gd name="connsiteY0" fmla="*/ 6 h 86607"/>
                <a:gd name="connsiteX1" fmla="*/ 21784 w 256124"/>
                <a:gd name="connsiteY1" fmla="*/ 6 h 86607"/>
                <a:gd name="connsiteX2" fmla="*/ 15297 w 256124"/>
                <a:gd name="connsiteY2" fmla="*/ 5258 h 86607"/>
                <a:gd name="connsiteX3" fmla="*/ 263 w 256124"/>
                <a:gd name="connsiteY3" fmla="*/ 73118 h 86607"/>
                <a:gd name="connsiteX4" fmla="*/ 8823 w 256124"/>
                <a:gd name="connsiteY4" fmla="*/ 86484 h 86607"/>
                <a:gd name="connsiteX5" fmla="*/ 8913 w 256124"/>
                <a:gd name="connsiteY5" fmla="*/ 86505 h 86607"/>
                <a:gd name="connsiteX6" fmla="*/ 11384 w 256124"/>
                <a:gd name="connsiteY6" fmla="*/ 86505 h 86607"/>
                <a:gd name="connsiteX7" fmla="*/ 100765 w 256124"/>
                <a:gd name="connsiteY7" fmla="*/ 84136 h 86607"/>
                <a:gd name="connsiteX8" fmla="*/ 225982 w 256124"/>
                <a:gd name="connsiteY8" fmla="*/ 86608 h 86607"/>
                <a:gd name="connsiteX9" fmla="*/ 249048 w 256124"/>
                <a:gd name="connsiteY9" fmla="*/ 52111 h 86607"/>
                <a:gd name="connsiteX10" fmla="*/ 127230 w 256124"/>
                <a:gd name="connsiteY10" fmla="*/ 4640 h 86607"/>
                <a:gd name="connsiteX11" fmla="*/ 114461 w 256124"/>
                <a:gd name="connsiteY11" fmla="*/ 6 h 86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6124" h="86607">
                  <a:moveTo>
                    <a:pt x="114461" y="6"/>
                  </a:moveTo>
                  <a:lnTo>
                    <a:pt x="21784" y="6"/>
                  </a:lnTo>
                  <a:cubicBezTo>
                    <a:pt x="18633" y="-55"/>
                    <a:pt x="15896" y="2169"/>
                    <a:pt x="15297" y="5258"/>
                  </a:cubicBezTo>
                  <a:lnTo>
                    <a:pt x="263" y="73118"/>
                  </a:lnTo>
                  <a:cubicBezTo>
                    <a:pt x="-1065" y="79173"/>
                    <a:pt x="2768" y="85156"/>
                    <a:pt x="8823" y="86484"/>
                  </a:cubicBezTo>
                  <a:cubicBezTo>
                    <a:pt x="8853" y="86495"/>
                    <a:pt x="8883" y="86495"/>
                    <a:pt x="8913" y="86505"/>
                  </a:cubicBezTo>
                  <a:lnTo>
                    <a:pt x="11384" y="86505"/>
                  </a:lnTo>
                  <a:cubicBezTo>
                    <a:pt x="41349" y="85990"/>
                    <a:pt x="62871" y="84136"/>
                    <a:pt x="100765" y="84136"/>
                  </a:cubicBezTo>
                  <a:cubicBezTo>
                    <a:pt x="124038" y="84136"/>
                    <a:pt x="193442" y="86608"/>
                    <a:pt x="225982" y="86608"/>
                  </a:cubicBezTo>
                  <a:cubicBezTo>
                    <a:pt x="258522" y="86608"/>
                    <a:pt x="262126" y="54995"/>
                    <a:pt x="249048" y="52111"/>
                  </a:cubicBezTo>
                  <a:cubicBezTo>
                    <a:pt x="190250" y="39240"/>
                    <a:pt x="146074" y="21219"/>
                    <a:pt x="127230" y="4640"/>
                  </a:cubicBezTo>
                  <a:cubicBezTo>
                    <a:pt x="123713" y="1531"/>
                    <a:pt x="119150" y="-117"/>
                    <a:pt x="114461" y="6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E38440A4-CFED-BB0E-A7EC-0AB96DD9C3A2}"/>
                </a:ext>
              </a:extLst>
            </p:cNvPr>
            <p:cNvSpPr/>
            <p:nvPr/>
          </p:nvSpPr>
          <p:spPr>
            <a:xfrm>
              <a:off x="6543214" y="5299406"/>
              <a:ext cx="39899" cy="19496"/>
            </a:xfrm>
            <a:custGeom>
              <a:avLst/>
              <a:gdLst>
                <a:gd name="connsiteX0" fmla="*/ 1368 w 39899"/>
                <a:gd name="connsiteY0" fmla="*/ 16632 h 19496"/>
                <a:gd name="connsiteX1" fmla="*/ 29 w 39899"/>
                <a:gd name="connsiteY1" fmla="*/ 15087 h 19496"/>
                <a:gd name="connsiteX2" fmla="*/ 853 w 39899"/>
                <a:gd name="connsiteY2" fmla="*/ 13337 h 19496"/>
                <a:gd name="connsiteX3" fmla="*/ 36688 w 39899"/>
                <a:gd name="connsiteY3" fmla="*/ 774 h 19496"/>
                <a:gd name="connsiteX4" fmla="*/ 39777 w 39899"/>
                <a:gd name="connsiteY4" fmla="*/ 5820 h 19496"/>
                <a:gd name="connsiteX5" fmla="*/ 35967 w 39899"/>
                <a:gd name="connsiteY5" fmla="*/ 15499 h 19496"/>
                <a:gd name="connsiteX6" fmla="*/ 21345 w 39899"/>
                <a:gd name="connsiteY6" fmla="*/ 19412 h 19496"/>
                <a:gd name="connsiteX7" fmla="*/ 1368 w 39899"/>
                <a:gd name="connsiteY7" fmla="*/ 16632 h 19496"/>
                <a:gd name="connsiteX8" fmla="*/ 6619 w 39899"/>
                <a:gd name="connsiteY8" fmla="*/ 14057 h 19496"/>
                <a:gd name="connsiteX9" fmla="*/ 33804 w 39899"/>
                <a:gd name="connsiteY9" fmla="*/ 12719 h 19496"/>
                <a:gd name="connsiteX10" fmla="*/ 36173 w 39899"/>
                <a:gd name="connsiteY10" fmla="*/ 6231 h 19496"/>
                <a:gd name="connsiteX11" fmla="*/ 35040 w 39899"/>
                <a:gd name="connsiteY11" fmla="*/ 4069 h 19496"/>
                <a:gd name="connsiteX12" fmla="*/ 32672 w 39899"/>
                <a:gd name="connsiteY12" fmla="*/ 3554 h 19496"/>
                <a:gd name="connsiteX13" fmla="*/ 6619 w 39899"/>
                <a:gd name="connsiteY13" fmla="*/ 14057 h 1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899" h="19496">
                  <a:moveTo>
                    <a:pt x="1368" y="16632"/>
                  </a:moveTo>
                  <a:cubicBezTo>
                    <a:pt x="652" y="16436"/>
                    <a:pt x="126" y="15829"/>
                    <a:pt x="29" y="15087"/>
                  </a:cubicBezTo>
                  <a:cubicBezTo>
                    <a:pt x="-104" y="14387"/>
                    <a:pt x="229" y="13677"/>
                    <a:pt x="853" y="13337"/>
                  </a:cubicBezTo>
                  <a:cubicBezTo>
                    <a:pt x="3633" y="11586"/>
                    <a:pt x="28244" y="-3551"/>
                    <a:pt x="36688" y="774"/>
                  </a:cubicBezTo>
                  <a:cubicBezTo>
                    <a:pt x="38637" y="1680"/>
                    <a:pt x="39854" y="3667"/>
                    <a:pt x="39777" y="5820"/>
                  </a:cubicBezTo>
                  <a:cubicBezTo>
                    <a:pt x="40350" y="9496"/>
                    <a:pt x="38893" y="13203"/>
                    <a:pt x="35967" y="15499"/>
                  </a:cubicBezTo>
                  <a:cubicBezTo>
                    <a:pt x="31704" y="18485"/>
                    <a:pt x="26527" y="19865"/>
                    <a:pt x="21345" y="19412"/>
                  </a:cubicBezTo>
                  <a:cubicBezTo>
                    <a:pt x="14605" y="19206"/>
                    <a:pt x="7909" y="18269"/>
                    <a:pt x="1368" y="16632"/>
                  </a:cubicBezTo>
                  <a:close/>
                  <a:moveTo>
                    <a:pt x="6619" y="14057"/>
                  </a:moveTo>
                  <a:cubicBezTo>
                    <a:pt x="15522" y="17075"/>
                    <a:pt x="25240" y="16601"/>
                    <a:pt x="33804" y="12719"/>
                  </a:cubicBezTo>
                  <a:cubicBezTo>
                    <a:pt x="35615" y="11081"/>
                    <a:pt x="36500" y="8651"/>
                    <a:pt x="36173" y="6231"/>
                  </a:cubicBezTo>
                  <a:cubicBezTo>
                    <a:pt x="36173" y="4790"/>
                    <a:pt x="35555" y="4069"/>
                    <a:pt x="35040" y="4069"/>
                  </a:cubicBezTo>
                  <a:cubicBezTo>
                    <a:pt x="34309" y="3698"/>
                    <a:pt x="33492" y="3513"/>
                    <a:pt x="32672" y="3554"/>
                  </a:cubicBezTo>
                  <a:cubicBezTo>
                    <a:pt x="23401" y="5377"/>
                    <a:pt x="14561" y="8940"/>
                    <a:pt x="6619" y="14057"/>
                  </a:cubicBezTo>
                  <a:close/>
                </a:path>
              </a:pathLst>
            </a:custGeom>
            <a:solidFill>
              <a:schemeClr val="tx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7644C76-56FF-46B1-F434-5ACDAE983D7C}"/>
                </a:ext>
              </a:extLst>
            </p:cNvPr>
            <p:cNvSpPr/>
            <p:nvPr/>
          </p:nvSpPr>
          <p:spPr>
            <a:xfrm>
              <a:off x="6543240" y="5282150"/>
              <a:ext cx="23899" cy="34196"/>
            </a:xfrm>
            <a:custGeom>
              <a:avLst/>
              <a:gdLst>
                <a:gd name="connsiteX0" fmla="*/ 827 w 23899"/>
                <a:gd name="connsiteY0" fmla="*/ 34196 h 34196"/>
                <a:gd name="connsiteX1" fmla="*/ 3 w 23899"/>
                <a:gd name="connsiteY1" fmla="*/ 32549 h 34196"/>
                <a:gd name="connsiteX2" fmla="*/ 10300 w 23899"/>
                <a:gd name="connsiteY2" fmla="*/ 2377 h 34196"/>
                <a:gd name="connsiteX3" fmla="*/ 17921 w 23899"/>
                <a:gd name="connsiteY3" fmla="*/ 112 h 34196"/>
                <a:gd name="connsiteX4" fmla="*/ 23790 w 23899"/>
                <a:gd name="connsiteY4" fmla="*/ 4849 h 34196"/>
                <a:gd name="connsiteX5" fmla="*/ 2165 w 23899"/>
                <a:gd name="connsiteY5" fmla="*/ 33991 h 34196"/>
                <a:gd name="connsiteX6" fmla="*/ 1342 w 23899"/>
                <a:gd name="connsiteY6" fmla="*/ 33991 h 34196"/>
                <a:gd name="connsiteX7" fmla="*/ 13081 w 23899"/>
                <a:gd name="connsiteY7" fmla="*/ 4643 h 34196"/>
                <a:gd name="connsiteX8" fmla="*/ 4122 w 23899"/>
                <a:gd name="connsiteY8" fmla="*/ 28533 h 34196"/>
                <a:gd name="connsiteX9" fmla="*/ 20701 w 23899"/>
                <a:gd name="connsiteY9" fmla="*/ 4952 h 34196"/>
                <a:gd name="connsiteX10" fmla="*/ 18023 w 23899"/>
                <a:gd name="connsiteY10" fmla="*/ 3098 h 34196"/>
                <a:gd name="connsiteX11" fmla="*/ 17200 w 23899"/>
                <a:gd name="connsiteY11" fmla="*/ 3098 h 34196"/>
                <a:gd name="connsiteX12" fmla="*/ 13081 w 23899"/>
                <a:gd name="connsiteY12" fmla="*/ 4643 h 3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99" h="34196">
                  <a:moveTo>
                    <a:pt x="827" y="34196"/>
                  </a:moveTo>
                  <a:cubicBezTo>
                    <a:pt x="279" y="33836"/>
                    <a:pt x="-34" y="33208"/>
                    <a:pt x="3" y="32549"/>
                  </a:cubicBezTo>
                  <a:cubicBezTo>
                    <a:pt x="3" y="31519"/>
                    <a:pt x="1959" y="9586"/>
                    <a:pt x="10300" y="2377"/>
                  </a:cubicBezTo>
                  <a:cubicBezTo>
                    <a:pt x="12371" y="514"/>
                    <a:pt x="15169" y="-320"/>
                    <a:pt x="17921" y="112"/>
                  </a:cubicBezTo>
                  <a:cubicBezTo>
                    <a:pt x="20739" y="143"/>
                    <a:pt x="23169" y="2099"/>
                    <a:pt x="23790" y="4849"/>
                  </a:cubicBezTo>
                  <a:cubicBezTo>
                    <a:pt x="25335" y="12881"/>
                    <a:pt x="10094" y="29665"/>
                    <a:pt x="2165" y="33991"/>
                  </a:cubicBezTo>
                  <a:lnTo>
                    <a:pt x="1342" y="33991"/>
                  </a:lnTo>
                  <a:close/>
                  <a:moveTo>
                    <a:pt x="13081" y="4643"/>
                  </a:moveTo>
                  <a:cubicBezTo>
                    <a:pt x="7737" y="11511"/>
                    <a:pt x="4612" y="19842"/>
                    <a:pt x="4122" y="28533"/>
                  </a:cubicBezTo>
                  <a:cubicBezTo>
                    <a:pt x="11948" y="22560"/>
                    <a:pt x="21628" y="9895"/>
                    <a:pt x="20701" y="4952"/>
                  </a:cubicBezTo>
                  <a:cubicBezTo>
                    <a:pt x="20701" y="4952"/>
                    <a:pt x="20701" y="3098"/>
                    <a:pt x="18023" y="3098"/>
                  </a:cubicBezTo>
                  <a:lnTo>
                    <a:pt x="17200" y="3098"/>
                  </a:lnTo>
                  <a:cubicBezTo>
                    <a:pt x="15682" y="3078"/>
                    <a:pt x="14212" y="3634"/>
                    <a:pt x="13081" y="4643"/>
                  </a:cubicBezTo>
                  <a:close/>
                </a:path>
              </a:pathLst>
            </a:custGeom>
            <a:solidFill>
              <a:srgbClr val="407BFF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CD1C206-6D52-CC0E-A59E-497A6D501ECA}"/>
                </a:ext>
              </a:extLst>
            </p:cNvPr>
            <p:cNvSpPr/>
            <p:nvPr/>
          </p:nvSpPr>
          <p:spPr>
            <a:xfrm>
              <a:off x="6455509" y="5137686"/>
              <a:ext cx="79598" cy="91132"/>
            </a:xfrm>
            <a:custGeom>
              <a:avLst/>
              <a:gdLst>
                <a:gd name="connsiteX0" fmla="*/ 3295 w 79598"/>
                <a:gd name="connsiteY0" fmla="*/ 0 h 91132"/>
                <a:gd name="connsiteX1" fmla="*/ 79599 w 79598"/>
                <a:gd name="connsiteY1" fmla="*/ 0 h 91132"/>
                <a:gd name="connsiteX2" fmla="*/ 76304 w 79598"/>
                <a:gd name="connsiteY2" fmla="*/ 91132 h 91132"/>
                <a:gd name="connsiteX3" fmla="*/ 0 w 79598"/>
                <a:gd name="connsiteY3" fmla="*/ 91132 h 91132"/>
                <a:gd name="connsiteX4" fmla="*/ 3295 w 79598"/>
                <a:gd name="connsiteY4" fmla="*/ 0 h 9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98" h="91132">
                  <a:moveTo>
                    <a:pt x="3295" y="0"/>
                  </a:moveTo>
                  <a:lnTo>
                    <a:pt x="79599" y="0"/>
                  </a:lnTo>
                  <a:lnTo>
                    <a:pt x="76304" y="91132"/>
                  </a:lnTo>
                  <a:lnTo>
                    <a:pt x="0" y="91132"/>
                  </a:lnTo>
                  <a:lnTo>
                    <a:pt x="329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6F808323-8541-BA8B-4014-7ED5E5FA77F0}"/>
                </a:ext>
              </a:extLst>
            </p:cNvPr>
            <p:cNvSpPr/>
            <p:nvPr/>
          </p:nvSpPr>
          <p:spPr>
            <a:xfrm>
              <a:off x="6845163" y="5150249"/>
              <a:ext cx="93500" cy="178042"/>
            </a:xfrm>
            <a:custGeom>
              <a:avLst/>
              <a:gdLst>
                <a:gd name="connsiteX0" fmla="*/ 0 w 93500"/>
                <a:gd name="connsiteY0" fmla="*/ 169701 h 178042"/>
                <a:gd name="connsiteX1" fmla="*/ 78775 w 93500"/>
                <a:gd name="connsiteY1" fmla="*/ 178042 h 178042"/>
                <a:gd name="connsiteX2" fmla="*/ 93501 w 93500"/>
                <a:gd name="connsiteY2" fmla="*/ 8341 h 178042"/>
                <a:gd name="connsiteX3" fmla="*/ 14828 w 93500"/>
                <a:gd name="connsiteY3" fmla="*/ 0 h 178042"/>
                <a:gd name="connsiteX4" fmla="*/ 0 w 93500"/>
                <a:gd name="connsiteY4" fmla="*/ 169701 h 17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00" h="178042">
                  <a:moveTo>
                    <a:pt x="0" y="169701"/>
                  </a:moveTo>
                  <a:lnTo>
                    <a:pt x="78775" y="178042"/>
                  </a:lnTo>
                  <a:lnTo>
                    <a:pt x="93501" y="8341"/>
                  </a:lnTo>
                  <a:lnTo>
                    <a:pt x="14828" y="0"/>
                  </a:lnTo>
                  <a:lnTo>
                    <a:pt x="0" y="169701"/>
                  </a:lnTo>
                  <a:close/>
                </a:path>
              </a:pathLst>
            </a:custGeom>
            <a:solidFill>
              <a:srgbClr val="B9796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9FF5D5D0-F401-2C46-8162-77F7F7216ABD}"/>
                </a:ext>
              </a:extLst>
            </p:cNvPr>
            <p:cNvSpPr/>
            <p:nvPr/>
          </p:nvSpPr>
          <p:spPr>
            <a:xfrm>
              <a:off x="6818238" y="5302959"/>
              <a:ext cx="255679" cy="86807"/>
            </a:xfrm>
            <a:custGeom>
              <a:avLst/>
              <a:gdLst>
                <a:gd name="connsiteX0" fmla="*/ 113938 w 255679"/>
                <a:gd name="connsiteY0" fmla="*/ 1 h 86807"/>
                <a:gd name="connsiteX1" fmla="*/ 21879 w 255679"/>
                <a:gd name="connsiteY1" fmla="*/ 1 h 86807"/>
                <a:gd name="connsiteX2" fmla="*/ 15392 w 255679"/>
                <a:gd name="connsiteY2" fmla="*/ 5252 h 86807"/>
                <a:gd name="connsiteX3" fmla="*/ 358 w 255679"/>
                <a:gd name="connsiteY3" fmla="*/ 73215 h 86807"/>
                <a:gd name="connsiteX4" fmla="*/ 8337 w 255679"/>
                <a:gd name="connsiteY4" fmla="*/ 86767 h 86807"/>
                <a:gd name="connsiteX5" fmla="*/ 8493 w 255679"/>
                <a:gd name="connsiteY5" fmla="*/ 86808 h 86807"/>
                <a:gd name="connsiteX6" fmla="*/ 10964 w 255679"/>
                <a:gd name="connsiteY6" fmla="*/ 86808 h 86807"/>
                <a:gd name="connsiteX7" fmla="*/ 100448 w 255679"/>
                <a:gd name="connsiteY7" fmla="*/ 84439 h 86807"/>
                <a:gd name="connsiteX8" fmla="*/ 225562 w 255679"/>
                <a:gd name="connsiteY8" fmla="*/ 86808 h 86807"/>
                <a:gd name="connsiteX9" fmla="*/ 248628 w 255679"/>
                <a:gd name="connsiteY9" fmla="*/ 52311 h 86807"/>
                <a:gd name="connsiteX10" fmla="*/ 126810 w 255679"/>
                <a:gd name="connsiteY10" fmla="*/ 4841 h 86807"/>
                <a:gd name="connsiteX11" fmla="*/ 113938 w 255679"/>
                <a:gd name="connsiteY11" fmla="*/ 1 h 8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5679" h="86807">
                  <a:moveTo>
                    <a:pt x="113938" y="1"/>
                  </a:moveTo>
                  <a:lnTo>
                    <a:pt x="21879" y="1"/>
                  </a:lnTo>
                  <a:cubicBezTo>
                    <a:pt x="18756" y="21"/>
                    <a:pt x="16064" y="2204"/>
                    <a:pt x="15392" y="5252"/>
                  </a:cubicBezTo>
                  <a:lnTo>
                    <a:pt x="358" y="73215"/>
                  </a:lnTo>
                  <a:cubicBezTo>
                    <a:pt x="-1182" y="79157"/>
                    <a:pt x="2390" y="85232"/>
                    <a:pt x="8337" y="86767"/>
                  </a:cubicBezTo>
                  <a:cubicBezTo>
                    <a:pt x="8389" y="86777"/>
                    <a:pt x="8440" y="86797"/>
                    <a:pt x="8493" y="86808"/>
                  </a:cubicBezTo>
                  <a:lnTo>
                    <a:pt x="10964" y="86808"/>
                  </a:lnTo>
                  <a:cubicBezTo>
                    <a:pt x="40929" y="86293"/>
                    <a:pt x="62451" y="84439"/>
                    <a:pt x="100448" y="84439"/>
                  </a:cubicBezTo>
                  <a:cubicBezTo>
                    <a:pt x="123618" y="84439"/>
                    <a:pt x="193125" y="86808"/>
                    <a:pt x="225562" y="86808"/>
                  </a:cubicBezTo>
                  <a:cubicBezTo>
                    <a:pt x="257999" y="86808"/>
                    <a:pt x="261706" y="55195"/>
                    <a:pt x="248628" y="52311"/>
                  </a:cubicBezTo>
                  <a:cubicBezTo>
                    <a:pt x="189830" y="39543"/>
                    <a:pt x="145654" y="21419"/>
                    <a:pt x="126810" y="4841"/>
                  </a:cubicBezTo>
                  <a:cubicBezTo>
                    <a:pt x="123268" y="1679"/>
                    <a:pt x="118685" y="-40"/>
                    <a:pt x="113938" y="1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A49F0EC3-4B95-4AF1-011C-D8C69A83EBA6}"/>
                </a:ext>
              </a:extLst>
            </p:cNvPr>
            <p:cNvSpPr/>
            <p:nvPr/>
          </p:nvSpPr>
          <p:spPr>
            <a:xfrm>
              <a:off x="6936056" y="5297003"/>
              <a:ext cx="39883" cy="19419"/>
            </a:xfrm>
            <a:custGeom>
              <a:avLst/>
              <a:gdLst>
                <a:gd name="connsiteX0" fmla="*/ 1372 w 39883"/>
                <a:gd name="connsiteY0" fmla="*/ 16563 h 19419"/>
                <a:gd name="connsiteX1" fmla="*/ 34 w 39883"/>
                <a:gd name="connsiteY1" fmla="*/ 15018 h 19419"/>
                <a:gd name="connsiteX2" fmla="*/ 960 w 39883"/>
                <a:gd name="connsiteY2" fmla="*/ 13268 h 19419"/>
                <a:gd name="connsiteX3" fmla="*/ 36692 w 39883"/>
                <a:gd name="connsiteY3" fmla="*/ 808 h 19419"/>
                <a:gd name="connsiteX4" fmla="*/ 39782 w 39883"/>
                <a:gd name="connsiteY4" fmla="*/ 5750 h 19419"/>
                <a:gd name="connsiteX5" fmla="*/ 36074 w 39883"/>
                <a:gd name="connsiteY5" fmla="*/ 15533 h 19419"/>
                <a:gd name="connsiteX6" fmla="*/ 21349 w 39883"/>
                <a:gd name="connsiteY6" fmla="*/ 19343 h 19419"/>
                <a:gd name="connsiteX7" fmla="*/ 1372 w 39883"/>
                <a:gd name="connsiteY7" fmla="*/ 16563 h 19419"/>
                <a:gd name="connsiteX8" fmla="*/ 6624 w 39883"/>
                <a:gd name="connsiteY8" fmla="*/ 14091 h 19419"/>
                <a:gd name="connsiteX9" fmla="*/ 33809 w 39883"/>
                <a:gd name="connsiteY9" fmla="*/ 12650 h 19419"/>
                <a:gd name="connsiteX10" fmla="*/ 36177 w 39883"/>
                <a:gd name="connsiteY10" fmla="*/ 6162 h 19419"/>
                <a:gd name="connsiteX11" fmla="*/ 35045 w 39883"/>
                <a:gd name="connsiteY11" fmla="*/ 4103 h 19419"/>
                <a:gd name="connsiteX12" fmla="*/ 32779 w 39883"/>
                <a:gd name="connsiteY12" fmla="*/ 3588 h 19419"/>
                <a:gd name="connsiteX13" fmla="*/ 7036 w 39883"/>
                <a:gd name="connsiteY13" fmla="*/ 14091 h 19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883" h="19419">
                  <a:moveTo>
                    <a:pt x="1372" y="16563"/>
                  </a:moveTo>
                  <a:cubicBezTo>
                    <a:pt x="662" y="16367"/>
                    <a:pt x="126" y="15760"/>
                    <a:pt x="34" y="15018"/>
                  </a:cubicBezTo>
                  <a:cubicBezTo>
                    <a:pt x="-121" y="14287"/>
                    <a:pt x="270" y="13546"/>
                    <a:pt x="960" y="13268"/>
                  </a:cubicBezTo>
                  <a:cubicBezTo>
                    <a:pt x="3638" y="11517"/>
                    <a:pt x="28248" y="-3620"/>
                    <a:pt x="36692" y="808"/>
                  </a:cubicBezTo>
                  <a:cubicBezTo>
                    <a:pt x="38649" y="1663"/>
                    <a:pt x="39874" y="3619"/>
                    <a:pt x="39782" y="5750"/>
                  </a:cubicBezTo>
                  <a:cubicBezTo>
                    <a:pt x="40286" y="9427"/>
                    <a:pt x="38896" y="13113"/>
                    <a:pt x="36074" y="15533"/>
                  </a:cubicBezTo>
                  <a:cubicBezTo>
                    <a:pt x="31739" y="18427"/>
                    <a:pt x="26549" y="19765"/>
                    <a:pt x="21349" y="19343"/>
                  </a:cubicBezTo>
                  <a:cubicBezTo>
                    <a:pt x="14615" y="19137"/>
                    <a:pt x="7911" y="18200"/>
                    <a:pt x="1372" y="16563"/>
                  </a:cubicBezTo>
                  <a:close/>
                  <a:moveTo>
                    <a:pt x="6624" y="14091"/>
                  </a:moveTo>
                  <a:cubicBezTo>
                    <a:pt x="15541" y="17078"/>
                    <a:pt x="25262" y="16563"/>
                    <a:pt x="33809" y="12650"/>
                  </a:cubicBezTo>
                  <a:cubicBezTo>
                    <a:pt x="35632" y="11023"/>
                    <a:pt x="36528" y="8582"/>
                    <a:pt x="36177" y="6162"/>
                  </a:cubicBezTo>
                  <a:cubicBezTo>
                    <a:pt x="36177" y="4721"/>
                    <a:pt x="35560" y="4103"/>
                    <a:pt x="35045" y="4103"/>
                  </a:cubicBezTo>
                  <a:cubicBezTo>
                    <a:pt x="34365" y="3691"/>
                    <a:pt x="33572" y="3516"/>
                    <a:pt x="32779" y="3588"/>
                  </a:cubicBezTo>
                  <a:cubicBezTo>
                    <a:pt x="23594" y="5390"/>
                    <a:pt x="14852" y="8953"/>
                    <a:pt x="7036" y="14091"/>
                  </a:cubicBezTo>
                  <a:close/>
                </a:path>
              </a:pathLst>
            </a:custGeom>
            <a:solidFill>
              <a:schemeClr val="tx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AD1EA6AD-9529-61EE-D522-F9FFFD641FC7}"/>
                </a:ext>
              </a:extLst>
            </p:cNvPr>
            <p:cNvSpPr/>
            <p:nvPr/>
          </p:nvSpPr>
          <p:spPr>
            <a:xfrm>
              <a:off x="6936089" y="5279743"/>
              <a:ext cx="24410" cy="34235"/>
            </a:xfrm>
            <a:custGeom>
              <a:avLst/>
              <a:gdLst>
                <a:gd name="connsiteX0" fmla="*/ 927 w 24410"/>
                <a:gd name="connsiteY0" fmla="*/ 34236 h 34235"/>
                <a:gd name="connsiteX1" fmla="*/ 0 w 24410"/>
                <a:gd name="connsiteY1" fmla="*/ 32588 h 34235"/>
                <a:gd name="connsiteX2" fmla="*/ 10812 w 24410"/>
                <a:gd name="connsiteY2" fmla="*/ 2416 h 34235"/>
                <a:gd name="connsiteX3" fmla="*/ 18432 w 24410"/>
                <a:gd name="connsiteY3" fmla="*/ 48 h 34235"/>
                <a:gd name="connsiteX4" fmla="*/ 24302 w 24410"/>
                <a:gd name="connsiteY4" fmla="*/ 4785 h 34235"/>
                <a:gd name="connsiteX5" fmla="*/ 2677 w 24410"/>
                <a:gd name="connsiteY5" fmla="*/ 33926 h 34235"/>
                <a:gd name="connsiteX6" fmla="*/ 1854 w 24410"/>
                <a:gd name="connsiteY6" fmla="*/ 33926 h 34235"/>
                <a:gd name="connsiteX7" fmla="*/ 13078 w 24410"/>
                <a:gd name="connsiteY7" fmla="*/ 4579 h 34235"/>
                <a:gd name="connsiteX8" fmla="*/ 4119 w 24410"/>
                <a:gd name="connsiteY8" fmla="*/ 28366 h 34235"/>
                <a:gd name="connsiteX9" fmla="*/ 20698 w 24410"/>
                <a:gd name="connsiteY9" fmla="*/ 4785 h 34235"/>
                <a:gd name="connsiteX10" fmla="*/ 18020 w 24410"/>
                <a:gd name="connsiteY10" fmla="*/ 2931 h 34235"/>
                <a:gd name="connsiteX11" fmla="*/ 17300 w 24410"/>
                <a:gd name="connsiteY11" fmla="*/ 2931 h 34235"/>
                <a:gd name="connsiteX12" fmla="*/ 13078 w 24410"/>
                <a:gd name="connsiteY12" fmla="*/ 4579 h 3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410" h="34235">
                  <a:moveTo>
                    <a:pt x="927" y="34236"/>
                  </a:moveTo>
                  <a:cubicBezTo>
                    <a:pt x="360" y="33885"/>
                    <a:pt x="10" y="33257"/>
                    <a:pt x="0" y="32588"/>
                  </a:cubicBezTo>
                  <a:cubicBezTo>
                    <a:pt x="0" y="31455"/>
                    <a:pt x="1957" y="9625"/>
                    <a:pt x="10812" y="2416"/>
                  </a:cubicBezTo>
                  <a:cubicBezTo>
                    <a:pt x="12934" y="635"/>
                    <a:pt x="15673" y="-220"/>
                    <a:pt x="18432" y="48"/>
                  </a:cubicBezTo>
                  <a:cubicBezTo>
                    <a:pt x="21264" y="38"/>
                    <a:pt x="23715" y="2015"/>
                    <a:pt x="24302" y="4785"/>
                  </a:cubicBezTo>
                  <a:cubicBezTo>
                    <a:pt x="25847" y="12920"/>
                    <a:pt x="10606" y="29705"/>
                    <a:pt x="2677" y="33926"/>
                  </a:cubicBezTo>
                  <a:lnTo>
                    <a:pt x="1854" y="33926"/>
                  </a:lnTo>
                  <a:close/>
                  <a:moveTo>
                    <a:pt x="13078" y="4579"/>
                  </a:moveTo>
                  <a:cubicBezTo>
                    <a:pt x="7733" y="11406"/>
                    <a:pt x="4613" y="19706"/>
                    <a:pt x="4119" y="28366"/>
                  </a:cubicBezTo>
                  <a:cubicBezTo>
                    <a:pt x="11945" y="22497"/>
                    <a:pt x="21625" y="9728"/>
                    <a:pt x="20698" y="4785"/>
                  </a:cubicBezTo>
                  <a:cubicBezTo>
                    <a:pt x="20698" y="4785"/>
                    <a:pt x="20698" y="2931"/>
                    <a:pt x="18020" y="2931"/>
                  </a:cubicBezTo>
                  <a:lnTo>
                    <a:pt x="17300" y="2931"/>
                  </a:lnTo>
                  <a:cubicBezTo>
                    <a:pt x="15745" y="2973"/>
                    <a:pt x="14252" y="3560"/>
                    <a:pt x="13078" y="4579"/>
                  </a:cubicBezTo>
                  <a:close/>
                </a:path>
              </a:pathLst>
            </a:custGeom>
            <a:solidFill>
              <a:srgbClr val="407BFF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20487AC-49C3-7EBA-6B61-C4C9DFE188C5}"/>
                </a:ext>
              </a:extLst>
            </p:cNvPr>
            <p:cNvSpPr/>
            <p:nvPr/>
          </p:nvSpPr>
          <p:spPr>
            <a:xfrm>
              <a:off x="6852269" y="5150249"/>
              <a:ext cx="86395" cy="95868"/>
            </a:xfrm>
            <a:custGeom>
              <a:avLst/>
              <a:gdLst>
                <a:gd name="connsiteX0" fmla="*/ 7723 w 86395"/>
                <a:gd name="connsiteY0" fmla="*/ 0 h 95868"/>
                <a:gd name="connsiteX1" fmla="*/ 86395 w 86395"/>
                <a:gd name="connsiteY1" fmla="*/ 8341 h 95868"/>
                <a:gd name="connsiteX2" fmla="*/ 78672 w 86395"/>
                <a:gd name="connsiteY2" fmla="*/ 95869 h 95868"/>
                <a:gd name="connsiteX3" fmla="*/ 0 w 86395"/>
                <a:gd name="connsiteY3" fmla="*/ 87528 h 95868"/>
                <a:gd name="connsiteX4" fmla="*/ 7723 w 86395"/>
                <a:gd name="connsiteY4" fmla="*/ 0 h 95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95" h="95868">
                  <a:moveTo>
                    <a:pt x="7723" y="0"/>
                  </a:moveTo>
                  <a:lnTo>
                    <a:pt x="86395" y="8341"/>
                  </a:lnTo>
                  <a:lnTo>
                    <a:pt x="78672" y="95869"/>
                  </a:lnTo>
                  <a:lnTo>
                    <a:pt x="0" y="87528"/>
                  </a:lnTo>
                  <a:lnTo>
                    <a:pt x="7723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7FB816B2-5547-0F78-0F06-96BCE9EC47E7}"/>
                </a:ext>
              </a:extLst>
            </p:cNvPr>
            <p:cNvSpPr/>
            <p:nvPr/>
          </p:nvSpPr>
          <p:spPr>
            <a:xfrm>
              <a:off x="6427294" y="3588235"/>
              <a:ext cx="570559" cy="1624931"/>
            </a:xfrm>
            <a:custGeom>
              <a:avLst/>
              <a:gdLst>
                <a:gd name="connsiteX0" fmla="*/ 62711 w 570559"/>
                <a:gd name="connsiteY0" fmla="*/ 0 h 1624931"/>
                <a:gd name="connsiteX1" fmla="*/ 467708 w 570559"/>
                <a:gd name="connsiteY1" fmla="*/ 0 h 1624931"/>
                <a:gd name="connsiteX2" fmla="*/ 539790 w 570559"/>
                <a:gd name="connsiteY2" fmla="*/ 1616693 h 1624931"/>
                <a:gd name="connsiteX3" fmla="*/ 402732 w 570559"/>
                <a:gd name="connsiteY3" fmla="*/ 1599703 h 1624931"/>
                <a:gd name="connsiteX4" fmla="*/ 294506 w 570559"/>
                <a:gd name="connsiteY4" fmla="*/ 394906 h 1624931"/>
                <a:gd name="connsiteX5" fmla="*/ 249712 w 570559"/>
                <a:gd name="connsiteY5" fmla="*/ 852626 h 1624931"/>
                <a:gd name="connsiteX6" fmla="*/ 139118 w 570559"/>
                <a:gd name="connsiteY6" fmla="*/ 1624931 h 1624931"/>
                <a:gd name="connsiteX7" fmla="*/ 0 w 570559"/>
                <a:gd name="connsiteY7" fmla="*/ 1624931 h 1624931"/>
                <a:gd name="connsiteX8" fmla="*/ 41705 w 570559"/>
                <a:gd name="connsiteY8" fmla="*/ 879399 h 1624931"/>
                <a:gd name="connsiteX9" fmla="*/ 62711 w 570559"/>
                <a:gd name="connsiteY9" fmla="*/ 0 h 162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0559" h="1624931">
                  <a:moveTo>
                    <a:pt x="62711" y="0"/>
                  </a:moveTo>
                  <a:lnTo>
                    <a:pt x="467708" y="0"/>
                  </a:lnTo>
                  <a:cubicBezTo>
                    <a:pt x="506118" y="210170"/>
                    <a:pt x="626597" y="953746"/>
                    <a:pt x="539790" y="1616693"/>
                  </a:cubicBezTo>
                  <a:lnTo>
                    <a:pt x="402732" y="1599703"/>
                  </a:lnTo>
                  <a:cubicBezTo>
                    <a:pt x="402732" y="1599703"/>
                    <a:pt x="415398" y="720201"/>
                    <a:pt x="294506" y="394906"/>
                  </a:cubicBezTo>
                  <a:cubicBezTo>
                    <a:pt x="280604" y="568932"/>
                    <a:pt x="263614" y="754079"/>
                    <a:pt x="249712" y="852626"/>
                  </a:cubicBezTo>
                  <a:cubicBezTo>
                    <a:pt x="214495" y="1095130"/>
                    <a:pt x="139118" y="1624931"/>
                    <a:pt x="139118" y="1624931"/>
                  </a:cubicBezTo>
                  <a:lnTo>
                    <a:pt x="0" y="1624931"/>
                  </a:lnTo>
                  <a:cubicBezTo>
                    <a:pt x="0" y="1624931"/>
                    <a:pt x="28524" y="1117681"/>
                    <a:pt x="41705" y="879399"/>
                  </a:cubicBezTo>
                  <a:cubicBezTo>
                    <a:pt x="56121" y="620419"/>
                    <a:pt x="62711" y="53135"/>
                    <a:pt x="62711" y="0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EEE11DB0-7FA1-0781-9F19-6E194074AC4D}"/>
                </a:ext>
              </a:extLst>
            </p:cNvPr>
            <p:cNvSpPr/>
            <p:nvPr/>
          </p:nvSpPr>
          <p:spPr>
            <a:xfrm>
              <a:off x="6813550" y="5164254"/>
              <a:ext cx="181646" cy="72184"/>
            </a:xfrm>
            <a:custGeom>
              <a:avLst/>
              <a:gdLst>
                <a:gd name="connsiteX0" fmla="*/ 169598 w 181646"/>
                <a:gd name="connsiteY0" fmla="*/ 72185 h 72184"/>
                <a:gd name="connsiteX1" fmla="*/ 0 w 181646"/>
                <a:gd name="connsiteY1" fmla="*/ 46956 h 72184"/>
                <a:gd name="connsiteX2" fmla="*/ 5252 w 181646"/>
                <a:gd name="connsiteY2" fmla="*/ 0 h 72184"/>
                <a:gd name="connsiteX3" fmla="*/ 181646 w 181646"/>
                <a:gd name="connsiteY3" fmla="*/ 23169 h 72184"/>
                <a:gd name="connsiteX4" fmla="*/ 169598 w 181646"/>
                <a:gd name="connsiteY4" fmla="*/ 72185 h 7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46" h="72184">
                  <a:moveTo>
                    <a:pt x="169598" y="72185"/>
                  </a:moveTo>
                  <a:lnTo>
                    <a:pt x="0" y="46956"/>
                  </a:lnTo>
                  <a:lnTo>
                    <a:pt x="5252" y="0"/>
                  </a:lnTo>
                  <a:lnTo>
                    <a:pt x="181646" y="23169"/>
                  </a:lnTo>
                  <a:lnTo>
                    <a:pt x="169598" y="72185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C9BED99B-EA97-FA55-8D50-D69A5A71A6D2}"/>
                </a:ext>
              </a:extLst>
            </p:cNvPr>
            <p:cNvSpPr/>
            <p:nvPr/>
          </p:nvSpPr>
          <p:spPr>
            <a:xfrm>
              <a:off x="6419057" y="5161782"/>
              <a:ext cx="170731" cy="52311"/>
            </a:xfrm>
            <a:custGeom>
              <a:avLst/>
              <a:gdLst>
                <a:gd name="connsiteX0" fmla="*/ 164553 w 170731"/>
                <a:gd name="connsiteY0" fmla="*/ 52311 h 52311"/>
                <a:gd name="connsiteX1" fmla="*/ 0 w 170731"/>
                <a:gd name="connsiteY1" fmla="*/ 52311 h 52311"/>
                <a:gd name="connsiteX2" fmla="*/ 0 w 170731"/>
                <a:gd name="connsiteY2" fmla="*/ 3192 h 52311"/>
                <a:gd name="connsiteX3" fmla="*/ 170731 w 170731"/>
                <a:gd name="connsiteY3" fmla="*/ 0 h 52311"/>
                <a:gd name="connsiteX4" fmla="*/ 164553 w 170731"/>
                <a:gd name="connsiteY4" fmla="*/ 52311 h 5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31" h="52311">
                  <a:moveTo>
                    <a:pt x="164553" y="52311"/>
                  </a:moveTo>
                  <a:lnTo>
                    <a:pt x="0" y="52311"/>
                  </a:lnTo>
                  <a:lnTo>
                    <a:pt x="0" y="3192"/>
                  </a:lnTo>
                  <a:lnTo>
                    <a:pt x="170731" y="0"/>
                  </a:lnTo>
                  <a:lnTo>
                    <a:pt x="164553" y="52311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4992D882-423C-3965-6B0B-849FE576DF2A}"/>
                </a:ext>
              </a:extLst>
            </p:cNvPr>
            <p:cNvSpPr/>
            <p:nvPr/>
          </p:nvSpPr>
          <p:spPr>
            <a:xfrm>
              <a:off x="6722212" y="3838668"/>
              <a:ext cx="47023" cy="319219"/>
            </a:xfrm>
            <a:custGeom>
              <a:avLst/>
              <a:gdLst>
                <a:gd name="connsiteX0" fmla="*/ 0 w 47023"/>
                <a:gd name="connsiteY0" fmla="*/ 144164 h 319219"/>
                <a:gd name="connsiteX1" fmla="*/ 45206 w 47023"/>
                <a:gd name="connsiteY1" fmla="*/ 319220 h 319219"/>
                <a:gd name="connsiteX2" fmla="*/ 11224 w 47023"/>
                <a:gd name="connsiteY2" fmla="*/ 0 h 31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23" h="319219">
                  <a:moveTo>
                    <a:pt x="0" y="144164"/>
                  </a:moveTo>
                  <a:cubicBezTo>
                    <a:pt x="19873" y="201170"/>
                    <a:pt x="34993" y="259721"/>
                    <a:pt x="45206" y="319220"/>
                  </a:cubicBezTo>
                  <a:cubicBezTo>
                    <a:pt x="56533" y="164759"/>
                    <a:pt x="11224" y="0"/>
                    <a:pt x="1122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49749547-38F1-B037-51F5-D54FCC9A7F44}"/>
                </a:ext>
              </a:extLst>
            </p:cNvPr>
            <p:cNvSpPr/>
            <p:nvPr/>
          </p:nvSpPr>
          <p:spPr>
            <a:xfrm>
              <a:off x="6469514" y="3658669"/>
              <a:ext cx="459470" cy="84563"/>
            </a:xfrm>
            <a:custGeom>
              <a:avLst/>
              <a:gdLst>
                <a:gd name="connsiteX0" fmla="*/ 9268 w 459470"/>
                <a:gd name="connsiteY0" fmla="*/ 0 h 84563"/>
                <a:gd name="connsiteX1" fmla="*/ 0 w 459470"/>
                <a:gd name="connsiteY1" fmla="*/ 48913 h 84563"/>
                <a:gd name="connsiteX2" fmla="*/ 459470 w 459470"/>
                <a:gd name="connsiteY2" fmla="*/ 84542 h 84563"/>
                <a:gd name="connsiteX3" fmla="*/ 453292 w 459470"/>
                <a:gd name="connsiteY3" fmla="*/ 50972 h 84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9470" h="84563">
                  <a:moveTo>
                    <a:pt x="9268" y="0"/>
                  </a:moveTo>
                  <a:lnTo>
                    <a:pt x="0" y="48913"/>
                  </a:lnTo>
                  <a:cubicBezTo>
                    <a:pt x="0" y="48913"/>
                    <a:pt x="283282" y="85572"/>
                    <a:pt x="459470" y="84542"/>
                  </a:cubicBezTo>
                  <a:lnTo>
                    <a:pt x="453292" y="50972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7D04FA85-8E0A-BD63-5CF0-1C5C0C1E02F2}"/>
                </a:ext>
              </a:extLst>
            </p:cNvPr>
            <p:cNvSpPr/>
            <p:nvPr/>
          </p:nvSpPr>
          <p:spPr>
            <a:xfrm>
              <a:off x="7053686" y="3200023"/>
              <a:ext cx="561781" cy="365813"/>
            </a:xfrm>
            <a:custGeom>
              <a:avLst/>
              <a:gdLst>
                <a:gd name="connsiteX0" fmla="*/ 0 w 561781"/>
                <a:gd name="connsiteY0" fmla="*/ 35114 h 365813"/>
                <a:gd name="connsiteX1" fmla="*/ 164759 w 561781"/>
                <a:gd name="connsiteY1" fmla="*/ 364631 h 365813"/>
                <a:gd name="connsiteX2" fmla="*/ 401599 w 561781"/>
                <a:gd name="connsiteY2" fmla="*/ 129953 h 365813"/>
                <a:gd name="connsiteX3" fmla="*/ 561106 w 561781"/>
                <a:gd name="connsiteY3" fmla="*/ 118111 h 365813"/>
                <a:gd name="connsiteX4" fmla="*/ 510340 w 561781"/>
                <a:gd name="connsiteY4" fmla="*/ 0 h 365813"/>
                <a:gd name="connsiteX5" fmla="*/ 361130 w 561781"/>
                <a:gd name="connsiteY5" fmla="*/ 58386 h 365813"/>
                <a:gd name="connsiteX6" fmla="*/ 196372 w 561781"/>
                <a:gd name="connsiteY6" fmla="*/ 208523 h 365813"/>
                <a:gd name="connsiteX7" fmla="*/ 131292 w 561781"/>
                <a:gd name="connsiteY7" fmla="*/ 20595 h 365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781" h="365813">
                  <a:moveTo>
                    <a:pt x="0" y="35114"/>
                  </a:moveTo>
                  <a:cubicBezTo>
                    <a:pt x="0" y="35114"/>
                    <a:pt x="97928" y="344037"/>
                    <a:pt x="164759" y="364631"/>
                  </a:cubicBezTo>
                  <a:cubicBezTo>
                    <a:pt x="231589" y="385226"/>
                    <a:pt x="401599" y="129953"/>
                    <a:pt x="401599" y="129953"/>
                  </a:cubicBezTo>
                  <a:cubicBezTo>
                    <a:pt x="401599" y="129953"/>
                    <a:pt x="554310" y="128512"/>
                    <a:pt x="561106" y="118111"/>
                  </a:cubicBezTo>
                  <a:cubicBezTo>
                    <a:pt x="567902" y="107711"/>
                    <a:pt x="521461" y="103"/>
                    <a:pt x="510340" y="0"/>
                  </a:cubicBezTo>
                  <a:cubicBezTo>
                    <a:pt x="499218" y="-103"/>
                    <a:pt x="366176" y="49943"/>
                    <a:pt x="361130" y="58386"/>
                  </a:cubicBezTo>
                  <a:cubicBezTo>
                    <a:pt x="356085" y="66830"/>
                    <a:pt x="203374" y="212848"/>
                    <a:pt x="196372" y="208523"/>
                  </a:cubicBezTo>
                  <a:cubicBezTo>
                    <a:pt x="189369" y="204198"/>
                    <a:pt x="131292" y="20595"/>
                    <a:pt x="131292" y="20595"/>
                  </a:cubicBezTo>
                  <a:close/>
                </a:path>
              </a:pathLst>
            </a:custGeom>
            <a:solidFill>
              <a:srgbClr val="B9796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E91E2550-7971-5A16-8626-68AFA5DBEFF4}"/>
                </a:ext>
              </a:extLst>
            </p:cNvPr>
            <p:cNvSpPr/>
            <p:nvPr/>
          </p:nvSpPr>
          <p:spPr>
            <a:xfrm>
              <a:off x="7475468" y="3311235"/>
              <a:ext cx="3604" cy="2059"/>
            </a:xfrm>
            <a:custGeom>
              <a:avLst/>
              <a:gdLst>
                <a:gd name="connsiteX0" fmla="*/ 0 w 3604"/>
                <a:gd name="connsiteY0" fmla="*/ 2060 h 2059"/>
                <a:gd name="connsiteX1" fmla="*/ 3604 w 3604"/>
                <a:gd name="connsiteY1" fmla="*/ 1133 h 2059"/>
                <a:gd name="connsiteX2" fmla="*/ 1854 w 3604"/>
                <a:gd name="connsiteY2" fmla="*/ 0 h 2059"/>
                <a:gd name="connsiteX3" fmla="*/ 0 w 3604"/>
                <a:gd name="connsiteY3" fmla="*/ 2060 h 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4" h="2059">
                  <a:moveTo>
                    <a:pt x="0" y="2060"/>
                  </a:moveTo>
                  <a:cubicBezTo>
                    <a:pt x="1215" y="1812"/>
                    <a:pt x="2420" y="1504"/>
                    <a:pt x="3604" y="1133"/>
                  </a:cubicBezTo>
                  <a:lnTo>
                    <a:pt x="1854" y="0"/>
                  </a:lnTo>
                  <a:cubicBezTo>
                    <a:pt x="1287" y="731"/>
                    <a:pt x="669" y="1421"/>
                    <a:pt x="0" y="2060"/>
                  </a:cubicBezTo>
                  <a:close/>
                </a:path>
              </a:pathLst>
            </a:custGeom>
            <a:solidFill>
              <a:srgbClr val="B9796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F05592CC-FE15-63E2-1D37-73CF739C638F}"/>
                </a:ext>
              </a:extLst>
            </p:cNvPr>
            <p:cNvSpPr/>
            <p:nvPr/>
          </p:nvSpPr>
          <p:spPr>
            <a:xfrm>
              <a:off x="6998080" y="3023628"/>
              <a:ext cx="235707" cy="322102"/>
            </a:xfrm>
            <a:custGeom>
              <a:avLst/>
              <a:gdLst>
                <a:gd name="connsiteX0" fmla="*/ 0 w 235707"/>
                <a:gd name="connsiteY0" fmla="*/ 175880 h 322102"/>
                <a:gd name="connsiteX1" fmla="*/ 11945 w 235707"/>
                <a:gd name="connsiteY1" fmla="*/ 197813 h 322102"/>
                <a:gd name="connsiteX2" fmla="*/ 67654 w 235707"/>
                <a:gd name="connsiteY2" fmla="*/ 300787 h 322102"/>
                <a:gd name="connsiteX3" fmla="*/ 79290 w 235707"/>
                <a:gd name="connsiteY3" fmla="*/ 322103 h 322102"/>
                <a:gd name="connsiteX4" fmla="*/ 235708 w 235707"/>
                <a:gd name="connsiteY4" fmla="*/ 267733 h 322102"/>
                <a:gd name="connsiteX5" fmla="*/ 148077 w 235707"/>
                <a:gd name="connsiteY5" fmla="*/ 0 h 32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707" h="322102">
                  <a:moveTo>
                    <a:pt x="0" y="175880"/>
                  </a:moveTo>
                  <a:lnTo>
                    <a:pt x="11945" y="197813"/>
                  </a:lnTo>
                  <a:lnTo>
                    <a:pt x="67654" y="300787"/>
                  </a:lnTo>
                  <a:lnTo>
                    <a:pt x="79290" y="322103"/>
                  </a:lnTo>
                  <a:lnTo>
                    <a:pt x="235708" y="267733"/>
                  </a:lnTo>
                  <a:cubicBezTo>
                    <a:pt x="235708" y="267733"/>
                    <a:pt x="170628" y="24920"/>
                    <a:pt x="148077" y="0"/>
                  </a:cubicBezTo>
                  <a:close/>
                </a:path>
              </a:pathLst>
            </a:custGeom>
            <a:solidFill>
              <a:schemeClr val="tx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45F072EF-09BF-FFC8-C0F3-2ED8CE27CD8A}"/>
                </a:ext>
              </a:extLst>
            </p:cNvPr>
            <p:cNvSpPr/>
            <p:nvPr/>
          </p:nvSpPr>
          <p:spPr>
            <a:xfrm>
              <a:off x="7010025" y="3164085"/>
              <a:ext cx="81560" cy="160330"/>
            </a:xfrm>
            <a:custGeom>
              <a:avLst/>
              <a:gdLst>
                <a:gd name="connsiteX0" fmla="*/ 0 w 81560"/>
                <a:gd name="connsiteY0" fmla="*/ 57356 h 160330"/>
                <a:gd name="connsiteX1" fmla="*/ 55709 w 81560"/>
                <a:gd name="connsiteY1" fmla="*/ 160331 h 160330"/>
                <a:gd name="connsiteX2" fmla="*/ 80217 w 81560"/>
                <a:gd name="connsiteY2" fmla="*/ 0 h 16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560" h="160330">
                  <a:moveTo>
                    <a:pt x="0" y="57356"/>
                  </a:moveTo>
                  <a:lnTo>
                    <a:pt x="55709" y="160331"/>
                  </a:lnTo>
                  <a:cubicBezTo>
                    <a:pt x="90205" y="92677"/>
                    <a:pt x="80217" y="0"/>
                    <a:pt x="8021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AAF3741C-8E3C-0867-6634-4C220EC3825F}"/>
                </a:ext>
              </a:extLst>
            </p:cNvPr>
            <p:cNvSpPr/>
            <p:nvPr/>
          </p:nvSpPr>
          <p:spPr>
            <a:xfrm>
              <a:off x="6469411" y="2907742"/>
              <a:ext cx="676745" cy="814449"/>
            </a:xfrm>
            <a:custGeom>
              <a:avLst/>
              <a:gdLst>
                <a:gd name="connsiteX0" fmla="*/ 676746 w 676745"/>
                <a:gd name="connsiteY0" fmla="*/ 115989 h 814449"/>
                <a:gd name="connsiteX1" fmla="*/ 441141 w 676745"/>
                <a:gd name="connsiteY1" fmla="*/ 1688 h 814449"/>
                <a:gd name="connsiteX2" fmla="*/ 183706 w 676745"/>
                <a:gd name="connsiteY2" fmla="*/ 59765 h 814449"/>
                <a:gd name="connsiteX3" fmla="*/ 0 w 676745"/>
                <a:gd name="connsiteY3" fmla="*/ 762358 h 814449"/>
                <a:gd name="connsiteX4" fmla="*/ 459470 w 676745"/>
                <a:gd name="connsiteY4" fmla="*/ 812300 h 814449"/>
                <a:gd name="connsiteX5" fmla="*/ 516621 w 676745"/>
                <a:gd name="connsiteY5" fmla="*/ 519751 h 814449"/>
                <a:gd name="connsiteX6" fmla="*/ 676746 w 676745"/>
                <a:gd name="connsiteY6" fmla="*/ 115989 h 8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745" h="814449">
                  <a:moveTo>
                    <a:pt x="676746" y="115989"/>
                  </a:moveTo>
                  <a:cubicBezTo>
                    <a:pt x="617186" y="47213"/>
                    <a:pt x="532016" y="5900"/>
                    <a:pt x="441141" y="1688"/>
                  </a:cubicBezTo>
                  <a:cubicBezTo>
                    <a:pt x="287916" y="-5520"/>
                    <a:pt x="239724" y="9720"/>
                    <a:pt x="183706" y="59765"/>
                  </a:cubicBezTo>
                  <a:cubicBezTo>
                    <a:pt x="101841" y="132877"/>
                    <a:pt x="0" y="762358"/>
                    <a:pt x="0" y="762358"/>
                  </a:cubicBezTo>
                  <a:cubicBezTo>
                    <a:pt x="149408" y="803949"/>
                    <a:pt x="304615" y="820826"/>
                    <a:pt x="459470" y="812300"/>
                  </a:cubicBezTo>
                  <a:cubicBezTo>
                    <a:pt x="459470" y="812300"/>
                    <a:pt x="461324" y="637244"/>
                    <a:pt x="516621" y="519751"/>
                  </a:cubicBezTo>
                  <a:cubicBezTo>
                    <a:pt x="578900" y="388870"/>
                    <a:pt x="632395" y="253985"/>
                    <a:pt x="676746" y="115989"/>
                  </a:cubicBezTo>
                  <a:close/>
                </a:path>
              </a:pathLst>
            </a:custGeom>
            <a:solidFill>
              <a:schemeClr val="accent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2A55AAA1-217D-1C53-F28B-7E39677B88FE}"/>
                </a:ext>
              </a:extLst>
            </p:cNvPr>
            <p:cNvSpPr/>
            <p:nvPr/>
          </p:nvSpPr>
          <p:spPr>
            <a:xfrm>
              <a:off x="6689569" y="3125161"/>
              <a:ext cx="338269" cy="387594"/>
            </a:xfrm>
            <a:custGeom>
              <a:avLst/>
              <a:gdLst>
                <a:gd name="connsiteX0" fmla="*/ 97825 w 338269"/>
                <a:gd name="connsiteY0" fmla="*/ 0 h 387594"/>
                <a:gd name="connsiteX1" fmla="*/ 0 w 338269"/>
                <a:gd name="connsiteY1" fmla="*/ 359586 h 387594"/>
                <a:gd name="connsiteX2" fmla="*/ 219438 w 338269"/>
                <a:gd name="connsiteY2" fmla="*/ 387595 h 387594"/>
                <a:gd name="connsiteX3" fmla="*/ 338270 w 338269"/>
                <a:gd name="connsiteY3" fmla="*/ 39233 h 387594"/>
                <a:gd name="connsiteX4" fmla="*/ 97825 w 338269"/>
                <a:gd name="connsiteY4" fmla="*/ 0 h 38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269" h="387594">
                  <a:moveTo>
                    <a:pt x="97825" y="0"/>
                  </a:moveTo>
                  <a:cubicBezTo>
                    <a:pt x="97825" y="0"/>
                    <a:pt x="16682" y="196372"/>
                    <a:pt x="0" y="359586"/>
                  </a:cubicBezTo>
                  <a:lnTo>
                    <a:pt x="219438" y="387595"/>
                  </a:lnTo>
                  <a:cubicBezTo>
                    <a:pt x="219438" y="387595"/>
                    <a:pt x="317881" y="122230"/>
                    <a:pt x="338270" y="39233"/>
                  </a:cubicBezTo>
                  <a:cubicBezTo>
                    <a:pt x="338270" y="39027"/>
                    <a:pt x="163008" y="21522"/>
                    <a:pt x="97825" y="0"/>
                  </a:cubicBezTo>
                  <a:close/>
                </a:path>
              </a:pathLst>
            </a:custGeom>
            <a:solidFill>
              <a:schemeClr val="tx2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104F8EA-224A-296E-EAB6-E414927CED1B}"/>
                </a:ext>
              </a:extLst>
            </p:cNvPr>
            <p:cNvSpPr/>
            <p:nvPr/>
          </p:nvSpPr>
          <p:spPr>
            <a:xfrm>
              <a:off x="6985002" y="3171911"/>
              <a:ext cx="30480" cy="20285"/>
            </a:xfrm>
            <a:custGeom>
              <a:avLst/>
              <a:gdLst>
                <a:gd name="connsiteX0" fmla="*/ 0 w 30480"/>
                <a:gd name="connsiteY0" fmla="*/ 0 h 20285"/>
                <a:gd name="connsiteX1" fmla="*/ 30480 w 30480"/>
                <a:gd name="connsiteY1" fmla="*/ 2986 h 20285"/>
                <a:gd name="connsiteX2" fmla="*/ 8135 w 30480"/>
                <a:gd name="connsiteY2" fmla="*/ 20286 h 20285"/>
                <a:gd name="connsiteX3" fmla="*/ 0 w 30480"/>
                <a:gd name="connsiteY3" fmla="*/ 0 h 2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" h="20285">
                  <a:moveTo>
                    <a:pt x="0" y="0"/>
                  </a:moveTo>
                  <a:lnTo>
                    <a:pt x="30480" y="2986"/>
                  </a:lnTo>
                  <a:lnTo>
                    <a:pt x="8135" y="20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F63B9D2C-8186-8E4E-E3AB-5B3B2DCBA6F8}"/>
                </a:ext>
              </a:extLst>
            </p:cNvPr>
            <p:cNvSpPr/>
            <p:nvPr/>
          </p:nvSpPr>
          <p:spPr>
            <a:xfrm>
              <a:off x="6865552" y="2752394"/>
              <a:ext cx="169289" cy="251108"/>
            </a:xfrm>
            <a:custGeom>
              <a:avLst/>
              <a:gdLst>
                <a:gd name="connsiteX0" fmla="*/ 0 w 169289"/>
                <a:gd name="connsiteY0" fmla="*/ 178351 h 251108"/>
                <a:gd name="connsiteX1" fmla="*/ 110594 w 169289"/>
                <a:gd name="connsiteY1" fmla="*/ 250433 h 251108"/>
                <a:gd name="connsiteX2" fmla="*/ 169289 w 169289"/>
                <a:gd name="connsiteY2" fmla="*/ 218717 h 251108"/>
                <a:gd name="connsiteX3" fmla="*/ 136029 w 169289"/>
                <a:gd name="connsiteY3" fmla="*/ 179587 h 251108"/>
                <a:gd name="connsiteX4" fmla="*/ 151269 w 169289"/>
                <a:gd name="connsiteY4" fmla="*/ 144370 h 251108"/>
                <a:gd name="connsiteX5" fmla="*/ 163832 w 169289"/>
                <a:gd name="connsiteY5" fmla="*/ 126967 h 251108"/>
                <a:gd name="connsiteX6" fmla="*/ 104622 w 169289"/>
                <a:gd name="connsiteY6" fmla="*/ 0 h 251108"/>
                <a:gd name="connsiteX7" fmla="*/ 0 w 169289"/>
                <a:gd name="connsiteY7" fmla="*/ 178351 h 25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289" h="251108">
                  <a:moveTo>
                    <a:pt x="0" y="178351"/>
                  </a:moveTo>
                  <a:cubicBezTo>
                    <a:pt x="16579" y="225719"/>
                    <a:pt x="78260" y="247344"/>
                    <a:pt x="110594" y="250433"/>
                  </a:cubicBezTo>
                  <a:cubicBezTo>
                    <a:pt x="135071" y="254294"/>
                    <a:pt x="159105" y="241309"/>
                    <a:pt x="169289" y="218717"/>
                  </a:cubicBezTo>
                  <a:cubicBezTo>
                    <a:pt x="169289" y="218717"/>
                    <a:pt x="132322" y="200285"/>
                    <a:pt x="136029" y="179587"/>
                  </a:cubicBezTo>
                  <a:cubicBezTo>
                    <a:pt x="138644" y="166931"/>
                    <a:pt x="143834" y="154945"/>
                    <a:pt x="151269" y="144370"/>
                  </a:cubicBezTo>
                  <a:cubicBezTo>
                    <a:pt x="155120" y="138335"/>
                    <a:pt x="159311" y="132517"/>
                    <a:pt x="163832" y="126967"/>
                  </a:cubicBezTo>
                  <a:lnTo>
                    <a:pt x="104622" y="0"/>
                  </a:lnTo>
                  <a:cubicBezTo>
                    <a:pt x="91441" y="54988"/>
                    <a:pt x="50972" y="160640"/>
                    <a:pt x="0" y="178351"/>
                  </a:cubicBezTo>
                  <a:close/>
                </a:path>
              </a:pathLst>
            </a:custGeom>
            <a:solidFill>
              <a:srgbClr val="B9796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7A53625-4A5F-A007-6ACF-7D060CC2E8D9}"/>
                </a:ext>
              </a:extLst>
            </p:cNvPr>
            <p:cNvSpPr/>
            <p:nvPr/>
          </p:nvSpPr>
          <p:spPr>
            <a:xfrm>
              <a:off x="6958063" y="2810987"/>
              <a:ext cx="58758" cy="120582"/>
            </a:xfrm>
            <a:custGeom>
              <a:avLst/>
              <a:gdLst>
                <a:gd name="connsiteX0" fmla="*/ 9742 w 58758"/>
                <a:gd name="connsiteY0" fmla="*/ 0 h 120582"/>
                <a:gd name="connsiteX1" fmla="*/ 43518 w 58758"/>
                <a:gd name="connsiteY1" fmla="*/ 120583 h 120582"/>
                <a:gd name="connsiteX2" fmla="*/ 58758 w 58758"/>
                <a:gd name="connsiteY2" fmla="*/ 85365 h 120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58" h="120582">
                  <a:moveTo>
                    <a:pt x="9742" y="0"/>
                  </a:moveTo>
                  <a:cubicBezTo>
                    <a:pt x="-18472" y="61784"/>
                    <a:pt x="21378" y="104313"/>
                    <a:pt x="43518" y="120583"/>
                  </a:cubicBezTo>
                  <a:cubicBezTo>
                    <a:pt x="46133" y="107927"/>
                    <a:pt x="51323" y="95941"/>
                    <a:pt x="58758" y="8536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7CC9FDD0-0152-28F3-94D9-D61A5F6B15A4}"/>
                </a:ext>
              </a:extLst>
            </p:cNvPr>
            <p:cNvSpPr/>
            <p:nvPr/>
          </p:nvSpPr>
          <p:spPr>
            <a:xfrm>
              <a:off x="7070574" y="2639123"/>
              <a:ext cx="98947" cy="159425"/>
            </a:xfrm>
            <a:custGeom>
              <a:avLst/>
              <a:gdLst>
                <a:gd name="connsiteX0" fmla="*/ 95766 w 98947"/>
                <a:gd name="connsiteY0" fmla="*/ 7002 h 159425"/>
                <a:gd name="connsiteX1" fmla="*/ 60137 w 98947"/>
                <a:gd name="connsiteY1" fmla="*/ 153534 h 159425"/>
                <a:gd name="connsiteX2" fmla="*/ 0 w 98947"/>
                <a:gd name="connsiteY2" fmla="*/ 0 h 15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947" h="159425">
                  <a:moveTo>
                    <a:pt x="95766" y="7002"/>
                  </a:moveTo>
                  <a:cubicBezTo>
                    <a:pt x="95766" y="7002"/>
                    <a:pt x="114713" y="111624"/>
                    <a:pt x="60137" y="153534"/>
                  </a:cubicBezTo>
                  <a:cubicBezTo>
                    <a:pt x="5561" y="19544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9796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9613B747-80F2-A528-D588-AC1DFDFBE1E1}"/>
                </a:ext>
              </a:extLst>
            </p:cNvPr>
            <p:cNvSpPr/>
            <p:nvPr/>
          </p:nvSpPr>
          <p:spPr>
            <a:xfrm>
              <a:off x="7070574" y="2639123"/>
              <a:ext cx="98947" cy="159425"/>
            </a:xfrm>
            <a:custGeom>
              <a:avLst/>
              <a:gdLst>
                <a:gd name="connsiteX0" fmla="*/ 95766 w 98947"/>
                <a:gd name="connsiteY0" fmla="*/ 7002 h 159425"/>
                <a:gd name="connsiteX1" fmla="*/ 60137 w 98947"/>
                <a:gd name="connsiteY1" fmla="*/ 153534 h 159425"/>
                <a:gd name="connsiteX2" fmla="*/ 0 w 98947"/>
                <a:gd name="connsiteY2" fmla="*/ 0 h 15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947" h="159425">
                  <a:moveTo>
                    <a:pt x="95766" y="7002"/>
                  </a:moveTo>
                  <a:cubicBezTo>
                    <a:pt x="95766" y="7002"/>
                    <a:pt x="114713" y="111624"/>
                    <a:pt x="60137" y="153534"/>
                  </a:cubicBezTo>
                  <a:cubicBezTo>
                    <a:pt x="5561" y="19544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7693722-0129-007E-F8DA-87A06A0650A0}"/>
                </a:ext>
              </a:extLst>
            </p:cNvPr>
            <p:cNvSpPr/>
            <p:nvPr/>
          </p:nvSpPr>
          <p:spPr>
            <a:xfrm>
              <a:off x="6946836" y="2634948"/>
              <a:ext cx="216422" cy="285535"/>
            </a:xfrm>
            <a:custGeom>
              <a:avLst/>
              <a:gdLst>
                <a:gd name="connsiteX0" fmla="*/ 24367 w 216422"/>
                <a:gd name="connsiteY0" fmla="*/ 245752 h 285535"/>
                <a:gd name="connsiteX1" fmla="*/ 134858 w 216422"/>
                <a:gd name="connsiteY1" fmla="*/ 279630 h 285535"/>
                <a:gd name="connsiteX2" fmla="*/ 194069 w 216422"/>
                <a:gd name="connsiteY2" fmla="*/ 228143 h 285535"/>
                <a:gd name="connsiteX3" fmla="*/ 198908 w 216422"/>
                <a:gd name="connsiteY3" fmla="*/ 217846 h 285535"/>
                <a:gd name="connsiteX4" fmla="*/ 161014 w 216422"/>
                <a:gd name="connsiteY4" fmla="*/ 159 h 285535"/>
                <a:gd name="connsiteX5" fmla="*/ 19528 w 216422"/>
                <a:gd name="connsiteY5" fmla="*/ 36611 h 285535"/>
                <a:gd name="connsiteX6" fmla="*/ 5317 w 216422"/>
                <a:gd name="connsiteY6" fmla="*/ 82538 h 285535"/>
                <a:gd name="connsiteX7" fmla="*/ 24367 w 216422"/>
                <a:gd name="connsiteY7" fmla="*/ 245752 h 28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6422" h="285535">
                  <a:moveTo>
                    <a:pt x="24367" y="245752"/>
                  </a:moveTo>
                  <a:cubicBezTo>
                    <a:pt x="49380" y="280619"/>
                    <a:pt x="94596" y="294489"/>
                    <a:pt x="134858" y="279630"/>
                  </a:cubicBezTo>
                  <a:cubicBezTo>
                    <a:pt x="160437" y="270651"/>
                    <a:pt x="181619" y="252229"/>
                    <a:pt x="194069" y="228143"/>
                  </a:cubicBezTo>
                  <a:cubicBezTo>
                    <a:pt x="195819" y="224951"/>
                    <a:pt x="197364" y="221450"/>
                    <a:pt x="198908" y="217846"/>
                  </a:cubicBezTo>
                  <a:cubicBezTo>
                    <a:pt x="224446" y="152869"/>
                    <a:pt x="229801" y="-5711"/>
                    <a:pt x="161014" y="159"/>
                  </a:cubicBezTo>
                  <a:cubicBezTo>
                    <a:pt x="104172" y="4998"/>
                    <a:pt x="48566" y="-12507"/>
                    <a:pt x="19528" y="36611"/>
                  </a:cubicBezTo>
                  <a:cubicBezTo>
                    <a:pt x="11238" y="50585"/>
                    <a:pt x="6367" y="66319"/>
                    <a:pt x="5317" y="82538"/>
                  </a:cubicBezTo>
                  <a:cubicBezTo>
                    <a:pt x="-861" y="158327"/>
                    <a:pt x="-8070" y="202297"/>
                    <a:pt x="24367" y="245752"/>
                  </a:cubicBezTo>
                  <a:close/>
                </a:path>
              </a:pathLst>
            </a:custGeom>
            <a:solidFill>
              <a:srgbClr val="B9796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8A248D5E-486F-B586-5AD4-BBBB995C95C3}"/>
                </a:ext>
              </a:extLst>
            </p:cNvPr>
            <p:cNvSpPr/>
            <p:nvPr/>
          </p:nvSpPr>
          <p:spPr>
            <a:xfrm>
              <a:off x="7062356" y="2744734"/>
              <a:ext cx="14992" cy="22337"/>
            </a:xfrm>
            <a:custGeom>
              <a:avLst/>
              <a:gdLst>
                <a:gd name="connsiteX0" fmla="*/ 289 w 14992"/>
                <a:gd name="connsiteY0" fmla="*/ 10234 h 22337"/>
                <a:gd name="connsiteX1" fmla="*/ 5953 w 14992"/>
                <a:gd name="connsiteY1" fmla="*/ 22282 h 22337"/>
                <a:gd name="connsiteX2" fmla="*/ 14808 w 14992"/>
                <a:gd name="connsiteY2" fmla="*/ 11985 h 22337"/>
                <a:gd name="connsiteX3" fmla="*/ 9145 w 14992"/>
                <a:gd name="connsiteY3" fmla="*/ 40 h 22337"/>
                <a:gd name="connsiteX4" fmla="*/ 289 w 14992"/>
                <a:gd name="connsiteY4" fmla="*/ 10234 h 2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92" h="22337">
                  <a:moveTo>
                    <a:pt x="289" y="10234"/>
                  </a:moveTo>
                  <a:cubicBezTo>
                    <a:pt x="-947" y="16207"/>
                    <a:pt x="1937" y="21664"/>
                    <a:pt x="5953" y="22282"/>
                  </a:cubicBezTo>
                  <a:cubicBezTo>
                    <a:pt x="9969" y="22900"/>
                    <a:pt x="13882" y="18266"/>
                    <a:pt x="14808" y="11985"/>
                  </a:cubicBezTo>
                  <a:cubicBezTo>
                    <a:pt x="15735" y="5703"/>
                    <a:pt x="13058" y="555"/>
                    <a:pt x="9145" y="40"/>
                  </a:cubicBezTo>
                  <a:cubicBezTo>
                    <a:pt x="5232" y="-475"/>
                    <a:pt x="1216" y="4056"/>
                    <a:pt x="289" y="10234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752DEB1-832D-D329-58D9-782C952068B1}"/>
                </a:ext>
              </a:extLst>
            </p:cNvPr>
            <p:cNvSpPr/>
            <p:nvPr/>
          </p:nvSpPr>
          <p:spPr>
            <a:xfrm>
              <a:off x="7131252" y="2754403"/>
              <a:ext cx="14856" cy="22451"/>
            </a:xfrm>
            <a:custGeom>
              <a:avLst/>
              <a:gdLst>
                <a:gd name="connsiteX0" fmla="*/ 283 w 14856"/>
                <a:gd name="connsiteY0" fmla="*/ 10348 h 22451"/>
                <a:gd name="connsiteX1" fmla="*/ 5946 w 14856"/>
                <a:gd name="connsiteY1" fmla="*/ 22396 h 22451"/>
                <a:gd name="connsiteX2" fmla="*/ 14699 w 14856"/>
                <a:gd name="connsiteY2" fmla="*/ 12098 h 22451"/>
                <a:gd name="connsiteX3" fmla="*/ 9035 w 14856"/>
                <a:gd name="connsiteY3" fmla="*/ 50 h 22451"/>
                <a:gd name="connsiteX4" fmla="*/ 283 w 14856"/>
                <a:gd name="connsiteY4" fmla="*/ 10348 h 22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6" h="22451">
                  <a:moveTo>
                    <a:pt x="283" y="10348"/>
                  </a:moveTo>
                  <a:cubicBezTo>
                    <a:pt x="-953" y="16320"/>
                    <a:pt x="2033" y="21778"/>
                    <a:pt x="5946" y="22396"/>
                  </a:cubicBezTo>
                  <a:cubicBezTo>
                    <a:pt x="9859" y="23014"/>
                    <a:pt x="13875" y="18380"/>
                    <a:pt x="14699" y="12098"/>
                  </a:cubicBezTo>
                  <a:cubicBezTo>
                    <a:pt x="15523" y="5817"/>
                    <a:pt x="13051" y="668"/>
                    <a:pt x="9035" y="50"/>
                  </a:cubicBezTo>
                  <a:cubicBezTo>
                    <a:pt x="5019" y="-567"/>
                    <a:pt x="1106" y="4581"/>
                    <a:pt x="283" y="10348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43A279CA-5804-ABC8-F9F8-2D0CE7A1A6D0}"/>
                </a:ext>
              </a:extLst>
            </p:cNvPr>
            <p:cNvSpPr/>
            <p:nvPr/>
          </p:nvSpPr>
          <p:spPr>
            <a:xfrm>
              <a:off x="7100848" y="2764648"/>
              <a:ext cx="30068" cy="60249"/>
            </a:xfrm>
            <a:custGeom>
              <a:avLst/>
              <a:gdLst>
                <a:gd name="connsiteX0" fmla="*/ 8341 w 30068"/>
                <a:gd name="connsiteY0" fmla="*/ 0 h 60249"/>
                <a:gd name="connsiteX1" fmla="*/ 30068 w 30068"/>
                <a:gd name="connsiteY1" fmla="*/ 56224 h 60249"/>
                <a:gd name="connsiteX2" fmla="*/ 0 w 30068"/>
                <a:gd name="connsiteY2" fmla="*/ 57562 h 6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68" h="60249">
                  <a:moveTo>
                    <a:pt x="8341" y="0"/>
                  </a:moveTo>
                  <a:cubicBezTo>
                    <a:pt x="12985" y="19647"/>
                    <a:pt x="20286" y="38564"/>
                    <a:pt x="30068" y="56224"/>
                  </a:cubicBezTo>
                  <a:cubicBezTo>
                    <a:pt x="20729" y="61074"/>
                    <a:pt x="9731" y="61568"/>
                    <a:pt x="0" y="57562"/>
                  </a:cubicBezTo>
                  <a:close/>
                </a:path>
              </a:pathLst>
            </a:custGeom>
            <a:solidFill>
              <a:srgbClr val="A24E3F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54802B46-A852-C2EA-15A4-0F21BBD1A907}"/>
                </a:ext>
              </a:extLst>
            </p:cNvPr>
            <p:cNvSpPr/>
            <p:nvPr/>
          </p:nvSpPr>
          <p:spPr>
            <a:xfrm>
              <a:off x="7042346" y="2712674"/>
              <a:ext cx="34804" cy="17113"/>
            </a:xfrm>
            <a:custGeom>
              <a:avLst/>
              <a:gdLst>
                <a:gd name="connsiteX0" fmla="*/ 2175 w 34804"/>
                <a:gd name="connsiteY0" fmla="*/ 16963 h 17113"/>
                <a:gd name="connsiteX1" fmla="*/ 5779 w 34804"/>
                <a:gd name="connsiteY1" fmla="*/ 16036 h 17113"/>
                <a:gd name="connsiteX2" fmla="*/ 30390 w 34804"/>
                <a:gd name="connsiteY2" fmla="*/ 7386 h 17113"/>
                <a:gd name="connsiteX3" fmla="*/ 34715 w 34804"/>
                <a:gd name="connsiteY3" fmla="*/ 4606 h 17113"/>
                <a:gd name="connsiteX4" fmla="*/ 32079 w 34804"/>
                <a:gd name="connsiteY4" fmla="*/ 415 h 17113"/>
                <a:gd name="connsiteX5" fmla="*/ 31935 w 34804"/>
                <a:gd name="connsiteY5" fmla="*/ 384 h 17113"/>
                <a:gd name="connsiteX6" fmla="*/ 31935 w 34804"/>
                <a:gd name="connsiteY6" fmla="*/ 384 h 17113"/>
                <a:gd name="connsiteX7" fmla="*/ 1043 w 34804"/>
                <a:gd name="connsiteY7" fmla="*/ 10681 h 17113"/>
                <a:gd name="connsiteX8" fmla="*/ 1043 w 34804"/>
                <a:gd name="connsiteY8" fmla="*/ 15830 h 17113"/>
                <a:gd name="connsiteX9" fmla="*/ 1043 w 34804"/>
                <a:gd name="connsiteY9" fmla="*/ 15830 h 17113"/>
                <a:gd name="connsiteX10" fmla="*/ 2175 w 34804"/>
                <a:gd name="connsiteY10" fmla="*/ 16963 h 1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804" h="17113">
                  <a:moveTo>
                    <a:pt x="2175" y="16963"/>
                  </a:moveTo>
                  <a:cubicBezTo>
                    <a:pt x="3452" y="17344"/>
                    <a:pt x="4842" y="16994"/>
                    <a:pt x="5779" y="16036"/>
                  </a:cubicBezTo>
                  <a:cubicBezTo>
                    <a:pt x="12174" y="9456"/>
                    <a:pt x="21287" y="6243"/>
                    <a:pt x="30390" y="7386"/>
                  </a:cubicBezTo>
                  <a:cubicBezTo>
                    <a:pt x="32347" y="7767"/>
                    <a:pt x="34252" y="6542"/>
                    <a:pt x="34715" y="4606"/>
                  </a:cubicBezTo>
                  <a:cubicBezTo>
                    <a:pt x="35148" y="2721"/>
                    <a:pt x="33963" y="847"/>
                    <a:pt x="32079" y="415"/>
                  </a:cubicBezTo>
                  <a:cubicBezTo>
                    <a:pt x="32028" y="404"/>
                    <a:pt x="31986" y="394"/>
                    <a:pt x="31935" y="384"/>
                  </a:cubicBezTo>
                  <a:lnTo>
                    <a:pt x="31935" y="384"/>
                  </a:lnTo>
                  <a:cubicBezTo>
                    <a:pt x="20587" y="-1284"/>
                    <a:pt x="9126" y="2546"/>
                    <a:pt x="1043" y="10681"/>
                  </a:cubicBezTo>
                  <a:cubicBezTo>
                    <a:pt x="-348" y="12113"/>
                    <a:pt x="-348" y="14399"/>
                    <a:pt x="1043" y="15830"/>
                  </a:cubicBezTo>
                  <a:lnTo>
                    <a:pt x="1043" y="15830"/>
                  </a:lnTo>
                  <a:cubicBezTo>
                    <a:pt x="1372" y="16252"/>
                    <a:pt x="1753" y="16633"/>
                    <a:pt x="2175" y="16963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81FA22F9-A7CE-C138-952C-62DF5DABA7FF}"/>
                </a:ext>
              </a:extLst>
            </p:cNvPr>
            <p:cNvSpPr/>
            <p:nvPr/>
          </p:nvSpPr>
          <p:spPr>
            <a:xfrm>
              <a:off x="7141495" y="2716915"/>
              <a:ext cx="27617" cy="28464"/>
            </a:xfrm>
            <a:custGeom>
              <a:avLst/>
              <a:gdLst>
                <a:gd name="connsiteX0" fmla="*/ 22991 w 27617"/>
                <a:gd name="connsiteY0" fmla="*/ 28271 h 28464"/>
                <a:gd name="connsiteX1" fmla="*/ 25051 w 27617"/>
                <a:gd name="connsiteY1" fmla="*/ 28271 h 28464"/>
                <a:gd name="connsiteX2" fmla="*/ 27512 w 27617"/>
                <a:gd name="connsiteY2" fmla="*/ 24142 h 28464"/>
                <a:gd name="connsiteX3" fmla="*/ 27419 w 27617"/>
                <a:gd name="connsiteY3" fmla="*/ 23843 h 28464"/>
                <a:gd name="connsiteX4" fmla="*/ 27419 w 27617"/>
                <a:gd name="connsiteY4" fmla="*/ 23843 h 28464"/>
                <a:gd name="connsiteX5" fmla="*/ 4559 w 27617"/>
                <a:gd name="connsiteY5" fmla="*/ 159 h 28464"/>
                <a:gd name="connsiteX6" fmla="*/ 182 w 27617"/>
                <a:gd name="connsiteY6" fmla="*/ 2466 h 28464"/>
                <a:gd name="connsiteX7" fmla="*/ 131 w 27617"/>
                <a:gd name="connsiteY7" fmla="*/ 2631 h 28464"/>
                <a:gd name="connsiteX8" fmla="*/ 131 w 27617"/>
                <a:gd name="connsiteY8" fmla="*/ 2631 h 28464"/>
                <a:gd name="connsiteX9" fmla="*/ 2602 w 27617"/>
                <a:gd name="connsiteY9" fmla="*/ 7058 h 28464"/>
                <a:gd name="connsiteX10" fmla="*/ 2602 w 27617"/>
                <a:gd name="connsiteY10" fmla="*/ 7058 h 28464"/>
                <a:gd name="connsiteX11" fmla="*/ 20520 w 27617"/>
                <a:gd name="connsiteY11" fmla="*/ 26109 h 28464"/>
                <a:gd name="connsiteX12" fmla="*/ 22991 w 27617"/>
                <a:gd name="connsiteY12" fmla="*/ 28271 h 28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17" h="28464">
                  <a:moveTo>
                    <a:pt x="22991" y="28271"/>
                  </a:moveTo>
                  <a:cubicBezTo>
                    <a:pt x="23650" y="28529"/>
                    <a:pt x="24392" y="28529"/>
                    <a:pt x="25051" y="28271"/>
                  </a:cubicBezTo>
                  <a:cubicBezTo>
                    <a:pt x="26873" y="27808"/>
                    <a:pt x="27975" y="25964"/>
                    <a:pt x="27512" y="24142"/>
                  </a:cubicBezTo>
                  <a:cubicBezTo>
                    <a:pt x="27481" y="24039"/>
                    <a:pt x="27450" y="23946"/>
                    <a:pt x="27419" y="23843"/>
                  </a:cubicBezTo>
                  <a:lnTo>
                    <a:pt x="27419" y="23843"/>
                  </a:lnTo>
                  <a:cubicBezTo>
                    <a:pt x="24103" y="12701"/>
                    <a:pt x="15577" y="3866"/>
                    <a:pt x="4559" y="159"/>
                  </a:cubicBezTo>
                  <a:cubicBezTo>
                    <a:pt x="2716" y="-417"/>
                    <a:pt x="749" y="623"/>
                    <a:pt x="182" y="2466"/>
                  </a:cubicBezTo>
                  <a:cubicBezTo>
                    <a:pt x="162" y="2517"/>
                    <a:pt x="141" y="2579"/>
                    <a:pt x="131" y="2631"/>
                  </a:cubicBezTo>
                  <a:lnTo>
                    <a:pt x="131" y="2631"/>
                  </a:lnTo>
                  <a:cubicBezTo>
                    <a:pt x="-394" y="4536"/>
                    <a:pt x="708" y="6513"/>
                    <a:pt x="2602" y="7058"/>
                  </a:cubicBezTo>
                  <a:lnTo>
                    <a:pt x="2602" y="7058"/>
                  </a:lnTo>
                  <a:cubicBezTo>
                    <a:pt x="11242" y="10240"/>
                    <a:pt x="17873" y="17294"/>
                    <a:pt x="20520" y="26109"/>
                  </a:cubicBezTo>
                  <a:cubicBezTo>
                    <a:pt x="20932" y="27200"/>
                    <a:pt x="21858" y="28004"/>
                    <a:pt x="22991" y="28271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C130BB37-7CF2-0865-75DD-01FB5CE095D5}"/>
                </a:ext>
              </a:extLst>
            </p:cNvPr>
            <p:cNvSpPr/>
            <p:nvPr/>
          </p:nvSpPr>
          <p:spPr>
            <a:xfrm>
              <a:off x="7053068" y="2824888"/>
              <a:ext cx="38512" cy="26184"/>
            </a:xfrm>
            <a:custGeom>
              <a:avLst/>
              <a:gdLst>
                <a:gd name="connsiteX0" fmla="*/ 0 w 38512"/>
                <a:gd name="connsiteY0" fmla="*/ 0 h 26184"/>
                <a:gd name="connsiteX1" fmla="*/ 38512 w 38512"/>
                <a:gd name="connsiteY1" fmla="*/ 26156 h 2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12" h="26184">
                  <a:moveTo>
                    <a:pt x="0" y="0"/>
                  </a:moveTo>
                  <a:cubicBezTo>
                    <a:pt x="0" y="0"/>
                    <a:pt x="12666" y="27185"/>
                    <a:pt x="38512" y="26156"/>
                  </a:cubicBezTo>
                </a:path>
              </a:pathLst>
            </a:custGeom>
            <a:noFill/>
            <a:ln w="5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E2F12246-CD8E-38F4-D020-98C0DE004815}"/>
                </a:ext>
              </a:extLst>
            </p:cNvPr>
            <p:cNvSpPr/>
            <p:nvPr/>
          </p:nvSpPr>
          <p:spPr>
            <a:xfrm>
              <a:off x="6910134" y="2632430"/>
              <a:ext cx="111115" cy="236016"/>
            </a:xfrm>
            <a:custGeom>
              <a:avLst/>
              <a:gdLst>
                <a:gd name="connsiteX0" fmla="*/ 110086 w 111115"/>
                <a:gd name="connsiteY0" fmla="*/ 0 h 236016"/>
                <a:gd name="connsiteX1" fmla="*/ 111115 w 111115"/>
                <a:gd name="connsiteY1" fmla="*/ 33570 h 236016"/>
                <a:gd name="connsiteX2" fmla="*/ 95772 w 111115"/>
                <a:gd name="connsiteY2" fmla="*/ 63535 h 236016"/>
                <a:gd name="connsiteX3" fmla="*/ 60967 w 111115"/>
                <a:gd name="connsiteY3" fmla="*/ 149416 h 236016"/>
                <a:gd name="connsiteX4" fmla="*/ 50670 w 111115"/>
                <a:gd name="connsiteY4" fmla="*/ 139118 h 236016"/>
                <a:gd name="connsiteX5" fmla="*/ 54171 w 111115"/>
                <a:gd name="connsiteY5" fmla="*/ 236017 h 236016"/>
                <a:gd name="connsiteX6" fmla="*/ 7009 w 111115"/>
                <a:gd name="connsiteY6" fmla="*/ 134896 h 236016"/>
                <a:gd name="connsiteX7" fmla="*/ 7009 w 111115"/>
                <a:gd name="connsiteY7" fmla="*/ 2780 h 23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115" h="236016">
                  <a:moveTo>
                    <a:pt x="110086" y="0"/>
                  </a:moveTo>
                  <a:lnTo>
                    <a:pt x="111115" y="33570"/>
                  </a:lnTo>
                  <a:cubicBezTo>
                    <a:pt x="98933" y="37987"/>
                    <a:pt x="92240" y="51065"/>
                    <a:pt x="95772" y="63535"/>
                  </a:cubicBezTo>
                  <a:cubicBezTo>
                    <a:pt x="103804" y="92368"/>
                    <a:pt x="83930" y="134175"/>
                    <a:pt x="60967" y="149416"/>
                  </a:cubicBezTo>
                  <a:cubicBezTo>
                    <a:pt x="60967" y="149416"/>
                    <a:pt x="60967" y="137265"/>
                    <a:pt x="50670" y="139118"/>
                  </a:cubicBezTo>
                  <a:cubicBezTo>
                    <a:pt x="40372" y="140972"/>
                    <a:pt x="37180" y="204198"/>
                    <a:pt x="54171" y="236017"/>
                  </a:cubicBezTo>
                  <a:cubicBezTo>
                    <a:pt x="54171" y="236017"/>
                    <a:pt x="17821" y="202550"/>
                    <a:pt x="7009" y="134896"/>
                  </a:cubicBezTo>
                  <a:cubicBezTo>
                    <a:pt x="-3289" y="72391"/>
                    <a:pt x="-1332" y="32746"/>
                    <a:pt x="7009" y="2780"/>
                  </a:cubicBezTo>
                  <a:close/>
                </a:path>
              </a:pathLst>
            </a:custGeom>
            <a:solidFill>
              <a:srgbClr val="B9796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660C2DBC-69A8-D47E-7930-24D86C73A108}"/>
                </a:ext>
              </a:extLst>
            </p:cNvPr>
            <p:cNvSpPr/>
            <p:nvPr/>
          </p:nvSpPr>
          <p:spPr>
            <a:xfrm>
              <a:off x="6910134" y="2632430"/>
              <a:ext cx="111115" cy="236016"/>
            </a:xfrm>
            <a:custGeom>
              <a:avLst/>
              <a:gdLst>
                <a:gd name="connsiteX0" fmla="*/ 110086 w 111115"/>
                <a:gd name="connsiteY0" fmla="*/ 0 h 236016"/>
                <a:gd name="connsiteX1" fmla="*/ 111115 w 111115"/>
                <a:gd name="connsiteY1" fmla="*/ 33570 h 236016"/>
                <a:gd name="connsiteX2" fmla="*/ 95772 w 111115"/>
                <a:gd name="connsiteY2" fmla="*/ 63535 h 236016"/>
                <a:gd name="connsiteX3" fmla="*/ 60967 w 111115"/>
                <a:gd name="connsiteY3" fmla="*/ 149416 h 236016"/>
                <a:gd name="connsiteX4" fmla="*/ 50670 w 111115"/>
                <a:gd name="connsiteY4" fmla="*/ 139118 h 236016"/>
                <a:gd name="connsiteX5" fmla="*/ 54171 w 111115"/>
                <a:gd name="connsiteY5" fmla="*/ 236017 h 236016"/>
                <a:gd name="connsiteX6" fmla="*/ 7009 w 111115"/>
                <a:gd name="connsiteY6" fmla="*/ 134896 h 236016"/>
                <a:gd name="connsiteX7" fmla="*/ 7009 w 111115"/>
                <a:gd name="connsiteY7" fmla="*/ 2780 h 23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115" h="236016">
                  <a:moveTo>
                    <a:pt x="110086" y="0"/>
                  </a:moveTo>
                  <a:lnTo>
                    <a:pt x="111115" y="33570"/>
                  </a:lnTo>
                  <a:cubicBezTo>
                    <a:pt x="98933" y="37987"/>
                    <a:pt x="92240" y="51065"/>
                    <a:pt x="95772" y="63535"/>
                  </a:cubicBezTo>
                  <a:cubicBezTo>
                    <a:pt x="103804" y="92368"/>
                    <a:pt x="83930" y="134175"/>
                    <a:pt x="60967" y="149416"/>
                  </a:cubicBezTo>
                  <a:cubicBezTo>
                    <a:pt x="60967" y="149416"/>
                    <a:pt x="60967" y="137265"/>
                    <a:pt x="50670" y="139118"/>
                  </a:cubicBezTo>
                  <a:cubicBezTo>
                    <a:pt x="40372" y="140972"/>
                    <a:pt x="37180" y="204198"/>
                    <a:pt x="54171" y="236017"/>
                  </a:cubicBezTo>
                  <a:cubicBezTo>
                    <a:pt x="54171" y="236017"/>
                    <a:pt x="17821" y="202550"/>
                    <a:pt x="7009" y="134896"/>
                  </a:cubicBezTo>
                  <a:cubicBezTo>
                    <a:pt x="-3289" y="72391"/>
                    <a:pt x="-1332" y="32746"/>
                    <a:pt x="7009" y="278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350DA82C-869B-93D7-819F-886682056431}"/>
                </a:ext>
              </a:extLst>
            </p:cNvPr>
            <p:cNvSpPr/>
            <p:nvPr/>
          </p:nvSpPr>
          <p:spPr>
            <a:xfrm>
              <a:off x="6883144" y="2543199"/>
              <a:ext cx="307567" cy="140305"/>
            </a:xfrm>
            <a:custGeom>
              <a:avLst/>
              <a:gdLst>
                <a:gd name="connsiteX0" fmla="*/ 28232 w 307567"/>
                <a:gd name="connsiteY0" fmla="*/ 129493 h 140305"/>
                <a:gd name="connsiteX1" fmla="*/ 138105 w 307567"/>
                <a:gd name="connsiteY1" fmla="*/ 122800 h 140305"/>
                <a:gd name="connsiteX2" fmla="*/ 285976 w 307567"/>
                <a:gd name="connsiteY2" fmla="*/ 140305 h 140305"/>
                <a:gd name="connsiteX3" fmla="*/ 307497 w 307567"/>
                <a:gd name="connsiteY3" fmla="*/ 88818 h 140305"/>
                <a:gd name="connsiteX4" fmla="*/ 263013 w 307567"/>
                <a:gd name="connsiteY4" fmla="*/ 53910 h 140305"/>
                <a:gd name="connsiteX5" fmla="*/ 223059 w 307567"/>
                <a:gd name="connsiteY5" fmla="*/ 10043 h 140305"/>
                <a:gd name="connsiteX6" fmla="*/ 167967 w 307567"/>
                <a:gd name="connsiteY6" fmla="*/ 25386 h 140305"/>
                <a:gd name="connsiteX7" fmla="*/ 93723 w 307567"/>
                <a:gd name="connsiteY7" fmla="*/ 1702 h 140305"/>
                <a:gd name="connsiteX8" fmla="*/ 45840 w 307567"/>
                <a:gd name="connsiteY8" fmla="*/ 59986 h 140305"/>
                <a:gd name="connsiteX9" fmla="*/ 17 w 307567"/>
                <a:gd name="connsiteY9" fmla="*/ 88818 h 140305"/>
                <a:gd name="connsiteX10" fmla="*/ 28232 w 307567"/>
                <a:gd name="connsiteY10" fmla="*/ 129493 h 14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7567" h="140305">
                  <a:moveTo>
                    <a:pt x="28232" y="129493"/>
                  </a:moveTo>
                  <a:cubicBezTo>
                    <a:pt x="64983" y="133087"/>
                    <a:pt x="102064" y="130832"/>
                    <a:pt x="138105" y="122800"/>
                  </a:cubicBezTo>
                  <a:cubicBezTo>
                    <a:pt x="241800" y="102205"/>
                    <a:pt x="285976" y="140305"/>
                    <a:pt x="285976" y="140305"/>
                  </a:cubicBezTo>
                  <a:cubicBezTo>
                    <a:pt x="300505" y="127238"/>
                    <a:pt x="308404" y="108342"/>
                    <a:pt x="307497" y="88818"/>
                  </a:cubicBezTo>
                  <a:cubicBezTo>
                    <a:pt x="304511" y="58956"/>
                    <a:pt x="263013" y="53910"/>
                    <a:pt x="263013" y="53910"/>
                  </a:cubicBezTo>
                  <a:cubicBezTo>
                    <a:pt x="263013" y="53910"/>
                    <a:pt x="250553" y="20238"/>
                    <a:pt x="223059" y="10043"/>
                  </a:cubicBezTo>
                  <a:cubicBezTo>
                    <a:pt x="195565" y="-151"/>
                    <a:pt x="167967" y="25386"/>
                    <a:pt x="167967" y="25386"/>
                  </a:cubicBezTo>
                  <a:cubicBezTo>
                    <a:pt x="167967" y="25386"/>
                    <a:pt x="133677" y="-7771"/>
                    <a:pt x="93723" y="1702"/>
                  </a:cubicBezTo>
                  <a:cubicBezTo>
                    <a:pt x="66003" y="7386"/>
                    <a:pt x="46036" y="31688"/>
                    <a:pt x="45840" y="59986"/>
                  </a:cubicBezTo>
                  <a:cubicBezTo>
                    <a:pt x="45840" y="59986"/>
                    <a:pt x="-1013" y="64723"/>
                    <a:pt x="17" y="88818"/>
                  </a:cubicBezTo>
                  <a:cubicBezTo>
                    <a:pt x="1046" y="112914"/>
                    <a:pt x="28232" y="129493"/>
                    <a:pt x="28232" y="129493"/>
                  </a:cubicBezTo>
                  <a:close/>
                </a:path>
              </a:pathLst>
            </a:custGeom>
            <a:solidFill>
              <a:srgbClr val="263238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D7D17659-016C-9105-A47E-0CCAAE1396B2}"/>
                </a:ext>
              </a:extLst>
            </p:cNvPr>
            <p:cNvSpPr/>
            <p:nvPr/>
          </p:nvSpPr>
          <p:spPr>
            <a:xfrm>
              <a:off x="7037004" y="2721193"/>
              <a:ext cx="67345" cy="77642"/>
            </a:xfrm>
            <a:custGeom>
              <a:avLst/>
              <a:gdLst>
                <a:gd name="connsiteX0" fmla="*/ 67345 w 67345"/>
                <a:gd name="connsiteY0" fmla="*/ 38821 h 77642"/>
                <a:gd name="connsiteX1" fmla="*/ 33673 w 67345"/>
                <a:gd name="connsiteY1" fmla="*/ 77642 h 77642"/>
                <a:gd name="connsiteX2" fmla="*/ 0 w 67345"/>
                <a:gd name="connsiteY2" fmla="*/ 38821 h 77642"/>
                <a:gd name="connsiteX3" fmla="*/ 33673 w 67345"/>
                <a:gd name="connsiteY3" fmla="*/ 0 h 77642"/>
                <a:gd name="connsiteX4" fmla="*/ 67345 w 67345"/>
                <a:gd name="connsiteY4" fmla="*/ 38821 h 77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345" h="77642">
                  <a:moveTo>
                    <a:pt x="67345" y="38821"/>
                  </a:moveTo>
                  <a:cubicBezTo>
                    <a:pt x="67345" y="60262"/>
                    <a:pt x="52269" y="77642"/>
                    <a:pt x="33673" y="77642"/>
                  </a:cubicBezTo>
                  <a:cubicBezTo>
                    <a:pt x="15076" y="77642"/>
                    <a:pt x="0" y="60262"/>
                    <a:pt x="0" y="38821"/>
                  </a:cubicBezTo>
                  <a:cubicBezTo>
                    <a:pt x="0" y="17381"/>
                    <a:pt x="15076" y="0"/>
                    <a:pt x="33673" y="0"/>
                  </a:cubicBezTo>
                  <a:cubicBezTo>
                    <a:pt x="52269" y="0"/>
                    <a:pt x="67345" y="17381"/>
                    <a:pt x="67345" y="38821"/>
                  </a:cubicBezTo>
                  <a:close/>
                </a:path>
              </a:pathLst>
            </a:custGeom>
            <a:noFill/>
            <a:ln w="5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F1F2BA63-722B-A80E-5230-426DA79E5711}"/>
                </a:ext>
              </a:extLst>
            </p:cNvPr>
            <p:cNvSpPr/>
            <p:nvPr/>
          </p:nvSpPr>
          <p:spPr>
            <a:xfrm>
              <a:off x="7121372" y="2726960"/>
              <a:ext cx="67700" cy="67964"/>
            </a:xfrm>
            <a:custGeom>
              <a:avLst/>
              <a:gdLst>
                <a:gd name="connsiteX0" fmla="*/ 67622 w 67700"/>
                <a:gd name="connsiteY0" fmla="*/ 38821 h 67964"/>
                <a:gd name="connsiteX1" fmla="*/ 29151 w 67700"/>
                <a:gd name="connsiteY1" fmla="*/ 67613 h 67964"/>
                <a:gd name="connsiteX2" fmla="*/ 349 w 67700"/>
                <a:gd name="connsiteY2" fmla="*/ 29142 h 67964"/>
                <a:gd name="connsiteX3" fmla="*/ 33950 w 67700"/>
                <a:gd name="connsiteY3" fmla="*/ 0 h 67964"/>
                <a:gd name="connsiteX4" fmla="*/ 67622 w 67700"/>
                <a:gd name="connsiteY4" fmla="*/ 38821 h 6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700" h="67964">
                  <a:moveTo>
                    <a:pt x="67622" y="38821"/>
                  </a:moveTo>
                  <a:cubicBezTo>
                    <a:pt x="64945" y="57398"/>
                    <a:pt x="47728" y="70290"/>
                    <a:pt x="29151" y="67613"/>
                  </a:cubicBezTo>
                  <a:cubicBezTo>
                    <a:pt x="10575" y="64946"/>
                    <a:pt x="-2318" y="47718"/>
                    <a:pt x="349" y="29142"/>
                  </a:cubicBezTo>
                  <a:cubicBezTo>
                    <a:pt x="2759" y="12429"/>
                    <a:pt x="17062" y="21"/>
                    <a:pt x="33950" y="0"/>
                  </a:cubicBezTo>
                  <a:cubicBezTo>
                    <a:pt x="53906" y="1534"/>
                    <a:pt x="68920" y="18844"/>
                    <a:pt x="67622" y="38821"/>
                  </a:cubicBezTo>
                  <a:close/>
                </a:path>
              </a:pathLst>
            </a:custGeom>
            <a:noFill/>
            <a:ln w="5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7A1E63DF-9EA5-6306-4AB6-E2F9F8770A2D}"/>
                </a:ext>
              </a:extLst>
            </p:cNvPr>
            <p:cNvSpPr/>
            <p:nvPr/>
          </p:nvSpPr>
          <p:spPr>
            <a:xfrm>
              <a:off x="7104246" y="2761937"/>
              <a:ext cx="17402" cy="3843"/>
            </a:xfrm>
            <a:custGeom>
              <a:avLst/>
              <a:gdLst>
                <a:gd name="connsiteX0" fmla="*/ 0 w 17402"/>
                <a:gd name="connsiteY0" fmla="*/ 2711 h 3843"/>
                <a:gd name="connsiteX1" fmla="*/ 17403 w 17402"/>
                <a:gd name="connsiteY1" fmla="*/ 3844 h 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02" h="3843">
                  <a:moveTo>
                    <a:pt x="0" y="2711"/>
                  </a:moveTo>
                  <a:cubicBezTo>
                    <a:pt x="0" y="2711"/>
                    <a:pt x="10915" y="-4085"/>
                    <a:pt x="17403" y="3844"/>
                  </a:cubicBezTo>
                </a:path>
              </a:pathLst>
            </a:custGeom>
            <a:noFill/>
            <a:ln w="5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CB799AA3-7881-4BAC-5AFD-D2BAF9925402}"/>
                </a:ext>
              </a:extLst>
            </p:cNvPr>
            <p:cNvSpPr/>
            <p:nvPr/>
          </p:nvSpPr>
          <p:spPr>
            <a:xfrm>
              <a:off x="6953698" y="2751843"/>
              <a:ext cx="83306" cy="8171"/>
            </a:xfrm>
            <a:custGeom>
              <a:avLst/>
              <a:gdLst>
                <a:gd name="connsiteX0" fmla="*/ 83306 w 83306"/>
                <a:gd name="connsiteY0" fmla="*/ 8171 h 8171"/>
                <a:gd name="connsiteX1" fmla="*/ 24302 w 83306"/>
                <a:gd name="connsiteY1" fmla="*/ 243 h 8171"/>
                <a:gd name="connsiteX2" fmla="*/ 2574 w 83306"/>
                <a:gd name="connsiteY2" fmla="*/ 6112 h 8171"/>
                <a:gd name="connsiteX3" fmla="*/ 0 w 83306"/>
                <a:gd name="connsiteY3" fmla="*/ 8171 h 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06" h="8171">
                  <a:moveTo>
                    <a:pt x="83306" y="8171"/>
                  </a:moveTo>
                  <a:lnTo>
                    <a:pt x="24302" y="243"/>
                  </a:lnTo>
                  <a:cubicBezTo>
                    <a:pt x="16569" y="-756"/>
                    <a:pt x="8753" y="1355"/>
                    <a:pt x="2574" y="6112"/>
                  </a:cubicBezTo>
                  <a:lnTo>
                    <a:pt x="0" y="8171"/>
                  </a:lnTo>
                </a:path>
              </a:pathLst>
            </a:custGeom>
            <a:noFill/>
            <a:ln w="5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1F7FC856-DE07-181E-814C-BF8FBDF12EC4}"/>
                </a:ext>
              </a:extLst>
            </p:cNvPr>
            <p:cNvSpPr/>
            <p:nvPr/>
          </p:nvSpPr>
          <p:spPr>
            <a:xfrm>
              <a:off x="6908448" y="2730133"/>
              <a:ext cx="74604" cy="89216"/>
            </a:xfrm>
            <a:custGeom>
              <a:avLst/>
              <a:gdLst>
                <a:gd name="connsiteX0" fmla="*/ 2310 w 74604"/>
                <a:gd name="connsiteY0" fmla="*/ 44091 h 89216"/>
                <a:gd name="connsiteX1" fmla="*/ 38042 w 74604"/>
                <a:gd name="connsiteY1" fmla="*/ 85899 h 89216"/>
                <a:gd name="connsiteX2" fmla="*/ 74392 w 74604"/>
                <a:gd name="connsiteY2" fmla="*/ 54389 h 89216"/>
                <a:gd name="connsiteX3" fmla="*/ 33202 w 74604"/>
                <a:gd name="connsiteY3" fmla="*/ 19 h 89216"/>
                <a:gd name="connsiteX4" fmla="*/ 18 w 74604"/>
                <a:gd name="connsiteY4" fmla="*/ 31055 h 89216"/>
                <a:gd name="connsiteX5" fmla="*/ 2310 w 74604"/>
                <a:gd name="connsiteY5" fmla="*/ 44091 h 8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04" h="89216">
                  <a:moveTo>
                    <a:pt x="2310" y="44091"/>
                  </a:moveTo>
                  <a:cubicBezTo>
                    <a:pt x="8231" y="62205"/>
                    <a:pt x="21072" y="77229"/>
                    <a:pt x="38042" y="85899"/>
                  </a:cubicBezTo>
                  <a:cubicBezTo>
                    <a:pt x="60594" y="97123"/>
                    <a:pt x="76658" y="78176"/>
                    <a:pt x="74392" y="54389"/>
                  </a:cubicBezTo>
                  <a:cubicBezTo>
                    <a:pt x="72333" y="33176"/>
                    <a:pt x="58225" y="1254"/>
                    <a:pt x="33202" y="19"/>
                  </a:cubicBezTo>
                  <a:cubicBezTo>
                    <a:pt x="15470" y="-579"/>
                    <a:pt x="611" y="13323"/>
                    <a:pt x="18" y="31055"/>
                  </a:cubicBezTo>
                  <a:cubicBezTo>
                    <a:pt x="-131" y="35514"/>
                    <a:pt x="649" y="39952"/>
                    <a:pt x="2310" y="44091"/>
                  </a:cubicBezTo>
                  <a:close/>
                </a:path>
              </a:pathLst>
            </a:custGeom>
            <a:solidFill>
              <a:srgbClr val="B97964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C0410542-3886-5547-E7DF-1592441ADAFA}"/>
                </a:ext>
              </a:extLst>
            </p:cNvPr>
            <p:cNvSpPr/>
            <p:nvPr/>
          </p:nvSpPr>
          <p:spPr>
            <a:xfrm>
              <a:off x="6534490" y="3087678"/>
              <a:ext cx="174026" cy="240444"/>
            </a:xfrm>
            <a:custGeom>
              <a:avLst/>
              <a:gdLst>
                <a:gd name="connsiteX0" fmla="*/ 0 w 174026"/>
                <a:gd name="connsiteY0" fmla="*/ 240444 h 240444"/>
                <a:gd name="connsiteX1" fmla="*/ 174026 w 174026"/>
                <a:gd name="connsiteY1" fmla="*/ 33364 h 240444"/>
                <a:gd name="connsiteX2" fmla="*/ 118832 w 174026"/>
                <a:gd name="connsiteY2" fmla="*/ 0 h 240444"/>
                <a:gd name="connsiteX3" fmla="*/ 43867 w 174026"/>
                <a:gd name="connsiteY3" fmla="*/ 60240 h 240444"/>
                <a:gd name="connsiteX4" fmla="*/ 37071 w 174026"/>
                <a:gd name="connsiteY4" fmla="*/ 85263 h 240444"/>
                <a:gd name="connsiteX5" fmla="*/ 7826 w 174026"/>
                <a:gd name="connsiteY5" fmla="*/ 205330 h 240444"/>
                <a:gd name="connsiteX6" fmla="*/ 0 w 174026"/>
                <a:gd name="connsiteY6" fmla="*/ 240444 h 240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026" h="240444">
                  <a:moveTo>
                    <a:pt x="0" y="240444"/>
                  </a:moveTo>
                  <a:cubicBezTo>
                    <a:pt x="97208" y="200079"/>
                    <a:pt x="174026" y="33364"/>
                    <a:pt x="174026" y="33364"/>
                  </a:cubicBezTo>
                  <a:lnTo>
                    <a:pt x="118832" y="0"/>
                  </a:lnTo>
                  <a:lnTo>
                    <a:pt x="43867" y="60240"/>
                  </a:lnTo>
                  <a:lnTo>
                    <a:pt x="37071" y="85263"/>
                  </a:lnTo>
                  <a:cubicBezTo>
                    <a:pt x="26773" y="123466"/>
                    <a:pt x="17094" y="164141"/>
                    <a:pt x="7826" y="205330"/>
                  </a:cubicBezTo>
                  <a:cubicBezTo>
                    <a:pt x="5149" y="217069"/>
                    <a:pt x="2574" y="228808"/>
                    <a:pt x="0" y="24044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2B67D193-3D83-7D25-4BA9-BD5D5768A2C5}"/>
                </a:ext>
              </a:extLst>
            </p:cNvPr>
            <p:cNvSpPr/>
            <p:nvPr/>
          </p:nvSpPr>
          <p:spPr>
            <a:xfrm>
              <a:off x="7069853" y="3284256"/>
              <a:ext cx="172481" cy="73935"/>
            </a:xfrm>
            <a:custGeom>
              <a:avLst/>
              <a:gdLst>
                <a:gd name="connsiteX0" fmla="*/ 0 w 172481"/>
                <a:gd name="connsiteY0" fmla="*/ 61578 h 73935"/>
                <a:gd name="connsiteX1" fmla="*/ 167642 w 172481"/>
                <a:gd name="connsiteY1" fmla="*/ 0 h 73935"/>
                <a:gd name="connsiteX2" fmla="*/ 172482 w 172481"/>
                <a:gd name="connsiteY2" fmla="*/ 14210 h 73935"/>
                <a:gd name="connsiteX3" fmla="*/ 4737 w 172481"/>
                <a:gd name="connsiteY3" fmla="*/ 73935 h 73935"/>
                <a:gd name="connsiteX4" fmla="*/ 0 w 172481"/>
                <a:gd name="connsiteY4" fmla="*/ 61578 h 7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481" h="73935">
                  <a:moveTo>
                    <a:pt x="0" y="61578"/>
                  </a:moveTo>
                  <a:lnTo>
                    <a:pt x="167642" y="0"/>
                  </a:lnTo>
                  <a:lnTo>
                    <a:pt x="172482" y="14210"/>
                  </a:lnTo>
                  <a:lnTo>
                    <a:pt x="4737" y="73935"/>
                  </a:lnTo>
                  <a:lnTo>
                    <a:pt x="0" y="61578"/>
                  </a:lnTo>
                  <a:close/>
                </a:path>
              </a:pathLst>
            </a:custGeom>
            <a:solidFill>
              <a:schemeClr val="accent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CFF9661B-5602-884F-C9BF-AFE1B9281702}"/>
                </a:ext>
              </a:extLst>
            </p:cNvPr>
            <p:cNvSpPr/>
            <p:nvPr/>
          </p:nvSpPr>
          <p:spPr>
            <a:xfrm rot="540601">
              <a:off x="6122757" y="3729190"/>
              <a:ext cx="492010" cy="303464"/>
            </a:xfrm>
            <a:custGeom>
              <a:avLst/>
              <a:gdLst>
                <a:gd name="connsiteX0" fmla="*/ 0 w 492010"/>
                <a:gd name="connsiteY0" fmla="*/ 0 h 303464"/>
                <a:gd name="connsiteX1" fmla="*/ 492010 w 492010"/>
                <a:gd name="connsiteY1" fmla="*/ 0 h 303464"/>
                <a:gd name="connsiteX2" fmla="*/ 492010 w 492010"/>
                <a:gd name="connsiteY2" fmla="*/ 303465 h 303464"/>
                <a:gd name="connsiteX3" fmla="*/ 0 w 492010"/>
                <a:gd name="connsiteY3" fmla="*/ 303465 h 30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2010" h="303464">
                  <a:moveTo>
                    <a:pt x="0" y="0"/>
                  </a:moveTo>
                  <a:lnTo>
                    <a:pt x="492010" y="0"/>
                  </a:lnTo>
                  <a:lnTo>
                    <a:pt x="492010" y="303465"/>
                  </a:lnTo>
                  <a:lnTo>
                    <a:pt x="0" y="303465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8A1E9F34-AAA8-879B-DA21-BF6902A6B3D1}"/>
                </a:ext>
              </a:extLst>
            </p:cNvPr>
            <p:cNvSpPr/>
            <p:nvPr/>
          </p:nvSpPr>
          <p:spPr>
            <a:xfrm>
              <a:off x="6222685" y="3806643"/>
              <a:ext cx="98752" cy="130365"/>
            </a:xfrm>
            <a:custGeom>
              <a:avLst/>
              <a:gdLst>
                <a:gd name="connsiteX0" fmla="*/ 98752 w 98752"/>
                <a:gd name="connsiteY0" fmla="*/ 0 h 130365"/>
                <a:gd name="connsiteX1" fmla="*/ 0 w 98752"/>
                <a:gd name="connsiteY1" fmla="*/ 51178 h 130365"/>
                <a:gd name="connsiteX2" fmla="*/ 78054 w 98752"/>
                <a:gd name="connsiteY2" fmla="*/ 130365 h 130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752" h="130365">
                  <a:moveTo>
                    <a:pt x="98752" y="0"/>
                  </a:moveTo>
                  <a:lnTo>
                    <a:pt x="0" y="51178"/>
                  </a:lnTo>
                  <a:lnTo>
                    <a:pt x="78054" y="130365"/>
                  </a:lnTo>
                </a:path>
              </a:pathLst>
            </a:custGeom>
            <a:noFill/>
            <a:ln w="20574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6E23E597-6575-3E90-059D-29E6B21D316C}"/>
                </a:ext>
              </a:extLst>
            </p:cNvPr>
            <p:cNvSpPr/>
            <p:nvPr/>
          </p:nvSpPr>
          <p:spPr>
            <a:xfrm>
              <a:off x="6415761" y="3824870"/>
              <a:ext cx="98649" cy="130365"/>
            </a:xfrm>
            <a:custGeom>
              <a:avLst/>
              <a:gdLst>
                <a:gd name="connsiteX0" fmla="*/ 0 w 98649"/>
                <a:gd name="connsiteY0" fmla="*/ 130365 h 130365"/>
                <a:gd name="connsiteX1" fmla="*/ 98649 w 98649"/>
                <a:gd name="connsiteY1" fmla="*/ 79187 h 130365"/>
                <a:gd name="connsiteX2" fmla="*/ 20698 w 98649"/>
                <a:gd name="connsiteY2" fmla="*/ 0 h 130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649" h="130365">
                  <a:moveTo>
                    <a:pt x="0" y="130365"/>
                  </a:moveTo>
                  <a:lnTo>
                    <a:pt x="98649" y="79187"/>
                  </a:lnTo>
                  <a:lnTo>
                    <a:pt x="20698" y="0"/>
                  </a:lnTo>
                </a:path>
              </a:pathLst>
            </a:custGeom>
            <a:noFill/>
            <a:ln w="20574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5534D173-3FBE-75CC-C5C1-F914A00C2183}"/>
                </a:ext>
              </a:extLst>
            </p:cNvPr>
            <p:cNvSpPr/>
            <p:nvPr/>
          </p:nvSpPr>
          <p:spPr>
            <a:xfrm>
              <a:off x="6335133" y="3819412"/>
              <a:ext cx="66933" cy="123054"/>
            </a:xfrm>
            <a:custGeom>
              <a:avLst/>
              <a:gdLst>
                <a:gd name="connsiteX0" fmla="*/ 0 w 66933"/>
                <a:gd name="connsiteY0" fmla="*/ 123054 h 123054"/>
                <a:gd name="connsiteX1" fmla="*/ 66933 w 66933"/>
                <a:gd name="connsiteY1" fmla="*/ 0 h 12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33" h="123054">
                  <a:moveTo>
                    <a:pt x="0" y="123054"/>
                  </a:moveTo>
                  <a:lnTo>
                    <a:pt x="66933" y="0"/>
                  </a:lnTo>
                </a:path>
              </a:pathLst>
            </a:custGeom>
            <a:ln w="20574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7FE63D00-8014-39CF-A646-1BD981288B81}"/>
                </a:ext>
              </a:extLst>
            </p:cNvPr>
            <p:cNvSpPr/>
            <p:nvPr/>
          </p:nvSpPr>
          <p:spPr>
            <a:xfrm>
              <a:off x="6427397" y="3130824"/>
              <a:ext cx="107093" cy="137779"/>
            </a:xfrm>
            <a:custGeom>
              <a:avLst/>
              <a:gdLst>
                <a:gd name="connsiteX0" fmla="*/ 11121 w 107093"/>
                <a:gd name="connsiteY0" fmla="*/ 0 h 137779"/>
                <a:gd name="connsiteX1" fmla="*/ 0 w 107093"/>
                <a:gd name="connsiteY1" fmla="*/ 15137 h 137779"/>
                <a:gd name="connsiteX2" fmla="*/ 93809 w 107093"/>
                <a:gd name="connsiteY2" fmla="*/ 137779 h 137779"/>
                <a:gd name="connsiteX3" fmla="*/ 107093 w 107093"/>
                <a:gd name="connsiteY3" fmla="*/ 128306 h 137779"/>
                <a:gd name="connsiteX4" fmla="*/ 11121 w 107093"/>
                <a:gd name="connsiteY4" fmla="*/ 0 h 13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093" h="137779">
                  <a:moveTo>
                    <a:pt x="11121" y="0"/>
                  </a:moveTo>
                  <a:lnTo>
                    <a:pt x="0" y="15137"/>
                  </a:lnTo>
                  <a:lnTo>
                    <a:pt x="93809" y="137779"/>
                  </a:lnTo>
                  <a:lnTo>
                    <a:pt x="107093" y="128306"/>
                  </a:lnTo>
                  <a:lnTo>
                    <a:pt x="11121" y="0"/>
                  </a:lnTo>
                  <a:close/>
                </a:path>
              </a:pathLst>
            </a:custGeom>
            <a:solidFill>
              <a:schemeClr val="accent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18B885F8-4288-F305-01F4-C3414F59D292}"/>
                </a:ext>
              </a:extLst>
            </p:cNvPr>
            <p:cNvSpPr/>
            <p:nvPr/>
          </p:nvSpPr>
          <p:spPr>
            <a:xfrm>
              <a:off x="9354539" y="2958446"/>
              <a:ext cx="116669" cy="116772"/>
            </a:xfrm>
            <a:custGeom>
              <a:avLst/>
              <a:gdLst>
                <a:gd name="connsiteX0" fmla="*/ 0 w 116669"/>
                <a:gd name="connsiteY0" fmla="*/ 0 h 116772"/>
                <a:gd name="connsiteX1" fmla="*/ 43661 w 116669"/>
                <a:gd name="connsiteY1" fmla="*/ 116773 h 116772"/>
                <a:gd name="connsiteX2" fmla="*/ 116670 w 116669"/>
                <a:gd name="connsiteY2" fmla="*/ 43661 h 116772"/>
                <a:gd name="connsiteX3" fmla="*/ 0 w 116669"/>
                <a:gd name="connsiteY3" fmla="*/ 0 h 11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669" h="116772">
                  <a:moveTo>
                    <a:pt x="0" y="0"/>
                  </a:moveTo>
                  <a:lnTo>
                    <a:pt x="43661" y="116773"/>
                  </a:lnTo>
                  <a:lnTo>
                    <a:pt x="116670" y="436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0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770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457B2EB-CD96-BFC8-8BCC-33D006EE4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DC364D8-117A-BBEF-6241-B77881EAF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F6A4738-E766-8FFC-26EA-B7222EFFA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id="{33A14280-ACA8-1512-64D6-4741E0D7B2EE}"/>
              </a:ext>
            </a:extLst>
          </p:cNvPr>
          <p:cNvSpPr/>
          <p:nvPr userDrawn="1"/>
        </p:nvSpPr>
        <p:spPr>
          <a:xfrm>
            <a:off x="324320" y="-1211431"/>
            <a:ext cx="3795432" cy="3795432"/>
          </a:xfrm>
          <a:prstGeom prst="donut">
            <a:avLst>
              <a:gd name="adj" fmla="val 11642"/>
            </a:avLst>
          </a:prstGeom>
          <a:gradFill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F9FAD00-9004-A9E9-FBCC-AFFAB900888F}"/>
              </a:ext>
            </a:extLst>
          </p:cNvPr>
          <p:cNvGrpSpPr/>
          <p:nvPr userDrawn="1"/>
        </p:nvGrpSpPr>
        <p:grpSpPr>
          <a:xfrm>
            <a:off x="-1733734" y="3939388"/>
            <a:ext cx="4467354" cy="4467354"/>
            <a:chOff x="7848600" y="3880052"/>
            <a:chExt cx="4463848" cy="446384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9682B87-DE27-C54E-BCB1-8F8CBF58D641}"/>
                </a:ext>
              </a:extLst>
            </p:cNvPr>
            <p:cNvSpPr/>
            <p:nvPr/>
          </p:nvSpPr>
          <p:spPr>
            <a:xfrm>
              <a:off x="7848600" y="3880052"/>
              <a:ext cx="4463848" cy="446384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E03BEE1-4917-2BE1-733B-7C43A2AD9AC7}"/>
                </a:ext>
              </a:extLst>
            </p:cNvPr>
            <p:cNvSpPr/>
            <p:nvPr/>
          </p:nvSpPr>
          <p:spPr>
            <a:xfrm>
              <a:off x="8473974" y="4505426"/>
              <a:ext cx="3213100" cy="32131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EE4CBD0-3C99-3A4F-49C3-5A0E604F76A8}"/>
              </a:ext>
            </a:extLst>
          </p:cNvPr>
          <p:cNvGrpSpPr/>
          <p:nvPr userDrawn="1"/>
        </p:nvGrpSpPr>
        <p:grpSpPr>
          <a:xfrm>
            <a:off x="10383594" y="288064"/>
            <a:ext cx="1592889" cy="2686593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8100000" scaled="0"/>
          </a:gra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ADB4BA5-F460-5AFD-380B-0F1E6A069E9B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6D0301D-9415-6C8B-9D7D-AD7798AA3EB8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5FD4AF8-B9F3-3F03-78DC-93AE9C66A07C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6A3A250-5AB1-787E-ACBC-95D4CB6645D1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75A3D5F-318C-B1CE-8209-3CAC69CA544D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9B112B8-48B7-4442-2847-B7E6031D5EA6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EA1A9AD-5F93-B69B-C86F-7FE60D7B5EBF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25A8B83-579B-0B0E-61F1-44A4A23FC951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C04274C-3A87-0998-7044-CA9C2C614955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D3A6540-9050-0D33-6400-ECE13F8BB2A2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946E332A-9DDE-1C28-CA35-EBAC6A54EA98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E077CE1-9E84-7A96-2048-735FF13187F0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59133CB-8234-3328-893F-1394C18E69DF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A26F89E-A2D5-F579-5953-2DB15D0E77B9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BA71426-BC23-070B-5134-0C55638019E0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933125F-4A07-B685-78EB-4AD7E67E5A57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B9158BF-CCF9-2E32-B9FF-D0B1AB30797D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1A84BD8-073C-C996-46B1-32558D9B3E1A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6A88372-0D61-D3AB-355E-4F0FB282BAB3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20B9075-274E-D7D8-3A98-B6907EC4B677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DD1F457-D8C4-80AB-22B3-34B185AF96C1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95A677A9-689B-3FB7-EAD7-25E514E4BC6B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45AADF3-187F-4CE6-3CBF-DDE76BDBD16E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5E1F22F4-618B-FB15-832C-A9712642EFB3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2728633-17DE-3D84-3FC3-35F29B9FB134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52890DD-8E74-A66E-B0AE-D08684A25AF6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C790BD38-8D6F-1199-312C-478B391F4ECB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91952533-A836-440A-B4B0-032EB8E9CC24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1B4358D7-578F-CFD1-0831-7E30FFBEC153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727CA738-7E3A-EFED-829E-CADD0C33C4BF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83ED0D21-36CF-DBD3-0F01-EBD5A12FDE4D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4A9A624-37F2-105A-ED36-7099552A571B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24690CB-0B6C-E9D5-ED98-B769EDACE896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52335285-6E34-3C72-9C3D-65A54C25A5DC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9362F4A-75C6-F000-C5BC-86D65482F3DC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35F8A8A3-2F30-FCFE-E80F-7FDACBB71122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CA169BF9-7195-F03F-C851-AC500BC8FF9A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E9858E0A-ADB5-11C0-3DD0-2066C2106753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56118FD9-6065-12CC-906E-EBDD40FADDEE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BE13304-32A9-E52A-B746-9FB281BDD929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45BD8C68-82C4-E83E-EB93-6FB4DD5F6EEF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C93C600-48C6-4D15-4A35-0C4A27BEA40B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0DA4237E-D4DA-B1F1-D7F2-6D17C6FCB5EB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E22759FC-0EDE-15F7-5467-8B0B1B14A11C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0FAFD7AC-6F92-EC15-54C5-5BF422919757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CD2A2143-91F9-E326-DB6F-865A0423AA3A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C2DDC896-420A-4A87-A1CB-B519E39FFCF5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849E49E-1296-D094-33B8-05B52B0C2952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37282F7A-9072-C115-D406-9DDD06D7E5EB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B08B6023-CC59-F627-DD58-D4E7B519531D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BF840E7D-1CB4-A032-8371-4F6E3CC578FE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FC8FD806-B259-2213-0855-92318116D5FC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C5E07A3A-67E4-F1D5-CE05-55DCC0AAC097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15D1C373-6443-BEF6-A41A-3048BD8EB081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C00E56EB-DD31-3E8C-213D-7726C1C4D3C4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ADEF0014-20A7-170A-E444-C0CB1664C81B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F87E81C7-E350-7BD7-0346-8723935A1681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232AE787-58B0-6C7E-421A-F467A7452FE5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5AFD37C4-AF8F-0DED-5D80-A807DBEB62C7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AC52DADF-1336-D2C6-04D6-9F981DC28EA8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D068BCB8-3E4E-0FAE-999C-3FEE34514360}"/>
              </a:ext>
            </a:extLst>
          </p:cNvPr>
          <p:cNvSpPr/>
          <p:nvPr userDrawn="1"/>
        </p:nvSpPr>
        <p:spPr>
          <a:xfrm>
            <a:off x="825513" y="1981200"/>
            <a:ext cx="3204439" cy="3946218"/>
          </a:xfrm>
          <a:custGeom>
            <a:avLst/>
            <a:gdLst/>
            <a:ahLst/>
            <a:cxnLst/>
            <a:rect l="l" t="t" r="r" b="b"/>
            <a:pathLst>
              <a:path w="3204439" h="3946218">
                <a:moveTo>
                  <a:pt x="2566260" y="3713116"/>
                </a:moveTo>
                <a:lnTo>
                  <a:pt x="3071366" y="3713116"/>
                </a:lnTo>
                <a:lnTo>
                  <a:pt x="3118071" y="3883801"/>
                </a:lnTo>
                <a:lnTo>
                  <a:pt x="3054171" y="3926883"/>
                </a:lnTo>
                <a:cubicBezTo>
                  <a:pt x="3024735" y="3939334"/>
                  <a:pt x="2992373" y="3946218"/>
                  <a:pt x="2958402" y="3946218"/>
                </a:cubicBezTo>
                <a:lnTo>
                  <a:pt x="2502477" y="3946218"/>
                </a:lnTo>
                <a:close/>
                <a:moveTo>
                  <a:pt x="2812499" y="2791115"/>
                </a:moveTo>
                <a:lnTo>
                  <a:pt x="2820918" y="2791115"/>
                </a:lnTo>
                <a:cubicBezTo>
                  <a:pt x="2843849" y="2875920"/>
                  <a:pt x="2866386" y="2961646"/>
                  <a:pt x="2888528" y="3048293"/>
                </a:cubicBezTo>
                <a:cubicBezTo>
                  <a:pt x="2910671" y="3134939"/>
                  <a:pt x="2933733" y="3219084"/>
                  <a:pt x="2957717" y="3300729"/>
                </a:cubicBezTo>
                <a:lnTo>
                  <a:pt x="3004019" y="3471301"/>
                </a:lnTo>
                <a:lnTo>
                  <a:pt x="2633608" y="3471301"/>
                </a:lnTo>
                <a:lnTo>
                  <a:pt x="2679909" y="3300729"/>
                </a:lnTo>
                <a:cubicBezTo>
                  <a:pt x="2703191" y="3219216"/>
                  <a:pt x="2726079" y="3135334"/>
                  <a:pt x="2748572" y="3049082"/>
                </a:cubicBezTo>
                <a:cubicBezTo>
                  <a:pt x="2771065" y="2962831"/>
                  <a:pt x="2792374" y="2876842"/>
                  <a:pt x="2812499" y="2791115"/>
                </a:cubicBezTo>
                <a:close/>
                <a:moveTo>
                  <a:pt x="246037" y="0"/>
                </a:moveTo>
                <a:lnTo>
                  <a:pt x="2958402" y="0"/>
                </a:lnTo>
                <a:cubicBezTo>
                  <a:pt x="3094284" y="0"/>
                  <a:pt x="3204439" y="110155"/>
                  <a:pt x="3204439" y="246037"/>
                </a:cubicBezTo>
                <a:lnTo>
                  <a:pt x="3204439" y="3172236"/>
                </a:lnTo>
                <a:lnTo>
                  <a:pt x="3006123" y="2555615"/>
                </a:lnTo>
                <a:lnTo>
                  <a:pt x="2639922" y="2555615"/>
                </a:lnTo>
                <a:lnTo>
                  <a:pt x="2194566" y="3946218"/>
                </a:lnTo>
                <a:lnTo>
                  <a:pt x="246037" y="3946218"/>
                </a:lnTo>
                <a:cubicBezTo>
                  <a:pt x="110155" y="3946218"/>
                  <a:pt x="0" y="3836063"/>
                  <a:pt x="0" y="3700181"/>
                </a:cubicBezTo>
                <a:lnTo>
                  <a:pt x="0" y="246037"/>
                </a:lnTo>
                <a:cubicBezTo>
                  <a:pt x="0" y="110155"/>
                  <a:pt x="110155" y="0"/>
                  <a:pt x="2460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8612B821-5D1E-6273-62E2-1B1799F386CD}"/>
              </a:ext>
            </a:extLst>
          </p:cNvPr>
          <p:cNvSpPr/>
          <p:nvPr userDrawn="1"/>
        </p:nvSpPr>
        <p:spPr>
          <a:xfrm>
            <a:off x="4658568" y="1981200"/>
            <a:ext cx="3204439" cy="3946218"/>
          </a:xfrm>
          <a:custGeom>
            <a:avLst/>
            <a:gdLst/>
            <a:ahLst/>
            <a:cxnLst/>
            <a:rect l="l" t="t" r="r" b="b"/>
            <a:pathLst>
              <a:path w="3204439" h="3946218">
                <a:moveTo>
                  <a:pt x="2652388" y="3420517"/>
                </a:moveTo>
                <a:lnTo>
                  <a:pt x="2869328" y="3420517"/>
                </a:lnTo>
                <a:cubicBezTo>
                  <a:pt x="2976991" y="3419991"/>
                  <a:pt x="3058596" y="3436841"/>
                  <a:pt x="3114140" y="3471068"/>
                </a:cubicBezTo>
                <a:cubicBezTo>
                  <a:pt x="3169685" y="3505294"/>
                  <a:pt x="3197589" y="3560057"/>
                  <a:pt x="3197852" y="3635355"/>
                </a:cubicBezTo>
                <a:cubicBezTo>
                  <a:pt x="3197457" y="3716226"/>
                  <a:pt x="3169289" y="3776166"/>
                  <a:pt x="3113348" y="3815176"/>
                </a:cubicBezTo>
                <a:cubicBezTo>
                  <a:pt x="3057407" y="3854185"/>
                  <a:pt x="2976061" y="3873580"/>
                  <a:pt x="2869311" y="3873361"/>
                </a:cubicBezTo>
                <a:lnTo>
                  <a:pt x="2652388" y="3873361"/>
                </a:lnTo>
                <a:close/>
                <a:moveTo>
                  <a:pt x="2652388" y="2793220"/>
                </a:moveTo>
                <a:lnTo>
                  <a:pt x="2837734" y="2793220"/>
                </a:lnTo>
                <a:cubicBezTo>
                  <a:pt x="2931417" y="2792649"/>
                  <a:pt x="3001536" y="2807482"/>
                  <a:pt x="3048093" y="2837717"/>
                </a:cubicBezTo>
                <a:cubicBezTo>
                  <a:pt x="3094649" y="2867953"/>
                  <a:pt x="3117905" y="2917015"/>
                  <a:pt x="3117861" y="2984903"/>
                </a:cubicBezTo>
                <a:cubicBezTo>
                  <a:pt x="3118388" y="3047789"/>
                  <a:pt x="3095746" y="3097378"/>
                  <a:pt x="3049936" y="3133671"/>
                </a:cubicBezTo>
                <a:cubicBezTo>
                  <a:pt x="3004125" y="3169963"/>
                  <a:pt x="2931987" y="3188482"/>
                  <a:pt x="2833522" y="3189228"/>
                </a:cubicBezTo>
                <a:lnTo>
                  <a:pt x="2652388" y="3189228"/>
                </a:lnTo>
                <a:close/>
                <a:moveTo>
                  <a:pt x="246037" y="0"/>
                </a:moveTo>
                <a:lnTo>
                  <a:pt x="2958402" y="0"/>
                </a:lnTo>
                <a:cubicBezTo>
                  <a:pt x="3094284" y="0"/>
                  <a:pt x="3204439" y="110155"/>
                  <a:pt x="3204439" y="246037"/>
                </a:cubicBezTo>
                <a:lnTo>
                  <a:pt x="3204439" y="2614008"/>
                </a:lnTo>
                <a:lnTo>
                  <a:pt x="3174821" y="2600822"/>
                </a:lnTo>
                <a:cubicBezTo>
                  <a:pt x="3085380" y="2569037"/>
                  <a:pt x="2979336" y="2553969"/>
                  <a:pt x="2856690" y="2555615"/>
                </a:cubicBezTo>
                <a:lnTo>
                  <a:pt x="2341107" y="2555615"/>
                </a:lnTo>
                <a:lnTo>
                  <a:pt x="2341107" y="3946218"/>
                </a:lnTo>
                <a:lnTo>
                  <a:pt x="246037" y="3946218"/>
                </a:lnTo>
                <a:cubicBezTo>
                  <a:pt x="110155" y="3946218"/>
                  <a:pt x="0" y="3836063"/>
                  <a:pt x="0" y="3700181"/>
                </a:cubicBezTo>
                <a:lnTo>
                  <a:pt x="0" y="246037"/>
                </a:lnTo>
                <a:cubicBezTo>
                  <a:pt x="0" y="110155"/>
                  <a:pt x="110155" y="0"/>
                  <a:pt x="2460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4E3FFF7D-8A62-FEFE-427C-0B8E06E8B2B2}"/>
              </a:ext>
            </a:extLst>
          </p:cNvPr>
          <p:cNvSpPr/>
          <p:nvPr userDrawn="1"/>
        </p:nvSpPr>
        <p:spPr>
          <a:xfrm>
            <a:off x="8487618" y="1981200"/>
            <a:ext cx="3204439" cy="3946218"/>
          </a:xfrm>
          <a:custGeom>
            <a:avLst/>
            <a:gdLst/>
            <a:ahLst/>
            <a:cxnLst/>
            <a:rect l="l" t="t" r="r" b="b"/>
            <a:pathLst>
              <a:path w="3204439" h="3946218">
                <a:moveTo>
                  <a:pt x="2993401" y="2793220"/>
                </a:moveTo>
                <a:cubicBezTo>
                  <a:pt x="3052035" y="2793922"/>
                  <a:pt x="3104749" y="2806204"/>
                  <a:pt x="3151542" y="2830067"/>
                </a:cubicBezTo>
                <a:lnTo>
                  <a:pt x="3204439" y="2862627"/>
                </a:lnTo>
                <a:lnTo>
                  <a:pt x="3204439" y="3700181"/>
                </a:lnTo>
                <a:cubicBezTo>
                  <a:pt x="3204439" y="3734152"/>
                  <a:pt x="3197554" y="3766514"/>
                  <a:pt x="3185104" y="3795950"/>
                </a:cubicBezTo>
                <a:lnTo>
                  <a:pt x="3166423" y="3830367"/>
                </a:lnTo>
                <a:lnTo>
                  <a:pt x="3166277" y="3830461"/>
                </a:lnTo>
                <a:cubicBezTo>
                  <a:pt x="3112993" y="3858315"/>
                  <a:pt x="3053263" y="3872615"/>
                  <a:pt x="2987086" y="3873361"/>
                </a:cubicBezTo>
                <a:cubicBezTo>
                  <a:pt x="2862408" y="3871913"/>
                  <a:pt x="2763910" y="3823749"/>
                  <a:pt x="2691594" y="3728868"/>
                </a:cubicBezTo>
                <a:cubicBezTo>
                  <a:pt x="2619277" y="3633987"/>
                  <a:pt x="2582352" y="3501075"/>
                  <a:pt x="2580817" y="3330132"/>
                </a:cubicBezTo>
                <a:cubicBezTo>
                  <a:pt x="2583272" y="3161294"/>
                  <a:pt x="2622566" y="3029961"/>
                  <a:pt x="2698698" y="2936133"/>
                </a:cubicBezTo>
                <a:cubicBezTo>
                  <a:pt x="2774830" y="2842305"/>
                  <a:pt x="2873064" y="2794667"/>
                  <a:pt x="2993401" y="2793220"/>
                </a:cubicBezTo>
                <a:close/>
                <a:moveTo>
                  <a:pt x="246037" y="0"/>
                </a:moveTo>
                <a:lnTo>
                  <a:pt x="2958402" y="0"/>
                </a:lnTo>
                <a:cubicBezTo>
                  <a:pt x="3094284" y="0"/>
                  <a:pt x="3204439" y="110155"/>
                  <a:pt x="3204439" y="246037"/>
                </a:cubicBezTo>
                <a:lnTo>
                  <a:pt x="3204439" y="2569799"/>
                </a:lnTo>
                <a:lnTo>
                  <a:pt x="3127728" y="2542574"/>
                </a:lnTo>
                <a:cubicBezTo>
                  <a:pt x="3083610" y="2532498"/>
                  <a:pt x="3036729" y="2527021"/>
                  <a:pt x="2987086" y="2526145"/>
                </a:cubicBezTo>
                <a:cubicBezTo>
                  <a:pt x="2854226" y="2526687"/>
                  <a:pt x="2733353" y="2559021"/>
                  <a:pt x="2624467" y="2623148"/>
                </a:cubicBezTo>
                <a:cubicBezTo>
                  <a:pt x="2515580" y="2687276"/>
                  <a:pt x="2428563" y="2779945"/>
                  <a:pt x="2363414" y="2901155"/>
                </a:cubicBezTo>
                <a:cubicBezTo>
                  <a:pt x="2298266" y="3022366"/>
                  <a:pt x="2264868" y="3168867"/>
                  <a:pt x="2263221" y="3340660"/>
                </a:cubicBezTo>
                <a:cubicBezTo>
                  <a:pt x="2264738" y="3514285"/>
                  <a:pt x="2297226" y="3660630"/>
                  <a:pt x="2360686" y="3779696"/>
                </a:cubicBezTo>
                <a:cubicBezTo>
                  <a:pt x="2392416" y="3839229"/>
                  <a:pt x="2429612" y="3891539"/>
                  <a:pt x="2472276" y="3936626"/>
                </a:cubicBezTo>
                <a:lnTo>
                  <a:pt x="2482776" y="3946218"/>
                </a:lnTo>
                <a:lnTo>
                  <a:pt x="246037" y="3946218"/>
                </a:lnTo>
                <a:cubicBezTo>
                  <a:pt x="110155" y="3946218"/>
                  <a:pt x="0" y="3836063"/>
                  <a:pt x="0" y="3700181"/>
                </a:cubicBezTo>
                <a:lnTo>
                  <a:pt x="0" y="246037"/>
                </a:lnTo>
                <a:cubicBezTo>
                  <a:pt x="0" y="110155"/>
                  <a:pt x="110155" y="0"/>
                  <a:pt x="2460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12CF991-0610-C5A3-F662-1E6E2E61E4E1}"/>
              </a:ext>
            </a:extLst>
          </p:cNvPr>
          <p:cNvSpPr txBox="1"/>
          <p:nvPr userDrawn="1"/>
        </p:nvSpPr>
        <p:spPr>
          <a:xfrm>
            <a:off x="1011961" y="53688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D822871-1505-261A-7A71-00362DBE286B}"/>
              </a:ext>
            </a:extLst>
          </p:cNvPr>
          <p:cNvSpPr txBox="1"/>
          <p:nvPr userDrawn="1"/>
        </p:nvSpPr>
        <p:spPr>
          <a:xfrm>
            <a:off x="1011961" y="1150203"/>
            <a:ext cx="24201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100000">
                      <a:schemeClr val="bg2">
                        <a:alpha val="49000"/>
                      </a:schemeClr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ea typeface="+mj-ea"/>
              </a:rPr>
              <a:t>COMTENTS</a:t>
            </a:r>
            <a:endParaRPr lang="zh-CN" altLang="en-US" sz="3200" dirty="0">
              <a:gradFill>
                <a:gsLst>
                  <a:gs pos="100000">
                    <a:schemeClr val="bg2">
                      <a:alpha val="49000"/>
                    </a:schemeClr>
                  </a:gs>
                  <a:gs pos="0">
                    <a:schemeClr val="tx1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696DF8C9-0820-45A0-9380-F7F6B2E83DD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35234" y="3333010"/>
            <a:ext cx="2246763" cy="1692000"/>
            <a:chOff x="2501900" y="1003776"/>
            <a:chExt cx="6534150" cy="4925441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E8619D7-C555-13A9-1C17-DB1F46715BF7}"/>
                </a:ext>
              </a:extLst>
            </p:cNvPr>
            <p:cNvSpPr/>
            <p:nvPr/>
          </p:nvSpPr>
          <p:spPr>
            <a:xfrm>
              <a:off x="5851566" y="1725538"/>
              <a:ext cx="1122174" cy="64296"/>
            </a:xfrm>
            <a:custGeom>
              <a:avLst/>
              <a:gdLst>
                <a:gd name="connsiteX0" fmla="*/ 0 w 1122174"/>
                <a:gd name="connsiteY0" fmla="*/ 0 h 64296"/>
                <a:gd name="connsiteX1" fmla="*/ 1122175 w 1122174"/>
                <a:gd name="connsiteY1" fmla="*/ 0 h 64296"/>
                <a:gd name="connsiteX2" fmla="*/ 1122175 w 1122174"/>
                <a:gd name="connsiteY2" fmla="*/ 64296 h 64296"/>
                <a:gd name="connsiteX3" fmla="*/ 0 w 1122174"/>
                <a:gd name="connsiteY3" fmla="*/ 64296 h 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2174" h="64296">
                  <a:moveTo>
                    <a:pt x="0" y="0"/>
                  </a:moveTo>
                  <a:lnTo>
                    <a:pt x="1122175" y="0"/>
                  </a:lnTo>
                  <a:lnTo>
                    <a:pt x="1122175" y="64296"/>
                  </a:lnTo>
                  <a:lnTo>
                    <a:pt x="0" y="64296"/>
                  </a:lnTo>
                  <a:close/>
                </a:path>
              </a:pathLst>
            </a:custGeom>
            <a:solidFill>
              <a:srgbClr val="EBEBE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B8422B4-BF82-6B20-3AB2-48952AF80B53}"/>
                </a:ext>
              </a:extLst>
            </p:cNvPr>
            <p:cNvSpPr/>
            <p:nvPr/>
          </p:nvSpPr>
          <p:spPr>
            <a:xfrm>
              <a:off x="6693426" y="1790618"/>
              <a:ext cx="119705" cy="86512"/>
            </a:xfrm>
            <a:custGeom>
              <a:avLst/>
              <a:gdLst>
                <a:gd name="connsiteX0" fmla="*/ 0 w 119705"/>
                <a:gd name="connsiteY0" fmla="*/ 0 h 86512"/>
                <a:gd name="connsiteX1" fmla="*/ 39467 w 119705"/>
                <a:gd name="connsiteY1" fmla="*/ 86512 h 86512"/>
                <a:gd name="connsiteX2" fmla="*/ 85990 w 119705"/>
                <a:gd name="connsiteY2" fmla="*/ 86512 h 86512"/>
                <a:gd name="connsiteX3" fmla="*/ 119706 w 119705"/>
                <a:gd name="connsiteY3" fmla="*/ 0 h 86512"/>
                <a:gd name="connsiteX4" fmla="*/ 0 w 119705"/>
                <a:gd name="connsiteY4" fmla="*/ 0 h 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705" h="86512">
                  <a:moveTo>
                    <a:pt x="0" y="0"/>
                  </a:moveTo>
                  <a:lnTo>
                    <a:pt x="39467" y="86512"/>
                  </a:lnTo>
                  <a:lnTo>
                    <a:pt x="85990" y="86512"/>
                  </a:lnTo>
                  <a:lnTo>
                    <a:pt x="11970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0A4A1C5-79E7-2005-9883-C7C77EDA6CD9}"/>
                </a:ext>
              </a:extLst>
            </p:cNvPr>
            <p:cNvSpPr/>
            <p:nvPr/>
          </p:nvSpPr>
          <p:spPr>
            <a:xfrm>
              <a:off x="6044324" y="1790618"/>
              <a:ext cx="119705" cy="86512"/>
            </a:xfrm>
            <a:custGeom>
              <a:avLst/>
              <a:gdLst>
                <a:gd name="connsiteX0" fmla="*/ 0 w 119705"/>
                <a:gd name="connsiteY0" fmla="*/ 0 h 86512"/>
                <a:gd name="connsiteX1" fmla="*/ 39466 w 119705"/>
                <a:gd name="connsiteY1" fmla="*/ 86512 h 86512"/>
                <a:gd name="connsiteX2" fmla="*/ 85859 w 119705"/>
                <a:gd name="connsiteY2" fmla="*/ 86512 h 86512"/>
                <a:gd name="connsiteX3" fmla="*/ 119706 w 119705"/>
                <a:gd name="connsiteY3" fmla="*/ 0 h 86512"/>
                <a:gd name="connsiteX4" fmla="*/ 0 w 119705"/>
                <a:gd name="connsiteY4" fmla="*/ 0 h 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705" h="86512">
                  <a:moveTo>
                    <a:pt x="0" y="0"/>
                  </a:moveTo>
                  <a:lnTo>
                    <a:pt x="39466" y="86512"/>
                  </a:lnTo>
                  <a:lnTo>
                    <a:pt x="85859" y="86512"/>
                  </a:lnTo>
                  <a:lnTo>
                    <a:pt x="11970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CCD834D-2A6F-E489-A114-9857C9F37108}"/>
                </a:ext>
              </a:extLst>
            </p:cNvPr>
            <p:cNvSpPr/>
            <p:nvPr/>
          </p:nvSpPr>
          <p:spPr>
            <a:xfrm rot="5400000">
              <a:off x="6174419" y="2032839"/>
              <a:ext cx="2908219" cy="1187516"/>
            </a:xfrm>
            <a:custGeom>
              <a:avLst/>
              <a:gdLst>
                <a:gd name="connsiteX0" fmla="*/ 0 w 2908219"/>
                <a:gd name="connsiteY0" fmla="*/ 0 h 1187516"/>
                <a:gd name="connsiteX1" fmla="*/ 2908220 w 2908219"/>
                <a:gd name="connsiteY1" fmla="*/ 0 h 1187516"/>
                <a:gd name="connsiteX2" fmla="*/ 2908220 w 2908219"/>
                <a:gd name="connsiteY2" fmla="*/ 1187516 h 1187516"/>
                <a:gd name="connsiteX3" fmla="*/ 0 w 2908219"/>
                <a:gd name="connsiteY3" fmla="*/ 1187516 h 118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8219" h="1187516">
                  <a:moveTo>
                    <a:pt x="0" y="0"/>
                  </a:moveTo>
                  <a:lnTo>
                    <a:pt x="2908220" y="0"/>
                  </a:lnTo>
                  <a:lnTo>
                    <a:pt x="2908220" y="1187516"/>
                  </a:lnTo>
                  <a:lnTo>
                    <a:pt x="0" y="1187516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8FC76D8-3B8C-F3AB-3331-1FD9D468AEC2}"/>
                </a:ext>
              </a:extLst>
            </p:cNvPr>
            <p:cNvSpPr/>
            <p:nvPr/>
          </p:nvSpPr>
          <p:spPr>
            <a:xfrm>
              <a:off x="7099981" y="1237698"/>
              <a:ext cx="1057225" cy="2777797"/>
            </a:xfrm>
            <a:custGeom>
              <a:avLst/>
              <a:gdLst>
                <a:gd name="connsiteX0" fmla="*/ 0 w 1057225"/>
                <a:gd name="connsiteY0" fmla="*/ 0 h 2777797"/>
                <a:gd name="connsiteX1" fmla="*/ 1057226 w 1057225"/>
                <a:gd name="connsiteY1" fmla="*/ 0 h 2777797"/>
                <a:gd name="connsiteX2" fmla="*/ 1057226 w 1057225"/>
                <a:gd name="connsiteY2" fmla="*/ 2777798 h 2777797"/>
                <a:gd name="connsiteX3" fmla="*/ 0 w 1057225"/>
                <a:gd name="connsiteY3" fmla="*/ 2777798 h 277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225" h="2777797">
                  <a:moveTo>
                    <a:pt x="0" y="0"/>
                  </a:moveTo>
                  <a:lnTo>
                    <a:pt x="1057226" y="0"/>
                  </a:lnTo>
                  <a:lnTo>
                    <a:pt x="1057226" y="2777798"/>
                  </a:lnTo>
                  <a:lnTo>
                    <a:pt x="0" y="2777798"/>
                  </a:lnTo>
                  <a:close/>
                </a:path>
              </a:pathLst>
            </a:custGeom>
            <a:solidFill>
              <a:srgbClr val="F0F0F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4BE22A3-FAA9-C422-0BFD-912151EC4059}"/>
                </a:ext>
              </a:extLst>
            </p:cNvPr>
            <p:cNvSpPr/>
            <p:nvPr/>
          </p:nvSpPr>
          <p:spPr>
            <a:xfrm>
              <a:off x="7607292" y="1172487"/>
              <a:ext cx="78671" cy="2908219"/>
            </a:xfrm>
            <a:custGeom>
              <a:avLst/>
              <a:gdLst>
                <a:gd name="connsiteX0" fmla="*/ 0 w 78671"/>
                <a:gd name="connsiteY0" fmla="*/ 0 h 2908219"/>
                <a:gd name="connsiteX1" fmla="*/ 78671 w 78671"/>
                <a:gd name="connsiteY1" fmla="*/ 0 h 2908219"/>
                <a:gd name="connsiteX2" fmla="*/ 78671 w 78671"/>
                <a:gd name="connsiteY2" fmla="*/ 2908220 h 2908219"/>
                <a:gd name="connsiteX3" fmla="*/ 0 w 78671"/>
                <a:gd name="connsiteY3" fmla="*/ 2908220 h 290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671" h="2908219">
                  <a:moveTo>
                    <a:pt x="0" y="0"/>
                  </a:moveTo>
                  <a:lnTo>
                    <a:pt x="78671" y="0"/>
                  </a:lnTo>
                  <a:lnTo>
                    <a:pt x="78671" y="2908220"/>
                  </a:lnTo>
                  <a:lnTo>
                    <a:pt x="0" y="2908220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A0B770B-BA7D-19E7-3B4F-404A51D8AD9A}"/>
                </a:ext>
              </a:extLst>
            </p:cNvPr>
            <p:cNvSpPr/>
            <p:nvPr/>
          </p:nvSpPr>
          <p:spPr>
            <a:xfrm rot="5400000">
              <a:off x="3420144" y="2032839"/>
              <a:ext cx="2908219" cy="1187516"/>
            </a:xfrm>
            <a:custGeom>
              <a:avLst/>
              <a:gdLst>
                <a:gd name="connsiteX0" fmla="*/ 0 w 2908219"/>
                <a:gd name="connsiteY0" fmla="*/ 0 h 1187516"/>
                <a:gd name="connsiteX1" fmla="*/ 2908220 w 2908219"/>
                <a:gd name="connsiteY1" fmla="*/ 0 h 1187516"/>
                <a:gd name="connsiteX2" fmla="*/ 2908220 w 2908219"/>
                <a:gd name="connsiteY2" fmla="*/ 1187516 h 1187516"/>
                <a:gd name="connsiteX3" fmla="*/ 0 w 2908219"/>
                <a:gd name="connsiteY3" fmla="*/ 1187516 h 118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8219" h="1187516">
                  <a:moveTo>
                    <a:pt x="0" y="0"/>
                  </a:moveTo>
                  <a:lnTo>
                    <a:pt x="2908220" y="0"/>
                  </a:lnTo>
                  <a:lnTo>
                    <a:pt x="2908220" y="1187516"/>
                  </a:lnTo>
                  <a:lnTo>
                    <a:pt x="0" y="1187516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E13AF3F-715E-E85D-D08B-2926F17AF5EA}"/>
                </a:ext>
              </a:extLst>
            </p:cNvPr>
            <p:cNvSpPr/>
            <p:nvPr/>
          </p:nvSpPr>
          <p:spPr>
            <a:xfrm>
              <a:off x="4345706" y="1237698"/>
              <a:ext cx="1057225" cy="2777797"/>
            </a:xfrm>
            <a:custGeom>
              <a:avLst/>
              <a:gdLst>
                <a:gd name="connsiteX0" fmla="*/ 0 w 1057225"/>
                <a:gd name="connsiteY0" fmla="*/ 0 h 2777797"/>
                <a:gd name="connsiteX1" fmla="*/ 1057225 w 1057225"/>
                <a:gd name="connsiteY1" fmla="*/ 0 h 2777797"/>
                <a:gd name="connsiteX2" fmla="*/ 1057225 w 1057225"/>
                <a:gd name="connsiteY2" fmla="*/ 2777798 h 2777797"/>
                <a:gd name="connsiteX3" fmla="*/ 0 w 1057225"/>
                <a:gd name="connsiteY3" fmla="*/ 2777798 h 277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225" h="2777797">
                  <a:moveTo>
                    <a:pt x="0" y="0"/>
                  </a:moveTo>
                  <a:lnTo>
                    <a:pt x="1057225" y="0"/>
                  </a:lnTo>
                  <a:lnTo>
                    <a:pt x="1057225" y="2777798"/>
                  </a:lnTo>
                  <a:lnTo>
                    <a:pt x="0" y="2777798"/>
                  </a:lnTo>
                  <a:close/>
                </a:path>
              </a:pathLst>
            </a:custGeom>
            <a:solidFill>
              <a:srgbClr val="F0F0F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3385BF0-7C6B-D007-18D2-3DF4BAFFC2E0}"/>
                </a:ext>
              </a:extLst>
            </p:cNvPr>
            <p:cNvSpPr/>
            <p:nvPr/>
          </p:nvSpPr>
          <p:spPr>
            <a:xfrm>
              <a:off x="4853017" y="1172487"/>
              <a:ext cx="78671" cy="2908219"/>
            </a:xfrm>
            <a:custGeom>
              <a:avLst/>
              <a:gdLst>
                <a:gd name="connsiteX0" fmla="*/ 0 w 78671"/>
                <a:gd name="connsiteY0" fmla="*/ 0 h 2908219"/>
                <a:gd name="connsiteX1" fmla="*/ 78671 w 78671"/>
                <a:gd name="connsiteY1" fmla="*/ 0 h 2908219"/>
                <a:gd name="connsiteX2" fmla="*/ 78671 w 78671"/>
                <a:gd name="connsiteY2" fmla="*/ 2908220 h 2908219"/>
                <a:gd name="connsiteX3" fmla="*/ 0 w 78671"/>
                <a:gd name="connsiteY3" fmla="*/ 2908220 h 290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671" h="2908219">
                  <a:moveTo>
                    <a:pt x="0" y="0"/>
                  </a:moveTo>
                  <a:lnTo>
                    <a:pt x="78671" y="0"/>
                  </a:lnTo>
                  <a:lnTo>
                    <a:pt x="78671" y="2908220"/>
                  </a:lnTo>
                  <a:lnTo>
                    <a:pt x="0" y="2908220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9A308ED-B45B-325B-DB3F-F79441F5C451}"/>
                </a:ext>
              </a:extLst>
            </p:cNvPr>
            <p:cNvSpPr/>
            <p:nvPr/>
          </p:nvSpPr>
          <p:spPr>
            <a:xfrm>
              <a:off x="5864504" y="1003776"/>
              <a:ext cx="2515255" cy="3593651"/>
            </a:xfrm>
            <a:custGeom>
              <a:avLst/>
              <a:gdLst>
                <a:gd name="connsiteX0" fmla="*/ 2438676 w 2515255"/>
                <a:gd name="connsiteY0" fmla="*/ 3593652 h 3593651"/>
                <a:gd name="connsiteX1" fmla="*/ 76580 w 2515255"/>
                <a:gd name="connsiteY1" fmla="*/ 3593652 h 3593651"/>
                <a:gd name="connsiteX2" fmla="*/ 0 w 2515255"/>
                <a:gd name="connsiteY2" fmla="*/ 3517072 h 3593651"/>
                <a:gd name="connsiteX3" fmla="*/ 0 w 2515255"/>
                <a:gd name="connsiteY3" fmla="*/ 76580 h 3593651"/>
                <a:gd name="connsiteX4" fmla="*/ 76580 w 2515255"/>
                <a:gd name="connsiteY4" fmla="*/ 0 h 3593651"/>
                <a:gd name="connsiteX5" fmla="*/ 2438676 w 2515255"/>
                <a:gd name="connsiteY5" fmla="*/ 0 h 3593651"/>
                <a:gd name="connsiteX6" fmla="*/ 2515256 w 2515255"/>
                <a:gd name="connsiteY6" fmla="*/ 76580 h 3593651"/>
                <a:gd name="connsiteX7" fmla="*/ 2515256 w 2515255"/>
                <a:gd name="connsiteY7" fmla="*/ 3517072 h 3593651"/>
                <a:gd name="connsiteX8" fmla="*/ 2438676 w 2515255"/>
                <a:gd name="connsiteY8" fmla="*/ 3593652 h 3593651"/>
                <a:gd name="connsiteX9" fmla="*/ 76580 w 2515255"/>
                <a:gd name="connsiteY9" fmla="*/ 3267 h 3593651"/>
                <a:gd name="connsiteX10" fmla="*/ 3267 w 2515255"/>
                <a:gd name="connsiteY10" fmla="*/ 76580 h 3593651"/>
                <a:gd name="connsiteX11" fmla="*/ 3267 w 2515255"/>
                <a:gd name="connsiteY11" fmla="*/ 3517072 h 3593651"/>
                <a:gd name="connsiteX12" fmla="*/ 76580 w 2515255"/>
                <a:gd name="connsiteY12" fmla="*/ 3590385 h 3593651"/>
                <a:gd name="connsiteX13" fmla="*/ 2438676 w 2515255"/>
                <a:gd name="connsiteY13" fmla="*/ 3590385 h 3593651"/>
                <a:gd name="connsiteX14" fmla="*/ 2511989 w 2515255"/>
                <a:gd name="connsiteY14" fmla="*/ 3517072 h 3593651"/>
                <a:gd name="connsiteX15" fmla="*/ 2511989 w 2515255"/>
                <a:gd name="connsiteY15" fmla="*/ 76580 h 3593651"/>
                <a:gd name="connsiteX16" fmla="*/ 2438676 w 2515255"/>
                <a:gd name="connsiteY16" fmla="*/ 3267 h 359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15255" h="3593651">
                  <a:moveTo>
                    <a:pt x="2438676" y="3593652"/>
                  </a:moveTo>
                  <a:lnTo>
                    <a:pt x="76580" y="3593652"/>
                  </a:lnTo>
                  <a:cubicBezTo>
                    <a:pt x="34317" y="3593574"/>
                    <a:pt x="79" y="3559335"/>
                    <a:pt x="0" y="3517072"/>
                  </a:cubicBezTo>
                  <a:lnTo>
                    <a:pt x="0" y="76580"/>
                  </a:lnTo>
                  <a:cubicBezTo>
                    <a:pt x="0" y="34286"/>
                    <a:pt x="34291" y="0"/>
                    <a:pt x="76580" y="0"/>
                  </a:cubicBezTo>
                  <a:lnTo>
                    <a:pt x="2438676" y="0"/>
                  </a:lnTo>
                  <a:cubicBezTo>
                    <a:pt x="2480965" y="0"/>
                    <a:pt x="2515256" y="34286"/>
                    <a:pt x="2515256" y="76580"/>
                  </a:cubicBezTo>
                  <a:lnTo>
                    <a:pt x="2515256" y="3517072"/>
                  </a:lnTo>
                  <a:cubicBezTo>
                    <a:pt x="2515190" y="3559335"/>
                    <a:pt x="2480938" y="3593574"/>
                    <a:pt x="2438676" y="3593652"/>
                  </a:cubicBezTo>
                  <a:close/>
                  <a:moveTo>
                    <a:pt x="76580" y="3267"/>
                  </a:moveTo>
                  <a:cubicBezTo>
                    <a:pt x="36095" y="3267"/>
                    <a:pt x="3267" y="36091"/>
                    <a:pt x="3267" y="76580"/>
                  </a:cubicBezTo>
                  <a:lnTo>
                    <a:pt x="3267" y="3517072"/>
                  </a:lnTo>
                  <a:cubicBezTo>
                    <a:pt x="3267" y="3557557"/>
                    <a:pt x="36095" y="3590385"/>
                    <a:pt x="76580" y="3590385"/>
                  </a:cubicBezTo>
                  <a:lnTo>
                    <a:pt x="2438676" y="3590385"/>
                  </a:lnTo>
                  <a:cubicBezTo>
                    <a:pt x="2479161" y="3590385"/>
                    <a:pt x="2511989" y="3557557"/>
                    <a:pt x="2511989" y="3517072"/>
                  </a:cubicBezTo>
                  <a:lnTo>
                    <a:pt x="2511989" y="76580"/>
                  </a:lnTo>
                  <a:cubicBezTo>
                    <a:pt x="2511989" y="36091"/>
                    <a:pt x="2479161" y="3267"/>
                    <a:pt x="2438676" y="3267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1BC3A93-1C96-6497-A3C8-DCAD1540E66C}"/>
                </a:ext>
              </a:extLst>
            </p:cNvPr>
            <p:cNvSpPr/>
            <p:nvPr/>
          </p:nvSpPr>
          <p:spPr>
            <a:xfrm>
              <a:off x="3140678" y="1003776"/>
              <a:ext cx="2515255" cy="3593651"/>
            </a:xfrm>
            <a:custGeom>
              <a:avLst/>
              <a:gdLst>
                <a:gd name="connsiteX0" fmla="*/ 2438676 w 2515255"/>
                <a:gd name="connsiteY0" fmla="*/ 3593652 h 3593651"/>
                <a:gd name="connsiteX1" fmla="*/ 76711 w 2515255"/>
                <a:gd name="connsiteY1" fmla="*/ 3593652 h 3593651"/>
                <a:gd name="connsiteX2" fmla="*/ 0 w 2515255"/>
                <a:gd name="connsiteY2" fmla="*/ 3517072 h 3593651"/>
                <a:gd name="connsiteX3" fmla="*/ 0 w 2515255"/>
                <a:gd name="connsiteY3" fmla="*/ 76580 h 3593651"/>
                <a:gd name="connsiteX4" fmla="*/ 76580 w 2515255"/>
                <a:gd name="connsiteY4" fmla="*/ 0 h 3593651"/>
                <a:gd name="connsiteX5" fmla="*/ 76711 w 2515255"/>
                <a:gd name="connsiteY5" fmla="*/ 0 h 3593651"/>
                <a:gd name="connsiteX6" fmla="*/ 2438676 w 2515255"/>
                <a:gd name="connsiteY6" fmla="*/ 0 h 3593651"/>
                <a:gd name="connsiteX7" fmla="*/ 2515256 w 2515255"/>
                <a:gd name="connsiteY7" fmla="*/ 76580 h 3593651"/>
                <a:gd name="connsiteX8" fmla="*/ 2515256 w 2515255"/>
                <a:gd name="connsiteY8" fmla="*/ 3517072 h 3593651"/>
                <a:gd name="connsiteX9" fmla="*/ 2438676 w 2515255"/>
                <a:gd name="connsiteY9" fmla="*/ 3593652 h 3593651"/>
                <a:gd name="connsiteX10" fmla="*/ 76711 w 2515255"/>
                <a:gd name="connsiteY10" fmla="*/ 3267 h 3593651"/>
                <a:gd name="connsiteX11" fmla="*/ 3267 w 2515255"/>
                <a:gd name="connsiteY11" fmla="*/ 76580 h 3593651"/>
                <a:gd name="connsiteX12" fmla="*/ 3267 w 2515255"/>
                <a:gd name="connsiteY12" fmla="*/ 3517072 h 3593651"/>
                <a:gd name="connsiteX13" fmla="*/ 76711 w 2515255"/>
                <a:gd name="connsiteY13" fmla="*/ 3590385 h 3593651"/>
                <a:gd name="connsiteX14" fmla="*/ 2438676 w 2515255"/>
                <a:gd name="connsiteY14" fmla="*/ 3590385 h 3593651"/>
                <a:gd name="connsiteX15" fmla="*/ 2511989 w 2515255"/>
                <a:gd name="connsiteY15" fmla="*/ 3517072 h 3593651"/>
                <a:gd name="connsiteX16" fmla="*/ 2511989 w 2515255"/>
                <a:gd name="connsiteY16" fmla="*/ 76580 h 3593651"/>
                <a:gd name="connsiteX17" fmla="*/ 2438676 w 2515255"/>
                <a:gd name="connsiteY17" fmla="*/ 3267 h 359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5255" h="3593651">
                  <a:moveTo>
                    <a:pt x="2438676" y="3593652"/>
                  </a:moveTo>
                  <a:lnTo>
                    <a:pt x="76711" y="3593652"/>
                  </a:lnTo>
                  <a:cubicBezTo>
                    <a:pt x="34396" y="3593652"/>
                    <a:pt x="72" y="3559387"/>
                    <a:pt x="0" y="3517072"/>
                  </a:cubicBezTo>
                  <a:lnTo>
                    <a:pt x="0" y="76580"/>
                  </a:lnTo>
                  <a:cubicBezTo>
                    <a:pt x="0" y="34286"/>
                    <a:pt x="34286" y="0"/>
                    <a:pt x="76580" y="0"/>
                  </a:cubicBezTo>
                  <a:cubicBezTo>
                    <a:pt x="76623" y="0"/>
                    <a:pt x="76668" y="0"/>
                    <a:pt x="76711" y="0"/>
                  </a:cubicBezTo>
                  <a:lnTo>
                    <a:pt x="2438676" y="0"/>
                  </a:lnTo>
                  <a:cubicBezTo>
                    <a:pt x="2480965" y="0"/>
                    <a:pt x="2515256" y="34286"/>
                    <a:pt x="2515256" y="76580"/>
                  </a:cubicBezTo>
                  <a:lnTo>
                    <a:pt x="2515256" y="3517072"/>
                  </a:lnTo>
                  <a:cubicBezTo>
                    <a:pt x="2515256" y="3559361"/>
                    <a:pt x="2480965" y="3593652"/>
                    <a:pt x="2438676" y="3593652"/>
                  </a:cubicBezTo>
                  <a:close/>
                  <a:moveTo>
                    <a:pt x="76711" y="3267"/>
                  </a:moveTo>
                  <a:cubicBezTo>
                    <a:pt x="36200" y="3267"/>
                    <a:pt x="3339" y="36070"/>
                    <a:pt x="3267" y="76580"/>
                  </a:cubicBezTo>
                  <a:lnTo>
                    <a:pt x="3267" y="3517072"/>
                  </a:lnTo>
                  <a:cubicBezTo>
                    <a:pt x="3339" y="3557584"/>
                    <a:pt x="36200" y="3590385"/>
                    <a:pt x="76711" y="3590385"/>
                  </a:cubicBezTo>
                  <a:lnTo>
                    <a:pt x="2438676" y="3590385"/>
                  </a:lnTo>
                  <a:cubicBezTo>
                    <a:pt x="2479161" y="3590385"/>
                    <a:pt x="2511989" y="3557557"/>
                    <a:pt x="2511989" y="3517072"/>
                  </a:cubicBezTo>
                  <a:lnTo>
                    <a:pt x="2511989" y="76580"/>
                  </a:lnTo>
                  <a:cubicBezTo>
                    <a:pt x="2511989" y="36091"/>
                    <a:pt x="2479161" y="3267"/>
                    <a:pt x="2438676" y="3267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EE08E47-C3CA-5E71-F210-28B1F354E333}"/>
                </a:ext>
              </a:extLst>
            </p:cNvPr>
            <p:cNvSpPr/>
            <p:nvPr/>
          </p:nvSpPr>
          <p:spPr>
            <a:xfrm>
              <a:off x="6586919" y="1556695"/>
              <a:ext cx="226212" cy="168189"/>
            </a:xfrm>
            <a:custGeom>
              <a:avLst/>
              <a:gdLst>
                <a:gd name="connsiteX0" fmla="*/ 226212 w 226212"/>
                <a:gd name="connsiteY0" fmla="*/ 0 h 168189"/>
                <a:gd name="connsiteX1" fmla="*/ 177990 w 226212"/>
                <a:gd name="connsiteY1" fmla="*/ 168189 h 168189"/>
                <a:gd name="connsiteX2" fmla="*/ 48222 w 226212"/>
                <a:gd name="connsiteY2" fmla="*/ 168189 h 168189"/>
                <a:gd name="connsiteX3" fmla="*/ 0 w 226212"/>
                <a:gd name="connsiteY3" fmla="*/ 0 h 168189"/>
                <a:gd name="connsiteX4" fmla="*/ 226212 w 226212"/>
                <a:gd name="connsiteY4" fmla="*/ 0 h 16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212" h="168189">
                  <a:moveTo>
                    <a:pt x="226212" y="0"/>
                  </a:moveTo>
                  <a:lnTo>
                    <a:pt x="177990" y="168189"/>
                  </a:lnTo>
                  <a:lnTo>
                    <a:pt x="48222" y="168189"/>
                  </a:lnTo>
                  <a:lnTo>
                    <a:pt x="0" y="0"/>
                  </a:lnTo>
                  <a:lnTo>
                    <a:pt x="226212" y="0"/>
                  </a:lnTo>
                  <a:close/>
                </a:path>
              </a:pathLst>
            </a:custGeom>
            <a:solidFill>
              <a:srgbClr val="E6E6E6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7B38557-5F45-898E-4BC2-95AF56C105D5}"/>
                </a:ext>
              </a:extLst>
            </p:cNvPr>
            <p:cNvSpPr/>
            <p:nvPr/>
          </p:nvSpPr>
          <p:spPr>
            <a:xfrm>
              <a:off x="6584175" y="1302778"/>
              <a:ext cx="118790" cy="149762"/>
            </a:xfrm>
            <a:custGeom>
              <a:avLst/>
              <a:gdLst>
                <a:gd name="connsiteX0" fmla="*/ 118791 w 118790"/>
                <a:gd name="connsiteY0" fmla="*/ 149763 h 149762"/>
                <a:gd name="connsiteX1" fmla="*/ 0 w 118790"/>
                <a:gd name="connsiteY1" fmla="*/ 0 h 149762"/>
                <a:gd name="connsiteX2" fmla="*/ 118791 w 118790"/>
                <a:gd name="connsiteY2" fmla="*/ 149763 h 14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790" h="149762">
                  <a:moveTo>
                    <a:pt x="118791" y="149763"/>
                  </a:moveTo>
                  <a:cubicBezTo>
                    <a:pt x="118791" y="149763"/>
                    <a:pt x="1176" y="94222"/>
                    <a:pt x="0" y="0"/>
                  </a:cubicBezTo>
                  <a:cubicBezTo>
                    <a:pt x="0" y="0"/>
                    <a:pt x="112649" y="44171"/>
                    <a:pt x="118791" y="149763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71BDEE4-2982-A9DC-3DCE-ED24A55F0863}"/>
                </a:ext>
              </a:extLst>
            </p:cNvPr>
            <p:cNvSpPr/>
            <p:nvPr/>
          </p:nvSpPr>
          <p:spPr>
            <a:xfrm>
              <a:off x="6700091" y="1378049"/>
              <a:ext cx="125586" cy="143754"/>
            </a:xfrm>
            <a:custGeom>
              <a:avLst/>
              <a:gdLst>
                <a:gd name="connsiteX0" fmla="*/ 0 w 125586"/>
                <a:gd name="connsiteY0" fmla="*/ 143754 h 143754"/>
                <a:gd name="connsiteX1" fmla="*/ 125586 w 125586"/>
                <a:gd name="connsiteY1" fmla="*/ 3 h 143754"/>
                <a:gd name="connsiteX2" fmla="*/ 0 w 125586"/>
                <a:gd name="connsiteY2" fmla="*/ 143754 h 14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86" h="143754">
                  <a:moveTo>
                    <a:pt x="0" y="143754"/>
                  </a:moveTo>
                  <a:cubicBezTo>
                    <a:pt x="0" y="143754"/>
                    <a:pt x="120490" y="93833"/>
                    <a:pt x="125586" y="3"/>
                  </a:cubicBezTo>
                  <a:cubicBezTo>
                    <a:pt x="125586" y="-389"/>
                    <a:pt x="11631" y="38554"/>
                    <a:pt x="0" y="143754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2541F75-4CC8-8608-21D7-724A3B0765EF}"/>
                </a:ext>
              </a:extLst>
            </p:cNvPr>
            <p:cNvSpPr/>
            <p:nvPr/>
          </p:nvSpPr>
          <p:spPr>
            <a:xfrm>
              <a:off x="6677943" y="1186863"/>
              <a:ext cx="96638" cy="165967"/>
            </a:xfrm>
            <a:custGeom>
              <a:avLst/>
              <a:gdLst>
                <a:gd name="connsiteX0" fmla="*/ 585 w 96638"/>
                <a:gd name="connsiteY0" fmla="*/ 165967 h 165967"/>
                <a:gd name="connsiteX1" fmla="*/ 95461 w 96638"/>
                <a:gd name="connsiteY1" fmla="*/ 0 h 165967"/>
                <a:gd name="connsiteX2" fmla="*/ 585 w 96638"/>
                <a:gd name="connsiteY2" fmla="*/ 165967 h 16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638" h="165967">
                  <a:moveTo>
                    <a:pt x="585" y="165967"/>
                  </a:moveTo>
                  <a:cubicBezTo>
                    <a:pt x="585" y="165967"/>
                    <a:pt x="109052" y="93308"/>
                    <a:pt x="95461" y="0"/>
                  </a:cubicBezTo>
                  <a:cubicBezTo>
                    <a:pt x="95461" y="0"/>
                    <a:pt x="-8693" y="60637"/>
                    <a:pt x="585" y="165967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ACEAE44-39BB-4DAE-DEF6-9208E96A0867}"/>
                </a:ext>
              </a:extLst>
            </p:cNvPr>
            <p:cNvSpPr/>
            <p:nvPr/>
          </p:nvSpPr>
          <p:spPr>
            <a:xfrm>
              <a:off x="6618022" y="1176408"/>
              <a:ext cx="89249" cy="388389"/>
            </a:xfrm>
            <a:custGeom>
              <a:avLst/>
              <a:gdLst>
                <a:gd name="connsiteX0" fmla="*/ 81938 w 89249"/>
                <a:gd name="connsiteY0" fmla="*/ 388390 h 388389"/>
                <a:gd name="connsiteX1" fmla="*/ 68870 w 89249"/>
                <a:gd name="connsiteY1" fmla="*/ 385646 h 388389"/>
                <a:gd name="connsiteX2" fmla="*/ 0 w 89249"/>
                <a:gd name="connsiteY2" fmla="*/ 5750 h 388389"/>
                <a:gd name="connsiteX3" fmla="*/ 12023 w 89249"/>
                <a:gd name="connsiteY3" fmla="*/ 0 h 388389"/>
                <a:gd name="connsiteX4" fmla="*/ 81938 w 89249"/>
                <a:gd name="connsiteY4" fmla="*/ 388390 h 38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249" h="388389">
                  <a:moveTo>
                    <a:pt x="81938" y="388390"/>
                  </a:moveTo>
                  <a:lnTo>
                    <a:pt x="68870" y="385646"/>
                  </a:lnTo>
                  <a:cubicBezTo>
                    <a:pt x="102586" y="224252"/>
                    <a:pt x="1045" y="7972"/>
                    <a:pt x="0" y="5750"/>
                  </a:cubicBezTo>
                  <a:lnTo>
                    <a:pt x="12023" y="0"/>
                  </a:lnTo>
                  <a:cubicBezTo>
                    <a:pt x="16466" y="9017"/>
                    <a:pt x="116700" y="222553"/>
                    <a:pt x="81938" y="388390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886BE1D-E8DD-7064-6C9F-C462AD494121}"/>
                </a:ext>
              </a:extLst>
            </p:cNvPr>
            <p:cNvSpPr/>
            <p:nvPr/>
          </p:nvSpPr>
          <p:spPr>
            <a:xfrm>
              <a:off x="6174615" y="1468223"/>
              <a:ext cx="310502" cy="257314"/>
            </a:xfrm>
            <a:custGeom>
              <a:avLst/>
              <a:gdLst>
                <a:gd name="connsiteX0" fmla="*/ 310503 w 310502"/>
                <a:gd name="connsiteY0" fmla="*/ 257315 h 257314"/>
                <a:gd name="connsiteX1" fmla="*/ 49137 w 310502"/>
                <a:gd name="connsiteY1" fmla="*/ 257315 h 257314"/>
                <a:gd name="connsiteX2" fmla="*/ 0 w 310502"/>
                <a:gd name="connsiteY2" fmla="*/ 0 h 257314"/>
                <a:gd name="connsiteX3" fmla="*/ 261366 w 310502"/>
                <a:gd name="connsiteY3" fmla="*/ 0 h 257314"/>
                <a:gd name="connsiteX4" fmla="*/ 310503 w 310502"/>
                <a:gd name="connsiteY4" fmla="*/ 257315 h 25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02" h="257314">
                  <a:moveTo>
                    <a:pt x="310503" y="257315"/>
                  </a:moveTo>
                  <a:lnTo>
                    <a:pt x="49137" y="257315"/>
                  </a:lnTo>
                  <a:lnTo>
                    <a:pt x="0" y="0"/>
                  </a:lnTo>
                  <a:lnTo>
                    <a:pt x="261366" y="0"/>
                  </a:lnTo>
                  <a:lnTo>
                    <a:pt x="310503" y="257315"/>
                  </a:lnTo>
                  <a:close/>
                </a:path>
              </a:pathLst>
            </a:custGeom>
            <a:solidFill>
              <a:srgbClr val="F0F0F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4E83130-A158-ECBB-62C8-37E1D7A72BE0}"/>
                </a:ext>
              </a:extLst>
            </p:cNvPr>
            <p:cNvSpPr/>
            <p:nvPr/>
          </p:nvSpPr>
          <p:spPr>
            <a:xfrm>
              <a:off x="6216303" y="1502723"/>
              <a:ext cx="226996" cy="188314"/>
            </a:xfrm>
            <a:custGeom>
              <a:avLst/>
              <a:gdLst>
                <a:gd name="connsiteX0" fmla="*/ 226996 w 226996"/>
                <a:gd name="connsiteY0" fmla="*/ 188314 h 188314"/>
                <a:gd name="connsiteX1" fmla="*/ 36068 w 226996"/>
                <a:gd name="connsiteY1" fmla="*/ 188314 h 188314"/>
                <a:gd name="connsiteX2" fmla="*/ 24830 w 226996"/>
                <a:gd name="connsiteY2" fmla="*/ 130291 h 188314"/>
                <a:gd name="connsiteX3" fmla="*/ 0 w 226996"/>
                <a:gd name="connsiteY3" fmla="*/ 0 h 188314"/>
                <a:gd name="connsiteX4" fmla="*/ 191058 w 226996"/>
                <a:gd name="connsiteY4" fmla="*/ 0 h 188314"/>
                <a:gd name="connsiteX5" fmla="*/ 203212 w 226996"/>
                <a:gd name="connsiteY5" fmla="*/ 64035 h 188314"/>
                <a:gd name="connsiteX6" fmla="*/ 226996 w 226996"/>
                <a:gd name="connsiteY6" fmla="*/ 188314 h 18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996" h="188314">
                  <a:moveTo>
                    <a:pt x="226996" y="188314"/>
                  </a:moveTo>
                  <a:lnTo>
                    <a:pt x="36068" y="188314"/>
                  </a:lnTo>
                  <a:lnTo>
                    <a:pt x="24830" y="130291"/>
                  </a:lnTo>
                  <a:lnTo>
                    <a:pt x="0" y="0"/>
                  </a:lnTo>
                  <a:lnTo>
                    <a:pt x="191058" y="0"/>
                  </a:lnTo>
                  <a:lnTo>
                    <a:pt x="203212" y="64035"/>
                  </a:lnTo>
                  <a:lnTo>
                    <a:pt x="226996" y="188314"/>
                  </a:lnTo>
                  <a:close/>
                </a:path>
              </a:pathLst>
            </a:custGeom>
            <a:solidFill>
              <a:srgbClr val="FAFAFA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9F06BAE-87B1-0575-ABC9-16711A13DEE1}"/>
                </a:ext>
              </a:extLst>
            </p:cNvPr>
            <p:cNvSpPr/>
            <p:nvPr/>
          </p:nvSpPr>
          <p:spPr>
            <a:xfrm>
              <a:off x="6278769" y="1532780"/>
              <a:ext cx="38943" cy="38943"/>
            </a:xfrm>
            <a:custGeom>
              <a:avLst/>
              <a:gdLst>
                <a:gd name="connsiteX0" fmla="*/ 38943 w 38943"/>
                <a:gd name="connsiteY0" fmla="*/ 19472 h 38943"/>
                <a:gd name="connsiteX1" fmla="*/ 19472 w 38943"/>
                <a:gd name="connsiteY1" fmla="*/ 38943 h 38943"/>
                <a:gd name="connsiteX2" fmla="*/ 0 w 38943"/>
                <a:gd name="connsiteY2" fmla="*/ 19472 h 38943"/>
                <a:gd name="connsiteX3" fmla="*/ 19472 w 38943"/>
                <a:gd name="connsiteY3" fmla="*/ 0 h 38943"/>
                <a:gd name="connsiteX4" fmla="*/ 38943 w 38943"/>
                <a:gd name="connsiteY4" fmla="*/ 19472 h 38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43" h="38943">
                  <a:moveTo>
                    <a:pt x="38943" y="19472"/>
                  </a:moveTo>
                  <a:cubicBezTo>
                    <a:pt x="38943" y="30226"/>
                    <a:pt x="30226" y="38943"/>
                    <a:pt x="19472" y="38943"/>
                  </a:cubicBezTo>
                  <a:cubicBezTo>
                    <a:pt x="8718" y="38943"/>
                    <a:pt x="0" y="30226"/>
                    <a:pt x="0" y="19472"/>
                  </a:cubicBezTo>
                  <a:cubicBezTo>
                    <a:pt x="0" y="8718"/>
                    <a:pt x="8718" y="0"/>
                    <a:pt x="19472" y="0"/>
                  </a:cubicBezTo>
                  <a:cubicBezTo>
                    <a:pt x="30226" y="0"/>
                    <a:pt x="38943" y="8718"/>
                    <a:pt x="38943" y="19472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1171B35-0950-065F-537E-0A718DB36588}"/>
                </a:ext>
              </a:extLst>
            </p:cNvPr>
            <p:cNvSpPr/>
            <p:nvPr/>
          </p:nvSpPr>
          <p:spPr>
            <a:xfrm>
              <a:off x="6241263" y="1567281"/>
              <a:ext cx="202035" cy="123756"/>
            </a:xfrm>
            <a:custGeom>
              <a:avLst/>
              <a:gdLst>
                <a:gd name="connsiteX0" fmla="*/ 202036 w 202035"/>
                <a:gd name="connsiteY0" fmla="*/ 123757 h 123756"/>
                <a:gd name="connsiteX1" fmla="*/ 11239 w 202035"/>
                <a:gd name="connsiteY1" fmla="*/ 123757 h 123756"/>
                <a:gd name="connsiteX2" fmla="*/ 0 w 202035"/>
                <a:gd name="connsiteY2" fmla="*/ 65734 h 123756"/>
                <a:gd name="connsiteX3" fmla="*/ 43386 w 202035"/>
                <a:gd name="connsiteY3" fmla="*/ 39597 h 123756"/>
                <a:gd name="connsiteX4" fmla="*/ 137609 w 202035"/>
                <a:gd name="connsiteY4" fmla="*/ 30188 h 123756"/>
                <a:gd name="connsiteX5" fmla="*/ 178382 w 202035"/>
                <a:gd name="connsiteY5" fmla="*/ 0 h 12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035" h="123756">
                  <a:moveTo>
                    <a:pt x="202036" y="123757"/>
                  </a:moveTo>
                  <a:lnTo>
                    <a:pt x="11239" y="123757"/>
                  </a:lnTo>
                  <a:lnTo>
                    <a:pt x="0" y="65734"/>
                  </a:lnTo>
                  <a:cubicBezTo>
                    <a:pt x="9357" y="50483"/>
                    <a:pt x="25535" y="40734"/>
                    <a:pt x="43386" y="39597"/>
                  </a:cubicBezTo>
                  <a:cubicBezTo>
                    <a:pt x="82591" y="39597"/>
                    <a:pt x="116830" y="67432"/>
                    <a:pt x="137609" y="30188"/>
                  </a:cubicBezTo>
                  <a:cubicBezTo>
                    <a:pt x="147763" y="16165"/>
                    <a:pt x="162007" y="5619"/>
                    <a:pt x="178382" y="0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F5866385-6C55-B208-D64A-CE9BCEA3FB48}"/>
                </a:ext>
              </a:extLst>
            </p:cNvPr>
            <p:cNvSpPr/>
            <p:nvPr/>
          </p:nvSpPr>
          <p:spPr>
            <a:xfrm>
              <a:off x="6105352" y="1468223"/>
              <a:ext cx="118398" cy="256792"/>
            </a:xfrm>
            <a:custGeom>
              <a:avLst/>
              <a:gdLst>
                <a:gd name="connsiteX0" fmla="*/ 69262 w 118398"/>
                <a:gd name="connsiteY0" fmla="*/ 0 h 256792"/>
                <a:gd name="connsiteX1" fmla="*/ 0 w 118398"/>
                <a:gd name="connsiteY1" fmla="*/ 256792 h 256792"/>
                <a:gd name="connsiteX2" fmla="*/ 51751 w 118398"/>
                <a:gd name="connsiteY2" fmla="*/ 256792 h 256792"/>
                <a:gd name="connsiteX3" fmla="*/ 118399 w 118398"/>
                <a:gd name="connsiteY3" fmla="*/ 256792 h 256792"/>
                <a:gd name="connsiteX4" fmla="*/ 69262 w 118398"/>
                <a:gd name="connsiteY4" fmla="*/ 0 h 2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398" h="256792">
                  <a:moveTo>
                    <a:pt x="69262" y="0"/>
                  </a:moveTo>
                  <a:lnTo>
                    <a:pt x="0" y="256792"/>
                  </a:lnTo>
                  <a:lnTo>
                    <a:pt x="51751" y="256792"/>
                  </a:lnTo>
                  <a:lnTo>
                    <a:pt x="118399" y="256792"/>
                  </a:lnTo>
                  <a:lnTo>
                    <a:pt x="69262" y="0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D5D1C79-39E4-B7A0-9681-46B15D41032F}"/>
                </a:ext>
              </a:extLst>
            </p:cNvPr>
            <p:cNvSpPr/>
            <p:nvPr/>
          </p:nvSpPr>
          <p:spPr>
            <a:xfrm rot="20224802">
              <a:off x="3470125" y="1291073"/>
              <a:ext cx="527436" cy="527436"/>
            </a:xfrm>
            <a:custGeom>
              <a:avLst/>
              <a:gdLst>
                <a:gd name="connsiteX0" fmla="*/ 527437 w 527436"/>
                <a:gd name="connsiteY0" fmla="*/ 263718 h 527436"/>
                <a:gd name="connsiteX1" fmla="*/ 263718 w 527436"/>
                <a:gd name="connsiteY1" fmla="*/ 527437 h 527436"/>
                <a:gd name="connsiteX2" fmla="*/ 0 w 527436"/>
                <a:gd name="connsiteY2" fmla="*/ 263718 h 527436"/>
                <a:gd name="connsiteX3" fmla="*/ 263718 w 527436"/>
                <a:gd name="connsiteY3" fmla="*/ 0 h 527436"/>
                <a:gd name="connsiteX4" fmla="*/ 527437 w 527436"/>
                <a:gd name="connsiteY4" fmla="*/ 263718 h 52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436" h="527436">
                  <a:moveTo>
                    <a:pt x="527437" y="263718"/>
                  </a:moveTo>
                  <a:cubicBezTo>
                    <a:pt x="527437" y="409366"/>
                    <a:pt x="409366" y="527437"/>
                    <a:pt x="263718" y="527437"/>
                  </a:cubicBezTo>
                  <a:cubicBezTo>
                    <a:pt x="118071" y="527437"/>
                    <a:pt x="0" y="409366"/>
                    <a:pt x="0" y="263718"/>
                  </a:cubicBezTo>
                  <a:cubicBezTo>
                    <a:pt x="0" y="118071"/>
                    <a:pt x="118071" y="0"/>
                    <a:pt x="263718" y="0"/>
                  </a:cubicBezTo>
                  <a:cubicBezTo>
                    <a:pt x="409366" y="0"/>
                    <a:pt x="527437" y="118071"/>
                    <a:pt x="527437" y="263718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C7F3012-48A4-DE64-ECD1-46849D95B71D}"/>
                </a:ext>
              </a:extLst>
            </p:cNvPr>
            <p:cNvSpPr/>
            <p:nvPr/>
          </p:nvSpPr>
          <p:spPr>
            <a:xfrm rot="20250002">
              <a:off x="3490934" y="1311775"/>
              <a:ext cx="485879" cy="485879"/>
            </a:xfrm>
            <a:custGeom>
              <a:avLst/>
              <a:gdLst>
                <a:gd name="connsiteX0" fmla="*/ 485880 w 485879"/>
                <a:gd name="connsiteY0" fmla="*/ 242940 h 485879"/>
                <a:gd name="connsiteX1" fmla="*/ 242940 w 485879"/>
                <a:gd name="connsiteY1" fmla="*/ 485880 h 485879"/>
                <a:gd name="connsiteX2" fmla="*/ 0 w 485879"/>
                <a:gd name="connsiteY2" fmla="*/ 242940 h 485879"/>
                <a:gd name="connsiteX3" fmla="*/ 242940 w 485879"/>
                <a:gd name="connsiteY3" fmla="*/ 0 h 485879"/>
                <a:gd name="connsiteX4" fmla="*/ 485880 w 485879"/>
                <a:gd name="connsiteY4" fmla="*/ 242940 h 4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879" h="485879">
                  <a:moveTo>
                    <a:pt x="485880" y="242940"/>
                  </a:moveTo>
                  <a:cubicBezTo>
                    <a:pt x="485880" y="377112"/>
                    <a:pt x="377112" y="485880"/>
                    <a:pt x="242940" y="485880"/>
                  </a:cubicBezTo>
                  <a:cubicBezTo>
                    <a:pt x="108768" y="485880"/>
                    <a:pt x="0" y="377112"/>
                    <a:pt x="0" y="242940"/>
                  </a:cubicBezTo>
                  <a:cubicBezTo>
                    <a:pt x="0" y="108768"/>
                    <a:pt x="108768" y="0"/>
                    <a:pt x="242940" y="0"/>
                  </a:cubicBezTo>
                  <a:cubicBezTo>
                    <a:pt x="377112" y="0"/>
                    <a:pt x="485880" y="108768"/>
                    <a:pt x="485880" y="242940"/>
                  </a:cubicBezTo>
                  <a:close/>
                </a:path>
              </a:pathLst>
            </a:custGeom>
            <a:solidFill>
              <a:srgbClr val="FAFAFA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27880AE-0564-1B78-5ACB-45CF8704972D}"/>
                </a:ext>
              </a:extLst>
            </p:cNvPr>
            <p:cNvSpPr/>
            <p:nvPr/>
          </p:nvSpPr>
          <p:spPr>
            <a:xfrm>
              <a:off x="3725484" y="1333881"/>
              <a:ext cx="9147" cy="50705"/>
            </a:xfrm>
            <a:custGeom>
              <a:avLst/>
              <a:gdLst>
                <a:gd name="connsiteX0" fmla="*/ 0 w 9147"/>
                <a:gd name="connsiteY0" fmla="*/ 0 h 50705"/>
                <a:gd name="connsiteX1" fmla="*/ 9148 w 9147"/>
                <a:gd name="connsiteY1" fmla="*/ 0 h 50705"/>
                <a:gd name="connsiteX2" fmla="*/ 9148 w 9147"/>
                <a:gd name="connsiteY2" fmla="*/ 50705 h 50705"/>
                <a:gd name="connsiteX3" fmla="*/ 0 w 9147"/>
                <a:gd name="connsiteY3" fmla="*/ 50705 h 5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7" h="50705">
                  <a:moveTo>
                    <a:pt x="0" y="0"/>
                  </a:moveTo>
                  <a:lnTo>
                    <a:pt x="9148" y="0"/>
                  </a:lnTo>
                  <a:lnTo>
                    <a:pt x="9148" y="50705"/>
                  </a:lnTo>
                  <a:lnTo>
                    <a:pt x="0" y="50705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10502EF-7CA1-FC2B-6200-FAB4DF0383C6}"/>
                </a:ext>
              </a:extLst>
            </p:cNvPr>
            <p:cNvSpPr/>
            <p:nvPr/>
          </p:nvSpPr>
          <p:spPr>
            <a:xfrm>
              <a:off x="3725484" y="1723708"/>
              <a:ext cx="9147" cy="50705"/>
            </a:xfrm>
            <a:custGeom>
              <a:avLst/>
              <a:gdLst>
                <a:gd name="connsiteX0" fmla="*/ 0 w 9147"/>
                <a:gd name="connsiteY0" fmla="*/ 0 h 50705"/>
                <a:gd name="connsiteX1" fmla="*/ 9148 w 9147"/>
                <a:gd name="connsiteY1" fmla="*/ 0 h 50705"/>
                <a:gd name="connsiteX2" fmla="*/ 9148 w 9147"/>
                <a:gd name="connsiteY2" fmla="*/ 50705 h 50705"/>
                <a:gd name="connsiteX3" fmla="*/ 0 w 9147"/>
                <a:gd name="connsiteY3" fmla="*/ 50705 h 5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7" h="50705">
                  <a:moveTo>
                    <a:pt x="0" y="0"/>
                  </a:moveTo>
                  <a:lnTo>
                    <a:pt x="9148" y="0"/>
                  </a:lnTo>
                  <a:lnTo>
                    <a:pt x="9148" y="50705"/>
                  </a:lnTo>
                  <a:lnTo>
                    <a:pt x="0" y="50705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B0FBD09-4266-AAD6-C000-243A46C509D4}"/>
                </a:ext>
              </a:extLst>
            </p:cNvPr>
            <p:cNvSpPr/>
            <p:nvPr/>
          </p:nvSpPr>
          <p:spPr>
            <a:xfrm>
              <a:off x="3509727" y="1549639"/>
              <a:ext cx="50705" cy="9147"/>
            </a:xfrm>
            <a:custGeom>
              <a:avLst/>
              <a:gdLst>
                <a:gd name="connsiteX0" fmla="*/ 0 w 50705"/>
                <a:gd name="connsiteY0" fmla="*/ 0 h 9147"/>
                <a:gd name="connsiteX1" fmla="*/ 50705 w 50705"/>
                <a:gd name="connsiteY1" fmla="*/ 0 h 9147"/>
                <a:gd name="connsiteX2" fmla="*/ 50705 w 50705"/>
                <a:gd name="connsiteY2" fmla="*/ 9148 h 9147"/>
                <a:gd name="connsiteX3" fmla="*/ 0 w 50705"/>
                <a:gd name="connsiteY3" fmla="*/ 9148 h 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05" h="9147">
                  <a:moveTo>
                    <a:pt x="0" y="0"/>
                  </a:moveTo>
                  <a:lnTo>
                    <a:pt x="50705" y="0"/>
                  </a:lnTo>
                  <a:lnTo>
                    <a:pt x="50705" y="9148"/>
                  </a:lnTo>
                  <a:lnTo>
                    <a:pt x="0" y="9148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0E5BAB0-9460-1F10-34D6-4179ABC17B40}"/>
                </a:ext>
              </a:extLst>
            </p:cNvPr>
            <p:cNvSpPr/>
            <p:nvPr/>
          </p:nvSpPr>
          <p:spPr>
            <a:xfrm>
              <a:off x="3899554" y="1549639"/>
              <a:ext cx="50705" cy="9147"/>
            </a:xfrm>
            <a:custGeom>
              <a:avLst/>
              <a:gdLst>
                <a:gd name="connsiteX0" fmla="*/ 0 w 50705"/>
                <a:gd name="connsiteY0" fmla="*/ 0 h 9147"/>
                <a:gd name="connsiteX1" fmla="*/ 50705 w 50705"/>
                <a:gd name="connsiteY1" fmla="*/ 0 h 9147"/>
                <a:gd name="connsiteX2" fmla="*/ 50705 w 50705"/>
                <a:gd name="connsiteY2" fmla="*/ 9148 h 9147"/>
                <a:gd name="connsiteX3" fmla="*/ 0 w 50705"/>
                <a:gd name="connsiteY3" fmla="*/ 9148 h 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05" h="9147">
                  <a:moveTo>
                    <a:pt x="0" y="0"/>
                  </a:moveTo>
                  <a:lnTo>
                    <a:pt x="50705" y="0"/>
                  </a:lnTo>
                  <a:lnTo>
                    <a:pt x="50705" y="9148"/>
                  </a:lnTo>
                  <a:lnTo>
                    <a:pt x="0" y="9148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34594CF-F7E7-7ABA-2ACC-4182BCFF368F}"/>
                </a:ext>
              </a:extLst>
            </p:cNvPr>
            <p:cNvSpPr/>
            <p:nvPr/>
          </p:nvSpPr>
          <p:spPr>
            <a:xfrm rot="18899400">
              <a:off x="3842491" y="1411678"/>
              <a:ext cx="50704" cy="9147"/>
            </a:xfrm>
            <a:custGeom>
              <a:avLst/>
              <a:gdLst>
                <a:gd name="connsiteX0" fmla="*/ 0 w 50704"/>
                <a:gd name="connsiteY0" fmla="*/ 0 h 9147"/>
                <a:gd name="connsiteX1" fmla="*/ 50705 w 50704"/>
                <a:gd name="connsiteY1" fmla="*/ 0 h 9147"/>
                <a:gd name="connsiteX2" fmla="*/ 50705 w 50704"/>
                <a:gd name="connsiteY2" fmla="*/ 9148 h 9147"/>
                <a:gd name="connsiteX3" fmla="*/ 0 w 50704"/>
                <a:gd name="connsiteY3" fmla="*/ 9148 h 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04" h="9147">
                  <a:moveTo>
                    <a:pt x="0" y="0"/>
                  </a:moveTo>
                  <a:lnTo>
                    <a:pt x="50705" y="0"/>
                  </a:lnTo>
                  <a:lnTo>
                    <a:pt x="50705" y="9148"/>
                  </a:lnTo>
                  <a:lnTo>
                    <a:pt x="0" y="9148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A082216-7E72-F7F8-D3FC-C293D29DB040}"/>
                </a:ext>
              </a:extLst>
            </p:cNvPr>
            <p:cNvSpPr/>
            <p:nvPr/>
          </p:nvSpPr>
          <p:spPr>
            <a:xfrm rot="18899400">
              <a:off x="3566818" y="1687495"/>
              <a:ext cx="50704" cy="9147"/>
            </a:xfrm>
            <a:custGeom>
              <a:avLst/>
              <a:gdLst>
                <a:gd name="connsiteX0" fmla="*/ 0 w 50704"/>
                <a:gd name="connsiteY0" fmla="*/ 0 h 9147"/>
                <a:gd name="connsiteX1" fmla="*/ 50705 w 50704"/>
                <a:gd name="connsiteY1" fmla="*/ 0 h 9147"/>
                <a:gd name="connsiteX2" fmla="*/ 50705 w 50704"/>
                <a:gd name="connsiteY2" fmla="*/ 9148 h 9147"/>
                <a:gd name="connsiteX3" fmla="*/ 0 w 50704"/>
                <a:gd name="connsiteY3" fmla="*/ 9148 h 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04" h="9147">
                  <a:moveTo>
                    <a:pt x="0" y="0"/>
                  </a:moveTo>
                  <a:lnTo>
                    <a:pt x="50705" y="0"/>
                  </a:lnTo>
                  <a:lnTo>
                    <a:pt x="50705" y="9148"/>
                  </a:lnTo>
                  <a:lnTo>
                    <a:pt x="0" y="9148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0305766-420E-055B-A6A7-F4EEED669799}"/>
                </a:ext>
              </a:extLst>
            </p:cNvPr>
            <p:cNvSpPr/>
            <p:nvPr/>
          </p:nvSpPr>
          <p:spPr>
            <a:xfrm rot="18899400">
              <a:off x="3587655" y="1390841"/>
              <a:ext cx="9147" cy="50704"/>
            </a:xfrm>
            <a:custGeom>
              <a:avLst/>
              <a:gdLst>
                <a:gd name="connsiteX0" fmla="*/ 0 w 9147"/>
                <a:gd name="connsiteY0" fmla="*/ 0 h 50704"/>
                <a:gd name="connsiteX1" fmla="*/ 9148 w 9147"/>
                <a:gd name="connsiteY1" fmla="*/ 0 h 50704"/>
                <a:gd name="connsiteX2" fmla="*/ 9148 w 9147"/>
                <a:gd name="connsiteY2" fmla="*/ 50705 h 50704"/>
                <a:gd name="connsiteX3" fmla="*/ 0 w 9147"/>
                <a:gd name="connsiteY3" fmla="*/ 50705 h 5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7" h="50704">
                  <a:moveTo>
                    <a:pt x="0" y="0"/>
                  </a:moveTo>
                  <a:lnTo>
                    <a:pt x="9148" y="0"/>
                  </a:lnTo>
                  <a:lnTo>
                    <a:pt x="9148" y="50705"/>
                  </a:lnTo>
                  <a:lnTo>
                    <a:pt x="0" y="50705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764398C-1FE7-D467-5367-1B9B84272E84}"/>
                </a:ext>
              </a:extLst>
            </p:cNvPr>
            <p:cNvSpPr/>
            <p:nvPr/>
          </p:nvSpPr>
          <p:spPr>
            <a:xfrm rot="18900601">
              <a:off x="3863260" y="1666746"/>
              <a:ext cx="9147" cy="50704"/>
            </a:xfrm>
            <a:custGeom>
              <a:avLst/>
              <a:gdLst>
                <a:gd name="connsiteX0" fmla="*/ 0 w 9147"/>
                <a:gd name="connsiteY0" fmla="*/ 0 h 50704"/>
                <a:gd name="connsiteX1" fmla="*/ 9148 w 9147"/>
                <a:gd name="connsiteY1" fmla="*/ 0 h 50704"/>
                <a:gd name="connsiteX2" fmla="*/ 9148 w 9147"/>
                <a:gd name="connsiteY2" fmla="*/ 50705 h 50704"/>
                <a:gd name="connsiteX3" fmla="*/ 0 w 9147"/>
                <a:gd name="connsiteY3" fmla="*/ 50705 h 5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7" h="50704">
                  <a:moveTo>
                    <a:pt x="0" y="0"/>
                  </a:moveTo>
                  <a:lnTo>
                    <a:pt x="9148" y="0"/>
                  </a:lnTo>
                  <a:lnTo>
                    <a:pt x="9148" y="50705"/>
                  </a:lnTo>
                  <a:lnTo>
                    <a:pt x="0" y="50705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E1582A2-1811-DDE4-E884-2D7D94F38EE6}"/>
                </a:ext>
              </a:extLst>
            </p:cNvPr>
            <p:cNvSpPr/>
            <p:nvPr/>
          </p:nvSpPr>
          <p:spPr>
            <a:xfrm rot="17489400">
              <a:off x="3765839" y="1522539"/>
              <a:ext cx="7840" cy="92262"/>
            </a:xfrm>
            <a:custGeom>
              <a:avLst/>
              <a:gdLst>
                <a:gd name="connsiteX0" fmla="*/ 0 w 7840"/>
                <a:gd name="connsiteY0" fmla="*/ 0 h 92262"/>
                <a:gd name="connsiteX1" fmla="*/ 7841 w 7840"/>
                <a:gd name="connsiteY1" fmla="*/ 0 h 92262"/>
                <a:gd name="connsiteX2" fmla="*/ 7841 w 7840"/>
                <a:gd name="connsiteY2" fmla="*/ 92262 h 92262"/>
                <a:gd name="connsiteX3" fmla="*/ 0 w 7840"/>
                <a:gd name="connsiteY3" fmla="*/ 92262 h 9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0" h="92262">
                  <a:moveTo>
                    <a:pt x="0" y="0"/>
                  </a:moveTo>
                  <a:lnTo>
                    <a:pt x="7841" y="0"/>
                  </a:lnTo>
                  <a:lnTo>
                    <a:pt x="7841" y="92262"/>
                  </a:lnTo>
                  <a:lnTo>
                    <a:pt x="0" y="92262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9C85FCF-5252-A637-03B4-9EF0C83B019B}"/>
                </a:ext>
              </a:extLst>
            </p:cNvPr>
            <p:cNvSpPr/>
            <p:nvPr/>
          </p:nvSpPr>
          <p:spPr>
            <a:xfrm>
              <a:off x="3592188" y="1440257"/>
              <a:ext cx="141660" cy="117745"/>
            </a:xfrm>
            <a:custGeom>
              <a:avLst/>
              <a:gdLst>
                <a:gd name="connsiteX0" fmla="*/ 141660 w 141660"/>
                <a:gd name="connsiteY0" fmla="*/ 117745 h 117745"/>
                <a:gd name="connsiteX1" fmla="*/ 0 w 141660"/>
                <a:gd name="connsiteY1" fmla="*/ 117745 h 117745"/>
                <a:gd name="connsiteX2" fmla="*/ 0 w 141660"/>
                <a:gd name="connsiteY2" fmla="*/ 110035 h 117745"/>
                <a:gd name="connsiteX3" fmla="*/ 133950 w 141660"/>
                <a:gd name="connsiteY3" fmla="*/ 110035 h 117745"/>
                <a:gd name="connsiteX4" fmla="*/ 133950 w 141660"/>
                <a:gd name="connsiteY4" fmla="*/ 0 h 117745"/>
                <a:gd name="connsiteX5" fmla="*/ 141660 w 141660"/>
                <a:gd name="connsiteY5" fmla="*/ 0 h 117745"/>
                <a:gd name="connsiteX6" fmla="*/ 141660 w 141660"/>
                <a:gd name="connsiteY6" fmla="*/ 117745 h 11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60" h="117745">
                  <a:moveTo>
                    <a:pt x="141660" y="117745"/>
                  </a:moveTo>
                  <a:lnTo>
                    <a:pt x="0" y="117745"/>
                  </a:lnTo>
                  <a:lnTo>
                    <a:pt x="0" y="110035"/>
                  </a:lnTo>
                  <a:lnTo>
                    <a:pt x="133950" y="110035"/>
                  </a:lnTo>
                  <a:lnTo>
                    <a:pt x="133950" y="0"/>
                  </a:lnTo>
                  <a:lnTo>
                    <a:pt x="141660" y="0"/>
                  </a:lnTo>
                  <a:lnTo>
                    <a:pt x="141660" y="117745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DA2ECC6-2E01-F145-3471-D0FE4F2C2979}"/>
                </a:ext>
              </a:extLst>
            </p:cNvPr>
            <p:cNvSpPr/>
            <p:nvPr/>
          </p:nvSpPr>
          <p:spPr>
            <a:xfrm>
              <a:off x="2501900" y="5395509"/>
              <a:ext cx="6534150" cy="3267"/>
            </a:xfrm>
            <a:custGeom>
              <a:avLst/>
              <a:gdLst>
                <a:gd name="connsiteX0" fmla="*/ 0 w 6534150"/>
                <a:gd name="connsiteY0" fmla="*/ 0 h 3267"/>
                <a:gd name="connsiteX1" fmla="*/ 6534150 w 6534150"/>
                <a:gd name="connsiteY1" fmla="*/ 0 h 3267"/>
                <a:gd name="connsiteX2" fmla="*/ 6534150 w 6534150"/>
                <a:gd name="connsiteY2" fmla="*/ 3267 h 3267"/>
                <a:gd name="connsiteX3" fmla="*/ 0 w 6534150"/>
                <a:gd name="connsiteY3" fmla="*/ 3267 h 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34150" h="3267">
                  <a:moveTo>
                    <a:pt x="0" y="0"/>
                  </a:moveTo>
                  <a:lnTo>
                    <a:pt x="6534150" y="0"/>
                  </a:lnTo>
                  <a:lnTo>
                    <a:pt x="6534150" y="3267"/>
                  </a:lnTo>
                  <a:lnTo>
                    <a:pt x="0" y="3267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AD173AC-35DD-DB5A-5C3D-AF93C55D28F1}"/>
                </a:ext>
              </a:extLst>
            </p:cNvPr>
            <p:cNvSpPr/>
            <p:nvPr/>
          </p:nvSpPr>
          <p:spPr>
            <a:xfrm>
              <a:off x="3019796" y="5767955"/>
              <a:ext cx="5621459" cy="161262"/>
            </a:xfrm>
            <a:custGeom>
              <a:avLst/>
              <a:gdLst>
                <a:gd name="connsiteX0" fmla="*/ 5621460 w 5621459"/>
                <a:gd name="connsiteY0" fmla="*/ 80632 h 161262"/>
                <a:gd name="connsiteX1" fmla="*/ 2810730 w 5621459"/>
                <a:gd name="connsiteY1" fmla="*/ 161263 h 161262"/>
                <a:gd name="connsiteX2" fmla="*/ 0 w 5621459"/>
                <a:gd name="connsiteY2" fmla="*/ 80632 h 161262"/>
                <a:gd name="connsiteX3" fmla="*/ 2810730 w 5621459"/>
                <a:gd name="connsiteY3" fmla="*/ 0 h 161262"/>
                <a:gd name="connsiteX4" fmla="*/ 5621460 w 5621459"/>
                <a:gd name="connsiteY4" fmla="*/ 80632 h 16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459" h="161262">
                  <a:moveTo>
                    <a:pt x="5621460" y="80632"/>
                  </a:moveTo>
                  <a:cubicBezTo>
                    <a:pt x="5621460" y="125163"/>
                    <a:pt x="4363054" y="161263"/>
                    <a:pt x="2810730" y="161263"/>
                  </a:cubicBezTo>
                  <a:cubicBezTo>
                    <a:pt x="1258407" y="161263"/>
                    <a:pt x="0" y="125163"/>
                    <a:pt x="0" y="80632"/>
                  </a:cubicBezTo>
                  <a:cubicBezTo>
                    <a:pt x="0" y="36100"/>
                    <a:pt x="1258407" y="0"/>
                    <a:pt x="2810730" y="0"/>
                  </a:cubicBezTo>
                  <a:cubicBezTo>
                    <a:pt x="4363054" y="0"/>
                    <a:pt x="5621460" y="36100"/>
                    <a:pt x="5621460" y="80632"/>
                  </a:cubicBezTo>
                  <a:close/>
                </a:path>
              </a:pathLst>
            </a:custGeom>
            <a:solidFill>
              <a:srgbClr val="F5F5F5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0535482-35D2-E5E7-3977-76D269CDDD2A}"/>
                </a:ext>
              </a:extLst>
            </p:cNvPr>
            <p:cNvSpPr/>
            <p:nvPr/>
          </p:nvSpPr>
          <p:spPr>
            <a:xfrm>
              <a:off x="3311612" y="3050758"/>
              <a:ext cx="1090808" cy="1280095"/>
            </a:xfrm>
            <a:custGeom>
              <a:avLst/>
              <a:gdLst>
                <a:gd name="connsiteX0" fmla="*/ 110165 w 1090808"/>
                <a:gd name="connsiteY0" fmla="*/ 126015 h 1280095"/>
                <a:gd name="connsiteX1" fmla="*/ 1568 w 1090808"/>
                <a:gd name="connsiteY1" fmla="*/ 349091 h 1280095"/>
                <a:gd name="connsiteX2" fmla="*/ 151461 w 1090808"/>
                <a:gd name="connsiteY2" fmla="*/ 1224667 h 1280095"/>
                <a:gd name="connsiteX3" fmla="*/ 1081401 w 1090808"/>
                <a:gd name="connsiteY3" fmla="*/ 1170172 h 1280095"/>
                <a:gd name="connsiteX4" fmla="*/ 937650 w 1090808"/>
                <a:gd name="connsiteY4" fmla="*/ 47344 h 1280095"/>
                <a:gd name="connsiteX5" fmla="*/ 110165 w 1090808"/>
                <a:gd name="connsiteY5" fmla="*/ 126015 h 128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808" h="1280095">
                  <a:moveTo>
                    <a:pt x="110165" y="126015"/>
                  </a:moveTo>
                  <a:cubicBezTo>
                    <a:pt x="33525" y="172799"/>
                    <a:pt x="-8881" y="259913"/>
                    <a:pt x="1568" y="349091"/>
                  </a:cubicBezTo>
                  <a:cubicBezTo>
                    <a:pt x="30579" y="581706"/>
                    <a:pt x="104023" y="1140246"/>
                    <a:pt x="151461" y="1224667"/>
                  </a:cubicBezTo>
                  <a:cubicBezTo>
                    <a:pt x="211444" y="1331566"/>
                    <a:pt x="1038406" y="1267531"/>
                    <a:pt x="1081401" y="1170172"/>
                  </a:cubicBezTo>
                  <a:cubicBezTo>
                    <a:pt x="1124396" y="1072813"/>
                    <a:pt x="1010179" y="124708"/>
                    <a:pt x="937650" y="47344"/>
                  </a:cubicBezTo>
                  <a:cubicBezTo>
                    <a:pt x="878189" y="-17344"/>
                    <a:pt x="369440" y="-36424"/>
                    <a:pt x="110165" y="126015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2FF41E6-8780-5184-7BF9-EEF79A6EF22C}"/>
                </a:ext>
              </a:extLst>
            </p:cNvPr>
            <p:cNvSpPr/>
            <p:nvPr/>
          </p:nvSpPr>
          <p:spPr>
            <a:xfrm>
              <a:off x="3311612" y="3050758"/>
              <a:ext cx="1090808" cy="1280095"/>
            </a:xfrm>
            <a:custGeom>
              <a:avLst/>
              <a:gdLst>
                <a:gd name="connsiteX0" fmla="*/ 110165 w 1090808"/>
                <a:gd name="connsiteY0" fmla="*/ 126015 h 1280095"/>
                <a:gd name="connsiteX1" fmla="*/ 1568 w 1090808"/>
                <a:gd name="connsiteY1" fmla="*/ 349091 h 1280095"/>
                <a:gd name="connsiteX2" fmla="*/ 151461 w 1090808"/>
                <a:gd name="connsiteY2" fmla="*/ 1224667 h 1280095"/>
                <a:gd name="connsiteX3" fmla="*/ 1081401 w 1090808"/>
                <a:gd name="connsiteY3" fmla="*/ 1170172 h 1280095"/>
                <a:gd name="connsiteX4" fmla="*/ 937650 w 1090808"/>
                <a:gd name="connsiteY4" fmla="*/ 47344 h 1280095"/>
                <a:gd name="connsiteX5" fmla="*/ 110165 w 1090808"/>
                <a:gd name="connsiteY5" fmla="*/ 126015 h 128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808" h="1280095">
                  <a:moveTo>
                    <a:pt x="110165" y="126015"/>
                  </a:moveTo>
                  <a:cubicBezTo>
                    <a:pt x="33525" y="172799"/>
                    <a:pt x="-8881" y="259913"/>
                    <a:pt x="1568" y="349091"/>
                  </a:cubicBezTo>
                  <a:cubicBezTo>
                    <a:pt x="30579" y="581706"/>
                    <a:pt x="104023" y="1140246"/>
                    <a:pt x="151461" y="1224667"/>
                  </a:cubicBezTo>
                  <a:cubicBezTo>
                    <a:pt x="211444" y="1331566"/>
                    <a:pt x="1038406" y="1267531"/>
                    <a:pt x="1081401" y="1170172"/>
                  </a:cubicBezTo>
                  <a:cubicBezTo>
                    <a:pt x="1124396" y="1072813"/>
                    <a:pt x="1010179" y="124708"/>
                    <a:pt x="937650" y="47344"/>
                  </a:cubicBezTo>
                  <a:cubicBezTo>
                    <a:pt x="878189" y="-17344"/>
                    <a:pt x="369440" y="-36424"/>
                    <a:pt x="110165" y="126015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1F372E9-98AB-4AE2-4C24-501EBEE467F5}"/>
                </a:ext>
              </a:extLst>
            </p:cNvPr>
            <p:cNvSpPr/>
            <p:nvPr/>
          </p:nvSpPr>
          <p:spPr>
            <a:xfrm>
              <a:off x="3394383" y="3130772"/>
              <a:ext cx="137429" cy="1166214"/>
            </a:xfrm>
            <a:custGeom>
              <a:avLst/>
              <a:gdLst>
                <a:gd name="connsiteX0" fmla="*/ 124492 w 137429"/>
                <a:gd name="connsiteY0" fmla="*/ 1166215 h 1166214"/>
                <a:gd name="connsiteX1" fmla="*/ 996 w 137429"/>
                <a:gd name="connsiteY1" fmla="*/ 291946 h 1166214"/>
                <a:gd name="connsiteX2" fmla="*/ 112600 w 137429"/>
                <a:gd name="connsiteY2" fmla="*/ 0 h 1166214"/>
                <a:gd name="connsiteX3" fmla="*/ 117827 w 137429"/>
                <a:gd name="connsiteY3" fmla="*/ 12023 h 1166214"/>
                <a:gd name="connsiteX4" fmla="*/ 14065 w 137429"/>
                <a:gd name="connsiteY4" fmla="*/ 291292 h 1166214"/>
                <a:gd name="connsiteX5" fmla="*/ 137429 w 137429"/>
                <a:gd name="connsiteY5" fmla="*/ 1163994 h 116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429" h="1166214">
                  <a:moveTo>
                    <a:pt x="124492" y="1166215"/>
                  </a:moveTo>
                  <a:cubicBezTo>
                    <a:pt x="123446" y="1159812"/>
                    <a:pt x="13150" y="523908"/>
                    <a:pt x="996" y="291946"/>
                  </a:cubicBezTo>
                  <a:cubicBezTo>
                    <a:pt x="-12072" y="55801"/>
                    <a:pt x="107634" y="2091"/>
                    <a:pt x="112600" y="0"/>
                  </a:cubicBezTo>
                  <a:lnTo>
                    <a:pt x="117827" y="12023"/>
                  </a:lnTo>
                  <a:cubicBezTo>
                    <a:pt x="116651" y="12023"/>
                    <a:pt x="2042" y="64296"/>
                    <a:pt x="14065" y="291292"/>
                  </a:cubicBezTo>
                  <a:cubicBezTo>
                    <a:pt x="26218" y="522470"/>
                    <a:pt x="136253" y="1157590"/>
                    <a:pt x="137429" y="1163994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8BB5043-94A6-3BA2-D22B-7E28C4289BFF}"/>
                </a:ext>
              </a:extLst>
            </p:cNvPr>
            <p:cNvSpPr/>
            <p:nvPr/>
          </p:nvSpPr>
          <p:spPr>
            <a:xfrm>
              <a:off x="3932486" y="4631144"/>
              <a:ext cx="73182" cy="1039452"/>
            </a:xfrm>
            <a:custGeom>
              <a:avLst/>
              <a:gdLst>
                <a:gd name="connsiteX0" fmla="*/ 0 w 73182"/>
                <a:gd name="connsiteY0" fmla="*/ 0 h 1039452"/>
                <a:gd name="connsiteX1" fmla="*/ 73182 w 73182"/>
                <a:gd name="connsiteY1" fmla="*/ 0 h 1039452"/>
                <a:gd name="connsiteX2" fmla="*/ 73182 w 73182"/>
                <a:gd name="connsiteY2" fmla="*/ 1039453 h 1039452"/>
                <a:gd name="connsiteX3" fmla="*/ 0 w 73182"/>
                <a:gd name="connsiteY3" fmla="*/ 1039453 h 103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82" h="1039452">
                  <a:moveTo>
                    <a:pt x="0" y="0"/>
                  </a:moveTo>
                  <a:lnTo>
                    <a:pt x="73182" y="0"/>
                  </a:lnTo>
                  <a:lnTo>
                    <a:pt x="73182" y="1039453"/>
                  </a:lnTo>
                  <a:lnTo>
                    <a:pt x="0" y="1039453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B4DF538-0BFA-B3B7-FF17-30419B0BD1BA}"/>
                </a:ext>
              </a:extLst>
            </p:cNvPr>
            <p:cNvSpPr/>
            <p:nvPr/>
          </p:nvSpPr>
          <p:spPr>
            <a:xfrm>
              <a:off x="3932486" y="4631144"/>
              <a:ext cx="73182" cy="1039452"/>
            </a:xfrm>
            <a:custGeom>
              <a:avLst/>
              <a:gdLst>
                <a:gd name="connsiteX0" fmla="*/ 0 w 73182"/>
                <a:gd name="connsiteY0" fmla="*/ 0 h 1039452"/>
                <a:gd name="connsiteX1" fmla="*/ 73182 w 73182"/>
                <a:gd name="connsiteY1" fmla="*/ 0 h 1039452"/>
                <a:gd name="connsiteX2" fmla="*/ 73182 w 73182"/>
                <a:gd name="connsiteY2" fmla="*/ 1039453 h 1039452"/>
                <a:gd name="connsiteX3" fmla="*/ 0 w 73182"/>
                <a:gd name="connsiteY3" fmla="*/ 1039453 h 103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82" h="1039452">
                  <a:moveTo>
                    <a:pt x="0" y="0"/>
                  </a:moveTo>
                  <a:lnTo>
                    <a:pt x="73182" y="0"/>
                  </a:lnTo>
                  <a:lnTo>
                    <a:pt x="73182" y="1039453"/>
                  </a:lnTo>
                  <a:lnTo>
                    <a:pt x="0" y="1039453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A0ED7A2-DAD5-50D8-6991-35839CFC5DB3}"/>
                </a:ext>
              </a:extLst>
            </p:cNvPr>
            <p:cNvSpPr/>
            <p:nvPr/>
          </p:nvSpPr>
          <p:spPr>
            <a:xfrm>
              <a:off x="3396425" y="5460719"/>
              <a:ext cx="504828" cy="225689"/>
            </a:xfrm>
            <a:custGeom>
              <a:avLst/>
              <a:gdLst>
                <a:gd name="connsiteX0" fmla="*/ 58546 w 504828"/>
                <a:gd name="connsiteY0" fmla="*/ 225690 h 225689"/>
                <a:gd name="connsiteX1" fmla="*/ 0 w 504828"/>
                <a:gd name="connsiteY1" fmla="*/ 225690 h 225689"/>
                <a:gd name="connsiteX2" fmla="*/ 0 w 504828"/>
                <a:gd name="connsiteY2" fmla="*/ 196025 h 225689"/>
                <a:gd name="connsiteX3" fmla="*/ 196025 w 504828"/>
                <a:gd name="connsiteY3" fmla="*/ 0 h 225689"/>
                <a:gd name="connsiteX4" fmla="*/ 504829 w 504828"/>
                <a:gd name="connsiteY4" fmla="*/ 0 h 225689"/>
                <a:gd name="connsiteX5" fmla="*/ 504829 w 504828"/>
                <a:gd name="connsiteY5" fmla="*/ 58546 h 225689"/>
                <a:gd name="connsiteX6" fmla="*/ 196155 w 504828"/>
                <a:gd name="connsiteY6" fmla="*/ 58546 h 225689"/>
                <a:gd name="connsiteX7" fmla="*/ 58546 w 504828"/>
                <a:gd name="connsiteY7" fmla="*/ 196286 h 22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828" h="225689">
                  <a:moveTo>
                    <a:pt x="58546" y="225690"/>
                  </a:moveTo>
                  <a:lnTo>
                    <a:pt x="0" y="225690"/>
                  </a:lnTo>
                  <a:lnTo>
                    <a:pt x="0" y="196025"/>
                  </a:lnTo>
                  <a:cubicBezTo>
                    <a:pt x="0" y="87767"/>
                    <a:pt x="87763" y="0"/>
                    <a:pt x="196025" y="0"/>
                  </a:cubicBezTo>
                  <a:lnTo>
                    <a:pt x="504829" y="0"/>
                  </a:lnTo>
                  <a:lnTo>
                    <a:pt x="504829" y="58546"/>
                  </a:lnTo>
                  <a:lnTo>
                    <a:pt x="196155" y="58546"/>
                  </a:lnTo>
                  <a:cubicBezTo>
                    <a:pt x="120164" y="58690"/>
                    <a:pt x="58618" y="120294"/>
                    <a:pt x="58546" y="196286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64057C4-3381-6A49-CD4D-3EF1C1AFA40B}"/>
                </a:ext>
              </a:extLst>
            </p:cNvPr>
            <p:cNvSpPr/>
            <p:nvPr/>
          </p:nvSpPr>
          <p:spPr>
            <a:xfrm>
              <a:off x="3396425" y="5460719"/>
              <a:ext cx="504828" cy="225689"/>
            </a:xfrm>
            <a:custGeom>
              <a:avLst/>
              <a:gdLst>
                <a:gd name="connsiteX0" fmla="*/ 58546 w 504828"/>
                <a:gd name="connsiteY0" fmla="*/ 225690 h 225689"/>
                <a:gd name="connsiteX1" fmla="*/ 0 w 504828"/>
                <a:gd name="connsiteY1" fmla="*/ 225690 h 225689"/>
                <a:gd name="connsiteX2" fmla="*/ 0 w 504828"/>
                <a:gd name="connsiteY2" fmla="*/ 196025 h 225689"/>
                <a:gd name="connsiteX3" fmla="*/ 196025 w 504828"/>
                <a:gd name="connsiteY3" fmla="*/ 0 h 225689"/>
                <a:gd name="connsiteX4" fmla="*/ 504829 w 504828"/>
                <a:gd name="connsiteY4" fmla="*/ 0 h 225689"/>
                <a:gd name="connsiteX5" fmla="*/ 504829 w 504828"/>
                <a:gd name="connsiteY5" fmla="*/ 58546 h 225689"/>
                <a:gd name="connsiteX6" fmla="*/ 196155 w 504828"/>
                <a:gd name="connsiteY6" fmla="*/ 58546 h 225689"/>
                <a:gd name="connsiteX7" fmla="*/ 58546 w 504828"/>
                <a:gd name="connsiteY7" fmla="*/ 196286 h 22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828" h="225689">
                  <a:moveTo>
                    <a:pt x="58546" y="225690"/>
                  </a:moveTo>
                  <a:lnTo>
                    <a:pt x="0" y="225690"/>
                  </a:lnTo>
                  <a:lnTo>
                    <a:pt x="0" y="196025"/>
                  </a:lnTo>
                  <a:cubicBezTo>
                    <a:pt x="0" y="87767"/>
                    <a:pt x="87763" y="0"/>
                    <a:pt x="196025" y="0"/>
                  </a:cubicBezTo>
                  <a:lnTo>
                    <a:pt x="504829" y="0"/>
                  </a:lnTo>
                  <a:lnTo>
                    <a:pt x="504829" y="58546"/>
                  </a:lnTo>
                  <a:lnTo>
                    <a:pt x="196155" y="58546"/>
                  </a:lnTo>
                  <a:cubicBezTo>
                    <a:pt x="120164" y="58690"/>
                    <a:pt x="58618" y="120294"/>
                    <a:pt x="58546" y="19628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ADF35BE-4B65-3BB4-2192-B55DFEBD7714}"/>
                </a:ext>
              </a:extLst>
            </p:cNvPr>
            <p:cNvSpPr/>
            <p:nvPr/>
          </p:nvSpPr>
          <p:spPr>
            <a:xfrm rot="16996800">
              <a:off x="3325914" y="5643898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A53CE70-AC00-ADA8-E3BF-126E720C37F1}"/>
                </a:ext>
              </a:extLst>
            </p:cNvPr>
            <p:cNvSpPr/>
            <p:nvPr/>
          </p:nvSpPr>
          <p:spPr>
            <a:xfrm rot="16996800">
              <a:off x="3325914" y="5643898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47041CC4-C805-D8B2-4145-20AE0DB3DE68}"/>
                </a:ext>
              </a:extLst>
            </p:cNvPr>
            <p:cNvSpPr/>
            <p:nvPr/>
          </p:nvSpPr>
          <p:spPr>
            <a:xfrm>
              <a:off x="3375385" y="5693727"/>
              <a:ext cx="100625" cy="100625"/>
            </a:xfrm>
            <a:custGeom>
              <a:avLst/>
              <a:gdLst>
                <a:gd name="connsiteX0" fmla="*/ 100626 w 100625"/>
                <a:gd name="connsiteY0" fmla="*/ 50313 h 100625"/>
                <a:gd name="connsiteX1" fmla="*/ 50313 w 100625"/>
                <a:gd name="connsiteY1" fmla="*/ 100626 h 100625"/>
                <a:gd name="connsiteX2" fmla="*/ 0 w 100625"/>
                <a:gd name="connsiteY2" fmla="*/ 50313 h 100625"/>
                <a:gd name="connsiteX3" fmla="*/ 50313 w 100625"/>
                <a:gd name="connsiteY3" fmla="*/ 0 h 100625"/>
                <a:gd name="connsiteX4" fmla="*/ 100626 w 100625"/>
                <a:gd name="connsiteY4" fmla="*/ 50313 h 10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5" h="100625">
                  <a:moveTo>
                    <a:pt x="100626" y="50313"/>
                  </a:moveTo>
                  <a:cubicBezTo>
                    <a:pt x="100626" y="78100"/>
                    <a:pt x="78100" y="100626"/>
                    <a:pt x="50313" y="100626"/>
                  </a:cubicBezTo>
                  <a:cubicBezTo>
                    <a:pt x="22526" y="100626"/>
                    <a:pt x="0" y="78100"/>
                    <a:pt x="0" y="50313"/>
                  </a:cubicBezTo>
                  <a:cubicBezTo>
                    <a:pt x="0" y="22526"/>
                    <a:pt x="22526" y="0"/>
                    <a:pt x="50313" y="0"/>
                  </a:cubicBezTo>
                  <a:cubicBezTo>
                    <a:pt x="78100" y="0"/>
                    <a:pt x="100626" y="22526"/>
                    <a:pt x="100626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5638553-419D-3690-AD1F-EA745C1AE738}"/>
                </a:ext>
              </a:extLst>
            </p:cNvPr>
            <p:cNvSpPr/>
            <p:nvPr/>
          </p:nvSpPr>
          <p:spPr>
            <a:xfrm rot="18900000">
              <a:off x="3869219" y="564426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7C91788-65C2-7661-7DE6-A4E60ED66843}"/>
                </a:ext>
              </a:extLst>
            </p:cNvPr>
            <p:cNvSpPr/>
            <p:nvPr/>
          </p:nvSpPr>
          <p:spPr>
            <a:xfrm rot="18900000">
              <a:off x="3869219" y="564426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0FAFECC-B938-73FB-8844-06C15F92F7B4}"/>
                </a:ext>
              </a:extLst>
            </p:cNvPr>
            <p:cNvSpPr/>
            <p:nvPr/>
          </p:nvSpPr>
          <p:spPr>
            <a:xfrm>
              <a:off x="3918765" y="5693727"/>
              <a:ext cx="100625" cy="100625"/>
            </a:xfrm>
            <a:custGeom>
              <a:avLst/>
              <a:gdLst>
                <a:gd name="connsiteX0" fmla="*/ 100626 w 100625"/>
                <a:gd name="connsiteY0" fmla="*/ 50313 h 100625"/>
                <a:gd name="connsiteX1" fmla="*/ 50313 w 100625"/>
                <a:gd name="connsiteY1" fmla="*/ 100626 h 100625"/>
                <a:gd name="connsiteX2" fmla="*/ 0 w 100625"/>
                <a:gd name="connsiteY2" fmla="*/ 50313 h 100625"/>
                <a:gd name="connsiteX3" fmla="*/ 50313 w 100625"/>
                <a:gd name="connsiteY3" fmla="*/ 0 h 100625"/>
                <a:gd name="connsiteX4" fmla="*/ 100626 w 100625"/>
                <a:gd name="connsiteY4" fmla="*/ 50313 h 10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5" h="100625">
                  <a:moveTo>
                    <a:pt x="100626" y="50313"/>
                  </a:moveTo>
                  <a:cubicBezTo>
                    <a:pt x="100626" y="78100"/>
                    <a:pt x="78100" y="100626"/>
                    <a:pt x="50313" y="100626"/>
                  </a:cubicBezTo>
                  <a:cubicBezTo>
                    <a:pt x="22526" y="100626"/>
                    <a:pt x="0" y="78100"/>
                    <a:pt x="0" y="50313"/>
                  </a:cubicBezTo>
                  <a:cubicBezTo>
                    <a:pt x="0" y="22526"/>
                    <a:pt x="22526" y="0"/>
                    <a:pt x="50313" y="0"/>
                  </a:cubicBezTo>
                  <a:cubicBezTo>
                    <a:pt x="78100" y="0"/>
                    <a:pt x="100626" y="22526"/>
                    <a:pt x="100626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BC4BC994-49CE-0CEE-0B23-0A680F1D4AAF}"/>
                </a:ext>
              </a:extLst>
            </p:cNvPr>
            <p:cNvSpPr/>
            <p:nvPr/>
          </p:nvSpPr>
          <p:spPr>
            <a:xfrm>
              <a:off x="4029192" y="5460458"/>
              <a:ext cx="504959" cy="225951"/>
            </a:xfrm>
            <a:custGeom>
              <a:avLst/>
              <a:gdLst>
                <a:gd name="connsiteX0" fmla="*/ 504959 w 504959"/>
                <a:gd name="connsiteY0" fmla="*/ 225951 h 225951"/>
                <a:gd name="connsiteX1" fmla="*/ 446021 w 504959"/>
                <a:gd name="connsiteY1" fmla="*/ 225951 h 225951"/>
                <a:gd name="connsiteX2" fmla="*/ 446021 w 504959"/>
                <a:gd name="connsiteY2" fmla="*/ 196286 h 225951"/>
                <a:gd name="connsiteX3" fmla="*/ 308412 w 504959"/>
                <a:gd name="connsiteY3" fmla="*/ 58546 h 225951"/>
                <a:gd name="connsiteX4" fmla="*/ 0 w 504959"/>
                <a:gd name="connsiteY4" fmla="*/ 58546 h 225951"/>
                <a:gd name="connsiteX5" fmla="*/ 0 w 504959"/>
                <a:gd name="connsiteY5" fmla="*/ 0 h 225951"/>
                <a:gd name="connsiteX6" fmla="*/ 308804 w 504959"/>
                <a:gd name="connsiteY6" fmla="*/ 0 h 225951"/>
                <a:gd name="connsiteX7" fmla="*/ 504828 w 504959"/>
                <a:gd name="connsiteY7" fmla="*/ 196025 h 22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9" h="225951">
                  <a:moveTo>
                    <a:pt x="504959" y="225951"/>
                  </a:moveTo>
                  <a:lnTo>
                    <a:pt x="446021" y="225951"/>
                  </a:lnTo>
                  <a:lnTo>
                    <a:pt x="446021" y="196286"/>
                  </a:lnTo>
                  <a:cubicBezTo>
                    <a:pt x="445943" y="120294"/>
                    <a:pt x="384404" y="58690"/>
                    <a:pt x="308412" y="58546"/>
                  </a:cubicBezTo>
                  <a:lnTo>
                    <a:pt x="0" y="58546"/>
                  </a:lnTo>
                  <a:lnTo>
                    <a:pt x="0" y="0"/>
                  </a:lnTo>
                  <a:lnTo>
                    <a:pt x="308804" y="0"/>
                  </a:lnTo>
                  <a:cubicBezTo>
                    <a:pt x="417062" y="0"/>
                    <a:pt x="504828" y="87767"/>
                    <a:pt x="504828" y="196025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4460964-DA48-CD06-545A-397F2C1E3DDD}"/>
                </a:ext>
              </a:extLst>
            </p:cNvPr>
            <p:cNvSpPr/>
            <p:nvPr/>
          </p:nvSpPr>
          <p:spPr>
            <a:xfrm>
              <a:off x="4029192" y="5460458"/>
              <a:ext cx="504959" cy="225951"/>
            </a:xfrm>
            <a:custGeom>
              <a:avLst/>
              <a:gdLst>
                <a:gd name="connsiteX0" fmla="*/ 504959 w 504959"/>
                <a:gd name="connsiteY0" fmla="*/ 225951 h 225951"/>
                <a:gd name="connsiteX1" fmla="*/ 446021 w 504959"/>
                <a:gd name="connsiteY1" fmla="*/ 225951 h 225951"/>
                <a:gd name="connsiteX2" fmla="*/ 446021 w 504959"/>
                <a:gd name="connsiteY2" fmla="*/ 196286 h 225951"/>
                <a:gd name="connsiteX3" fmla="*/ 308412 w 504959"/>
                <a:gd name="connsiteY3" fmla="*/ 58546 h 225951"/>
                <a:gd name="connsiteX4" fmla="*/ 0 w 504959"/>
                <a:gd name="connsiteY4" fmla="*/ 58546 h 225951"/>
                <a:gd name="connsiteX5" fmla="*/ 0 w 504959"/>
                <a:gd name="connsiteY5" fmla="*/ 0 h 225951"/>
                <a:gd name="connsiteX6" fmla="*/ 308804 w 504959"/>
                <a:gd name="connsiteY6" fmla="*/ 0 h 225951"/>
                <a:gd name="connsiteX7" fmla="*/ 504828 w 504959"/>
                <a:gd name="connsiteY7" fmla="*/ 196025 h 22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9" h="225951">
                  <a:moveTo>
                    <a:pt x="504959" y="225951"/>
                  </a:moveTo>
                  <a:lnTo>
                    <a:pt x="446021" y="225951"/>
                  </a:lnTo>
                  <a:lnTo>
                    <a:pt x="446021" y="196286"/>
                  </a:lnTo>
                  <a:cubicBezTo>
                    <a:pt x="445943" y="120294"/>
                    <a:pt x="384404" y="58690"/>
                    <a:pt x="308412" y="58546"/>
                  </a:cubicBezTo>
                  <a:lnTo>
                    <a:pt x="0" y="58546"/>
                  </a:lnTo>
                  <a:lnTo>
                    <a:pt x="0" y="0"/>
                  </a:lnTo>
                  <a:lnTo>
                    <a:pt x="308804" y="0"/>
                  </a:lnTo>
                  <a:cubicBezTo>
                    <a:pt x="417062" y="0"/>
                    <a:pt x="504828" y="87767"/>
                    <a:pt x="504828" y="196025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3B7BB69-EE1D-FB34-9D79-2562B3F27B67}"/>
                </a:ext>
              </a:extLst>
            </p:cNvPr>
            <p:cNvSpPr/>
            <p:nvPr/>
          </p:nvSpPr>
          <p:spPr>
            <a:xfrm rot="18823801">
              <a:off x="4404819" y="564463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8F8171D-99A9-0D88-575A-BAAFB79E3154}"/>
                </a:ext>
              </a:extLst>
            </p:cNvPr>
            <p:cNvSpPr/>
            <p:nvPr/>
          </p:nvSpPr>
          <p:spPr>
            <a:xfrm rot="18823801">
              <a:off x="4404819" y="564463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80723DB-38F4-F51C-21BE-CD6C81B817FF}"/>
                </a:ext>
              </a:extLst>
            </p:cNvPr>
            <p:cNvSpPr/>
            <p:nvPr/>
          </p:nvSpPr>
          <p:spPr>
            <a:xfrm>
              <a:off x="4454565" y="5693727"/>
              <a:ext cx="100625" cy="100626"/>
            </a:xfrm>
            <a:custGeom>
              <a:avLst/>
              <a:gdLst>
                <a:gd name="connsiteX0" fmla="*/ 0 w 100625"/>
                <a:gd name="connsiteY0" fmla="*/ 50313 h 100626"/>
                <a:gd name="connsiteX1" fmla="*/ 50313 w 100625"/>
                <a:gd name="connsiteY1" fmla="*/ 100626 h 100626"/>
                <a:gd name="connsiteX2" fmla="*/ 100626 w 100625"/>
                <a:gd name="connsiteY2" fmla="*/ 50313 h 100626"/>
                <a:gd name="connsiteX3" fmla="*/ 50313 w 100625"/>
                <a:gd name="connsiteY3" fmla="*/ 0 h 100626"/>
                <a:gd name="connsiteX4" fmla="*/ 0 w 100625"/>
                <a:gd name="connsiteY4" fmla="*/ 50313 h 10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5" h="100626">
                  <a:moveTo>
                    <a:pt x="0" y="50313"/>
                  </a:moveTo>
                  <a:cubicBezTo>
                    <a:pt x="0" y="78096"/>
                    <a:pt x="22530" y="100626"/>
                    <a:pt x="50313" y="100626"/>
                  </a:cubicBezTo>
                  <a:cubicBezTo>
                    <a:pt x="78096" y="100626"/>
                    <a:pt x="100626" y="78096"/>
                    <a:pt x="100626" y="50313"/>
                  </a:cubicBezTo>
                  <a:cubicBezTo>
                    <a:pt x="100626" y="22530"/>
                    <a:pt x="78096" y="0"/>
                    <a:pt x="50313" y="0"/>
                  </a:cubicBezTo>
                  <a:cubicBezTo>
                    <a:pt x="22530" y="0"/>
                    <a:pt x="0" y="22530"/>
                    <a:pt x="0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A25F118-2F58-73D6-C51F-D038B40ED1EE}"/>
                </a:ext>
              </a:extLst>
            </p:cNvPr>
            <p:cNvSpPr/>
            <p:nvPr/>
          </p:nvSpPr>
          <p:spPr>
            <a:xfrm>
              <a:off x="3901384" y="5397861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8 w 135387"/>
                <a:gd name="connsiteY1" fmla="*/ 0 h 198507"/>
                <a:gd name="connsiteX2" fmla="*/ 135388 w 135387"/>
                <a:gd name="connsiteY2" fmla="*/ 198507 h 198507"/>
                <a:gd name="connsiteX3" fmla="*/ 0 w 135387"/>
                <a:gd name="connsiteY3" fmla="*/ 198507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8" y="0"/>
                  </a:lnTo>
                  <a:lnTo>
                    <a:pt x="135388" y="198507"/>
                  </a:lnTo>
                  <a:lnTo>
                    <a:pt x="0" y="198507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4526EE0-6250-0469-4140-AE7455F8A2F8}"/>
                </a:ext>
              </a:extLst>
            </p:cNvPr>
            <p:cNvSpPr/>
            <p:nvPr/>
          </p:nvSpPr>
          <p:spPr>
            <a:xfrm>
              <a:off x="3901384" y="5397861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8 w 135387"/>
                <a:gd name="connsiteY1" fmla="*/ 0 h 198507"/>
                <a:gd name="connsiteX2" fmla="*/ 135388 w 135387"/>
                <a:gd name="connsiteY2" fmla="*/ 198507 h 198507"/>
                <a:gd name="connsiteX3" fmla="*/ 0 w 135387"/>
                <a:gd name="connsiteY3" fmla="*/ 198507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8" y="0"/>
                  </a:lnTo>
                  <a:lnTo>
                    <a:pt x="135388" y="198507"/>
                  </a:lnTo>
                  <a:lnTo>
                    <a:pt x="0" y="198507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DC1FAD9-5800-0072-B13D-2ADC187AA15F}"/>
                </a:ext>
              </a:extLst>
            </p:cNvPr>
            <p:cNvSpPr/>
            <p:nvPr/>
          </p:nvSpPr>
          <p:spPr>
            <a:xfrm>
              <a:off x="3901384" y="4620036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8 w 135387"/>
                <a:gd name="connsiteY1" fmla="*/ 0 h 198507"/>
                <a:gd name="connsiteX2" fmla="*/ 135388 w 135387"/>
                <a:gd name="connsiteY2" fmla="*/ 198508 h 198507"/>
                <a:gd name="connsiteX3" fmla="*/ 0 w 135387"/>
                <a:gd name="connsiteY3" fmla="*/ 198508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8" y="0"/>
                  </a:lnTo>
                  <a:lnTo>
                    <a:pt x="135388" y="198508"/>
                  </a:lnTo>
                  <a:lnTo>
                    <a:pt x="0" y="198508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324D774-76FC-635A-FE29-A148706840A0}"/>
                </a:ext>
              </a:extLst>
            </p:cNvPr>
            <p:cNvSpPr/>
            <p:nvPr/>
          </p:nvSpPr>
          <p:spPr>
            <a:xfrm>
              <a:off x="3901384" y="4620036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8 w 135387"/>
                <a:gd name="connsiteY1" fmla="*/ 0 h 198507"/>
                <a:gd name="connsiteX2" fmla="*/ 135388 w 135387"/>
                <a:gd name="connsiteY2" fmla="*/ 198508 h 198507"/>
                <a:gd name="connsiteX3" fmla="*/ 0 w 135387"/>
                <a:gd name="connsiteY3" fmla="*/ 198508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8" y="0"/>
                  </a:lnTo>
                  <a:lnTo>
                    <a:pt x="135388" y="198508"/>
                  </a:lnTo>
                  <a:lnTo>
                    <a:pt x="0" y="198508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C6B89AB-7C15-459C-BDA0-408BCD5A56EA}"/>
                </a:ext>
              </a:extLst>
            </p:cNvPr>
            <p:cNvSpPr/>
            <p:nvPr/>
          </p:nvSpPr>
          <p:spPr>
            <a:xfrm>
              <a:off x="3462823" y="4279476"/>
              <a:ext cx="1392938" cy="340564"/>
            </a:xfrm>
            <a:custGeom>
              <a:avLst/>
              <a:gdLst>
                <a:gd name="connsiteX0" fmla="*/ 977497 w 1392938"/>
                <a:gd name="connsiteY0" fmla="*/ 0 h 340564"/>
                <a:gd name="connsiteX1" fmla="*/ 1151567 w 1392938"/>
                <a:gd name="connsiteY1" fmla="*/ 28881 h 340564"/>
                <a:gd name="connsiteX2" fmla="*/ 1269182 w 1392938"/>
                <a:gd name="connsiteY2" fmla="*/ 48222 h 340564"/>
                <a:gd name="connsiteX3" fmla="*/ 1392938 w 1392938"/>
                <a:gd name="connsiteY3" fmla="*/ 193411 h 340564"/>
                <a:gd name="connsiteX4" fmla="*/ 1392938 w 1392938"/>
                <a:gd name="connsiteY4" fmla="*/ 193411 h 340564"/>
                <a:gd name="connsiteX5" fmla="*/ 1246051 w 1392938"/>
                <a:gd name="connsiteY5" fmla="*/ 340560 h 340564"/>
                <a:gd name="connsiteX6" fmla="*/ 1245920 w 1392938"/>
                <a:gd name="connsiteY6" fmla="*/ 340560 h 340564"/>
                <a:gd name="connsiteX7" fmla="*/ 236917 w 1392938"/>
                <a:gd name="connsiteY7" fmla="*/ 340560 h 340564"/>
                <a:gd name="connsiteX8" fmla="*/ 17108 w 1392938"/>
                <a:gd name="connsiteY8" fmla="*/ 174723 h 340564"/>
                <a:gd name="connsiteX9" fmla="*/ 1034 w 1392938"/>
                <a:gd name="connsiteY9" fmla="*/ 0 h 34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2938" h="340564">
                  <a:moveTo>
                    <a:pt x="977497" y="0"/>
                  </a:moveTo>
                  <a:cubicBezTo>
                    <a:pt x="977497" y="0"/>
                    <a:pt x="1027026" y="7841"/>
                    <a:pt x="1151567" y="28881"/>
                  </a:cubicBezTo>
                  <a:cubicBezTo>
                    <a:pt x="1193124" y="35938"/>
                    <a:pt x="1233767" y="42603"/>
                    <a:pt x="1269182" y="48222"/>
                  </a:cubicBezTo>
                  <a:cubicBezTo>
                    <a:pt x="1340521" y="59605"/>
                    <a:pt x="1393004" y="121169"/>
                    <a:pt x="1392938" y="193411"/>
                  </a:cubicBezTo>
                  <a:lnTo>
                    <a:pt x="1392938" y="193411"/>
                  </a:lnTo>
                  <a:cubicBezTo>
                    <a:pt x="1393017" y="274604"/>
                    <a:pt x="1327244" y="340481"/>
                    <a:pt x="1246051" y="340560"/>
                  </a:cubicBezTo>
                  <a:cubicBezTo>
                    <a:pt x="1246012" y="340560"/>
                    <a:pt x="1245959" y="340560"/>
                    <a:pt x="1245920" y="340560"/>
                  </a:cubicBezTo>
                  <a:lnTo>
                    <a:pt x="236917" y="340560"/>
                  </a:lnTo>
                  <a:cubicBezTo>
                    <a:pt x="134611" y="341239"/>
                    <a:pt x="44541" y="273284"/>
                    <a:pt x="17108" y="174723"/>
                  </a:cubicBezTo>
                  <a:cubicBezTo>
                    <a:pt x="2948" y="117628"/>
                    <a:pt x="-2471" y="58716"/>
                    <a:pt x="1034" y="0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689832B-AFF5-58A3-E521-FAFE66A7BCFE}"/>
                </a:ext>
              </a:extLst>
            </p:cNvPr>
            <p:cNvSpPr/>
            <p:nvPr/>
          </p:nvSpPr>
          <p:spPr>
            <a:xfrm>
              <a:off x="3462823" y="4279476"/>
              <a:ext cx="1392938" cy="340564"/>
            </a:xfrm>
            <a:custGeom>
              <a:avLst/>
              <a:gdLst>
                <a:gd name="connsiteX0" fmla="*/ 977497 w 1392938"/>
                <a:gd name="connsiteY0" fmla="*/ 0 h 340564"/>
                <a:gd name="connsiteX1" fmla="*/ 1151567 w 1392938"/>
                <a:gd name="connsiteY1" fmla="*/ 28881 h 340564"/>
                <a:gd name="connsiteX2" fmla="*/ 1269182 w 1392938"/>
                <a:gd name="connsiteY2" fmla="*/ 48222 h 340564"/>
                <a:gd name="connsiteX3" fmla="*/ 1392938 w 1392938"/>
                <a:gd name="connsiteY3" fmla="*/ 193411 h 340564"/>
                <a:gd name="connsiteX4" fmla="*/ 1392938 w 1392938"/>
                <a:gd name="connsiteY4" fmla="*/ 193411 h 340564"/>
                <a:gd name="connsiteX5" fmla="*/ 1246051 w 1392938"/>
                <a:gd name="connsiteY5" fmla="*/ 340560 h 340564"/>
                <a:gd name="connsiteX6" fmla="*/ 1245920 w 1392938"/>
                <a:gd name="connsiteY6" fmla="*/ 340560 h 340564"/>
                <a:gd name="connsiteX7" fmla="*/ 236917 w 1392938"/>
                <a:gd name="connsiteY7" fmla="*/ 340560 h 340564"/>
                <a:gd name="connsiteX8" fmla="*/ 17108 w 1392938"/>
                <a:gd name="connsiteY8" fmla="*/ 174723 h 340564"/>
                <a:gd name="connsiteX9" fmla="*/ 1034 w 1392938"/>
                <a:gd name="connsiteY9" fmla="*/ 0 h 34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2938" h="340564">
                  <a:moveTo>
                    <a:pt x="977497" y="0"/>
                  </a:moveTo>
                  <a:cubicBezTo>
                    <a:pt x="977497" y="0"/>
                    <a:pt x="1027026" y="7841"/>
                    <a:pt x="1151567" y="28881"/>
                  </a:cubicBezTo>
                  <a:cubicBezTo>
                    <a:pt x="1193124" y="35938"/>
                    <a:pt x="1233767" y="42603"/>
                    <a:pt x="1269182" y="48222"/>
                  </a:cubicBezTo>
                  <a:cubicBezTo>
                    <a:pt x="1340521" y="59605"/>
                    <a:pt x="1393004" y="121169"/>
                    <a:pt x="1392938" y="193411"/>
                  </a:cubicBezTo>
                  <a:lnTo>
                    <a:pt x="1392938" y="193411"/>
                  </a:lnTo>
                  <a:cubicBezTo>
                    <a:pt x="1393017" y="274604"/>
                    <a:pt x="1327244" y="340481"/>
                    <a:pt x="1246051" y="340560"/>
                  </a:cubicBezTo>
                  <a:cubicBezTo>
                    <a:pt x="1246012" y="340560"/>
                    <a:pt x="1245959" y="340560"/>
                    <a:pt x="1245920" y="340560"/>
                  </a:cubicBezTo>
                  <a:lnTo>
                    <a:pt x="236917" y="340560"/>
                  </a:lnTo>
                  <a:cubicBezTo>
                    <a:pt x="134611" y="341239"/>
                    <a:pt x="44541" y="273284"/>
                    <a:pt x="17108" y="174723"/>
                  </a:cubicBezTo>
                  <a:cubicBezTo>
                    <a:pt x="2948" y="117628"/>
                    <a:pt x="-2471" y="58716"/>
                    <a:pt x="1034" y="0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7714CFF-A106-9890-DE62-C160DAB288E1}"/>
                </a:ext>
              </a:extLst>
            </p:cNvPr>
            <p:cNvSpPr/>
            <p:nvPr/>
          </p:nvSpPr>
          <p:spPr>
            <a:xfrm>
              <a:off x="4019391" y="3148545"/>
              <a:ext cx="991622" cy="699442"/>
            </a:xfrm>
            <a:custGeom>
              <a:avLst/>
              <a:gdLst>
                <a:gd name="connsiteX0" fmla="*/ 213667 w 991622"/>
                <a:gd name="connsiteY0" fmla="*/ 0 h 699442"/>
                <a:gd name="connsiteX1" fmla="*/ 364344 w 991622"/>
                <a:gd name="connsiteY1" fmla="*/ 236144 h 699442"/>
                <a:gd name="connsiteX2" fmla="*/ 438703 w 991622"/>
                <a:gd name="connsiteY2" fmla="*/ 352191 h 699442"/>
                <a:gd name="connsiteX3" fmla="*/ 475947 w 991622"/>
                <a:gd name="connsiteY3" fmla="*/ 407208 h 699442"/>
                <a:gd name="connsiteX4" fmla="*/ 512016 w 991622"/>
                <a:gd name="connsiteY4" fmla="*/ 455300 h 699442"/>
                <a:gd name="connsiteX5" fmla="*/ 525084 w 991622"/>
                <a:gd name="connsiteY5" fmla="*/ 470459 h 699442"/>
                <a:gd name="connsiteX6" fmla="*/ 525084 w 991622"/>
                <a:gd name="connsiteY6" fmla="*/ 471374 h 699442"/>
                <a:gd name="connsiteX7" fmla="*/ 522601 w 991622"/>
                <a:gd name="connsiteY7" fmla="*/ 470720 h 699442"/>
                <a:gd name="connsiteX8" fmla="*/ 523385 w 991622"/>
                <a:gd name="connsiteY8" fmla="*/ 471897 h 699442"/>
                <a:gd name="connsiteX9" fmla="*/ 527175 w 991622"/>
                <a:gd name="connsiteY9" fmla="*/ 473988 h 699442"/>
                <a:gd name="connsiteX10" fmla="*/ 551090 w 991622"/>
                <a:gd name="connsiteY10" fmla="*/ 484050 h 699442"/>
                <a:gd name="connsiteX11" fmla="*/ 581017 w 991622"/>
                <a:gd name="connsiteY11" fmla="*/ 494112 h 699442"/>
                <a:gd name="connsiteX12" fmla="*/ 713791 w 991622"/>
                <a:gd name="connsiteY12" fmla="*/ 529920 h 699442"/>
                <a:gd name="connsiteX13" fmla="*/ 991623 w 991622"/>
                <a:gd name="connsiteY13" fmla="*/ 599312 h 699442"/>
                <a:gd name="connsiteX14" fmla="*/ 985088 w 991622"/>
                <a:gd name="connsiteY14" fmla="*/ 687131 h 699442"/>
                <a:gd name="connsiteX15" fmla="*/ 691967 w 991622"/>
                <a:gd name="connsiteY15" fmla="*/ 698893 h 699442"/>
                <a:gd name="connsiteX16" fmla="*/ 541420 w 991622"/>
                <a:gd name="connsiteY16" fmla="*/ 689876 h 699442"/>
                <a:gd name="connsiteX17" fmla="*/ 501300 w 991622"/>
                <a:gd name="connsiteY17" fmla="*/ 684256 h 699442"/>
                <a:gd name="connsiteX18" fmla="*/ 456345 w 991622"/>
                <a:gd name="connsiteY18" fmla="*/ 674194 h 699442"/>
                <a:gd name="connsiteX19" fmla="*/ 443277 w 991622"/>
                <a:gd name="connsiteY19" fmla="*/ 670142 h 699442"/>
                <a:gd name="connsiteX20" fmla="*/ 427856 w 991622"/>
                <a:gd name="connsiteY20" fmla="*/ 664000 h 699442"/>
                <a:gd name="connsiteX21" fmla="*/ 409561 w 991622"/>
                <a:gd name="connsiteY21" fmla="*/ 654591 h 699442"/>
                <a:gd name="connsiteX22" fmla="*/ 395055 w 991622"/>
                <a:gd name="connsiteY22" fmla="*/ 645444 h 699442"/>
                <a:gd name="connsiteX23" fmla="*/ 354151 w 991622"/>
                <a:gd name="connsiteY23" fmla="*/ 613034 h 699442"/>
                <a:gd name="connsiteX24" fmla="*/ 295344 w 991622"/>
                <a:gd name="connsiteY24" fmla="*/ 553704 h 699442"/>
                <a:gd name="connsiteX25" fmla="*/ 245031 w 991622"/>
                <a:gd name="connsiteY25" fmla="*/ 494896 h 699442"/>
                <a:gd name="connsiteX26" fmla="*/ 155251 w 991622"/>
                <a:gd name="connsiteY26" fmla="*/ 375714 h 699442"/>
                <a:gd name="connsiteX27" fmla="*/ 0 w 991622"/>
                <a:gd name="connsiteY27" fmla="*/ 126371 h 69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91622" h="699442">
                  <a:moveTo>
                    <a:pt x="213667" y="0"/>
                  </a:moveTo>
                  <a:cubicBezTo>
                    <a:pt x="265286" y="76842"/>
                    <a:pt x="315207" y="157734"/>
                    <a:pt x="364344" y="236144"/>
                  </a:cubicBezTo>
                  <a:cubicBezTo>
                    <a:pt x="389435" y="275349"/>
                    <a:pt x="413220" y="314554"/>
                    <a:pt x="438703" y="352191"/>
                  </a:cubicBezTo>
                  <a:cubicBezTo>
                    <a:pt x="450987" y="371140"/>
                    <a:pt x="463533" y="389566"/>
                    <a:pt x="475947" y="407208"/>
                  </a:cubicBezTo>
                  <a:cubicBezTo>
                    <a:pt x="488362" y="424851"/>
                    <a:pt x="500908" y="441709"/>
                    <a:pt x="512016" y="455300"/>
                  </a:cubicBezTo>
                  <a:lnTo>
                    <a:pt x="525084" y="470459"/>
                  </a:lnTo>
                  <a:cubicBezTo>
                    <a:pt x="525084" y="470459"/>
                    <a:pt x="525868" y="471635"/>
                    <a:pt x="525084" y="471374"/>
                  </a:cubicBezTo>
                  <a:cubicBezTo>
                    <a:pt x="524300" y="471112"/>
                    <a:pt x="522601" y="470459"/>
                    <a:pt x="522601" y="470720"/>
                  </a:cubicBezTo>
                  <a:cubicBezTo>
                    <a:pt x="522928" y="471073"/>
                    <a:pt x="523189" y="471465"/>
                    <a:pt x="523385" y="471897"/>
                  </a:cubicBezTo>
                  <a:lnTo>
                    <a:pt x="527175" y="473988"/>
                  </a:lnTo>
                  <a:cubicBezTo>
                    <a:pt x="534899" y="477921"/>
                    <a:pt x="542883" y="481279"/>
                    <a:pt x="551090" y="484050"/>
                  </a:cubicBezTo>
                  <a:lnTo>
                    <a:pt x="581017" y="494112"/>
                  </a:lnTo>
                  <a:cubicBezTo>
                    <a:pt x="622835" y="507181"/>
                    <a:pt x="668444" y="518158"/>
                    <a:pt x="713791" y="529920"/>
                  </a:cubicBezTo>
                  <a:cubicBezTo>
                    <a:pt x="805269" y="552528"/>
                    <a:pt x="898707" y="574221"/>
                    <a:pt x="991623" y="599312"/>
                  </a:cubicBezTo>
                  <a:lnTo>
                    <a:pt x="985088" y="687131"/>
                  </a:lnTo>
                  <a:cubicBezTo>
                    <a:pt x="887716" y="697063"/>
                    <a:pt x="789822" y="700997"/>
                    <a:pt x="691967" y="698893"/>
                  </a:cubicBezTo>
                  <a:cubicBezTo>
                    <a:pt x="642438" y="698893"/>
                    <a:pt x="593301" y="695495"/>
                    <a:pt x="541420" y="689876"/>
                  </a:cubicBezTo>
                  <a:cubicBezTo>
                    <a:pt x="528351" y="688438"/>
                    <a:pt x="515283" y="686739"/>
                    <a:pt x="501300" y="684256"/>
                  </a:cubicBezTo>
                  <a:cubicBezTo>
                    <a:pt x="486128" y="681787"/>
                    <a:pt x="471125" y="678428"/>
                    <a:pt x="456345" y="674194"/>
                  </a:cubicBezTo>
                  <a:lnTo>
                    <a:pt x="443277" y="670142"/>
                  </a:lnTo>
                  <a:cubicBezTo>
                    <a:pt x="438049" y="668313"/>
                    <a:pt x="432953" y="666222"/>
                    <a:pt x="427856" y="664000"/>
                  </a:cubicBezTo>
                  <a:cubicBezTo>
                    <a:pt x="421583" y="661204"/>
                    <a:pt x="415480" y="658068"/>
                    <a:pt x="409561" y="654591"/>
                  </a:cubicBezTo>
                  <a:cubicBezTo>
                    <a:pt x="403941" y="651324"/>
                    <a:pt x="399498" y="648449"/>
                    <a:pt x="395055" y="645444"/>
                  </a:cubicBezTo>
                  <a:cubicBezTo>
                    <a:pt x="380758" y="635512"/>
                    <a:pt x="367089" y="624691"/>
                    <a:pt x="354151" y="613034"/>
                  </a:cubicBezTo>
                  <a:cubicBezTo>
                    <a:pt x="333568" y="594255"/>
                    <a:pt x="313940" y="574456"/>
                    <a:pt x="295344" y="553704"/>
                  </a:cubicBezTo>
                  <a:cubicBezTo>
                    <a:pt x="277571" y="534101"/>
                    <a:pt x="261105" y="514499"/>
                    <a:pt x="245031" y="494896"/>
                  </a:cubicBezTo>
                  <a:cubicBezTo>
                    <a:pt x="213797" y="455692"/>
                    <a:pt x="183348" y="416487"/>
                    <a:pt x="155251" y="375714"/>
                  </a:cubicBezTo>
                  <a:cubicBezTo>
                    <a:pt x="98313" y="295945"/>
                    <a:pt x="46458" y="212674"/>
                    <a:pt x="0" y="126371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AC184A9B-E04E-0B7F-30EB-8CA44C31D0F1}"/>
                </a:ext>
              </a:extLst>
            </p:cNvPr>
            <p:cNvSpPr/>
            <p:nvPr/>
          </p:nvSpPr>
          <p:spPr>
            <a:xfrm>
              <a:off x="4138965" y="3229307"/>
              <a:ext cx="603363" cy="618261"/>
            </a:xfrm>
            <a:custGeom>
              <a:avLst/>
              <a:gdLst>
                <a:gd name="connsiteX0" fmla="*/ 110427 w 603363"/>
                <a:gd name="connsiteY0" fmla="*/ 9671 h 618261"/>
                <a:gd name="connsiteX1" fmla="*/ 52273 w 603363"/>
                <a:gd name="connsiteY1" fmla="*/ 0 h 618261"/>
                <a:gd name="connsiteX2" fmla="*/ 0 w 603363"/>
                <a:gd name="connsiteY2" fmla="*/ 243724 h 618261"/>
                <a:gd name="connsiteX3" fmla="*/ 35284 w 603363"/>
                <a:gd name="connsiteY3" fmla="*/ 295082 h 618261"/>
                <a:gd name="connsiteX4" fmla="*/ 125064 w 603363"/>
                <a:gd name="connsiteY4" fmla="*/ 414265 h 618261"/>
                <a:gd name="connsiteX5" fmla="*/ 175377 w 603363"/>
                <a:gd name="connsiteY5" fmla="*/ 473072 h 618261"/>
                <a:gd name="connsiteX6" fmla="*/ 234184 w 603363"/>
                <a:gd name="connsiteY6" fmla="*/ 532403 h 618261"/>
                <a:gd name="connsiteX7" fmla="*/ 275088 w 603363"/>
                <a:gd name="connsiteY7" fmla="*/ 564812 h 618261"/>
                <a:gd name="connsiteX8" fmla="*/ 289593 w 603363"/>
                <a:gd name="connsiteY8" fmla="*/ 573960 h 618261"/>
                <a:gd name="connsiteX9" fmla="*/ 307889 w 603363"/>
                <a:gd name="connsiteY9" fmla="*/ 583369 h 618261"/>
                <a:gd name="connsiteX10" fmla="*/ 323310 w 603363"/>
                <a:gd name="connsiteY10" fmla="*/ 589511 h 618261"/>
                <a:gd name="connsiteX11" fmla="*/ 336378 w 603363"/>
                <a:gd name="connsiteY11" fmla="*/ 593562 h 618261"/>
                <a:gd name="connsiteX12" fmla="*/ 381333 w 603363"/>
                <a:gd name="connsiteY12" fmla="*/ 603625 h 618261"/>
                <a:gd name="connsiteX13" fmla="*/ 421453 w 603363"/>
                <a:gd name="connsiteY13" fmla="*/ 609244 h 618261"/>
                <a:gd name="connsiteX14" fmla="*/ 569647 w 603363"/>
                <a:gd name="connsiteY14" fmla="*/ 618261 h 618261"/>
                <a:gd name="connsiteX15" fmla="*/ 603364 w 603363"/>
                <a:gd name="connsiteY15" fmla="*/ 618261 h 618261"/>
                <a:gd name="connsiteX16" fmla="*/ 302793 w 603363"/>
                <a:gd name="connsiteY16" fmla="*/ 512539 h 618261"/>
                <a:gd name="connsiteX17" fmla="*/ 110427 w 603363"/>
                <a:gd name="connsiteY17" fmla="*/ 9671 h 61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3363" h="618261">
                  <a:moveTo>
                    <a:pt x="110427" y="9671"/>
                  </a:moveTo>
                  <a:lnTo>
                    <a:pt x="52273" y="0"/>
                  </a:lnTo>
                  <a:cubicBezTo>
                    <a:pt x="52273" y="0"/>
                    <a:pt x="23262" y="138785"/>
                    <a:pt x="0" y="243724"/>
                  </a:cubicBezTo>
                  <a:cubicBezTo>
                    <a:pt x="11631" y="260843"/>
                    <a:pt x="23262" y="277963"/>
                    <a:pt x="35284" y="295082"/>
                  </a:cubicBezTo>
                  <a:cubicBezTo>
                    <a:pt x="63381" y="335594"/>
                    <a:pt x="93830" y="374668"/>
                    <a:pt x="125064" y="414265"/>
                  </a:cubicBezTo>
                  <a:cubicBezTo>
                    <a:pt x="141138" y="433868"/>
                    <a:pt x="157604" y="453470"/>
                    <a:pt x="175377" y="473072"/>
                  </a:cubicBezTo>
                  <a:cubicBezTo>
                    <a:pt x="193973" y="493825"/>
                    <a:pt x="213601" y="513623"/>
                    <a:pt x="234184" y="532403"/>
                  </a:cubicBezTo>
                  <a:cubicBezTo>
                    <a:pt x="247122" y="544060"/>
                    <a:pt x="260791" y="554880"/>
                    <a:pt x="275088" y="564812"/>
                  </a:cubicBezTo>
                  <a:cubicBezTo>
                    <a:pt x="279531" y="567818"/>
                    <a:pt x="283974" y="570693"/>
                    <a:pt x="289593" y="573960"/>
                  </a:cubicBezTo>
                  <a:cubicBezTo>
                    <a:pt x="295513" y="577436"/>
                    <a:pt x="301617" y="580572"/>
                    <a:pt x="307889" y="583369"/>
                  </a:cubicBezTo>
                  <a:cubicBezTo>
                    <a:pt x="312986" y="585591"/>
                    <a:pt x="318082" y="587681"/>
                    <a:pt x="323310" y="589511"/>
                  </a:cubicBezTo>
                  <a:lnTo>
                    <a:pt x="336378" y="593562"/>
                  </a:lnTo>
                  <a:cubicBezTo>
                    <a:pt x="351158" y="597796"/>
                    <a:pt x="366161" y="601155"/>
                    <a:pt x="381333" y="603625"/>
                  </a:cubicBezTo>
                  <a:cubicBezTo>
                    <a:pt x="395055" y="606108"/>
                    <a:pt x="408384" y="607807"/>
                    <a:pt x="421453" y="609244"/>
                  </a:cubicBezTo>
                  <a:cubicBezTo>
                    <a:pt x="472550" y="614733"/>
                    <a:pt x="521033" y="617608"/>
                    <a:pt x="569647" y="618261"/>
                  </a:cubicBezTo>
                  <a:lnTo>
                    <a:pt x="603364" y="618261"/>
                  </a:lnTo>
                  <a:cubicBezTo>
                    <a:pt x="555664" y="616301"/>
                    <a:pt x="409822" y="602971"/>
                    <a:pt x="302793" y="512539"/>
                  </a:cubicBezTo>
                  <a:cubicBezTo>
                    <a:pt x="172240" y="403680"/>
                    <a:pt x="110427" y="9671"/>
                    <a:pt x="110427" y="967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F40F363-09B7-0365-D956-937EE584FB2A}"/>
                </a:ext>
              </a:extLst>
            </p:cNvPr>
            <p:cNvSpPr/>
            <p:nvPr/>
          </p:nvSpPr>
          <p:spPr>
            <a:xfrm>
              <a:off x="3573255" y="3033283"/>
              <a:ext cx="868334" cy="1181875"/>
            </a:xfrm>
            <a:custGeom>
              <a:avLst/>
              <a:gdLst>
                <a:gd name="connsiteX0" fmla="*/ 308134 w 868334"/>
                <a:gd name="connsiteY0" fmla="*/ 0 h 1181875"/>
                <a:gd name="connsiteX1" fmla="*/ 10438 w 868334"/>
                <a:gd name="connsiteY1" fmla="*/ 161916 h 1181875"/>
                <a:gd name="connsiteX2" fmla="*/ 173923 w 868334"/>
                <a:gd name="connsiteY2" fmla="*/ 1152755 h 1181875"/>
                <a:gd name="connsiteX3" fmla="*/ 867588 w 868334"/>
                <a:gd name="connsiteY3" fmla="*/ 1020504 h 1181875"/>
                <a:gd name="connsiteX4" fmla="*/ 676138 w 868334"/>
                <a:gd name="connsiteY4" fmla="*/ 205695 h 1181875"/>
                <a:gd name="connsiteX5" fmla="*/ 432414 w 868334"/>
                <a:gd name="connsiteY5" fmla="*/ 5489 h 118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34" h="1181875">
                  <a:moveTo>
                    <a:pt x="308134" y="0"/>
                  </a:moveTo>
                  <a:cubicBezTo>
                    <a:pt x="308134" y="0"/>
                    <a:pt x="46768" y="26137"/>
                    <a:pt x="10438" y="161916"/>
                  </a:cubicBezTo>
                  <a:cubicBezTo>
                    <a:pt x="-14522" y="257184"/>
                    <a:pt x="-7073" y="815331"/>
                    <a:pt x="173923" y="1152755"/>
                  </a:cubicBezTo>
                  <a:cubicBezTo>
                    <a:pt x="225151" y="1248153"/>
                    <a:pt x="893725" y="1084016"/>
                    <a:pt x="867588" y="1020504"/>
                  </a:cubicBezTo>
                  <a:cubicBezTo>
                    <a:pt x="794275" y="842383"/>
                    <a:pt x="622165" y="417401"/>
                    <a:pt x="676138" y="205695"/>
                  </a:cubicBezTo>
                  <a:cubicBezTo>
                    <a:pt x="714036" y="57370"/>
                    <a:pt x="432414" y="5489"/>
                    <a:pt x="432414" y="5489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9B7A9BA-C8DC-9F14-A8A0-7DE23CE3A763}"/>
                </a:ext>
              </a:extLst>
            </p:cNvPr>
            <p:cNvSpPr/>
            <p:nvPr/>
          </p:nvSpPr>
          <p:spPr>
            <a:xfrm>
              <a:off x="3703268" y="3364695"/>
              <a:ext cx="358857" cy="326054"/>
            </a:xfrm>
            <a:custGeom>
              <a:avLst/>
              <a:gdLst>
                <a:gd name="connsiteX0" fmla="*/ 107813 w 358857"/>
                <a:gd name="connsiteY0" fmla="*/ 0 h 326054"/>
                <a:gd name="connsiteX1" fmla="*/ 129115 w 358857"/>
                <a:gd name="connsiteY1" fmla="*/ 205695 h 326054"/>
                <a:gd name="connsiteX2" fmla="*/ 351276 w 358857"/>
                <a:gd name="connsiteY2" fmla="*/ 317560 h 326054"/>
                <a:gd name="connsiteX3" fmla="*/ 55540 w 358857"/>
                <a:gd name="connsiteY3" fmla="*/ 326054 h 326054"/>
                <a:gd name="connsiteX4" fmla="*/ 0 w 358857"/>
                <a:gd name="connsiteY4" fmla="*/ 69785 h 32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857" h="326054">
                  <a:moveTo>
                    <a:pt x="107813" y="0"/>
                  </a:moveTo>
                  <a:cubicBezTo>
                    <a:pt x="107813" y="0"/>
                    <a:pt x="79978" y="133297"/>
                    <a:pt x="129115" y="205695"/>
                  </a:cubicBezTo>
                  <a:cubicBezTo>
                    <a:pt x="178252" y="278093"/>
                    <a:pt x="287503" y="309065"/>
                    <a:pt x="351276" y="317560"/>
                  </a:cubicBezTo>
                  <a:cubicBezTo>
                    <a:pt x="415049" y="326054"/>
                    <a:pt x="55540" y="326054"/>
                    <a:pt x="55540" y="326054"/>
                  </a:cubicBezTo>
                  <a:lnTo>
                    <a:pt x="0" y="6978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E83D884B-4DF4-E32A-3DE7-6D082872F599}"/>
                </a:ext>
              </a:extLst>
            </p:cNvPr>
            <p:cNvSpPr/>
            <p:nvPr/>
          </p:nvSpPr>
          <p:spPr>
            <a:xfrm>
              <a:off x="3643808" y="3669970"/>
              <a:ext cx="143097" cy="483135"/>
            </a:xfrm>
            <a:custGeom>
              <a:avLst/>
              <a:gdLst>
                <a:gd name="connsiteX0" fmla="*/ 137740 w 143097"/>
                <a:gd name="connsiteY0" fmla="*/ 483135 h 483135"/>
                <a:gd name="connsiteX1" fmla="*/ 0 w 143097"/>
                <a:gd name="connsiteY1" fmla="*/ 1307 h 483135"/>
                <a:gd name="connsiteX2" fmla="*/ 6404 w 143097"/>
                <a:gd name="connsiteY2" fmla="*/ 0 h 483135"/>
                <a:gd name="connsiteX3" fmla="*/ 143098 w 143097"/>
                <a:gd name="connsiteY3" fmla="*/ 479215 h 48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097" h="483135">
                  <a:moveTo>
                    <a:pt x="137740" y="483135"/>
                  </a:moveTo>
                  <a:cubicBezTo>
                    <a:pt x="85467" y="413350"/>
                    <a:pt x="3528" y="18165"/>
                    <a:pt x="0" y="1307"/>
                  </a:cubicBezTo>
                  <a:lnTo>
                    <a:pt x="6404" y="0"/>
                  </a:lnTo>
                  <a:cubicBezTo>
                    <a:pt x="7188" y="4052"/>
                    <a:pt x="91740" y="410606"/>
                    <a:pt x="143098" y="479215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B734019-2016-83D6-4A53-3C25645EEEDD}"/>
                </a:ext>
              </a:extLst>
            </p:cNvPr>
            <p:cNvSpPr/>
            <p:nvPr/>
          </p:nvSpPr>
          <p:spPr>
            <a:xfrm>
              <a:off x="3618847" y="3800523"/>
              <a:ext cx="751296" cy="157750"/>
            </a:xfrm>
            <a:custGeom>
              <a:avLst/>
              <a:gdLst>
                <a:gd name="connsiteX0" fmla="*/ 0 w 751296"/>
                <a:gd name="connsiteY0" fmla="*/ 0 h 157750"/>
                <a:gd name="connsiteX1" fmla="*/ 227258 w 751296"/>
                <a:gd name="connsiteY1" fmla="*/ 156820 h 157750"/>
                <a:gd name="connsiteX2" fmla="*/ 751297 w 751296"/>
                <a:gd name="connsiteY2" fmla="*/ 71614 h 157750"/>
                <a:gd name="connsiteX3" fmla="*/ 742672 w 751296"/>
                <a:gd name="connsiteY3" fmla="*/ 45477 h 15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1296" h="157750">
                  <a:moveTo>
                    <a:pt x="0" y="0"/>
                  </a:moveTo>
                  <a:cubicBezTo>
                    <a:pt x="0" y="0"/>
                    <a:pt x="46131" y="145450"/>
                    <a:pt x="227258" y="156820"/>
                  </a:cubicBezTo>
                  <a:cubicBezTo>
                    <a:pt x="408384" y="168189"/>
                    <a:pt x="751297" y="71614"/>
                    <a:pt x="751297" y="71614"/>
                  </a:cubicBezTo>
                  <a:lnTo>
                    <a:pt x="742672" y="45477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F209F3D-29C8-71A4-9F9E-A6FCA52A5BAF}"/>
                </a:ext>
              </a:extLst>
            </p:cNvPr>
            <p:cNvSpPr/>
            <p:nvPr/>
          </p:nvSpPr>
          <p:spPr>
            <a:xfrm>
              <a:off x="3938106" y="3229569"/>
              <a:ext cx="204388" cy="717841"/>
            </a:xfrm>
            <a:custGeom>
              <a:avLst/>
              <a:gdLst>
                <a:gd name="connsiteX0" fmla="*/ 0 w 204388"/>
                <a:gd name="connsiteY0" fmla="*/ 24438 h 717841"/>
                <a:gd name="connsiteX1" fmla="*/ 39205 w 204388"/>
                <a:gd name="connsiteY1" fmla="*/ 623881 h 717841"/>
                <a:gd name="connsiteX2" fmla="*/ 148456 w 204388"/>
                <a:gd name="connsiteY2" fmla="*/ 717842 h 717841"/>
                <a:gd name="connsiteX3" fmla="*/ 204388 w 204388"/>
                <a:gd name="connsiteY3" fmla="*/ 582323 h 717841"/>
                <a:gd name="connsiteX4" fmla="*/ 44432 w 204388"/>
                <a:gd name="connsiteY4" fmla="*/ 0 h 71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388" h="717841">
                  <a:moveTo>
                    <a:pt x="0" y="24438"/>
                  </a:moveTo>
                  <a:lnTo>
                    <a:pt x="39205" y="623881"/>
                  </a:lnTo>
                  <a:lnTo>
                    <a:pt x="148456" y="717842"/>
                  </a:lnTo>
                  <a:lnTo>
                    <a:pt x="204388" y="582323"/>
                  </a:lnTo>
                  <a:cubicBezTo>
                    <a:pt x="204388" y="582323"/>
                    <a:pt x="77364" y="217587"/>
                    <a:pt x="44432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44191F8-6BF3-7978-E323-CA243C05BDE9}"/>
                </a:ext>
              </a:extLst>
            </p:cNvPr>
            <p:cNvSpPr/>
            <p:nvPr/>
          </p:nvSpPr>
          <p:spPr>
            <a:xfrm>
              <a:off x="4077806" y="2550148"/>
              <a:ext cx="69458" cy="110427"/>
            </a:xfrm>
            <a:custGeom>
              <a:avLst/>
              <a:gdLst>
                <a:gd name="connsiteX0" fmla="*/ 47046 w 69458"/>
                <a:gd name="connsiteY0" fmla="*/ 1830 h 110427"/>
                <a:gd name="connsiteX1" fmla="*/ 53580 w 69458"/>
                <a:gd name="connsiteY1" fmla="*/ 110427 h 110427"/>
                <a:gd name="connsiteX2" fmla="*/ 0 w 69458"/>
                <a:gd name="connsiteY2" fmla="*/ 0 h 11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458" h="110427">
                  <a:moveTo>
                    <a:pt x="47046" y="1830"/>
                  </a:moveTo>
                  <a:cubicBezTo>
                    <a:pt x="47046" y="1830"/>
                    <a:pt x="92785" y="35807"/>
                    <a:pt x="53580" y="1104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D86FAED-456E-DA09-AFAE-EF1B1C94A5A1}"/>
                </a:ext>
              </a:extLst>
            </p:cNvPr>
            <p:cNvSpPr/>
            <p:nvPr/>
          </p:nvSpPr>
          <p:spPr>
            <a:xfrm>
              <a:off x="3737156" y="2367832"/>
              <a:ext cx="479107" cy="326981"/>
            </a:xfrm>
            <a:custGeom>
              <a:avLst/>
              <a:gdLst>
                <a:gd name="connsiteX0" fmla="*/ 52625 w 479107"/>
                <a:gd name="connsiteY0" fmla="*/ 326982 h 326981"/>
                <a:gd name="connsiteX1" fmla="*/ 352 w 479107"/>
                <a:gd name="connsiteY1" fmla="*/ 253799 h 326981"/>
                <a:gd name="connsiteX2" fmla="*/ 35897 w 479107"/>
                <a:gd name="connsiteY2" fmla="*/ 235373 h 326981"/>
                <a:gd name="connsiteX3" fmla="*/ 44915 w 479107"/>
                <a:gd name="connsiteY3" fmla="*/ 110832 h 326981"/>
                <a:gd name="connsiteX4" fmla="*/ 94705 w 479107"/>
                <a:gd name="connsiteY4" fmla="*/ 123900 h 326981"/>
                <a:gd name="connsiteX5" fmla="*/ 202126 w 479107"/>
                <a:gd name="connsiteY5" fmla="*/ 27325 h 326981"/>
                <a:gd name="connsiteX6" fmla="*/ 221598 w 479107"/>
                <a:gd name="connsiteY6" fmla="*/ 63263 h 326981"/>
                <a:gd name="connsiteX7" fmla="*/ 362344 w 479107"/>
                <a:gd name="connsiteY7" fmla="*/ 1842 h 326981"/>
                <a:gd name="connsiteX8" fmla="*/ 377503 w 479107"/>
                <a:gd name="connsiteY8" fmla="*/ 55683 h 326981"/>
                <a:gd name="connsiteX9" fmla="*/ 475907 w 479107"/>
                <a:gd name="connsiteY9" fmla="*/ 29547 h 326981"/>
                <a:gd name="connsiteX10" fmla="*/ 405208 w 479107"/>
                <a:gd name="connsiteY10" fmla="*/ 136707 h 326981"/>
                <a:gd name="connsiteX11" fmla="*/ 434481 w 479107"/>
                <a:gd name="connsiteY11" fmla="*/ 182315 h 326981"/>
                <a:gd name="connsiteX12" fmla="*/ 377895 w 479107"/>
                <a:gd name="connsiteY12" fmla="*/ 200480 h 32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9107" h="326981">
                  <a:moveTo>
                    <a:pt x="52625" y="326982"/>
                  </a:moveTo>
                  <a:cubicBezTo>
                    <a:pt x="52625" y="326982"/>
                    <a:pt x="-5006" y="275623"/>
                    <a:pt x="352" y="253799"/>
                  </a:cubicBezTo>
                  <a:cubicBezTo>
                    <a:pt x="6232" y="227662"/>
                    <a:pt x="35897" y="235373"/>
                    <a:pt x="35897" y="235373"/>
                  </a:cubicBezTo>
                  <a:cubicBezTo>
                    <a:pt x="35897" y="235373"/>
                    <a:pt x="20738" y="133571"/>
                    <a:pt x="44915" y="110832"/>
                  </a:cubicBezTo>
                  <a:cubicBezTo>
                    <a:pt x="64778" y="92013"/>
                    <a:pt x="94705" y="123900"/>
                    <a:pt x="94705" y="123900"/>
                  </a:cubicBezTo>
                  <a:cubicBezTo>
                    <a:pt x="94705" y="123900"/>
                    <a:pt x="160961" y="25626"/>
                    <a:pt x="202126" y="27325"/>
                  </a:cubicBezTo>
                  <a:cubicBezTo>
                    <a:pt x="243291" y="29024"/>
                    <a:pt x="221598" y="63263"/>
                    <a:pt x="221598" y="63263"/>
                  </a:cubicBezTo>
                  <a:cubicBezTo>
                    <a:pt x="221598" y="63263"/>
                    <a:pt x="326144" y="-12664"/>
                    <a:pt x="362344" y="1842"/>
                  </a:cubicBezTo>
                  <a:cubicBezTo>
                    <a:pt x="398543" y="16348"/>
                    <a:pt x="377503" y="55683"/>
                    <a:pt x="377503" y="55683"/>
                  </a:cubicBezTo>
                  <a:cubicBezTo>
                    <a:pt x="377503" y="55683"/>
                    <a:pt x="454606" y="-12402"/>
                    <a:pt x="475907" y="29547"/>
                  </a:cubicBezTo>
                  <a:cubicBezTo>
                    <a:pt x="497209" y="71496"/>
                    <a:pt x="405208" y="136707"/>
                    <a:pt x="405208" y="136707"/>
                  </a:cubicBezTo>
                  <a:cubicBezTo>
                    <a:pt x="405208" y="136707"/>
                    <a:pt x="457481" y="148207"/>
                    <a:pt x="434481" y="182315"/>
                  </a:cubicBezTo>
                  <a:cubicBezTo>
                    <a:pt x="422915" y="201800"/>
                    <a:pt x="398634" y="209602"/>
                    <a:pt x="377895" y="20048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EEC7FA9-6F4C-38C4-F90E-5BC091920D5B}"/>
                </a:ext>
              </a:extLst>
            </p:cNvPr>
            <p:cNvSpPr/>
            <p:nvPr/>
          </p:nvSpPr>
          <p:spPr>
            <a:xfrm>
              <a:off x="3820360" y="2792826"/>
              <a:ext cx="190927" cy="319519"/>
            </a:xfrm>
            <a:custGeom>
              <a:avLst/>
              <a:gdLst>
                <a:gd name="connsiteX0" fmla="*/ 190928 w 190927"/>
                <a:gd name="connsiteY0" fmla="*/ 279270 h 319519"/>
                <a:gd name="connsiteX1" fmla="*/ 110689 w 190927"/>
                <a:gd name="connsiteY1" fmla="*/ 318474 h 319519"/>
                <a:gd name="connsiteX2" fmla="*/ 0 w 190927"/>
                <a:gd name="connsiteY2" fmla="*/ 269860 h 319519"/>
                <a:gd name="connsiteX3" fmla="*/ 2614 w 190927"/>
                <a:gd name="connsiteY3" fmla="*/ 0 h 319519"/>
                <a:gd name="connsiteX4" fmla="*/ 186877 w 190927"/>
                <a:gd name="connsiteY4" fmla="*/ 153553 h 319519"/>
                <a:gd name="connsiteX5" fmla="*/ 190928 w 190927"/>
                <a:gd name="connsiteY5" fmla="*/ 279270 h 31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927" h="319519">
                  <a:moveTo>
                    <a:pt x="190928" y="279270"/>
                  </a:moveTo>
                  <a:cubicBezTo>
                    <a:pt x="179428" y="294559"/>
                    <a:pt x="156428" y="312855"/>
                    <a:pt x="110689" y="318474"/>
                  </a:cubicBezTo>
                  <a:cubicBezTo>
                    <a:pt x="53057" y="326185"/>
                    <a:pt x="18034" y="289332"/>
                    <a:pt x="0" y="269860"/>
                  </a:cubicBezTo>
                  <a:cubicBezTo>
                    <a:pt x="16061" y="180695"/>
                    <a:pt x="16936" y="89452"/>
                    <a:pt x="2614" y="0"/>
                  </a:cubicBezTo>
                  <a:lnTo>
                    <a:pt x="186877" y="153553"/>
                  </a:lnTo>
                  <a:cubicBezTo>
                    <a:pt x="174200" y="198246"/>
                    <a:pt x="167666" y="244246"/>
                    <a:pt x="190928" y="279270"/>
                  </a:cubicBezTo>
                  <a:close/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AAEE86A-1444-5B08-6F37-D96F85C0547D}"/>
                </a:ext>
              </a:extLst>
            </p:cNvPr>
            <p:cNvSpPr/>
            <p:nvPr/>
          </p:nvSpPr>
          <p:spPr>
            <a:xfrm>
              <a:off x="3883746" y="2856077"/>
              <a:ext cx="123491" cy="141268"/>
            </a:xfrm>
            <a:custGeom>
              <a:avLst/>
              <a:gdLst>
                <a:gd name="connsiteX0" fmla="*/ 14371 w 123491"/>
                <a:gd name="connsiteY0" fmla="*/ 0 h 141268"/>
                <a:gd name="connsiteX1" fmla="*/ 123491 w 123491"/>
                <a:gd name="connsiteY1" fmla="*/ 90825 h 141268"/>
                <a:gd name="connsiteX2" fmla="*/ 113036 w 123491"/>
                <a:gd name="connsiteY2" fmla="*/ 141268 h 141268"/>
                <a:gd name="connsiteX3" fmla="*/ 4047 w 123491"/>
                <a:gd name="connsiteY3" fmla="*/ 57370 h 141268"/>
                <a:gd name="connsiteX4" fmla="*/ 14371 w 123491"/>
                <a:gd name="connsiteY4" fmla="*/ 0 h 14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91" h="141268">
                  <a:moveTo>
                    <a:pt x="14371" y="0"/>
                  </a:moveTo>
                  <a:lnTo>
                    <a:pt x="123491" y="90825"/>
                  </a:lnTo>
                  <a:cubicBezTo>
                    <a:pt x="118407" y="107265"/>
                    <a:pt x="114905" y="124162"/>
                    <a:pt x="113036" y="141268"/>
                  </a:cubicBezTo>
                  <a:cubicBezTo>
                    <a:pt x="71348" y="134604"/>
                    <a:pt x="19729" y="100626"/>
                    <a:pt x="4047" y="57370"/>
                  </a:cubicBezTo>
                  <a:cubicBezTo>
                    <a:pt x="-5754" y="30449"/>
                    <a:pt x="4047" y="2875"/>
                    <a:pt x="14371" y="0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26FB460-2AD3-CEC2-7B0F-7C9C6191CB58}"/>
                </a:ext>
              </a:extLst>
            </p:cNvPr>
            <p:cNvSpPr/>
            <p:nvPr/>
          </p:nvSpPr>
          <p:spPr>
            <a:xfrm>
              <a:off x="3791911" y="2473459"/>
              <a:ext cx="354146" cy="487487"/>
            </a:xfrm>
            <a:custGeom>
              <a:avLst/>
              <a:gdLst>
                <a:gd name="connsiteX0" fmla="*/ 484 w 354146"/>
                <a:gd name="connsiteY0" fmla="*/ 181105 h 487487"/>
                <a:gd name="connsiteX1" fmla="*/ 155813 w 354146"/>
                <a:gd name="connsiteY1" fmla="*/ 475 h 487487"/>
                <a:gd name="connsiteX2" fmla="*/ 232185 w 354146"/>
                <a:gd name="connsiteY2" fmla="*/ 12524 h 487487"/>
                <a:gd name="connsiteX3" fmla="*/ 343526 w 354146"/>
                <a:gd name="connsiteY3" fmla="*/ 355044 h 487487"/>
                <a:gd name="connsiteX4" fmla="*/ 69092 w 354146"/>
                <a:gd name="connsiteY4" fmla="*/ 439857 h 487487"/>
                <a:gd name="connsiteX5" fmla="*/ 484 w 354146"/>
                <a:gd name="connsiteY5" fmla="*/ 181105 h 487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146" h="487487">
                  <a:moveTo>
                    <a:pt x="484" y="181105"/>
                  </a:moveTo>
                  <a:cubicBezTo>
                    <a:pt x="-6503" y="88333"/>
                    <a:pt x="63042" y="7466"/>
                    <a:pt x="155813" y="475"/>
                  </a:cubicBezTo>
                  <a:cubicBezTo>
                    <a:pt x="181858" y="-1486"/>
                    <a:pt x="208008" y="2644"/>
                    <a:pt x="232185" y="12524"/>
                  </a:cubicBezTo>
                  <a:cubicBezTo>
                    <a:pt x="352936" y="61791"/>
                    <a:pt x="369663" y="244747"/>
                    <a:pt x="343526" y="355044"/>
                  </a:cubicBezTo>
                  <a:cubicBezTo>
                    <a:pt x="314384" y="478017"/>
                    <a:pt x="162400" y="534864"/>
                    <a:pt x="69092" y="439857"/>
                  </a:cubicBezTo>
                  <a:cubicBezTo>
                    <a:pt x="6626" y="376868"/>
                    <a:pt x="8324" y="304339"/>
                    <a:pt x="484" y="181105"/>
                  </a:cubicBezTo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961EA6C-56D5-BC09-030E-5F9E2EECCDFC}"/>
                </a:ext>
              </a:extLst>
            </p:cNvPr>
            <p:cNvSpPr/>
            <p:nvPr/>
          </p:nvSpPr>
          <p:spPr>
            <a:xfrm>
              <a:off x="3963451" y="2696902"/>
              <a:ext cx="50196" cy="29144"/>
            </a:xfrm>
            <a:custGeom>
              <a:avLst/>
              <a:gdLst>
                <a:gd name="connsiteX0" fmla="*/ 45224 w 50196"/>
                <a:gd name="connsiteY0" fmla="*/ 29145 h 29144"/>
                <a:gd name="connsiteX1" fmla="*/ 40650 w 50196"/>
                <a:gd name="connsiteY1" fmla="*/ 25878 h 29144"/>
                <a:gd name="connsiteX2" fmla="*/ 26275 w 50196"/>
                <a:gd name="connsiteY2" fmla="*/ 10326 h 29144"/>
                <a:gd name="connsiteX3" fmla="*/ 8894 w 50196"/>
                <a:gd name="connsiteY3" fmla="*/ 13201 h 29144"/>
                <a:gd name="connsiteX4" fmla="*/ 3274 w 50196"/>
                <a:gd name="connsiteY4" fmla="*/ 14900 h 29144"/>
                <a:gd name="connsiteX5" fmla="*/ 269 w 50196"/>
                <a:gd name="connsiteY5" fmla="*/ 8627 h 29144"/>
                <a:gd name="connsiteX6" fmla="*/ 21178 w 50196"/>
                <a:gd name="connsiteY6" fmla="*/ 2 h 29144"/>
                <a:gd name="connsiteX7" fmla="*/ 49928 w 50196"/>
                <a:gd name="connsiteY7" fmla="*/ 22611 h 29144"/>
                <a:gd name="connsiteX8" fmla="*/ 46922 w 50196"/>
                <a:gd name="connsiteY8" fmla="*/ 28883 h 2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196" h="29144">
                  <a:moveTo>
                    <a:pt x="45224" y="29145"/>
                  </a:moveTo>
                  <a:cubicBezTo>
                    <a:pt x="43159" y="29145"/>
                    <a:pt x="41316" y="27838"/>
                    <a:pt x="40650" y="25878"/>
                  </a:cubicBezTo>
                  <a:cubicBezTo>
                    <a:pt x="38794" y="18599"/>
                    <a:pt x="33384" y="12744"/>
                    <a:pt x="26275" y="10326"/>
                  </a:cubicBezTo>
                  <a:cubicBezTo>
                    <a:pt x="20328" y="9072"/>
                    <a:pt x="14121" y="10104"/>
                    <a:pt x="8894" y="13201"/>
                  </a:cubicBezTo>
                  <a:cubicBezTo>
                    <a:pt x="7613" y="14966"/>
                    <a:pt x="5313" y="15671"/>
                    <a:pt x="3274" y="14900"/>
                  </a:cubicBezTo>
                  <a:cubicBezTo>
                    <a:pt x="726" y="13972"/>
                    <a:pt x="-607" y="11189"/>
                    <a:pt x="269" y="8627"/>
                  </a:cubicBezTo>
                  <a:cubicBezTo>
                    <a:pt x="1968" y="3923"/>
                    <a:pt x="13337" y="2"/>
                    <a:pt x="21178" y="2"/>
                  </a:cubicBezTo>
                  <a:cubicBezTo>
                    <a:pt x="34887" y="-168"/>
                    <a:pt x="46857" y="9255"/>
                    <a:pt x="49928" y="22611"/>
                  </a:cubicBezTo>
                  <a:cubicBezTo>
                    <a:pt x="50804" y="25172"/>
                    <a:pt x="49471" y="27955"/>
                    <a:pt x="46922" y="28883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3C70936-F43C-EBF9-FAEF-8A95A4CBA35C}"/>
                </a:ext>
              </a:extLst>
            </p:cNvPr>
            <p:cNvSpPr/>
            <p:nvPr/>
          </p:nvSpPr>
          <p:spPr>
            <a:xfrm>
              <a:off x="4080526" y="2700014"/>
              <a:ext cx="43493" cy="27995"/>
            </a:xfrm>
            <a:custGeom>
              <a:avLst/>
              <a:gdLst>
                <a:gd name="connsiteX0" fmla="*/ 4859 w 43493"/>
                <a:gd name="connsiteY0" fmla="*/ 27993 h 27995"/>
                <a:gd name="connsiteX1" fmla="*/ 3683 w 43493"/>
                <a:gd name="connsiteY1" fmla="*/ 27993 h 27995"/>
                <a:gd name="connsiteX2" fmla="*/ 141 w 43493"/>
                <a:gd name="connsiteY2" fmla="*/ 22139 h 27995"/>
                <a:gd name="connsiteX3" fmla="*/ 155 w 43493"/>
                <a:gd name="connsiteY3" fmla="*/ 22113 h 27995"/>
                <a:gd name="connsiteX4" fmla="*/ 22371 w 43493"/>
                <a:gd name="connsiteY4" fmla="*/ 27 h 27995"/>
                <a:gd name="connsiteX5" fmla="*/ 43149 w 43493"/>
                <a:gd name="connsiteY5" fmla="*/ 7999 h 27995"/>
                <a:gd name="connsiteX6" fmla="*/ 40405 w 43493"/>
                <a:gd name="connsiteY6" fmla="*/ 14402 h 27995"/>
                <a:gd name="connsiteX7" fmla="*/ 34655 w 43493"/>
                <a:gd name="connsiteY7" fmla="*/ 12834 h 27995"/>
                <a:gd name="connsiteX8" fmla="*/ 20018 w 43493"/>
                <a:gd name="connsiteY8" fmla="*/ 10351 h 27995"/>
                <a:gd name="connsiteX9" fmla="*/ 9564 w 43493"/>
                <a:gd name="connsiteY9" fmla="*/ 24465 h 27995"/>
                <a:gd name="connsiteX10" fmla="*/ 4859 w 43493"/>
                <a:gd name="connsiteY10" fmla="*/ 27993 h 27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493" h="27995">
                  <a:moveTo>
                    <a:pt x="4859" y="27993"/>
                  </a:moveTo>
                  <a:lnTo>
                    <a:pt x="3683" y="27993"/>
                  </a:lnTo>
                  <a:cubicBezTo>
                    <a:pt x="1096" y="27353"/>
                    <a:pt x="-499" y="24726"/>
                    <a:pt x="141" y="22139"/>
                  </a:cubicBezTo>
                  <a:cubicBezTo>
                    <a:pt x="155" y="22126"/>
                    <a:pt x="155" y="22126"/>
                    <a:pt x="155" y="22113"/>
                  </a:cubicBezTo>
                  <a:cubicBezTo>
                    <a:pt x="4598" y="3948"/>
                    <a:pt x="15967" y="419"/>
                    <a:pt x="22371" y="27"/>
                  </a:cubicBezTo>
                  <a:cubicBezTo>
                    <a:pt x="28774" y="-365"/>
                    <a:pt x="41320" y="3556"/>
                    <a:pt x="43149" y="7999"/>
                  </a:cubicBezTo>
                  <a:cubicBezTo>
                    <a:pt x="44143" y="10521"/>
                    <a:pt x="42914" y="13370"/>
                    <a:pt x="40405" y="14402"/>
                  </a:cubicBezTo>
                  <a:cubicBezTo>
                    <a:pt x="38353" y="15173"/>
                    <a:pt x="36040" y="14546"/>
                    <a:pt x="34655" y="12834"/>
                  </a:cubicBezTo>
                  <a:cubicBezTo>
                    <a:pt x="30316" y="10064"/>
                    <a:pt x="25037" y="9175"/>
                    <a:pt x="20018" y="10351"/>
                  </a:cubicBezTo>
                  <a:cubicBezTo>
                    <a:pt x="14268" y="12860"/>
                    <a:pt x="10296" y="18231"/>
                    <a:pt x="9564" y="24465"/>
                  </a:cubicBezTo>
                  <a:cubicBezTo>
                    <a:pt x="9015" y="26595"/>
                    <a:pt x="7055" y="28059"/>
                    <a:pt x="4859" y="27993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5E91756-4416-91BD-4725-18BDB774662B}"/>
                </a:ext>
              </a:extLst>
            </p:cNvPr>
            <p:cNvSpPr/>
            <p:nvPr/>
          </p:nvSpPr>
          <p:spPr>
            <a:xfrm>
              <a:off x="3978058" y="2801087"/>
              <a:ext cx="114425" cy="63284"/>
            </a:xfrm>
            <a:custGeom>
              <a:avLst/>
              <a:gdLst>
                <a:gd name="connsiteX0" fmla="*/ 113862 w 114425"/>
                <a:gd name="connsiteY0" fmla="*/ 25716 h 63284"/>
                <a:gd name="connsiteX1" fmla="*/ 70606 w 114425"/>
                <a:gd name="connsiteY1" fmla="*/ 62308 h 63284"/>
                <a:gd name="connsiteX2" fmla="*/ 56492 w 114425"/>
                <a:gd name="connsiteY2" fmla="*/ 63092 h 63284"/>
                <a:gd name="connsiteX3" fmla="*/ 9315 w 114425"/>
                <a:gd name="connsiteY3" fmla="*/ 34864 h 63284"/>
                <a:gd name="connsiteX4" fmla="*/ 37 w 114425"/>
                <a:gd name="connsiteY4" fmla="*/ 6245 h 63284"/>
                <a:gd name="connsiteX5" fmla="*/ 4990 w 114425"/>
                <a:gd name="connsiteY5" fmla="*/ 37 h 63284"/>
                <a:gd name="connsiteX6" fmla="*/ 7616 w 114425"/>
                <a:gd name="connsiteY6" fmla="*/ 364 h 63284"/>
                <a:gd name="connsiteX7" fmla="*/ 8401 w 114425"/>
                <a:gd name="connsiteY7" fmla="*/ 364 h 63284"/>
                <a:gd name="connsiteX8" fmla="*/ 108504 w 114425"/>
                <a:gd name="connsiteY8" fmla="*/ 17614 h 63284"/>
                <a:gd name="connsiteX9" fmla="*/ 112294 w 114425"/>
                <a:gd name="connsiteY9" fmla="*/ 19052 h 63284"/>
                <a:gd name="connsiteX10" fmla="*/ 113862 w 114425"/>
                <a:gd name="connsiteY10" fmla="*/ 25716 h 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425" h="63284">
                  <a:moveTo>
                    <a:pt x="113862" y="25716"/>
                  </a:moveTo>
                  <a:cubicBezTo>
                    <a:pt x="106570" y="44456"/>
                    <a:pt x="90287" y="58230"/>
                    <a:pt x="70606" y="62308"/>
                  </a:cubicBezTo>
                  <a:cubicBezTo>
                    <a:pt x="65966" y="63249"/>
                    <a:pt x="61210" y="63510"/>
                    <a:pt x="56492" y="63092"/>
                  </a:cubicBezTo>
                  <a:cubicBezTo>
                    <a:pt x="36772" y="63053"/>
                    <a:pt x="18672" y="52219"/>
                    <a:pt x="9315" y="34864"/>
                  </a:cubicBezTo>
                  <a:cubicBezTo>
                    <a:pt x="4493" y="25978"/>
                    <a:pt x="1344" y="16268"/>
                    <a:pt x="37" y="6245"/>
                  </a:cubicBezTo>
                  <a:cubicBezTo>
                    <a:pt x="-316" y="3161"/>
                    <a:pt x="1906" y="377"/>
                    <a:pt x="4990" y="37"/>
                  </a:cubicBezTo>
                  <a:cubicBezTo>
                    <a:pt x="5878" y="-67"/>
                    <a:pt x="6780" y="50"/>
                    <a:pt x="7616" y="364"/>
                  </a:cubicBezTo>
                  <a:cubicBezTo>
                    <a:pt x="7616" y="364"/>
                    <a:pt x="7616" y="364"/>
                    <a:pt x="8401" y="364"/>
                  </a:cubicBezTo>
                  <a:cubicBezTo>
                    <a:pt x="40392" y="12348"/>
                    <a:pt x="74343" y="18202"/>
                    <a:pt x="108504" y="17614"/>
                  </a:cubicBezTo>
                  <a:cubicBezTo>
                    <a:pt x="109902" y="17614"/>
                    <a:pt x="111248" y="18124"/>
                    <a:pt x="112294" y="19052"/>
                  </a:cubicBezTo>
                  <a:cubicBezTo>
                    <a:pt x="114358" y="20607"/>
                    <a:pt x="115012" y="23403"/>
                    <a:pt x="113862" y="25716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730FF968-BEDA-8E57-EA23-8193FC644B9A}"/>
                </a:ext>
              </a:extLst>
            </p:cNvPr>
            <p:cNvSpPr/>
            <p:nvPr/>
          </p:nvSpPr>
          <p:spPr>
            <a:xfrm>
              <a:off x="3987373" y="2835002"/>
              <a:ext cx="61293" cy="29369"/>
            </a:xfrm>
            <a:custGeom>
              <a:avLst/>
              <a:gdLst>
                <a:gd name="connsiteX0" fmla="*/ 61290 w 61293"/>
                <a:gd name="connsiteY0" fmla="*/ 28393 h 29369"/>
                <a:gd name="connsiteX1" fmla="*/ 47177 w 61293"/>
                <a:gd name="connsiteY1" fmla="*/ 29177 h 29369"/>
                <a:gd name="connsiteX2" fmla="*/ 0 w 61293"/>
                <a:gd name="connsiteY2" fmla="*/ 949 h 29369"/>
                <a:gd name="connsiteX3" fmla="*/ 44040 w 61293"/>
                <a:gd name="connsiteY3" fmla="*/ 5131 h 29369"/>
                <a:gd name="connsiteX4" fmla="*/ 61290 w 61293"/>
                <a:gd name="connsiteY4" fmla="*/ 28393 h 2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293" h="29369">
                  <a:moveTo>
                    <a:pt x="61290" y="28393"/>
                  </a:moveTo>
                  <a:cubicBezTo>
                    <a:pt x="56651" y="29334"/>
                    <a:pt x="51894" y="29595"/>
                    <a:pt x="47177" y="29177"/>
                  </a:cubicBezTo>
                  <a:cubicBezTo>
                    <a:pt x="27457" y="29138"/>
                    <a:pt x="9357" y="18304"/>
                    <a:pt x="0" y="949"/>
                  </a:cubicBezTo>
                  <a:cubicBezTo>
                    <a:pt x="14806" y="-1168"/>
                    <a:pt x="29900" y="270"/>
                    <a:pt x="44040" y="5131"/>
                  </a:cubicBezTo>
                  <a:cubicBezTo>
                    <a:pt x="54390" y="8084"/>
                    <a:pt x="61473" y="17624"/>
                    <a:pt x="61290" y="28393"/>
                  </a:cubicBezTo>
                  <a:close/>
                </a:path>
              </a:pathLst>
            </a:custGeom>
            <a:solidFill>
              <a:srgbClr val="FF56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684A343-4E41-6A94-08CD-6218B77FA126}"/>
                </a:ext>
              </a:extLst>
            </p:cNvPr>
            <p:cNvSpPr/>
            <p:nvPr/>
          </p:nvSpPr>
          <p:spPr>
            <a:xfrm>
              <a:off x="3986443" y="2801974"/>
              <a:ext cx="103908" cy="27299"/>
            </a:xfrm>
            <a:custGeom>
              <a:avLst/>
              <a:gdLst>
                <a:gd name="connsiteX0" fmla="*/ 103908 w 103908"/>
                <a:gd name="connsiteY0" fmla="*/ 18557 h 27299"/>
                <a:gd name="connsiteX1" fmla="*/ 100119 w 103908"/>
                <a:gd name="connsiteY1" fmla="*/ 24046 h 27299"/>
                <a:gd name="connsiteX2" fmla="*/ 4720 w 103908"/>
                <a:gd name="connsiteY2" fmla="*/ 13068 h 27299"/>
                <a:gd name="connsiteX3" fmla="*/ 15 w 103908"/>
                <a:gd name="connsiteY3" fmla="*/ 0 h 27299"/>
                <a:gd name="connsiteX4" fmla="*/ 100119 w 103908"/>
                <a:gd name="connsiteY4" fmla="*/ 17250 h 27299"/>
                <a:gd name="connsiteX5" fmla="*/ 103908 w 103908"/>
                <a:gd name="connsiteY5" fmla="*/ 18557 h 2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908" h="27299">
                  <a:moveTo>
                    <a:pt x="103908" y="18557"/>
                  </a:moveTo>
                  <a:cubicBezTo>
                    <a:pt x="102967" y="20583"/>
                    <a:pt x="101687" y="22438"/>
                    <a:pt x="100119" y="24046"/>
                  </a:cubicBezTo>
                  <a:cubicBezTo>
                    <a:pt x="90187" y="34239"/>
                    <a:pt x="10470" y="17642"/>
                    <a:pt x="4720" y="13068"/>
                  </a:cubicBezTo>
                  <a:cubicBezTo>
                    <a:pt x="1505" y="9488"/>
                    <a:pt x="-181" y="4809"/>
                    <a:pt x="15" y="0"/>
                  </a:cubicBezTo>
                  <a:cubicBezTo>
                    <a:pt x="32007" y="11984"/>
                    <a:pt x="65958" y="17838"/>
                    <a:pt x="100119" y="17250"/>
                  </a:cubicBezTo>
                  <a:cubicBezTo>
                    <a:pt x="101504" y="17211"/>
                    <a:pt x="102837" y="17681"/>
                    <a:pt x="103908" y="18557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F211581-2D1F-7F18-805B-BB1192CB7B7B}"/>
                </a:ext>
              </a:extLst>
            </p:cNvPr>
            <p:cNvSpPr/>
            <p:nvPr/>
          </p:nvSpPr>
          <p:spPr>
            <a:xfrm>
              <a:off x="3789848" y="2441729"/>
              <a:ext cx="334893" cy="284826"/>
            </a:xfrm>
            <a:custGeom>
              <a:avLst/>
              <a:gdLst>
                <a:gd name="connsiteX0" fmla="*/ 455 w 334893"/>
                <a:gd name="connsiteY0" fmla="*/ 239885 h 284826"/>
                <a:gd name="connsiteX1" fmla="*/ 60962 w 334893"/>
                <a:gd name="connsiteY1" fmla="*/ 283533 h 284826"/>
                <a:gd name="connsiteX2" fmla="*/ 74030 w 334893"/>
                <a:gd name="connsiteY2" fmla="*/ 182777 h 284826"/>
                <a:gd name="connsiteX3" fmla="*/ 120030 w 334893"/>
                <a:gd name="connsiteY3" fmla="*/ 134163 h 284826"/>
                <a:gd name="connsiteX4" fmla="*/ 220003 w 334893"/>
                <a:gd name="connsiteY4" fmla="*/ 121094 h 284826"/>
                <a:gd name="connsiteX5" fmla="*/ 334873 w 334893"/>
                <a:gd name="connsiteY5" fmla="*/ 140043 h 284826"/>
                <a:gd name="connsiteX6" fmla="*/ 215429 w 334893"/>
                <a:gd name="connsiteY6" fmla="*/ 2434 h 284826"/>
                <a:gd name="connsiteX7" fmla="*/ 455 w 334893"/>
                <a:gd name="connsiteY7" fmla="*/ 239885 h 28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893" h="284826">
                  <a:moveTo>
                    <a:pt x="455" y="239885"/>
                  </a:moveTo>
                  <a:cubicBezTo>
                    <a:pt x="455" y="245635"/>
                    <a:pt x="27507" y="293204"/>
                    <a:pt x="60962" y="283533"/>
                  </a:cubicBezTo>
                  <a:cubicBezTo>
                    <a:pt x="94416" y="273863"/>
                    <a:pt x="74030" y="182777"/>
                    <a:pt x="74030" y="182777"/>
                  </a:cubicBezTo>
                  <a:cubicBezTo>
                    <a:pt x="74030" y="182777"/>
                    <a:pt x="139371" y="189050"/>
                    <a:pt x="120030" y="134163"/>
                  </a:cubicBezTo>
                  <a:cubicBezTo>
                    <a:pt x="152204" y="154210"/>
                    <a:pt x="194062" y="148747"/>
                    <a:pt x="220003" y="121094"/>
                  </a:cubicBezTo>
                  <a:cubicBezTo>
                    <a:pt x="220003" y="121094"/>
                    <a:pt x="297367" y="168794"/>
                    <a:pt x="334873" y="140043"/>
                  </a:cubicBezTo>
                  <a:cubicBezTo>
                    <a:pt x="334873" y="140043"/>
                    <a:pt x="339316" y="30662"/>
                    <a:pt x="215429" y="2434"/>
                  </a:cubicBezTo>
                  <a:cubicBezTo>
                    <a:pt x="145644" y="-12856"/>
                    <a:pt x="-9477" y="41247"/>
                    <a:pt x="455" y="239885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FD1959D-FF31-7A00-BB49-836F5BE7985C}"/>
                </a:ext>
              </a:extLst>
            </p:cNvPr>
            <p:cNvSpPr/>
            <p:nvPr/>
          </p:nvSpPr>
          <p:spPr>
            <a:xfrm>
              <a:off x="3737143" y="2686497"/>
              <a:ext cx="119346" cy="146696"/>
            </a:xfrm>
            <a:custGeom>
              <a:avLst/>
              <a:gdLst>
                <a:gd name="connsiteX0" fmla="*/ 2586 w 119346"/>
                <a:gd name="connsiteY0" fmla="*/ 70914 h 146696"/>
                <a:gd name="connsiteX1" fmla="*/ 58518 w 119346"/>
                <a:gd name="connsiteY1" fmla="*/ 140698 h 146696"/>
                <a:gd name="connsiteX2" fmla="*/ 119155 w 119346"/>
                <a:gd name="connsiteY2" fmla="*/ 90908 h 146696"/>
                <a:gd name="connsiteX3" fmla="*/ 54990 w 119346"/>
                <a:gd name="connsiteY3" fmla="*/ 214 h 146696"/>
                <a:gd name="connsiteX4" fmla="*/ 2717 w 119346"/>
                <a:gd name="connsiteY4" fmla="*/ 71044 h 14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346" h="146696">
                  <a:moveTo>
                    <a:pt x="2586" y="70914"/>
                  </a:moveTo>
                  <a:cubicBezTo>
                    <a:pt x="11314" y="100631"/>
                    <a:pt x="31412" y="125709"/>
                    <a:pt x="58518" y="140698"/>
                  </a:cubicBezTo>
                  <a:cubicBezTo>
                    <a:pt x="94848" y="160040"/>
                    <a:pt x="121899" y="129721"/>
                    <a:pt x="119155" y="90908"/>
                  </a:cubicBezTo>
                  <a:cubicBezTo>
                    <a:pt x="116803" y="55885"/>
                    <a:pt x="94979" y="3612"/>
                    <a:pt x="54990" y="214"/>
                  </a:cubicBezTo>
                  <a:cubicBezTo>
                    <a:pt x="15001" y="-3184"/>
                    <a:pt x="-8261" y="34453"/>
                    <a:pt x="2717" y="71044"/>
                  </a:cubicBezTo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CBF663E7-0FB9-1AB6-6172-B94359910CA7}"/>
                </a:ext>
              </a:extLst>
            </p:cNvPr>
            <p:cNvSpPr/>
            <p:nvPr/>
          </p:nvSpPr>
          <p:spPr>
            <a:xfrm>
              <a:off x="4079867" y="2642379"/>
              <a:ext cx="51655" cy="26558"/>
            </a:xfrm>
            <a:custGeom>
              <a:avLst/>
              <a:gdLst>
                <a:gd name="connsiteX0" fmla="*/ 46423 w 51655"/>
                <a:gd name="connsiteY0" fmla="*/ 26559 h 26558"/>
                <a:gd name="connsiteX1" fmla="*/ 42502 w 51655"/>
                <a:gd name="connsiteY1" fmla="*/ 23553 h 26558"/>
                <a:gd name="connsiteX2" fmla="*/ 27212 w 51655"/>
                <a:gd name="connsiteY2" fmla="*/ 10485 h 26558"/>
                <a:gd name="connsiteX3" fmla="*/ 7348 w 51655"/>
                <a:gd name="connsiteY3" fmla="*/ 13491 h 26558"/>
                <a:gd name="connsiteX4" fmla="*/ 684 w 51655"/>
                <a:gd name="connsiteY4" fmla="*/ 11792 h 26558"/>
                <a:gd name="connsiteX5" fmla="*/ 2382 w 51655"/>
                <a:gd name="connsiteY5" fmla="*/ 5127 h 26558"/>
                <a:gd name="connsiteX6" fmla="*/ 29826 w 51655"/>
                <a:gd name="connsiteY6" fmla="*/ 945 h 26558"/>
                <a:gd name="connsiteX7" fmla="*/ 50996 w 51655"/>
                <a:gd name="connsiteY7" fmla="*/ 18718 h 26558"/>
                <a:gd name="connsiteX8" fmla="*/ 49258 w 51655"/>
                <a:gd name="connsiteY8" fmla="*/ 25331 h 26558"/>
                <a:gd name="connsiteX9" fmla="*/ 49167 w 51655"/>
                <a:gd name="connsiteY9" fmla="*/ 25383 h 26558"/>
                <a:gd name="connsiteX10" fmla="*/ 46423 w 51655"/>
                <a:gd name="connsiteY10" fmla="*/ 26559 h 26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655" h="26558">
                  <a:moveTo>
                    <a:pt x="46423" y="26559"/>
                  </a:moveTo>
                  <a:cubicBezTo>
                    <a:pt x="44684" y="26298"/>
                    <a:pt x="43208" y="25161"/>
                    <a:pt x="42502" y="23553"/>
                  </a:cubicBezTo>
                  <a:cubicBezTo>
                    <a:pt x="39431" y="17281"/>
                    <a:pt x="33890" y="12550"/>
                    <a:pt x="27212" y="10485"/>
                  </a:cubicBezTo>
                  <a:cubicBezTo>
                    <a:pt x="20443" y="9113"/>
                    <a:pt x="13412" y="10171"/>
                    <a:pt x="7348" y="13491"/>
                  </a:cubicBezTo>
                  <a:cubicBezTo>
                    <a:pt x="5035" y="14863"/>
                    <a:pt x="2056" y="14105"/>
                    <a:pt x="684" y="11792"/>
                  </a:cubicBezTo>
                  <a:cubicBezTo>
                    <a:pt x="-689" y="9479"/>
                    <a:pt x="69" y="6499"/>
                    <a:pt x="2382" y="5127"/>
                  </a:cubicBezTo>
                  <a:cubicBezTo>
                    <a:pt x="10668" y="318"/>
                    <a:pt x="20482" y="-1185"/>
                    <a:pt x="29826" y="945"/>
                  </a:cubicBezTo>
                  <a:cubicBezTo>
                    <a:pt x="39000" y="3742"/>
                    <a:pt x="46645" y="10158"/>
                    <a:pt x="50996" y="18718"/>
                  </a:cubicBezTo>
                  <a:cubicBezTo>
                    <a:pt x="52342" y="21018"/>
                    <a:pt x="51558" y="23985"/>
                    <a:pt x="49258" y="25331"/>
                  </a:cubicBezTo>
                  <a:cubicBezTo>
                    <a:pt x="49232" y="25344"/>
                    <a:pt x="49193" y="25370"/>
                    <a:pt x="49167" y="25383"/>
                  </a:cubicBezTo>
                  <a:cubicBezTo>
                    <a:pt x="48435" y="26115"/>
                    <a:pt x="47455" y="26533"/>
                    <a:pt x="46423" y="26559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A229D63-857A-CDAE-948C-26ED2460D9D8}"/>
                </a:ext>
              </a:extLst>
            </p:cNvPr>
            <p:cNvSpPr/>
            <p:nvPr/>
          </p:nvSpPr>
          <p:spPr>
            <a:xfrm>
              <a:off x="3950392" y="2646298"/>
              <a:ext cx="50820" cy="26649"/>
            </a:xfrm>
            <a:custGeom>
              <a:avLst/>
              <a:gdLst>
                <a:gd name="connsiteX0" fmla="*/ 4833 w 50820"/>
                <a:gd name="connsiteY0" fmla="*/ 26561 h 26649"/>
                <a:gd name="connsiteX1" fmla="*/ 2742 w 50820"/>
                <a:gd name="connsiteY1" fmla="*/ 26561 h 26649"/>
                <a:gd name="connsiteX2" fmla="*/ 481 w 50820"/>
                <a:gd name="connsiteY2" fmla="*/ 20105 h 26649"/>
                <a:gd name="connsiteX3" fmla="*/ 520 w 50820"/>
                <a:gd name="connsiteY3" fmla="*/ 20027 h 26649"/>
                <a:gd name="connsiteX4" fmla="*/ 21168 w 50820"/>
                <a:gd name="connsiteY4" fmla="*/ 1470 h 26649"/>
                <a:gd name="connsiteX5" fmla="*/ 48742 w 50820"/>
                <a:gd name="connsiteY5" fmla="*/ 4737 h 26649"/>
                <a:gd name="connsiteX6" fmla="*/ 49892 w 50820"/>
                <a:gd name="connsiteY6" fmla="*/ 11663 h 26649"/>
                <a:gd name="connsiteX7" fmla="*/ 44299 w 50820"/>
                <a:gd name="connsiteY7" fmla="*/ 13493 h 26649"/>
                <a:gd name="connsiteX8" fmla="*/ 24305 w 50820"/>
                <a:gd name="connsiteY8" fmla="*/ 10749 h 26649"/>
                <a:gd name="connsiteX9" fmla="*/ 9276 w 50820"/>
                <a:gd name="connsiteY9" fmla="*/ 23817 h 26649"/>
                <a:gd name="connsiteX10" fmla="*/ 4833 w 50820"/>
                <a:gd name="connsiteY10" fmla="*/ 26561 h 2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820" h="26649">
                  <a:moveTo>
                    <a:pt x="4833" y="26561"/>
                  </a:moveTo>
                  <a:cubicBezTo>
                    <a:pt x="4140" y="26679"/>
                    <a:pt x="3435" y="26679"/>
                    <a:pt x="2742" y="26561"/>
                  </a:cubicBezTo>
                  <a:cubicBezTo>
                    <a:pt x="337" y="25398"/>
                    <a:pt x="-682" y="22510"/>
                    <a:pt x="481" y="20105"/>
                  </a:cubicBezTo>
                  <a:cubicBezTo>
                    <a:pt x="494" y="20079"/>
                    <a:pt x="507" y="20053"/>
                    <a:pt x="520" y="20027"/>
                  </a:cubicBezTo>
                  <a:cubicBezTo>
                    <a:pt x="4833" y="11467"/>
                    <a:pt x="12203" y="4842"/>
                    <a:pt x="21168" y="1470"/>
                  </a:cubicBezTo>
                  <a:cubicBezTo>
                    <a:pt x="30421" y="-1300"/>
                    <a:pt x="40405" y="-124"/>
                    <a:pt x="48742" y="4737"/>
                  </a:cubicBezTo>
                  <a:cubicBezTo>
                    <a:pt x="50977" y="6331"/>
                    <a:pt x="51487" y="9429"/>
                    <a:pt x="49892" y="11663"/>
                  </a:cubicBezTo>
                  <a:cubicBezTo>
                    <a:pt x="48625" y="13428"/>
                    <a:pt x="46364" y="14173"/>
                    <a:pt x="44299" y="13493"/>
                  </a:cubicBezTo>
                  <a:cubicBezTo>
                    <a:pt x="38275" y="9938"/>
                    <a:pt x="31074" y="8945"/>
                    <a:pt x="24305" y="10749"/>
                  </a:cubicBezTo>
                  <a:cubicBezTo>
                    <a:pt x="17927" y="13219"/>
                    <a:pt x="12609" y="17845"/>
                    <a:pt x="9276" y="23817"/>
                  </a:cubicBezTo>
                  <a:cubicBezTo>
                    <a:pt x="8414" y="25477"/>
                    <a:pt x="6702" y="26535"/>
                    <a:pt x="4833" y="26561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52A16ED-61D7-F94C-A654-403A42CEE8E9}"/>
                </a:ext>
              </a:extLst>
            </p:cNvPr>
            <p:cNvSpPr/>
            <p:nvPr/>
          </p:nvSpPr>
          <p:spPr>
            <a:xfrm>
              <a:off x="3941568" y="2663056"/>
              <a:ext cx="93005" cy="93308"/>
            </a:xfrm>
            <a:custGeom>
              <a:avLst/>
              <a:gdLst>
                <a:gd name="connsiteX0" fmla="*/ 46982 w 93005"/>
                <a:gd name="connsiteY0" fmla="*/ 93309 h 93308"/>
                <a:gd name="connsiteX1" fmla="*/ 46328 w 93005"/>
                <a:gd name="connsiteY1" fmla="*/ 93309 h 93308"/>
                <a:gd name="connsiteX2" fmla="*/ 1 w 93005"/>
                <a:gd name="connsiteY2" fmla="*/ 46328 h 93308"/>
                <a:gd name="connsiteX3" fmla="*/ 46982 w 93005"/>
                <a:gd name="connsiteY3" fmla="*/ 1 h 93308"/>
                <a:gd name="connsiteX4" fmla="*/ 46982 w 93005"/>
                <a:gd name="connsiteY4" fmla="*/ 1 h 93308"/>
                <a:gd name="connsiteX5" fmla="*/ 79783 w 93005"/>
                <a:gd name="connsiteY5" fmla="*/ 14115 h 93308"/>
                <a:gd name="connsiteX6" fmla="*/ 78895 w 93005"/>
                <a:gd name="connsiteY6" fmla="*/ 80084 h 93308"/>
                <a:gd name="connsiteX7" fmla="*/ 46328 w 93005"/>
                <a:gd name="connsiteY7" fmla="*/ 93309 h 93308"/>
                <a:gd name="connsiteX8" fmla="*/ 46982 w 93005"/>
                <a:gd name="connsiteY8" fmla="*/ 6535 h 93308"/>
                <a:gd name="connsiteX9" fmla="*/ 6862 w 93005"/>
                <a:gd name="connsiteY9" fmla="*/ 46655 h 93308"/>
                <a:gd name="connsiteX10" fmla="*/ 46982 w 93005"/>
                <a:gd name="connsiteY10" fmla="*/ 86775 h 93308"/>
                <a:gd name="connsiteX11" fmla="*/ 46982 w 93005"/>
                <a:gd name="connsiteY11" fmla="*/ 86775 h 93308"/>
                <a:gd name="connsiteX12" fmla="*/ 87101 w 93005"/>
                <a:gd name="connsiteY12" fmla="*/ 47570 h 93308"/>
                <a:gd name="connsiteX13" fmla="*/ 87101 w 93005"/>
                <a:gd name="connsiteY13" fmla="*/ 47570 h 93308"/>
                <a:gd name="connsiteX14" fmla="*/ 47897 w 93005"/>
                <a:gd name="connsiteY14" fmla="*/ 6927 h 93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3005" h="93308">
                  <a:moveTo>
                    <a:pt x="46982" y="93309"/>
                  </a:moveTo>
                  <a:lnTo>
                    <a:pt x="46328" y="93309"/>
                  </a:lnTo>
                  <a:cubicBezTo>
                    <a:pt x="20558" y="93126"/>
                    <a:pt x="-182" y="72099"/>
                    <a:pt x="1" y="46328"/>
                  </a:cubicBezTo>
                  <a:cubicBezTo>
                    <a:pt x="184" y="20558"/>
                    <a:pt x="21211" y="-182"/>
                    <a:pt x="46982" y="1"/>
                  </a:cubicBezTo>
                  <a:lnTo>
                    <a:pt x="46982" y="1"/>
                  </a:lnTo>
                  <a:cubicBezTo>
                    <a:pt x="59357" y="145"/>
                    <a:pt x="71171" y="5228"/>
                    <a:pt x="79783" y="14115"/>
                  </a:cubicBezTo>
                  <a:cubicBezTo>
                    <a:pt x="97752" y="32580"/>
                    <a:pt x="97360" y="62115"/>
                    <a:pt x="78895" y="80084"/>
                  </a:cubicBezTo>
                  <a:cubicBezTo>
                    <a:pt x="70178" y="88565"/>
                    <a:pt x="58495" y="93309"/>
                    <a:pt x="46328" y="93309"/>
                  </a:cubicBezTo>
                  <a:close/>
                  <a:moveTo>
                    <a:pt x="46982" y="6535"/>
                  </a:moveTo>
                  <a:cubicBezTo>
                    <a:pt x="24818" y="6535"/>
                    <a:pt x="6862" y="24491"/>
                    <a:pt x="6862" y="46655"/>
                  </a:cubicBezTo>
                  <a:cubicBezTo>
                    <a:pt x="6862" y="68819"/>
                    <a:pt x="24818" y="86775"/>
                    <a:pt x="46982" y="86775"/>
                  </a:cubicBezTo>
                  <a:lnTo>
                    <a:pt x="46982" y="86775"/>
                  </a:lnTo>
                  <a:cubicBezTo>
                    <a:pt x="68793" y="86775"/>
                    <a:pt x="86605" y="69368"/>
                    <a:pt x="87101" y="47570"/>
                  </a:cubicBezTo>
                  <a:lnTo>
                    <a:pt x="87101" y="47570"/>
                  </a:lnTo>
                  <a:cubicBezTo>
                    <a:pt x="87389" y="25563"/>
                    <a:pt x="69904" y="7424"/>
                    <a:pt x="47897" y="6927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B1F151B-62CD-CD13-1330-AF8D840FF1D9}"/>
                </a:ext>
              </a:extLst>
            </p:cNvPr>
            <p:cNvSpPr/>
            <p:nvPr/>
          </p:nvSpPr>
          <p:spPr>
            <a:xfrm>
              <a:off x="4063063" y="2657438"/>
              <a:ext cx="91982" cy="92530"/>
            </a:xfrm>
            <a:custGeom>
              <a:avLst/>
              <a:gdLst>
                <a:gd name="connsiteX0" fmla="*/ 45453 w 91982"/>
                <a:gd name="connsiteY0" fmla="*/ 92523 h 92530"/>
                <a:gd name="connsiteX1" fmla="*/ 45453 w 91982"/>
                <a:gd name="connsiteY1" fmla="*/ 92523 h 92530"/>
                <a:gd name="connsiteX2" fmla="*/ 12652 w 91982"/>
                <a:gd name="connsiteY2" fmla="*/ 78410 h 92530"/>
                <a:gd name="connsiteX3" fmla="*/ 14638 w 91982"/>
                <a:gd name="connsiteY3" fmla="*/ 12650 h 92530"/>
                <a:gd name="connsiteX4" fmla="*/ 46107 w 91982"/>
                <a:gd name="connsiteY4" fmla="*/ 0 h 92530"/>
                <a:gd name="connsiteX5" fmla="*/ 46107 w 91982"/>
                <a:gd name="connsiteY5" fmla="*/ 0 h 92530"/>
                <a:gd name="connsiteX6" fmla="*/ 78908 w 91982"/>
                <a:gd name="connsiteY6" fmla="*/ 14114 h 92530"/>
                <a:gd name="connsiteX7" fmla="*/ 91976 w 91982"/>
                <a:gd name="connsiteY7" fmla="*/ 47177 h 92530"/>
                <a:gd name="connsiteX8" fmla="*/ 91976 w 91982"/>
                <a:gd name="connsiteY8" fmla="*/ 47177 h 92530"/>
                <a:gd name="connsiteX9" fmla="*/ 77863 w 91982"/>
                <a:gd name="connsiteY9" fmla="*/ 79978 h 92530"/>
                <a:gd name="connsiteX10" fmla="*/ 45453 w 91982"/>
                <a:gd name="connsiteY10" fmla="*/ 92523 h 92530"/>
                <a:gd name="connsiteX11" fmla="*/ 45453 w 91982"/>
                <a:gd name="connsiteY11" fmla="*/ 5881 h 92530"/>
                <a:gd name="connsiteX12" fmla="*/ 5190 w 91982"/>
                <a:gd name="connsiteY12" fmla="*/ 45857 h 92530"/>
                <a:gd name="connsiteX13" fmla="*/ 45153 w 91982"/>
                <a:gd name="connsiteY13" fmla="*/ 86120 h 92530"/>
                <a:gd name="connsiteX14" fmla="*/ 73419 w 91982"/>
                <a:gd name="connsiteY14" fmla="*/ 74620 h 92530"/>
                <a:gd name="connsiteX15" fmla="*/ 85573 w 91982"/>
                <a:gd name="connsiteY15" fmla="*/ 46523 h 92530"/>
                <a:gd name="connsiteX16" fmla="*/ 46368 w 91982"/>
                <a:gd name="connsiteY16" fmla="*/ 5881 h 9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1982" h="92530">
                  <a:moveTo>
                    <a:pt x="45453" y="92523"/>
                  </a:moveTo>
                  <a:lnTo>
                    <a:pt x="45453" y="92523"/>
                  </a:lnTo>
                  <a:cubicBezTo>
                    <a:pt x="33064" y="92432"/>
                    <a:pt x="21238" y="87335"/>
                    <a:pt x="12652" y="78410"/>
                  </a:cubicBezTo>
                  <a:cubicBezTo>
                    <a:pt x="-4964" y="59696"/>
                    <a:pt x="-4076" y="30253"/>
                    <a:pt x="14638" y="12650"/>
                  </a:cubicBezTo>
                  <a:cubicBezTo>
                    <a:pt x="23159" y="4626"/>
                    <a:pt x="34398" y="104"/>
                    <a:pt x="46107" y="0"/>
                  </a:cubicBezTo>
                  <a:lnTo>
                    <a:pt x="46107" y="0"/>
                  </a:lnTo>
                  <a:cubicBezTo>
                    <a:pt x="58495" y="91"/>
                    <a:pt x="70322" y="5188"/>
                    <a:pt x="78908" y="14114"/>
                  </a:cubicBezTo>
                  <a:cubicBezTo>
                    <a:pt x="87468" y="22974"/>
                    <a:pt x="92172" y="34866"/>
                    <a:pt x="91976" y="47177"/>
                  </a:cubicBezTo>
                  <a:lnTo>
                    <a:pt x="91976" y="47177"/>
                  </a:lnTo>
                  <a:cubicBezTo>
                    <a:pt x="91807" y="59552"/>
                    <a:pt x="86736" y="71353"/>
                    <a:pt x="77863" y="79978"/>
                  </a:cubicBezTo>
                  <a:cubicBezTo>
                    <a:pt x="69107" y="88224"/>
                    <a:pt x="57476" y="92733"/>
                    <a:pt x="45453" y="92523"/>
                  </a:cubicBezTo>
                  <a:close/>
                  <a:moveTo>
                    <a:pt x="45453" y="5881"/>
                  </a:moveTo>
                  <a:cubicBezTo>
                    <a:pt x="23289" y="5802"/>
                    <a:pt x="5268" y="23693"/>
                    <a:pt x="5190" y="45857"/>
                  </a:cubicBezTo>
                  <a:cubicBezTo>
                    <a:pt x="5098" y="68007"/>
                    <a:pt x="23002" y="86042"/>
                    <a:pt x="45153" y="86120"/>
                  </a:cubicBezTo>
                  <a:cubicBezTo>
                    <a:pt x="55725" y="86159"/>
                    <a:pt x="65879" y="82030"/>
                    <a:pt x="73419" y="74620"/>
                  </a:cubicBezTo>
                  <a:cubicBezTo>
                    <a:pt x="81117" y="67289"/>
                    <a:pt x="85495" y="57148"/>
                    <a:pt x="85573" y="46523"/>
                  </a:cubicBezTo>
                  <a:cubicBezTo>
                    <a:pt x="85939" y="24490"/>
                    <a:pt x="68401" y="6312"/>
                    <a:pt x="46368" y="5881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B35C7FA-CEAE-6F63-4F93-8192B0276725}"/>
                </a:ext>
              </a:extLst>
            </p:cNvPr>
            <p:cNvSpPr/>
            <p:nvPr/>
          </p:nvSpPr>
          <p:spPr>
            <a:xfrm>
              <a:off x="4048010" y="2698342"/>
              <a:ext cx="53685" cy="92915"/>
            </a:xfrm>
            <a:custGeom>
              <a:avLst/>
              <a:gdLst>
                <a:gd name="connsiteX0" fmla="*/ 0 w 53685"/>
                <a:gd name="connsiteY0" fmla="*/ 0 h 92915"/>
                <a:gd name="connsiteX1" fmla="*/ 47830 w 53685"/>
                <a:gd name="connsiteY1" fmla="*/ 57109 h 92915"/>
                <a:gd name="connsiteX2" fmla="*/ 8625 w 53685"/>
                <a:gd name="connsiteY2" fmla="*/ 92916 h 9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85" h="92915">
                  <a:moveTo>
                    <a:pt x="0" y="0"/>
                  </a:moveTo>
                  <a:cubicBezTo>
                    <a:pt x="13408" y="21014"/>
                    <a:pt x="29495" y="40211"/>
                    <a:pt x="47830" y="57109"/>
                  </a:cubicBezTo>
                  <a:cubicBezTo>
                    <a:pt x="73052" y="78149"/>
                    <a:pt x="8625" y="92916"/>
                    <a:pt x="8625" y="92916"/>
                  </a:cubicBezTo>
                  <a:close/>
                </a:path>
              </a:pathLst>
            </a:custGeom>
            <a:solidFill>
              <a:srgbClr val="FF56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874856B-20F1-2319-3CEE-B9027C47DA93}"/>
                </a:ext>
              </a:extLst>
            </p:cNvPr>
            <p:cNvSpPr/>
            <p:nvPr/>
          </p:nvSpPr>
          <p:spPr>
            <a:xfrm>
              <a:off x="4027987" y="2694324"/>
              <a:ext cx="40440" cy="11865"/>
            </a:xfrm>
            <a:custGeom>
              <a:avLst/>
              <a:gdLst>
                <a:gd name="connsiteX0" fmla="*/ 37143 w 40440"/>
                <a:gd name="connsiteY0" fmla="*/ 11729 h 11865"/>
                <a:gd name="connsiteX1" fmla="*/ 35444 w 40440"/>
                <a:gd name="connsiteY1" fmla="*/ 11729 h 11865"/>
                <a:gd name="connsiteX2" fmla="*/ 5387 w 40440"/>
                <a:gd name="connsiteY2" fmla="*/ 11075 h 11865"/>
                <a:gd name="connsiteX3" fmla="*/ 747 w 40440"/>
                <a:gd name="connsiteY3" fmla="*/ 10618 h 11865"/>
                <a:gd name="connsiteX4" fmla="*/ 1205 w 40440"/>
                <a:gd name="connsiteY4" fmla="*/ 5979 h 11865"/>
                <a:gd name="connsiteX5" fmla="*/ 38972 w 40440"/>
                <a:gd name="connsiteY5" fmla="*/ 5979 h 11865"/>
                <a:gd name="connsiteX6" fmla="*/ 39965 w 40440"/>
                <a:gd name="connsiteY6" fmla="*/ 10304 h 11865"/>
                <a:gd name="connsiteX7" fmla="*/ 39887 w 40440"/>
                <a:gd name="connsiteY7" fmla="*/ 10422 h 11865"/>
                <a:gd name="connsiteX8" fmla="*/ 37143 w 40440"/>
                <a:gd name="connsiteY8" fmla="*/ 11729 h 11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40" h="11865">
                  <a:moveTo>
                    <a:pt x="37143" y="11729"/>
                  </a:moveTo>
                  <a:cubicBezTo>
                    <a:pt x="36594" y="11912"/>
                    <a:pt x="35993" y="11912"/>
                    <a:pt x="35444" y="11729"/>
                  </a:cubicBezTo>
                  <a:cubicBezTo>
                    <a:pt x="26570" y="5195"/>
                    <a:pt x="14534" y="4933"/>
                    <a:pt x="5387" y="11075"/>
                  </a:cubicBezTo>
                  <a:cubicBezTo>
                    <a:pt x="3975" y="12225"/>
                    <a:pt x="1897" y="12029"/>
                    <a:pt x="747" y="10618"/>
                  </a:cubicBezTo>
                  <a:cubicBezTo>
                    <a:pt x="-403" y="9207"/>
                    <a:pt x="-207" y="7129"/>
                    <a:pt x="1205" y="5979"/>
                  </a:cubicBezTo>
                  <a:cubicBezTo>
                    <a:pt x="12535" y="-1993"/>
                    <a:pt x="27642" y="-1993"/>
                    <a:pt x="38972" y="5979"/>
                  </a:cubicBezTo>
                  <a:cubicBezTo>
                    <a:pt x="40436" y="6893"/>
                    <a:pt x="40880" y="8828"/>
                    <a:pt x="39965" y="10304"/>
                  </a:cubicBezTo>
                  <a:cubicBezTo>
                    <a:pt x="39939" y="10344"/>
                    <a:pt x="39913" y="10383"/>
                    <a:pt x="39887" y="10422"/>
                  </a:cubicBezTo>
                  <a:cubicBezTo>
                    <a:pt x="39247" y="11284"/>
                    <a:pt x="38214" y="11768"/>
                    <a:pt x="37143" y="11729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2C5502C-B055-F66B-BA47-2BE02FBB0693}"/>
                </a:ext>
              </a:extLst>
            </p:cNvPr>
            <p:cNvSpPr/>
            <p:nvPr/>
          </p:nvSpPr>
          <p:spPr>
            <a:xfrm>
              <a:off x="3837313" y="2679542"/>
              <a:ext cx="111060" cy="24811"/>
            </a:xfrm>
            <a:custGeom>
              <a:avLst/>
              <a:gdLst>
                <a:gd name="connsiteX0" fmla="*/ 107980 w 111060"/>
                <a:gd name="connsiteY0" fmla="*/ 24812 h 24811"/>
                <a:gd name="connsiteX1" fmla="*/ 105889 w 111060"/>
                <a:gd name="connsiteY1" fmla="*/ 24028 h 24811"/>
                <a:gd name="connsiteX2" fmla="*/ 5132 w 111060"/>
                <a:gd name="connsiteY2" fmla="*/ 22721 h 24811"/>
                <a:gd name="connsiteX3" fmla="*/ 572 w 111060"/>
                <a:gd name="connsiteY3" fmla="*/ 21963 h 24811"/>
                <a:gd name="connsiteX4" fmla="*/ 559 w 111060"/>
                <a:gd name="connsiteY4" fmla="*/ 21937 h 24811"/>
                <a:gd name="connsiteX5" fmla="*/ 1343 w 111060"/>
                <a:gd name="connsiteY5" fmla="*/ 17363 h 24811"/>
                <a:gd name="connsiteX6" fmla="*/ 110071 w 111060"/>
                <a:gd name="connsiteY6" fmla="*/ 19062 h 24811"/>
                <a:gd name="connsiteX7" fmla="*/ 110215 w 111060"/>
                <a:gd name="connsiteY7" fmla="*/ 23492 h 24811"/>
                <a:gd name="connsiteX8" fmla="*/ 110071 w 111060"/>
                <a:gd name="connsiteY8" fmla="*/ 23636 h 24811"/>
                <a:gd name="connsiteX9" fmla="*/ 107980 w 111060"/>
                <a:gd name="connsiteY9" fmla="*/ 24812 h 24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060" h="24811">
                  <a:moveTo>
                    <a:pt x="107980" y="24812"/>
                  </a:moveTo>
                  <a:cubicBezTo>
                    <a:pt x="107222" y="24785"/>
                    <a:pt x="106477" y="24511"/>
                    <a:pt x="105889" y="24028"/>
                  </a:cubicBezTo>
                  <a:cubicBezTo>
                    <a:pt x="76485" y="779"/>
                    <a:pt x="35124" y="243"/>
                    <a:pt x="5132" y="22721"/>
                  </a:cubicBezTo>
                  <a:cubicBezTo>
                    <a:pt x="3669" y="23766"/>
                    <a:pt x="1617" y="23426"/>
                    <a:pt x="572" y="21963"/>
                  </a:cubicBezTo>
                  <a:cubicBezTo>
                    <a:pt x="572" y="21950"/>
                    <a:pt x="559" y="21950"/>
                    <a:pt x="559" y="21937"/>
                  </a:cubicBezTo>
                  <a:cubicBezTo>
                    <a:pt x="-422" y="20447"/>
                    <a:pt x="-82" y="18447"/>
                    <a:pt x="1343" y="17363"/>
                  </a:cubicBezTo>
                  <a:cubicBezTo>
                    <a:pt x="33896" y="-6409"/>
                    <a:pt x="78276" y="-5703"/>
                    <a:pt x="110071" y="19062"/>
                  </a:cubicBezTo>
                  <a:cubicBezTo>
                    <a:pt x="111339" y="20251"/>
                    <a:pt x="111391" y="22237"/>
                    <a:pt x="110215" y="23492"/>
                  </a:cubicBezTo>
                  <a:cubicBezTo>
                    <a:pt x="110162" y="23544"/>
                    <a:pt x="110123" y="23596"/>
                    <a:pt x="110071" y="23636"/>
                  </a:cubicBezTo>
                  <a:cubicBezTo>
                    <a:pt x="109548" y="24276"/>
                    <a:pt x="108803" y="24694"/>
                    <a:pt x="107980" y="2481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5C456F17-25DB-8D20-D6B8-2FBE7BA9AF11}"/>
                </a:ext>
              </a:extLst>
            </p:cNvPr>
            <p:cNvSpPr/>
            <p:nvPr/>
          </p:nvSpPr>
          <p:spPr>
            <a:xfrm>
              <a:off x="3733848" y="3015248"/>
              <a:ext cx="197200" cy="236013"/>
            </a:xfrm>
            <a:custGeom>
              <a:avLst/>
              <a:gdLst>
                <a:gd name="connsiteX0" fmla="*/ 90302 w 197200"/>
                <a:gd name="connsiteY0" fmla="*/ 0 h 236013"/>
                <a:gd name="connsiteX1" fmla="*/ 0 w 197200"/>
                <a:gd name="connsiteY1" fmla="*/ 67694 h 236013"/>
                <a:gd name="connsiteX2" fmla="*/ 155644 w 197200"/>
                <a:gd name="connsiteY2" fmla="*/ 236013 h 236013"/>
                <a:gd name="connsiteX3" fmla="*/ 197201 w 197200"/>
                <a:gd name="connsiteY3" fmla="*/ 96706 h 236013"/>
                <a:gd name="connsiteX4" fmla="*/ 90302 w 197200"/>
                <a:gd name="connsiteY4" fmla="*/ 0 h 23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00" h="236013">
                  <a:moveTo>
                    <a:pt x="90302" y="0"/>
                  </a:moveTo>
                  <a:cubicBezTo>
                    <a:pt x="90302" y="0"/>
                    <a:pt x="19341" y="2744"/>
                    <a:pt x="0" y="67694"/>
                  </a:cubicBezTo>
                  <a:lnTo>
                    <a:pt x="155644" y="236013"/>
                  </a:lnTo>
                  <a:lnTo>
                    <a:pt x="197201" y="96706"/>
                  </a:lnTo>
                  <a:cubicBezTo>
                    <a:pt x="197201" y="96706"/>
                    <a:pt x="101018" y="62728"/>
                    <a:pt x="90302" y="0"/>
                  </a:cubicBezTo>
                  <a:close/>
                </a:path>
              </a:pathLst>
            </a:custGeom>
            <a:solidFill>
              <a:schemeClr val="tx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591CE51-CF57-5C1A-110A-947F0E37D417}"/>
                </a:ext>
              </a:extLst>
            </p:cNvPr>
            <p:cNvSpPr/>
            <p:nvPr/>
          </p:nvSpPr>
          <p:spPr>
            <a:xfrm>
              <a:off x="3734142" y="3084021"/>
              <a:ext cx="153803" cy="165802"/>
            </a:xfrm>
            <a:custGeom>
              <a:avLst/>
              <a:gdLst>
                <a:gd name="connsiteX0" fmla="*/ 150645 w 153803"/>
                <a:gd name="connsiteY0" fmla="*/ 165411 h 165802"/>
                <a:gd name="connsiteX1" fmla="*/ 149077 w 153803"/>
                <a:gd name="connsiteY1" fmla="*/ 165411 h 165802"/>
                <a:gd name="connsiteX2" fmla="*/ 359 w 153803"/>
                <a:gd name="connsiteY2" fmla="*/ 4802 h 165802"/>
                <a:gd name="connsiteX3" fmla="*/ 1666 w 153803"/>
                <a:gd name="connsiteY3" fmla="*/ 358 h 165802"/>
                <a:gd name="connsiteX4" fmla="*/ 6109 w 153803"/>
                <a:gd name="connsiteY4" fmla="*/ 1665 h 165802"/>
                <a:gd name="connsiteX5" fmla="*/ 152082 w 153803"/>
                <a:gd name="connsiteY5" fmla="*/ 159661 h 165802"/>
                <a:gd name="connsiteX6" fmla="*/ 153415 w 153803"/>
                <a:gd name="connsiteY6" fmla="*/ 164091 h 165802"/>
                <a:gd name="connsiteX7" fmla="*/ 150645 w 153803"/>
                <a:gd name="connsiteY7" fmla="*/ 165803 h 16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3803" h="165802">
                  <a:moveTo>
                    <a:pt x="150645" y="165411"/>
                  </a:moveTo>
                  <a:lnTo>
                    <a:pt x="149077" y="165411"/>
                  </a:lnTo>
                  <a:cubicBezTo>
                    <a:pt x="65047" y="121894"/>
                    <a:pt x="1013" y="5978"/>
                    <a:pt x="359" y="4802"/>
                  </a:cubicBezTo>
                  <a:cubicBezTo>
                    <a:pt x="-438" y="3207"/>
                    <a:pt x="132" y="1273"/>
                    <a:pt x="1666" y="358"/>
                  </a:cubicBezTo>
                  <a:cubicBezTo>
                    <a:pt x="3261" y="-439"/>
                    <a:pt x="5201" y="136"/>
                    <a:pt x="6109" y="1665"/>
                  </a:cubicBezTo>
                  <a:cubicBezTo>
                    <a:pt x="6109" y="2841"/>
                    <a:pt x="69883" y="117058"/>
                    <a:pt x="152082" y="159661"/>
                  </a:cubicBezTo>
                  <a:cubicBezTo>
                    <a:pt x="153677" y="160510"/>
                    <a:pt x="154265" y="162497"/>
                    <a:pt x="153415" y="164091"/>
                  </a:cubicBezTo>
                  <a:cubicBezTo>
                    <a:pt x="152866" y="165110"/>
                    <a:pt x="151808" y="165764"/>
                    <a:pt x="150645" y="16580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C4A4EC1-C4AD-8702-4CE2-60931A625706}"/>
                </a:ext>
              </a:extLst>
            </p:cNvPr>
            <p:cNvSpPr/>
            <p:nvPr/>
          </p:nvSpPr>
          <p:spPr>
            <a:xfrm>
              <a:off x="4014278" y="3070786"/>
              <a:ext cx="79867" cy="144015"/>
            </a:xfrm>
            <a:custGeom>
              <a:avLst/>
              <a:gdLst>
                <a:gd name="connsiteX0" fmla="*/ 3545 w 79867"/>
                <a:gd name="connsiteY0" fmla="*/ 144016 h 144015"/>
                <a:gd name="connsiteX1" fmla="*/ 931 w 79867"/>
                <a:gd name="connsiteY1" fmla="*/ 142709 h 144015"/>
                <a:gd name="connsiteX2" fmla="*/ 931 w 79867"/>
                <a:gd name="connsiteY2" fmla="*/ 138135 h 144015"/>
                <a:gd name="connsiteX3" fmla="*/ 73460 w 79867"/>
                <a:gd name="connsiteY3" fmla="*/ 2355 h 144015"/>
                <a:gd name="connsiteX4" fmla="*/ 77511 w 79867"/>
                <a:gd name="connsiteY4" fmla="*/ 134 h 144015"/>
                <a:gd name="connsiteX5" fmla="*/ 79733 w 79867"/>
                <a:gd name="connsiteY5" fmla="*/ 4315 h 144015"/>
                <a:gd name="connsiteX6" fmla="*/ 4852 w 79867"/>
                <a:gd name="connsiteY6" fmla="*/ 143362 h 144015"/>
                <a:gd name="connsiteX7" fmla="*/ 3545 w 79867"/>
                <a:gd name="connsiteY7" fmla="*/ 144016 h 14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867" h="144015">
                  <a:moveTo>
                    <a:pt x="3545" y="144016"/>
                  </a:moveTo>
                  <a:cubicBezTo>
                    <a:pt x="2512" y="144016"/>
                    <a:pt x="1545" y="143532"/>
                    <a:pt x="931" y="142709"/>
                  </a:cubicBezTo>
                  <a:cubicBezTo>
                    <a:pt x="-310" y="141441"/>
                    <a:pt x="-310" y="139402"/>
                    <a:pt x="931" y="138135"/>
                  </a:cubicBezTo>
                  <a:cubicBezTo>
                    <a:pt x="40136" y="107555"/>
                    <a:pt x="73068" y="3401"/>
                    <a:pt x="73460" y="2355"/>
                  </a:cubicBezTo>
                  <a:cubicBezTo>
                    <a:pt x="73970" y="617"/>
                    <a:pt x="75773" y="-376"/>
                    <a:pt x="77511" y="134"/>
                  </a:cubicBezTo>
                  <a:cubicBezTo>
                    <a:pt x="79262" y="696"/>
                    <a:pt x="80243" y="2551"/>
                    <a:pt x="79733" y="4315"/>
                  </a:cubicBezTo>
                  <a:cubicBezTo>
                    <a:pt x="78295" y="8628"/>
                    <a:pt x="46409" y="111475"/>
                    <a:pt x="4852" y="143362"/>
                  </a:cubicBezTo>
                  <a:cubicBezTo>
                    <a:pt x="4473" y="143676"/>
                    <a:pt x="4028" y="143898"/>
                    <a:pt x="3545" y="14401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0CDD5AB-BB75-178C-2F5F-C8CEC06540CB}"/>
                </a:ext>
              </a:extLst>
            </p:cNvPr>
            <p:cNvSpPr/>
            <p:nvPr/>
          </p:nvSpPr>
          <p:spPr>
            <a:xfrm>
              <a:off x="3931049" y="3026057"/>
              <a:ext cx="147433" cy="175414"/>
            </a:xfrm>
            <a:custGeom>
              <a:avLst/>
              <a:gdLst>
                <a:gd name="connsiteX0" fmla="*/ 62466 w 147433"/>
                <a:gd name="connsiteY0" fmla="*/ 953 h 175414"/>
                <a:gd name="connsiteX1" fmla="*/ 0 w 147433"/>
                <a:gd name="connsiteY1" fmla="*/ 85897 h 175414"/>
                <a:gd name="connsiteX2" fmla="*/ 80631 w 147433"/>
                <a:gd name="connsiteY2" fmla="*/ 175415 h 175414"/>
                <a:gd name="connsiteX3" fmla="*/ 146888 w 147433"/>
                <a:gd name="connsiteY3" fmla="*/ 31663 h 175414"/>
                <a:gd name="connsiteX4" fmla="*/ 62466 w 147433"/>
                <a:gd name="connsiteY4" fmla="*/ 953 h 17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33" h="175414">
                  <a:moveTo>
                    <a:pt x="62466" y="953"/>
                  </a:moveTo>
                  <a:cubicBezTo>
                    <a:pt x="62466" y="953"/>
                    <a:pt x="45478" y="64987"/>
                    <a:pt x="0" y="85897"/>
                  </a:cubicBezTo>
                  <a:lnTo>
                    <a:pt x="80631" y="175415"/>
                  </a:lnTo>
                  <a:cubicBezTo>
                    <a:pt x="80631" y="175415"/>
                    <a:pt x="154467" y="79755"/>
                    <a:pt x="146888" y="31663"/>
                  </a:cubicBezTo>
                  <a:cubicBezTo>
                    <a:pt x="125626" y="7984"/>
                    <a:pt x="93961" y="-3530"/>
                    <a:pt x="62466" y="953"/>
                  </a:cubicBezTo>
                  <a:close/>
                </a:path>
              </a:pathLst>
            </a:custGeom>
            <a:solidFill>
              <a:schemeClr val="tx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C69B99ED-A499-CDFD-1268-14BFEAAECA22}"/>
                </a:ext>
              </a:extLst>
            </p:cNvPr>
            <p:cNvSpPr/>
            <p:nvPr/>
          </p:nvSpPr>
          <p:spPr>
            <a:xfrm>
              <a:off x="3889492" y="3111954"/>
              <a:ext cx="122188" cy="199422"/>
            </a:xfrm>
            <a:custGeom>
              <a:avLst/>
              <a:gdLst>
                <a:gd name="connsiteX0" fmla="*/ 41557 w 122188"/>
                <a:gd name="connsiteY0" fmla="*/ 0 h 199422"/>
                <a:gd name="connsiteX1" fmla="*/ 0 w 122188"/>
                <a:gd name="connsiteY1" fmla="*/ 139308 h 199422"/>
                <a:gd name="connsiteX2" fmla="*/ 77234 w 122188"/>
                <a:gd name="connsiteY2" fmla="*/ 199422 h 199422"/>
                <a:gd name="connsiteX3" fmla="*/ 122189 w 122188"/>
                <a:gd name="connsiteY3" fmla="*/ 89518 h 199422"/>
                <a:gd name="connsiteX4" fmla="*/ 41557 w 122188"/>
                <a:gd name="connsiteY4" fmla="*/ 0 h 19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88" h="199422">
                  <a:moveTo>
                    <a:pt x="41557" y="0"/>
                  </a:moveTo>
                  <a:lnTo>
                    <a:pt x="0" y="139308"/>
                  </a:lnTo>
                  <a:lnTo>
                    <a:pt x="77234" y="199422"/>
                  </a:lnTo>
                  <a:lnTo>
                    <a:pt x="122189" y="89518"/>
                  </a:lnTo>
                  <a:lnTo>
                    <a:pt x="41557" y="0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DCD15B39-6E62-FB44-6465-BFC7767EE78A}"/>
                </a:ext>
              </a:extLst>
            </p:cNvPr>
            <p:cNvSpPr/>
            <p:nvPr/>
          </p:nvSpPr>
          <p:spPr>
            <a:xfrm>
              <a:off x="4064760" y="4059667"/>
              <a:ext cx="1190835" cy="1517229"/>
            </a:xfrm>
            <a:custGeom>
              <a:avLst/>
              <a:gdLst>
                <a:gd name="connsiteX0" fmla="*/ 34739 w 1190835"/>
                <a:gd name="connsiteY0" fmla="*/ 52012 h 1517229"/>
                <a:gd name="connsiteX1" fmla="*/ 205673 w 1190835"/>
                <a:gd name="connsiteY1" fmla="*/ 475686 h 1517229"/>
                <a:gd name="connsiteX2" fmla="*/ 884571 w 1190835"/>
                <a:gd name="connsiteY2" fmla="*/ 433606 h 1517229"/>
                <a:gd name="connsiteX3" fmla="*/ 751797 w 1190835"/>
                <a:gd name="connsiteY3" fmla="*/ 693666 h 1517229"/>
                <a:gd name="connsiteX4" fmla="*/ 542704 w 1190835"/>
                <a:gd name="connsiteY4" fmla="*/ 1510304 h 1517229"/>
                <a:gd name="connsiteX5" fmla="*/ 712592 w 1190835"/>
                <a:gd name="connsiteY5" fmla="*/ 1517230 h 1517229"/>
                <a:gd name="connsiteX6" fmla="*/ 1190761 w 1190835"/>
                <a:gd name="connsiteY6" fmla="*/ 288810 h 1517229"/>
                <a:gd name="connsiteX7" fmla="*/ 360663 w 1190835"/>
                <a:gd name="connsiteY7" fmla="*/ 0 h 151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0835" h="1517229">
                  <a:moveTo>
                    <a:pt x="34739" y="52012"/>
                  </a:moveTo>
                  <a:cubicBezTo>
                    <a:pt x="34739" y="52012"/>
                    <a:pt x="-114501" y="390350"/>
                    <a:pt x="205673" y="475686"/>
                  </a:cubicBezTo>
                  <a:cubicBezTo>
                    <a:pt x="424567" y="534101"/>
                    <a:pt x="743433" y="387083"/>
                    <a:pt x="884571" y="433606"/>
                  </a:cubicBezTo>
                  <a:cubicBezTo>
                    <a:pt x="884571" y="433606"/>
                    <a:pt x="823019" y="455300"/>
                    <a:pt x="751797" y="693666"/>
                  </a:cubicBezTo>
                  <a:cubicBezTo>
                    <a:pt x="680575" y="932031"/>
                    <a:pt x="542704" y="1510304"/>
                    <a:pt x="542704" y="1510304"/>
                  </a:cubicBezTo>
                  <a:lnTo>
                    <a:pt x="712592" y="1517230"/>
                  </a:lnTo>
                  <a:cubicBezTo>
                    <a:pt x="712592" y="1517230"/>
                    <a:pt x="1181613" y="457260"/>
                    <a:pt x="1190761" y="288810"/>
                  </a:cubicBezTo>
                  <a:cubicBezTo>
                    <a:pt x="1199909" y="120359"/>
                    <a:pt x="360663" y="0"/>
                    <a:pt x="360663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92D7C45-6438-2C02-CBA8-DE96491CA9AA}"/>
                </a:ext>
              </a:extLst>
            </p:cNvPr>
            <p:cNvSpPr/>
            <p:nvPr/>
          </p:nvSpPr>
          <p:spPr>
            <a:xfrm>
              <a:off x="3703332" y="4112463"/>
              <a:ext cx="1286708" cy="1463257"/>
            </a:xfrm>
            <a:custGeom>
              <a:avLst/>
              <a:gdLst>
                <a:gd name="connsiteX0" fmla="*/ 1286641 w 1286708"/>
                <a:gd name="connsiteY0" fmla="*/ 246338 h 1463257"/>
                <a:gd name="connsiteX1" fmla="*/ 706016 w 1286708"/>
                <a:gd name="connsiteY1" fmla="*/ 1463258 h 1463257"/>
                <a:gd name="connsiteX2" fmla="*/ 551941 w 1286708"/>
                <a:gd name="connsiteY2" fmla="*/ 1459206 h 1463257"/>
                <a:gd name="connsiteX3" fmla="*/ 545145 w 1286708"/>
                <a:gd name="connsiteY3" fmla="*/ 1459206 h 1463257"/>
                <a:gd name="connsiteX4" fmla="*/ 494702 w 1286708"/>
                <a:gd name="connsiteY4" fmla="*/ 1457900 h 1463257"/>
                <a:gd name="connsiteX5" fmla="*/ 738295 w 1286708"/>
                <a:gd name="connsiteY5" fmla="*/ 670534 h 1463257"/>
                <a:gd name="connsiteX6" fmla="*/ 900473 w 1286708"/>
                <a:gd name="connsiteY6" fmla="*/ 427856 h 1463257"/>
                <a:gd name="connsiteX7" fmla="*/ 218961 w 1286708"/>
                <a:gd name="connsiteY7" fmla="*/ 445368 h 1463257"/>
                <a:gd name="connsiteX8" fmla="*/ 31038 w 1286708"/>
                <a:gd name="connsiteY8" fmla="*/ 47568 h 1463257"/>
                <a:gd name="connsiteX9" fmla="*/ 88016 w 1286708"/>
                <a:gd name="connsiteY9" fmla="*/ 40120 h 1463257"/>
                <a:gd name="connsiteX10" fmla="*/ 95204 w 1286708"/>
                <a:gd name="connsiteY10" fmla="*/ 39205 h 1463257"/>
                <a:gd name="connsiteX11" fmla="*/ 395775 w 1286708"/>
                <a:gd name="connsiteY11" fmla="*/ 0 h 1463257"/>
                <a:gd name="connsiteX12" fmla="*/ 1286641 w 1286708"/>
                <a:gd name="connsiteY12" fmla="*/ 246338 h 146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6708" h="1463257">
                  <a:moveTo>
                    <a:pt x="1286641" y="246338"/>
                  </a:moveTo>
                  <a:cubicBezTo>
                    <a:pt x="1277493" y="414527"/>
                    <a:pt x="706016" y="1463258"/>
                    <a:pt x="706016" y="1463258"/>
                  </a:cubicBezTo>
                  <a:lnTo>
                    <a:pt x="551941" y="1459206"/>
                  </a:lnTo>
                  <a:lnTo>
                    <a:pt x="545145" y="1459206"/>
                  </a:lnTo>
                  <a:lnTo>
                    <a:pt x="494702" y="1457900"/>
                  </a:lnTo>
                  <a:cubicBezTo>
                    <a:pt x="494702" y="1457900"/>
                    <a:pt x="667334" y="908378"/>
                    <a:pt x="738295" y="670534"/>
                  </a:cubicBezTo>
                  <a:cubicBezTo>
                    <a:pt x="802852" y="454515"/>
                    <a:pt x="885575" y="430470"/>
                    <a:pt x="900473" y="427856"/>
                  </a:cubicBezTo>
                  <a:cubicBezTo>
                    <a:pt x="710329" y="447851"/>
                    <a:pt x="475492" y="472419"/>
                    <a:pt x="218961" y="445368"/>
                  </a:cubicBezTo>
                  <a:cubicBezTo>
                    <a:pt x="-112843" y="410345"/>
                    <a:pt x="31038" y="47568"/>
                    <a:pt x="31038" y="47568"/>
                  </a:cubicBezTo>
                  <a:lnTo>
                    <a:pt x="88016" y="40120"/>
                  </a:lnTo>
                  <a:lnTo>
                    <a:pt x="95204" y="39205"/>
                  </a:lnTo>
                  <a:lnTo>
                    <a:pt x="395775" y="0"/>
                  </a:lnTo>
                  <a:cubicBezTo>
                    <a:pt x="395775" y="0"/>
                    <a:pt x="1295658" y="78149"/>
                    <a:pt x="1286641" y="246338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04868787-7FB4-E3F1-031C-6A1B68E3FA58}"/>
                </a:ext>
              </a:extLst>
            </p:cNvPr>
            <p:cNvSpPr/>
            <p:nvPr/>
          </p:nvSpPr>
          <p:spPr>
            <a:xfrm>
              <a:off x="3778019" y="4124878"/>
              <a:ext cx="219024" cy="164015"/>
            </a:xfrm>
            <a:custGeom>
              <a:avLst/>
              <a:gdLst>
                <a:gd name="connsiteX0" fmla="*/ 50313 w 219024"/>
                <a:gd name="connsiteY0" fmla="*/ 164007 h 164015"/>
                <a:gd name="connsiteX1" fmla="*/ 0 w 219024"/>
                <a:gd name="connsiteY1" fmla="*/ 157865 h 164015"/>
                <a:gd name="connsiteX2" fmla="*/ 1438 w 219024"/>
                <a:gd name="connsiteY2" fmla="*/ 151462 h 164015"/>
                <a:gd name="connsiteX3" fmla="*/ 132121 w 219024"/>
                <a:gd name="connsiteY3" fmla="*/ 133427 h 164015"/>
                <a:gd name="connsiteX4" fmla="*/ 212621 w 219024"/>
                <a:gd name="connsiteY4" fmla="*/ 0 h 164015"/>
                <a:gd name="connsiteX5" fmla="*/ 219025 w 219024"/>
                <a:gd name="connsiteY5" fmla="*/ 1045 h 164015"/>
                <a:gd name="connsiteX6" fmla="*/ 135780 w 219024"/>
                <a:gd name="connsiteY6" fmla="*/ 138916 h 164015"/>
                <a:gd name="connsiteX7" fmla="*/ 50313 w 219024"/>
                <a:gd name="connsiteY7" fmla="*/ 164007 h 16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024" h="164015">
                  <a:moveTo>
                    <a:pt x="50313" y="164007"/>
                  </a:moveTo>
                  <a:cubicBezTo>
                    <a:pt x="33363" y="163863"/>
                    <a:pt x="16486" y="161798"/>
                    <a:pt x="0" y="157865"/>
                  </a:cubicBezTo>
                  <a:lnTo>
                    <a:pt x="1438" y="151462"/>
                  </a:lnTo>
                  <a:cubicBezTo>
                    <a:pt x="52927" y="163354"/>
                    <a:pt x="97097" y="157342"/>
                    <a:pt x="132121" y="133427"/>
                  </a:cubicBezTo>
                  <a:cubicBezTo>
                    <a:pt x="197462" y="89910"/>
                    <a:pt x="212491" y="914"/>
                    <a:pt x="212621" y="0"/>
                  </a:cubicBezTo>
                  <a:lnTo>
                    <a:pt x="219025" y="1045"/>
                  </a:lnTo>
                  <a:cubicBezTo>
                    <a:pt x="219025" y="2091"/>
                    <a:pt x="203212" y="93699"/>
                    <a:pt x="135780" y="138916"/>
                  </a:cubicBezTo>
                  <a:cubicBezTo>
                    <a:pt x="110427" y="155604"/>
                    <a:pt x="80658" y="164334"/>
                    <a:pt x="50313" y="164007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A06C28E0-21C9-2E56-4C1C-C07142C5C2B3}"/>
                </a:ext>
              </a:extLst>
            </p:cNvPr>
            <p:cNvSpPr/>
            <p:nvPr/>
          </p:nvSpPr>
          <p:spPr>
            <a:xfrm>
              <a:off x="3772347" y="4150622"/>
              <a:ext cx="950573" cy="1425621"/>
            </a:xfrm>
            <a:custGeom>
              <a:avLst/>
              <a:gdLst>
                <a:gd name="connsiteX0" fmla="*/ 902158 w 950573"/>
                <a:gd name="connsiteY0" fmla="*/ 376236 h 1425621"/>
                <a:gd name="connsiteX1" fmla="*/ 701167 w 950573"/>
                <a:gd name="connsiteY1" fmla="*/ 727905 h 1425621"/>
                <a:gd name="connsiteX2" fmla="*/ 482927 w 950573"/>
                <a:gd name="connsiteY2" fmla="*/ 1420524 h 1425621"/>
                <a:gd name="connsiteX3" fmla="*/ 482927 w 950573"/>
                <a:gd name="connsiteY3" fmla="*/ 1423138 h 1425621"/>
                <a:gd name="connsiteX4" fmla="*/ 479659 w 950573"/>
                <a:gd name="connsiteY4" fmla="*/ 1425621 h 1425621"/>
                <a:gd name="connsiteX5" fmla="*/ 478875 w 950573"/>
                <a:gd name="connsiteY5" fmla="*/ 1425621 h 1425621"/>
                <a:gd name="connsiteX6" fmla="*/ 476523 w 950573"/>
                <a:gd name="connsiteY6" fmla="*/ 1421570 h 1425621"/>
                <a:gd name="connsiteX7" fmla="*/ 476523 w 950573"/>
                <a:gd name="connsiteY7" fmla="*/ 1420524 h 1425621"/>
                <a:gd name="connsiteX8" fmla="*/ 695548 w 950573"/>
                <a:gd name="connsiteY8" fmla="*/ 725029 h 1425621"/>
                <a:gd name="connsiteX9" fmla="*/ 897192 w 950573"/>
                <a:gd name="connsiteY9" fmla="*/ 372185 h 1425621"/>
                <a:gd name="connsiteX10" fmla="*/ 943715 w 950573"/>
                <a:gd name="connsiteY10" fmla="*/ 288940 h 1425621"/>
                <a:gd name="connsiteX11" fmla="*/ 934959 w 950573"/>
                <a:gd name="connsiteY11" fmla="*/ 280707 h 1425621"/>
                <a:gd name="connsiteX12" fmla="*/ 721292 w 950573"/>
                <a:gd name="connsiteY12" fmla="*/ 293776 h 1425621"/>
                <a:gd name="connsiteX13" fmla="*/ 102770 w 950573"/>
                <a:gd name="connsiteY13" fmla="*/ 301747 h 1425621"/>
                <a:gd name="connsiteX14" fmla="*/ 21354 w 950573"/>
                <a:gd name="connsiteY14" fmla="*/ 233400 h 1425621"/>
                <a:gd name="connsiteX15" fmla="*/ 19394 w 950573"/>
                <a:gd name="connsiteY15" fmla="*/ 915 h 1425621"/>
                <a:gd name="connsiteX16" fmla="*/ 26581 w 950573"/>
                <a:gd name="connsiteY16" fmla="*/ 0 h 1425621"/>
                <a:gd name="connsiteX17" fmla="*/ 26581 w 950573"/>
                <a:gd name="connsiteY17" fmla="*/ 230525 h 1425621"/>
                <a:gd name="connsiteX18" fmla="*/ 104207 w 950573"/>
                <a:gd name="connsiteY18" fmla="*/ 295867 h 1425621"/>
                <a:gd name="connsiteX19" fmla="*/ 720116 w 950573"/>
                <a:gd name="connsiteY19" fmla="*/ 287633 h 1425621"/>
                <a:gd name="connsiteX20" fmla="*/ 936919 w 950573"/>
                <a:gd name="connsiteY20" fmla="*/ 274565 h 1425621"/>
                <a:gd name="connsiteX21" fmla="*/ 949988 w 950573"/>
                <a:gd name="connsiteY21" fmla="*/ 287633 h 1425621"/>
                <a:gd name="connsiteX22" fmla="*/ 902158 w 950573"/>
                <a:gd name="connsiteY22" fmla="*/ 376236 h 142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50573" h="1425621">
                  <a:moveTo>
                    <a:pt x="902158" y="376236"/>
                  </a:moveTo>
                  <a:cubicBezTo>
                    <a:pt x="821422" y="485056"/>
                    <a:pt x="753937" y="603102"/>
                    <a:pt x="701167" y="727905"/>
                  </a:cubicBezTo>
                  <a:cubicBezTo>
                    <a:pt x="614655" y="932685"/>
                    <a:pt x="493251" y="1382496"/>
                    <a:pt x="482927" y="1420524"/>
                  </a:cubicBezTo>
                  <a:lnTo>
                    <a:pt x="482927" y="1423138"/>
                  </a:lnTo>
                  <a:cubicBezTo>
                    <a:pt x="482482" y="1424576"/>
                    <a:pt x="481162" y="1425582"/>
                    <a:pt x="479659" y="1425621"/>
                  </a:cubicBezTo>
                  <a:lnTo>
                    <a:pt x="478875" y="1425621"/>
                  </a:lnTo>
                  <a:cubicBezTo>
                    <a:pt x="477176" y="1425059"/>
                    <a:pt x="476170" y="1423321"/>
                    <a:pt x="476523" y="1421570"/>
                  </a:cubicBezTo>
                  <a:lnTo>
                    <a:pt x="476523" y="1420524"/>
                  </a:lnTo>
                  <a:cubicBezTo>
                    <a:pt x="483188" y="1395956"/>
                    <a:pt x="607206" y="933599"/>
                    <a:pt x="695548" y="725029"/>
                  </a:cubicBezTo>
                  <a:cubicBezTo>
                    <a:pt x="748540" y="599835"/>
                    <a:pt x="816234" y="481397"/>
                    <a:pt x="897192" y="372185"/>
                  </a:cubicBezTo>
                  <a:cubicBezTo>
                    <a:pt x="927510" y="329975"/>
                    <a:pt x="947505" y="302139"/>
                    <a:pt x="943715" y="288940"/>
                  </a:cubicBezTo>
                  <a:cubicBezTo>
                    <a:pt x="942304" y="284941"/>
                    <a:pt x="939036" y="281870"/>
                    <a:pt x="934959" y="280707"/>
                  </a:cubicBezTo>
                  <a:cubicBezTo>
                    <a:pt x="916141" y="272866"/>
                    <a:pt x="830413" y="282145"/>
                    <a:pt x="721292" y="293776"/>
                  </a:cubicBezTo>
                  <a:cubicBezTo>
                    <a:pt x="518864" y="315730"/>
                    <a:pt x="241686" y="346049"/>
                    <a:pt x="102770" y="301747"/>
                  </a:cubicBezTo>
                  <a:cubicBezTo>
                    <a:pt x="67328" y="291240"/>
                    <a:pt x="37846" y="266489"/>
                    <a:pt x="21354" y="233400"/>
                  </a:cubicBezTo>
                  <a:cubicBezTo>
                    <a:pt x="-20072" y="151984"/>
                    <a:pt x="9854" y="33586"/>
                    <a:pt x="19394" y="915"/>
                  </a:cubicBezTo>
                  <a:lnTo>
                    <a:pt x="26581" y="0"/>
                  </a:lnTo>
                  <a:cubicBezTo>
                    <a:pt x="18610" y="27051"/>
                    <a:pt x="-13930" y="149763"/>
                    <a:pt x="26581" y="230525"/>
                  </a:cubicBezTo>
                  <a:cubicBezTo>
                    <a:pt x="42303" y="262098"/>
                    <a:pt x="70413" y="285765"/>
                    <a:pt x="104207" y="295867"/>
                  </a:cubicBezTo>
                  <a:cubicBezTo>
                    <a:pt x="241816" y="339645"/>
                    <a:pt x="518342" y="309588"/>
                    <a:pt x="720116" y="287633"/>
                  </a:cubicBezTo>
                  <a:cubicBezTo>
                    <a:pt x="834202" y="275219"/>
                    <a:pt x="916141" y="266332"/>
                    <a:pt x="936919" y="274565"/>
                  </a:cubicBezTo>
                  <a:cubicBezTo>
                    <a:pt x="943205" y="276421"/>
                    <a:pt x="948132" y="281348"/>
                    <a:pt x="949988" y="287633"/>
                  </a:cubicBezTo>
                  <a:cubicBezTo>
                    <a:pt x="954169" y="303708"/>
                    <a:pt x="935743" y="329452"/>
                    <a:pt x="902158" y="37623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081C0CC-488C-0B9F-7325-91F86DB9CABB}"/>
                </a:ext>
              </a:extLst>
            </p:cNvPr>
            <p:cNvSpPr/>
            <p:nvPr/>
          </p:nvSpPr>
          <p:spPr>
            <a:xfrm>
              <a:off x="4194506" y="5570232"/>
              <a:ext cx="173416" cy="135910"/>
            </a:xfrm>
            <a:custGeom>
              <a:avLst/>
              <a:gdLst>
                <a:gd name="connsiteX0" fmla="*/ 26790 w 173416"/>
                <a:gd name="connsiteY0" fmla="*/ 0 h 135910"/>
                <a:gd name="connsiteX1" fmla="*/ 0 w 173416"/>
                <a:gd name="connsiteY1" fmla="*/ 135911 h 135910"/>
                <a:gd name="connsiteX2" fmla="*/ 110689 w 173416"/>
                <a:gd name="connsiteY2" fmla="*/ 135911 h 135910"/>
                <a:gd name="connsiteX3" fmla="*/ 173416 w 173416"/>
                <a:gd name="connsiteY3" fmla="*/ 15682 h 135910"/>
                <a:gd name="connsiteX4" fmla="*/ 26790 w 173416"/>
                <a:gd name="connsiteY4" fmla="*/ 0 h 13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416" h="135910">
                  <a:moveTo>
                    <a:pt x="26790" y="0"/>
                  </a:moveTo>
                  <a:lnTo>
                    <a:pt x="0" y="135911"/>
                  </a:lnTo>
                  <a:lnTo>
                    <a:pt x="110689" y="135911"/>
                  </a:lnTo>
                  <a:lnTo>
                    <a:pt x="173416" y="15682"/>
                  </a:lnTo>
                  <a:lnTo>
                    <a:pt x="26790" y="0"/>
                  </a:lnTo>
                  <a:close/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E84EDD06-6AA7-A4AB-8CE1-102DA4E098D7}"/>
                </a:ext>
              </a:extLst>
            </p:cNvPr>
            <p:cNvSpPr/>
            <p:nvPr/>
          </p:nvSpPr>
          <p:spPr>
            <a:xfrm>
              <a:off x="4145193" y="5678282"/>
              <a:ext cx="340577" cy="164946"/>
            </a:xfrm>
            <a:custGeom>
              <a:avLst/>
              <a:gdLst>
                <a:gd name="connsiteX0" fmla="*/ 48921 w 340577"/>
                <a:gd name="connsiteY0" fmla="*/ 155 h 164946"/>
                <a:gd name="connsiteX1" fmla="*/ 24875 w 340577"/>
                <a:gd name="connsiteY1" fmla="*/ 27860 h 164946"/>
                <a:gd name="connsiteX2" fmla="*/ 45 w 340577"/>
                <a:gd name="connsiteY2" fmla="*/ 164946 h 164946"/>
                <a:gd name="connsiteX3" fmla="*/ 339821 w 340577"/>
                <a:gd name="connsiteY3" fmla="*/ 164946 h 164946"/>
                <a:gd name="connsiteX4" fmla="*/ 289116 w 340577"/>
                <a:gd name="connsiteY4" fmla="*/ 90196 h 164946"/>
                <a:gd name="connsiteX5" fmla="*/ 178427 w 340577"/>
                <a:gd name="connsiteY5" fmla="*/ 39882 h 164946"/>
                <a:gd name="connsiteX6" fmla="*/ 114916 w 340577"/>
                <a:gd name="connsiteY6" fmla="*/ 21326 h 164946"/>
                <a:gd name="connsiteX7" fmla="*/ 48921 w 340577"/>
                <a:gd name="connsiteY7" fmla="*/ 155 h 16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577" h="164946">
                  <a:moveTo>
                    <a:pt x="48921" y="155"/>
                  </a:moveTo>
                  <a:cubicBezTo>
                    <a:pt x="48921" y="155"/>
                    <a:pt x="23568" y="-3766"/>
                    <a:pt x="24875" y="27860"/>
                  </a:cubicBezTo>
                  <a:cubicBezTo>
                    <a:pt x="26182" y="59485"/>
                    <a:pt x="-1262" y="135673"/>
                    <a:pt x="45" y="164946"/>
                  </a:cubicBezTo>
                  <a:lnTo>
                    <a:pt x="339821" y="164946"/>
                  </a:lnTo>
                  <a:cubicBezTo>
                    <a:pt x="339821" y="164946"/>
                    <a:pt x="350798" y="92417"/>
                    <a:pt x="289116" y="90196"/>
                  </a:cubicBezTo>
                  <a:cubicBezTo>
                    <a:pt x="206524" y="87320"/>
                    <a:pt x="178427" y="39882"/>
                    <a:pt x="178427" y="39882"/>
                  </a:cubicBezTo>
                  <a:cubicBezTo>
                    <a:pt x="173592" y="6689"/>
                    <a:pt x="149808" y="17797"/>
                    <a:pt x="114916" y="21326"/>
                  </a:cubicBezTo>
                  <a:cubicBezTo>
                    <a:pt x="83552" y="24593"/>
                    <a:pt x="48921" y="155"/>
                    <a:pt x="48921" y="155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326F2AA4-C9FE-DED3-79D2-04E9EC8E6B77}"/>
                </a:ext>
              </a:extLst>
            </p:cNvPr>
            <p:cNvSpPr/>
            <p:nvPr/>
          </p:nvSpPr>
          <p:spPr>
            <a:xfrm>
              <a:off x="4318393" y="5736983"/>
              <a:ext cx="23392" cy="14375"/>
            </a:xfrm>
            <a:custGeom>
              <a:avLst/>
              <a:gdLst>
                <a:gd name="connsiteX0" fmla="*/ 23392 w 23392"/>
                <a:gd name="connsiteY0" fmla="*/ 0 h 14375"/>
                <a:gd name="connsiteX1" fmla="*/ 0 w 23392"/>
                <a:gd name="connsiteY1" fmla="*/ 14375 h 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392" h="14375">
                  <a:moveTo>
                    <a:pt x="23392" y="0"/>
                  </a:moveTo>
                  <a:cubicBezTo>
                    <a:pt x="13983" y="1450"/>
                    <a:pt x="5541" y="6639"/>
                    <a:pt x="0" y="14375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58EC515-B41F-10BD-E4BC-E51AB9D9A6A4}"/>
                </a:ext>
              </a:extLst>
            </p:cNvPr>
            <p:cNvSpPr/>
            <p:nvPr/>
          </p:nvSpPr>
          <p:spPr>
            <a:xfrm>
              <a:off x="4315170" y="5734487"/>
              <a:ext cx="30169" cy="20265"/>
            </a:xfrm>
            <a:custGeom>
              <a:avLst/>
              <a:gdLst>
                <a:gd name="connsiteX0" fmla="*/ 3224 w 30169"/>
                <a:gd name="connsiteY0" fmla="*/ 20138 h 20265"/>
                <a:gd name="connsiteX1" fmla="*/ 1525 w 30169"/>
                <a:gd name="connsiteY1" fmla="*/ 20138 h 20265"/>
                <a:gd name="connsiteX2" fmla="*/ 479 w 30169"/>
                <a:gd name="connsiteY2" fmla="*/ 15564 h 20265"/>
                <a:gd name="connsiteX3" fmla="*/ 26616 w 30169"/>
                <a:gd name="connsiteY3" fmla="*/ 13 h 20265"/>
                <a:gd name="connsiteX4" fmla="*/ 30144 w 30169"/>
                <a:gd name="connsiteY4" fmla="*/ 2888 h 20265"/>
                <a:gd name="connsiteX5" fmla="*/ 27321 w 30169"/>
                <a:gd name="connsiteY5" fmla="*/ 6547 h 20265"/>
                <a:gd name="connsiteX6" fmla="*/ 27269 w 30169"/>
                <a:gd name="connsiteY6" fmla="*/ 6547 h 20265"/>
                <a:gd name="connsiteX7" fmla="*/ 5968 w 30169"/>
                <a:gd name="connsiteY7" fmla="*/ 19615 h 20265"/>
                <a:gd name="connsiteX8" fmla="*/ 3224 w 30169"/>
                <a:gd name="connsiteY8" fmla="*/ 20138 h 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169" h="20265">
                  <a:moveTo>
                    <a:pt x="3224" y="20138"/>
                  </a:moveTo>
                  <a:cubicBezTo>
                    <a:pt x="2675" y="20308"/>
                    <a:pt x="2074" y="20308"/>
                    <a:pt x="1525" y="20138"/>
                  </a:cubicBezTo>
                  <a:cubicBezTo>
                    <a:pt x="9" y="19132"/>
                    <a:pt x="-449" y="17119"/>
                    <a:pt x="479" y="15564"/>
                  </a:cubicBezTo>
                  <a:cubicBezTo>
                    <a:pt x="6739" y="7070"/>
                    <a:pt x="16161" y="1463"/>
                    <a:pt x="26616" y="13"/>
                  </a:cubicBezTo>
                  <a:cubicBezTo>
                    <a:pt x="28380" y="-144"/>
                    <a:pt x="29935" y="1137"/>
                    <a:pt x="30144" y="2888"/>
                  </a:cubicBezTo>
                  <a:cubicBezTo>
                    <a:pt x="30366" y="4678"/>
                    <a:pt x="29112" y="6312"/>
                    <a:pt x="27321" y="6547"/>
                  </a:cubicBezTo>
                  <a:cubicBezTo>
                    <a:pt x="27295" y="6547"/>
                    <a:pt x="27282" y="6547"/>
                    <a:pt x="27269" y="6547"/>
                  </a:cubicBezTo>
                  <a:cubicBezTo>
                    <a:pt x="18697" y="7854"/>
                    <a:pt x="11012" y="12558"/>
                    <a:pt x="5968" y="19615"/>
                  </a:cubicBezTo>
                  <a:cubicBezTo>
                    <a:pt x="5184" y="20204"/>
                    <a:pt x="4165" y="20399"/>
                    <a:pt x="3224" y="20138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DBFA96A-8682-BEAC-4E09-0988DA2F5AE3}"/>
                </a:ext>
              </a:extLst>
            </p:cNvPr>
            <p:cNvSpPr/>
            <p:nvPr/>
          </p:nvSpPr>
          <p:spPr>
            <a:xfrm>
              <a:off x="4333814" y="5744301"/>
              <a:ext cx="23784" cy="14113"/>
            </a:xfrm>
            <a:custGeom>
              <a:avLst/>
              <a:gdLst>
                <a:gd name="connsiteX0" fmla="*/ 23784 w 23784"/>
                <a:gd name="connsiteY0" fmla="*/ 0 h 14113"/>
                <a:gd name="connsiteX1" fmla="*/ 0 w 23784"/>
                <a:gd name="connsiteY1" fmla="*/ 14114 h 1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84" h="14113">
                  <a:moveTo>
                    <a:pt x="23784" y="0"/>
                  </a:moveTo>
                  <a:cubicBezTo>
                    <a:pt x="14271" y="1307"/>
                    <a:pt x="5698" y="6391"/>
                    <a:pt x="0" y="1411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13B767E-A5EF-02BF-355C-2FC488207205}"/>
                </a:ext>
              </a:extLst>
            </p:cNvPr>
            <p:cNvSpPr/>
            <p:nvPr/>
          </p:nvSpPr>
          <p:spPr>
            <a:xfrm>
              <a:off x="4330721" y="5741540"/>
              <a:ext cx="30226" cy="20258"/>
            </a:xfrm>
            <a:custGeom>
              <a:avLst/>
              <a:gdLst>
                <a:gd name="connsiteX0" fmla="*/ 3224 w 30226"/>
                <a:gd name="connsiteY0" fmla="*/ 20142 h 20258"/>
                <a:gd name="connsiteX1" fmla="*/ 1525 w 30226"/>
                <a:gd name="connsiteY1" fmla="*/ 20142 h 20258"/>
                <a:gd name="connsiteX2" fmla="*/ 479 w 30226"/>
                <a:gd name="connsiteY2" fmla="*/ 15568 h 20258"/>
                <a:gd name="connsiteX3" fmla="*/ 26616 w 30226"/>
                <a:gd name="connsiteY3" fmla="*/ 17 h 20258"/>
                <a:gd name="connsiteX4" fmla="*/ 30210 w 30226"/>
                <a:gd name="connsiteY4" fmla="*/ 2957 h 20258"/>
                <a:gd name="connsiteX5" fmla="*/ 27269 w 30226"/>
                <a:gd name="connsiteY5" fmla="*/ 6551 h 20258"/>
                <a:gd name="connsiteX6" fmla="*/ 5968 w 30226"/>
                <a:gd name="connsiteY6" fmla="*/ 19619 h 20258"/>
                <a:gd name="connsiteX7" fmla="*/ 3224 w 30226"/>
                <a:gd name="connsiteY7" fmla="*/ 20142 h 2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26" h="20258">
                  <a:moveTo>
                    <a:pt x="3224" y="20142"/>
                  </a:moveTo>
                  <a:cubicBezTo>
                    <a:pt x="2662" y="20260"/>
                    <a:pt x="2087" y="20260"/>
                    <a:pt x="1525" y="20142"/>
                  </a:cubicBezTo>
                  <a:cubicBezTo>
                    <a:pt x="9" y="19136"/>
                    <a:pt x="-449" y="17123"/>
                    <a:pt x="479" y="15568"/>
                  </a:cubicBezTo>
                  <a:cubicBezTo>
                    <a:pt x="6739" y="7074"/>
                    <a:pt x="16161" y="1467"/>
                    <a:pt x="26616" y="17"/>
                  </a:cubicBezTo>
                  <a:cubicBezTo>
                    <a:pt x="28419" y="-166"/>
                    <a:pt x="30027" y="1154"/>
                    <a:pt x="30210" y="2957"/>
                  </a:cubicBezTo>
                  <a:cubicBezTo>
                    <a:pt x="30393" y="4761"/>
                    <a:pt x="29073" y="6368"/>
                    <a:pt x="27269" y="6551"/>
                  </a:cubicBezTo>
                  <a:cubicBezTo>
                    <a:pt x="18709" y="7884"/>
                    <a:pt x="11038" y="12589"/>
                    <a:pt x="5968" y="19619"/>
                  </a:cubicBezTo>
                  <a:cubicBezTo>
                    <a:pt x="5184" y="20220"/>
                    <a:pt x="4164" y="20403"/>
                    <a:pt x="3224" y="201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0608D031-B491-C19A-82B0-F1A5E8E52314}"/>
                </a:ext>
              </a:extLst>
            </p:cNvPr>
            <p:cNvSpPr/>
            <p:nvPr/>
          </p:nvSpPr>
          <p:spPr>
            <a:xfrm>
              <a:off x="4353678" y="5753711"/>
              <a:ext cx="23653" cy="14113"/>
            </a:xfrm>
            <a:custGeom>
              <a:avLst/>
              <a:gdLst>
                <a:gd name="connsiteX0" fmla="*/ 23654 w 23653"/>
                <a:gd name="connsiteY0" fmla="*/ 0 h 14113"/>
                <a:gd name="connsiteX1" fmla="*/ 0 w 23653"/>
                <a:gd name="connsiteY1" fmla="*/ 14114 h 1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653" h="14113">
                  <a:moveTo>
                    <a:pt x="23654" y="0"/>
                  </a:moveTo>
                  <a:cubicBezTo>
                    <a:pt x="14192" y="1320"/>
                    <a:pt x="5659" y="6417"/>
                    <a:pt x="0" y="1411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63EDA692-9A6A-D593-655E-A4A1A62431F5}"/>
                </a:ext>
              </a:extLst>
            </p:cNvPr>
            <p:cNvSpPr/>
            <p:nvPr/>
          </p:nvSpPr>
          <p:spPr>
            <a:xfrm>
              <a:off x="4350454" y="5750953"/>
              <a:ext cx="30300" cy="20268"/>
            </a:xfrm>
            <a:custGeom>
              <a:avLst/>
              <a:gdLst>
                <a:gd name="connsiteX0" fmla="*/ 3223 w 30300"/>
                <a:gd name="connsiteY0" fmla="*/ 20138 h 20268"/>
                <a:gd name="connsiteX1" fmla="*/ 1525 w 30300"/>
                <a:gd name="connsiteY1" fmla="*/ 20138 h 20268"/>
                <a:gd name="connsiteX2" fmla="*/ 479 w 30300"/>
                <a:gd name="connsiteY2" fmla="*/ 15565 h 20268"/>
                <a:gd name="connsiteX3" fmla="*/ 26616 w 30300"/>
                <a:gd name="connsiteY3" fmla="*/ 13 h 20268"/>
                <a:gd name="connsiteX4" fmla="*/ 30275 w 30300"/>
                <a:gd name="connsiteY4" fmla="*/ 2888 h 20268"/>
                <a:gd name="connsiteX5" fmla="*/ 27452 w 30300"/>
                <a:gd name="connsiteY5" fmla="*/ 6547 h 20268"/>
                <a:gd name="connsiteX6" fmla="*/ 27400 w 30300"/>
                <a:gd name="connsiteY6" fmla="*/ 6547 h 20268"/>
                <a:gd name="connsiteX7" fmla="*/ 6098 w 30300"/>
                <a:gd name="connsiteY7" fmla="*/ 19616 h 20268"/>
                <a:gd name="connsiteX8" fmla="*/ 3223 w 30300"/>
                <a:gd name="connsiteY8" fmla="*/ 20138 h 2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300" h="20268">
                  <a:moveTo>
                    <a:pt x="3223" y="20138"/>
                  </a:moveTo>
                  <a:cubicBezTo>
                    <a:pt x="2675" y="20308"/>
                    <a:pt x="2073" y="20308"/>
                    <a:pt x="1525" y="20138"/>
                  </a:cubicBezTo>
                  <a:cubicBezTo>
                    <a:pt x="9" y="19132"/>
                    <a:pt x="-449" y="17119"/>
                    <a:pt x="479" y="15565"/>
                  </a:cubicBezTo>
                  <a:cubicBezTo>
                    <a:pt x="6739" y="7070"/>
                    <a:pt x="16161" y="1464"/>
                    <a:pt x="26616" y="13"/>
                  </a:cubicBezTo>
                  <a:cubicBezTo>
                    <a:pt x="28406" y="-144"/>
                    <a:pt x="30000" y="1111"/>
                    <a:pt x="30275" y="2888"/>
                  </a:cubicBezTo>
                  <a:cubicBezTo>
                    <a:pt x="30497" y="4679"/>
                    <a:pt x="29242" y="6312"/>
                    <a:pt x="27452" y="6547"/>
                  </a:cubicBezTo>
                  <a:cubicBezTo>
                    <a:pt x="27426" y="6547"/>
                    <a:pt x="27413" y="6547"/>
                    <a:pt x="27400" y="6547"/>
                  </a:cubicBezTo>
                  <a:cubicBezTo>
                    <a:pt x="18827" y="7854"/>
                    <a:pt x="11143" y="12559"/>
                    <a:pt x="6098" y="19616"/>
                  </a:cubicBezTo>
                  <a:cubicBezTo>
                    <a:pt x="5275" y="20230"/>
                    <a:pt x="4217" y="20426"/>
                    <a:pt x="3223" y="20138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476EF52C-7E90-BFBB-7203-538F1438CFAD}"/>
                </a:ext>
              </a:extLst>
            </p:cNvPr>
            <p:cNvSpPr/>
            <p:nvPr/>
          </p:nvSpPr>
          <p:spPr>
            <a:xfrm>
              <a:off x="4144193" y="5816961"/>
              <a:ext cx="341605" cy="6534"/>
            </a:xfrm>
            <a:custGeom>
              <a:avLst/>
              <a:gdLst>
                <a:gd name="connsiteX0" fmla="*/ 338338 w 341605"/>
                <a:gd name="connsiteY0" fmla="*/ 6534 h 6534"/>
                <a:gd name="connsiteX1" fmla="*/ 3267 w 341605"/>
                <a:gd name="connsiteY1" fmla="*/ 6534 h 6534"/>
                <a:gd name="connsiteX2" fmla="*/ 0 w 341605"/>
                <a:gd name="connsiteY2" fmla="*/ 3267 h 6534"/>
                <a:gd name="connsiteX3" fmla="*/ 3267 w 341605"/>
                <a:gd name="connsiteY3" fmla="*/ 0 h 6534"/>
                <a:gd name="connsiteX4" fmla="*/ 338338 w 341605"/>
                <a:gd name="connsiteY4" fmla="*/ 0 h 6534"/>
                <a:gd name="connsiteX5" fmla="*/ 341605 w 341605"/>
                <a:gd name="connsiteY5" fmla="*/ 3267 h 6534"/>
                <a:gd name="connsiteX6" fmla="*/ 338338 w 341605"/>
                <a:gd name="connsiteY6" fmla="*/ 6534 h 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605" h="6534">
                  <a:moveTo>
                    <a:pt x="338338" y="6534"/>
                  </a:moveTo>
                  <a:lnTo>
                    <a:pt x="3267" y="6534"/>
                  </a:lnTo>
                  <a:cubicBezTo>
                    <a:pt x="1464" y="6534"/>
                    <a:pt x="0" y="5071"/>
                    <a:pt x="0" y="3267"/>
                  </a:cubicBezTo>
                  <a:cubicBezTo>
                    <a:pt x="0" y="1464"/>
                    <a:pt x="1464" y="0"/>
                    <a:pt x="3267" y="0"/>
                  </a:cubicBezTo>
                  <a:lnTo>
                    <a:pt x="338338" y="0"/>
                  </a:lnTo>
                  <a:cubicBezTo>
                    <a:pt x="340142" y="0"/>
                    <a:pt x="341605" y="1464"/>
                    <a:pt x="341605" y="3267"/>
                  </a:cubicBezTo>
                  <a:cubicBezTo>
                    <a:pt x="341605" y="5071"/>
                    <a:pt x="340142" y="6534"/>
                    <a:pt x="338338" y="6534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DF5C41CD-BB78-988E-05AA-C7655DA4AA0E}"/>
                </a:ext>
              </a:extLst>
            </p:cNvPr>
            <p:cNvSpPr/>
            <p:nvPr/>
          </p:nvSpPr>
          <p:spPr>
            <a:xfrm>
              <a:off x="4163795" y="5548277"/>
              <a:ext cx="278877" cy="80761"/>
            </a:xfrm>
            <a:custGeom>
              <a:avLst/>
              <a:gdLst>
                <a:gd name="connsiteX0" fmla="*/ 262412 w 278877"/>
                <a:gd name="connsiteY0" fmla="*/ 80762 h 80761"/>
                <a:gd name="connsiteX1" fmla="*/ 0 w 278877"/>
                <a:gd name="connsiteY1" fmla="*/ 80762 h 80761"/>
                <a:gd name="connsiteX2" fmla="*/ 16597 w 278877"/>
                <a:gd name="connsiteY2" fmla="*/ 0 h 80761"/>
                <a:gd name="connsiteX3" fmla="*/ 278877 w 278877"/>
                <a:gd name="connsiteY3" fmla="*/ 0 h 80761"/>
                <a:gd name="connsiteX4" fmla="*/ 262412 w 278877"/>
                <a:gd name="connsiteY4" fmla="*/ 80762 h 8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761">
                  <a:moveTo>
                    <a:pt x="262412" y="80762"/>
                  </a:moveTo>
                  <a:lnTo>
                    <a:pt x="0" y="80762"/>
                  </a:lnTo>
                  <a:lnTo>
                    <a:pt x="16597" y="0"/>
                  </a:lnTo>
                  <a:lnTo>
                    <a:pt x="278877" y="0"/>
                  </a:lnTo>
                  <a:lnTo>
                    <a:pt x="262412" y="80762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EAC4C1B1-0784-4B30-0242-B254659DD96D}"/>
                </a:ext>
              </a:extLst>
            </p:cNvPr>
            <p:cNvSpPr/>
            <p:nvPr/>
          </p:nvSpPr>
          <p:spPr>
            <a:xfrm>
              <a:off x="4163795" y="5548277"/>
              <a:ext cx="278877" cy="80761"/>
            </a:xfrm>
            <a:custGeom>
              <a:avLst/>
              <a:gdLst>
                <a:gd name="connsiteX0" fmla="*/ 262412 w 278877"/>
                <a:gd name="connsiteY0" fmla="*/ 80762 h 80761"/>
                <a:gd name="connsiteX1" fmla="*/ 0 w 278877"/>
                <a:gd name="connsiteY1" fmla="*/ 80762 h 80761"/>
                <a:gd name="connsiteX2" fmla="*/ 16597 w 278877"/>
                <a:gd name="connsiteY2" fmla="*/ 0 h 80761"/>
                <a:gd name="connsiteX3" fmla="*/ 278877 w 278877"/>
                <a:gd name="connsiteY3" fmla="*/ 0 h 80761"/>
                <a:gd name="connsiteX4" fmla="*/ 262412 w 278877"/>
                <a:gd name="connsiteY4" fmla="*/ 80762 h 8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761">
                  <a:moveTo>
                    <a:pt x="262412" y="80762"/>
                  </a:moveTo>
                  <a:lnTo>
                    <a:pt x="0" y="80762"/>
                  </a:lnTo>
                  <a:lnTo>
                    <a:pt x="16597" y="0"/>
                  </a:lnTo>
                  <a:lnTo>
                    <a:pt x="278877" y="0"/>
                  </a:lnTo>
                  <a:lnTo>
                    <a:pt x="262412" y="80762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6CEF966-DA9D-3E94-9E32-0356C443B389}"/>
                </a:ext>
              </a:extLst>
            </p:cNvPr>
            <p:cNvSpPr/>
            <p:nvPr/>
          </p:nvSpPr>
          <p:spPr>
            <a:xfrm>
              <a:off x="4606026" y="5570232"/>
              <a:ext cx="157865" cy="135910"/>
            </a:xfrm>
            <a:custGeom>
              <a:avLst/>
              <a:gdLst>
                <a:gd name="connsiteX0" fmla="*/ 21040 w 157865"/>
                <a:gd name="connsiteY0" fmla="*/ 0 h 135910"/>
                <a:gd name="connsiteX1" fmla="*/ 0 w 157865"/>
                <a:gd name="connsiteY1" fmla="*/ 135911 h 135910"/>
                <a:gd name="connsiteX2" fmla="*/ 110689 w 157865"/>
                <a:gd name="connsiteY2" fmla="*/ 135911 h 135910"/>
                <a:gd name="connsiteX3" fmla="*/ 157865 w 157865"/>
                <a:gd name="connsiteY3" fmla="*/ 14506 h 135910"/>
                <a:gd name="connsiteX4" fmla="*/ 21040 w 157865"/>
                <a:gd name="connsiteY4" fmla="*/ 0 h 13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65" h="135910">
                  <a:moveTo>
                    <a:pt x="21040" y="0"/>
                  </a:moveTo>
                  <a:lnTo>
                    <a:pt x="0" y="135911"/>
                  </a:lnTo>
                  <a:lnTo>
                    <a:pt x="110689" y="135911"/>
                  </a:lnTo>
                  <a:lnTo>
                    <a:pt x="157865" y="14506"/>
                  </a:lnTo>
                  <a:lnTo>
                    <a:pt x="21040" y="0"/>
                  </a:lnTo>
                  <a:close/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0E76553F-7A94-D254-A522-E3D2BA3B87ED}"/>
                </a:ext>
              </a:extLst>
            </p:cNvPr>
            <p:cNvSpPr/>
            <p:nvPr/>
          </p:nvSpPr>
          <p:spPr>
            <a:xfrm>
              <a:off x="4562333" y="5678282"/>
              <a:ext cx="340272" cy="164946"/>
            </a:xfrm>
            <a:custGeom>
              <a:avLst/>
              <a:gdLst>
                <a:gd name="connsiteX0" fmla="*/ 42256 w 340272"/>
                <a:gd name="connsiteY0" fmla="*/ 155 h 164946"/>
                <a:gd name="connsiteX1" fmla="*/ 19256 w 340272"/>
                <a:gd name="connsiteY1" fmla="*/ 27860 h 164946"/>
                <a:gd name="connsiteX2" fmla="*/ 176 w 340272"/>
                <a:gd name="connsiteY2" fmla="*/ 164946 h 164946"/>
                <a:gd name="connsiteX3" fmla="*/ 339952 w 340272"/>
                <a:gd name="connsiteY3" fmla="*/ 164946 h 164946"/>
                <a:gd name="connsiteX4" fmla="*/ 285980 w 340272"/>
                <a:gd name="connsiteY4" fmla="*/ 90196 h 164946"/>
                <a:gd name="connsiteX5" fmla="*/ 173200 w 340272"/>
                <a:gd name="connsiteY5" fmla="*/ 39882 h 164946"/>
                <a:gd name="connsiteX6" fmla="*/ 108904 w 340272"/>
                <a:gd name="connsiteY6" fmla="*/ 21326 h 164946"/>
                <a:gd name="connsiteX7" fmla="*/ 42256 w 340272"/>
                <a:gd name="connsiteY7" fmla="*/ 155 h 16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272" h="164946">
                  <a:moveTo>
                    <a:pt x="42256" y="155"/>
                  </a:moveTo>
                  <a:cubicBezTo>
                    <a:pt x="42256" y="155"/>
                    <a:pt x="16119" y="-3766"/>
                    <a:pt x="19256" y="27860"/>
                  </a:cubicBezTo>
                  <a:cubicBezTo>
                    <a:pt x="22392" y="59485"/>
                    <a:pt x="-2307" y="135673"/>
                    <a:pt x="176" y="164946"/>
                  </a:cubicBezTo>
                  <a:lnTo>
                    <a:pt x="339952" y="164946"/>
                  </a:lnTo>
                  <a:cubicBezTo>
                    <a:pt x="339952" y="164946"/>
                    <a:pt x="347793" y="92417"/>
                    <a:pt x="285980" y="90196"/>
                  </a:cubicBezTo>
                  <a:cubicBezTo>
                    <a:pt x="203388" y="87320"/>
                    <a:pt x="173200" y="39882"/>
                    <a:pt x="173200" y="39882"/>
                  </a:cubicBezTo>
                  <a:cubicBezTo>
                    <a:pt x="167058" y="6689"/>
                    <a:pt x="143666" y="17797"/>
                    <a:pt x="108904" y="21326"/>
                  </a:cubicBezTo>
                  <a:cubicBezTo>
                    <a:pt x="77801" y="24593"/>
                    <a:pt x="42256" y="155"/>
                    <a:pt x="42256" y="155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81EC9F56-7C13-8EF2-B4BA-A69E7D4300F9}"/>
                </a:ext>
              </a:extLst>
            </p:cNvPr>
            <p:cNvSpPr/>
            <p:nvPr/>
          </p:nvSpPr>
          <p:spPr>
            <a:xfrm>
              <a:off x="4731613" y="5736983"/>
              <a:ext cx="23130" cy="14113"/>
            </a:xfrm>
            <a:custGeom>
              <a:avLst/>
              <a:gdLst>
                <a:gd name="connsiteX0" fmla="*/ 23131 w 23130"/>
                <a:gd name="connsiteY0" fmla="*/ 0 h 14113"/>
                <a:gd name="connsiteX1" fmla="*/ 0 w 23130"/>
                <a:gd name="connsiteY1" fmla="*/ 14114 h 1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30" h="14113">
                  <a:moveTo>
                    <a:pt x="23131" y="0"/>
                  </a:moveTo>
                  <a:cubicBezTo>
                    <a:pt x="13787" y="1267"/>
                    <a:pt x="5397" y="6377"/>
                    <a:pt x="0" y="1411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F4860C25-8384-4F7C-7697-D12E1F4E9AF5}"/>
                </a:ext>
              </a:extLst>
            </p:cNvPr>
            <p:cNvSpPr/>
            <p:nvPr/>
          </p:nvSpPr>
          <p:spPr>
            <a:xfrm>
              <a:off x="4728349" y="5734495"/>
              <a:ext cx="30328" cy="20381"/>
            </a:xfrm>
            <a:custGeom>
              <a:avLst/>
              <a:gdLst>
                <a:gd name="connsiteX0" fmla="*/ 3264 w 30328"/>
                <a:gd name="connsiteY0" fmla="*/ 20130 h 20381"/>
                <a:gd name="connsiteX1" fmla="*/ 1565 w 30328"/>
                <a:gd name="connsiteY1" fmla="*/ 20130 h 20381"/>
                <a:gd name="connsiteX2" fmla="*/ 428 w 30328"/>
                <a:gd name="connsiteY2" fmla="*/ 15844 h 20381"/>
                <a:gd name="connsiteX3" fmla="*/ 520 w 30328"/>
                <a:gd name="connsiteY3" fmla="*/ 15687 h 20381"/>
                <a:gd name="connsiteX4" fmla="*/ 26656 w 30328"/>
                <a:gd name="connsiteY4" fmla="*/ 5 h 20381"/>
                <a:gd name="connsiteX5" fmla="*/ 30316 w 30328"/>
                <a:gd name="connsiteY5" fmla="*/ 2880 h 20381"/>
                <a:gd name="connsiteX6" fmla="*/ 27441 w 30328"/>
                <a:gd name="connsiteY6" fmla="*/ 6539 h 20381"/>
                <a:gd name="connsiteX7" fmla="*/ 6793 w 30328"/>
                <a:gd name="connsiteY7" fmla="*/ 19607 h 20381"/>
                <a:gd name="connsiteX8" fmla="*/ 3264 w 30328"/>
                <a:gd name="connsiteY8" fmla="*/ 20130 h 20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328" h="20381">
                  <a:moveTo>
                    <a:pt x="3264" y="20130"/>
                  </a:moveTo>
                  <a:cubicBezTo>
                    <a:pt x="2715" y="20300"/>
                    <a:pt x="2114" y="20300"/>
                    <a:pt x="1565" y="20130"/>
                  </a:cubicBezTo>
                  <a:cubicBezTo>
                    <a:pt x="62" y="19267"/>
                    <a:pt x="-447" y="17346"/>
                    <a:pt x="428" y="15844"/>
                  </a:cubicBezTo>
                  <a:cubicBezTo>
                    <a:pt x="454" y="15791"/>
                    <a:pt x="481" y="15739"/>
                    <a:pt x="520" y="15687"/>
                  </a:cubicBezTo>
                  <a:cubicBezTo>
                    <a:pt x="6557" y="6931"/>
                    <a:pt x="16084" y="1220"/>
                    <a:pt x="26656" y="5"/>
                  </a:cubicBezTo>
                  <a:cubicBezTo>
                    <a:pt x="28421" y="-87"/>
                    <a:pt x="29989" y="1142"/>
                    <a:pt x="30316" y="2880"/>
                  </a:cubicBezTo>
                  <a:cubicBezTo>
                    <a:pt x="30472" y="4670"/>
                    <a:pt x="29218" y="6265"/>
                    <a:pt x="27441" y="6539"/>
                  </a:cubicBezTo>
                  <a:cubicBezTo>
                    <a:pt x="19025" y="7807"/>
                    <a:pt x="11537" y="12550"/>
                    <a:pt x="6793" y="19607"/>
                  </a:cubicBezTo>
                  <a:cubicBezTo>
                    <a:pt x="5799" y="20404"/>
                    <a:pt x="4453" y="20600"/>
                    <a:pt x="3264" y="20130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C72F0EDC-AFDE-4A9C-FDC6-B461DECD363C}"/>
                </a:ext>
              </a:extLst>
            </p:cNvPr>
            <p:cNvSpPr/>
            <p:nvPr/>
          </p:nvSpPr>
          <p:spPr>
            <a:xfrm>
              <a:off x="4747687" y="5744301"/>
              <a:ext cx="23130" cy="14113"/>
            </a:xfrm>
            <a:custGeom>
              <a:avLst/>
              <a:gdLst>
                <a:gd name="connsiteX0" fmla="*/ 23131 w 23130"/>
                <a:gd name="connsiteY0" fmla="*/ 0 h 14113"/>
                <a:gd name="connsiteX1" fmla="*/ 0 w 23130"/>
                <a:gd name="connsiteY1" fmla="*/ 14114 h 1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30" h="14113">
                  <a:moveTo>
                    <a:pt x="23131" y="0"/>
                  </a:moveTo>
                  <a:cubicBezTo>
                    <a:pt x="13787" y="1268"/>
                    <a:pt x="5397" y="6377"/>
                    <a:pt x="0" y="1411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7B47EEE4-6515-BC8F-2C3D-B60B2DFF9FAB}"/>
                </a:ext>
              </a:extLst>
            </p:cNvPr>
            <p:cNvSpPr/>
            <p:nvPr/>
          </p:nvSpPr>
          <p:spPr>
            <a:xfrm>
              <a:off x="4744510" y="5741544"/>
              <a:ext cx="30253" cy="20248"/>
            </a:xfrm>
            <a:custGeom>
              <a:avLst/>
              <a:gdLst>
                <a:gd name="connsiteX0" fmla="*/ 3177 w 30253"/>
                <a:gd name="connsiteY0" fmla="*/ 20139 h 20248"/>
                <a:gd name="connsiteX1" fmla="*/ 1609 w 30253"/>
                <a:gd name="connsiteY1" fmla="*/ 20139 h 20248"/>
                <a:gd name="connsiteX2" fmla="*/ 433 w 30253"/>
                <a:gd name="connsiteY2" fmla="*/ 15695 h 20248"/>
                <a:gd name="connsiteX3" fmla="*/ 26569 w 30253"/>
                <a:gd name="connsiteY3" fmla="*/ 13 h 20248"/>
                <a:gd name="connsiteX4" fmla="*/ 30228 w 30253"/>
                <a:gd name="connsiteY4" fmla="*/ 2888 h 20248"/>
                <a:gd name="connsiteX5" fmla="*/ 27406 w 30253"/>
                <a:gd name="connsiteY5" fmla="*/ 6547 h 20248"/>
                <a:gd name="connsiteX6" fmla="*/ 27353 w 30253"/>
                <a:gd name="connsiteY6" fmla="*/ 6547 h 20248"/>
                <a:gd name="connsiteX7" fmla="*/ 6705 w 30253"/>
                <a:gd name="connsiteY7" fmla="*/ 18962 h 20248"/>
                <a:gd name="connsiteX8" fmla="*/ 3177 w 30253"/>
                <a:gd name="connsiteY8" fmla="*/ 20139 h 2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53" h="20248">
                  <a:moveTo>
                    <a:pt x="3177" y="20139"/>
                  </a:moveTo>
                  <a:cubicBezTo>
                    <a:pt x="2654" y="20256"/>
                    <a:pt x="2132" y="20256"/>
                    <a:pt x="1609" y="20139"/>
                  </a:cubicBezTo>
                  <a:cubicBezTo>
                    <a:pt x="67" y="19237"/>
                    <a:pt x="-456" y="17250"/>
                    <a:pt x="433" y="15695"/>
                  </a:cubicBezTo>
                  <a:cubicBezTo>
                    <a:pt x="6496" y="6965"/>
                    <a:pt x="16010" y="1255"/>
                    <a:pt x="26569" y="13"/>
                  </a:cubicBezTo>
                  <a:cubicBezTo>
                    <a:pt x="28360" y="-144"/>
                    <a:pt x="29954" y="1111"/>
                    <a:pt x="30228" y="2888"/>
                  </a:cubicBezTo>
                  <a:cubicBezTo>
                    <a:pt x="30451" y="4679"/>
                    <a:pt x="29196" y="6312"/>
                    <a:pt x="27406" y="6547"/>
                  </a:cubicBezTo>
                  <a:cubicBezTo>
                    <a:pt x="27380" y="6547"/>
                    <a:pt x="27367" y="6547"/>
                    <a:pt x="27353" y="6547"/>
                  </a:cubicBezTo>
                  <a:cubicBezTo>
                    <a:pt x="19055" y="7671"/>
                    <a:pt x="11593" y="12167"/>
                    <a:pt x="6705" y="18962"/>
                  </a:cubicBezTo>
                  <a:cubicBezTo>
                    <a:pt x="5869" y="20021"/>
                    <a:pt x="4484" y="20478"/>
                    <a:pt x="3177" y="20139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754B2678-577B-FA65-7C4A-9F8E178F29B0}"/>
                </a:ext>
              </a:extLst>
            </p:cNvPr>
            <p:cNvSpPr/>
            <p:nvPr/>
          </p:nvSpPr>
          <p:spPr>
            <a:xfrm>
              <a:off x="4767812" y="5753711"/>
              <a:ext cx="23130" cy="14113"/>
            </a:xfrm>
            <a:custGeom>
              <a:avLst/>
              <a:gdLst>
                <a:gd name="connsiteX0" fmla="*/ 23131 w 23130"/>
                <a:gd name="connsiteY0" fmla="*/ 0 h 14113"/>
                <a:gd name="connsiteX1" fmla="*/ 0 w 23130"/>
                <a:gd name="connsiteY1" fmla="*/ 14114 h 1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30" h="14113">
                  <a:moveTo>
                    <a:pt x="23131" y="0"/>
                  </a:moveTo>
                  <a:cubicBezTo>
                    <a:pt x="13787" y="1268"/>
                    <a:pt x="5397" y="6377"/>
                    <a:pt x="0" y="1411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6664BE3-3D85-1532-5D1A-4FCB0CBC4451}"/>
                </a:ext>
              </a:extLst>
            </p:cNvPr>
            <p:cNvSpPr/>
            <p:nvPr/>
          </p:nvSpPr>
          <p:spPr>
            <a:xfrm>
              <a:off x="4764597" y="5750953"/>
              <a:ext cx="29625" cy="20265"/>
            </a:xfrm>
            <a:custGeom>
              <a:avLst/>
              <a:gdLst>
                <a:gd name="connsiteX0" fmla="*/ 3215 w 29625"/>
                <a:gd name="connsiteY0" fmla="*/ 20138 h 20265"/>
                <a:gd name="connsiteX1" fmla="*/ 1516 w 29625"/>
                <a:gd name="connsiteY1" fmla="*/ 20138 h 20265"/>
                <a:gd name="connsiteX2" fmla="*/ 470 w 29625"/>
                <a:gd name="connsiteY2" fmla="*/ 15695 h 20265"/>
                <a:gd name="connsiteX3" fmla="*/ 25954 w 29625"/>
                <a:gd name="connsiteY3" fmla="*/ 13 h 20265"/>
                <a:gd name="connsiteX4" fmla="*/ 29613 w 29625"/>
                <a:gd name="connsiteY4" fmla="*/ 2888 h 20265"/>
                <a:gd name="connsiteX5" fmla="*/ 26738 w 29625"/>
                <a:gd name="connsiteY5" fmla="*/ 6547 h 20265"/>
                <a:gd name="connsiteX6" fmla="*/ 6090 w 29625"/>
                <a:gd name="connsiteY6" fmla="*/ 19616 h 20265"/>
                <a:gd name="connsiteX7" fmla="*/ 3215 w 29625"/>
                <a:gd name="connsiteY7" fmla="*/ 20138 h 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25" h="20265">
                  <a:moveTo>
                    <a:pt x="3215" y="20138"/>
                  </a:moveTo>
                  <a:cubicBezTo>
                    <a:pt x="2666" y="20308"/>
                    <a:pt x="2065" y="20308"/>
                    <a:pt x="1516" y="20138"/>
                  </a:cubicBezTo>
                  <a:cubicBezTo>
                    <a:pt x="13" y="19184"/>
                    <a:pt x="-444" y="17211"/>
                    <a:pt x="470" y="15695"/>
                  </a:cubicBezTo>
                  <a:cubicBezTo>
                    <a:pt x="6390" y="7122"/>
                    <a:pt x="15629" y="1437"/>
                    <a:pt x="25954" y="13"/>
                  </a:cubicBezTo>
                  <a:cubicBezTo>
                    <a:pt x="27744" y="-144"/>
                    <a:pt x="29338" y="1111"/>
                    <a:pt x="29613" y="2888"/>
                  </a:cubicBezTo>
                  <a:cubicBezTo>
                    <a:pt x="29769" y="4679"/>
                    <a:pt x="28515" y="6273"/>
                    <a:pt x="26738" y="6547"/>
                  </a:cubicBezTo>
                  <a:cubicBezTo>
                    <a:pt x="18322" y="7815"/>
                    <a:pt x="10834" y="12559"/>
                    <a:pt x="6090" y="19616"/>
                  </a:cubicBezTo>
                  <a:cubicBezTo>
                    <a:pt x="5253" y="20191"/>
                    <a:pt x="4208" y="20387"/>
                    <a:pt x="3215" y="20138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C506EDF9-3D42-EC2E-96D2-9464EA868507}"/>
                </a:ext>
              </a:extLst>
            </p:cNvPr>
            <p:cNvSpPr/>
            <p:nvPr/>
          </p:nvSpPr>
          <p:spPr>
            <a:xfrm>
              <a:off x="4560549" y="5816961"/>
              <a:ext cx="341605" cy="6534"/>
            </a:xfrm>
            <a:custGeom>
              <a:avLst/>
              <a:gdLst>
                <a:gd name="connsiteX0" fmla="*/ 338338 w 341605"/>
                <a:gd name="connsiteY0" fmla="*/ 6534 h 6534"/>
                <a:gd name="connsiteX1" fmla="*/ 3267 w 341605"/>
                <a:gd name="connsiteY1" fmla="*/ 6534 h 6534"/>
                <a:gd name="connsiteX2" fmla="*/ 0 w 341605"/>
                <a:gd name="connsiteY2" fmla="*/ 3267 h 6534"/>
                <a:gd name="connsiteX3" fmla="*/ 3267 w 341605"/>
                <a:gd name="connsiteY3" fmla="*/ 0 h 6534"/>
                <a:gd name="connsiteX4" fmla="*/ 338338 w 341605"/>
                <a:gd name="connsiteY4" fmla="*/ 0 h 6534"/>
                <a:gd name="connsiteX5" fmla="*/ 341605 w 341605"/>
                <a:gd name="connsiteY5" fmla="*/ 3267 h 6534"/>
                <a:gd name="connsiteX6" fmla="*/ 338338 w 341605"/>
                <a:gd name="connsiteY6" fmla="*/ 6534 h 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605" h="6534">
                  <a:moveTo>
                    <a:pt x="338338" y="6534"/>
                  </a:moveTo>
                  <a:lnTo>
                    <a:pt x="3267" y="6534"/>
                  </a:lnTo>
                  <a:cubicBezTo>
                    <a:pt x="1464" y="6534"/>
                    <a:pt x="0" y="5071"/>
                    <a:pt x="0" y="3267"/>
                  </a:cubicBezTo>
                  <a:cubicBezTo>
                    <a:pt x="0" y="1464"/>
                    <a:pt x="1464" y="0"/>
                    <a:pt x="3267" y="0"/>
                  </a:cubicBezTo>
                  <a:lnTo>
                    <a:pt x="338338" y="0"/>
                  </a:lnTo>
                  <a:cubicBezTo>
                    <a:pt x="340142" y="0"/>
                    <a:pt x="341605" y="1464"/>
                    <a:pt x="341605" y="3267"/>
                  </a:cubicBezTo>
                  <a:cubicBezTo>
                    <a:pt x="341605" y="5071"/>
                    <a:pt x="340142" y="6534"/>
                    <a:pt x="338338" y="6534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9B927EC1-6631-226A-ECB8-E435B9BDA25A}"/>
                </a:ext>
              </a:extLst>
            </p:cNvPr>
            <p:cNvSpPr/>
            <p:nvPr/>
          </p:nvSpPr>
          <p:spPr>
            <a:xfrm>
              <a:off x="4572180" y="5548277"/>
              <a:ext cx="245422" cy="80761"/>
            </a:xfrm>
            <a:custGeom>
              <a:avLst/>
              <a:gdLst>
                <a:gd name="connsiteX0" fmla="*/ 233792 w 245422"/>
                <a:gd name="connsiteY0" fmla="*/ 80762 h 80761"/>
                <a:gd name="connsiteX1" fmla="*/ 0 w 245422"/>
                <a:gd name="connsiteY1" fmla="*/ 80762 h 80761"/>
                <a:gd name="connsiteX2" fmla="*/ 11631 w 245422"/>
                <a:gd name="connsiteY2" fmla="*/ 0 h 80761"/>
                <a:gd name="connsiteX3" fmla="*/ 245423 w 245422"/>
                <a:gd name="connsiteY3" fmla="*/ 0 h 80761"/>
                <a:gd name="connsiteX4" fmla="*/ 233792 w 245422"/>
                <a:gd name="connsiteY4" fmla="*/ 80762 h 8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422" h="80761">
                  <a:moveTo>
                    <a:pt x="233792" y="80762"/>
                  </a:moveTo>
                  <a:lnTo>
                    <a:pt x="0" y="80762"/>
                  </a:lnTo>
                  <a:lnTo>
                    <a:pt x="11631" y="0"/>
                  </a:lnTo>
                  <a:lnTo>
                    <a:pt x="245423" y="0"/>
                  </a:lnTo>
                  <a:lnTo>
                    <a:pt x="233792" y="80762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8F04221-4EDB-5ABD-7BB3-FABA5C59C1A5}"/>
                </a:ext>
              </a:extLst>
            </p:cNvPr>
            <p:cNvSpPr/>
            <p:nvPr/>
          </p:nvSpPr>
          <p:spPr>
            <a:xfrm>
              <a:off x="4572180" y="5548277"/>
              <a:ext cx="245422" cy="80761"/>
            </a:xfrm>
            <a:custGeom>
              <a:avLst/>
              <a:gdLst>
                <a:gd name="connsiteX0" fmla="*/ 233792 w 245422"/>
                <a:gd name="connsiteY0" fmla="*/ 80762 h 80761"/>
                <a:gd name="connsiteX1" fmla="*/ 0 w 245422"/>
                <a:gd name="connsiteY1" fmla="*/ 80762 h 80761"/>
                <a:gd name="connsiteX2" fmla="*/ 11631 w 245422"/>
                <a:gd name="connsiteY2" fmla="*/ 0 h 80761"/>
                <a:gd name="connsiteX3" fmla="*/ 245423 w 245422"/>
                <a:gd name="connsiteY3" fmla="*/ 0 h 80761"/>
                <a:gd name="connsiteX4" fmla="*/ 233792 w 245422"/>
                <a:gd name="connsiteY4" fmla="*/ 80762 h 8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422" h="80761">
                  <a:moveTo>
                    <a:pt x="233792" y="80762"/>
                  </a:moveTo>
                  <a:lnTo>
                    <a:pt x="0" y="80762"/>
                  </a:lnTo>
                  <a:lnTo>
                    <a:pt x="11631" y="0"/>
                  </a:lnTo>
                  <a:lnTo>
                    <a:pt x="245423" y="0"/>
                  </a:lnTo>
                  <a:lnTo>
                    <a:pt x="233792" y="80762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22AD0C1-B22F-DB31-B6FD-1FEA4DE2EDF7}"/>
                </a:ext>
              </a:extLst>
            </p:cNvPr>
            <p:cNvSpPr/>
            <p:nvPr/>
          </p:nvSpPr>
          <p:spPr>
            <a:xfrm>
              <a:off x="3501345" y="3171676"/>
              <a:ext cx="924992" cy="731694"/>
            </a:xfrm>
            <a:custGeom>
              <a:avLst/>
              <a:gdLst>
                <a:gd name="connsiteX0" fmla="*/ 336527 w 924992"/>
                <a:gd name="connsiteY0" fmla="*/ 124541 h 731694"/>
                <a:gd name="connsiteX1" fmla="*/ 331300 w 924992"/>
                <a:gd name="connsiteY1" fmla="*/ 136825 h 731694"/>
                <a:gd name="connsiteX2" fmla="*/ 325157 w 924992"/>
                <a:gd name="connsiteY2" fmla="*/ 151854 h 731694"/>
                <a:gd name="connsiteX3" fmla="*/ 313396 w 924992"/>
                <a:gd name="connsiteY3" fmla="*/ 182564 h 731694"/>
                <a:gd name="connsiteX4" fmla="*/ 293401 w 924992"/>
                <a:gd name="connsiteY4" fmla="*/ 244769 h 731694"/>
                <a:gd name="connsiteX5" fmla="*/ 273407 w 924992"/>
                <a:gd name="connsiteY5" fmla="*/ 360555 h 731694"/>
                <a:gd name="connsiteX6" fmla="*/ 276674 w 924992"/>
                <a:gd name="connsiteY6" fmla="*/ 404987 h 731694"/>
                <a:gd name="connsiteX7" fmla="*/ 286214 w 924992"/>
                <a:gd name="connsiteY7" fmla="*/ 433998 h 731694"/>
                <a:gd name="connsiteX8" fmla="*/ 303725 w 924992"/>
                <a:gd name="connsiteY8" fmla="*/ 454646 h 731694"/>
                <a:gd name="connsiteX9" fmla="*/ 339010 w 924992"/>
                <a:gd name="connsiteY9" fmla="*/ 473857 h 731694"/>
                <a:gd name="connsiteX10" fmla="*/ 391283 w 924992"/>
                <a:gd name="connsiteY10" fmla="*/ 486925 h 731694"/>
                <a:gd name="connsiteX11" fmla="*/ 398863 w 924992"/>
                <a:gd name="connsiteY11" fmla="*/ 488232 h 731694"/>
                <a:gd name="connsiteX12" fmla="*/ 408272 w 924992"/>
                <a:gd name="connsiteY12" fmla="*/ 489669 h 731694"/>
                <a:gd name="connsiteX13" fmla="*/ 427090 w 924992"/>
                <a:gd name="connsiteY13" fmla="*/ 492414 h 731694"/>
                <a:gd name="connsiteX14" fmla="*/ 464858 w 924992"/>
                <a:gd name="connsiteY14" fmla="*/ 497772 h 731694"/>
                <a:gd name="connsiteX15" fmla="*/ 616711 w 924992"/>
                <a:gd name="connsiteY15" fmla="*/ 518681 h 731694"/>
                <a:gd name="connsiteX16" fmla="*/ 922509 w 924992"/>
                <a:gd name="connsiteY16" fmla="*/ 559977 h 731694"/>
                <a:gd name="connsiteX17" fmla="*/ 924992 w 924992"/>
                <a:gd name="connsiteY17" fmla="*/ 695887 h 731694"/>
                <a:gd name="connsiteX18" fmla="*/ 607955 w 924992"/>
                <a:gd name="connsiteY18" fmla="*/ 727512 h 731694"/>
                <a:gd name="connsiteX19" fmla="*/ 448914 w 924992"/>
                <a:gd name="connsiteY19" fmla="*/ 731694 h 731694"/>
                <a:gd name="connsiteX20" fmla="*/ 379129 w 924992"/>
                <a:gd name="connsiteY20" fmla="*/ 731694 h 731694"/>
                <a:gd name="connsiteX21" fmla="*/ 367368 w 924992"/>
                <a:gd name="connsiteY21" fmla="*/ 731694 h 731694"/>
                <a:gd name="connsiteX22" fmla="*/ 268180 w 924992"/>
                <a:gd name="connsiteY22" fmla="*/ 715882 h 731694"/>
                <a:gd name="connsiteX23" fmla="*/ 162065 w 924992"/>
                <a:gd name="connsiteY23" fmla="*/ 671319 h 731694"/>
                <a:gd name="connsiteX24" fmla="*/ 111360 w 924992"/>
                <a:gd name="connsiteY24" fmla="*/ 633159 h 731694"/>
                <a:gd name="connsiteX25" fmla="*/ 68365 w 924992"/>
                <a:gd name="connsiteY25" fmla="*/ 584284 h 731694"/>
                <a:gd name="connsiteX26" fmla="*/ 15308 w 924992"/>
                <a:gd name="connsiteY26" fmla="*/ 471635 h 731694"/>
                <a:gd name="connsiteX27" fmla="*/ 18 w 924992"/>
                <a:gd name="connsiteY27" fmla="*/ 361861 h 731694"/>
                <a:gd name="connsiteX28" fmla="*/ 26155 w 924992"/>
                <a:gd name="connsiteY28" fmla="*/ 170672 h 731694"/>
                <a:gd name="connsiteX29" fmla="*/ 54382 w 924992"/>
                <a:gd name="connsiteY29" fmla="*/ 84944 h 731694"/>
                <a:gd name="connsiteX30" fmla="*/ 71502 w 924992"/>
                <a:gd name="connsiteY30" fmla="*/ 43517 h 731694"/>
                <a:gd name="connsiteX31" fmla="*/ 81172 w 924992"/>
                <a:gd name="connsiteY31" fmla="*/ 22870 h 731694"/>
                <a:gd name="connsiteX32" fmla="*/ 86269 w 924992"/>
                <a:gd name="connsiteY32" fmla="*/ 12284 h 731694"/>
                <a:gd name="connsiteX33" fmla="*/ 92542 w 924992"/>
                <a:gd name="connsiteY33" fmla="*/ 0 h 73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24992" h="731694">
                  <a:moveTo>
                    <a:pt x="336527" y="124541"/>
                  </a:moveTo>
                  <a:lnTo>
                    <a:pt x="331300" y="136825"/>
                  </a:lnTo>
                  <a:lnTo>
                    <a:pt x="325157" y="151854"/>
                  </a:lnTo>
                  <a:cubicBezTo>
                    <a:pt x="321237" y="161916"/>
                    <a:pt x="317186" y="172240"/>
                    <a:pt x="313396" y="182564"/>
                  </a:cubicBezTo>
                  <a:cubicBezTo>
                    <a:pt x="306078" y="203343"/>
                    <a:pt x="298890" y="224121"/>
                    <a:pt x="293401" y="244769"/>
                  </a:cubicBezTo>
                  <a:cubicBezTo>
                    <a:pt x="282187" y="282445"/>
                    <a:pt x="275476" y="321310"/>
                    <a:pt x="273407" y="360555"/>
                  </a:cubicBezTo>
                  <a:cubicBezTo>
                    <a:pt x="272942" y="375439"/>
                    <a:pt x="274037" y="390324"/>
                    <a:pt x="276674" y="404987"/>
                  </a:cubicBezTo>
                  <a:cubicBezTo>
                    <a:pt x="278375" y="415075"/>
                    <a:pt x="281592" y="424864"/>
                    <a:pt x="286214" y="433998"/>
                  </a:cubicBezTo>
                  <a:cubicBezTo>
                    <a:pt x="290797" y="441852"/>
                    <a:pt x="296723" y="448844"/>
                    <a:pt x="303725" y="454646"/>
                  </a:cubicBezTo>
                  <a:cubicBezTo>
                    <a:pt x="314324" y="462984"/>
                    <a:pt x="326255" y="469479"/>
                    <a:pt x="339010" y="473857"/>
                  </a:cubicBezTo>
                  <a:cubicBezTo>
                    <a:pt x="355999" y="479790"/>
                    <a:pt x="373497" y="484154"/>
                    <a:pt x="391283" y="486925"/>
                  </a:cubicBezTo>
                  <a:lnTo>
                    <a:pt x="398863" y="488232"/>
                  </a:lnTo>
                  <a:lnTo>
                    <a:pt x="408272" y="489669"/>
                  </a:lnTo>
                  <a:lnTo>
                    <a:pt x="427090" y="492414"/>
                  </a:lnTo>
                  <a:lnTo>
                    <a:pt x="464858" y="497772"/>
                  </a:lnTo>
                  <a:cubicBezTo>
                    <a:pt x="515301" y="504920"/>
                    <a:pt x="565915" y="511885"/>
                    <a:pt x="616711" y="518681"/>
                  </a:cubicBezTo>
                  <a:cubicBezTo>
                    <a:pt x="718121" y="532403"/>
                    <a:pt x="821099" y="544818"/>
                    <a:pt x="922509" y="559977"/>
                  </a:cubicBezTo>
                  <a:lnTo>
                    <a:pt x="924992" y="695887"/>
                  </a:lnTo>
                  <a:cubicBezTo>
                    <a:pt x="819963" y="712183"/>
                    <a:pt x="714135" y="722742"/>
                    <a:pt x="607955" y="727512"/>
                  </a:cubicBezTo>
                  <a:cubicBezTo>
                    <a:pt x="555029" y="729864"/>
                    <a:pt x="502102" y="731694"/>
                    <a:pt x="448914" y="731694"/>
                  </a:cubicBezTo>
                  <a:lnTo>
                    <a:pt x="379129" y="731694"/>
                  </a:lnTo>
                  <a:lnTo>
                    <a:pt x="367368" y="731694"/>
                  </a:lnTo>
                  <a:cubicBezTo>
                    <a:pt x="333848" y="729825"/>
                    <a:pt x="300616" y="724520"/>
                    <a:pt x="268180" y="715882"/>
                  </a:cubicBezTo>
                  <a:cubicBezTo>
                    <a:pt x="230800" y="706355"/>
                    <a:pt x="195039" y="691339"/>
                    <a:pt x="162065" y="671319"/>
                  </a:cubicBezTo>
                  <a:cubicBezTo>
                    <a:pt x="143981" y="660250"/>
                    <a:pt x="127001" y="647469"/>
                    <a:pt x="111360" y="633159"/>
                  </a:cubicBezTo>
                  <a:cubicBezTo>
                    <a:pt x="95502" y="618274"/>
                    <a:pt x="81104" y="601913"/>
                    <a:pt x="68365" y="584284"/>
                  </a:cubicBezTo>
                  <a:cubicBezTo>
                    <a:pt x="44185" y="550149"/>
                    <a:pt x="26223" y="512016"/>
                    <a:pt x="15308" y="471635"/>
                  </a:cubicBezTo>
                  <a:cubicBezTo>
                    <a:pt x="5697" y="435815"/>
                    <a:pt x="562" y="398949"/>
                    <a:pt x="18" y="361861"/>
                  </a:cubicBezTo>
                  <a:cubicBezTo>
                    <a:pt x="-455" y="297212"/>
                    <a:pt x="8347" y="232825"/>
                    <a:pt x="26155" y="170672"/>
                  </a:cubicBezTo>
                  <a:cubicBezTo>
                    <a:pt x="34105" y="141634"/>
                    <a:pt x="43526" y="113028"/>
                    <a:pt x="54382" y="84944"/>
                  </a:cubicBezTo>
                  <a:cubicBezTo>
                    <a:pt x="59740" y="71092"/>
                    <a:pt x="65360" y="57239"/>
                    <a:pt x="71502" y="43517"/>
                  </a:cubicBezTo>
                  <a:lnTo>
                    <a:pt x="81172" y="22870"/>
                  </a:lnTo>
                  <a:lnTo>
                    <a:pt x="86269" y="12284"/>
                  </a:lnTo>
                  <a:lnTo>
                    <a:pt x="92542" y="0"/>
                  </a:ln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F16E1CEC-CCF7-A631-8855-F98B5D7680C2}"/>
                </a:ext>
              </a:extLst>
            </p:cNvPr>
            <p:cNvSpPr/>
            <p:nvPr/>
          </p:nvSpPr>
          <p:spPr>
            <a:xfrm>
              <a:off x="3584216" y="3754673"/>
              <a:ext cx="160478" cy="124259"/>
            </a:xfrm>
            <a:custGeom>
              <a:avLst/>
              <a:gdLst>
                <a:gd name="connsiteX0" fmla="*/ 153945 w 160478"/>
                <a:gd name="connsiteY0" fmla="*/ 124260 h 124259"/>
                <a:gd name="connsiteX1" fmla="*/ 111865 w 160478"/>
                <a:gd name="connsiteY1" fmla="*/ 26770 h 124259"/>
                <a:gd name="connsiteX2" fmla="*/ 2222 w 160478"/>
                <a:gd name="connsiteY2" fmla="*/ 15009 h 124259"/>
                <a:gd name="connsiteX3" fmla="*/ 0 w 160478"/>
                <a:gd name="connsiteY3" fmla="*/ 8866 h 124259"/>
                <a:gd name="connsiteX4" fmla="*/ 116177 w 160478"/>
                <a:gd name="connsiteY4" fmla="*/ 21935 h 124259"/>
                <a:gd name="connsiteX5" fmla="*/ 160479 w 160478"/>
                <a:gd name="connsiteY5" fmla="*/ 124129 h 12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478" h="124259">
                  <a:moveTo>
                    <a:pt x="153945" y="124260"/>
                  </a:moveTo>
                  <a:cubicBezTo>
                    <a:pt x="153945" y="123606"/>
                    <a:pt x="152115" y="63492"/>
                    <a:pt x="111865" y="26770"/>
                  </a:cubicBezTo>
                  <a:cubicBezTo>
                    <a:pt x="71614" y="-9952"/>
                    <a:pt x="3006" y="14747"/>
                    <a:pt x="2222" y="15009"/>
                  </a:cubicBezTo>
                  <a:lnTo>
                    <a:pt x="0" y="8866"/>
                  </a:lnTo>
                  <a:cubicBezTo>
                    <a:pt x="3006" y="7821"/>
                    <a:pt x="73444" y="-17270"/>
                    <a:pt x="116177" y="21935"/>
                  </a:cubicBezTo>
                  <a:cubicBezTo>
                    <a:pt x="158911" y="61140"/>
                    <a:pt x="160479" y="121515"/>
                    <a:pt x="160479" y="124129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F50BF865-F89F-A47A-6258-7190894BC464}"/>
                </a:ext>
              </a:extLst>
            </p:cNvPr>
            <p:cNvSpPr/>
            <p:nvPr/>
          </p:nvSpPr>
          <p:spPr>
            <a:xfrm>
              <a:off x="4409871" y="3767082"/>
              <a:ext cx="276759" cy="101134"/>
            </a:xfrm>
            <a:custGeom>
              <a:avLst/>
              <a:gdLst>
                <a:gd name="connsiteX0" fmla="*/ 275741 w 276759"/>
                <a:gd name="connsiteY0" fmla="*/ 101134 h 101134"/>
                <a:gd name="connsiteX1" fmla="*/ 147672 w 276759"/>
                <a:gd name="connsiteY1" fmla="*/ 101134 h 101134"/>
                <a:gd name="connsiteX2" fmla="*/ 14898 w 276759"/>
                <a:gd name="connsiteY2" fmla="*/ 94992 h 101134"/>
                <a:gd name="connsiteX3" fmla="*/ 0 w 276759"/>
                <a:gd name="connsiteY3" fmla="*/ 4821 h 101134"/>
                <a:gd name="connsiteX4" fmla="*/ 161916 w 276759"/>
                <a:gd name="connsiteY4" fmla="*/ 4821 h 101134"/>
                <a:gd name="connsiteX5" fmla="*/ 268423 w 276759"/>
                <a:gd name="connsiteY5" fmla="*/ 66503 h 101134"/>
                <a:gd name="connsiteX6" fmla="*/ 275741 w 276759"/>
                <a:gd name="connsiteY6" fmla="*/ 101134 h 1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759" h="101134">
                  <a:moveTo>
                    <a:pt x="275741" y="101134"/>
                  </a:moveTo>
                  <a:lnTo>
                    <a:pt x="147672" y="101134"/>
                  </a:lnTo>
                  <a:lnTo>
                    <a:pt x="14898" y="94992"/>
                  </a:lnTo>
                  <a:lnTo>
                    <a:pt x="0" y="4821"/>
                  </a:lnTo>
                  <a:cubicBezTo>
                    <a:pt x="0" y="4821"/>
                    <a:pt x="124933" y="-6026"/>
                    <a:pt x="161916" y="4821"/>
                  </a:cubicBezTo>
                  <a:cubicBezTo>
                    <a:pt x="161916" y="4821"/>
                    <a:pt x="256008" y="50298"/>
                    <a:pt x="268423" y="66503"/>
                  </a:cubicBezTo>
                  <a:cubicBezTo>
                    <a:pt x="275754" y="76448"/>
                    <a:pt x="278420" y="89072"/>
                    <a:pt x="275741" y="101134"/>
                  </a:cubicBezTo>
                  <a:close/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59177548-5298-76E0-7F38-835BF00DD7D0}"/>
                </a:ext>
              </a:extLst>
            </p:cNvPr>
            <p:cNvSpPr/>
            <p:nvPr/>
          </p:nvSpPr>
          <p:spPr>
            <a:xfrm>
              <a:off x="4323356" y="3742107"/>
              <a:ext cx="33493" cy="128743"/>
            </a:xfrm>
            <a:custGeom>
              <a:avLst/>
              <a:gdLst>
                <a:gd name="connsiteX0" fmla="*/ 29930 w 33493"/>
                <a:gd name="connsiteY0" fmla="*/ 128723 h 128743"/>
                <a:gd name="connsiteX1" fmla="*/ 27577 w 33493"/>
                <a:gd name="connsiteY1" fmla="*/ 127546 h 128743"/>
                <a:gd name="connsiteX2" fmla="*/ 3 w 33493"/>
                <a:gd name="connsiteY2" fmla="*/ 3267 h 128743"/>
                <a:gd name="connsiteX3" fmla="*/ 3009 w 33493"/>
                <a:gd name="connsiteY3" fmla="*/ 0 h 128743"/>
                <a:gd name="connsiteX4" fmla="*/ 3140 w 33493"/>
                <a:gd name="connsiteY4" fmla="*/ 0 h 128743"/>
                <a:gd name="connsiteX5" fmla="*/ 3140 w 33493"/>
                <a:gd name="connsiteY5" fmla="*/ 0 h 128743"/>
                <a:gd name="connsiteX6" fmla="*/ 6407 w 33493"/>
                <a:gd name="connsiteY6" fmla="*/ 3136 h 128743"/>
                <a:gd name="connsiteX7" fmla="*/ 32543 w 33493"/>
                <a:gd name="connsiteY7" fmla="*/ 123234 h 128743"/>
                <a:gd name="connsiteX8" fmla="*/ 32543 w 33493"/>
                <a:gd name="connsiteY8" fmla="*/ 127939 h 128743"/>
                <a:gd name="connsiteX9" fmla="*/ 29930 w 33493"/>
                <a:gd name="connsiteY9" fmla="*/ 128723 h 12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3" h="128743">
                  <a:moveTo>
                    <a:pt x="29930" y="128723"/>
                  </a:moveTo>
                  <a:cubicBezTo>
                    <a:pt x="29002" y="128710"/>
                    <a:pt x="28139" y="128278"/>
                    <a:pt x="27577" y="127546"/>
                  </a:cubicBezTo>
                  <a:cubicBezTo>
                    <a:pt x="2355" y="98535"/>
                    <a:pt x="3" y="7187"/>
                    <a:pt x="3" y="3267"/>
                  </a:cubicBezTo>
                  <a:cubicBezTo>
                    <a:pt x="-75" y="1542"/>
                    <a:pt x="1271" y="78"/>
                    <a:pt x="3009" y="0"/>
                  </a:cubicBezTo>
                  <a:cubicBezTo>
                    <a:pt x="3048" y="0"/>
                    <a:pt x="3100" y="0"/>
                    <a:pt x="3140" y="0"/>
                  </a:cubicBezTo>
                  <a:lnTo>
                    <a:pt x="3140" y="0"/>
                  </a:lnTo>
                  <a:cubicBezTo>
                    <a:pt x="4891" y="0"/>
                    <a:pt x="6341" y="1385"/>
                    <a:pt x="6407" y="3136"/>
                  </a:cubicBezTo>
                  <a:cubicBezTo>
                    <a:pt x="6407" y="4051"/>
                    <a:pt x="8759" y="96052"/>
                    <a:pt x="32543" y="123234"/>
                  </a:cubicBezTo>
                  <a:cubicBezTo>
                    <a:pt x="33811" y="124554"/>
                    <a:pt x="33811" y="126619"/>
                    <a:pt x="32543" y="127939"/>
                  </a:cubicBezTo>
                  <a:cubicBezTo>
                    <a:pt x="31811" y="128540"/>
                    <a:pt x="30871" y="128827"/>
                    <a:pt x="29930" y="12872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2B9EDA6F-AB45-9D98-E245-F6DABFA4126A}"/>
                </a:ext>
              </a:extLst>
            </p:cNvPr>
            <p:cNvSpPr/>
            <p:nvPr/>
          </p:nvSpPr>
          <p:spPr>
            <a:xfrm>
              <a:off x="4331720" y="3813980"/>
              <a:ext cx="88747" cy="10068"/>
            </a:xfrm>
            <a:custGeom>
              <a:avLst/>
              <a:gdLst>
                <a:gd name="connsiteX0" fmla="*/ 3270 w 88747"/>
                <a:gd name="connsiteY0" fmla="*/ 10066 h 10068"/>
                <a:gd name="connsiteX1" fmla="*/ 3 w 88747"/>
                <a:gd name="connsiteY1" fmla="*/ 7060 h 10068"/>
                <a:gd name="connsiteX2" fmla="*/ 3 w 88747"/>
                <a:gd name="connsiteY2" fmla="*/ 6929 h 10068"/>
                <a:gd name="connsiteX3" fmla="*/ 3139 w 88747"/>
                <a:gd name="connsiteY3" fmla="*/ 3531 h 10068"/>
                <a:gd name="connsiteX4" fmla="*/ 3139 w 88747"/>
                <a:gd name="connsiteY4" fmla="*/ 3531 h 10068"/>
                <a:gd name="connsiteX5" fmla="*/ 85339 w 88747"/>
                <a:gd name="connsiteY5" fmla="*/ 3 h 10068"/>
                <a:gd name="connsiteX6" fmla="*/ 88737 w 88747"/>
                <a:gd name="connsiteY6" fmla="*/ 3139 h 10068"/>
                <a:gd name="connsiteX7" fmla="*/ 88737 w 88747"/>
                <a:gd name="connsiteY7" fmla="*/ 3139 h 10068"/>
                <a:gd name="connsiteX8" fmla="*/ 85875 w 88747"/>
                <a:gd name="connsiteY8" fmla="*/ 6524 h 10068"/>
                <a:gd name="connsiteX9" fmla="*/ 85731 w 88747"/>
                <a:gd name="connsiteY9" fmla="*/ 6537 h 10068"/>
                <a:gd name="connsiteX10" fmla="*/ 3401 w 88747"/>
                <a:gd name="connsiteY10" fmla="*/ 10066 h 10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8747" h="10068">
                  <a:moveTo>
                    <a:pt x="3270" y="10066"/>
                  </a:moveTo>
                  <a:cubicBezTo>
                    <a:pt x="1545" y="10144"/>
                    <a:pt x="81" y="8798"/>
                    <a:pt x="3" y="7060"/>
                  </a:cubicBezTo>
                  <a:cubicBezTo>
                    <a:pt x="3" y="7021"/>
                    <a:pt x="3" y="6968"/>
                    <a:pt x="3" y="6929"/>
                  </a:cubicBezTo>
                  <a:cubicBezTo>
                    <a:pt x="-75" y="5126"/>
                    <a:pt x="1336" y="3610"/>
                    <a:pt x="3139" y="3531"/>
                  </a:cubicBezTo>
                  <a:cubicBezTo>
                    <a:pt x="3139" y="3531"/>
                    <a:pt x="3139" y="3531"/>
                    <a:pt x="3139" y="3531"/>
                  </a:cubicBezTo>
                  <a:lnTo>
                    <a:pt x="85339" y="3"/>
                  </a:lnTo>
                  <a:cubicBezTo>
                    <a:pt x="87143" y="-75"/>
                    <a:pt x="88658" y="1336"/>
                    <a:pt x="88737" y="3139"/>
                  </a:cubicBezTo>
                  <a:cubicBezTo>
                    <a:pt x="88737" y="3139"/>
                    <a:pt x="88737" y="3139"/>
                    <a:pt x="88737" y="3139"/>
                  </a:cubicBezTo>
                  <a:cubicBezTo>
                    <a:pt x="88881" y="4864"/>
                    <a:pt x="87600" y="6381"/>
                    <a:pt x="85875" y="6524"/>
                  </a:cubicBezTo>
                  <a:cubicBezTo>
                    <a:pt x="85823" y="6537"/>
                    <a:pt x="85783" y="6537"/>
                    <a:pt x="85731" y="6537"/>
                  </a:cubicBezTo>
                  <a:lnTo>
                    <a:pt x="3401" y="10066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F37FC01D-6472-7EAC-451C-3B87F0D47344}"/>
                </a:ext>
              </a:extLst>
            </p:cNvPr>
            <p:cNvSpPr/>
            <p:nvPr/>
          </p:nvSpPr>
          <p:spPr>
            <a:xfrm>
              <a:off x="4978604" y="3735370"/>
              <a:ext cx="293879" cy="106709"/>
            </a:xfrm>
            <a:custGeom>
              <a:avLst/>
              <a:gdLst>
                <a:gd name="connsiteX0" fmla="*/ 292991 w 293879"/>
                <a:gd name="connsiteY0" fmla="*/ 106710 h 106709"/>
                <a:gd name="connsiteX1" fmla="*/ 157081 w 293879"/>
                <a:gd name="connsiteY1" fmla="*/ 106710 h 106709"/>
                <a:gd name="connsiteX2" fmla="*/ 16205 w 293879"/>
                <a:gd name="connsiteY2" fmla="*/ 100045 h 106709"/>
                <a:gd name="connsiteX3" fmla="*/ 0 w 293879"/>
                <a:gd name="connsiteY3" fmla="*/ 5169 h 106709"/>
                <a:gd name="connsiteX4" fmla="*/ 171848 w 293879"/>
                <a:gd name="connsiteY4" fmla="*/ 5169 h 106709"/>
                <a:gd name="connsiteX5" fmla="*/ 284758 w 293879"/>
                <a:gd name="connsiteY5" fmla="*/ 70511 h 106709"/>
                <a:gd name="connsiteX6" fmla="*/ 292991 w 293879"/>
                <a:gd name="connsiteY6" fmla="*/ 106710 h 10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879" h="106709">
                  <a:moveTo>
                    <a:pt x="292991" y="106710"/>
                  </a:moveTo>
                  <a:lnTo>
                    <a:pt x="157081" y="106710"/>
                  </a:lnTo>
                  <a:lnTo>
                    <a:pt x="16205" y="100045"/>
                  </a:lnTo>
                  <a:lnTo>
                    <a:pt x="0" y="5169"/>
                  </a:lnTo>
                  <a:cubicBezTo>
                    <a:pt x="0" y="5169"/>
                    <a:pt x="132513" y="-6462"/>
                    <a:pt x="171848" y="5169"/>
                  </a:cubicBezTo>
                  <a:cubicBezTo>
                    <a:pt x="171848" y="5169"/>
                    <a:pt x="271690" y="53522"/>
                    <a:pt x="284758" y="70511"/>
                  </a:cubicBezTo>
                  <a:cubicBezTo>
                    <a:pt x="292547" y="80848"/>
                    <a:pt x="295539" y="94020"/>
                    <a:pt x="292991" y="106710"/>
                  </a:cubicBezTo>
                  <a:close/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15662DB-A682-DC28-E63A-684131500F7A}"/>
                </a:ext>
              </a:extLst>
            </p:cNvPr>
            <p:cNvSpPr/>
            <p:nvPr/>
          </p:nvSpPr>
          <p:spPr>
            <a:xfrm>
              <a:off x="5337372" y="3089868"/>
              <a:ext cx="411500" cy="2468089"/>
            </a:xfrm>
            <a:custGeom>
              <a:avLst/>
              <a:gdLst>
                <a:gd name="connsiteX0" fmla="*/ 5053 w 411500"/>
                <a:gd name="connsiteY0" fmla="*/ 0 h 2468089"/>
                <a:gd name="connsiteX1" fmla="*/ 5053 w 411500"/>
                <a:gd name="connsiteY1" fmla="*/ 1256386 h 2468089"/>
                <a:gd name="connsiteX2" fmla="*/ 88298 w 411500"/>
                <a:gd name="connsiteY2" fmla="*/ 2468079 h 2468089"/>
                <a:gd name="connsiteX3" fmla="*/ 257140 w 411500"/>
                <a:gd name="connsiteY3" fmla="*/ 2468079 h 2468089"/>
                <a:gd name="connsiteX4" fmla="*/ 410170 w 411500"/>
                <a:gd name="connsiteY4" fmla="*/ 430078 h 2468089"/>
                <a:gd name="connsiteX5" fmla="*/ 359596 w 411500"/>
                <a:gd name="connsiteY5" fmla="*/ 68739 h 246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1500" h="2468089">
                  <a:moveTo>
                    <a:pt x="5053" y="0"/>
                  </a:moveTo>
                  <a:cubicBezTo>
                    <a:pt x="5053" y="0"/>
                    <a:pt x="-6316" y="993191"/>
                    <a:pt x="5053" y="1256386"/>
                  </a:cubicBezTo>
                  <a:cubicBezTo>
                    <a:pt x="16945" y="1530821"/>
                    <a:pt x="87514" y="2471738"/>
                    <a:pt x="88298" y="2468079"/>
                  </a:cubicBezTo>
                  <a:lnTo>
                    <a:pt x="257140" y="2468079"/>
                  </a:lnTo>
                  <a:cubicBezTo>
                    <a:pt x="257140" y="2468079"/>
                    <a:pt x="397102" y="624011"/>
                    <a:pt x="410170" y="430078"/>
                  </a:cubicBezTo>
                  <a:cubicBezTo>
                    <a:pt x="416639" y="307497"/>
                    <a:pt x="399467" y="184825"/>
                    <a:pt x="359596" y="68739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184FFF-B40E-3985-AB88-C27FAE07E31D}"/>
                </a:ext>
              </a:extLst>
            </p:cNvPr>
            <p:cNvSpPr/>
            <p:nvPr/>
          </p:nvSpPr>
          <p:spPr>
            <a:xfrm>
              <a:off x="5705578" y="3194415"/>
              <a:ext cx="550060" cy="2372680"/>
            </a:xfrm>
            <a:custGeom>
              <a:avLst/>
              <a:gdLst>
                <a:gd name="connsiteX0" fmla="*/ 403173 w 550060"/>
                <a:gd name="connsiteY0" fmla="*/ 1045 h 2372680"/>
                <a:gd name="connsiteX1" fmla="*/ 500009 w 550060"/>
                <a:gd name="connsiteY1" fmla="*/ 1185295 h 2372680"/>
                <a:gd name="connsiteX2" fmla="*/ 550060 w 550060"/>
                <a:gd name="connsiteY2" fmla="*/ 2372681 h 2372680"/>
                <a:gd name="connsiteX3" fmla="*/ 370502 w 550060"/>
                <a:gd name="connsiteY3" fmla="*/ 2362487 h 2372680"/>
                <a:gd name="connsiteX4" fmla="*/ 13345 w 550060"/>
                <a:gd name="connsiteY4" fmla="*/ 313639 h 2372680"/>
                <a:gd name="connsiteX5" fmla="*/ 19879 w 550060"/>
                <a:gd name="connsiteY5" fmla="*/ 0 h 237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0060" h="2372680">
                  <a:moveTo>
                    <a:pt x="403173" y="1045"/>
                  </a:moveTo>
                  <a:cubicBezTo>
                    <a:pt x="403173" y="1045"/>
                    <a:pt x="486418" y="922883"/>
                    <a:pt x="500009" y="1185295"/>
                  </a:cubicBezTo>
                  <a:cubicBezTo>
                    <a:pt x="513600" y="1447706"/>
                    <a:pt x="550060" y="2372681"/>
                    <a:pt x="550060" y="2372681"/>
                  </a:cubicBezTo>
                  <a:lnTo>
                    <a:pt x="370502" y="2362487"/>
                  </a:lnTo>
                  <a:cubicBezTo>
                    <a:pt x="370502" y="2362487"/>
                    <a:pt x="46800" y="506789"/>
                    <a:pt x="13345" y="313639"/>
                  </a:cubicBezTo>
                  <a:cubicBezTo>
                    <a:pt x="-20110" y="120490"/>
                    <a:pt x="19879" y="0"/>
                    <a:pt x="19879" y="0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83552B4B-A4AD-AD89-4ACE-637258C2B2AD}"/>
                </a:ext>
              </a:extLst>
            </p:cNvPr>
            <p:cNvSpPr/>
            <p:nvPr/>
          </p:nvSpPr>
          <p:spPr>
            <a:xfrm>
              <a:off x="6004771" y="3262762"/>
              <a:ext cx="126064" cy="188906"/>
            </a:xfrm>
            <a:custGeom>
              <a:avLst/>
              <a:gdLst>
                <a:gd name="connsiteX0" fmla="*/ 122667 w 126064"/>
                <a:gd name="connsiteY0" fmla="*/ 188837 h 188906"/>
                <a:gd name="connsiteX1" fmla="*/ 43473 w 126064"/>
                <a:gd name="connsiteY1" fmla="*/ 156820 h 188906"/>
                <a:gd name="connsiteX2" fmla="*/ 478 w 126064"/>
                <a:gd name="connsiteY2" fmla="*/ 0 h 188906"/>
                <a:gd name="connsiteX3" fmla="*/ 7012 w 126064"/>
                <a:gd name="connsiteY3" fmla="*/ 0 h 188906"/>
                <a:gd name="connsiteX4" fmla="*/ 48308 w 126064"/>
                <a:gd name="connsiteY4" fmla="*/ 151462 h 188906"/>
                <a:gd name="connsiteX5" fmla="*/ 126065 w 126064"/>
                <a:gd name="connsiteY5" fmla="*/ 181388 h 188906"/>
                <a:gd name="connsiteX6" fmla="*/ 126065 w 126064"/>
                <a:gd name="connsiteY6" fmla="*/ 187922 h 18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64" h="188906">
                  <a:moveTo>
                    <a:pt x="122667" y="188837"/>
                  </a:moveTo>
                  <a:cubicBezTo>
                    <a:pt x="92910" y="189922"/>
                    <a:pt x="64108" y="178278"/>
                    <a:pt x="43473" y="156820"/>
                  </a:cubicBezTo>
                  <a:cubicBezTo>
                    <a:pt x="-6840" y="103762"/>
                    <a:pt x="217" y="4574"/>
                    <a:pt x="478" y="0"/>
                  </a:cubicBezTo>
                  <a:lnTo>
                    <a:pt x="7012" y="0"/>
                  </a:lnTo>
                  <a:cubicBezTo>
                    <a:pt x="7012" y="1045"/>
                    <a:pt x="-44" y="100495"/>
                    <a:pt x="48308" y="151462"/>
                  </a:cubicBezTo>
                  <a:cubicBezTo>
                    <a:pt x="68630" y="172293"/>
                    <a:pt x="97027" y="183218"/>
                    <a:pt x="126065" y="181388"/>
                  </a:cubicBezTo>
                  <a:lnTo>
                    <a:pt x="126065" y="187922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E1472D81-EAE3-CF3D-F1CB-3CE5818BA369}"/>
                </a:ext>
              </a:extLst>
            </p:cNvPr>
            <p:cNvSpPr/>
            <p:nvPr/>
          </p:nvSpPr>
          <p:spPr>
            <a:xfrm>
              <a:off x="5759173" y="3263415"/>
              <a:ext cx="66284" cy="247905"/>
            </a:xfrm>
            <a:custGeom>
              <a:avLst/>
              <a:gdLst>
                <a:gd name="connsiteX0" fmla="*/ 17119 w 66284"/>
                <a:gd name="connsiteY0" fmla="*/ 247906 h 247905"/>
                <a:gd name="connsiteX1" fmla="*/ 0 w 66284"/>
                <a:gd name="connsiteY1" fmla="*/ 244900 h 247905"/>
                <a:gd name="connsiteX2" fmla="*/ 2091 w 66284"/>
                <a:gd name="connsiteY2" fmla="*/ 238758 h 247905"/>
                <a:gd name="connsiteX3" fmla="*/ 47569 w 66284"/>
                <a:gd name="connsiteY3" fmla="*/ 224775 h 247905"/>
                <a:gd name="connsiteX4" fmla="*/ 59722 w 66284"/>
                <a:gd name="connsiteY4" fmla="*/ 184655 h 247905"/>
                <a:gd name="connsiteX5" fmla="*/ 59722 w 66284"/>
                <a:gd name="connsiteY5" fmla="*/ 0 h 247905"/>
                <a:gd name="connsiteX6" fmla="*/ 66256 w 66284"/>
                <a:gd name="connsiteY6" fmla="*/ 0 h 247905"/>
                <a:gd name="connsiteX7" fmla="*/ 66256 w 66284"/>
                <a:gd name="connsiteY7" fmla="*/ 184655 h 247905"/>
                <a:gd name="connsiteX8" fmla="*/ 53188 w 66284"/>
                <a:gd name="connsiteY8" fmla="*/ 228695 h 247905"/>
                <a:gd name="connsiteX9" fmla="*/ 17119 w 66284"/>
                <a:gd name="connsiteY9" fmla="*/ 247906 h 24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284" h="247905">
                  <a:moveTo>
                    <a:pt x="17119" y="247906"/>
                  </a:moveTo>
                  <a:cubicBezTo>
                    <a:pt x="11291" y="247827"/>
                    <a:pt x="5515" y="246808"/>
                    <a:pt x="0" y="244900"/>
                  </a:cubicBezTo>
                  <a:lnTo>
                    <a:pt x="2091" y="238758"/>
                  </a:lnTo>
                  <a:cubicBezTo>
                    <a:pt x="18648" y="245540"/>
                    <a:pt x="37689" y="239686"/>
                    <a:pt x="47569" y="224775"/>
                  </a:cubicBezTo>
                  <a:cubicBezTo>
                    <a:pt x="55802" y="213039"/>
                    <a:pt x="60062" y="198978"/>
                    <a:pt x="59722" y="184655"/>
                  </a:cubicBezTo>
                  <a:lnTo>
                    <a:pt x="59722" y="0"/>
                  </a:lnTo>
                  <a:lnTo>
                    <a:pt x="66256" y="0"/>
                  </a:lnTo>
                  <a:lnTo>
                    <a:pt x="66256" y="184655"/>
                  </a:lnTo>
                  <a:cubicBezTo>
                    <a:pt x="66687" y="200350"/>
                    <a:pt x="62114" y="215771"/>
                    <a:pt x="53188" y="228695"/>
                  </a:cubicBezTo>
                  <a:cubicBezTo>
                    <a:pt x="45033" y="240613"/>
                    <a:pt x="31560" y="247788"/>
                    <a:pt x="17119" y="24790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2C40E6D6-6E44-269D-6E52-BBF3A90D6298}"/>
                </a:ext>
              </a:extLst>
            </p:cNvPr>
            <p:cNvSpPr/>
            <p:nvPr/>
          </p:nvSpPr>
          <p:spPr>
            <a:xfrm>
              <a:off x="5756952" y="3249432"/>
              <a:ext cx="6534" cy="355327"/>
            </a:xfrm>
            <a:custGeom>
              <a:avLst/>
              <a:gdLst>
                <a:gd name="connsiteX0" fmla="*/ 0 w 6534"/>
                <a:gd name="connsiteY0" fmla="*/ 0 h 355327"/>
                <a:gd name="connsiteX1" fmla="*/ 6534 w 6534"/>
                <a:gd name="connsiteY1" fmla="*/ 0 h 355327"/>
                <a:gd name="connsiteX2" fmla="*/ 6534 w 6534"/>
                <a:gd name="connsiteY2" fmla="*/ 355327 h 355327"/>
                <a:gd name="connsiteX3" fmla="*/ 0 w 6534"/>
                <a:gd name="connsiteY3" fmla="*/ 355327 h 35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34" h="355327">
                  <a:moveTo>
                    <a:pt x="0" y="0"/>
                  </a:moveTo>
                  <a:lnTo>
                    <a:pt x="6534" y="0"/>
                  </a:lnTo>
                  <a:lnTo>
                    <a:pt x="6534" y="355327"/>
                  </a:lnTo>
                  <a:lnTo>
                    <a:pt x="0" y="355327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5EC94C80-7CE6-E4A0-23B4-0088673CEE61}"/>
                </a:ext>
              </a:extLst>
            </p:cNvPr>
            <p:cNvSpPr/>
            <p:nvPr/>
          </p:nvSpPr>
          <p:spPr>
            <a:xfrm>
              <a:off x="5788395" y="3618301"/>
              <a:ext cx="346280" cy="1945266"/>
            </a:xfrm>
            <a:custGeom>
              <a:avLst/>
              <a:gdLst>
                <a:gd name="connsiteX0" fmla="*/ 342963 w 346280"/>
                <a:gd name="connsiteY0" fmla="*/ 1945266 h 1945266"/>
                <a:gd name="connsiteX1" fmla="*/ 339827 w 346280"/>
                <a:gd name="connsiteY1" fmla="*/ 1942653 h 1945266"/>
                <a:gd name="connsiteX2" fmla="*/ 51 w 346280"/>
                <a:gd name="connsiteY2" fmla="*/ 3840 h 1945266"/>
                <a:gd name="connsiteX3" fmla="*/ 2665 w 346280"/>
                <a:gd name="connsiteY3" fmla="*/ 50 h 1945266"/>
                <a:gd name="connsiteX4" fmla="*/ 6441 w 346280"/>
                <a:gd name="connsiteY4" fmla="*/ 2716 h 1945266"/>
                <a:gd name="connsiteX5" fmla="*/ 6454 w 346280"/>
                <a:gd name="connsiteY5" fmla="*/ 2794 h 1945266"/>
                <a:gd name="connsiteX6" fmla="*/ 346230 w 346280"/>
                <a:gd name="connsiteY6" fmla="*/ 1941477 h 1945266"/>
                <a:gd name="connsiteX7" fmla="*/ 343564 w 346280"/>
                <a:gd name="connsiteY7" fmla="*/ 1945253 h 1945266"/>
                <a:gd name="connsiteX8" fmla="*/ 343486 w 346280"/>
                <a:gd name="connsiteY8" fmla="*/ 1945266 h 1945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280" h="1945266">
                  <a:moveTo>
                    <a:pt x="342963" y="1945266"/>
                  </a:moveTo>
                  <a:cubicBezTo>
                    <a:pt x="341421" y="1945292"/>
                    <a:pt x="340088" y="1944182"/>
                    <a:pt x="339827" y="1942653"/>
                  </a:cubicBezTo>
                  <a:lnTo>
                    <a:pt x="51" y="3840"/>
                  </a:lnTo>
                  <a:cubicBezTo>
                    <a:pt x="-263" y="2075"/>
                    <a:pt x="900" y="376"/>
                    <a:pt x="2665" y="50"/>
                  </a:cubicBezTo>
                  <a:cubicBezTo>
                    <a:pt x="4442" y="-264"/>
                    <a:pt x="6128" y="938"/>
                    <a:pt x="6441" y="2716"/>
                  </a:cubicBezTo>
                  <a:cubicBezTo>
                    <a:pt x="6441" y="2742"/>
                    <a:pt x="6454" y="2768"/>
                    <a:pt x="6454" y="2794"/>
                  </a:cubicBezTo>
                  <a:lnTo>
                    <a:pt x="346230" y="1941477"/>
                  </a:lnTo>
                  <a:cubicBezTo>
                    <a:pt x="346544" y="1943254"/>
                    <a:pt x="345341" y="1944939"/>
                    <a:pt x="343564" y="1945253"/>
                  </a:cubicBezTo>
                  <a:cubicBezTo>
                    <a:pt x="343538" y="1945253"/>
                    <a:pt x="343512" y="1945266"/>
                    <a:pt x="343486" y="194526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4141D131-B8F6-16A3-52A3-61686B53714F}"/>
                </a:ext>
              </a:extLst>
            </p:cNvPr>
            <p:cNvSpPr/>
            <p:nvPr/>
          </p:nvSpPr>
          <p:spPr>
            <a:xfrm>
              <a:off x="5438739" y="5566703"/>
              <a:ext cx="139438" cy="137609"/>
            </a:xfrm>
            <a:custGeom>
              <a:avLst/>
              <a:gdLst>
                <a:gd name="connsiteX0" fmla="*/ 139439 w 139438"/>
                <a:gd name="connsiteY0" fmla="*/ 0 h 137609"/>
                <a:gd name="connsiteX1" fmla="*/ 135910 w 139438"/>
                <a:gd name="connsiteY1" fmla="*/ 137609 h 137609"/>
                <a:gd name="connsiteX2" fmla="*/ 25091 w 139438"/>
                <a:gd name="connsiteY2" fmla="*/ 137609 h 137609"/>
                <a:gd name="connsiteX3" fmla="*/ 0 w 139438"/>
                <a:gd name="connsiteY3" fmla="*/ 14636 h 137609"/>
                <a:gd name="connsiteX4" fmla="*/ 139439 w 139438"/>
                <a:gd name="connsiteY4" fmla="*/ 0 h 13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38" h="137609">
                  <a:moveTo>
                    <a:pt x="139439" y="0"/>
                  </a:moveTo>
                  <a:lnTo>
                    <a:pt x="135910" y="137609"/>
                  </a:lnTo>
                  <a:lnTo>
                    <a:pt x="25091" y="137609"/>
                  </a:lnTo>
                  <a:lnTo>
                    <a:pt x="0" y="14636"/>
                  </a:lnTo>
                  <a:lnTo>
                    <a:pt x="139439" y="0"/>
                  </a:ln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FB4BC1F-FC3E-B726-F730-2EAE40224394}"/>
                </a:ext>
              </a:extLst>
            </p:cNvPr>
            <p:cNvSpPr/>
            <p:nvPr/>
          </p:nvSpPr>
          <p:spPr>
            <a:xfrm>
              <a:off x="5253561" y="5676181"/>
              <a:ext cx="346999" cy="167047"/>
            </a:xfrm>
            <a:custGeom>
              <a:avLst/>
              <a:gdLst>
                <a:gd name="connsiteX0" fmla="*/ 327492 w 346999"/>
                <a:gd name="connsiteY0" fmla="*/ 165 h 167047"/>
                <a:gd name="connsiteX1" fmla="*/ 345395 w 346999"/>
                <a:gd name="connsiteY1" fmla="*/ 28132 h 167047"/>
                <a:gd name="connsiteX2" fmla="*/ 339776 w 346999"/>
                <a:gd name="connsiteY2" fmla="*/ 167048 h 167047"/>
                <a:gd name="connsiteX3" fmla="*/ 0 w 346999"/>
                <a:gd name="connsiteY3" fmla="*/ 167048 h 167047"/>
                <a:gd name="connsiteX4" fmla="*/ 67432 w 346999"/>
                <a:gd name="connsiteY4" fmla="*/ 91382 h 167047"/>
                <a:gd name="connsiteX5" fmla="*/ 189360 w 346999"/>
                <a:gd name="connsiteY5" fmla="*/ 40285 h 167047"/>
                <a:gd name="connsiteX6" fmla="*/ 257053 w 346999"/>
                <a:gd name="connsiteY6" fmla="*/ 21597 h 167047"/>
                <a:gd name="connsiteX7" fmla="*/ 327492 w 346999"/>
                <a:gd name="connsiteY7" fmla="*/ 165 h 16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999" h="167047">
                  <a:moveTo>
                    <a:pt x="327492" y="165"/>
                  </a:moveTo>
                  <a:cubicBezTo>
                    <a:pt x="327492" y="165"/>
                    <a:pt x="353628" y="-3886"/>
                    <a:pt x="345395" y="28132"/>
                  </a:cubicBezTo>
                  <a:cubicBezTo>
                    <a:pt x="337162" y="60149"/>
                    <a:pt x="347617" y="137382"/>
                    <a:pt x="339776" y="167048"/>
                  </a:cubicBezTo>
                  <a:lnTo>
                    <a:pt x="0" y="167048"/>
                  </a:lnTo>
                  <a:cubicBezTo>
                    <a:pt x="0" y="167048"/>
                    <a:pt x="5358" y="93604"/>
                    <a:pt x="67432" y="91382"/>
                  </a:cubicBezTo>
                  <a:cubicBezTo>
                    <a:pt x="150677" y="88376"/>
                    <a:pt x="189360" y="40285"/>
                    <a:pt x="189360" y="40285"/>
                  </a:cubicBezTo>
                  <a:cubicBezTo>
                    <a:pt x="201513" y="6699"/>
                    <a:pt x="222945" y="18069"/>
                    <a:pt x="257053" y="21597"/>
                  </a:cubicBezTo>
                  <a:cubicBezTo>
                    <a:pt x="287503" y="24865"/>
                    <a:pt x="327492" y="165"/>
                    <a:pt x="327492" y="165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A595BF0C-9D12-8FA6-280B-952AA2B43628}"/>
                </a:ext>
              </a:extLst>
            </p:cNvPr>
            <p:cNvSpPr/>
            <p:nvPr/>
          </p:nvSpPr>
          <p:spPr>
            <a:xfrm>
              <a:off x="5420312" y="5735938"/>
              <a:ext cx="20517" cy="14244"/>
            </a:xfrm>
            <a:custGeom>
              <a:avLst/>
              <a:gdLst>
                <a:gd name="connsiteX0" fmla="*/ 0 w 20517"/>
                <a:gd name="connsiteY0" fmla="*/ 0 h 14244"/>
                <a:gd name="connsiteX1" fmla="*/ 20517 w 20517"/>
                <a:gd name="connsiteY1" fmla="*/ 14244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17" h="14244">
                  <a:moveTo>
                    <a:pt x="0" y="0"/>
                  </a:moveTo>
                  <a:cubicBezTo>
                    <a:pt x="8756" y="1098"/>
                    <a:pt x="16427" y="6417"/>
                    <a:pt x="20517" y="1424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DD64E2A-EBDD-B5C9-D5E1-291F5E53F582}"/>
                </a:ext>
              </a:extLst>
            </p:cNvPr>
            <p:cNvSpPr/>
            <p:nvPr/>
          </p:nvSpPr>
          <p:spPr>
            <a:xfrm>
              <a:off x="5417153" y="5732134"/>
              <a:ext cx="26773" cy="21184"/>
            </a:xfrm>
            <a:custGeom>
              <a:avLst/>
              <a:gdLst>
                <a:gd name="connsiteX0" fmla="*/ 23676 w 26773"/>
                <a:gd name="connsiteY0" fmla="*/ 21184 h 21184"/>
                <a:gd name="connsiteX1" fmla="*/ 20801 w 26773"/>
                <a:gd name="connsiteY1" fmla="*/ 19224 h 21184"/>
                <a:gd name="connsiteX2" fmla="*/ 2767 w 26773"/>
                <a:gd name="connsiteY2" fmla="*/ 6156 h 21184"/>
                <a:gd name="connsiteX3" fmla="*/ 10 w 26773"/>
                <a:gd name="connsiteY3" fmla="*/ 2928 h 21184"/>
                <a:gd name="connsiteX4" fmla="*/ 23 w 26773"/>
                <a:gd name="connsiteY4" fmla="*/ 2758 h 21184"/>
                <a:gd name="connsiteX5" fmla="*/ 3551 w 26773"/>
                <a:gd name="connsiteY5" fmla="*/ 14 h 21184"/>
                <a:gd name="connsiteX6" fmla="*/ 26551 w 26773"/>
                <a:gd name="connsiteY6" fmla="*/ 16218 h 21184"/>
                <a:gd name="connsiteX7" fmla="*/ 24852 w 26773"/>
                <a:gd name="connsiteY7" fmla="*/ 20269 h 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773" h="21184">
                  <a:moveTo>
                    <a:pt x="23676" y="21184"/>
                  </a:moveTo>
                  <a:cubicBezTo>
                    <a:pt x="22422" y="21132"/>
                    <a:pt x="21298" y="20374"/>
                    <a:pt x="20801" y="19224"/>
                  </a:cubicBezTo>
                  <a:cubicBezTo>
                    <a:pt x="17194" y="12272"/>
                    <a:pt x="10503" y="7423"/>
                    <a:pt x="2767" y="6156"/>
                  </a:cubicBezTo>
                  <a:cubicBezTo>
                    <a:pt x="1107" y="6025"/>
                    <a:pt x="-121" y="4575"/>
                    <a:pt x="10" y="2928"/>
                  </a:cubicBezTo>
                  <a:cubicBezTo>
                    <a:pt x="10" y="2862"/>
                    <a:pt x="10" y="2810"/>
                    <a:pt x="23" y="2758"/>
                  </a:cubicBezTo>
                  <a:cubicBezTo>
                    <a:pt x="297" y="1059"/>
                    <a:pt x="1839" y="-143"/>
                    <a:pt x="3551" y="14"/>
                  </a:cubicBezTo>
                  <a:cubicBezTo>
                    <a:pt x="13431" y="1255"/>
                    <a:pt x="22056" y="7319"/>
                    <a:pt x="26551" y="16218"/>
                  </a:cubicBezTo>
                  <a:cubicBezTo>
                    <a:pt x="27179" y="17800"/>
                    <a:pt x="26434" y="19603"/>
                    <a:pt x="24852" y="20269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4C9773C-D0DC-1B40-4C10-701AA7B51DE8}"/>
                </a:ext>
              </a:extLst>
            </p:cNvPr>
            <p:cNvSpPr/>
            <p:nvPr/>
          </p:nvSpPr>
          <p:spPr>
            <a:xfrm>
              <a:off x="5403062" y="5742995"/>
              <a:ext cx="20517" cy="14244"/>
            </a:xfrm>
            <a:custGeom>
              <a:avLst/>
              <a:gdLst>
                <a:gd name="connsiteX0" fmla="*/ 0 w 20517"/>
                <a:gd name="connsiteY0" fmla="*/ 0 h 14244"/>
                <a:gd name="connsiteX1" fmla="*/ 20517 w 20517"/>
                <a:gd name="connsiteY1" fmla="*/ 14244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17" h="14244">
                  <a:moveTo>
                    <a:pt x="0" y="0"/>
                  </a:moveTo>
                  <a:cubicBezTo>
                    <a:pt x="8756" y="1098"/>
                    <a:pt x="16427" y="6417"/>
                    <a:pt x="20517" y="1424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F6F846E-FB80-CA9D-8911-6B48F43DE760}"/>
                </a:ext>
              </a:extLst>
            </p:cNvPr>
            <p:cNvSpPr/>
            <p:nvPr/>
          </p:nvSpPr>
          <p:spPr>
            <a:xfrm>
              <a:off x="5399769" y="5739832"/>
              <a:ext cx="26776" cy="20552"/>
            </a:xfrm>
            <a:custGeom>
              <a:avLst/>
              <a:gdLst>
                <a:gd name="connsiteX0" fmla="*/ 23680 w 26776"/>
                <a:gd name="connsiteY0" fmla="*/ 20543 h 20552"/>
                <a:gd name="connsiteX1" fmla="*/ 20805 w 26776"/>
                <a:gd name="connsiteY1" fmla="*/ 18583 h 20552"/>
                <a:gd name="connsiteX2" fmla="*/ 2770 w 26776"/>
                <a:gd name="connsiteY2" fmla="*/ 6299 h 20552"/>
                <a:gd name="connsiteX3" fmla="*/ 26 w 26776"/>
                <a:gd name="connsiteY3" fmla="*/ 2770 h 20552"/>
                <a:gd name="connsiteX4" fmla="*/ 3554 w 26776"/>
                <a:gd name="connsiteY4" fmla="*/ 26 h 20552"/>
                <a:gd name="connsiteX5" fmla="*/ 26555 w 26776"/>
                <a:gd name="connsiteY5" fmla="*/ 16231 h 20552"/>
                <a:gd name="connsiteX6" fmla="*/ 24856 w 26776"/>
                <a:gd name="connsiteY6" fmla="*/ 20282 h 20552"/>
                <a:gd name="connsiteX7" fmla="*/ 23680 w 26776"/>
                <a:gd name="connsiteY7" fmla="*/ 20543 h 2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776" h="20552">
                  <a:moveTo>
                    <a:pt x="23680" y="20543"/>
                  </a:moveTo>
                  <a:cubicBezTo>
                    <a:pt x="22425" y="20491"/>
                    <a:pt x="21301" y="19733"/>
                    <a:pt x="20805" y="18583"/>
                  </a:cubicBezTo>
                  <a:cubicBezTo>
                    <a:pt x="17106" y="11840"/>
                    <a:pt x="10402" y="7279"/>
                    <a:pt x="2770" y="6299"/>
                  </a:cubicBezTo>
                  <a:cubicBezTo>
                    <a:pt x="1032" y="6077"/>
                    <a:pt x="-196" y="4508"/>
                    <a:pt x="26" y="2770"/>
                  </a:cubicBezTo>
                  <a:cubicBezTo>
                    <a:pt x="248" y="1032"/>
                    <a:pt x="1816" y="-196"/>
                    <a:pt x="3554" y="26"/>
                  </a:cubicBezTo>
                  <a:cubicBezTo>
                    <a:pt x="13421" y="1333"/>
                    <a:pt x="22007" y="7383"/>
                    <a:pt x="26555" y="16231"/>
                  </a:cubicBezTo>
                  <a:cubicBezTo>
                    <a:pt x="27182" y="17825"/>
                    <a:pt x="26437" y="19615"/>
                    <a:pt x="24856" y="20282"/>
                  </a:cubicBezTo>
                  <a:cubicBezTo>
                    <a:pt x="24503" y="20491"/>
                    <a:pt x="24085" y="20582"/>
                    <a:pt x="23680" y="2054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A1AFB160-CD90-D9BB-BD4D-AFBB089D5AC9}"/>
                </a:ext>
              </a:extLst>
            </p:cNvPr>
            <p:cNvSpPr/>
            <p:nvPr/>
          </p:nvSpPr>
          <p:spPr>
            <a:xfrm>
              <a:off x="5381107" y="5752535"/>
              <a:ext cx="20517" cy="14244"/>
            </a:xfrm>
            <a:custGeom>
              <a:avLst/>
              <a:gdLst>
                <a:gd name="connsiteX0" fmla="*/ 0 w 20517"/>
                <a:gd name="connsiteY0" fmla="*/ 0 h 14244"/>
                <a:gd name="connsiteX1" fmla="*/ 20517 w 20517"/>
                <a:gd name="connsiteY1" fmla="*/ 14244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17" h="14244">
                  <a:moveTo>
                    <a:pt x="0" y="0"/>
                  </a:moveTo>
                  <a:cubicBezTo>
                    <a:pt x="8743" y="1163"/>
                    <a:pt x="16374" y="6469"/>
                    <a:pt x="20517" y="1424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2958A90-B15F-CD82-2B39-F862E20689DE}"/>
                </a:ext>
              </a:extLst>
            </p:cNvPr>
            <p:cNvSpPr/>
            <p:nvPr/>
          </p:nvSpPr>
          <p:spPr>
            <a:xfrm>
              <a:off x="5377948" y="5749498"/>
              <a:ext cx="26773" cy="20425"/>
            </a:xfrm>
            <a:custGeom>
              <a:avLst/>
              <a:gdLst>
                <a:gd name="connsiteX0" fmla="*/ 23677 w 26773"/>
                <a:gd name="connsiteY0" fmla="*/ 20417 h 20425"/>
                <a:gd name="connsiteX1" fmla="*/ 20802 w 26773"/>
                <a:gd name="connsiteY1" fmla="*/ 18457 h 20425"/>
                <a:gd name="connsiteX2" fmla="*/ 2767 w 26773"/>
                <a:gd name="connsiteY2" fmla="*/ 6172 h 20425"/>
                <a:gd name="connsiteX3" fmla="*/ 23 w 26773"/>
                <a:gd name="connsiteY3" fmla="*/ 2696 h 20425"/>
                <a:gd name="connsiteX4" fmla="*/ 23 w 26773"/>
                <a:gd name="connsiteY4" fmla="*/ 2644 h 20425"/>
                <a:gd name="connsiteX5" fmla="*/ 3552 w 26773"/>
                <a:gd name="connsiteY5" fmla="*/ 30 h 20425"/>
                <a:gd name="connsiteX6" fmla="*/ 26552 w 26773"/>
                <a:gd name="connsiteY6" fmla="*/ 16104 h 20425"/>
                <a:gd name="connsiteX7" fmla="*/ 24853 w 26773"/>
                <a:gd name="connsiteY7" fmla="*/ 20156 h 20425"/>
                <a:gd name="connsiteX8" fmla="*/ 23677 w 26773"/>
                <a:gd name="connsiteY8" fmla="*/ 20417 h 2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73" h="20425">
                  <a:moveTo>
                    <a:pt x="23677" y="20417"/>
                  </a:moveTo>
                  <a:cubicBezTo>
                    <a:pt x="22396" y="20443"/>
                    <a:pt x="21246" y="19659"/>
                    <a:pt x="20802" y="18457"/>
                  </a:cubicBezTo>
                  <a:cubicBezTo>
                    <a:pt x="17103" y="11713"/>
                    <a:pt x="10399" y="7153"/>
                    <a:pt x="2767" y="6172"/>
                  </a:cubicBezTo>
                  <a:cubicBezTo>
                    <a:pt x="1043" y="5977"/>
                    <a:pt x="-186" y="4408"/>
                    <a:pt x="23" y="2696"/>
                  </a:cubicBezTo>
                  <a:cubicBezTo>
                    <a:pt x="23" y="2670"/>
                    <a:pt x="23" y="2657"/>
                    <a:pt x="23" y="2644"/>
                  </a:cubicBezTo>
                  <a:cubicBezTo>
                    <a:pt x="298" y="958"/>
                    <a:pt x="1866" y="-205"/>
                    <a:pt x="3552" y="30"/>
                  </a:cubicBezTo>
                  <a:cubicBezTo>
                    <a:pt x="13431" y="1194"/>
                    <a:pt x="22069" y="7231"/>
                    <a:pt x="26552" y="16104"/>
                  </a:cubicBezTo>
                  <a:cubicBezTo>
                    <a:pt x="27179" y="17686"/>
                    <a:pt x="26434" y="19489"/>
                    <a:pt x="24853" y="20156"/>
                  </a:cubicBezTo>
                  <a:cubicBezTo>
                    <a:pt x="24500" y="20365"/>
                    <a:pt x="24082" y="20456"/>
                    <a:pt x="23677" y="20417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A885533A-4961-5C8D-A205-4B56158FC4CB}"/>
                </a:ext>
              </a:extLst>
            </p:cNvPr>
            <p:cNvSpPr/>
            <p:nvPr/>
          </p:nvSpPr>
          <p:spPr>
            <a:xfrm>
              <a:off x="5257363" y="5816762"/>
              <a:ext cx="342495" cy="6279"/>
            </a:xfrm>
            <a:custGeom>
              <a:avLst/>
              <a:gdLst>
                <a:gd name="connsiteX0" fmla="*/ 338718 w 342495"/>
                <a:gd name="connsiteY0" fmla="*/ 6211 h 6279"/>
                <a:gd name="connsiteX1" fmla="*/ 3777 w 342495"/>
                <a:gd name="connsiteY1" fmla="*/ 6211 h 6279"/>
                <a:gd name="connsiteX2" fmla="*/ 66 w 342495"/>
                <a:gd name="connsiteY2" fmla="*/ 3780 h 6279"/>
                <a:gd name="connsiteX3" fmla="*/ 2510 w 342495"/>
                <a:gd name="connsiteY3" fmla="*/ 68 h 6279"/>
                <a:gd name="connsiteX4" fmla="*/ 3777 w 342495"/>
                <a:gd name="connsiteY4" fmla="*/ 68 h 6279"/>
                <a:gd name="connsiteX5" fmla="*/ 338718 w 342495"/>
                <a:gd name="connsiteY5" fmla="*/ 68 h 6279"/>
                <a:gd name="connsiteX6" fmla="*/ 342429 w 342495"/>
                <a:gd name="connsiteY6" fmla="*/ 2499 h 6279"/>
                <a:gd name="connsiteX7" fmla="*/ 339986 w 342495"/>
                <a:gd name="connsiteY7" fmla="*/ 6211 h 6279"/>
                <a:gd name="connsiteX8" fmla="*/ 338718 w 342495"/>
                <a:gd name="connsiteY8" fmla="*/ 6211 h 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495" h="6279">
                  <a:moveTo>
                    <a:pt x="338718" y="6211"/>
                  </a:moveTo>
                  <a:lnTo>
                    <a:pt x="3777" y="6211"/>
                  </a:lnTo>
                  <a:cubicBezTo>
                    <a:pt x="2078" y="6564"/>
                    <a:pt x="419" y="5466"/>
                    <a:pt x="66" y="3780"/>
                  </a:cubicBezTo>
                  <a:cubicBezTo>
                    <a:pt x="-287" y="2081"/>
                    <a:pt x="811" y="421"/>
                    <a:pt x="2510" y="68"/>
                  </a:cubicBezTo>
                  <a:cubicBezTo>
                    <a:pt x="2928" y="-23"/>
                    <a:pt x="3359" y="-23"/>
                    <a:pt x="3777" y="68"/>
                  </a:cubicBezTo>
                  <a:lnTo>
                    <a:pt x="338718" y="68"/>
                  </a:lnTo>
                  <a:cubicBezTo>
                    <a:pt x="340417" y="-284"/>
                    <a:pt x="342076" y="800"/>
                    <a:pt x="342429" y="2499"/>
                  </a:cubicBezTo>
                  <a:cubicBezTo>
                    <a:pt x="342782" y="4198"/>
                    <a:pt x="341684" y="5858"/>
                    <a:pt x="339986" y="6211"/>
                  </a:cubicBezTo>
                  <a:cubicBezTo>
                    <a:pt x="339567" y="6302"/>
                    <a:pt x="339136" y="6302"/>
                    <a:pt x="338718" y="6211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7AB4E966-B696-D57F-B577-97C3A4DA0A60}"/>
                </a:ext>
              </a:extLst>
            </p:cNvPr>
            <p:cNvSpPr/>
            <p:nvPr/>
          </p:nvSpPr>
          <p:spPr>
            <a:xfrm>
              <a:off x="5402931" y="5544487"/>
              <a:ext cx="222422" cy="81676"/>
            </a:xfrm>
            <a:custGeom>
              <a:avLst/>
              <a:gdLst>
                <a:gd name="connsiteX0" fmla="*/ 1830 w 222422"/>
                <a:gd name="connsiteY0" fmla="*/ 81677 h 81676"/>
                <a:gd name="connsiteX1" fmla="*/ 219417 w 222422"/>
                <a:gd name="connsiteY1" fmla="*/ 81677 h 81676"/>
                <a:gd name="connsiteX2" fmla="*/ 222422 w 222422"/>
                <a:gd name="connsiteY2" fmla="*/ 0 h 81676"/>
                <a:gd name="connsiteX3" fmla="*/ 0 w 222422"/>
                <a:gd name="connsiteY3" fmla="*/ 0 h 81676"/>
                <a:gd name="connsiteX4" fmla="*/ 1830 w 222422"/>
                <a:gd name="connsiteY4" fmla="*/ 81677 h 8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22" h="81676">
                  <a:moveTo>
                    <a:pt x="1830" y="81677"/>
                  </a:moveTo>
                  <a:lnTo>
                    <a:pt x="219417" y="81677"/>
                  </a:lnTo>
                  <a:lnTo>
                    <a:pt x="222422" y="0"/>
                  </a:lnTo>
                  <a:lnTo>
                    <a:pt x="0" y="0"/>
                  </a:lnTo>
                  <a:lnTo>
                    <a:pt x="1830" y="81677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D230FE86-BC57-587C-983F-2A4C42D30D82}"/>
                </a:ext>
              </a:extLst>
            </p:cNvPr>
            <p:cNvSpPr/>
            <p:nvPr/>
          </p:nvSpPr>
          <p:spPr>
            <a:xfrm>
              <a:off x="6092676" y="5566834"/>
              <a:ext cx="146103" cy="136171"/>
            </a:xfrm>
            <a:custGeom>
              <a:avLst/>
              <a:gdLst>
                <a:gd name="connsiteX0" fmla="*/ 0 w 146103"/>
                <a:gd name="connsiteY0" fmla="*/ 0 h 136171"/>
                <a:gd name="connsiteX1" fmla="*/ 35415 w 146103"/>
                <a:gd name="connsiteY1" fmla="*/ 136171 h 136171"/>
                <a:gd name="connsiteX2" fmla="*/ 146104 w 146103"/>
                <a:gd name="connsiteY2" fmla="*/ 136171 h 136171"/>
                <a:gd name="connsiteX3" fmla="*/ 142837 w 146103"/>
                <a:gd name="connsiteY3" fmla="*/ 14506 h 136171"/>
                <a:gd name="connsiteX4" fmla="*/ 0 w 146103"/>
                <a:gd name="connsiteY4" fmla="*/ 0 h 13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103" h="136171">
                  <a:moveTo>
                    <a:pt x="0" y="0"/>
                  </a:moveTo>
                  <a:lnTo>
                    <a:pt x="35415" y="136171"/>
                  </a:lnTo>
                  <a:lnTo>
                    <a:pt x="146104" y="136171"/>
                  </a:lnTo>
                  <a:lnTo>
                    <a:pt x="142837" y="145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D13AE22-AEBB-6310-4036-E2E3BF26B6A3}"/>
                </a:ext>
              </a:extLst>
            </p:cNvPr>
            <p:cNvSpPr/>
            <p:nvPr/>
          </p:nvSpPr>
          <p:spPr>
            <a:xfrm>
              <a:off x="6102311" y="5674757"/>
              <a:ext cx="347130" cy="167164"/>
            </a:xfrm>
            <a:custGeom>
              <a:avLst/>
              <a:gdLst>
                <a:gd name="connsiteX0" fmla="*/ 19508 w 347130"/>
                <a:gd name="connsiteY0" fmla="*/ 152 h 167164"/>
                <a:gd name="connsiteX1" fmla="*/ 1604 w 347130"/>
                <a:gd name="connsiteY1" fmla="*/ 28248 h 167164"/>
                <a:gd name="connsiteX2" fmla="*/ 7354 w 347130"/>
                <a:gd name="connsiteY2" fmla="*/ 167165 h 167164"/>
                <a:gd name="connsiteX3" fmla="*/ 347130 w 347130"/>
                <a:gd name="connsiteY3" fmla="*/ 167165 h 167164"/>
                <a:gd name="connsiteX4" fmla="*/ 279828 w 347130"/>
                <a:gd name="connsiteY4" fmla="*/ 91369 h 167164"/>
                <a:gd name="connsiteX5" fmla="*/ 157770 w 347130"/>
                <a:gd name="connsiteY5" fmla="*/ 40402 h 167164"/>
                <a:gd name="connsiteX6" fmla="*/ 90207 w 347130"/>
                <a:gd name="connsiteY6" fmla="*/ 21714 h 167164"/>
                <a:gd name="connsiteX7" fmla="*/ 19508 w 347130"/>
                <a:gd name="connsiteY7" fmla="*/ 152 h 167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130" h="167164">
                  <a:moveTo>
                    <a:pt x="19508" y="152"/>
                  </a:moveTo>
                  <a:cubicBezTo>
                    <a:pt x="19508" y="152"/>
                    <a:pt x="-6629" y="-3769"/>
                    <a:pt x="1604" y="28248"/>
                  </a:cubicBezTo>
                  <a:cubicBezTo>
                    <a:pt x="9837" y="60266"/>
                    <a:pt x="-487" y="137369"/>
                    <a:pt x="7354" y="167165"/>
                  </a:cubicBezTo>
                  <a:lnTo>
                    <a:pt x="347130" y="167165"/>
                  </a:lnTo>
                  <a:cubicBezTo>
                    <a:pt x="347130" y="167165"/>
                    <a:pt x="341903" y="93590"/>
                    <a:pt x="279828" y="91369"/>
                  </a:cubicBezTo>
                  <a:cubicBezTo>
                    <a:pt x="196583" y="88494"/>
                    <a:pt x="157770" y="40402"/>
                    <a:pt x="157770" y="40402"/>
                  </a:cubicBezTo>
                  <a:cubicBezTo>
                    <a:pt x="145617" y="6817"/>
                    <a:pt x="124315" y="18055"/>
                    <a:pt x="90207" y="21714"/>
                  </a:cubicBezTo>
                  <a:cubicBezTo>
                    <a:pt x="58713" y="24851"/>
                    <a:pt x="19508" y="152"/>
                    <a:pt x="19508" y="152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5930509-108F-27BC-76AA-9FA715027B43}"/>
                </a:ext>
              </a:extLst>
            </p:cNvPr>
            <p:cNvSpPr/>
            <p:nvPr/>
          </p:nvSpPr>
          <p:spPr>
            <a:xfrm>
              <a:off x="6261780" y="5734500"/>
              <a:ext cx="20648" cy="14244"/>
            </a:xfrm>
            <a:custGeom>
              <a:avLst/>
              <a:gdLst>
                <a:gd name="connsiteX0" fmla="*/ 20648 w 20648"/>
                <a:gd name="connsiteY0" fmla="*/ 0 h 14244"/>
                <a:gd name="connsiteX1" fmla="*/ 0 w 20648"/>
                <a:gd name="connsiteY1" fmla="*/ 14244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648" h="14244">
                  <a:moveTo>
                    <a:pt x="20648" y="0"/>
                  </a:moveTo>
                  <a:cubicBezTo>
                    <a:pt x="11866" y="1137"/>
                    <a:pt x="4182" y="6443"/>
                    <a:pt x="0" y="1424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3012FC5F-849B-D84E-EDAA-A8DB181BDAE3}"/>
                </a:ext>
              </a:extLst>
            </p:cNvPr>
            <p:cNvSpPr/>
            <p:nvPr/>
          </p:nvSpPr>
          <p:spPr>
            <a:xfrm>
              <a:off x="6258683" y="5731447"/>
              <a:ext cx="26798" cy="20442"/>
            </a:xfrm>
            <a:custGeom>
              <a:avLst/>
              <a:gdLst>
                <a:gd name="connsiteX0" fmla="*/ 3097 w 26798"/>
                <a:gd name="connsiteY0" fmla="*/ 20434 h 20442"/>
                <a:gd name="connsiteX1" fmla="*/ 6103 w 26798"/>
                <a:gd name="connsiteY1" fmla="*/ 18473 h 20442"/>
                <a:gd name="connsiteX2" fmla="*/ 24137 w 26798"/>
                <a:gd name="connsiteY2" fmla="*/ 6189 h 20442"/>
                <a:gd name="connsiteX3" fmla="*/ 26777 w 26798"/>
                <a:gd name="connsiteY3" fmla="*/ 2857 h 20442"/>
                <a:gd name="connsiteX4" fmla="*/ 26751 w 26798"/>
                <a:gd name="connsiteY4" fmla="*/ 2661 h 20442"/>
                <a:gd name="connsiteX5" fmla="*/ 23667 w 26798"/>
                <a:gd name="connsiteY5" fmla="*/ 8 h 20442"/>
                <a:gd name="connsiteX6" fmla="*/ 23353 w 26798"/>
                <a:gd name="connsiteY6" fmla="*/ 47 h 20442"/>
                <a:gd name="connsiteX7" fmla="*/ 222 w 26798"/>
                <a:gd name="connsiteY7" fmla="*/ 16121 h 20442"/>
                <a:gd name="connsiteX8" fmla="*/ 1921 w 26798"/>
                <a:gd name="connsiteY8" fmla="*/ 20172 h 20442"/>
                <a:gd name="connsiteX9" fmla="*/ 3097 w 26798"/>
                <a:gd name="connsiteY9" fmla="*/ 20434 h 2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98" h="20442">
                  <a:moveTo>
                    <a:pt x="3097" y="20434"/>
                  </a:moveTo>
                  <a:cubicBezTo>
                    <a:pt x="4417" y="20473"/>
                    <a:pt x="5606" y="19689"/>
                    <a:pt x="6103" y="18473"/>
                  </a:cubicBezTo>
                  <a:cubicBezTo>
                    <a:pt x="9788" y="11717"/>
                    <a:pt x="16505" y="7143"/>
                    <a:pt x="24137" y="6189"/>
                  </a:cubicBezTo>
                  <a:cubicBezTo>
                    <a:pt x="25784" y="6007"/>
                    <a:pt x="26973" y="4503"/>
                    <a:pt x="26777" y="2857"/>
                  </a:cubicBezTo>
                  <a:cubicBezTo>
                    <a:pt x="26777" y="2792"/>
                    <a:pt x="26764" y="2726"/>
                    <a:pt x="26751" y="2661"/>
                  </a:cubicBezTo>
                  <a:cubicBezTo>
                    <a:pt x="26633" y="1080"/>
                    <a:pt x="25261" y="-110"/>
                    <a:pt x="23667" y="8"/>
                  </a:cubicBezTo>
                  <a:cubicBezTo>
                    <a:pt x="23562" y="8"/>
                    <a:pt x="23458" y="21"/>
                    <a:pt x="23353" y="47"/>
                  </a:cubicBezTo>
                  <a:cubicBezTo>
                    <a:pt x="13434" y="1197"/>
                    <a:pt x="4757" y="7222"/>
                    <a:pt x="222" y="16121"/>
                  </a:cubicBezTo>
                  <a:cubicBezTo>
                    <a:pt x="-405" y="17703"/>
                    <a:pt x="340" y="19506"/>
                    <a:pt x="1921" y="20172"/>
                  </a:cubicBezTo>
                  <a:cubicBezTo>
                    <a:pt x="2274" y="20381"/>
                    <a:pt x="2692" y="20473"/>
                    <a:pt x="3097" y="20434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A8A788F9-8185-6D6C-410B-D9BDC0C25A45}"/>
                </a:ext>
              </a:extLst>
            </p:cNvPr>
            <p:cNvSpPr/>
            <p:nvPr/>
          </p:nvSpPr>
          <p:spPr>
            <a:xfrm>
              <a:off x="6279291" y="5741688"/>
              <a:ext cx="20517" cy="14244"/>
            </a:xfrm>
            <a:custGeom>
              <a:avLst/>
              <a:gdLst>
                <a:gd name="connsiteX0" fmla="*/ 20517 w 20517"/>
                <a:gd name="connsiteY0" fmla="*/ 0 h 14244"/>
                <a:gd name="connsiteX1" fmla="*/ 0 w 20517"/>
                <a:gd name="connsiteY1" fmla="*/ 14245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17" h="14244">
                  <a:moveTo>
                    <a:pt x="20517" y="0"/>
                  </a:moveTo>
                  <a:cubicBezTo>
                    <a:pt x="11710" y="967"/>
                    <a:pt x="3986" y="6325"/>
                    <a:pt x="0" y="14245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DA7E5CD4-AEE8-7754-C163-543E9D05D43E}"/>
                </a:ext>
              </a:extLst>
            </p:cNvPr>
            <p:cNvSpPr/>
            <p:nvPr/>
          </p:nvSpPr>
          <p:spPr>
            <a:xfrm>
              <a:off x="6276064" y="5738525"/>
              <a:ext cx="26907" cy="20543"/>
            </a:xfrm>
            <a:custGeom>
              <a:avLst/>
              <a:gdLst>
                <a:gd name="connsiteX0" fmla="*/ 3227 w 26907"/>
                <a:gd name="connsiteY0" fmla="*/ 20543 h 20543"/>
                <a:gd name="connsiteX1" fmla="*/ 6102 w 26907"/>
                <a:gd name="connsiteY1" fmla="*/ 18583 h 20543"/>
                <a:gd name="connsiteX2" fmla="*/ 24137 w 26907"/>
                <a:gd name="connsiteY2" fmla="*/ 6299 h 20543"/>
                <a:gd name="connsiteX3" fmla="*/ 26881 w 26907"/>
                <a:gd name="connsiteY3" fmla="*/ 2770 h 20543"/>
                <a:gd name="connsiteX4" fmla="*/ 23353 w 26907"/>
                <a:gd name="connsiteY4" fmla="*/ 26 h 20543"/>
                <a:gd name="connsiteX5" fmla="*/ 222 w 26907"/>
                <a:gd name="connsiteY5" fmla="*/ 16231 h 20543"/>
                <a:gd name="connsiteX6" fmla="*/ 1921 w 26907"/>
                <a:gd name="connsiteY6" fmla="*/ 20282 h 2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" h="20543">
                  <a:moveTo>
                    <a:pt x="3227" y="20543"/>
                  </a:moveTo>
                  <a:cubicBezTo>
                    <a:pt x="4482" y="20491"/>
                    <a:pt x="5606" y="19733"/>
                    <a:pt x="6102" y="18583"/>
                  </a:cubicBezTo>
                  <a:cubicBezTo>
                    <a:pt x="9788" y="11827"/>
                    <a:pt x="16505" y="7253"/>
                    <a:pt x="24137" y="6299"/>
                  </a:cubicBezTo>
                  <a:cubicBezTo>
                    <a:pt x="25875" y="6077"/>
                    <a:pt x="27104" y="4509"/>
                    <a:pt x="26881" y="2770"/>
                  </a:cubicBezTo>
                  <a:cubicBezTo>
                    <a:pt x="26659" y="1032"/>
                    <a:pt x="25091" y="-196"/>
                    <a:pt x="23353" y="26"/>
                  </a:cubicBezTo>
                  <a:cubicBezTo>
                    <a:pt x="13434" y="1267"/>
                    <a:pt x="4770" y="7331"/>
                    <a:pt x="222" y="16231"/>
                  </a:cubicBezTo>
                  <a:cubicBezTo>
                    <a:pt x="-405" y="17825"/>
                    <a:pt x="340" y="19615"/>
                    <a:pt x="1921" y="2028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CE10EF21-3F92-4993-3F01-5EAFC14B54BA}"/>
                </a:ext>
              </a:extLst>
            </p:cNvPr>
            <p:cNvSpPr/>
            <p:nvPr/>
          </p:nvSpPr>
          <p:spPr>
            <a:xfrm>
              <a:off x="6300985" y="5751228"/>
              <a:ext cx="20648" cy="14244"/>
            </a:xfrm>
            <a:custGeom>
              <a:avLst/>
              <a:gdLst>
                <a:gd name="connsiteX0" fmla="*/ 20648 w 20648"/>
                <a:gd name="connsiteY0" fmla="*/ 0 h 14244"/>
                <a:gd name="connsiteX1" fmla="*/ 0 w 20648"/>
                <a:gd name="connsiteY1" fmla="*/ 14244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648" h="14244">
                  <a:moveTo>
                    <a:pt x="20648" y="0"/>
                  </a:moveTo>
                  <a:cubicBezTo>
                    <a:pt x="11853" y="1072"/>
                    <a:pt x="4130" y="6403"/>
                    <a:pt x="0" y="1424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8391BB4-B77E-3BFF-9DE1-3459E6E829B8}"/>
                </a:ext>
              </a:extLst>
            </p:cNvPr>
            <p:cNvSpPr/>
            <p:nvPr/>
          </p:nvSpPr>
          <p:spPr>
            <a:xfrm>
              <a:off x="6297888" y="5748065"/>
              <a:ext cx="26907" cy="20543"/>
            </a:xfrm>
            <a:custGeom>
              <a:avLst/>
              <a:gdLst>
                <a:gd name="connsiteX0" fmla="*/ 3097 w 26907"/>
                <a:gd name="connsiteY0" fmla="*/ 20543 h 20543"/>
                <a:gd name="connsiteX1" fmla="*/ 6103 w 26907"/>
                <a:gd name="connsiteY1" fmla="*/ 18583 h 20543"/>
                <a:gd name="connsiteX2" fmla="*/ 24137 w 26907"/>
                <a:gd name="connsiteY2" fmla="*/ 6298 h 20543"/>
                <a:gd name="connsiteX3" fmla="*/ 26881 w 26907"/>
                <a:gd name="connsiteY3" fmla="*/ 2770 h 20543"/>
                <a:gd name="connsiteX4" fmla="*/ 23353 w 26907"/>
                <a:gd name="connsiteY4" fmla="*/ 26 h 20543"/>
                <a:gd name="connsiteX5" fmla="*/ 222 w 26907"/>
                <a:gd name="connsiteY5" fmla="*/ 16231 h 20543"/>
                <a:gd name="connsiteX6" fmla="*/ 1921 w 26907"/>
                <a:gd name="connsiteY6" fmla="*/ 20282 h 2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" h="20543">
                  <a:moveTo>
                    <a:pt x="3097" y="20543"/>
                  </a:moveTo>
                  <a:cubicBezTo>
                    <a:pt x="4404" y="20543"/>
                    <a:pt x="5580" y="19772"/>
                    <a:pt x="6103" y="18583"/>
                  </a:cubicBezTo>
                  <a:cubicBezTo>
                    <a:pt x="9749" y="11801"/>
                    <a:pt x="16479" y="7213"/>
                    <a:pt x="24137" y="6298"/>
                  </a:cubicBezTo>
                  <a:cubicBezTo>
                    <a:pt x="25875" y="6076"/>
                    <a:pt x="27104" y="4508"/>
                    <a:pt x="26881" y="2770"/>
                  </a:cubicBezTo>
                  <a:cubicBezTo>
                    <a:pt x="26659" y="1032"/>
                    <a:pt x="25091" y="-196"/>
                    <a:pt x="23353" y="26"/>
                  </a:cubicBezTo>
                  <a:cubicBezTo>
                    <a:pt x="13421" y="1241"/>
                    <a:pt x="4757" y="7318"/>
                    <a:pt x="222" y="16231"/>
                  </a:cubicBezTo>
                  <a:cubicBezTo>
                    <a:pt x="-405" y="17825"/>
                    <a:pt x="340" y="19615"/>
                    <a:pt x="1921" y="2028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71FE9174-3E34-1076-8B7D-41B56223FBB9}"/>
                </a:ext>
              </a:extLst>
            </p:cNvPr>
            <p:cNvSpPr/>
            <p:nvPr/>
          </p:nvSpPr>
          <p:spPr>
            <a:xfrm>
              <a:off x="6103392" y="5815393"/>
              <a:ext cx="341213" cy="6272"/>
            </a:xfrm>
            <a:custGeom>
              <a:avLst/>
              <a:gdLst>
                <a:gd name="connsiteX0" fmla="*/ 3136 w 341213"/>
                <a:gd name="connsiteY0" fmla="*/ 6273 h 6272"/>
                <a:gd name="connsiteX1" fmla="*/ 338077 w 341213"/>
                <a:gd name="connsiteY1" fmla="*/ 6273 h 6272"/>
                <a:gd name="connsiteX2" fmla="*/ 341214 w 341213"/>
                <a:gd name="connsiteY2" fmla="*/ 3136 h 6272"/>
                <a:gd name="connsiteX3" fmla="*/ 338077 w 341213"/>
                <a:gd name="connsiteY3" fmla="*/ 0 h 6272"/>
                <a:gd name="connsiteX4" fmla="*/ 3136 w 341213"/>
                <a:gd name="connsiteY4" fmla="*/ 0 h 6272"/>
                <a:gd name="connsiteX5" fmla="*/ 0 w 341213"/>
                <a:gd name="connsiteY5" fmla="*/ 3136 h 6272"/>
                <a:gd name="connsiteX6" fmla="*/ 3136 w 341213"/>
                <a:gd name="connsiteY6" fmla="*/ 6273 h 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213" h="6272">
                  <a:moveTo>
                    <a:pt x="3136" y="6273"/>
                  </a:moveTo>
                  <a:lnTo>
                    <a:pt x="338077" y="6273"/>
                  </a:lnTo>
                  <a:cubicBezTo>
                    <a:pt x="339815" y="6273"/>
                    <a:pt x="341214" y="4874"/>
                    <a:pt x="341214" y="3136"/>
                  </a:cubicBezTo>
                  <a:cubicBezTo>
                    <a:pt x="341214" y="1398"/>
                    <a:pt x="339815" y="0"/>
                    <a:pt x="338077" y="0"/>
                  </a:cubicBezTo>
                  <a:lnTo>
                    <a:pt x="3136" y="0"/>
                  </a:lnTo>
                  <a:cubicBezTo>
                    <a:pt x="1398" y="0"/>
                    <a:pt x="0" y="1398"/>
                    <a:pt x="0" y="3136"/>
                  </a:cubicBezTo>
                  <a:cubicBezTo>
                    <a:pt x="0" y="4874"/>
                    <a:pt x="1398" y="6273"/>
                    <a:pt x="3136" y="627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EB2EDC41-F7AB-35A0-0AF2-55F2DD8F06AB}"/>
                </a:ext>
              </a:extLst>
            </p:cNvPr>
            <p:cNvSpPr/>
            <p:nvPr/>
          </p:nvSpPr>
          <p:spPr>
            <a:xfrm>
              <a:off x="6046937" y="5544487"/>
              <a:ext cx="240326" cy="84290"/>
            </a:xfrm>
            <a:custGeom>
              <a:avLst/>
              <a:gdLst>
                <a:gd name="connsiteX0" fmla="*/ 240326 w 240326"/>
                <a:gd name="connsiteY0" fmla="*/ 81677 h 84290"/>
                <a:gd name="connsiteX1" fmla="*/ 14898 w 240326"/>
                <a:gd name="connsiteY1" fmla="*/ 84291 h 84290"/>
                <a:gd name="connsiteX2" fmla="*/ 0 w 240326"/>
                <a:gd name="connsiteY2" fmla="*/ 2745 h 84290"/>
                <a:gd name="connsiteX3" fmla="*/ 237451 w 240326"/>
                <a:gd name="connsiteY3" fmla="*/ 0 h 84290"/>
                <a:gd name="connsiteX4" fmla="*/ 240326 w 240326"/>
                <a:gd name="connsiteY4" fmla="*/ 81677 h 8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326" h="84290">
                  <a:moveTo>
                    <a:pt x="240326" y="81677"/>
                  </a:moveTo>
                  <a:lnTo>
                    <a:pt x="14898" y="84291"/>
                  </a:lnTo>
                  <a:lnTo>
                    <a:pt x="0" y="2745"/>
                  </a:lnTo>
                  <a:lnTo>
                    <a:pt x="237451" y="0"/>
                  </a:lnTo>
                  <a:lnTo>
                    <a:pt x="240326" y="81677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EB228AE7-A220-89DC-11B6-4AA1C3C06945}"/>
                </a:ext>
              </a:extLst>
            </p:cNvPr>
            <p:cNvSpPr/>
            <p:nvPr/>
          </p:nvSpPr>
          <p:spPr>
            <a:xfrm>
              <a:off x="5821901" y="1989387"/>
              <a:ext cx="1087021" cy="623183"/>
            </a:xfrm>
            <a:custGeom>
              <a:avLst/>
              <a:gdLst>
                <a:gd name="connsiteX0" fmla="*/ 211576 w 1087021"/>
                <a:gd name="connsiteY0" fmla="*/ 0 h 623183"/>
                <a:gd name="connsiteX1" fmla="*/ 256400 w 1087021"/>
                <a:gd name="connsiteY1" fmla="*/ 55932 h 623183"/>
                <a:gd name="connsiteX2" fmla="*/ 302139 w 1087021"/>
                <a:gd name="connsiteY2" fmla="*/ 112518 h 623183"/>
                <a:gd name="connsiteX3" fmla="*/ 394663 w 1087021"/>
                <a:gd name="connsiteY3" fmla="*/ 223076 h 623183"/>
                <a:gd name="connsiteX4" fmla="*/ 489016 w 1087021"/>
                <a:gd name="connsiteY4" fmla="*/ 324486 h 623183"/>
                <a:gd name="connsiteX5" fmla="*/ 535016 w 1087021"/>
                <a:gd name="connsiteY5" fmla="*/ 366174 h 623183"/>
                <a:gd name="connsiteX6" fmla="*/ 555272 w 1087021"/>
                <a:gd name="connsiteY6" fmla="*/ 381464 h 623183"/>
                <a:gd name="connsiteX7" fmla="*/ 563374 w 1087021"/>
                <a:gd name="connsiteY7" fmla="*/ 386822 h 623183"/>
                <a:gd name="connsiteX8" fmla="*/ 565988 w 1087021"/>
                <a:gd name="connsiteY8" fmla="*/ 388390 h 623183"/>
                <a:gd name="connsiteX9" fmla="*/ 567164 w 1087021"/>
                <a:gd name="connsiteY9" fmla="*/ 389174 h 623183"/>
                <a:gd name="connsiteX10" fmla="*/ 567818 w 1087021"/>
                <a:gd name="connsiteY10" fmla="*/ 389174 h 623183"/>
                <a:gd name="connsiteX11" fmla="*/ 565988 w 1087021"/>
                <a:gd name="connsiteY11" fmla="*/ 389174 h 623183"/>
                <a:gd name="connsiteX12" fmla="*/ 552920 w 1087021"/>
                <a:gd name="connsiteY12" fmla="*/ 389174 h 623183"/>
                <a:gd name="connsiteX13" fmla="*/ 569778 w 1087021"/>
                <a:gd name="connsiteY13" fmla="*/ 387475 h 623183"/>
                <a:gd name="connsiteX14" fmla="*/ 624795 w 1087021"/>
                <a:gd name="connsiteY14" fmla="*/ 369441 h 623183"/>
                <a:gd name="connsiteX15" fmla="*/ 749598 w 1087021"/>
                <a:gd name="connsiteY15" fmla="*/ 308804 h 623183"/>
                <a:gd name="connsiteX16" fmla="*/ 1002861 w 1087021"/>
                <a:gd name="connsiteY16" fmla="*/ 157996 h 623183"/>
                <a:gd name="connsiteX17" fmla="*/ 1087021 w 1087021"/>
                <a:gd name="connsiteY17" fmla="*/ 257053 h 623183"/>
                <a:gd name="connsiteX18" fmla="*/ 857672 w 1087021"/>
                <a:gd name="connsiteY18" fmla="*/ 470851 h 623183"/>
                <a:gd name="connsiteX19" fmla="*/ 722546 w 1087021"/>
                <a:gd name="connsiteY19" fmla="*/ 564681 h 623183"/>
                <a:gd name="connsiteX20" fmla="*/ 638256 w 1087021"/>
                <a:gd name="connsiteY20" fmla="*/ 605062 h 623183"/>
                <a:gd name="connsiteX21" fmla="*/ 581409 w 1087021"/>
                <a:gd name="connsiteY21" fmla="*/ 620222 h 623183"/>
                <a:gd name="connsiteX22" fmla="*/ 493720 w 1087021"/>
                <a:gd name="connsiteY22" fmla="*/ 615778 h 623183"/>
                <a:gd name="connsiteX23" fmla="*/ 435959 w 1087021"/>
                <a:gd name="connsiteY23" fmla="*/ 591471 h 623183"/>
                <a:gd name="connsiteX24" fmla="*/ 392702 w 1087021"/>
                <a:gd name="connsiteY24" fmla="*/ 565335 h 623183"/>
                <a:gd name="connsiteX25" fmla="*/ 321219 w 1087021"/>
                <a:gd name="connsiteY25" fmla="*/ 512016 h 623183"/>
                <a:gd name="connsiteX26" fmla="*/ 201774 w 1087021"/>
                <a:gd name="connsiteY26" fmla="*/ 399367 h 623183"/>
                <a:gd name="connsiteX27" fmla="*/ 96314 w 1087021"/>
                <a:gd name="connsiteY27" fmla="*/ 281099 h 623183"/>
                <a:gd name="connsiteX28" fmla="*/ 47307 w 1087021"/>
                <a:gd name="connsiteY28" fmla="*/ 219809 h 623183"/>
                <a:gd name="connsiteX29" fmla="*/ 23523 w 1087021"/>
                <a:gd name="connsiteY29" fmla="*/ 188445 h 623183"/>
                <a:gd name="connsiteX30" fmla="*/ 0 w 1087021"/>
                <a:gd name="connsiteY30" fmla="*/ 155644 h 62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87021" h="623183">
                  <a:moveTo>
                    <a:pt x="211576" y="0"/>
                  </a:moveTo>
                  <a:lnTo>
                    <a:pt x="256400" y="55932"/>
                  </a:lnTo>
                  <a:lnTo>
                    <a:pt x="302139" y="112518"/>
                  </a:lnTo>
                  <a:cubicBezTo>
                    <a:pt x="332588" y="150155"/>
                    <a:pt x="363560" y="187138"/>
                    <a:pt x="394663" y="223076"/>
                  </a:cubicBezTo>
                  <a:cubicBezTo>
                    <a:pt x="425765" y="259014"/>
                    <a:pt x="457129" y="293906"/>
                    <a:pt x="489016" y="324486"/>
                  </a:cubicBezTo>
                  <a:cubicBezTo>
                    <a:pt x="504698" y="339776"/>
                    <a:pt x="520249" y="354412"/>
                    <a:pt x="535016" y="366174"/>
                  </a:cubicBezTo>
                  <a:cubicBezTo>
                    <a:pt x="542204" y="372055"/>
                    <a:pt x="549260" y="377413"/>
                    <a:pt x="555272" y="381464"/>
                  </a:cubicBezTo>
                  <a:cubicBezTo>
                    <a:pt x="558539" y="383947"/>
                    <a:pt x="560630" y="384861"/>
                    <a:pt x="563374" y="386822"/>
                  </a:cubicBezTo>
                  <a:lnTo>
                    <a:pt x="565988" y="388390"/>
                  </a:lnTo>
                  <a:lnTo>
                    <a:pt x="567164" y="389174"/>
                  </a:lnTo>
                  <a:lnTo>
                    <a:pt x="567818" y="389174"/>
                  </a:lnTo>
                  <a:cubicBezTo>
                    <a:pt x="567818" y="389174"/>
                    <a:pt x="566511" y="389174"/>
                    <a:pt x="565988" y="389174"/>
                  </a:cubicBezTo>
                  <a:cubicBezTo>
                    <a:pt x="552136" y="386168"/>
                    <a:pt x="550829" y="389174"/>
                    <a:pt x="552920" y="389174"/>
                  </a:cubicBezTo>
                  <a:cubicBezTo>
                    <a:pt x="558591" y="389435"/>
                    <a:pt x="564276" y="388860"/>
                    <a:pt x="569778" y="387475"/>
                  </a:cubicBezTo>
                  <a:cubicBezTo>
                    <a:pt x="588583" y="383006"/>
                    <a:pt x="606996" y="376981"/>
                    <a:pt x="624795" y="369441"/>
                  </a:cubicBezTo>
                  <a:cubicBezTo>
                    <a:pt x="667490" y="351550"/>
                    <a:pt x="709151" y="331308"/>
                    <a:pt x="749598" y="308804"/>
                  </a:cubicBezTo>
                  <a:cubicBezTo>
                    <a:pt x="833758" y="262673"/>
                    <a:pt x="919486" y="209746"/>
                    <a:pt x="1002861" y="157996"/>
                  </a:cubicBezTo>
                  <a:lnTo>
                    <a:pt x="1087021" y="257053"/>
                  </a:lnTo>
                  <a:cubicBezTo>
                    <a:pt x="1016217" y="334143"/>
                    <a:pt x="939546" y="405627"/>
                    <a:pt x="857672" y="470851"/>
                  </a:cubicBezTo>
                  <a:cubicBezTo>
                    <a:pt x="814913" y="505299"/>
                    <a:pt x="769762" y="536650"/>
                    <a:pt x="722546" y="564681"/>
                  </a:cubicBezTo>
                  <a:cubicBezTo>
                    <a:pt x="695717" y="580638"/>
                    <a:pt x="667502" y="594150"/>
                    <a:pt x="638256" y="605062"/>
                  </a:cubicBezTo>
                  <a:cubicBezTo>
                    <a:pt x="619869" y="612015"/>
                    <a:pt x="600815" y="617098"/>
                    <a:pt x="581409" y="620222"/>
                  </a:cubicBezTo>
                  <a:cubicBezTo>
                    <a:pt x="552214" y="625331"/>
                    <a:pt x="522248" y="623815"/>
                    <a:pt x="493720" y="615778"/>
                  </a:cubicBezTo>
                  <a:cubicBezTo>
                    <a:pt x="473752" y="609506"/>
                    <a:pt x="454411" y="601364"/>
                    <a:pt x="435959" y="591471"/>
                  </a:cubicBezTo>
                  <a:cubicBezTo>
                    <a:pt x="420015" y="583108"/>
                    <a:pt x="406032" y="574613"/>
                    <a:pt x="392702" y="565335"/>
                  </a:cubicBezTo>
                  <a:cubicBezTo>
                    <a:pt x="367899" y="548908"/>
                    <a:pt x="344036" y="531109"/>
                    <a:pt x="321219" y="512016"/>
                  </a:cubicBezTo>
                  <a:cubicBezTo>
                    <a:pt x="279348" y="476719"/>
                    <a:pt x="239463" y="439108"/>
                    <a:pt x="201774" y="399367"/>
                  </a:cubicBezTo>
                  <a:cubicBezTo>
                    <a:pt x="164660" y="360947"/>
                    <a:pt x="130030" y="320957"/>
                    <a:pt x="96314" y="281099"/>
                  </a:cubicBezTo>
                  <a:cubicBezTo>
                    <a:pt x="79847" y="260843"/>
                    <a:pt x="63251" y="240587"/>
                    <a:pt x="47307" y="219809"/>
                  </a:cubicBezTo>
                  <a:lnTo>
                    <a:pt x="23523" y="188445"/>
                  </a:lnTo>
                  <a:lnTo>
                    <a:pt x="0" y="155644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EDBA785-F26F-17A2-3F0F-8F84A624005E}"/>
                </a:ext>
              </a:extLst>
            </p:cNvPr>
            <p:cNvSpPr/>
            <p:nvPr/>
          </p:nvSpPr>
          <p:spPr>
            <a:xfrm>
              <a:off x="6825024" y="2057512"/>
              <a:ext cx="209104" cy="188666"/>
            </a:xfrm>
            <a:custGeom>
              <a:avLst/>
              <a:gdLst>
                <a:gd name="connsiteX0" fmla="*/ 0 w 209104"/>
                <a:gd name="connsiteY0" fmla="*/ 89609 h 188666"/>
                <a:gd name="connsiteX1" fmla="*/ 78410 w 209104"/>
                <a:gd name="connsiteY1" fmla="*/ 6364 h 188666"/>
                <a:gd name="connsiteX2" fmla="*/ 209093 w 209104"/>
                <a:gd name="connsiteY2" fmla="*/ 100848 h 188666"/>
                <a:gd name="connsiteX3" fmla="*/ 84291 w 209104"/>
                <a:gd name="connsiteY3" fmla="*/ 188667 h 18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104" h="188666">
                  <a:moveTo>
                    <a:pt x="0" y="89609"/>
                  </a:moveTo>
                  <a:cubicBezTo>
                    <a:pt x="0" y="89609"/>
                    <a:pt x="57762" y="40341"/>
                    <a:pt x="78410" y="6364"/>
                  </a:cubicBezTo>
                  <a:cubicBezTo>
                    <a:pt x="99058" y="-27614"/>
                    <a:pt x="207655" y="84773"/>
                    <a:pt x="209093" y="100848"/>
                  </a:cubicBezTo>
                  <a:cubicBezTo>
                    <a:pt x="210531" y="116922"/>
                    <a:pt x="84291" y="188667"/>
                    <a:pt x="84291" y="188667"/>
                  </a:cubicBez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70907E06-53DF-A055-E8B9-5FC2E13AA5D5}"/>
                </a:ext>
              </a:extLst>
            </p:cNvPr>
            <p:cNvSpPr/>
            <p:nvPr/>
          </p:nvSpPr>
          <p:spPr>
            <a:xfrm>
              <a:off x="6891411" y="1919953"/>
              <a:ext cx="176825" cy="257975"/>
            </a:xfrm>
            <a:custGeom>
              <a:avLst/>
              <a:gdLst>
                <a:gd name="connsiteX0" fmla="*/ 0 w 176825"/>
                <a:gd name="connsiteY0" fmla="*/ 142224 h 257975"/>
                <a:gd name="connsiteX1" fmla="*/ 126893 w 176825"/>
                <a:gd name="connsiteY1" fmla="*/ 1087 h 257975"/>
                <a:gd name="connsiteX2" fmla="*/ 86904 w 176825"/>
                <a:gd name="connsiteY2" fmla="*/ 108116 h 257975"/>
                <a:gd name="connsiteX3" fmla="*/ 176683 w 176825"/>
                <a:gd name="connsiteY3" fmla="*/ 189140 h 257975"/>
                <a:gd name="connsiteX4" fmla="*/ 138654 w 176825"/>
                <a:gd name="connsiteY4" fmla="*/ 257487 h 257975"/>
                <a:gd name="connsiteX5" fmla="*/ 101541 w 176825"/>
                <a:gd name="connsiteY5" fmla="*/ 242850 h 25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825" h="257975">
                  <a:moveTo>
                    <a:pt x="0" y="142224"/>
                  </a:moveTo>
                  <a:cubicBezTo>
                    <a:pt x="0" y="142224"/>
                    <a:pt x="101541" y="14809"/>
                    <a:pt x="126893" y="1087"/>
                  </a:cubicBezTo>
                  <a:cubicBezTo>
                    <a:pt x="152246" y="-12635"/>
                    <a:pt x="86904" y="108116"/>
                    <a:pt x="86904" y="108116"/>
                  </a:cubicBezTo>
                  <a:cubicBezTo>
                    <a:pt x="86904" y="108116"/>
                    <a:pt x="174723" y="156861"/>
                    <a:pt x="176683" y="189140"/>
                  </a:cubicBezTo>
                  <a:cubicBezTo>
                    <a:pt x="178643" y="221418"/>
                    <a:pt x="160087" y="251606"/>
                    <a:pt x="138654" y="257487"/>
                  </a:cubicBezTo>
                  <a:cubicBezTo>
                    <a:pt x="124541" y="259735"/>
                    <a:pt x="110322" y="254128"/>
                    <a:pt x="101541" y="242850"/>
                  </a:cubicBez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9420A11E-620F-322E-C592-E5DE59F884F6}"/>
                </a:ext>
              </a:extLst>
            </p:cNvPr>
            <p:cNvSpPr/>
            <p:nvPr/>
          </p:nvSpPr>
          <p:spPr>
            <a:xfrm>
              <a:off x="6845802" y="2006285"/>
              <a:ext cx="95137" cy="134432"/>
            </a:xfrm>
            <a:custGeom>
              <a:avLst/>
              <a:gdLst>
                <a:gd name="connsiteX0" fmla="*/ 0 w 95137"/>
                <a:gd name="connsiteY0" fmla="*/ 134433 h 134432"/>
                <a:gd name="connsiteX1" fmla="*/ 29796 w 95137"/>
                <a:gd name="connsiteY1" fmla="*/ 91 h 134432"/>
                <a:gd name="connsiteX2" fmla="*/ 95137 w 95137"/>
                <a:gd name="connsiteY2" fmla="*/ 63733 h 13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137" h="134432">
                  <a:moveTo>
                    <a:pt x="0" y="134433"/>
                  </a:moveTo>
                  <a:cubicBezTo>
                    <a:pt x="0" y="134433"/>
                    <a:pt x="8364" y="2966"/>
                    <a:pt x="29796" y="91"/>
                  </a:cubicBezTo>
                  <a:cubicBezTo>
                    <a:pt x="51228" y="-2784"/>
                    <a:pt x="95137" y="63733"/>
                    <a:pt x="95137" y="63733"/>
                  </a:cubicBez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709CFDE-DB92-7318-26D5-EB81A608C09B}"/>
                </a:ext>
              </a:extLst>
            </p:cNvPr>
            <p:cNvSpPr/>
            <p:nvPr/>
          </p:nvSpPr>
          <p:spPr>
            <a:xfrm>
              <a:off x="5322176" y="1906142"/>
              <a:ext cx="800048" cy="1375399"/>
            </a:xfrm>
            <a:custGeom>
              <a:avLst/>
              <a:gdLst>
                <a:gd name="connsiteX0" fmla="*/ 279263 w 800048"/>
                <a:gd name="connsiteY0" fmla="*/ 0 h 1375399"/>
                <a:gd name="connsiteX1" fmla="*/ 14891 w 800048"/>
                <a:gd name="connsiteY1" fmla="*/ 147933 h 1375399"/>
                <a:gd name="connsiteX2" fmla="*/ 40244 w 800048"/>
                <a:gd name="connsiteY2" fmla="*/ 795990 h 1375399"/>
                <a:gd name="connsiteX3" fmla="*/ 18812 w 800048"/>
                <a:gd name="connsiteY3" fmla="*/ 1301733 h 1375399"/>
                <a:gd name="connsiteX4" fmla="*/ 796245 w 800048"/>
                <a:gd name="connsiteY4" fmla="*/ 1327217 h 1375399"/>
                <a:gd name="connsiteX5" fmla="*/ 776773 w 800048"/>
                <a:gd name="connsiteY5" fmla="*/ 741103 h 1375399"/>
                <a:gd name="connsiteX6" fmla="*/ 715614 w 800048"/>
                <a:gd name="connsiteY6" fmla="*/ 83637 h 1375399"/>
                <a:gd name="connsiteX7" fmla="*/ 442748 w 800048"/>
                <a:gd name="connsiteY7" fmla="*/ 10977 h 137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048" h="1375399">
                  <a:moveTo>
                    <a:pt x="279263" y="0"/>
                  </a:moveTo>
                  <a:cubicBezTo>
                    <a:pt x="279263" y="0"/>
                    <a:pt x="30965" y="85075"/>
                    <a:pt x="14891" y="147933"/>
                  </a:cubicBezTo>
                  <a:cubicBezTo>
                    <a:pt x="-1183" y="210792"/>
                    <a:pt x="38153" y="702421"/>
                    <a:pt x="40244" y="795990"/>
                  </a:cubicBezTo>
                  <a:cubicBezTo>
                    <a:pt x="42335" y="889559"/>
                    <a:pt x="-34376" y="1235346"/>
                    <a:pt x="18812" y="1301733"/>
                  </a:cubicBezTo>
                  <a:cubicBezTo>
                    <a:pt x="75790" y="1372956"/>
                    <a:pt x="783961" y="1412030"/>
                    <a:pt x="796245" y="1327217"/>
                  </a:cubicBezTo>
                  <a:cubicBezTo>
                    <a:pt x="812188" y="1217443"/>
                    <a:pt x="772591" y="863945"/>
                    <a:pt x="776773" y="741103"/>
                  </a:cubicBezTo>
                  <a:cubicBezTo>
                    <a:pt x="780955" y="618261"/>
                    <a:pt x="742665" y="130944"/>
                    <a:pt x="715614" y="83637"/>
                  </a:cubicBezTo>
                  <a:cubicBezTo>
                    <a:pt x="688562" y="36330"/>
                    <a:pt x="442748" y="10977"/>
                    <a:pt x="442748" y="10977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784924D5-CF30-861E-6ECE-85FF38991D93}"/>
                </a:ext>
              </a:extLst>
            </p:cNvPr>
            <p:cNvSpPr/>
            <p:nvPr/>
          </p:nvSpPr>
          <p:spPr>
            <a:xfrm>
              <a:off x="5369841" y="2359089"/>
              <a:ext cx="62632" cy="859109"/>
            </a:xfrm>
            <a:custGeom>
              <a:avLst/>
              <a:gdLst>
                <a:gd name="connsiteX0" fmla="*/ 6170 w 62632"/>
                <a:gd name="connsiteY0" fmla="*/ 859110 h 859109"/>
                <a:gd name="connsiteX1" fmla="*/ 39494 w 62632"/>
                <a:gd name="connsiteY1" fmla="*/ 473857 h 859109"/>
                <a:gd name="connsiteX2" fmla="*/ 52562 w 62632"/>
                <a:gd name="connsiteY2" fmla="*/ 384339 h 859109"/>
                <a:gd name="connsiteX3" fmla="*/ 22767 w 62632"/>
                <a:gd name="connsiteY3" fmla="*/ 1045 h 859109"/>
                <a:gd name="connsiteX4" fmla="*/ 29170 w 62632"/>
                <a:gd name="connsiteY4" fmla="*/ 0 h 859109"/>
                <a:gd name="connsiteX5" fmla="*/ 59096 w 62632"/>
                <a:gd name="connsiteY5" fmla="*/ 385253 h 859109"/>
                <a:gd name="connsiteX6" fmla="*/ 45375 w 62632"/>
                <a:gd name="connsiteY6" fmla="*/ 474902 h 859109"/>
                <a:gd name="connsiteX7" fmla="*/ 11789 w 62632"/>
                <a:gd name="connsiteY7" fmla="*/ 856758 h 85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632" h="859109">
                  <a:moveTo>
                    <a:pt x="6170" y="859110"/>
                  </a:moveTo>
                  <a:cubicBezTo>
                    <a:pt x="-13171" y="806837"/>
                    <a:pt x="17147" y="614471"/>
                    <a:pt x="39494" y="473857"/>
                  </a:cubicBezTo>
                  <a:cubicBezTo>
                    <a:pt x="44983" y="438703"/>
                    <a:pt x="49818" y="408515"/>
                    <a:pt x="52562" y="384339"/>
                  </a:cubicBezTo>
                  <a:cubicBezTo>
                    <a:pt x="69028" y="266724"/>
                    <a:pt x="23289" y="3790"/>
                    <a:pt x="22767" y="1045"/>
                  </a:cubicBezTo>
                  <a:lnTo>
                    <a:pt x="29170" y="0"/>
                  </a:lnTo>
                  <a:cubicBezTo>
                    <a:pt x="29170" y="2614"/>
                    <a:pt x="75563" y="267116"/>
                    <a:pt x="59096" y="385253"/>
                  </a:cubicBezTo>
                  <a:cubicBezTo>
                    <a:pt x="55699" y="409299"/>
                    <a:pt x="50994" y="439748"/>
                    <a:pt x="45375" y="474902"/>
                  </a:cubicBezTo>
                  <a:cubicBezTo>
                    <a:pt x="24466" y="606892"/>
                    <a:pt x="-6899" y="806445"/>
                    <a:pt x="11789" y="856758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D4384F84-EC0F-C438-E26C-262D81292EB0}"/>
                </a:ext>
              </a:extLst>
            </p:cNvPr>
            <p:cNvSpPr/>
            <p:nvPr/>
          </p:nvSpPr>
          <p:spPr>
            <a:xfrm>
              <a:off x="5547716" y="1293575"/>
              <a:ext cx="415745" cy="287688"/>
            </a:xfrm>
            <a:custGeom>
              <a:avLst/>
              <a:gdLst>
                <a:gd name="connsiteX0" fmla="*/ 22751 w 415745"/>
                <a:gd name="connsiteY0" fmla="*/ 287689 h 287688"/>
                <a:gd name="connsiteX1" fmla="*/ 2887 w 415745"/>
                <a:gd name="connsiteY1" fmla="*/ 150733 h 287688"/>
                <a:gd name="connsiteX2" fmla="*/ 43398 w 415745"/>
                <a:gd name="connsiteY2" fmla="*/ 105909 h 287688"/>
                <a:gd name="connsiteX3" fmla="*/ 163366 w 415745"/>
                <a:gd name="connsiteY3" fmla="*/ 6851 h 287688"/>
                <a:gd name="connsiteX4" fmla="*/ 411663 w 415745"/>
                <a:gd name="connsiteY4" fmla="*/ 29851 h 287688"/>
                <a:gd name="connsiteX5" fmla="*/ 352072 w 415745"/>
                <a:gd name="connsiteY5" fmla="*/ 119500 h 287688"/>
                <a:gd name="connsiteX6" fmla="*/ 372328 w 415745"/>
                <a:gd name="connsiteY6" fmla="*/ 190330 h 287688"/>
                <a:gd name="connsiteX7" fmla="*/ 331032 w 415745"/>
                <a:gd name="connsiteY7" fmla="*/ 192421 h 28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745" h="287688">
                  <a:moveTo>
                    <a:pt x="22751" y="287689"/>
                  </a:moveTo>
                  <a:cubicBezTo>
                    <a:pt x="22751" y="287689"/>
                    <a:pt x="-9659" y="190330"/>
                    <a:pt x="2887" y="150733"/>
                  </a:cubicBezTo>
                  <a:cubicBezTo>
                    <a:pt x="15432" y="111136"/>
                    <a:pt x="43398" y="105909"/>
                    <a:pt x="43398" y="105909"/>
                  </a:cubicBezTo>
                  <a:cubicBezTo>
                    <a:pt x="43398" y="105909"/>
                    <a:pt x="59211" y="578"/>
                    <a:pt x="163366" y="6851"/>
                  </a:cubicBezTo>
                  <a:cubicBezTo>
                    <a:pt x="267520" y="13124"/>
                    <a:pt x="388532" y="-24382"/>
                    <a:pt x="411663" y="29851"/>
                  </a:cubicBezTo>
                  <a:cubicBezTo>
                    <a:pt x="434794" y="84085"/>
                    <a:pt x="352072" y="119500"/>
                    <a:pt x="352072" y="119500"/>
                  </a:cubicBezTo>
                  <a:cubicBezTo>
                    <a:pt x="352072" y="119500"/>
                    <a:pt x="384743" y="158705"/>
                    <a:pt x="372328" y="190330"/>
                  </a:cubicBezTo>
                  <a:cubicBezTo>
                    <a:pt x="359912" y="221955"/>
                    <a:pt x="331032" y="192421"/>
                    <a:pt x="331032" y="192421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62C7F2AE-B276-4882-AAC6-37A68731C3DC}"/>
                </a:ext>
              </a:extLst>
            </p:cNvPr>
            <p:cNvSpPr/>
            <p:nvPr/>
          </p:nvSpPr>
          <p:spPr>
            <a:xfrm>
              <a:off x="5596473" y="1680452"/>
              <a:ext cx="200990" cy="331428"/>
            </a:xfrm>
            <a:custGeom>
              <a:avLst/>
              <a:gdLst>
                <a:gd name="connsiteX0" fmla="*/ 200990 w 200990"/>
                <a:gd name="connsiteY0" fmla="*/ 278485 h 331428"/>
                <a:gd name="connsiteX1" fmla="*/ 130683 w 200990"/>
                <a:gd name="connsiteY1" fmla="*/ 330759 h 331428"/>
                <a:gd name="connsiteX2" fmla="*/ 0 w 200990"/>
                <a:gd name="connsiteY2" fmla="*/ 252349 h 331428"/>
                <a:gd name="connsiteX3" fmla="*/ 13068 w 200990"/>
                <a:gd name="connsiteY3" fmla="*/ 0 h 331428"/>
                <a:gd name="connsiteX4" fmla="*/ 88211 w 200990"/>
                <a:gd name="connsiteY4" fmla="*/ 62597 h 331428"/>
                <a:gd name="connsiteX5" fmla="*/ 197331 w 200990"/>
                <a:gd name="connsiteY5" fmla="*/ 153422 h 331428"/>
                <a:gd name="connsiteX6" fmla="*/ 197331 w 200990"/>
                <a:gd name="connsiteY6" fmla="*/ 153422 h 331428"/>
                <a:gd name="connsiteX7" fmla="*/ 195502 w 200990"/>
                <a:gd name="connsiteY7" fmla="*/ 159564 h 331428"/>
                <a:gd name="connsiteX8" fmla="*/ 193672 w 200990"/>
                <a:gd name="connsiteY8" fmla="*/ 167797 h 331428"/>
                <a:gd name="connsiteX9" fmla="*/ 190274 w 200990"/>
                <a:gd name="connsiteY9" fmla="*/ 187792 h 331428"/>
                <a:gd name="connsiteX10" fmla="*/ 189098 w 200990"/>
                <a:gd name="connsiteY10" fmla="*/ 203735 h 331428"/>
                <a:gd name="connsiteX11" fmla="*/ 193149 w 200990"/>
                <a:gd name="connsiteY11" fmla="*/ 250781 h 331428"/>
                <a:gd name="connsiteX12" fmla="*/ 200990 w 200990"/>
                <a:gd name="connsiteY12" fmla="*/ 278485 h 33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990" h="331428">
                  <a:moveTo>
                    <a:pt x="200990" y="278485"/>
                  </a:moveTo>
                  <a:cubicBezTo>
                    <a:pt x="189490" y="293776"/>
                    <a:pt x="176422" y="324225"/>
                    <a:pt x="130683" y="330759"/>
                  </a:cubicBezTo>
                  <a:cubicBezTo>
                    <a:pt x="73052" y="338469"/>
                    <a:pt x="7188" y="277571"/>
                    <a:pt x="0" y="252349"/>
                  </a:cubicBezTo>
                  <a:cubicBezTo>
                    <a:pt x="16335" y="169888"/>
                    <a:pt x="26137" y="74751"/>
                    <a:pt x="13068" y="0"/>
                  </a:cubicBezTo>
                  <a:lnTo>
                    <a:pt x="88211" y="62597"/>
                  </a:lnTo>
                  <a:lnTo>
                    <a:pt x="197331" y="153422"/>
                  </a:lnTo>
                  <a:lnTo>
                    <a:pt x="197331" y="153422"/>
                  </a:lnTo>
                  <a:cubicBezTo>
                    <a:pt x="197331" y="155382"/>
                    <a:pt x="196155" y="157604"/>
                    <a:pt x="195502" y="159564"/>
                  </a:cubicBezTo>
                  <a:cubicBezTo>
                    <a:pt x="194848" y="161524"/>
                    <a:pt x="194326" y="165053"/>
                    <a:pt x="193672" y="167797"/>
                  </a:cubicBezTo>
                  <a:cubicBezTo>
                    <a:pt x="192182" y="174396"/>
                    <a:pt x="191046" y="181074"/>
                    <a:pt x="190274" y="187792"/>
                  </a:cubicBezTo>
                  <a:cubicBezTo>
                    <a:pt x="189621" y="193149"/>
                    <a:pt x="189229" y="198508"/>
                    <a:pt x="189098" y="203735"/>
                  </a:cubicBezTo>
                  <a:cubicBezTo>
                    <a:pt x="188641" y="219521"/>
                    <a:pt x="190000" y="235308"/>
                    <a:pt x="193149" y="250781"/>
                  </a:cubicBezTo>
                  <a:cubicBezTo>
                    <a:pt x="195005" y="260216"/>
                    <a:pt x="197632" y="269481"/>
                    <a:pt x="200990" y="278485"/>
                  </a:cubicBez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D8DCF994-5E02-406D-6A2B-340E84F3CAA5}"/>
                </a:ext>
              </a:extLst>
            </p:cNvPr>
            <p:cNvSpPr/>
            <p:nvPr/>
          </p:nvSpPr>
          <p:spPr>
            <a:xfrm>
              <a:off x="5575014" y="1916679"/>
              <a:ext cx="242725" cy="217769"/>
            </a:xfrm>
            <a:custGeom>
              <a:avLst/>
              <a:gdLst>
                <a:gd name="connsiteX0" fmla="*/ 147176 w 242725"/>
                <a:gd name="connsiteY0" fmla="*/ 217766 h 217769"/>
                <a:gd name="connsiteX1" fmla="*/ 77261 w 242725"/>
                <a:gd name="connsiteY1" fmla="*/ 193066 h 217769"/>
                <a:gd name="connsiteX2" fmla="*/ 27 w 242725"/>
                <a:gd name="connsiteY2" fmla="*/ 3445 h 217769"/>
                <a:gd name="connsiteX3" fmla="*/ 2615 w 242725"/>
                <a:gd name="connsiteY3" fmla="*/ 74 h 217769"/>
                <a:gd name="connsiteX4" fmla="*/ 3033 w 242725"/>
                <a:gd name="connsiteY4" fmla="*/ 48 h 217769"/>
                <a:gd name="connsiteX5" fmla="*/ 6535 w 242725"/>
                <a:gd name="connsiteY5" fmla="*/ 2766 h 217769"/>
                <a:gd name="connsiteX6" fmla="*/ 6561 w 242725"/>
                <a:gd name="connsiteY6" fmla="*/ 3053 h 217769"/>
                <a:gd name="connsiteX7" fmla="*/ 81443 w 242725"/>
                <a:gd name="connsiteY7" fmla="*/ 187970 h 217769"/>
                <a:gd name="connsiteX8" fmla="*/ 165995 w 242725"/>
                <a:gd name="connsiteY8" fmla="*/ 209794 h 217769"/>
                <a:gd name="connsiteX9" fmla="*/ 220097 w 242725"/>
                <a:gd name="connsiteY9" fmla="*/ 175947 h 217769"/>
                <a:gd name="connsiteX10" fmla="*/ 219444 w 242725"/>
                <a:gd name="connsiteY10" fmla="*/ 4230 h 217769"/>
                <a:gd name="connsiteX11" fmla="*/ 221104 w 242725"/>
                <a:gd name="connsiteY11" fmla="*/ 322 h 217769"/>
                <a:gd name="connsiteX12" fmla="*/ 221535 w 242725"/>
                <a:gd name="connsiteY12" fmla="*/ 178 h 217769"/>
                <a:gd name="connsiteX13" fmla="*/ 225534 w 242725"/>
                <a:gd name="connsiteY13" fmla="*/ 2099 h 217769"/>
                <a:gd name="connsiteX14" fmla="*/ 225586 w 242725"/>
                <a:gd name="connsiteY14" fmla="*/ 2269 h 217769"/>
                <a:gd name="connsiteX15" fmla="*/ 225586 w 242725"/>
                <a:gd name="connsiteY15" fmla="*/ 179345 h 217769"/>
                <a:gd name="connsiteX16" fmla="*/ 166779 w 242725"/>
                <a:gd name="connsiteY16" fmla="*/ 216197 h 217769"/>
                <a:gd name="connsiteX17" fmla="*/ 147176 w 242725"/>
                <a:gd name="connsiteY17" fmla="*/ 217766 h 21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725" h="217769">
                  <a:moveTo>
                    <a:pt x="147176" y="217766"/>
                  </a:moveTo>
                  <a:cubicBezTo>
                    <a:pt x="121693" y="217988"/>
                    <a:pt x="96942" y="209245"/>
                    <a:pt x="77261" y="193066"/>
                  </a:cubicBezTo>
                  <a:cubicBezTo>
                    <a:pt x="8914" y="137526"/>
                    <a:pt x="288" y="8934"/>
                    <a:pt x="27" y="3445"/>
                  </a:cubicBezTo>
                  <a:cubicBezTo>
                    <a:pt x="-195" y="1799"/>
                    <a:pt x="968" y="296"/>
                    <a:pt x="2615" y="74"/>
                  </a:cubicBezTo>
                  <a:cubicBezTo>
                    <a:pt x="2758" y="61"/>
                    <a:pt x="2889" y="48"/>
                    <a:pt x="3033" y="48"/>
                  </a:cubicBezTo>
                  <a:cubicBezTo>
                    <a:pt x="4745" y="-175"/>
                    <a:pt x="6326" y="1041"/>
                    <a:pt x="6535" y="2766"/>
                  </a:cubicBezTo>
                  <a:cubicBezTo>
                    <a:pt x="6548" y="2857"/>
                    <a:pt x="6561" y="2962"/>
                    <a:pt x="6561" y="3053"/>
                  </a:cubicBezTo>
                  <a:cubicBezTo>
                    <a:pt x="6561" y="4360"/>
                    <a:pt x="15186" y="133736"/>
                    <a:pt x="81443" y="187970"/>
                  </a:cubicBezTo>
                  <a:cubicBezTo>
                    <a:pt x="105096" y="207232"/>
                    <a:pt x="135977" y="215204"/>
                    <a:pt x="165995" y="209794"/>
                  </a:cubicBezTo>
                  <a:cubicBezTo>
                    <a:pt x="188276" y="207415"/>
                    <a:pt x="208218" y="194935"/>
                    <a:pt x="220097" y="175947"/>
                  </a:cubicBezTo>
                  <a:cubicBezTo>
                    <a:pt x="256166" y="117532"/>
                    <a:pt x="220097" y="6059"/>
                    <a:pt x="219444" y="4230"/>
                  </a:cubicBezTo>
                  <a:cubicBezTo>
                    <a:pt x="218817" y="2687"/>
                    <a:pt x="219562" y="936"/>
                    <a:pt x="221104" y="322"/>
                  </a:cubicBezTo>
                  <a:cubicBezTo>
                    <a:pt x="221247" y="257"/>
                    <a:pt x="221391" y="217"/>
                    <a:pt x="221535" y="178"/>
                  </a:cubicBezTo>
                  <a:cubicBezTo>
                    <a:pt x="223168" y="-397"/>
                    <a:pt x="224959" y="466"/>
                    <a:pt x="225534" y="2099"/>
                  </a:cubicBezTo>
                  <a:cubicBezTo>
                    <a:pt x="225547" y="2152"/>
                    <a:pt x="225573" y="2217"/>
                    <a:pt x="225586" y="2269"/>
                  </a:cubicBezTo>
                  <a:cubicBezTo>
                    <a:pt x="227154" y="6974"/>
                    <a:pt x="263353" y="118446"/>
                    <a:pt x="225586" y="179345"/>
                  </a:cubicBezTo>
                  <a:cubicBezTo>
                    <a:pt x="212779" y="200110"/>
                    <a:pt x="191046" y="213727"/>
                    <a:pt x="166779" y="216197"/>
                  </a:cubicBezTo>
                  <a:cubicBezTo>
                    <a:pt x="160297" y="217217"/>
                    <a:pt x="153736" y="217752"/>
                    <a:pt x="147176" y="21776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A9A982E9-811E-EBA0-B502-9387850C4BF0}"/>
                </a:ext>
              </a:extLst>
            </p:cNvPr>
            <p:cNvSpPr/>
            <p:nvPr/>
          </p:nvSpPr>
          <p:spPr>
            <a:xfrm>
              <a:off x="5679260" y="1791010"/>
              <a:ext cx="110100" cy="140222"/>
            </a:xfrm>
            <a:custGeom>
              <a:avLst/>
              <a:gdLst>
                <a:gd name="connsiteX0" fmla="*/ 110101 w 110100"/>
                <a:gd name="connsiteY0" fmla="*/ 140223 h 140222"/>
                <a:gd name="connsiteX1" fmla="*/ 3986 w 110100"/>
                <a:gd name="connsiteY1" fmla="*/ 57239 h 140222"/>
                <a:gd name="connsiteX2" fmla="*/ 14441 w 110100"/>
                <a:gd name="connsiteY2" fmla="*/ 0 h 140222"/>
                <a:gd name="connsiteX3" fmla="*/ 107226 w 110100"/>
                <a:gd name="connsiteY3" fmla="*/ 77234 h 140222"/>
                <a:gd name="connsiteX4" fmla="*/ 106050 w 110100"/>
                <a:gd name="connsiteY4" fmla="*/ 93177 h 140222"/>
                <a:gd name="connsiteX5" fmla="*/ 110101 w 110100"/>
                <a:gd name="connsiteY5" fmla="*/ 140223 h 140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100" h="140222">
                  <a:moveTo>
                    <a:pt x="110101" y="140223"/>
                  </a:moveTo>
                  <a:cubicBezTo>
                    <a:pt x="69328" y="131728"/>
                    <a:pt x="18623" y="98666"/>
                    <a:pt x="3986" y="57239"/>
                  </a:cubicBezTo>
                  <a:cubicBezTo>
                    <a:pt x="-5684" y="30318"/>
                    <a:pt x="3986" y="2875"/>
                    <a:pt x="14441" y="0"/>
                  </a:cubicBezTo>
                  <a:lnTo>
                    <a:pt x="107226" y="77234"/>
                  </a:lnTo>
                  <a:cubicBezTo>
                    <a:pt x="106572" y="82592"/>
                    <a:pt x="106180" y="87950"/>
                    <a:pt x="106050" y="93177"/>
                  </a:cubicBezTo>
                  <a:cubicBezTo>
                    <a:pt x="105592" y="108963"/>
                    <a:pt x="106951" y="124750"/>
                    <a:pt x="110101" y="140223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8DD4FA8F-5B12-B1BB-03CB-D72DFC798E6A}"/>
                </a:ext>
              </a:extLst>
            </p:cNvPr>
            <p:cNvSpPr/>
            <p:nvPr/>
          </p:nvSpPr>
          <p:spPr>
            <a:xfrm>
              <a:off x="5578098" y="1360977"/>
              <a:ext cx="354648" cy="487531"/>
            </a:xfrm>
            <a:custGeom>
              <a:avLst/>
              <a:gdLst>
                <a:gd name="connsiteX0" fmla="*/ 471 w 354648"/>
                <a:gd name="connsiteY0" fmla="*/ 181082 h 487531"/>
                <a:gd name="connsiteX1" fmla="*/ 156089 w 354648"/>
                <a:gd name="connsiteY1" fmla="*/ 465 h 487531"/>
                <a:gd name="connsiteX2" fmla="*/ 232303 w 354648"/>
                <a:gd name="connsiteY2" fmla="*/ 12501 h 487531"/>
                <a:gd name="connsiteX3" fmla="*/ 344037 w 354648"/>
                <a:gd name="connsiteY3" fmla="*/ 355021 h 487531"/>
                <a:gd name="connsiteX4" fmla="*/ 69603 w 354648"/>
                <a:gd name="connsiteY4" fmla="*/ 439965 h 487531"/>
                <a:gd name="connsiteX5" fmla="*/ 994 w 354648"/>
                <a:gd name="connsiteY5" fmla="*/ 181082 h 48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648" h="487531">
                  <a:moveTo>
                    <a:pt x="471" y="181082"/>
                  </a:moveTo>
                  <a:cubicBezTo>
                    <a:pt x="-6429" y="88232"/>
                    <a:pt x="63239" y="7365"/>
                    <a:pt x="156089" y="465"/>
                  </a:cubicBezTo>
                  <a:cubicBezTo>
                    <a:pt x="182082" y="-1469"/>
                    <a:pt x="208166" y="2647"/>
                    <a:pt x="232303" y="12501"/>
                  </a:cubicBezTo>
                  <a:cubicBezTo>
                    <a:pt x="353054" y="61376"/>
                    <a:pt x="370305" y="244202"/>
                    <a:pt x="344037" y="355021"/>
                  </a:cubicBezTo>
                  <a:cubicBezTo>
                    <a:pt x="314895" y="478124"/>
                    <a:pt x="162910" y="534841"/>
                    <a:pt x="69603" y="439965"/>
                  </a:cubicBezTo>
                  <a:cubicBezTo>
                    <a:pt x="7267" y="376845"/>
                    <a:pt x="8966" y="304316"/>
                    <a:pt x="994" y="181082"/>
                  </a:cubicBezTo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1E38DC21-B560-2817-9532-0A984287F9F7}"/>
                </a:ext>
              </a:extLst>
            </p:cNvPr>
            <p:cNvSpPr/>
            <p:nvPr/>
          </p:nvSpPr>
          <p:spPr>
            <a:xfrm>
              <a:off x="5572819" y="1456723"/>
              <a:ext cx="124397" cy="177728"/>
            </a:xfrm>
            <a:custGeom>
              <a:avLst/>
              <a:gdLst>
                <a:gd name="connsiteX0" fmla="*/ 116308 w 124397"/>
                <a:gd name="connsiteY0" fmla="*/ 14898 h 177728"/>
                <a:gd name="connsiteX1" fmla="*/ 106376 w 124397"/>
                <a:gd name="connsiteY1" fmla="*/ 77887 h 177728"/>
                <a:gd name="connsiteX2" fmla="*/ 106376 w 124397"/>
                <a:gd name="connsiteY2" fmla="*/ 151592 h 177728"/>
                <a:gd name="connsiteX3" fmla="*/ 35938 w 124397"/>
                <a:gd name="connsiteY3" fmla="*/ 177729 h 177728"/>
                <a:gd name="connsiteX4" fmla="*/ 0 w 124397"/>
                <a:gd name="connsiteY4" fmla="*/ 88864 h 177728"/>
                <a:gd name="connsiteX5" fmla="*/ 3006 w 124397"/>
                <a:gd name="connsiteY5" fmla="*/ 0 h 17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397" h="177728">
                  <a:moveTo>
                    <a:pt x="116308" y="14898"/>
                  </a:moveTo>
                  <a:cubicBezTo>
                    <a:pt x="116308" y="14898"/>
                    <a:pt x="139961" y="64557"/>
                    <a:pt x="106376" y="77887"/>
                  </a:cubicBezTo>
                  <a:cubicBezTo>
                    <a:pt x="72790" y="91217"/>
                    <a:pt x="106376" y="151592"/>
                    <a:pt x="106376" y="151592"/>
                  </a:cubicBezTo>
                  <a:lnTo>
                    <a:pt x="35938" y="177729"/>
                  </a:lnTo>
                  <a:cubicBezTo>
                    <a:pt x="13447" y="153526"/>
                    <a:pt x="653" y="121901"/>
                    <a:pt x="0" y="88864"/>
                  </a:cubicBezTo>
                  <a:cubicBezTo>
                    <a:pt x="0" y="35415"/>
                    <a:pt x="3006" y="0"/>
                    <a:pt x="3006" y="0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DAE7EFE4-A5DB-2CDF-FB9C-FBDBCED3CA44}"/>
                </a:ext>
              </a:extLst>
            </p:cNvPr>
            <p:cNvSpPr/>
            <p:nvPr/>
          </p:nvSpPr>
          <p:spPr>
            <a:xfrm>
              <a:off x="5572950" y="1345728"/>
              <a:ext cx="324947" cy="139587"/>
            </a:xfrm>
            <a:custGeom>
              <a:avLst/>
              <a:gdLst>
                <a:gd name="connsiteX0" fmla="*/ 0 w 324947"/>
                <a:gd name="connsiteY0" fmla="*/ 128115 h 139587"/>
                <a:gd name="connsiteX1" fmla="*/ 106376 w 324947"/>
                <a:gd name="connsiteY1" fmla="*/ 134388 h 139587"/>
                <a:gd name="connsiteX2" fmla="*/ 113694 w 324947"/>
                <a:gd name="connsiteY2" fmla="*/ 77018 h 139587"/>
                <a:gd name="connsiteX3" fmla="*/ 309719 w 324947"/>
                <a:gd name="connsiteY3" fmla="*/ 85512 h 139587"/>
                <a:gd name="connsiteX4" fmla="*/ 236928 w 324947"/>
                <a:gd name="connsiteY4" fmla="*/ 3051 h 139587"/>
                <a:gd name="connsiteX5" fmla="*/ 0 w 324947"/>
                <a:gd name="connsiteY5" fmla="*/ 128115 h 13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947" h="139587">
                  <a:moveTo>
                    <a:pt x="0" y="128115"/>
                  </a:moveTo>
                  <a:cubicBezTo>
                    <a:pt x="0" y="128115"/>
                    <a:pt x="75143" y="149024"/>
                    <a:pt x="106376" y="134388"/>
                  </a:cubicBezTo>
                  <a:cubicBezTo>
                    <a:pt x="137609" y="119751"/>
                    <a:pt x="89649" y="96881"/>
                    <a:pt x="113694" y="77018"/>
                  </a:cubicBezTo>
                  <a:cubicBezTo>
                    <a:pt x="137740" y="57154"/>
                    <a:pt x="271951" y="65779"/>
                    <a:pt x="309719" y="85512"/>
                  </a:cubicBezTo>
                  <a:cubicBezTo>
                    <a:pt x="347486" y="105245"/>
                    <a:pt x="311940" y="14551"/>
                    <a:pt x="236928" y="3051"/>
                  </a:cubicBezTo>
                  <a:cubicBezTo>
                    <a:pt x="161916" y="-8449"/>
                    <a:pt x="13068" y="8278"/>
                    <a:pt x="0" y="128115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CD52A8AA-A290-7306-0368-AA4E814B1332}"/>
                </a:ext>
              </a:extLst>
            </p:cNvPr>
            <p:cNvSpPr/>
            <p:nvPr/>
          </p:nvSpPr>
          <p:spPr>
            <a:xfrm>
              <a:off x="5591169" y="1608315"/>
              <a:ext cx="336715" cy="290435"/>
            </a:xfrm>
            <a:custGeom>
              <a:avLst/>
              <a:gdLst>
                <a:gd name="connsiteX0" fmla="*/ 35622 w 336715"/>
                <a:gd name="connsiteY0" fmla="*/ 17773 h 290435"/>
                <a:gd name="connsiteX1" fmla="*/ 23861 w 336715"/>
                <a:gd name="connsiteY1" fmla="*/ 182695 h 290435"/>
                <a:gd name="connsiteX2" fmla="*/ 233999 w 336715"/>
                <a:gd name="connsiteY2" fmla="*/ 289332 h 290435"/>
                <a:gd name="connsiteX3" fmla="*/ 336716 w 336715"/>
                <a:gd name="connsiteY3" fmla="*/ 77234 h 290435"/>
                <a:gd name="connsiteX4" fmla="*/ 273334 w 336715"/>
                <a:gd name="connsiteY4" fmla="*/ 69785 h 290435"/>
                <a:gd name="connsiteX5" fmla="*/ 176237 w 336715"/>
                <a:gd name="connsiteY5" fmla="*/ 45870 h 290435"/>
                <a:gd name="connsiteX6" fmla="*/ 97827 w 336715"/>
                <a:gd name="connsiteY6" fmla="*/ 72006 h 290435"/>
                <a:gd name="connsiteX7" fmla="*/ 87895 w 336715"/>
                <a:gd name="connsiteY7" fmla="*/ 0 h 29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715" h="290435">
                  <a:moveTo>
                    <a:pt x="35622" y="17773"/>
                  </a:moveTo>
                  <a:cubicBezTo>
                    <a:pt x="35622" y="17773"/>
                    <a:pt x="-35992" y="84029"/>
                    <a:pt x="23861" y="182695"/>
                  </a:cubicBezTo>
                  <a:cubicBezTo>
                    <a:pt x="61759" y="245161"/>
                    <a:pt x="167612" y="298872"/>
                    <a:pt x="233999" y="289332"/>
                  </a:cubicBezTo>
                  <a:cubicBezTo>
                    <a:pt x="327960" y="276264"/>
                    <a:pt x="336716" y="77234"/>
                    <a:pt x="336716" y="77234"/>
                  </a:cubicBezTo>
                  <a:cubicBezTo>
                    <a:pt x="320197" y="59709"/>
                    <a:pt x="293473" y="56573"/>
                    <a:pt x="273334" y="69785"/>
                  </a:cubicBezTo>
                  <a:cubicBezTo>
                    <a:pt x="237658" y="92654"/>
                    <a:pt x="204987" y="45870"/>
                    <a:pt x="176237" y="45870"/>
                  </a:cubicBezTo>
                  <a:cubicBezTo>
                    <a:pt x="147487" y="45870"/>
                    <a:pt x="119913" y="89779"/>
                    <a:pt x="97827" y="72006"/>
                  </a:cubicBezTo>
                  <a:cubicBezTo>
                    <a:pt x="75742" y="54233"/>
                    <a:pt x="87895" y="0"/>
                    <a:pt x="87895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8E0EDAA2-3CA0-1188-665F-5E6CEC1E930D}"/>
                </a:ext>
              </a:extLst>
            </p:cNvPr>
            <p:cNvSpPr/>
            <p:nvPr/>
          </p:nvSpPr>
          <p:spPr>
            <a:xfrm>
              <a:off x="5523795" y="1552692"/>
              <a:ext cx="119375" cy="146696"/>
            </a:xfrm>
            <a:custGeom>
              <a:avLst/>
              <a:gdLst>
                <a:gd name="connsiteX0" fmla="*/ 2109 w 119375"/>
                <a:gd name="connsiteY0" fmla="*/ 71044 h 146696"/>
                <a:gd name="connsiteX1" fmla="*/ 58564 w 119375"/>
                <a:gd name="connsiteY1" fmla="*/ 140698 h 146696"/>
                <a:gd name="connsiteX2" fmla="*/ 119201 w 119375"/>
                <a:gd name="connsiteY2" fmla="*/ 90908 h 146696"/>
                <a:gd name="connsiteX3" fmla="*/ 55035 w 119375"/>
                <a:gd name="connsiteY3" fmla="*/ 214 h 146696"/>
                <a:gd name="connsiteX4" fmla="*/ 2762 w 119375"/>
                <a:gd name="connsiteY4" fmla="*/ 71044 h 14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375" h="146696">
                  <a:moveTo>
                    <a:pt x="2109" y="71044"/>
                  </a:moveTo>
                  <a:cubicBezTo>
                    <a:pt x="10995" y="100801"/>
                    <a:pt x="31290" y="125840"/>
                    <a:pt x="58564" y="140698"/>
                  </a:cubicBezTo>
                  <a:cubicBezTo>
                    <a:pt x="94763" y="160039"/>
                    <a:pt x="121814" y="129721"/>
                    <a:pt x="119201" y="90908"/>
                  </a:cubicBezTo>
                  <a:cubicBezTo>
                    <a:pt x="116718" y="55885"/>
                    <a:pt x="95024" y="3612"/>
                    <a:pt x="55035" y="214"/>
                  </a:cubicBezTo>
                  <a:cubicBezTo>
                    <a:pt x="15046" y="-3184"/>
                    <a:pt x="-8346" y="34453"/>
                    <a:pt x="2762" y="71044"/>
                  </a:cubicBezTo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963481FF-B6AA-60D5-E958-BF7E73AE89EA}"/>
                </a:ext>
              </a:extLst>
            </p:cNvPr>
            <p:cNvSpPr/>
            <p:nvPr/>
          </p:nvSpPr>
          <p:spPr>
            <a:xfrm>
              <a:off x="5767406" y="1583224"/>
              <a:ext cx="23784" cy="36329"/>
            </a:xfrm>
            <a:custGeom>
              <a:avLst/>
              <a:gdLst>
                <a:gd name="connsiteX0" fmla="*/ 0 w 23784"/>
                <a:gd name="connsiteY0" fmla="*/ 18165 h 36329"/>
                <a:gd name="connsiteX1" fmla="*/ 11892 w 23784"/>
                <a:gd name="connsiteY1" fmla="*/ 36330 h 36329"/>
                <a:gd name="connsiteX2" fmla="*/ 23784 w 23784"/>
                <a:gd name="connsiteY2" fmla="*/ 18165 h 36329"/>
                <a:gd name="connsiteX3" fmla="*/ 11761 w 23784"/>
                <a:gd name="connsiteY3" fmla="*/ 0 h 36329"/>
                <a:gd name="connsiteX4" fmla="*/ 0 w 23784"/>
                <a:gd name="connsiteY4" fmla="*/ 18165 h 36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4" h="36329">
                  <a:moveTo>
                    <a:pt x="0" y="18165"/>
                  </a:moveTo>
                  <a:cubicBezTo>
                    <a:pt x="0" y="28227"/>
                    <a:pt x="5358" y="36330"/>
                    <a:pt x="11892" y="36330"/>
                  </a:cubicBezTo>
                  <a:cubicBezTo>
                    <a:pt x="18426" y="36330"/>
                    <a:pt x="23784" y="28227"/>
                    <a:pt x="23784" y="18165"/>
                  </a:cubicBezTo>
                  <a:cubicBezTo>
                    <a:pt x="23784" y="8102"/>
                    <a:pt x="18426" y="0"/>
                    <a:pt x="11761" y="0"/>
                  </a:cubicBezTo>
                  <a:cubicBezTo>
                    <a:pt x="5097" y="0"/>
                    <a:pt x="0" y="8102"/>
                    <a:pt x="0" y="18165"/>
                  </a:cubicBezTo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EE4CD6F-4043-88B1-2E20-DC6A6D462578}"/>
                </a:ext>
              </a:extLst>
            </p:cNvPr>
            <p:cNvSpPr/>
            <p:nvPr/>
          </p:nvSpPr>
          <p:spPr>
            <a:xfrm>
              <a:off x="5877311" y="1581656"/>
              <a:ext cx="23784" cy="36329"/>
            </a:xfrm>
            <a:custGeom>
              <a:avLst/>
              <a:gdLst>
                <a:gd name="connsiteX0" fmla="*/ 0 w 23784"/>
                <a:gd name="connsiteY0" fmla="*/ 18165 h 36329"/>
                <a:gd name="connsiteX1" fmla="*/ 12023 w 23784"/>
                <a:gd name="connsiteY1" fmla="*/ 36330 h 36329"/>
                <a:gd name="connsiteX2" fmla="*/ 23784 w 23784"/>
                <a:gd name="connsiteY2" fmla="*/ 18165 h 36329"/>
                <a:gd name="connsiteX3" fmla="*/ 11892 w 23784"/>
                <a:gd name="connsiteY3" fmla="*/ 0 h 36329"/>
                <a:gd name="connsiteX4" fmla="*/ 0 w 23784"/>
                <a:gd name="connsiteY4" fmla="*/ 18165 h 36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4" h="36329">
                  <a:moveTo>
                    <a:pt x="0" y="18165"/>
                  </a:moveTo>
                  <a:cubicBezTo>
                    <a:pt x="0" y="28228"/>
                    <a:pt x="5358" y="36330"/>
                    <a:pt x="12023" y="36330"/>
                  </a:cubicBezTo>
                  <a:cubicBezTo>
                    <a:pt x="18688" y="36330"/>
                    <a:pt x="23784" y="28097"/>
                    <a:pt x="23784" y="18165"/>
                  </a:cubicBezTo>
                  <a:cubicBezTo>
                    <a:pt x="23784" y="8233"/>
                    <a:pt x="18426" y="0"/>
                    <a:pt x="11892" y="0"/>
                  </a:cubicBezTo>
                  <a:cubicBezTo>
                    <a:pt x="5358" y="0"/>
                    <a:pt x="0" y="8102"/>
                    <a:pt x="0" y="18165"/>
                  </a:cubicBezTo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786C8074-710C-D89E-E1C9-2E8B65A02B12}"/>
                </a:ext>
              </a:extLst>
            </p:cNvPr>
            <p:cNvSpPr/>
            <p:nvPr/>
          </p:nvSpPr>
          <p:spPr>
            <a:xfrm>
              <a:off x="5775770" y="1692344"/>
              <a:ext cx="98926" cy="55427"/>
            </a:xfrm>
            <a:custGeom>
              <a:avLst/>
              <a:gdLst>
                <a:gd name="connsiteX0" fmla="*/ 0 w 98926"/>
                <a:gd name="connsiteY0" fmla="*/ 0 h 55427"/>
                <a:gd name="connsiteX1" fmla="*/ 98927 w 98926"/>
                <a:gd name="connsiteY1" fmla="*/ 11239 h 55427"/>
                <a:gd name="connsiteX2" fmla="*/ 52665 w 98926"/>
                <a:gd name="connsiteY2" fmla="*/ 55410 h 55427"/>
                <a:gd name="connsiteX3" fmla="*/ 0 w 98926"/>
                <a:gd name="connsiteY3" fmla="*/ 0 h 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926" h="55427">
                  <a:moveTo>
                    <a:pt x="0" y="0"/>
                  </a:moveTo>
                  <a:cubicBezTo>
                    <a:pt x="31468" y="12140"/>
                    <a:pt x="65538" y="16009"/>
                    <a:pt x="98927" y="11239"/>
                  </a:cubicBezTo>
                  <a:cubicBezTo>
                    <a:pt x="98927" y="11239"/>
                    <a:pt x="92524" y="54625"/>
                    <a:pt x="52665" y="55410"/>
                  </a:cubicBezTo>
                  <a:cubicBezTo>
                    <a:pt x="4574" y="5658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B4893AA-F54E-0E4D-88D7-3B92995DDDE5}"/>
                </a:ext>
              </a:extLst>
            </p:cNvPr>
            <p:cNvSpPr/>
            <p:nvPr/>
          </p:nvSpPr>
          <p:spPr>
            <a:xfrm>
              <a:off x="5865911" y="1529823"/>
              <a:ext cx="51742" cy="25961"/>
            </a:xfrm>
            <a:custGeom>
              <a:avLst/>
              <a:gdLst>
                <a:gd name="connsiteX0" fmla="*/ 46815 w 51742"/>
                <a:gd name="connsiteY0" fmla="*/ 25957 h 25961"/>
                <a:gd name="connsiteX1" fmla="*/ 42633 w 51742"/>
                <a:gd name="connsiteY1" fmla="*/ 23474 h 25961"/>
                <a:gd name="connsiteX2" fmla="*/ 27343 w 51742"/>
                <a:gd name="connsiteY2" fmla="*/ 10406 h 25961"/>
                <a:gd name="connsiteX3" fmla="*/ 7349 w 51742"/>
                <a:gd name="connsiteY3" fmla="*/ 13412 h 25961"/>
                <a:gd name="connsiteX4" fmla="*/ 684 w 51742"/>
                <a:gd name="connsiteY4" fmla="*/ 11713 h 25961"/>
                <a:gd name="connsiteX5" fmla="*/ 2383 w 51742"/>
                <a:gd name="connsiteY5" fmla="*/ 5048 h 25961"/>
                <a:gd name="connsiteX6" fmla="*/ 29826 w 51742"/>
                <a:gd name="connsiteY6" fmla="*/ 866 h 25961"/>
                <a:gd name="connsiteX7" fmla="*/ 51127 w 51742"/>
                <a:gd name="connsiteY7" fmla="*/ 18770 h 25961"/>
                <a:gd name="connsiteX8" fmla="*/ 49298 w 51742"/>
                <a:gd name="connsiteY8" fmla="*/ 25435 h 25961"/>
                <a:gd name="connsiteX9" fmla="*/ 46815 w 51742"/>
                <a:gd name="connsiteY9" fmla="*/ 25957 h 2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742" h="25961">
                  <a:moveTo>
                    <a:pt x="46815" y="25957"/>
                  </a:moveTo>
                  <a:cubicBezTo>
                    <a:pt x="45050" y="26036"/>
                    <a:pt x="43404" y="25056"/>
                    <a:pt x="42633" y="23474"/>
                  </a:cubicBezTo>
                  <a:cubicBezTo>
                    <a:pt x="39562" y="17202"/>
                    <a:pt x="34021" y="12471"/>
                    <a:pt x="27343" y="10406"/>
                  </a:cubicBezTo>
                  <a:cubicBezTo>
                    <a:pt x="20534" y="9021"/>
                    <a:pt x="13451" y="10092"/>
                    <a:pt x="7349" y="13412"/>
                  </a:cubicBezTo>
                  <a:cubicBezTo>
                    <a:pt x="5035" y="14784"/>
                    <a:pt x="2056" y="14026"/>
                    <a:pt x="684" y="11713"/>
                  </a:cubicBezTo>
                  <a:cubicBezTo>
                    <a:pt x="-689" y="9400"/>
                    <a:pt x="69" y="6420"/>
                    <a:pt x="2383" y="5048"/>
                  </a:cubicBezTo>
                  <a:cubicBezTo>
                    <a:pt x="10720" y="357"/>
                    <a:pt x="20469" y="-1133"/>
                    <a:pt x="29826" y="866"/>
                  </a:cubicBezTo>
                  <a:cubicBezTo>
                    <a:pt x="39104" y="3624"/>
                    <a:pt x="46815" y="10105"/>
                    <a:pt x="51127" y="18770"/>
                  </a:cubicBezTo>
                  <a:cubicBezTo>
                    <a:pt x="52421" y="21122"/>
                    <a:pt x="51611" y="24075"/>
                    <a:pt x="49298" y="25435"/>
                  </a:cubicBezTo>
                  <a:cubicBezTo>
                    <a:pt x="48527" y="25801"/>
                    <a:pt x="47677" y="25970"/>
                    <a:pt x="46815" y="25957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A80DE93E-CAA8-984A-CCC9-B49F4BC452DF}"/>
                </a:ext>
              </a:extLst>
            </p:cNvPr>
            <p:cNvSpPr/>
            <p:nvPr/>
          </p:nvSpPr>
          <p:spPr>
            <a:xfrm>
              <a:off x="5736615" y="1533185"/>
              <a:ext cx="51399" cy="26604"/>
            </a:xfrm>
            <a:custGeom>
              <a:avLst/>
              <a:gdLst>
                <a:gd name="connsiteX0" fmla="*/ 4916 w 51399"/>
                <a:gd name="connsiteY0" fmla="*/ 26516 h 26604"/>
                <a:gd name="connsiteX1" fmla="*/ 2694 w 51399"/>
                <a:gd name="connsiteY1" fmla="*/ 26516 h 26604"/>
                <a:gd name="connsiteX2" fmla="*/ 473 w 51399"/>
                <a:gd name="connsiteY2" fmla="*/ 19982 h 26604"/>
                <a:gd name="connsiteX3" fmla="*/ 21251 w 51399"/>
                <a:gd name="connsiteY3" fmla="*/ 1425 h 26604"/>
                <a:gd name="connsiteX4" fmla="*/ 48695 w 51399"/>
                <a:gd name="connsiteY4" fmla="*/ 4692 h 26604"/>
                <a:gd name="connsiteX5" fmla="*/ 50916 w 51399"/>
                <a:gd name="connsiteY5" fmla="*/ 11357 h 26604"/>
                <a:gd name="connsiteX6" fmla="*/ 44252 w 51399"/>
                <a:gd name="connsiteY6" fmla="*/ 13448 h 26604"/>
                <a:gd name="connsiteX7" fmla="*/ 24388 w 51399"/>
                <a:gd name="connsiteY7" fmla="*/ 10704 h 26604"/>
                <a:gd name="connsiteX8" fmla="*/ 9229 w 51399"/>
                <a:gd name="connsiteY8" fmla="*/ 23772 h 26604"/>
                <a:gd name="connsiteX9" fmla="*/ 4916 w 51399"/>
                <a:gd name="connsiteY9" fmla="*/ 26516 h 2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399" h="26604">
                  <a:moveTo>
                    <a:pt x="4916" y="26516"/>
                  </a:moveTo>
                  <a:cubicBezTo>
                    <a:pt x="4184" y="26634"/>
                    <a:pt x="3426" y="26634"/>
                    <a:pt x="2694" y="26516"/>
                  </a:cubicBezTo>
                  <a:cubicBezTo>
                    <a:pt x="316" y="25288"/>
                    <a:pt x="-664" y="22400"/>
                    <a:pt x="473" y="19982"/>
                  </a:cubicBezTo>
                  <a:cubicBezTo>
                    <a:pt x="4890" y="11462"/>
                    <a:pt x="12287" y="4862"/>
                    <a:pt x="21251" y="1425"/>
                  </a:cubicBezTo>
                  <a:cubicBezTo>
                    <a:pt x="30465" y="-1280"/>
                    <a:pt x="40370" y="-104"/>
                    <a:pt x="48695" y="4692"/>
                  </a:cubicBezTo>
                  <a:cubicBezTo>
                    <a:pt x="51100" y="5973"/>
                    <a:pt x="52066" y="8900"/>
                    <a:pt x="50916" y="11357"/>
                  </a:cubicBezTo>
                  <a:cubicBezTo>
                    <a:pt x="49649" y="13762"/>
                    <a:pt x="46669" y="14690"/>
                    <a:pt x="44252" y="13448"/>
                  </a:cubicBezTo>
                  <a:cubicBezTo>
                    <a:pt x="38292" y="9828"/>
                    <a:pt x="31105" y="8835"/>
                    <a:pt x="24388" y="10704"/>
                  </a:cubicBezTo>
                  <a:cubicBezTo>
                    <a:pt x="17984" y="13187"/>
                    <a:pt x="12626" y="17800"/>
                    <a:pt x="9229" y="23772"/>
                  </a:cubicBezTo>
                  <a:cubicBezTo>
                    <a:pt x="8458" y="25458"/>
                    <a:pt x="6772" y="26529"/>
                    <a:pt x="4916" y="26516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4FA7E96E-9EF3-3BC0-C3CF-A5DB51E93429}"/>
                </a:ext>
              </a:extLst>
            </p:cNvPr>
            <p:cNvSpPr/>
            <p:nvPr/>
          </p:nvSpPr>
          <p:spPr>
            <a:xfrm>
              <a:off x="5834316" y="1585184"/>
              <a:ext cx="39684" cy="92262"/>
            </a:xfrm>
            <a:custGeom>
              <a:avLst/>
              <a:gdLst>
                <a:gd name="connsiteX0" fmla="*/ 0 w 39684"/>
                <a:gd name="connsiteY0" fmla="*/ 0 h 92262"/>
                <a:gd name="connsiteX1" fmla="*/ 32540 w 39684"/>
                <a:gd name="connsiteY1" fmla="*/ 52273 h 92262"/>
                <a:gd name="connsiteX2" fmla="*/ 8102 w 39684"/>
                <a:gd name="connsiteY2" fmla="*/ 92262 h 9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684" h="92262">
                  <a:moveTo>
                    <a:pt x="0" y="0"/>
                  </a:moveTo>
                  <a:cubicBezTo>
                    <a:pt x="5580" y="20191"/>
                    <a:pt x="16884" y="38342"/>
                    <a:pt x="32540" y="52273"/>
                  </a:cubicBezTo>
                  <a:cubicBezTo>
                    <a:pt x="57762" y="73313"/>
                    <a:pt x="8102" y="92262"/>
                    <a:pt x="8102" y="92262"/>
                  </a:cubicBezTo>
                  <a:close/>
                </a:path>
              </a:pathLst>
            </a:custGeom>
            <a:solidFill>
              <a:srgbClr val="BA4D3C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B88C4579-8F0F-DBEF-9EF1-08B9AE282088}"/>
                </a:ext>
              </a:extLst>
            </p:cNvPr>
            <p:cNvSpPr/>
            <p:nvPr/>
          </p:nvSpPr>
          <p:spPr>
            <a:xfrm>
              <a:off x="4889756" y="2013040"/>
              <a:ext cx="661631" cy="1040498"/>
            </a:xfrm>
            <a:custGeom>
              <a:avLst/>
              <a:gdLst>
                <a:gd name="connsiteX0" fmla="*/ 661632 w 661631"/>
                <a:gd name="connsiteY0" fmla="*/ 189752 h 1040498"/>
                <a:gd name="connsiteX1" fmla="*/ 446135 w 661631"/>
                <a:gd name="connsiteY1" fmla="*/ 407731 h 1040498"/>
                <a:gd name="connsiteX2" fmla="*/ 341589 w 661631"/>
                <a:gd name="connsiteY2" fmla="*/ 517374 h 1040498"/>
                <a:gd name="connsiteX3" fmla="*/ 250111 w 661631"/>
                <a:gd name="connsiteY3" fmla="*/ 625318 h 1040498"/>
                <a:gd name="connsiteX4" fmla="*/ 233514 w 661631"/>
                <a:gd name="connsiteY4" fmla="*/ 648841 h 1040498"/>
                <a:gd name="connsiteX5" fmla="*/ 225804 w 661631"/>
                <a:gd name="connsiteY5" fmla="*/ 660211 h 1040498"/>
                <a:gd name="connsiteX6" fmla="*/ 225804 w 661631"/>
                <a:gd name="connsiteY6" fmla="*/ 655506 h 1040498"/>
                <a:gd name="connsiteX7" fmla="*/ 225804 w 661631"/>
                <a:gd name="connsiteY7" fmla="*/ 653546 h 1040498"/>
                <a:gd name="connsiteX8" fmla="*/ 225804 w 661631"/>
                <a:gd name="connsiteY8" fmla="*/ 650279 h 1040498"/>
                <a:gd name="connsiteX9" fmla="*/ 225804 w 661631"/>
                <a:gd name="connsiteY9" fmla="*/ 644006 h 1040498"/>
                <a:gd name="connsiteX10" fmla="*/ 222275 w 661631"/>
                <a:gd name="connsiteY10" fmla="*/ 631591 h 1040498"/>
                <a:gd name="connsiteX11" fmla="*/ 224889 w 661631"/>
                <a:gd name="connsiteY11" fmla="*/ 640086 h 1040498"/>
                <a:gd name="connsiteX12" fmla="*/ 259912 w 661631"/>
                <a:gd name="connsiteY12" fmla="*/ 685694 h 1040498"/>
                <a:gd name="connsiteX13" fmla="*/ 309702 w 661631"/>
                <a:gd name="connsiteY13" fmla="*/ 735353 h 1040498"/>
                <a:gd name="connsiteX14" fmla="*/ 544932 w 661631"/>
                <a:gd name="connsiteY14" fmla="*/ 926804 h 1040498"/>
                <a:gd name="connsiteX15" fmla="*/ 481943 w 661631"/>
                <a:gd name="connsiteY15" fmla="*/ 1040498 h 1040498"/>
                <a:gd name="connsiteX16" fmla="*/ 333879 w 661631"/>
                <a:gd name="connsiteY16" fmla="*/ 972151 h 1040498"/>
                <a:gd name="connsiteX17" fmla="*/ 190128 w 661631"/>
                <a:gd name="connsiteY17" fmla="*/ 889167 h 1040498"/>
                <a:gd name="connsiteX18" fmla="*/ 119428 w 661631"/>
                <a:gd name="connsiteY18" fmla="*/ 837940 h 1040498"/>
                <a:gd name="connsiteX19" fmla="*/ 47944 w 661631"/>
                <a:gd name="connsiteY19" fmla="*/ 768155 h 1040498"/>
                <a:gd name="connsiteX20" fmla="*/ 12268 w 661631"/>
                <a:gd name="connsiteY20" fmla="*/ 708302 h 1040498"/>
                <a:gd name="connsiteX21" fmla="*/ 245 w 661631"/>
                <a:gd name="connsiteY21" fmla="*/ 657728 h 1040498"/>
                <a:gd name="connsiteX22" fmla="*/ 245 w 661631"/>
                <a:gd name="connsiteY22" fmla="*/ 641654 h 1040498"/>
                <a:gd name="connsiteX23" fmla="*/ 245 w 661631"/>
                <a:gd name="connsiteY23" fmla="*/ 633421 h 1040498"/>
                <a:gd name="connsiteX24" fmla="*/ 898 w 661631"/>
                <a:gd name="connsiteY24" fmla="*/ 626756 h 1040498"/>
                <a:gd name="connsiteX25" fmla="*/ 4950 w 661631"/>
                <a:gd name="connsiteY25" fmla="*/ 602710 h 1040498"/>
                <a:gd name="connsiteX26" fmla="*/ 27166 w 661631"/>
                <a:gd name="connsiteY26" fmla="*/ 541420 h 1040498"/>
                <a:gd name="connsiteX27" fmla="*/ 50427 w 661631"/>
                <a:gd name="connsiteY27" fmla="*/ 497249 h 1040498"/>
                <a:gd name="connsiteX28" fmla="*/ 149093 w 661631"/>
                <a:gd name="connsiteY28" fmla="*/ 355327 h 1040498"/>
                <a:gd name="connsiteX29" fmla="*/ 253639 w 661631"/>
                <a:gd name="connsiteY29" fmla="*/ 230002 h 1040498"/>
                <a:gd name="connsiteX30" fmla="*/ 363282 w 661631"/>
                <a:gd name="connsiteY30" fmla="*/ 112387 h 1040498"/>
                <a:gd name="connsiteX31" fmla="*/ 478937 w 661631"/>
                <a:gd name="connsiteY31" fmla="*/ 0 h 1040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61631" h="1040498">
                  <a:moveTo>
                    <a:pt x="661632" y="189752"/>
                  </a:moveTo>
                  <a:lnTo>
                    <a:pt x="446135" y="407731"/>
                  </a:lnTo>
                  <a:cubicBezTo>
                    <a:pt x="410982" y="444453"/>
                    <a:pt x="375305" y="480391"/>
                    <a:pt x="341589" y="517374"/>
                  </a:cubicBezTo>
                  <a:cubicBezTo>
                    <a:pt x="309219" y="551718"/>
                    <a:pt x="278678" y="587747"/>
                    <a:pt x="250111" y="625318"/>
                  </a:cubicBezTo>
                  <a:cubicBezTo>
                    <a:pt x="243707" y="633813"/>
                    <a:pt x="237957" y="642046"/>
                    <a:pt x="233514" y="648841"/>
                  </a:cubicBezTo>
                  <a:cubicBezTo>
                    <a:pt x="229071" y="655637"/>
                    <a:pt x="226065" y="661910"/>
                    <a:pt x="225804" y="660211"/>
                  </a:cubicBezTo>
                  <a:cubicBezTo>
                    <a:pt x="225542" y="658512"/>
                    <a:pt x="225804" y="658512"/>
                    <a:pt x="225804" y="655506"/>
                  </a:cubicBezTo>
                  <a:lnTo>
                    <a:pt x="225804" y="653546"/>
                  </a:lnTo>
                  <a:cubicBezTo>
                    <a:pt x="225869" y="652461"/>
                    <a:pt x="225869" y="651363"/>
                    <a:pt x="225804" y="650279"/>
                  </a:cubicBezTo>
                  <a:cubicBezTo>
                    <a:pt x="225804" y="648057"/>
                    <a:pt x="225804" y="645705"/>
                    <a:pt x="225804" y="644006"/>
                  </a:cubicBezTo>
                  <a:cubicBezTo>
                    <a:pt x="225464" y="639667"/>
                    <a:pt x="224275" y="635446"/>
                    <a:pt x="222275" y="631591"/>
                  </a:cubicBezTo>
                  <a:cubicBezTo>
                    <a:pt x="220446" y="629239"/>
                    <a:pt x="221622" y="634205"/>
                    <a:pt x="224889" y="640086"/>
                  </a:cubicBezTo>
                  <a:cubicBezTo>
                    <a:pt x="234847" y="656525"/>
                    <a:pt x="246596" y="671828"/>
                    <a:pt x="259912" y="685694"/>
                  </a:cubicBezTo>
                  <a:cubicBezTo>
                    <a:pt x="275071" y="702029"/>
                    <a:pt x="291929" y="718757"/>
                    <a:pt x="309702" y="735353"/>
                  </a:cubicBezTo>
                  <a:cubicBezTo>
                    <a:pt x="381317" y="800695"/>
                    <a:pt x="464170" y="864991"/>
                    <a:pt x="544932" y="926804"/>
                  </a:cubicBezTo>
                  <a:lnTo>
                    <a:pt x="481943" y="1040498"/>
                  </a:lnTo>
                  <a:cubicBezTo>
                    <a:pt x="430584" y="1019720"/>
                    <a:pt x="382493" y="996981"/>
                    <a:pt x="333879" y="972151"/>
                  </a:cubicBezTo>
                  <a:cubicBezTo>
                    <a:pt x="284559" y="947008"/>
                    <a:pt x="236572" y="919303"/>
                    <a:pt x="190128" y="889167"/>
                  </a:cubicBezTo>
                  <a:cubicBezTo>
                    <a:pt x="166474" y="873485"/>
                    <a:pt x="142820" y="857019"/>
                    <a:pt x="119428" y="837940"/>
                  </a:cubicBezTo>
                  <a:cubicBezTo>
                    <a:pt x="93239" y="817226"/>
                    <a:pt x="69272" y="793847"/>
                    <a:pt x="47944" y="768155"/>
                  </a:cubicBezTo>
                  <a:cubicBezTo>
                    <a:pt x="33086" y="750134"/>
                    <a:pt x="21063" y="729943"/>
                    <a:pt x="12268" y="708302"/>
                  </a:cubicBezTo>
                  <a:cubicBezTo>
                    <a:pt x="5708" y="692150"/>
                    <a:pt x="1657" y="675095"/>
                    <a:pt x="245" y="657728"/>
                  </a:cubicBezTo>
                  <a:cubicBezTo>
                    <a:pt x="-82" y="652370"/>
                    <a:pt x="-82" y="647012"/>
                    <a:pt x="245" y="641654"/>
                  </a:cubicBezTo>
                  <a:lnTo>
                    <a:pt x="245" y="633421"/>
                  </a:lnTo>
                  <a:lnTo>
                    <a:pt x="898" y="626756"/>
                  </a:lnTo>
                  <a:cubicBezTo>
                    <a:pt x="1813" y="618666"/>
                    <a:pt x="3159" y="610643"/>
                    <a:pt x="4950" y="602710"/>
                  </a:cubicBezTo>
                  <a:cubicBezTo>
                    <a:pt x="10255" y="581579"/>
                    <a:pt x="17691" y="561048"/>
                    <a:pt x="27166" y="541420"/>
                  </a:cubicBezTo>
                  <a:cubicBezTo>
                    <a:pt x="34876" y="525215"/>
                    <a:pt x="42586" y="510840"/>
                    <a:pt x="50427" y="497249"/>
                  </a:cubicBezTo>
                  <a:cubicBezTo>
                    <a:pt x="80367" y="447955"/>
                    <a:pt x="113325" y="400570"/>
                    <a:pt x="149093" y="355327"/>
                  </a:cubicBezTo>
                  <a:cubicBezTo>
                    <a:pt x="183463" y="312071"/>
                    <a:pt x="217963" y="270122"/>
                    <a:pt x="253639" y="230002"/>
                  </a:cubicBezTo>
                  <a:cubicBezTo>
                    <a:pt x="289316" y="189883"/>
                    <a:pt x="326038" y="150547"/>
                    <a:pt x="363282" y="112387"/>
                  </a:cubicBezTo>
                  <a:cubicBezTo>
                    <a:pt x="400527" y="74228"/>
                    <a:pt x="438164" y="36853"/>
                    <a:pt x="478937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AABFEEE1-732A-4714-FFA3-863F0E5BFAAA}"/>
                </a:ext>
              </a:extLst>
            </p:cNvPr>
            <p:cNvSpPr/>
            <p:nvPr/>
          </p:nvSpPr>
          <p:spPr>
            <a:xfrm>
              <a:off x="5298559" y="2877901"/>
              <a:ext cx="127701" cy="229247"/>
            </a:xfrm>
            <a:custGeom>
              <a:avLst/>
              <a:gdLst>
                <a:gd name="connsiteX0" fmla="*/ 50270 w 127701"/>
                <a:gd name="connsiteY0" fmla="*/ 0 h 229247"/>
                <a:gd name="connsiteX1" fmla="*/ 127242 w 127701"/>
                <a:gd name="connsiteY1" fmla="*/ 90041 h 229247"/>
                <a:gd name="connsiteX2" fmla="*/ 69350 w 127701"/>
                <a:gd name="connsiteY2" fmla="*/ 229087 h 229247"/>
                <a:gd name="connsiteX3" fmla="*/ 2048 w 127701"/>
                <a:gd name="connsiteY3" fmla="*/ 175638 h 229247"/>
                <a:gd name="connsiteX4" fmla="*/ 50270 w 127701"/>
                <a:gd name="connsiteY4" fmla="*/ 0 h 22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701" h="229247">
                  <a:moveTo>
                    <a:pt x="50270" y="0"/>
                  </a:moveTo>
                  <a:cubicBezTo>
                    <a:pt x="50270" y="0"/>
                    <a:pt x="122538" y="46523"/>
                    <a:pt x="127242" y="90041"/>
                  </a:cubicBezTo>
                  <a:cubicBezTo>
                    <a:pt x="131947" y="133558"/>
                    <a:pt x="99668" y="233792"/>
                    <a:pt x="69350" y="229087"/>
                  </a:cubicBezTo>
                  <a:cubicBezTo>
                    <a:pt x="39031" y="224383"/>
                    <a:pt x="16031" y="219417"/>
                    <a:pt x="2048" y="175638"/>
                  </a:cubicBezTo>
                  <a:cubicBezTo>
                    <a:pt x="-11935" y="131859"/>
                    <a:pt x="50270" y="0"/>
                    <a:pt x="50270" y="0"/>
                  </a:cubicBez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78F68F7-5B12-87C8-A3C9-C721A258AFFE}"/>
                </a:ext>
              </a:extLst>
            </p:cNvPr>
            <p:cNvSpPr/>
            <p:nvPr/>
          </p:nvSpPr>
          <p:spPr>
            <a:xfrm>
              <a:off x="5339420" y="3244989"/>
              <a:ext cx="132381" cy="206478"/>
            </a:xfrm>
            <a:custGeom>
              <a:avLst/>
              <a:gdLst>
                <a:gd name="connsiteX0" fmla="*/ 0 w 132381"/>
                <a:gd name="connsiteY0" fmla="*/ 206479 h 206478"/>
                <a:gd name="connsiteX1" fmla="*/ 0 w 132381"/>
                <a:gd name="connsiteY1" fmla="*/ 200076 h 206478"/>
                <a:gd name="connsiteX2" fmla="*/ 125848 w 132381"/>
                <a:gd name="connsiteY2" fmla="*/ 0 h 206478"/>
                <a:gd name="connsiteX3" fmla="*/ 132382 w 132381"/>
                <a:gd name="connsiteY3" fmla="*/ 0 h 206478"/>
                <a:gd name="connsiteX4" fmla="*/ 0 w 132381"/>
                <a:gd name="connsiteY4" fmla="*/ 206479 h 20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381" h="206478">
                  <a:moveTo>
                    <a:pt x="0" y="206479"/>
                  </a:moveTo>
                  <a:lnTo>
                    <a:pt x="0" y="200076"/>
                  </a:lnTo>
                  <a:cubicBezTo>
                    <a:pt x="129899" y="189621"/>
                    <a:pt x="125978" y="1830"/>
                    <a:pt x="125848" y="0"/>
                  </a:cubicBezTo>
                  <a:lnTo>
                    <a:pt x="132382" y="0"/>
                  </a:lnTo>
                  <a:cubicBezTo>
                    <a:pt x="131990" y="1699"/>
                    <a:pt x="136041" y="195632"/>
                    <a:pt x="0" y="206479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9F5E4C43-25E3-B997-C16F-5F40E3FD6603}"/>
                </a:ext>
              </a:extLst>
            </p:cNvPr>
            <p:cNvSpPr/>
            <p:nvPr/>
          </p:nvSpPr>
          <p:spPr>
            <a:xfrm>
              <a:off x="4777626" y="3299223"/>
              <a:ext cx="1019955" cy="579971"/>
            </a:xfrm>
            <a:custGeom>
              <a:avLst/>
              <a:gdLst>
                <a:gd name="connsiteX0" fmla="*/ 820284 w 1019955"/>
                <a:gd name="connsiteY0" fmla="*/ 579971 h 579971"/>
                <a:gd name="connsiteX1" fmla="*/ 27561 w 1019955"/>
                <a:gd name="connsiteY1" fmla="*/ 579971 h 579971"/>
                <a:gd name="connsiteX2" fmla="*/ 0 w 1019955"/>
                <a:gd name="connsiteY2" fmla="*/ 552123 h 579971"/>
                <a:gd name="connsiteX3" fmla="*/ 1425 w 1019955"/>
                <a:gd name="connsiteY3" fmla="*/ 543510 h 579971"/>
                <a:gd name="connsiteX4" fmla="*/ 173534 w 1019955"/>
                <a:gd name="connsiteY4" fmla="*/ 19210 h 579971"/>
                <a:gd name="connsiteX5" fmla="*/ 199671 w 1019955"/>
                <a:gd name="connsiteY5" fmla="*/ 0 h 579971"/>
                <a:gd name="connsiteX6" fmla="*/ 992394 w 1019955"/>
                <a:gd name="connsiteY6" fmla="*/ 0 h 579971"/>
                <a:gd name="connsiteX7" fmla="*/ 1019955 w 1019955"/>
                <a:gd name="connsiteY7" fmla="*/ 27849 h 579971"/>
                <a:gd name="connsiteX8" fmla="*/ 1018531 w 1019955"/>
                <a:gd name="connsiteY8" fmla="*/ 36460 h 579971"/>
                <a:gd name="connsiteX9" fmla="*/ 846421 w 1019955"/>
                <a:gd name="connsiteY9" fmla="*/ 560891 h 579971"/>
                <a:gd name="connsiteX10" fmla="*/ 820284 w 1019955"/>
                <a:gd name="connsiteY10" fmla="*/ 579971 h 57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9955" h="579971">
                  <a:moveTo>
                    <a:pt x="820284" y="579971"/>
                  </a:moveTo>
                  <a:lnTo>
                    <a:pt x="27561" y="579971"/>
                  </a:lnTo>
                  <a:cubicBezTo>
                    <a:pt x="12258" y="579893"/>
                    <a:pt x="-78" y="567426"/>
                    <a:pt x="0" y="552123"/>
                  </a:cubicBezTo>
                  <a:cubicBezTo>
                    <a:pt x="26" y="549195"/>
                    <a:pt x="497" y="546281"/>
                    <a:pt x="1425" y="543510"/>
                  </a:cubicBezTo>
                  <a:lnTo>
                    <a:pt x="173534" y="19210"/>
                  </a:lnTo>
                  <a:cubicBezTo>
                    <a:pt x="177233" y="7867"/>
                    <a:pt x="187740" y="144"/>
                    <a:pt x="199671" y="0"/>
                  </a:cubicBezTo>
                  <a:lnTo>
                    <a:pt x="992394" y="0"/>
                  </a:lnTo>
                  <a:cubicBezTo>
                    <a:pt x="1007697" y="78"/>
                    <a:pt x="1020034" y="12545"/>
                    <a:pt x="1019955" y="27849"/>
                  </a:cubicBezTo>
                  <a:cubicBezTo>
                    <a:pt x="1019929" y="30776"/>
                    <a:pt x="1019458" y="33690"/>
                    <a:pt x="1018531" y="36460"/>
                  </a:cubicBezTo>
                  <a:lnTo>
                    <a:pt x="846421" y="560891"/>
                  </a:lnTo>
                  <a:cubicBezTo>
                    <a:pt x="842644" y="572156"/>
                    <a:pt x="832164" y="579814"/>
                    <a:pt x="820284" y="579971"/>
                  </a:cubicBezTo>
                  <a:close/>
                </a:path>
              </a:pathLst>
            </a:custGeom>
            <a:solidFill>
              <a:srgbClr val="407B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1B3B433-30FE-481A-63ED-DD2812E9B17E}"/>
                </a:ext>
              </a:extLst>
            </p:cNvPr>
            <p:cNvSpPr/>
            <p:nvPr/>
          </p:nvSpPr>
          <p:spPr>
            <a:xfrm>
              <a:off x="4777626" y="3299223"/>
              <a:ext cx="1019955" cy="579971"/>
            </a:xfrm>
            <a:custGeom>
              <a:avLst/>
              <a:gdLst>
                <a:gd name="connsiteX0" fmla="*/ 820284 w 1019955"/>
                <a:gd name="connsiteY0" fmla="*/ 579971 h 579971"/>
                <a:gd name="connsiteX1" fmla="*/ 27561 w 1019955"/>
                <a:gd name="connsiteY1" fmla="*/ 579971 h 579971"/>
                <a:gd name="connsiteX2" fmla="*/ 0 w 1019955"/>
                <a:gd name="connsiteY2" fmla="*/ 552123 h 579971"/>
                <a:gd name="connsiteX3" fmla="*/ 1425 w 1019955"/>
                <a:gd name="connsiteY3" fmla="*/ 543510 h 579971"/>
                <a:gd name="connsiteX4" fmla="*/ 173534 w 1019955"/>
                <a:gd name="connsiteY4" fmla="*/ 19210 h 579971"/>
                <a:gd name="connsiteX5" fmla="*/ 199671 w 1019955"/>
                <a:gd name="connsiteY5" fmla="*/ 0 h 579971"/>
                <a:gd name="connsiteX6" fmla="*/ 992394 w 1019955"/>
                <a:gd name="connsiteY6" fmla="*/ 0 h 579971"/>
                <a:gd name="connsiteX7" fmla="*/ 1019955 w 1019955"/>
                <a:gd name="connsiteY7" fmla="*/ 27849 h 579971"/>
                <a:gd name="connsiteX8" fmla="*/ 1018531 w 1019955"/>
                <a:gd name="connsiteY8" fmla="*/ 36460 h 579971"/>
                <a:gd name="connsiteX9" fmla="*/ 846421 w 1019955"/>
                <a:gd name="connsiteY9" fmla="*/ 560891 h 579971"/>
                <a:gd name="connsiteX10" fmla="*/ 820284 w 1019955"/>
                <a:gd name="connsiteY10" fmla="*/ 579971 h 57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9955" h="579971">
                  <a:moveTo>
                    <a:pt x="820284" y="579971"/>
                  </a:moveTo>
                  <a:lnTo>
                    <a:pt x="27561" y="579971"/>
                  </a:lnTo>
                  <a:cubicBezTo>
                    <a:pt x="12258" y="579893"/>
                    <a:pt x="-78" y="567426"/>
                    <a:pt x="0" y="552123"/>
                  </a:cubicBezTo>
                  <a:cubicBezTo>
                    <a:pt x="26" y="549195"/>
                    <a:pt x="497" y="546281"/>
                    <a:pt x="1425" y="543510"/>
                  </a:cubicBezTo>
                  <a:lnTo>
                    <a:pt x="173534" y="19210"/>
                  </a:lnTo>
                  <a:cubicBezTo>
                    <a:pt x="177233" y="7867"/>
                    <a:pt x="187740" y="144"/>
                    <a:pt x="199671" y="0"/>
                  </a:cubicBezTo>
                  <a:lnTo>
                    <a:pt x="992394" y="0"/>
                  </a:lnTo>
                  <a:cubicBezTo>
                    <a:pt x="1007697" y="78"/>
                    <a:pt x="1020034" y="12545"/>
                    <a:pt x="1019955" y="27849"/>
                  </a:cubicBezTo>
                  <a:cubicBezTo>
                    <a:pt x="1019929" y="30776"/>
                    <a:pt x="1019458" y="33690"/>
                    <a:pt x="1018531" y="36460"/>
                  </a:cubicBezTo>
                  <a:lnTo>
                    <a:pt x="846421" y="560891"/>
                  </a:lnTo>
                  <a:cubicBezTo>
                    <a:pt x="842644" y="572156"/>
                    <a:pt x="832164" y="579814"/>
                    <a:pt x="820284" y="579971"/>
                  </a:cubicBezTo>
                  <a:close/>
                </a:path>
              </a:pathLst>
            </a:custGeom>
            <a:solidFill>
              <a:schemeClr val="accent5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E942E29C-EE6E-AB53-8D00-94F525101878}"/>
                </a:ext>
              </a:extLst>
            </p:cNvPr>
            <p:cNvSpPr/>
            <p:nvPr/>
          </p:nvSpPr>
          <p:spPr>
            <a:xfrm>
              <a:off x="5238359" y="3536660"/>
              <a:ext cx="129171" cy="125378"/>
            </a:xfrm>
            <a:custGeom>
              <a:avLst/>
              <a:gdLst>
                <a:gd name="connsiteX0" fmla="*/ 128112 w 129171"/>
                <a:gd name="connsiteY0" fmla="*/ 62741 h 125378"/>
                <a:gd name="connsiteX1" fmla="*/ 53492 w 129171"/>
                <a:gd name="connsiteY1" fmla="*/ 125339 h 125378"/>
                <a:gd name="connsiteX2" fmla="*/ 43 w 129171"/>
                <a:gd name="connsiteY2" fmla="*/ 75888 h 125378"/>
                <a:gd name="connsiteX3" fmla="*/ 1219 w 129171"/>
                <a:gd name="connsiteY3" fmla="*/ 62741 h 125378"/>
                <a:gd name="connsiteX4" fmla="*/ 75708 w 129171"/>
                <a:gd name="connsiteY4" fmla="*/ 14 h 125378"/>
                <a:gd name="connsiteX5" fmla="*/ 129158 w 129171"/>
                <a:gd name="connsiteY5" fmla="*/ 51084 h 125378"/>
                <a:gd name="connsiteX6" fmla="*/ 128112 w 129171"/>
                <a:gd name="connsiteY6" fmla="*/ 62741 h 12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171" h="125378">
                  <a:moveTo>
                    <a:pt x="128112" y="62741"/>
                  </a:moveTo>
                  <a:cubicBezTo>
                    <a:pt x="120781" y="98405"/>
                    <a:pt x="89874" y="124319"/>
                    <a:pt x="53492" y="125339"/>
                  </a:cubicBezTo>
                  <a:cubicBezTo>
                    <a:pt x="25082" y="126449"/>
                    <a:pt x="1141" y="104312"/>
                    <a:pt x="43" y="75888"/>
                  </a:cubicBezTo>
                  <a:cubicBezTo>
                    <a:pt x="-140" y="71471"/>
                    <a:pt x="265" y="67054"/>
                    <a:pt x="1219" y="62741"/>
                  </a:cubicBezTo>
                  <a:cubicBezTo>
                    <a:pt x="8485" y="27078"/>
                    <a:pt x="39326" y="1098"/>
                    <a:pt x="75708" y="14"/>
                  </a:cubicBezTo>
                  <a:cubicBezTo>
                    <a:pt x="104576" y="-640"/>
                    <a:pt x="128504" y="22217"/>
                    <a:pt x="129158" y="51084"/>
                  </a:cubicBezTo>
                  <a:cubicBezTo>
                    <a:pt x="129249" y="54992"/>
                    <a:pt x="128896" y="58912"/>
                    <a:pt x="128112" y="62741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946C889-EFA8-E195-0962-BCAAA2848942}"/>
                </a:ext>
              </a:extLst>
            </p:cNvPr>
            <p:cNvSpPr/>
            <p:nvPr/>
          </p:nvSpPr>
          <p:spPr>
            <a:xfrm>
              <a:off x="4504843" y="3868216"/>
              <a:ext cx="1117897" cy="81547"/>
            </a:xfrm>
            <a:custGeom>
              <a:avLst/>
              <a:gdLst>
                <a:gd name="connsiteX0" fmla="*/ 17938 w 1117897"/>
                <a:gd name="connsiteY0" fmla="*/ 0 h 81547"/>
                <a:gd name="connsiteX1" fmla="*/ 1211 w 1117897"/>
                <a:gd name="connsiteY1" fmla="*/ 50443 h 81547"/>
                <a:gd name="connsiteX2" fmla="*/ 16213 w 1117897"/>
                <a:gd name="connsiteY2" fmla="*/ 80344 h 81547"/>
                <a:gd name="connsiteX3" fmla="*/ 23689 w 1117897"/>
                <a:gd name="connsiteY3" fmla="*/ 81546 h 81547"/>
                <a:gd name="connsiteX4" fmla="*/ 1073596 w 1117897"/>
                <a:gd name="connsiteY4" fmla="*/ 81546 h 81547"/>
                <a:gd name="connsiteX5" fmla="*/ 1096073 w 1117897"/>
                <a:gd name="connsiteY5" fmla="*/ 65342 h 81547"/>
                <a:gd name="connsiteX6" fmla="*/ 1117897 w 1117897"/>
                <a:gd name="connsiteY6" fmla="*/ 0 h 8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897" h="81547">
                  <a:moveTo>
                    <a:pt x="17938" y="0"/>
                  </a:moveTo>
                  <a:lnTo>
                    <a:pt x="1211" y="50443"/>
                  </a:lnTo>
                  <a:cubicBezTo>
                    <a:pt x="-2905" y="62845"/>
                    <a:pt x="3812" y="76227"/>
                    <a:pt x="16213" y="80344"/>
                  </a:cubicBezTo>
                  <a:cubicBezTo>
                    <a:pt x="18618" y="81141"/>
                    <a:pt x="21153" y="81546"/>
                    <a:pt x="23689" y="81546"/>
                  </a:cubicBezTo>
                  <a:lnTo>
                    <a:pt x="1073596" y="81546"/>
                  </a:lnTo>
                  <a:cubicBezTo>
                    <a:pt x="1083828" y="81638"/>
                    <a:pt x="1092924" y="75077"/>
                    <a:pt x="1096073" y="65342"/>
                  </a:cubicBezTo>
                  <a:lnTo>
                    <a:pt x="1117897" y="0"/>
                  </a:lnTo>
                  <a:close/>
                </a:path>
              </a:pathLst>
            </a:custGeom>
            <a:solidFill>
              <a:srgbClr val="407B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61087CD-3B6A-3CE9-B0E0-ED9581053360}"/>
                </a:ext>
              </a:extLst>
            </p:cNvPr>
            <p:cNvSpPr/>
            <p:nvPr/>
          </p:nvSpPr>
          <p:spPr>
            <a:xfrm>
              <a:off x="4504843" y="3868216"/>
              <a:ext cx="1117897" cy="81547"/>
            </a:xfrm>
            <a:custGeom>
              <a:avLst/>
              <a:gdLst>
                <a:gd name="connsiteX0" fmla="*/ 17938 w 1117897"/>
                <a:gd name="connsiteY0" fmla="*/ 0 h 81547"/>
                <a:gd name="connsiteX1" fmla="*/ 1211 w 1117897"/>
                <a:gd name="connsiteY1" fmla="*/ 50443 h 81547"/>
                <a:gd name="connsiteX2" fmla="*/ 16213 w 1117897"/>
                <a:gd name="connsiteY2" fmla="*/ 80344 h 81547"/>
                <a:gd name="connsiteX3" fmla="*/ 23689 w 1117897"/>
                <a:gd name="connsiteY3" fmla="*/ 81546 h 81547"/>
                <a:gd name="connsiteX4" fmla="*/ 1073596 w 1117897"/>
                <a:gd name="connsiteY4" fmla="*/ 81546 h 81547"/>
                <a:gd name="connsiteX5" fmla="*/ 1096073 w 1117897"/>
                <a:gd name="connsiteY5" fmla="*/ 65342 h 81547"/>
                <a:gd name="connsiteX6" fmla="*/ 1117897 w 1117897"/>
                <a:gd name="connsiteY6" fmla="*/ 0 h 8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897" h="81547">
                  <a:moveTo>
                    <a:pt x="17938" y="0"/>
                  </a:moveTo>
                  <a:lnTo>
                    <a:pt x="1211" y="50443"/>
                  </a:lnTo>
                  <a:cubicBezTo>
                    <a:pt x="-2905" y="62845"/>
                    <a:pt x="3812" y="76227"/>
                    <a:pt x="16213" y="80344"/>
                  </a:cubicBezTo>
                  <a:cubicBezTo>
                    <a:pt x="18618" y="81141"/>
                    <a:pt x="21153" y="81546"/>
                    <a:pt x="23689" y="81546"/>
                  </a:cubicBezTo>
                  <a:lnTo>
                    <a:pt x="1073596" y="81546"/>
                  </a:lnTo>
                  <a:cubicBezTo>
                    <a:pt x="1083828" y="81638"/>
                    <a:pt x="1092924" y="75077"/>
                    <a:pt x="1096073" y="65342"/>
                  </a:cubicBezTo>
                  <a:lnTo>
                    <a:pt x="1117897" y="0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688C30A5-1904-E841-98BA-8003E3DD9C11}"/>
                </a:ext>
              </a:extLst>
            </p:cNvPr>
            <p:cNvSpPr/>
            <p:nvPr/>
          </p:nvSpPr>
          <p:spPr>
            <a:xfrm>
              <a:off x="4779181" y="3864296"/>
              <a:ext cx="844604" cy="6534"/>
            </a:xfrm>
            <a:custGeom>
              <a:avLst/>
              <a:gdLst>
                <a:gd name="connsiteX0" fmla="*/ 841337 w 844604"/>
                <a:gd name="connsiteY0" fmla="*/ 6534 h 6534"/>
                <a:gd name="connsiteX1" fmla="*/ 3267 w 844604"/>
                <a:gd name="connsiteY1" fmla="*/ 6534 h 6534"/>
                <a:gd name="connsiteX2" fmla="*/ 0 w 844604"/>
                <a:gd name="connsiteY2" fmla="*/ 3267 h 6534"/>
                <a:gd name="connsiteX3" fmla="*/ 3267 w 844604"/>
                <a:gd name="connsiteY3" fmla="*/ 0 h 6534"/>
                <a:gd name="connsiteX4" fmla="*/ 841337 w 844604"/>
                <a:gd name="connsiteY4" fmla="*/ 0 h 6534"/>
                <a:gd name="connsiteX5" fmla="*/ 844604 w 844604"/>
                <a:gd name="connsiteY5" fmla="*/ 3267 h 6534"/>
                <a:gd name="connsiteX6" fmla="*/ 841337 w 844604"/>
                <a:gd name="connsiteY6" fmla="*/ 6534 h 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4604" h="6534">
                  <a:moveTo>
                    <a:pt x="841337" y="6534"/>
                  </a:moveTo>
                  <a:lnTo>
                    <a:pt x="3267" y="6534"/>
                  </a:lnTo>
                  <a:cubicBezTo>
                    <a:pt x="1464" y="6534"/>
                    <a:pt x="0" y="5071"/>
                    <a:pt x="0" y="3267"/>
                  </a:cubicBezTo>
                  <a:cubicBezTo>
                    <a:pt x="0" y="1464"/>
                    <a:pt x="1464" y="0"/>
                    <a:pt x="3267" y="0"/>
                  </a:cubicBezTo>
                  <a:lnTo>
                    <a:pt x="841337" y="0"/>
                  </a:lnTo>
                  <a:cubicBezTo>
                    <a:pt x="843141" y="0"/>
                    <a:pt x="844604" y="1464"/>
                    <a:pt x="844604" y="3267"/>
                  </a:cubicBezTo>
                  <a:cubicBezTo>
                    <a:pt x="844604" y="5071"/>
                    <a:pt x="843141" y="6534"/>
                    <a:pt x="841337" y="6534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DC51D9CA-09CD-2AEB-FF50-D2CA38D6848F}"/>
                </a:ext>
              </a:extLst>
            </p:cNvPr>
            <p:cNvSpPr/>
            <p:nvPr/>
          </p:nvSpPr>
          <p:spPr>
            <a:xfrm>
              <a:off x="5949642" y="3299223"/>
              <a:ext cx="1019904" cy="579971"/>
            </a:xfrm>
            <a:custGeom>
              <a:avLst/>
              <a:gdLst>
                <a:gd name="connsiteX0" fmla="*/ 199620 w 1019904"/>
                <a:gd name="connsiteY0" fmla="*/ 579971 h 579971"/>
                <a:gd name="connsiteX1" fmla="*/ 992343 w 1019904"/>
                <a:gd name="connsiteY1" fmla="*/ 579971 h 579971"/>
                <a:gd name="connsiteX2" fmla="*/ 1019904 w 1019904"/>
                <a:gd name="connsiteY2" fmla="*/ 552123 h 579971"/>
                <a:gd name="connsiteX3" fmla="*/ 1018480 w 1019904"/>
                <a:gd name="connsiteY3" fmla="*/ 543510 h 579971"/>
                <a:gd name="connsiteX4" fmla="*/ 846370 w 1019904"/>
                <a:gd name="connsiteY4" fmla="*/ 19210 h 579971"/>
                <a:gd name="connsiteX5" fmla="*/ 820234 w 1019904"/>
                <a:gd name="connsiteY5" fmla="*/ 0 h 579971"/>
                <a:gd name="connsiteX6" fmla="*/ 27511 w 1019904"/>
                <a:gd name="connsiteY6" fmla="*/ 0 h 579971"/>
                <a:gd name="connsiteX7" fmla="*/ 2 w 1019904"/>
                <a:gd name="connsiteY7" fmla="*/ 28162 h 579971"/>
                <a:gd name="connsiteX8" fmla="*/ 1374 w 1019904"/>
                <a:gd name="connsiteY8" fmla="*/ 36460 h 579971"/>
                <a:gd name="connsiteX9" fmla="*/ 173484 w 1019904"/>
                <a:gd name="connsiteY9" fmla="*/ 560891 h 579971"/>
                <a:gd name="connsiteX10" fmla="*/ 199620 w 1019904"/>
                <a:gd name="connsiteY10" fmla="*/ 579971 h 57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9904" h="579971">
                  <a:moveTo>
                    <a:pt x="199620" y="579971"/>
                  </a:moveTo>
                  <a:lnTo>
                    <a:pt x="992343" y="579971"/>
                  </a:lnTo>
                  <a:cubicBezTo>
                    <a:pt x="1007646" y="579893"/>
                    <a:pt x="1019983" y="567426"/>
                    <a:pt x="1019904" y="552123"/>
                  </a:cubicBezTo>
                  <a:cubicBezTo>
                    <a:pt x="1019878" y="549195"/>
                    <a:pt x="1019408" y="546281"/>
                    <a:pt x="1018480" y="543510"/>
                  </a:cubicBezTo>
                  <a:lnTo>
                    <a:pt x="846370" y="19210"/>
                  </a:lnTo>
                  <a:cubicBezTo>
                    <a:pt x="842672" y="7867"/>
                    <a:pt x="832165" y="144"/>
                    <a:pt x="820234" y="0"/>
                  </a:cubicBezTo>
                  <a:lnTo>
                    <a:pt x="27511" y="0"/>
                  </a:lnTo>
                  <a:cubicBezTo>
                    <a:pt x="12142" y="183"/>
                    <a:pt x="-181" y="12794"/>
                    <a:pt x="2" y="28162"/>
                  </a:cubicBezTo>
                  <a:cubicBezTo>
                    <a:pt x="41" y="30985"/>
                    <a:pt x="499" y="33781"/>
                    <a:pt x="1374" y="36460"/>
                  </a:cubicBezTo>
                  <a:lnTo>
                    <a:pt x="173484" y="560891"/>
                  </a:lnTo>
                  <a:cubicBezTo>
                    <a:pt x="177260" y="572156"/>
                    <a:pt x="187741" y="579814"/>
                    <a:pt x="199620" y="579971"/>
                  </a:cubicBezTo>
                  <a:close/>
                </a:path>
              </a:pathLst>
            </a:custGeom>
            <a:solidFill>
              <a:srgbClr val="407B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74172C2-19F5-EBD0-1C56-9EC762B8A904}"/>
                </a:ext>
              </a:extLst>
            </p:cNvPr>
            <p:cNvSpPr/>
            <p:nvPr/>
          </p:nvSpPr>
          <p:spPr>
            <a:xfrm>
              <a:off x="5949642" y="3299223"/>
              <a:ext cx="1019904" cy="579971"/>
            </a:xfrm>
            <a:custGeom>
              <a:avLst/>
              <a:gdLst>
                <a:gd name="connsiteX0" fmla="*/ 199620 w 1019904"/>
                <a:gd name="connsiteY0" fmla="*/ 579971 h 579971"/>
                <a:gd name="connsiteX1" fmla="*/ 992343 w 1019904"/>
                <a:gd name="connsiteY1" fmla="*/ 579971 h 579971"/>
                <a:gd name="connsiteX2" fmla="*/ 1019904 w 1019904"/>
                <a:gd name="connsiteY2" fmla="*/ 552123 h 579971"/>
                <a:gd name="connsiteX3" fmla="*/ 1018480 w 1019904"/>
                <a:gd name="connsiteY3" fmla="*/ 543510 h 579971"/>
                <a:gd name="connsiteX4" fmla="*/ 846370 w 1019904"/>
                <a:gd name="connsiteY4" fmla="*/ 19210 h 579971"/>
                <a:gd name="connsiteX5" fmla="*/ 820234 w 1019904"/>
                <a:gd name="connsiteY5" fmla="*/ 0 h 579971"/>
                <a:gd name="connsiteX6" fmla="*/ 27511 w 1019904"/>
                <a:gd name="connsiteY6" fmla="*/ 0 h 579971"/>
                <a:gd name="connsiteX7" fmla="*/ 2 w 1019904"/>
                <a:gd name="connsiteY7" fmla="*/ 28162 h 579971"/>
                <a:gd name="connsiteX8" fmla="*/ 1374 w 1019904"/>
                <a:gd name="connsiteY8" fmla="*/ 36460 h 579971"/>
                <a:gd name="connsiteX9" fmla="*/ 173484 w 1019904"/>
                <a:gd name="connsiteY9" fmla="*/ 560891 h 579971"/>
                <a:gd name="connsiteX10" fmla="*/ 199620 w 1019904"/>
                <a:gd name="connsiteY10" fmla="*/ 579971 h 57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9904" h="579971">
                  <a:moveTo>
                    <a:pt x="199620" y="579971"/>
                  </a:moveTo>
                  <a:lnTo>
                    <a:pt x="992343" y="579971"/>
                  </a:lnTo>
                  <a:cubicBezTo>
                    <a:pt x="1007646" y="579893"/>
                    <a:pt x="1019983" y="567426"/>
                    <a:pt x="1019904" y="552123"/>
                  </a:cubicBezTo>
                  <a:cubicBezTo>
                    <a:pt x="1019878" y="549195"/>
                    <a:pt x="1019408" y="546281"/>
                    <a:pt x="1018480" y="543510"/>
                  </a:cubicBezTo>
                  <a:lnTo>
                    <a:pt x="846370" y="19210"/>
                  </a:lnTo>
                  <a:cubicBezTo>
                    <a:pt x="842672" y="7867"/>
                    <a:pt x="832165" y="144"/>
                    <a:pt x="820234" y="0"/>
                  </a:cubicBezTo>
                  <a:lnTo>
                    <a:pt x="27511" y="0"/>
                  </a:lnTo>
                  <a:cubicBezTo>
                    <a:pt x="12142" y="183"/>
                    <a:pt x="-181" y="12794"/>
                    <a:pt x="2" y="28162"/>
                  </a:cubicBezTo>
                  <a:cubicBezTo>
                    <a:pt x="41" y="30985"/>
                    <a:pt x="499" y="33781"/>
                    <a:pt x="1374" y="36460"/>
                  </a:cubicBezTo>
                  <a:lnTo>
                    <a:pt x="173484" y="560891"/>
                  </a:lnTo>
                  <a:cubicBezTo>
                    <a:pt x="177260" y="572156"/>
                    <a:pt x="187741" y="579814"/>
                    <a:pt x="199620" y="579971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AF61D7BE-9288-38D7-C83A-CD4343021230}"/>
                </a:ext>
              </a:extLst>
            </p:cNvPr>
            <p:cNvSpPr/>
            <p:nvPr/>
          </p:nvSpPr>
          <p:spPr>
            <a:xfrm>
              <a:off x="6057705" y="3352541"/>
              <a:ext cx="832868" cy="473333"/>
            </a:xfrm>
            <a:custGeom>
              <a:avLst/>
              <a:gdLst>
                <a:gd name="connsiteX0" fmla="*/ 163171 w 832868"/>
                <a:gd name="connsiteY0" fmla="*/ 473334 h 473333"/>
                <a:gd name="connsiteX1" fmla="*/ 810313 w 832868"/>
                <a:gd name="connsiteY1" fmla="*/ 473334 h 473333"/>
                <a:gd name="connsiteX2" fmla="*/ 832869 w 832868"/>
                <a:gd name="connsiteY2" fmla="*/ 450673 h 473333"/>
                <a:gd name="connsiteX3" fmla="*/ 831745 w 832868"/>
                <a:gd name="connsiteY3" fmla="*/ 443669 h 473333"/>
                <a:gd name="connsiteX4" fmla="*/ 691392 w 832868"/>
                <a:gd name="connsiteY4" fmla="*/ 15682 h 473333"/>
                <a:gd name="connsiteX5" fmla="*/ 669829 w 832868"/>
                <a:gd name="connsiteY5" fmla="*/ 0 h 473333"/>
                <a:gd name="connsiteX6" fmla="*/ 22687 w 832868"/>
                <a:gd name="connsiteY6" fmla="*/ 0 h 473333"/>
                <a:gd name="connsiteX7" fmla="*/ 0 w 832868"/>
                <a:gd name="connsiteY7" fmla="*/ 22791 h 473333"/>
                <a:gd name="connsiteX8" fmla="*/ 1124 w 832868"/>
                <a:gd name="connsiteY8" fmla="*/ 29796 h 473333"/>
                <a:gd name="connsiteX9" fmla="*/ 141739 w 832868"/>
                <a:gd name="connsiteY9" fmla="*/ 457783 h 473333"/>
                <a:gd name="connsiteX10" fmla="*/ 163171 w 832868"/>
                <a:gd name="connsiteY10" fmla="*/ 473334 h 47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2868" h="473333">
                  <a:moveTo>
                    <a:pt x="163171" y="473334"/>
                  </a:moveTo>
                  <a:lnTo>
                    <a:pt x="810313" y="473334"/>
                  </a:lnTo>
                  <a:cubicBezTo>
                    <a:pt x="822793" y="473308"/>
                    <a:pt x="832895" y="463167"/>
                    <a:pt x="832869" y="450673"/>
                  </a:cubicBezTo>
                  <a:cubicBezTo>
                    <a:pt x="832869" y="448295"/>
                    <a:pt x="832490" y="445929"/>
                    <a:pt x="831745" y="443669"/>
                  </a:cubicBezTo>
                  <a:lnTo>
                    <a:pt x="691392" y="15682"/>
                  </a:lnTo>
                  <a:cubicBezTo>
                    <a:pt x="688347" y="6351"/>
                    <a:pt x="679643" y="26"/>
                    <a:pt x="669829" y="0"/>
                  </a:cubicBezTo>
                  <a:lnTo>
                    <a:pt x="22687" y="0"/>
                  </a:lnTo>
                  <a:cubicBezTo>
                    <a:pt x="10128" y="26"/>
                    <a:pt x="-26" y="10232"/>
                    <a:pt x="0" y="22791"/>
                  </a:cubicBezTo>
                  <a:cubicBezTo>
                    <a:pt x="13" y="25169"/>
                    <a:pt x="392" y="27535"/>
                    <a:pt x="1124" y="29796"/>
                  </a:cubicBezTo>
                  <a:lnTo>
                    <a:pt x="141739" y="457783"/>
                  </a:lnTo>
                  <a:cubicBezTo>
                    <a:pt x="144745" y="467074"/>
                    <a:pt x="153409" y="473360"/>
                    <a:pt x="163171" y="473334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5174A2DD-CCBE-275D-FD7D-C4981E046952}"/>
                </a:ext>
              </a:extLst>
            </p:cNvPr>
            <p:cNvSpPr/>
            <p:nvPr/>
          </p:nvSpPr>
          <p:spPr>
            <a:xfrm>
              <a:off x="6124432" y="3868216"/>
              <a:ext cx="1117897" cy="81547"/>
            </a:xfrm>
            <a:custGeom>
              <a:avLst/>
              <a:gdLst>
                <a:gd name="connsiteX0" fmla="*/ 1099959 w 1117897"/>
                <a:gd name="connsiteY0" fmla="*/ 0 h 81547"/>
                <a:gd name="connsiteX1" fmla="*/ 1116686 w 1117897"/>
                <a:gd name="connsiteY1" fmla="*/ 50443 h 81547"/>
                <a:gd name="connsiteX2" fmla="*/ 1101684 w 1117897"/>
                <a:gd name="connsiteY2" fmla="*/ 80344 h 81547"/>
                <a:gd name="connsiteX3" fmla="*/ 1094209 w 1117897"/>
                <a:gd name="connsiteY3" fmla="*/ 81546 h 81547"/>
                <a:gd name="connsiteX4" fmla="*/ 44301 w 1117897"/>
                <a:gd name="connsiteY4" fmla="*/ 81546 h 81547"/>
                <a:gd name="connsiteX5" fmla="*/ 21824 w 1117897"/>
                <a:gd name="connsiteY5" fmla="*/ 65342 h 81547"/>
                <a:gd name="connsiteX6" fmla="*/ 0 w 1117897"/>
                <a:gd name="connsiteY6" fmla="*/ 0 h 8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897" h="81547">
                  <a:moveTo>
                    <a:pt x="1099959" y="0"/>
                  </a:moveTo>
                  <a:lnTo>
                    <a:pt x="1116686" y="50443"/>
                  </a:lnTo>
                  <a:cubicBezTo>
                    <a:pt x="1120803" y="62845"/>
                    <a:pt x="1114085" y="76227"/>
                    <a:pt x="1101684" y="80344"/>
                  </a:cubicBezTo>
                  <a:cubicBezTo>
                    <a:pt x="1099279" y="81141"/>
                    <a:pt x="1096744" y="81546"/>
                    <a:pt x="1094209" y="81546"/>
                  </a:cubicBezTo>
                  <a:lnTo>
                    <a:pt x="44301" y="81546"/>
                  </a:lnTo>
                  <a:cubicBezTo>
                    <a:pt x="34069" y="81638"/>
                    <a:pt x="24973" y="75077"/>
                    <a:pt x="21824" y="653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07B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C3B7828B-8328-E683-48B7-636BADA54F50}"/>
                </a:ext>
              </a:extLst>
            </p:cNvPr>
            <p:cNvSpPr/>
            <p:nvPr/>
          </p:nvSpPr>
          <p:spPr>
            <a:xfrm>
              <a:off x="6124432" y="3868216"/>
              <a:ext cx="1117897" cy="81547"/>
            </a:xfrm>
            <a:custGeom>
              <a:avLst/>
              <a:gdLst>
                <a:gd name="connsiteX0" fmla="*/ 1099959 w 1117897"/>
                <a:gd name="connsiteY0" fmla="*/ 0 h 81547"/>
                <a:gd name="connsiteX1" fmla="*/ 1116686 w 1117897"/>
                <a:gd name="connsiteY1" fmla="*/ 50443 h 81547"/>
                <a:gd name="connsiteX2" fmla="*/ 1101684 w 1117897"/>
                <a:gd name="connsiteY2" fmla="*/ 80344 h 81547"/>
                <a:gd name="connsiteX3" fmla="*/ 1094209 w 1117897"/>
                <a:gd name="connsiteY3" fmla="*/ 81546 h 81547"/>
                <a:gd name="connsiteX4" fmla="*/ 44301 w 1117897"/>
                <a:gd name="connsiteY4" fmla="*/ 81546 h 81547"/>
                <a:gd name="connsiteX5" fmla="*/ 21824 w 1117897"/>
                <a:gd name="connsiteY5" fmla="*/ 65342 h 81547"/>
                <a:gd name="connsiteX6" fmla="*/ 0 w 1117897"/>
                <a:gd name="connsiteY6" fmla="*/ 0 h 8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897" h="81547">
                  <a:moveTo>
                    <a:pt x="1099959" y="0"/>
                  </a:moveTo>
                  <a:lnTo>
                    <a:pt x="1116686" y="50443"/>
                  </a:lnTo>
                  <a:cubicBezTo>
                    <a:pt x="1120803" y="62845"/>
                    <a:pt x="1114085" y="76227"/>
                    <a:pt x="1101684" y="80344"/>
                  </a:cubicBezTo>
                  <a:cubicBezTo>
                    <a:pt x="1099279" y="81141"/>
                    <a:pt x="1096744" y="81546"/>
                    <a:pt x="1094209" y="81546"/>
                  </a:cubicBezTo>
                  <a:lnTo>
                    <a:pt x="44301" y="81546"/>
                  </a:lnTo>
                  <a:cubicBezTo>
                    <a:pt x="34069" y="81638"/>
                    <a:pt x="24973" y="75077"/>
                    <a:pt x="21824" y="653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CCB21D1F-EF51-DDA7-F022-80542DFB2F41}"/>
                </a:ext>
              </a:extLst>
            </p:cNvPr>
            <p:cNvSpPr/>
            <p:nvPr/>
          </p:nvSpPr>
          <p:spPr>
            <a:xfrm>
              <a:off x="4494423" y="3949109"/>
              <a:ext cx="3181608" cy="96182"/>
            </a:xfrm>
            <a:custGeom>
              <a:avLst/>
              <a:gdLst>
                <a:gd name="connsiteX0" fmla="*/ 0 w 3181608"/>
                <a:gd name="connsiteY0" fmla="*/ 0 h 96182"/>
                <a:gd name="connsiteX1" fmla="*/ 3181608 w 3181608"/>
                <a:gd name="connsiteY1" fmla="*/ 0 h 96182"/>
                <a:gd name="connsiteX2" fmla="*/ 3181608 w 3181608"/>
                <a:gd name="connsiteY2" fmla="*/ 96183 h 96182"/>
                <a:gd name="connsiteX3" fmla="*/ 0 w 3181608"/>
                <a:gd name="connsiteY3" fmla="*/ 96183 h 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1608" h="96182">
                  <a:moveTo>
                    <a:pt x="0" y="0"/>
                  </a:moveTo>
                  <a:lnTo>
                    <a:pt x="3181608" y="0"/>
                  </a:lnTo>
                  <a:lnTo>
                    <a:pt x="3181608" y="96183"/>
                  </a:lnTo>
                  <a:lnTo>
                    <a:pt x="0" y="96183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BE8DF9EA-0C46-B5E5-42BA-2921C6E150D4}"/>
                </a:ext>
              </a:extLst>
            </p:cNvPr>
            <p:cNvSpPr/>
            <p:nvPr/>
          </p:nvSpPr>
          <p:spPr>
            <a:xfrm>
              <a:off x="4494423" y="3949109"/>
              <a:ext cx="3181608" cy="96182"/>
            </a:xfrm>
            <a:custGeom>
              <a:avLst/>
              <a:gdLst>
                <a:gd name="connsiteX0" fmla="*/ 0 w 3181608"/>
                <a:gd name="connsiteY0" fmla="*/ 0 h 96182"/>
                <a:gd name="connsiteX1" fmla="*/ 3181608 w 3181608"/>
                <a:gd name="connsiteY1" fmla="*/ 0 h 96182"/>
                <a:gd name="connsiteX2" fmla="*/ 3181608 w 3181608"/>
                <a:gd name="connsiteY2" fmla="*/ 96183 h 96182"/>
                <a:gd name="connsiteX3" fmla="*/ 0 w 3181608"/>
                <a:gd name="connsiteY3" fmla="*/ 96183 h 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1608" h="96182">
                  <a:moveTo>
                    <a:pt x="0" y="0"/>
                  </a:moveTo>
                  <a:lnTo>
                    <a:pt x="3181608" y="0"/>
                  </a:lnTo>
                  <a:lnTo>
                    <a:pt x="3181608" y="96183"/>
                  </a:lnTo>
                  <a:lnTo>
                    <a:pt x="0" y="96183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31B860B7-232C-5783-FDBE-C8A2EFCC86FF}"/>
                </a:ext>
              </a:extLst>
            </p:cNvPr>
            <p:cNvSpPr/>
            <p:nvPr/>
          </p:nvSpPr>
          <p:spPr>
            <a:xfrm>
              <a:off x="4418758" y="4045292"/>
              <a:ext cx="411520" cy="1798590"/>
            </a:xfrm>
            <a:custGeom>
              <a:avLst/>
              <a:gdLst>
                <a:gd name="connsiteX0" fmla="*/ 285804 w 411520"/>
                <a:gd name="connsiteY0" fmla="*/ 0 h 1798590"/>
                <a:gd name="connsiteX1" fmla="*/ 0 w 411520"/>
                <a:gd name="connsiteY1" fmla="*/ 1797283 h 1798590"/>
                <a:gd name="connsiteX2" fmla="*/ 57370 w 411520"/>
                <a:gd name="connsiteY2" fmla="*/ 1798590 h 1798590"/>
                <a:gd name="connsiteX3" fmla="*/ 411521 w 411520"/>
                <a:gd name="connsiteY3" fmla="*/ 0 h 1798590"/>
                <a:gd name="connsiteX4" fmla="*/ 285804 w 411520"/>
                <a:gd name="connsiteY4" fmla="*/ 0 h 179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520" h="1798590">
                  <a:moveTo>
                    <a:pt x="285804" y="0"/>
                  </a:moveTo>
                  <a:lnTo>
                    <a:pt x="0" y="1797283"/>
                  </a:lnTo>
                  <a:lnTo>
                    <a:pt x="57370" y="1798590"/>
                  </a:lnTo>
                  <a:lnTo>
                    <a:pt x="411521" y="0"/>
                  </a:lnTo>
                  <a:lnTo>
                    <a:pt x="285804" y="0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8A8C6947-DFA0-0F5C-E62E-DC534021EF43}"/>
                </a:ext>
              </a:extLst>
            </p:cNvPr>
            <p:cNvSpPr/>
            <p:nvPr/>
          </p:nvSpPr>
          <p:spPr>
            <a:xfrm>
              <a:off x="4418758" y="4045292"/>
              <a:ext cx="411520" cy="1798590"/>
            </a:xfrm>
            <a:custGeom>
              <a:avLst/>
              <a:gdLst>
                <a:gd name="connsiteX0" fmla="*/ 285804 w 411520"/>
                <a:gd name="connsiteY0" fmla="*/ 0 h 1798590"/>
                <a:gd name="connsiteX1" fmla="*/ 0 w 411520"/>
                <a:gd name="connsiteY1" fmla="*/ 1797153 h 1798590"/>
                <a:gd name="connsiteX2" fmla="*/ 57370 w 411520"/>
                <a:gd name="connsiteY2" fmla="*/ 1798590 h 1798590"/>
                <a:gd name="connsiteX3" fmla="*/ 411521 w 411520"/>
                <a:gd name="connsiteY3" fmla="*/ 0 h 1798590"/>
                <a:gd name="connsiteX4" fmla="*/ 285804 w 411520"/>
                <a:gd name="connsiteY4" fmla="*/ 0 h 179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520" h="1798590">
                  <a:moveTo>
                    <a:pt x="285804" y="0"/>
                  </a:moveTo>
                  <a:lnTo>
                    <a:pt x="0" y="1797153"/>
                  </a:lnTo>
                  <a:lnTo>
                    <a:pt x="57370" y="1798590"/>
                  </a:lnTo>
                  <a:lnTo>
                    <a:pt x="411521" y="0"/>
                  </a:lnTo>
                  <a:lnTo>
                    <a:pt x="285804" y="0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28BC77F0-FBDB-D738-C9B9-7892C2E5671B}"/>
                </a:ext>
              </a:extLst>
            </p:cNvPr>
            <p:cNvSpPr/>
            <p:nvPr/>
          </p:nvSpPr>
          <p:spPr>
            <a:xfrm>
              <a:off x="7285289" y="4045292"/>
              <a:ext cx="411520" cy="1798590"/>
            </a:xfrm>
            <a:custGeom>
              <a:avLst/>
              <a:gdLst>
                <a:gd name="connsiteX0" fmla="*/ 125717 w 411520"/>
                <a:gd name="connsiteY0" fmla="*/ 0 h 1798590"/>
                <a:gd name="connsiteX1" fmla="*/ 411521 w 411520"/>
                <a:gd name="connsiteY1" fmla="*/ 1797283 h 1798590"/>
                <a:gd name="connsiteX2" fmla="*/ 354151 w 411520"/>
                <a:gd name="connsiteY2" fmla="*/ 1798590 h 1798590"/>
                <a:gd name="connsiteX3" fmla="*/ 0 w 411520"/>
                <a:gd name="connsiteY3" fmla="*/ 0 h 1798590"/>
                <a:gd name="connsiteX4" fmla="*/ 125717 w 411520"/>
                <a:gd name="connsiteY4" fmla="*/ 0 h 179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520" h="1798590">
                  <a:moveTo>
                    <a:pt x="125717" y="0"/>
                  </a:moveTo>
                  <a:lnTo>
                    <a:pt x="411521" y="1797283"/>
                  </a:lnTo>
                  <a:lnTo>
                    <a:pt x="354151" y="1798590"/>
                  </a:lnTo>
                  <a:lnTo>
                    <a:pt x="0" y="0"/>
                  </a:lnTo>
                  <a:lnTo>
                    <a:pt x="125717" y="0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ECCB4180-B4B4-A60A-EAC4-95144E1E2317}"/>
                </a:ext>
              </a:extLst>
            </p:cNvPr>
            <p:cNvSpPr/>
            <p:nvPr/>
          </p:nvSpPr>
          <p:spPr>
            <a:xfrm>
              <a:off x="7285289" y="4045292"/>
              <a:ext cx="411520" cy="1798590"/>
            </a:xfrm>
            <a:custGeom>
              <a:avLst/>
              <a:gdLst>
                <a:gd name="connsiteX0" fmla="*/ 125717 w 411520"/>
                <a:gd name="connsiteY0" fmla="*/ 0 h 1798590"/>
                <a:gd name="connsiteX1" fmla="*/ 411521 w 411520"/>
                <a:gd name="connsiteY1" fmla="*/ 1797153 h 1798590"/>
                <a:gd name="connsiteX2" fmla="*/ 354151 w 411520"/>
                <a:gd name="connsiteY2" fmla="*/ 1798590 h 1798590"/>
                <a:gd name="connsiteX3" fmla="*/ 0 w 411520"/>
                <a:gd name="connsiteY3" fmla="*/ 0 h 1798590"/>
                <a:gd name="connsiteX4" fmla="*/ 125717 w 411520"/>
                <a:gd name="connsiteY4" fmla="*/ 0 h 179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520" h="1798590">
                  <a:moveTo>
                    <a:pt x="125717" y="0"/>
                  </a:moveTo>
                  <a:lnTo>
                    <a:pt x="411521" y="1797153"/>
                  </a:lnTo>
                  <a:lnTo>
                    <a:pt x="354151" y="1798590"/>
                  </a:lnTo>
                  <a:lnTo>
                    <a:pt x="0" y="0"/>
                  </a:lnTo>
                  <a:lnTo>
                    <a:pt x="125717" y="0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79308FC0-6664-AE80-2E35-835C7B18FAE9}"/>
                </a:ext>
              </a:extLst>
            </p:cNvPr>
            <p:cNvSpPr/>
            <p:nvPr/>
          </p:nvSpPr>
          <p:spPr>
            <a:xfrm>
              <a:off x="4708221" y="4144742"/>
              <a:ext cx="2640580" cy="36852"/>
            </a:xfrm>
            <a:custGeom>
              <a:avLst/>
              <a:gdLst>
                <a:gd name="connsiteX0" fmla="*/ 0 w 2640580"/>
                <a:gd name="connsiteY0" fmla="*/ 0 h 36852"/>
                <a:gd name="connsiteX1" fmla="*/ 2640581 w 2640580"/>
                <a:gd name="connsiteY1" fmla="*/ 0 h 36852"/>
                <a:gd name="connsiteX2" fmla="*/ 2640581 w 2640580"/>
                <a:gd name="connsiteY2" fmla="*/ 36853 h 36852"/>
                <a:gd name="connsiteX3" fmla="*/ 0 w 2640580"/>
                <a:gd name="connsiteY3" fmla="*/ 36853 h 3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0580" h="36852">
                  <a:moveTo>
                    <a:pt x="0" y="0"/>
                  </a:moveTo>
                  <a:lnTo>
                    <a:pt x="2640581" y="0"/>
                  </a:lnTo>
                  <a:lnTo>
                    <a:pt x="2640581" y="36853"/>
                  </a:lnTo>
                  <a:lnTo>
                    <a:pt x="0" y="36853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6B3E98D7-882E-BF72-BC14-6EA4359543E7}"/>
                </a:ext>
              </a:extLst>
            </p:cNvPr>
            <p:cNvSpPr/>
            <p:nvPr/>
          </p:nvSpPr>
          <p:spPr>
            <a:xfrm>
              <a:off x="4708221" y="4144742"/>
              <a:ext cx="2640580" cy="36852"/>
            </a:xfrm>
            <a:custGeom>
              <a:avLst/>
              <a:gdLst>
                <a:gd name="connsiteX0" fmla="*/ 0 w 2640580"/>
                <a:gd name="connsiteY0" fmla="*/ 0 h 36852"/>
                <a:gd name="connsiteX1" fmla="*/ 2640581 w 2640580"/>
                <a:gd name="connsiteY1" fmla="*/ 0 h 36852"/>
                <a:gd name="connsiteX2" fmla="*/ 2640581 w 2640580"/>
                <a:gd name="connsiteY2" fmla="*/ 36853 h 36852"/>
                <a:gd name="connsiteX3" fmla="*/ 0 w 2640580"/>
                <a:gd name="connsiteY3" fmla="*/ 36853 h 3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0580" h="36852">
                  <a:moveTo>
                    <a:pt x="0" y="0"/>
                  </a:moveTo>
                  <a:lnTo>
                    <a:pt x="2640581" y="0"/>
                  </a:lnTo>
                  <a:lnTo>
                    <a:pt x="2640581" y="36853"/>
                  </a:lnTo>
                  <a:lnTo>
                    <a:pt x="0" y="36853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EB7B621C-328C-21CF-B0CE-8F7AEEA874F9}"/>
                </a:ext>
              </a:extLst>
            </p:cNvPr>
            <p:cNvSpPr/>
            <p:nvPr/>
          </p:nvSpPr>
          <p:spPr>
            <a:xfrm>
              <a:off x="6532220" y="4059928"/>
              <a:ext cx="1191488" cy="1383802"/>
            </a:xfrm>
            <a:custGeom>
              <a:avLst/>
              <a:gdLst>
                <a:gd name="connsiteX0" fmla="*/ 1156750 w 1191488"/>
                <a:gd name="connsiteY0" fmla="*/ 51750 h 1383802"/>
                <a:gd name="connsiteX1" fmla="*/ 985816 w 1191488"/>
                <a:gd name="connsiteY1" fmla="*/ 475424 h 1383802"/>
                <a:gd name="connsiteX2" fmla="*/ 306918 w 1191488"/>
                <a:gd name="connsiteY2" fmla="*/ 433344 h 1383802"/>
                <a:gd name="connsiteX3" fmla="*/ 439692 w 1191488"/>
                <a:gd name="connsiteY3" fmla="*/ 693404 h 1383802"/>
                <a:gd name="connsiteX4" fmla="*/ 633103 w 1191488"/>
                <a:gd name="connsiteY4" fmla="*/ 1376876 h 1383802"/>
                <a:gd name="connsiteX5" fmla="*/ 463215 w 1191488"/>
                <a:gd name="connsiteY5" fmla="*/ 1383802 h 1383802"/>
                <a:gd name="connsiteX6" fmla="*/ 74 w 1191488"/>
                <a:gd name="connsiteY6" fmla="*/ 288809 h 1383802"/>
                <a:gd name="connsiteX7" fmla="*/ 831087 w 1191488"/>
                <a:gd name="connsiteY7" fmla="*/ 0 h 138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1488" h="1383802">
                  <a:moveTo>
                    <a:pt x="1156750" y="51750"/>
                  </a:moveTo>
                  <a:cubicBezTo>
                    <a:pt x="1156750" y="51750"/>
                    <a:pt x="1305989" y="390088"/>
                    <a:pt x="985816" y="475424"/>
                  </a:cubicBezTo>
                  <a:cubicBezTo>
                    <a:pt x="766922" y="533840"/>
                    <a:pt x="448055" y="386821"/>
                    <a:pt x="306918" y="433344"/>
                  </a:cubicBezTo>
                  <a:cubicBezTo>
                    <a:pt x="306918" y="433344"/>
                    <a:pt x="368470" y="455038"/>
                    <a:pt x="439692" y="693404"/>
                  </a:cubicBezTo>
                  <a:cubicBezTo>
                    <a:pt x="510914" y="931770"/>
                    <a:pt x="633103" y="1376876"/>
                    <a:pt x="633103" y="1376876"/>
                  </a:cubicBezTo>
                  <a:lnTo>
                    <a:pt x="463215" y="1383802"/>
                  </a:lnTo>
                  <a:cubicBezTo>
                    <a:pt x="463215" y="1383802"/>
                    <a:pt x="9222" y="456998"/>
                    <a:pt x="74" y="288809"/>
                  </a:cubicBezTo>
                  <a:cubicBezTo>
                    <a:pt x="-9074" y="120620"/>
                    <a:pt x="831087" y="0"/>
                    <a:pt x="831087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F04A7B9F-7E3B-2670-9E1D-013E2D020E2D}"/>
                </a:ext>
              </a:extLst>
            </p:cNvPr>
            <p:cNvSpPr/>
            <p:nvPr/>
          </p:nvSpPr>
          <p:spPr>
            <a:xfrm>
              <a:off x="6798557" y="4111025"/>
              <a:ext cx="1286520" cy="1327478"/>
            </a:xfrm>
            <a:custGeom>
              <a:avLst/>
              <a:gdLst>
                <a:gd name="connsiteX0" fmla="*/ 1255541 w 1286520"/>
                <a:gd name="connsiteY0" fmla="*/ 48484 h 1327478"/>
                <a:gd name="connsiteX1" fmla="*/ 1067488 w 1286520"/>
                <a:gd name="connsiteY1" fmla="*/ 446283 h 1327478"/>
                <a:gd name="connsiteX2" fmla="*/ 383754 w 1286520"/>
                <a:gd name="connsiteY2" fmla="*/ 428510 h 1327478"/>
                <a:gd name="connsiteX3" fmla="*/ 548284 w 1286520"/>
                <a:gd name="connsiteY3" fmla="*/ 671449 h 1327478"/>
                <a:gd name="connsiteX4" fmla="*/ 753065 w 1286520"/>
                <a:gd name="connsiteY4" fmla="*/ 1327478 h 1327478"/>
                <a:gd name="connsiteX5" fmla="*/ 543972 w 1286520"/>
                <a:gd name="connsiteY5" fmla="*/ 1327478 h 1327478"/>
                <a:gd name="connsiteX6" fmla="*/ 69 w 1286520"/>
                <a:gd name="connsiteY6" fmla="*/ 247122 h 1327478"/>
                <a:gd name="connsiteX7" fmla="*/ 890543 w 1286520"/>
                <a:gd name="connsiteY7" fmla="*/ 0 h 1327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6520" h="1327478">
                  <a:moveTo>
                    <a:pt x="1255541" y="48484"/>
                  </a:moveTo>
                  <a:cubicBezTo>
                    <a:pt x="1255541" y="48484"/>
                    <a:pt x="1399292" y="411259"/>
                    <a:pt x="1067488" y="446283"/>
                  </a:cubicBezTo>
                  <a:cubicBezTo>
                    <a:pt x="810042" y="473465"/>
                    <a:pt x="574290" y="448504"/>
                    <a:pt x="383754" y="428510"/>
                  </a:cubicBezTo>
                  <a:cubicBezTo>
                    <a:pt x="383754" y="428510"/>
                    <a:pt x="477062" y="433084"/>
                    <a:pt x="548284" y="671449"/>
                  </a:cubicBezTo>
                  <a:cubicBezTo>
                    <a:pt x="619507" y="909815"/>
                    <a:pt x="753065" y="1327478"/>
                    <a:pt x="753065" y="1327478"/>
                  </a:cubicBezTo>
                  <a:lnTo>
                    <a:pt x="543972" y="1327478"/>
                  </a:lnTo>
                  <a:cubicBezTo>
                    <a:pt x="543972" y="1327478"/>
                    <a:pt x="9217" y="415311"/>
                    <a:pt x="69" y="247122"/>
                  </a:cubicBezTo>
                  <a:cubicBezTo>
                    <a:pt x="-9079" y="78933"/>
                    <a:pt x="890543" y="0"/>
                    <a:pt x="890543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8DD511ED-85D6-0EC2-F376-7229D06A7E88}"/>
                </a:ext>
              </a:extLst>
            </p:cNvPr>
            <p:cNvSpPr/>
            <p:nvPr/>
          </p:nvSpPr>
          <p:spPr>
            <a:xfrm>
              <a:off x="6755631" y="4316459"/>
              <a:ext cx="567686" cy="1145044"/>
            </a:xfrm>
            <a:custGeom>
              <a:avLst/>
              <a:gdLst>
                <a:gd name="connsiteX0" fmla="*/ 357287 w 567686"/>
                <a:gd name="connsiteY0" fmla="*/ 1145045 h 1145044"/>
                <a:gd name="connsiteX1" fmla="*/ 0 w 567686"/>
                <a:gd name="connsiteY1" fmla="*/ 133297 h 1145044"/>
                <a:gd name="connsiteX2" fmla="*/ 566903 w 567686"/>
                <a:gd name="connsiteY2" fmla="*/ 0 h 1145044"/>
                <a:gd name="connsiteX3" fmla="*/ 567687 w 567686"/>
                <a:gd name="connsiteY3" fmla="*/ 6534 h 1145044"/>
                <a:gd name="connsiteX4" fmla="*/ 6534 w 567686"/>
                <a:gd name="connsiteY4" fmla="*/ 133297 h 1145044"/>
                <a:gd name="connsiteX5" fmla="*/ 363429 w 567686"/>
                <a:gd name="connsiteY5" fmla="*/ 1142823 h 114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7686" h="1145044">
                  <a:moveTo>
                    <a:pt x="357287" y="1145045"/>
                  </a:moveTo>
                  <a:cubicBezTo>
                    <a:pt x="342782" y="1105840"/>
                    <a:pt x="0" y="191059"/>
                    <a:pt x="0" y="133297"/>
                  </a:cubicBezTo>
                  <a:cubicBezTo>
                    <a:pt x="0" y="75535"/>
                    <a:pt x="508880" y="7449"/>
                    <a:pt x="566903" y="0"/>
                  </a:cubicBezTo>
                  <a:lnTo>
                    <a:pt x="567687" y="6534"/>
                  </a:lnTo>
                  <a:cubicBezTo>
                    <a:pt x="342128" y="35285"/>
                    <a:pt x="6534" y="93439"/>
                    <a:pt x="6534" y="133297"/>
                  </a:cubicBezTo>
                  <a:cubicBezTo>
                    <a:pt x="6534" y="189360"/>
                    <a:pt x="359378" y="1133283"/>
                    <a:pt x="363429" y="114282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33392CE1-4A83-78D2-7326-B7F4603B69E6}"/>
                </a:ext>
              </a:extLst>
            </p:cNvPr>
            <p:cNvSpPr/>
            <p:nvPr/>
          </p:nvSpPr>
          <p:spPr>
            <a:xfrm>
              <a:off x="7385131" y="5460327"/>
              <a:ext cx="173416" cy="135910"/>
            </a:xfrm>
            <a:custGeom>
              <a:avLst/>
              <a:gdLst>
                <a:gd name="connsiteX0" fmla="*/ 146757 w 173416"/>
                <a:gd name="connsiteY0" fmla="*/ 0 h 135910"/>
                <a:gd name="connsiteX1" fmla="*/ 173416 w 173416"/>
                <a:gd name="connsiteY1" fmla="*/ 135911 h 135910"/>
                <a:gd name="connsiteX2" fmla="*/ 62728 w 173416"/>
                <a:gd name="connsiteY2" fmla="*/ 135911 h 135910"/>
                <a:gd name="connsiteX3" fmla="*/ 0 w 173416"/>
                <a:gd name="connsiteY3" fmla="*/ 15682 h 135910"/>
                <a:gd name="connsiteX4" fmla="*/ 146757 w 173416"/>
                <a:gd name="connsiteY4" fmla="*/ 0 h 13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416" h="135910">
                  <a:moveTo>
                    <a:pt x="146757" y="0"/>
                  </a:moveTo>
                  <a:lnTo>
                    <a:pt x="173416" y="135911"/>
                  </a:lnTo>
                  <a:lnTo>
                    <a:pt x="62728" y="135911"/>
                  </a:lnTo>
                  <a:lnTo>
                    <a:pt x="0" y="15682"/>
                  </a:lnTo>
                  <a:lnTo>
                    <a:pt x="146757" y="0"/>
                  </a:ln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A1B6EE6-7BA1-0B31-CF4F-D58EB44696E7}"/>
                </a:ext>
              </a:extLst>
            </p:cNvPr>
            <p:cNvSpPr/>
            <p:nvPr/>
          </p:nvSpPr>
          <p:spPr>
            <a:xfrm>
              <a:off x="7285289" y="5573499"/>
              <a:ext cx="303968" cy="247644"/>
            </a:xfrm>
            <a:custGeom>
              <a:avLst/>
              <a:gdLst>
                <a:gd name="connsiteX0" fmla="*/ 273258 w 303968"/>
                <a:gd name="connsiteY0" fmla="*/ 0 h 247644"/>
                <a:gd name="connsiteX1" fmla="*/ 156558 w 303968"/>
                <a:gd name="connsiteY1" fmla="*/ 22739 h 247644"/>
                <a:gd name="connsiteX2" fmla="*/ 113564 w 303968"/>
                <a:gd name="connsiteY2" fmla="*/ 125979 h 247644"/>
                <a:gd name="connsiteX3" fmla="*/ 0 w 303968"/>
                <a:gd name="connsiteY3" fmla="*/ 247644 h 247644"/>
                <a:gd name="connsiteX4" fmla="*/ 205826 w 303968"/>
                <a:gd name="connsiteY4" fmla="*/ 247644 h 247644"/>
                <a:gd name="connsiteX5" fmla="*/ 236928 w 303968"/>
                <a:gd name="connsiteY5" fmla="*/ 202820 h 247644"/>
                <a:gd name="connsiteX6" fmla="*/ 247122 w 303968"/>
                <a:gd name="connsiteY6" fmla="*/ 247644 h 247644"/>
                <a:gd name="connsiteX7" fmla="*/ 303969 w 303968"/>
                <a:gd name="connsiteY7" fmla="*/ 247644 h 247644"/>
                <a:gd name="connsiteX8" fmla="*/ 273258 w 303968"/>
                <a:gd name="connsiteY8" fmla="*/ 0 h 24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3968" h="247644">
                  <a:moveTo>
                    <a:pt x="273258" y="0"/>
                  </a:moveTo>
                  <a:cubicBezTo>
                    <a:pt x="277309" y="32932"/>
                    <a:pt x="167666" y="5620"/>
                    <a:pt x="156558" y="22739"/>
                  </a:cubicBezTo>
                  <a:cubicBezTo>
                    <a:pt x="145450" y="39859"/>
                    <a:pt x="130422" y="97098"/>
                    <a:pt x="113564" y="125979"/>
                  </a:cubicBezTo>
                  <a:cubicBezTo>
                    <a:pt x="96705" y="154859"/>
                    <a:pt x="0" y="247644"/>
                    <a:pt x="0" y="247644"/>
                  </a:cubicBezTo>
                  <a:lnTo>
                    <a:pt x="205826" y="247644"/>
                  </a:lnTo>
                  <a:lnTo>
                    <a:pt x="236928" y="202820"/>
                  </a:lnTo>
                  <a:lnTo>
                    <a:pt x="247122" y="247644"/>
                  </a:lnTo>
                  <a:lnTo>
                    <a:pt x="303969" y="247644"/>
                  </a:lnTo>
                  <a:cubicBezTo>
                    <a:pt x="303969" y="247644"/>
                    <a:pt x="282406" y="23131"/>
                    <a:pt x="273258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8628220D-9A60-E3D3-FE0A-1BEB4863037B}"/>
                </a:ext>
              </a:extLst>
            </p:cNvPr>
            <p:cNvSpPr/>
            <p:nvPr/>
          </p:nvSpPr>
          <p:spPr>
            <a:xfrm>
              <a:off x="7310381" y="5438503"/>
              <a:ext cx="278877" cy="80631"/>
            </a:xfrm>
            <a:custGeom>
              <a:avLst/>
              <a:gdLst>
                <a:gd name="connsiteX0" fmla="*/ 16466 w 278877"/>
                <a:gd name="connsiteY0" fmla="*/ 80631 h 80631"/>
                <a:gd name="connsiteX1" fmla="*/ 278877 w 278877"/>
                <a:gd name="connsiteY1" fmla="*/ 80631 h 80631"/>
                <a:gd name="connsiteX2" fmla="*/ 262280 w 278877"/>
                <a:gd name="connsiteY2" fmla="*/ 0 h 80631"/>
                <a:gd name="connsiteX3" fmla="*/ 0 w 278877"/>
                <a:gd name="connsiteY3" fmla="*/ 0 h 80631"/>
                <a:gd name="connsiteX4" fmla="*/ 16466 w 278877"/>
                <a:gd name="connsiteY4" fmla="*/ 80631 h 8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631">
                  <a:moveTo>
                    <a:pt x="16466" y="80631"/>
                  </a:moveTo>
                  <a:lnTo>
                    <a:pt x="278877" y="80631"/>
                  </a:lnTo>
                  <a:lnTo>
                    <a:pt x="262280" y="0"/>
                  </a:lnTo>
                  <a:lnTo>
                    <a:pt x="0" y="0"/>
                  </a:lnTo>
                  <a:lnTo>
                    <a:pt x="16466" y="80631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77B8F0E5-ABBD-DDF9-1774-077DA74EB1DE}"/>
                </a:ext>
              </a:extLst>
            </p:cNvPr>
            <p:cNvSpPr/>
            <p:nvPr/>
          </p:nvSpPr>
          <p:spPr>
            <a:xfrm>
              <a:off x="7310381" y="5438503"/>
              <a:ext cx="278877" cy="80631"/>
            </a:xfrm>
            <a:custGeom>
              <a:avLst/>
              <a:gdLst>
                <a:gd name="connsiteX0" fmla="*/ 16466 w 278877"/>
                <a:gd name="connsiteY0" fmla="*/ 80631 h 80631"/>
                <a:gd name="connsiteX1" fmla="*/ 278877 w 278877"/>
                <a:gd name="connsiteY1" fmla="*/ 80631 h 80631"/>
                <a:gd name="connsiteX2" fmla="*/ 262280 w 278877"/>
                <a:gd name="connsiteY2" fmla="*/ 0 h 80631"/>
                <a:gd name="connsiteX3" fmla="*/ 0 w 278877"/>
                <a:gd name="connsiteY3" fmla="*/ 0 h 80631"/>
                <a:gd name="connsiteX4" fmla="*/ 16466 w 278877"/>
                <a:gd name="connsiteY4" fmla="*/ 80631 h 8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631">
                  <a:moveTo>
                    <a:pt x="16466" y="80631"/>
                  </a:moveTo>
                  <a:lnTo>
                    <a:pt x="278877" y="80631"/>
                  </a:lnTo>
                  <a:lnTo>
                    <a:pt x="262280" y="0"/>
                  </a:lnTo>
                  <a:lnTo>
                    <a:pt x="0" y="0"/>
                  </a:lnTo>
                  <a:lnTo>
                    <a:pt x="16466" y="80631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E1154117-71E4-4306-E01E-2261779C02A1}"/>
                </a:ext>
              </a:extLst>
            </p:cNvPr>
            <p:cNvSpPr/>
            <p:nvPr/>
          </p:nvSpPr>
          <p:spPr>
            <a:xfrm>
              <a:off x="7099353" y="2771116"/>
              <a:ext cx="57400" cy="32386"/>
            </a:xfrm>
            <a:custGeom>
              <a:avLst/>
              <a:gdLst>
                <a:gd name="connsiteX0" fmla="*/ 8077 w 57400"/>
                <a:gd name="connsiteY0" fmla="*/ 32033 h 32386"/>
                <a:gd name="connsiteX1" fmla="*/ 2196 w 57400"/>
                <a:gd name="connsiteY1" fmla="*/ 30988 h 32386"/>
                <a:gd name="connsiteX2" fmla="*/ 1412 w 57400"/>
                <a:gd name="connsiteY2" fmla="*/ 22363 h 32386"/>
                <a:gd name="connsiteX3" fmla="*/ 52117 w 57400"/>
                <a:gd name="connsiteY3" fmla="*/ 147 h 32386"/>
                <a:gd name="connsiteX4" fmla="*/ 57371 w 57400"/>
                <a:gd name="connsiteY4" fmla="*/ 6589 h 32386"/>
                <a:gd name="connsiteX5" fmla="*/ 57345 w 57400"/>
                <a:gd name="connsiteY5" fmla="*/ 6812 h 32386"/>
                <a:gd name="connsiteX6" fmla="*/ 50745 w 57400"/>
                <a:gd name="connsiteY6" fmla="*/ 12183 h 32386"/>
                <a:gd name="connsiteX7" fmla="*/ 50680 w 57400"/>
                <a:gd name="connsiteY7" fmla="*/ 12170 h 32386"/>
                <a:gd name="connsiteX8" fmla="*/ 10691 w 57400"/>
                <a:gd name="connsiteY8" fmla="*/ 30204 h 32386"/>
                <a:gd name="connsiteX9" fmla="*/ 8077 w 57400"/>
                <a:gd name="connsiteY9" fmla="*/ 32033 h 3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400" h="32386">
                  <a:moveTo>
                    <a:pt x="8077" y="32033"/>
                  </a:moveTo>
                  <a:cubicBezTo>
                    <a:pt x="6065" y="32752"/>
                    <a:pt x="3830" y="32360"/>
                    <a:pt x="2196" y="30988"/>
                  </a:cubicBezTo>
                  <a:cubicBezTo>
                    <a:pt x="-391" y="28819"/>
                    <a:pt x="-744" y="24964"/>
                    <a:pt x="1412" y="22363"/>
                  </a:cubicBezTo>
                  <a:cubicBezTo>
                    <a:pt x="13644" y="7086"/>
                    <a:pt x="32593" y="-1225"/>
                    <a:pt x="52117" y="147"/>
                  </a:cubicBezTo>
                  <a:cubicBezTo>
                    <a:pt x="55345" y="474"/>
                    <a:pt x="57698" y="3362"/>
                    <a:pt x="57371" y="6589"/>
                  </a:cubicBezTo>
                  <a:cubicBezTo>
                    <a:pt x="57358" y="6668"/>
                    <a:pt x="57358" y="6733"/>
                    <a:pt x="57345" y="6812"/>
                  </a:cubicBezTo>
                  <a:cubicBezTo>
                    <a:pt x="57005" y="10118"/>
                    <a:pt x="54051" y="12523"/>
                    <a:pt x="50745" y="12183"/>
                  </a:cubicBezTo>
                  <a:cubicBezTo>
                    <a:pt x="50732" y="12170"/>
                    <a:pt x="50706" y="12170"/>
                    <a:pt x="50680" y="12170"/>
                  </a:cubicBezTo>
                  <a:cubicBezTo>
                    <a:pt x="35233" y="11425"/>
                    <a:pt x="20361" y="18129"/>
                    <a:pt x="10691" y="30204"/>
                  </a:cubicBezTo>
                  <a:cubicBezTo>
                    <a:pt x="10063" y="31106"/>
                    <a:pt x="9136" y="31759"/>
                    <a:pt x="8077" y="32033"/>
                  </a:cubicBezTo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30E04F9-FA08-A85E-D081-542687A44E8E}"/>
                </a:ext>
              </a:extLst>
            </p:cNvPr>
            <p:cNvSpPr/>
            <p:nvPr/>
          </p:nvSpPr>
          <p:spPr>
            <a:xfrm>
              <a:off x="7095015" y="2829548"/>
              <a:ext cx="36460" cy="73721"/>
            </a:xfrm>
            <a:custGeom>
              <a:avLst/>
              <a:gdLst>
                <a:gd name="connsiteX0" fmla="*/ 23784 w 36460"/>
                <a:gd name="connsiteY0" fmla="*/ 0 h 73721"/>
                <a:gd name="connsiteX1" fmla="*/ 0 w 36460"/>
                <a:gd name="connsiteY1" fmla="*/ 69654 h 73721"/>
                <a:gd name="connsiteX2" fmla="*/ 36461 w 36460"/>
                <a:gd name="connsiteY2" fmla="*/ 69654 h 7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0" h="73721">
                  <a:moveTo>
                    <a:pt x="23784" y="0"/>
                  </a:moveTo>
                  <a:cubicBezTo>
                    <a:pt x="19093" y="24202"/>
                    <a:pt x="11095" y="47647"/>
                    <a:pt x="0" y="69654"/>
                  </a:cubicBezTo>
                  <a:cubicBezTo>
                    <a:pt x="11552" y="75077"/>
                    <a:pt x="24908" y="75077"/>
                    <a:pt x="36461" y="69654"/>
                  </a:cubicBezTo>
                  <a:close/>
                </a:path>
              </a:pathLst>
            </a:custGeom>
            <a:solidFill>
              <a:srgbClr val="A02724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82EB181F-07CB-7B3B-6AFB-2C1120026FED}"/>
                </a:ext>
              </a:extLst>
            </p:cNvPr>
            <p:cNvSpPr/>
            <p:nvPr/>
          </p:nvSpPr>
          <p:spPr>
            <a:xfrm>
              <a:off x="7110106" y="2817736"/>
              <a:ext cx="25691" cy="36591"/>
            </a:xfrm>
            <a:custGeom>
              <a:avLst/>
              <a:gdLst>
                <a:gd name="connsiteX0" fmla="*/ 24636 w 25691"/>
                <a:gd name="connsiteY0" fmla="*/ 14818 h 36591"/>
                <a:gd name="connsiteX1" fmla="*/ 17971 w 25691"/>
                <a:gd name="connsiteY1" fmla="*/ 36250 h 36591"/>
                <a:gd name="connsiteX2" fmla="*/ 1113 w 25691"/>
                <a:gd name="connsiteY2" fmla="*/ 21613 h 36591"/>
                <a:gd name="connsiteX3" fmla="*/ 7647 w 25691"/>
                <a:gd name="connsiteY3" fmla="*/ 312 h 36591"/>
                <a:gd name="connsiteX4" fmla="*/ 24636 w 25691"/>
                <a:gd name="connsiteY4" fmla="*/ 14818 h 3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91" h="36591">
                  <a:moveTo>
                    <a:pt x="24636" y="14818"/>
                  </a:moveTo>
                  <a:cubicBezTo>
                    <a:pt x="27381" y="24749"/>
                    <a:pt x="24636" y="34289"/>
                    <a:pt x="17971" y="36250"/>
                  </a:cubicBezTo>
                  <a:cubicBezTo>
                    <a:pt x="11307" y="38210"/>
                    <a:pt x="3988" y="31545"/>
                    <a:pt x="1113" y="21613"/>
                  </a:cubicBezTo>
                  <a:cubicBezTo>
                    <a:pt x="-1762" y="11681"/>
                    <a:pt x="1113" y="2141"/>
                    <a:pt x="7647" y="312"/>
                  </a:cubicBezTo>
                  <a:cubicBezTo>
                    <a:pt x="14182" y="-1518"/>
                    <a:pt x="21761" y="4886"/>
                    <a:pt x="24636" y="14818"/>
                  </a:cubicBezTo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A4195E2-2CE2-752C-1F35-C031E1CAD816}"/>
                </a:ext>
              </a:extLst>
            </p:cNvPr>
            <p:cNvSpPr/>
            <p:nvPr/>
          </p:nvSpPr>
          <p:spPr>
            <a:xfrm>
              <a:off x="7094623" y="2817786"/>
              <a:ext cx="26136" cy="6679"/>
            </a:xfrm>
            <a:custGeom>
              <a:avLst/>
              <a:gdLst>
                <a:gd name="connsiteX0" fmla="*/ 26137 w 26136"/>
                <a:gd name="connsiteY0" fmla="*/ 0 h 6679"/>
                <a:gd name="connsiteX1" fmla="*/ 0 w 26136"/>
                <a:gd name="connsiteY1" fmla="*/ 0 h 6679"/>
                <a:gd name="connsiteX2" fmla="*/ 26137 w 26136"/>
                <a:gd name="connsiteY2" fmla="*/ 0 h 6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36" h="6679">
                  <a:moveTo>
                    <a:pt x="26137" y="0"/>
                  </a:moveTo>
                  <a:lnTo>
                    <a:pt x="0" y="0"/>
                  </a:lnTo>
                  <a:cubicBezTo>
                    <a:pt x="0" y="0"/>
                    <a:pt x="17511" y="15029"/>
                    <a:pt x="26137" y="0"/>
                  </a:cubicBezTo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70EA366-7E7D-345E-D3DC-687380FD5661}"/>
                </a:ext>
              </a:extLst>
            </p:cNvPr>
            <p:cNvSpPr/>
            <p:nvPr/>
          </p:nvSpPr>
          <p:spPr>
            <a:xfrm>
              <a:off x="7092964" y="2667632"/>
              <a:ext cx="60858" cy="99841"/>
            </a:xfrm>
            <a:custGeom>
              <a:avLst/>
              <a:gdLst>
                <a:gd name="connsiteX0" fmla="*/ 28580 w 60858"/>
                <a:gd name="connsiteY0" fmla="*/ 0 h 99841"/>
                <a:gd name="connsiteX1" fmla="*/ 18386 w 60858"/>
                <a:gd name="connsiteY1" fmla="*/ 99842 h 99841"/>
                <a:gd name="connsiteX2" fmla="*/ 60858 w 60858"/>
                <a:gd name="connsiteY2" fmla="*/ 12545 h 99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58" h="99841">
                  <a:moveTo>
                    <a:pt x="28580" y="0"/>
                  </a:moveTo>
                  <a:cubicBezTo>
                    <a:pt x="28580" y="0"/>
                    <a:pt x="-28267" y="14506"/>
                    <a:pt x="18386" y="99842"/>
                  </a:cubicBezTo>
                  <a:lnTo>
                    <a:pt x="60858" y="12545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3A2337D4-D5C4-0D9B-FF1F-083898409D0E}"/>
                </a:ext>
              </a:extLst>
            </p:cNvPr>
            <p:cNvSpPr/>
            <p:nvPr/>
          </p:nvSpPr>
          <p:spPr>
            <a:xfrm>
              <a:off x="7356778" y="2401214"/>
              <a:ext cx="301832" cy="314175"/>
            </a:xfrm>
            <a:custGeom>
              <a:avLst/>
              <a:gdLst>
                <a:gd name="connsiteX0" fmla="*/ 7183 w 301832"/>
                <a:gd name="connsiteY0" fmla="*/ 175854 h 314175"/>
                <a:gd name="connsiteX1" fmla="*/ 113036 w 301832"/>
                <a:gd name="connsiteY1" fmla="*/ 739 h 314175"/>
                <a:gd name="connsiteX2" fmla="*/ 240060 w 301832"/>
                <a:gd name="connsiteY2" fmla="*/ 144490 h 314175"/>
                <a:gd name="connsiteX3" fmla="*/ 290896 w 301832"/>
                <a:gd name="connsiteY3" fmla="*/ 254264 h 314175"/>
                <a:gd name="connsiteX4" fmla="*/ 83109 w 301832"/>
                <a:gd name="connsiteY4" fmla="*/ 292815 h 314175"/>
                <a:gd name="connsiteX5" fmla="*/ 7183 w 301832"/>
                <a:gd name="connsiteY5" fmla="*/ 175854 h 31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832" h="314175">
                  <a:moveTo>
                    <a:pt x="7183" y="175854"/>
                  </a:moveTo>
                  <a:cubicBezTo>
                    <a:pt x="7183" y="175854"/>
                    <a:pt x="-41170" y="-13244"/>
                    <a:pt x="113036" y="739"/>
                  </a:cubicBezTo>
                  <a:cubicBezTo>
                    <a:pt x="267242" y="14722"/>
                    <a:pt x="240060" y="144490"/>
                    <a:pt x="240060" y="144490"/>
                  </a:cubicBezTo>
                  <a:cubicBezTo>
                    <a:pt x="240060" y="144490"/>
                    <a:pt x="332976" y="147757"/>
                    <a:pt x="290896" y="254264"/>
                  </a:cubicBezTo>
                  <a:cubicBezTo>
                    <a:pt x="248816" y="360771"/>
                    <a:pt x="83109" y="292815"/>
                    <a:pt x="83109" y="292815"/>
                  </a:cubicBezTo>
                  <a:cubicBezTo>
                    <a:pt x="43643" y="267332"/>
                    <a:pt x="20512" y="226167"/>
                    <a:pt x="7183" y="175854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6F298891-6E7A-547F-30D1-A7986F3834B7}"/>
                </a:ext>
              </a:extLst>
            </p:cNvPr>
            <p:cNvSpPr/>
            <p:nvPr/>
          </p:nvSpPr>
          <p:spPr>
            <a:xfrm>
              <a:off x="7318221" y="2880122"/>
              <a:ext cx="204867" cy="275610"/>
            </a:xfrm>
            <a:custGeom>
              <a:avLst/>
              <a:gdLst>
                <a:gd name="connsiteX0" fmla="*/ 112257 w 204867"/>
                <a:gd name="connsiteY0" fmla="*/ 259406 h 275610"/>
                <a:gd name="connsiteX1" fmla="*/ 18426 w 204867"/>
                <a:gd name="connsiteY1" fmla="*/ 275610 h 275610"/>
                <a:gd name="connsiteX2" fmla="*/ 0 w 204867"/>
                <a:gd name="connsiteY2" fmla="*/ 160609 h 275610"/>
                <a:gd name="connsiteX3" fmla="*/ 106768 w 204867"/>
                <a:gd name="connsiteY3" fmla="*/ 0 h 275610"/>
                <a:gd name="connsiteX4" fmla="*/ 203212 w 204867"/>
                <a:gd name="connsiteY4" fmla="*/ 252218 h 275610"/>
                <a:gd name="connsiteX5" fmla="*/ 112257 w 204867"/>
                <a:gd name="connsiteY5" fmla="*/ 259406 h 275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867" h="275610">
                  <a:moveTo>
                    <a:pt x="112257" y="259406"/>
                  </a:moveTo>
                  <a:cubicBezTo>
                    <a:pt x="80057" y="255106"/>
                    <a:pt x="47320" y="260765"/>
                    <a:pt x="18426" y="275610"/>
                  </a:cubicBezTo>
                  <a:cubicBezTo>
                    <a:pt x="37637" y="239281"/>
                    <a:pt x="21563" y="198115"/>
                    <a:pt x="0" y="160609"/>
                  </a:cubicBezTo>
                  <a:lnTo>
                    <a:pt x="106768" y="0"/>
                  </a:lnTo>
                  <a:cubicBezTo>
                    <a:pt x="113302" y="78410"/>
                    <a:pt x="137479" y="217587"/>
                    <a:pt x="203212" y="252218"/>
                  </a:cubicBezTo>
                  <a:cubicBezTo>
                    <a:pt x="203212" y="252218"/>
                    <a:pt x="224775" y="270906"/>
                    <a:pt x="112257" y="259406"/>
                  </a:cubicBez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5C105CAE-B26D-7C2A-D1A7-6BE55168368E}"/>
                </a:ext>
              </a:extLst>
            </p:cNvPr>
            <p:cNvSpPr/>
            <p:nvPr/>
          </p:nvSpPr>
          <p:spPr>
            <a:xfrm>
              <a:off x="7318221" y="2945594"/>
              <a:ext cx="77026" cy="134211"/>
            </a:xfrm>
            <a:custGeom>
              <a:avLst/>
              <a:gdLst>
                <a:gd name="connsiteX0" fmla="*/ 63251 w 77026"/>
                <a:gd name="connsiteY0" fmla="*/ 0 h 134211"/>
                <a:gd name="connsiteX1" fmla="*/ 0 w 77026"/>
                <a:gd name="connsiteY1" fmla="*/ 95007 h 134211"/>
                <a:gd name="connsiteX2" fmla="*/ 18688 w 77026"/>
                <a:gd name="connsiteY2" fmla="*/ 134212 h 134211"/>
                <a:gd name="connsiteX3" fmla="*/ 76319 w 77026"/>
                <a:gd name="connsiteY3" fmla="*/ 39858 h 134211"/>
                <a:gd name="connsiteX4" fmla="*/ 63251 w 77026"/>
                <a:gd name="connsiteY4" fmla="*/ 653 h 134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26" h="134211">
                  <a:moveTo>
                    <a:pt x="63251" y="0"/>
                  </a:moveTo>
                  <a:lnTo>
                    <a:pt x="0" y="95007"/>
                  </a:lnTo>
                  <a:cubicBezTo>
                    <a:pt x="7371" y="107500"/>
                    <a:pt x="13630" y="120621"/>
                    <a:pt x="18688" y="134212"/>
                  </a:cubicBezTo>
                  <a:cubicBezTo>
                    <a:pt x="48876" y="121143"/>
                    <a:pt x="82331" y="73836"/>
                    <a:pt x="76319" y="39858"/>
                  </a:cubicBezTo>
                  <a:cubicBezTo>
                    <a:pt x="74359" y="26110"/>
                    <a:pt x="69929" y="12833"/>
                    <a:pt x="63251" y="653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44C82CB8-B916-422F-D2AB-EF13F8204F36}"/>
                </a:ext>
              </a:extLst>
            </p:cNvPr>
            <p:cNvSpPr/>
            <p:nvPr/>
          </p:nvSpPr>
          <p:spPr>
            <a:xfrm>
              <a:off x="7111012" y="2578816"/>
              <a:ext cx="353864" cy="477727"/>
            </a:xfrm>
            <a:custGeom>
              <a:avLst/>
              <a:gdLst>
                <a:gd name="connsiteX0" fmla="*/ 342467 w 353864"/>
                <a:gd name="connsiteY0" fmla="*/ 151282 h 477727"/>
                <a:gd name="connsiteX1" fmla="*/ 316330 w 353864"/>
                <a:gd name="connsiteY1" fmla="*/ 399580 h 477727"/>
                <a:gd name="connsiteX2" fmla="*/ 35231 w 353864"/>
                <a:gd name="connsiteY2" fmla="*/ 385074 h 477727"/>
                <a:gd name="connsiteX3" fmla="*/ 83453 w 353864"/>
                <a:gd name="connsiteY3" fmla="*/ 26349 h 477727"/>
                <a:gd name="connsiteX4" fmla="*/ 317859 w 353864"/>
                <a:gd name="connsiteY4" fmla="*/ 79054 h 477727"/>
                <a:gd name="connsiteX5" fmla="*/ 343120 w 353864"/>
                <a:gd name="connsiteY5" fmla="*/ 150890 h 47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3864" h="477727">
                  <a:moveTo>
                    <a:pt x="342467" y="151282"/>
                  </a:moveTo>
                  <a:cubicBezTo>
                    <a:pt x="356973" y="274386"/>
                    <a:pt x="365859" y="326267"/>
                    <a:pt x="316330" y="399580"/>
                  </a:cubicBezTo>
                  <a:cubicBezTo>
                    <a:pt x="240795" y="510399"/>
                    <a:pt x="86328" y="501382"/>
                    <a:pt x="35231" y="385074"/>
                  </a:cubicBezTo>
                  <a:cubicBezTo>
                    <a:pt x="-10900" y="280528"/>
                    <a:pt x="-26974" y="96395"/>
                    <a:pt x="83453" y="26349"/>
                  </a:cubicBezTo>
                  <a:cubicBezTo>
                    <a:pt x="162738" y="-23820"/>
                    <a:pt x="267690" y="-219"/>
                    <a:pt x="317859" y="79054"/>
                  </a:cubicBezTo>
                  <a:cubicBezTo>
                    <a:pt x="331607" y="100786"/>
                    <a:pt x="340245" y="125342"/>
                    <a:pt x="343120" y="150890"/>
                  </a:cubicBezTo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A09CB7D-9E5A-AC40-E6B8-8DD6FA446014}"/>
                </a:ext>
              </a:extLst>
            </p:cNvPr>
            <p:cNvSpPr/>
            <p:nvPr/>
          </p:nvSpPr>
          <p:spPr>
            <a:xfrm>
              <a:off x="7099363" y="2544947"/>
              <a:ext cx="414819" cy="454783"/>
            </a:xfrm>
            <a:custGeom>
              <a:avLst/>
              <a:gdLst>
                <a:gd name="connsiteX0" fmla="*/ 161227 w 414819"/>
                <a:gd name="connsiteY0" fmla="*/ 6900 h 454783"/>
                <a:gd name="connsiteX1" fmla="*/ 351110 w 414819"/>
                <a:gd name="connsiteY1" fmla="*/ 46105 h 454783"/>
                <a:gd name="connsiteX2" fmla="*/ 332683 w 414819"/>
                <a:gd name="connsiteY2" fmla="*/ 425085 h 454783"/>
                <a:gd name="connsiteX3" fmla="*/ 123590 w 414819"/>
                <a:gd name="connsiteY3" fmla="*/ 376340 h 454783"/>
                <a:gd name="connsiteX4" fmla="*/ 67135 w 414819"/>
                <a:gd name="connsiteY4" fmla="*/ 181623 h 454783"/>
                <a:gd name="connsiteX5" fmla="*/ 20089 w 414819"/>
                <a:gd name="connsiteY5" fmla="*/ 170384 h 454783"/>
                <a:gd name="connsiteX6" fmla="*/ 161227 w 414819"/>
                <a:gd name="connsiteY6" fmla="*/ 6900 h 45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819" h="454783">
                  <a:moveTo>
                    <a:pt x="161227" y="6900"/>
                  </a:moveTo>
                  <a:cubicBezTo>
                    <a:pt x="161227" y="6900"/>
                    <a:pt x="273353" y="-24334"/>
                    <a:pt x="351110" y="46105"/>
                  </a:cubicBezTo>
                  <a:cubicBezTo>
                    <a:pt x="428866" y="116543"/>
                    <a:pt x="449383" y="301459"/>
                    <a:pt x="332683" y="425085"/>
                  </a:cubicBezTo>
                  <a:cubicBezTo>
                    <a:pt x="336342" y="462591"/>
                    <a:pt x="174165" y="481410"/>
                    <a:pt x="123590" y="376340"/>
                  </a:cubicBezTo>
                  <a:cubicBezTo>
                    <a:pt x="105295" y="338181"/>
                    <a:pt x="79289" y="313482"/>
                    <a:pt x="67135" y="181623"/>
                  </a:cubicBezTo>
                  <a:lnTo>
                    <a:pt x="20089" y="170384"/>
                  </a:lnTo>
                  <a:cubicBezTo>
                    <a:pt x="-18985" y="153918"/>
                    <a:pt x="-15064" y="-4078"/>
                    <a:pt x="161227" y="690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1A94950A-C537-624A-D734-7CE870A86A69}"/>
                </a:ext>
              </a:extLst>
            </p:cNvPr>
            <p:cNvSpPr/>
            <p:nvPr/>
          </p:nvSpPr>
          <p:spPr>
            <a:xfrm>
              <a:off x="7191921" y="2777688"/>
              <a:ext cx="89499" cy="115376"/>
            </a:xfrm>
            <a:custGeom>
              <a:avLst/>
              <a:gdLst>
                <a:gd name="connsiteX0" fmla="*/ 88272 w 89499"/>
                <a:gd name="connsiteY0" fmla="*/ 50553 h 115376"/>
                <a:gd name="connsiteX1" fmla="*/ 50897 w 89499"/>
                <a:gd name="connsiteY1" fmla="*/ 108707 h 115376"/>
                <a:gd name="connsiteX2" fmla="*/ 61 w 89499"/>
                <a:gd name="connsiteY2" fmla="*/ 75513 h 115376"/>
                <a:gd name="connsiteX3" fmla="*/ 41749 w 89499"/>
                <a:gd name="connsiteY3" fmla="*/ 632 h 115376"/>
                <a:gd name="connsiteX4" fmla="*/ 88873 w 89499"/>
                <a:gd name="connsiteY4" fmla="*/ 33538 h 115376"/>
                <a:gd name="connsiteX5" fmla="*/ 88272 w 89499"/>
                <a:gd name="connsiteY5" fmla="*/ 50553 h 11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499" h="115376">
                  <a:moveTo>
                    <a:pt x="88272" y="50553"/>
                  </a:moveTo>
                  <a:cubicBezTo>
                    <a:pt x="84012" y="74128"/>
                    <a:pt x="70565" y="95037"/>
                    <a:pt x="50897" y="108707"/>
                  </a:cubicBezTo>
                  <a:cubicBezTo>
                    <a:pt x="24760" y="126741"/>
                    <a:pt x="1237" y="105701"/>
                    <a:pt x="61" y="75513"/>
                  </a:cubicBezTo>
                  <a:cubicBezTo>
                    <a:pt x="-984" y="48462"/>
                    <a:pt x="11300" y="6513"/>
                    <a:pt x="41749" y="632"/>
                  </a:cubicBezTo>
                  <a:cubicBezTo>
                    <a:pt x="63847" y="-3289"/>
                    <a:pt x="84953" y="11439"/>
                    <a:pt x="88873" y="33538"/>
                  </a:cubicBezTo>
                  <a:cubicBezTo>
                    <a:pt x="89879" y="39196"/>
                    <a:pt x="89671" y="44986"/>
                    <a:pt x="88272" y="50553"/>
                  </a:cubicBezTo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158C4B0E-D2A9-44AB-7CE1-4833B30DE09B}"/>
                </a:ext>
              </a:extLst>
            </p:cNvPr>
            <p:cNvSpPr/>
            <p:nvPr/>
          </p:nvSpPr>
          <p:spPr>
            <a:xfrm>
              <a:off x="7202389" y="2867070"/>
              <a:ext cx="41300" cy="41315"/>
            </a:xfrm>
            <a:custGeom>
              <a:avLst/>
              <a:gdLst>
                <a:gd name="connsiteX0" fmla="*/ 570 w 41300"/>
                <a:gd name="connsiteY0" fmla="*/ 25467 h 41315"/>
                <a:gd name="connsiteX1" fmla="*/ 25466 w 41300"/>
                <a:gd name="connsiteY1" fmla="*/ 40744 h 41315"/>
                <a:gd name="connsiteX2" fmla="*/ 40729 w 41300"/>
                <a:gd name="connsiteY2" fmla="*/ 15848 h 41315"/>
                <a:gd name="connsiteX3" fmla="*/ 15847 w 41300"/>
                <a:gd name="connsiteY3" fmla="*/ 572 h 41315"/>
                <a:gd name="connsiteX4" fmla="*/ 15599 w 41300"/>
                <a:gd name="connsiteY4" fmla="*/ 637 h 41315"/>
                <a:gd name="connsiteX5" fmla="*/ 570 w 41300"/>
                <a:gd name="connsiteY5" fmla="*/ 25467 h 4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00" h="41315">
                  <a:moveTo>
                    <a:pt x="570" y="25467"/>
                  </a:moveTo>
                  <a:cubicBezTo>
                    <a:pt x="3223" y="36562"/>
                    <a:pt x="14371" y="43396"/>
                    <a:pt x="25466" y="40744"/>
                  </a:cubicBezTo>
                  <a:cubicBezTo>
                    <a:pt x="36547" y="38077"/>
                    <a:pt x="43382" y="26943"/>
                    <a:pt x="40729" y="15848"/>
                  </a:cubicBezTo>
                  <a:cubicBezTo>
                    <a:pt x="38076" y="4753"/>
                    <a:pt x="26929" y="-2081"/>
                    <a:pt x="15847" y="572"/>
                  </a:cubicBezTo>
                  <a:cubicBezTo>
                    <a:pt x="15756" y="598"/>
                    <a:pt x="15677" y="611"/>
                    <a:pt x="15599" y="637"/>
                  </a:cubicBezTo>
                  <a:cubicBezTo>
                    <a:pt x="4634" y="3407"/>
                    <a:pt x="-2057" y="14476"/>
                    <a:pt x="570" y="25467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701BAFE0-B3F7-0B34-7DDD-763D886A7A11}"/>
                </a:ext>
              </a:extLst>
            </p:cNvPr>
            <p:cNvSpPr/>
            <p:nvPr/>
          </p:nvSpPr>
          <p:spPr>
            <a:xfrm>
              <a:off x="7353755" y="2541522"/>
              <a:ext cx="151473" cy="172370"/>
            </a:xfrm>
            <a:custGeom>
              <a:avLst/>
              <a:gdLst>
                <a:gd name="connsiteX0" fmla="*/ 147423 w 151473"/>
                <a:gd name="connsiteY0" fmla="*/ 172371 h 172370"/>
                <a:gd name="connsiteX1" fmla="*/ 147423 w 151473"/>
                <a:gd name="connsiteY1" fmla="*/ 172371 h 172370"/>
                <a:gd name="connsiteX2" fmla="*/ 12 w 151473"/>
                <a:gd name="connsiteY2" fmla="*/ 3398 h 172370"/>
                <a:gd name="connsiteX3" fmla="*/ 3149 w 151473"/>
                <a:gd name="connsiteY3" fmla="*/ 0 h 172370"/>
                <a:gd name="connsiteX4" fmla="*/ 3410 w 151473"/>
                <a:gd name="connsiteY4" fmla="*/ 0 h 172370"/>
                <a:gd name="connsiteX5" fmla="*/ 6808 w 151473"/>
                <a:gd name="connsiteY5" fmla="*/ 3398 h 172370"/>
                <a:gd name="connsiteX6" fmla="*/ 6808 w 151473"/>
                <a:gd name="connsiteY6" fmla="*/ 3528 h 172370"/>
                <a:gd name="connsiteX7" fmla="*/ 148076 w 151473"/>
                <a:gd name="connsiteY7" fmla="*/ 165575 h 172370"/>
                <a:gd name="connsiteX8" fmla="*/ 151474 w 151473"/>
                <a:gd name="connsiteY8" fmla="*/ 168973 h 172370"/>
                <a:gd name="connsiteX9" fmla="*/ 148076 w 151473"/>
                <a:gd name="connsiteY9" fmla="*/ 172371 h 17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473" h="172370">
                  <a:moveTo>
                    <a:pt x="147423" y="172371"/>
                  </a:moveTo>
                  <a:lnTo>
                    <a:pt x="147423" y="172371"/>
                  </a:lnTo>
                  <a:cubicBezTo>
                    <a:pt x="-1556" y="159303"/>
                    <a:pt x="-118" y="4966"/>
                    <a:pt x="12" y="3398"/>
                  </a:cubicBezTo>
                  <a:cubicBezTo>
                    <a:pt x="-66" y="1594"/>
                    <a:pt x="1345" y="78"/>
                    <a:pt x="3149" y="0"/>
                  </a:cubicBezTo>
                  <a:cubicBezTo>
                    <a:pt x="3227" y="0"/>
                    <a:pt x="3319" y="0"/>
                    <a:pt x="3410" y="0"/>
                  </a:cubicBezTo>
                  <a:cubicBezTo>
                    <a:pt x="5292" y="0"/>
                    <a:pt x="6808" y="1516"/>
                    <a:pt x="6808" y="3398"/>
                  </a:cubicBezTo>
                  <a:cubicBezTo>
                    <a:pt x="6808" y="3437"/>
                    <a:pt x="6808" y="3489"/>
                    <a:pt x="6808" y="3528"/>
                  </a:cubicBezTo>
                  <a:cubicBezTo>
                    <a:pt x="6808" y="9540"/>
                    <a:pt x="5501" y="152376"/>
                    <a:pt x="148076" y="165575"/>
                  </a:cubicBezTo>
                  <a:cubicBezTo>
                    <a:pt x="149958" y="165575"/>
                    <a:pt x="151474" y="167091"/>
                    <a:pt x="151474" y="168973"/>
                  </a:cubicBezTo>
                  <a:cubicBezTo>
                    <a:pt x="151474" y="170855"/>
                    <a:pt x="149958" y="172371"/>
                    <a:pt x="148076" y="172371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F9611BDA-8F12-8608-D472-DBAB7143F5CA}"/>
                </a:ext>
              </a:extLst>
            </p:cNvPr>
            <p:cNvSpPr/>
            <p:nvPr/>
          </p:nvSpPr>
          <p:spPr>
            <a:xfrm>
              <a:off x="7241305" y="2535269"/>
              <a:ext cx="123389" cy="53952"/>
            </a:xfrm>
            <a:custGeom>
              <a:avLst/>
              <a:gdLst>
                <a:gd name="connsiteX0" fmla="*/ 115468 w 123389"/>
                <a:gd name="connsiteY0" fmla="*/ 53952 h 53952"/>
                <a:gd name="connsiteX1" fmla="*/ 115468 w 123389"/>
                <a:gd name="connsiteY1" fmla="*/ 53952 h 53952"/>
                <a:gd name="connsiteX2" fmla="*/ 467 w 123389"/>
                <a:gd name="connsiteY2" fmla="*/ 20498 h 53952"/>
                <a:gd name="connsiteX3" fmla="*/ 4780 w 123389"/>
                <a:gd name="connsiteY3" fmla="*/ 7429 h 53952"/>
                <a:gd name="connsiteX4" fmla="*/ 122394 w 123389"/>
                <a:gd name="connsiteY4" fmla="*/ 48072 h 53952"/>
                <a:gd name="connsiteX5" fmla="*/ 122473 w 123389"/>
                <a:gd name="connsiteY5" fmla="*/ 52685 h 53952"/>
                <a:gd name="connsiteX6" fmla="*/ 122394 w 123389"/>
                <a:gd name="connsiteY6" fmla="*/ 52776 h 53952"/>
                <a:gd name="connsiteX7" fmla="*/ 117690 w 123389"/>
                <a:gd name="connsiteY7" fmla="*/ 52776 h 53952"/>
                <a:gd name="connsiteX8" fmla="*/ 117690 w 123389"/>
                <a:gd name="connsiteY8" fmla="*/ 52776 h 53952"/>
                <a:gd name="connsiteX9" fmla="*/ 115468 w 123389"/>
                <a:gd name="connsiteY9" fmla="*/ 53952 h 53952"/>
                <a:gd name="connsiteX10" fmla="*/ 25035 w 123389"/>
                <a:gd name="connsiteY10" fmla="*/ 6514 h 53952"/>
                <a:gd name="connsiteX11" fmla="*/ 9092 w 123389"/>
                <a:gd name="connsiteY11" fmla="*/ 12134 h 53952"/>
                <a:gd name="connsiteX12" fmla="*/ 6479 w 123389"/>
                <a:gd name="connsiteY12" fmla="*/ 18276 h 53952"/>
                <a:gd name="connsiteX13" fmla="*/ 109457 w 123389"/>
                <a:gd name="connsiteY13" fmla="*/ 46503 h 53952"/>
                <a:gd name="connsiteX14" fmla="*/ 25035 w 123389"/>
                <a:gd name="connsiteY14" fmla="*/ 6514 h 53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3389" h="53952">
                  <a:moveTo>
                    <a:pt x="115468" y="53952"/>
                  </a:moveTo>
                  <a:lnTo>
                    <a:pt x="115468" y="53952"/>
                  </a:lnTo>
                  <a:cubicBezTo>
                    <a:pt x="97696" y="52254"/>
                    <a:pt x="8308" y="42452"/>
                    <a:pt x="467" y="20498"/>
                  </a:cubicBezTo>
                  <a:cubicBezTo>
                    <a:pt x="-905" y="15675"/>
                    <a:pt x="807" y="10500"/>
                    <a:pt x="4780" y="7429"/>
                  </a:cubicBezTo>
                  <a:cubicBezTo>
                    <a:pt x="34706" y="-21974"/>
                    <a:pt x="119258" y="45197"/>
                    <a:pt x="122394" y="48072"/>
                  </a:cubicBezTo>
                  <a:cubicBezTo>
                    <a:pt x="123688" y="49326"/>
                    <a:pt x="123727" y="51391"/>
                    <a:pt x="122473" y="52685"/>
                  </a:cubicBezTo>
                  <a:cubicBezTo>
                    <a:pt x="122447" y="52724"/>
                    <a:pt x="122421" y="52750"/>
                    <a:pt x="122394" y="52776"/>
                  </a:cubicBezTo>
                  <a:cubicBezTo>
                    <a:pt x="121074" y="54044"/>
                    <a:pt x="119010" y="54044"/>
                    <a:pt x="117690" y="52776"/>
                  </a:cubicBezTo>
                  <a:lnTo>
                    <a:pt x="117690" y="52776"/>
                  </a:lnTo>
                  <a:cubicBezTo>
                    <a:pt x="117154" y="53469"/>
                    <a:pt x="116344" y="53900"/>
                    <a:pt x="115468" y="53952"/>
                  </a:cubicBezTo>
                  <a:close/>
                  <a:moveTo>
                    <a:pt x="25035" y="6514"/>
                  </a:moveTo>
                  <a:cubicBezTo>
                    <a:pt x="19181" y="6149"/>
                    <a:pt x="13431" y="8187"/>
                    <a:pt x="9092" y="12134"/>
                  </a:cubicBezTo>
                  <a:cubicBezTo>
                    <a:pt x="5564" y="15532"/>
                    <a:pt x="6348" y="17623"/>
                    <a:pt x="6479" y="18276"/>
                  </a:cubicBezTo>
                  <a:cubicBezTo>
                    <a:pt x="11183" y="31344"/>
                    <a:pt x="69598" y="42191"/>
                    <a:pt x="109457" y="46503"/>
                  </a:cubicBezTo>
                  <a:cubicBezTo>
                    <a:pt x="87502" y="30430"/>
                    <a:pt x="49343" y="6514"/>
                    <a:pt x="25035" y="6514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4FB7E897-98B9-6AC7-96F6-94B34D68873F}"/>
                </a:ext>
              </a:extLst>
            </p:cNvPr>
            <p:cNvSpPr/>
            <p:nvPr/>
          </p:nvSpPr>
          <p:spPr>
            <a:xfrm>
              <a:off x="7299038" y="2462528"/>
              <a:ext cx="61397" cy="119636"/>
            </a:xfrm>
            <a:custGeom>
              <a:avLst/>
              <a:gdLst>
                <a:gd name="connsiteX0" fmla="*/ 57735 w 61397"/>
                <a:gd name="connsiteY0" fmla="*/ 119245 h 119636"/>
                <a:gd name="connsiteX1" fmla="*/ 54337 w 61397"/>
                <a:gd name="connsiteY1" fmla="*/ 115978 h 119636"/>
                <a:gd name="connsiteX2" fmla="*/ 54337 w 61397"/>
                <a:gd name="connsiteY2" fmla="*/ 115978 h 119636"/>
                <a:gd name="connsiteX3" fmla="*/ 51724 w 61397"/>
                <a:gd name="connsiteY3" fmla="*/ 114540 h 119636"/>
                <a:gd name="connsiteX4" fmla="*/ 1672 w 61397"/>
                <a:gd name="connsiteY4" fmla="*/ 5812 h 119636"/>
                <a:gd name="connsiteX5" fmla="*/ 14740 w 61397"/>
                <a:gd name="connsiteY5" fmla="*/ 323 h 119636"/>
                <a:gd name="connsiteX6" fmla="*/ 61394 w 61397"/>
                <a:gd name="connsiteY6" fmla="*/ 116109 h 119636"/>
                <a:gd name="connsiteX7" fmla="*/ 58127 w 61397"/>
                <a:gd name="connsiteY7" fmla="*/ 119637 h 119636"/>
                <a:gd name="connsiteX8" fmla="*/ 58127 w 61397"/>
                <a:gd name="connsiteY8" fmla="*/ 119637 h 119636"/>
                <a:gd name="connsiteX9" fmla="*/ 12649 w 61397"/>
                <a:gd name="connsiteY9" fmla="*/ 6596 h 119636"/>
                <a:gd name="connsiteX10" fmla="*/ 7553 w 61397"/>
                <a:gd name="connsiteY10" fmla="*/ 8687 h 119636"/>
                <a:gd name="connsiteX11" fmla="*/ 53684 w 61397"/>
                <a:gd name="connsiteY11" fmla="*/ 105000 h 119636"/>
                <a:gd name="connsiteX12" fmla="*/ 14479 w 61397"/>
                <a:gd name="connsiteY12" fmla="*/ 6596 h 11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397" h="119636">
                  <a:moveTo>
                    <a:pt x="57735" y="119245"/>
                  </a:moveTo>
                  <a:cubicBezTo>
                    <a:pt x="55905" y="119245"/>
                    <a:pt x="54402" y="117807"/>
                    <a:pt x="54337" y="115978"/>
                  </a:cubicBezTo>
                  <a:lnTo>
                    <a:pt x="54337" y="115978"/>
                  </a:lnTo>
                  <a:cubicBezTo>
                    <a:pt x="53279" y="115965"/>
                    <a:pt x="52299" y="115429"/>
                    <a:pt x="51724" y="114540"/>
                  </a:cubicBezTo>
                  <a:cubicBezTo>
                    <a:pt x="41400" y="99904"/>
                    <a:pt x="-9828" y="26068"/>
                    <a:pt x="1672" y="5812"/>
                  </a:cubicBezTo>
                  <a:cubicBezTo>
                    <a:pt x="4377" y="1343"/>
                    <a:pt x="9657" y="-879"/>
                    <a:pt x="14740" y="323"/>
                  </a:cubicBezTo>
                  <a:cubicBezTo>
                    <a:pt x="56559" y="3590"/>
                    <a:pt x="61133" y="111535"/>
                    <a:pt x="61394" y="116109"/>
                  </a:cubicBezTo>
                  <a:cubicBezTo>
                    <a:pt x="61473" y="117977"/>
                    <a:pt x="60009" y="119558"/>
                    <a:pt x="58127" y="119637"/>
                  </a:cubicBezTo>
                  <a:cubicBezTo>
                    <a:pt x="58127" y="119637"/>
                    <a:pt x="58127" y="119637"/>
                    <a:pt x="58127" y="119637"/>
                  </a:cubicBezTo>
                  <a:close/>
                  <a:moveTo>
                    <a:pt x="12649" y="6596"/>
                  </a:moveTo>
                  <a:cubicBezTo>
                    <a:pt x="8860" y="6596"/>
                    <a:pt x="7945" y="8164"/>
                    <a:pt x="7553" y="8687"/>
                  </a:cubicBezTo>
                  <a:cubicBezTo>
                    <a:pt x="757" y="20840"/>
                    <a:pt x="30814" y="72068"/>
                    <a:pt x="53684" y="105000"/>
                  </a:cubicBezTo>
                  <a:cubicBezTo>
                    <a:pt x="50940" y="70631"/>
                    <a:pt x="40616" y="8818"/>
                    <a:pt x="14479" y="6596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D7F16456-5DE3-AD59-EC86-465D629A652C}"/>
                </a:ext>
              </a:extLst>
            </p:cNvPr>
            <p:cNvSpPr/>
            <p:nvPr/>
          </p:nvSpPr>
          <p:spPr>
            <a:xfrm>
              <a:off x="7146787" y="3090315"/>
              <a:ext cx="681696" cy="1031701"/>
            </a:xfrm>
            <a:custGeom>
              <a:avLst/>
              <a:gdLst>
                <a:gd name="connsiteX0" fmla="*/ 644376 w 681696"/>
                <a:gd name="connsiteY0" fmla="*/ 908585 h 1031701"/>
                <a:gd name="connsiteX1" fmla="*/ 4683 w 681696"/>
                <a:gd name="connsiteY1" fmla="*/ 1008165 h 1031701"/>
                <a:gd name="connsiteX2" fmla="*/ 88712 w 681696"/>
                <a:gd name="connsiteY2" fmla="*/ 474456 h 1031701"/>
                <a:gd name="connsiteX3" fmla="*/ 88712 w 681696"/>
                <a:gd name="connsiteY3" fmla="*/ 474456 h 1031701"/>
                <a:gd name="connsiteX4" fmla="*/ 25200 w 681696"/>
                <a:gd name="connsiteY4" fmla="*/ 191135 h 1031701"/>
                <a:gd name="connsiteX5" fmla="*/ 94201 w 681696"/>
                <a:gd name="connsiteY5" fmla="*/ 109458 h 1031701"/>
                <a:gd name="connsiteX6" fmla="*/ 166469 w 681696"/>
                <a:gd name="connsiteY6" fmla="*/ 51174 h 1031701"/>
                <a:gd name="connsiteX7" fmla="*/ 171173 w 681696"/>
                <a:gd name="connsiteY7" fmla="*/ 47907 h 1031701"/>
                <a:gd name="connsiteX8" fmla="*/ 171173 w 681696"/>
                <a:gd name="connsiteY8" fmla="*/ 47907 h 1031701"/>
                <a:gd name="connsiteX9" fmla="*/ 183588 w 681696"/>
                <a:gd name="connsiteY9" fmla="*/ 39151 h 1031701"/>
                <a:gd name="connsiteX10" fmla="*/ 197440 w 681696"/>
                <a:gd name="connsiteY10" fmla="*/ 29872 h 1031701"/>
                <a:gd name="connsiteX11" fmla="*/ 378175 w 681696"/>
                <a:gd name="connsiteY11" fmla="*/ 1906 h 1031701"/>
                <a:gd name="connsiteX12" fmla="*/ 394641 w 681696"/>
                <a:gd name="connsiteY12" fmla="*/ 991 h 1031701"/>
                <a:gd name="connsiteX13" fmla="*/ 499971 w 681696"/>
                <a:gd name="connsiteY13" fmla="*/ 6872 h 1031701"/>
                <a:gd name="connsiteX14" fmla="*/ 634575 w 681696"/>
                <a:gd name="connsiteY14" fmla="*/ 240925 h 1031701"/>
                <a:gd name="connsiteX15" fmla="*/ 644376 w 681696"/>
                <a:gd name="connsiteY15" fmla="*/ 908585 h 103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1696" h="1031701">
                  <a:moveTo>
                    <a:pt x="644376" y="908585"/>
                  </a:moveTo>
                  <a:cubicBezTo>
                    <a:pt x="556819" y="1062399"/>
                    <a:pt x="33433" y="1041098"/>
                    <a:pt x="4683" y="1008165"/>
                  </a:cubicBezTo>
                  <a:cubicBezTo>
                    <a:pt x="-24068" y="975233"/>
                    <a:pt x="88973" y="573383"/>
                    <a:pt x="88712" y="474456"/>
                  </a:cubicBezTo>
                  <a:lnTo>
                    <a:pt x="88712" y="474456"/>
                  </a:lnTo>
                  <a:cubicBezTo>
                    <a:pt x="88059" y="376052"/>
                    <a:pt x="-11391" y="263926"/>
                    <a:pt x="25200" y="191135"/>
                  </a:cubicBezTo>
                  <a:cubicBezTo>
                    <a:pt x="43352" y="160163"/>
                    <a:pt x="66692" y="132537"/>
                    <a:pt x="94201" y="109458"/>
                  </a:cubicBezTo>
                  <a:cubicBezTo>
                    <a:pt x="117266" y="88797"/>
                    <a:pt x="141390" y="69339"/>
                    <a:pt x="166469" y="51174"/>
                  </a:cubicBezTo>
                  <a:lnTo>
                    <a:pt x="171173" y="47907"/>
                  </a:lnTo>
                  <a:lnTo>
                    <a:pt x="171173" y="47907"/>
                  </a:lnTo>
                  <a:cubicBezTo>
                    <a:pt x="175747" y="44509"/>
                    <a:pt x="179929" y="41634"/>
                    <a:pt x="183588" y="39151"/>
                  </a:cubicBezTo>
                  <a:cubicBezTo>
                    <a:pt x="192213" y="33139"/>
                    <a:pt x="197440" y="29872"/>
                    <a:pt x="197440" y="29872"/>
                  </a:cubicBezTo>
                  <a:cubicBezTo>
                    <a:pt x="256901" y="16033"/>
                    <a:pt x="317316" y="6689"/>
                    <a:pt x="378175" y="1906"/>
                  </a:cubicBezTo>
                  <a:lnTo>
                    <a:pt x="394641" y="991"/>
                  </a:lnTo>
                  <a:cubicBezTo>
                    <a:pt x="429860" y="-1413"/>
                    <a:pt x="465236" y="560"/>
                    <a:pt x="499971" y="6872"/>
                  </a:cubicBezTo>
                  <a:cubicBezTo>
                    <a:pt x="611967" y="30395"/>
                    <a:pt x="630654" y="129845"/>
                    <a:pt x="634575" y="240925"/>
                  </a:cubicBezTo>
                  <a:cubicBezTo>
                    <a:pt x="638495" y="352006"/>
                    <a:pt x="731934" y="754901"/>
                    <a:pt x="644376" y="908585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CD57D754-D158-DF69-7460-F8F3FB194D0C}"/>
                </a:ext>
              </a:extLst>
            </p:cNvPr>
            <p:cNvSpPr/>
            <p:nvPr/>
          </p:nvSpPr>
          <p:spPr>
            <a:xfrm>
              <a:off x="7204919" y="3480872"/>
              <a:ext cx="137086" cy="631068"/>
            </a:xfrm>
            <a:custGeom>
              <a:avLst/>
              <a:gdLst>
                <a:gd name="connsiteX0" fmla="*/ 6403 w 137086"/>
                <a:gd name="connsiteY0" fmla="*/ 631068 h 631068"/>
                <a:gd name="connsiteX1" fmla="*/ 0 w 137086"/>
                <a:gd name="connsiteY1" fmla="*/ 631068 h 631068"/>
                <a:gd name="connsiteX2" fmla="*/ 130683 w 137086"/>
                <a:gd name="connsiteY2" fmla="*/ 0 h 631068"/>
                <a:gd name="connsiteX3" fmla="*/ 137086 w 137086"/>
                <a:gd name="connsiteY3" fmla="*/ 1569 h 631068"/>
                <a:gd name="connsiteX4" fmla="*/ 6403 w 137086"/>
                <a:gd name="connsiteY4" fmla="*/ 631068 h 63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86" h="631068">
                  <a:moveTo>
                    <a:pt x="6403" y="631068"/>
                  </a:moveTo>
                  <a:lnTo>
                    <a:pt x="0" y="631068"/>
                  </a:lnTo>
                  <a:cubicBezTo>
                    <a:pt x="6403" y="535539"/>
                    <a:pt x="129507" y="5358"/>
                    <a:pt x="130683" y="0"/>
                  </a:cubicBezTo>
                  <a:lnTo>
                    <a:pt x="137086" y="1569"/>
                  </a:lnTo>
                  <a:cubicBezTo>
                    <a:pt x="135779" y="6404"/>
                    <a:pt x="12937" y="535931"/>
                    <a:pt x="6403" y="631068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67EC16BA-7B08-4B7D-4FBF-91B8AD1DD03E}"/>
                </a:ext>
              </a:extLst>
            </p:cNvPr>
            <p:cNvSpPr/>
            <p:nvPr/>
          </p:nvSpPr>
          <p:spPr>
            <a:xfrm>
              <a:off x="7313517" y="3090783"/>
              <a:ext cx="228172" cy="74416"/>
            </a:xfrm>
            <a:custGeom>
              <a:avLst/>
              <a:gdLst>
                <a:gd name="connsiteX0" fmla="*/ 228172 w 228172"/>
                <a:gd name="connsiteY0" fmla="*/ 0 h 74416"/>
                <a:gd name="connsiteX1" fmla="*/ 228172 w 228172"/>
                <a:gd name="connsiteY1" fmla="*/ 1045 h 74416"/>
                <a:gd name="connsiteX2" fmla="*/ 91478 w 228172"/>
                <a:gd name="connsiteY2" fmla="*/ 74359 h 74416"/>
                <a:gd name="connsiteX3" fmla="*/ 0 w 228172"/>
                <a:gd name="connsiteY3" fmla="*/ 50444 h 74416"/>
                <a:gd name="connsiteX4" fmla="*/ 4704 w 228172"/>
                <a:gd name="connsiteY4" fmla="*/ 47177 h 74416"/>
                <a:gd name="connsiteX5" fmla="*/ 4704 w 228172"/>
                <a:gd name="connsiteY5" fmla="*/ 47177 h 74416"/>
                <a:gd name="connsiteX6" fmla="*/ 17119 w 228172"/>
                <a:gd name="connsiteY6" fmla="*/ 38421 h 74416"/>
                <a:gd name="connsiteX7" fmla="*/ 110558 w 228172"/>
                <a:gd name="connsiteY7" fmla="*/ 50052 h 74416"/>
                <a:gd name="connsiteX8" fmla="*/ 211576 w 228172"/>
                <a:gd name="connsiteY8" fmla="*/ 1307 h 74416"/>
                <a:gd name="connsiteX9" fmla="*/ 211576 w 228172"/>
                <a:gd name="connsiteY9" fmla="*/ 1307 h 7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172" h="74416">
                  <a:moveTo>
                    <a:pt x="228172" y="0"/>
                  </a:moveTo>
                  <a:cubicBezTo>
                    <a:pt x="228172" y="0"/>
                    <a:pt x="228172" y="653"/>
                    <a:pt x="228172" y="1045"/>
                  </a:cubicBezTo>
                  <a:cubicBezTo>
                    <a:pt x="222945" y="21563"/>
                    <a:pt x="154467" y="76450"/>
                    <a:pt x="91478" y="74359"/>
                  </a:cubicBezTo>
                  <a:cubicBezTo>
                    <a:pt x="34892" y="72398"/>
                    <a:pt x="5358" y="54234"/>
                    <a:pt x="0" y="50444"/>
                  </a:cubicBezTo>
                  <a:lnTo>
                    <a:pt x="4704" y="47177"/>
                  </a:lnTo>
                  <a:lnTo>
                    <a:pt x="4704" y="47177"/>
                  </a:lnTo>
                  <a:cubicBezTo>
                    <a:pt x="9278" y="43779"/>
                    <a:pt x="13460" y="40904"/>
                    <a:pt x="17119" y="38421"/>
                  </a:cubicBezTo>
                  <a:cubicBezTo>
                    <a:pt x="47359" y="47673"/>
                    <a:pt x="78972" y="51607"/>
                    <a:pt x="110558" y="50052"/>
                  </a:cubicBezTo>
                  <a:cubicBezTo>
                    <a:pt x="149357" y="47804"/>
                    <a:pt x="185675" y="30279"/>
                    <a:pt x="211576" y="1307"/>
                  </a:cubicBezTo>
                  <a:lnTo>
                    <a:pt x="211576" y="1307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C55BD022-A878-0FA9-209D-C498D6220D81}"/>
                </a:ext>
              </a:extLst>
            </p:cNvPr>
            <p:cNvSpPr/>
            <p:nvPr/>
          </p:nvSpPr>
          <p:spPr>
            <a:xfrm>
              <a:off x="7163903" y="3199903"/>
              <a:ext cx="230204" cy="364997"/>
            </a:xfrm>
            <a:custGeom>
              <a:avLst/>
              <a:gdLst>
                <a:gd name="connsiteX0" fmla="*/ 229723 w 230204"/>
                <a:gd name="connsiteY0" fmla="*/ 163876 h 364997"/>
                <a:gd name="connsiteX1" fmla="*/ 71596 w 230204"/>
                <a:gd name="connsiteY1" fmla="*/ 364998 h 364997"/>
                <a:gd name="connsiteX2" fmla="*/ 71596 w 230204"/>
                <a:gd name="connsiteY2" fmla="*/ 364998 h 364997"/>
                <a:gd name="connsiteX3" fmla="*/ 8084 w 230204"/>
                <a:gd name="connsiteY3" fmla="*/ 81677 h 364997"/>
                <a:gd name="connsiteX4" fmla="*/ 77085 w 230204"/>
                <a:gd name="connsiteY4" fmla="*/ 0 h 364997"/>
                <a:gd name="connsiteX5" fmla="*/ 229723 w 230204"/>
                <a:gd name="connsiteY5" fmla="*/ 163876 h 364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204" h="364997">
                  <a:moveTo>
                    <a:pt x="229723" y="163876"/>
                  </a:moveTo>
                  <a:cubicBezTo>
                    <a:pt x="220575" y="295736"/>
                    <a:pt x="121517" y="346833"/>
                    <a:pt x="71596" y="364998"/>
                  </a:cubicBezTo>
                  <a:lnTo>
                    <a:pt x="71596" y="364998"/>
                  </a:lnTo>
                  <a:cubicBezTo>
                    <a:pt x="70943" y="266593"/>
                    <a:pt x="-28507" y="154467"/>
                    <a:pt x="8084" y="81677"/>
                  </a:cubicBezTo>
                  <a:cubicBezTo>
                    <a:pt x="26236" y="50705"/>
                    <a:pt x="49576" y="23079"/>
                    <a:pt x="77085" y="0"/>
                  </a:cubicBezTo>
                  <a:cubicBezTo>
                    <a:pt x="145040" y="12415"/>
                    <a:pt x="237694" y="50705"/>
                    <a:pt x="229723" y="163876"/>
                  </a:cubicBez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183BD96-0A94-357D-8555-5C21032C38A1}"/>
                </a:ext>
              </a:extLst>
            </p:cNvPr>
            <p:cNvSpPr/>
            <p:nvPr/>
          </p:nvSpPr>
          <p:spPr>
            <a:xfrm>
              <a:off x="6602079" y="3303535"/>
              <a:ext cx="739927" cy="568308"/>
            </a:xfrm>
            <a:custGeom>
              <a:avLst/>
              <a:gdLst>
                <a:gd name="connsiteX0" fmla="*/ 739927 w 739927"/>
                <a:gd name="connsiteY0" fmla="*/ 30972 h 568308"/>
                <a:gd name="connsiteX1" fmla="*/ 683864 w 739927"/>
                <a:gd name="connsiteY1" fmla="*/ 279270 h 568308"/>
                <a:gd name="connsiteX2" fmla="*/ 639301 w 739927"/>
                <a:gd name="connsiteY2" fmla="*/ 404333 h 568308"/>
                <a:gd name="connsiteX3" fmla="*/ 604017 w 739927"/>
                <a:gd name="connsiteY3" fmla="*/ 471373 h 568308"/>
                <a:gd name="connsiteX4" fmla="*/ 572130 w 739927"/>
                <a:gd name="connsiteY4" fmla="*/ 510578 h 568308"/>
                <a:gd name="connsiteX5" fmla="*/ 566119 w 739927"/>
                <a:gd name="connsiteY5" fmla="*/ 516067 h 568308"/>
                <a:gd name="connsiteX6" fmla="*/ 559062 w 739927"/>
                <a:gd name="connsiteY6" fmla="*/ 521817 h 568308"/>
                <a:gd name="connsiteX7" fmla="*/ 543249 w 739927"/>
                <a:gd name="connsiteY7" fmla="*/ 532141 h 568308"/>
                <a:gd name="connsiteX8" fmla="*/ 529005 w 739927"/>
                <a:gd name="connsiteY8" fmla="*/ 539460 h 568308"/>
                <a:gd name="connsiteX9" fmla="*/ 517113 w 739927"/>
                <a:gd name="connsiteY9" fmla="*/ 544034 h 568308"/>
                <a:gd name="connsiteX10" fmla="*/ 506005 w 739927"/>
                <a:gd name="connsiteY10" fmla="*/ 547823 h 568308"/>
                <a:gd name="connsiteX11" fmla="*/ 495681 w 739927"/>
                <a:gd name="connsiteY11" fmla="*/ 550829 h 568308"/>
                <a:gd name="connsiteX12" fmla="*/ 476340 w 739927"/>
                <a:gd name="connsiteY12" fmla="*/ 555272 h 568308"/>
                <a:gd name="connsiteX13" fmla="*/ 458305 w 739927"/>
                <a:gd name="connsiteY13" fmla="*/ 558408 h 568308"/>
                <a:gd name="connsiteX14" fmla="*/ 440924 w 739927"/>
                <a:gd name="connsiteY14" fmla="*/ 560891 h 568308"/>
                <a:gd name="connsiteX15" fmla="*/ 374668 w 739927"/>
                <a:gd name="connsiteY15" fmla="*/ 566511 h 568308"/>
                <a:gd name="connsiteX16" fmla="*/ 247644 w 739927"/>
                <a:gd name="connsiteY16" fmla="*/ 567687 h 568308"/>
                <a:gd name="connsiteX17" fmla="*/ 5881 w 739927"/>
                <a:gd name="connsiteY17" fmla="*/ 558539 h 568308"/>
                <a:gd name="connsiteX18" fmla="*/ 0 w 739927"/>
                <a:gd name="connsiteY18" fmla="*/ 467061 h 568308"/>
                <a:gd name="connsiteX19" fmla="*/ 240718 w 739927"/>
                <a:gd name="connsiteY19" fmla="*/ 429163 h 568308"/>
                <a:gd name="connsiteX20" fmla="*/ 357679 w 739927"/>
                <a:gd name="connsiteY20" fmla="*/ 411782 h 568308"/>
                <a:gd name="connsiteX21" fmla="*/ 412566 w 739927"/>
                <a:gd name="connsiteY21" fmla="*/ 400674 h 568308"/>
                <a:gd name="connsiteX22" fmla="*/ 425635 w 739927"/>
                <a:gd name="connsiteY22" fmla="*/ 397407 h 568308"/>
                <a:gd name="connsiteX23" fmla="*/ 437527 w 739927"/>
                <a:gd name="connsiteY23" fmla="*/ 393879 h 568308"/>
                <a:gd name="connsiteX24" fmla="*/ 447720 w 739927"/>
                <a:gd name="connsiteY24" fmla="*/ 390350 h 568308"/>
                <a:gd name="connsiteX25" fmla="*/ 451902 w 739927"/>
                <a:gd name="connsiteY25" fmla="*/ 388651 h 568308"/>
                <a:gd name="connsiteX26" fmla="*/ 455169 w 739927"/>
                <a:gd name="connsiteY26" fmla="*/ 387083 h 568308"/>
                <a:gd name="connsiteX27" fmla="*/ 457391 w 739927"/>
                <a:gd name="connsiteY27" fmla="*/ 385776 h 568308"/>
                <a:gd name="connsiteX28" fmla="*/ 456606 w 739927"/>
                <a:gd name="connsiteY28" fmla="*/ 385776 h 568308"/>
                <a:gd name="connsiteX29" fmla="*/ 453470 w 739927"/>
                <a:gd name="connsiteY29" fmla="*/ 387736 h 568308"/>
                <a:gd name="connsiteX30" fmla="*/ 452294 w 739927"/>
                <a:gd name="connsiteY30" fmla="*/ 388521 h 568308"/>
                <a:gd name="connsiteX31" fmla="*/ 452294 w 739927"/>
                <a:gd name="connsiteY31" fmla="*/ 388521 h 568308"/>
                <a:gd name="connsiteX32" fmla="*/ 457391 w 739927"/>
                <a:gd name="connsiteY32" fmla="*/ 379373 h 568308"/>
                <a:gd name="connsiteX33" fmla="*/ 476078 w 739927"/>
                <a:gd name="connsiteY33" fmla="*/ 336770 h 568308"/>
                <a:gd name="connsiteX34" fmla="*/ 508618 w 739927"/>
                <a:gd name="connsiteY34" fmla="*/ 229610 h 568308"/>
                <a:gd name="connsiteX35" fmla="*/ 560892 w 739927"/>
                <a:gd name="connsiteY35" fmla="*/ 0 h 56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9927" h="568308">
                  <a:moveTo>
                    <a:pt x="739927" y="30972"/>
                  </a:moveTo>
                  <a:cubicBezTo>
                    <a:pt x="726611" y="114858"/>
                    <a:pt x="707884" y="197802"/>
                    <a:pt x="683864" y="279270"/>
                  </a:cubicBezTo>
                  <a:cubicBezTo>
                    <a:pt x="671645" y="321846"/>
                    <a:pt x="656761" y="363613"/>
                    <a:pt x="639301" y="404333"/>
                  </a:cubicBezTo>
                  <a:cubicBezTo>
                    <a:pt x="629435" y="427621"/>
                    <a:pt x="617634" y="450046"/>
                    <a:pt x="604017" y="471373"/>
                  </a:cubicBezTo>
                  <a:cubicBezTo>
                    <a:pt x="594869" y="485579"/>
                    <a:pt x="584179" y="498726"/>
                    <a:pt x="572130" y="510578"/>
                  </a:cubicBezTo>
                  <a:lnTo>
                    <a:pt x="566119" y="516067"/>
                  </a:lnTo>
                  <a:lnTo>
                    <a:pt x="559062" y="521817"/>
                  </a:lnTo>
                  <a:cubicBezTo>
                    <a:pt x="554070" y="525673"/>
                    <a:pt x="548777" y="529122"/>
                    <a:pt x="543249" y="532141"/>
                  </a:cubicBezTo>
                  <a:cubicBezTo>
                    <a:pt x="538545" y="534755"/>
                    <a:pt x="533840" y="537107"/>
                    <a:pt x="529005" y="539460"/>
                  </a:cubicBezTo>
                  <a:lnTo>
                    <a:pt x="517113" y="544034"/>
                  </a:lnTo>
                  <a:cubicBezTo>
                    <a:pt x="512931" y="545732"/>
                    <a:pt x="509402" y="546778"/>
                    <a:pt x="506005" y="547823"/>
                  </a:cubicBezTo>
                  <a:lnTo>
                    <a:pt x="495681" y="550829"/>
                  </a:lnTo>
                  <a:cubicBezTo>
                    <a:pt x="489016" y="552528"/>
                    <a:pt x="482612" y="553835"/>
                    <a:pt x="476340" y="555272"/>
                  </a:cubicBezTo>
                  <a:lnTo>
                    <a:pt x="458305" y="558408"/>
                  </a:lnTo>
                  <a:lnTo>
                    <a:pt x="440924" y="560891"/>
                  </a:lnTo>
                  <a:cubicBezTo>
                    <a:pt x="418186" y="563636"/>
                    <a:pt x="396361" y="565335"/>
                    <a:pt x="374668" y="566511"/>
                  </a:cubicBezTo>
                  <a:cubicBezTo>
                    <a:pt x="331543" y="568733"/>
                    <a:pt x="289463" y="568602"/>
                    <a:pt x="247644" y="567687"/>
                  </a:cubicBezTo>
                  <a:cubicBezTo>
                    <a:pt x="163877" y="565727"/>
                    <a:pt x="88734" y="569125"/>
                    <a:pt x="5881" y="558539"/>
                  </a:cubicBezTo>
                  <a:lnTo>
                    <a:pt x="0" y="467061"/>
                  </a:lnTo>
                  <a:cubicBezTo>
                    <a:pt x="80370" y="457913"/>
                    <a:pt x="161524" y="438964"/>
                    <a:pt x="240718" y="429163"/>
                  </a:cubicBezTo>
                  <a:cubicBezTo>
                    <a:pt x="279923" y="424066"/>
                    <a:pt x="319781" y="418578"/>
                    <a:pt x="357679" y="411782"/>
                  </a:cubicBezTo>
                  <a:cubicBezTo>
                    <a:pt x="376629" y="408515"/>
                    <a:pt x="395185" y="404856"/>
                    <a:pt x="412566" y="400674"/>
                  </a:cubicBezTo>
                  <a:lnTo>
                    <a:pt x="425635" y="397407"/>
                  </a:lnTo>
                  <a:lnTo>
                    <a:pt x="437527" y="393879"/>
                  </a:lnTo>
                  <a:lnTo>
                    <a:pt x="447720" y="390350"/>
                  </a:lnTo>
                  <a:lnTo>
                    <a:pt x="451902" y="388651"/>
                  </a:lnTo>
                  <a:cubicBezTo>
                    <a:pt x="453039" y="388233"/>
                    <a:pt x="454137" y="387711"/>
                    <a:pt x="455169" y="387083"/>
                  </a:cubicBezTo>
                  <a:lnTo>
                    <a:pt x="457391" y="385776"/>
                  </a:lnTo>
                  <a:lnTo>
                    <a:pt x="456606" y="385776"/>
                  </a:lnTo>
                  <a:cubicBezTo>
                    <a:pt x="456606" y="385776"/>
                    <a:pt x="453862" y="387344"/>
                    <a:pt x="453470" y="387736"/>
                  </a:cubicBezTo>
                  <a:lnTo>
                    <a:pt x="452294" y="388521"/>
                  </a:lnTo>
                  <a:lnTo>
                    <a:pt x="452294" y="388521"/>
                  </a:lnTo>
                  <a:cubicBezTo>
                    <a:pt x="453823" y="385384"/>
                    <a:pt x="455522" y="382326"/>
                    <a:pt x="457391" y="379373"/>
                  </a:cubicBezTo>
                  <a:cubicBezTo>
                    <a:pt x="464500" y="365573"/>
                    <a:pt x="470733" y="351341"/>
                    <a:pt x="476078" y="336770"/>
                  </a:cubicBezTo>
                  <a:cubicBezTo>
                    <a:pt x="488232" y="303838"/>
                    <a:pt x="498817" y="266855"/>
                    <a:pt x="508618" y="229610"/>
                  </a:cubicBezTo>
                  <a:cubicBezTo>
                    <a:pt x="528090" y="154990"/>
                    <a:pt x="544687" y="75927"/>
                    <a:pt x="560892" y="0"/>
                  </a:cubicBez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05C25D98-5C42-9AB4-821D-782F8F61C6D7}"/>
                </a:ext>
              </a:extLst>
            </p:cNvPr>
            <p:cNvSpPr/>
            <p:nvPr/>
          </p:nvSpPr>
          <p:spPr>
            <a:xfrm>
              <a:off x="6346289" y="3767736"/>
              <a:ext cx="276959" cy="100480"/>
            </a:xfrm>
            <a:custGeom>
              <a:avLst/>
              <a:gdLst>
                <a:gd name="connsiteX0" fmla="*/ 826 w 276959"/>
                <a:gd name="connsiteY0" fmla="*/ 100481 h 100480"/>
                <a:gd name="connsiteX1" fmla="*/ 126543 w 276959"/>
                <a:gd name="connsiteY1" fmla="*/ 94339 h 100480"/>
                <a:gd name="connsiteX2" fmla="*/ 261670 w 276959"/>
                <a:gd name="connsiteY2" fmla="*/ 94339 h 100480"/>
                <a:gd name="connsiteX3" fmla="*/ 276960 w 276959"/>
                <a:gd name="connsiteY3" fmla="*/ 4821 h 100480"/>
                <a:gd name="connsiteX4" fmla="*/ 115044 w 276959"/>
                <a:gd name="connsiteY4" fmla="*/ 4821 h 100480"/>
                <a:gd name="connsiteX5" fmla="*/ 8537 w 276959"/>
                <a:gd name="connsiteY5" fmla="*/ 66503 h 100480"/>
                <a:gd name="connsiteX6" fmla="*/ 826 w 276959"/>
                <a:gd name="connsiteY6" fmla="*/ 100481 h 10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959" h="100480">
                  <a:moveTo>
                    <a:pt x="826" y="100481"/>
                  </a:moveTo>
                  <a:lnTo>
                    <a:pt x="126543" y="94339"/>
                  </a:lnTo>
                  <a:lnTo>
                    <a:pt x="261670" y="94339"/>
                  </a:lnTo>
                  <a:lnTo>
                    <a:pt x="276960" y="4821"/>
                  </a:lnTo>
                  <a:cubicBezTo>
                    <a:pt x="276960" y="4821"/>
                    <a:pt x="152027" y="-6026"/>
                    <a:pt x="115044" y="4821"/>
                  </a:cubicBezTo>
                  <a:cubicBezTo>
                    <a:pt x="115044" y="4821"/>
                    <a:pt x="20952" y="50299"/>
                    <a:pt x="8537" y="66503"/>
                  </a:cubicBezTo>
                  <a:cubicBezTo>
                    <a:pt x="1258" y="76213"/>
                    <a:pt x="-1552" y="88575"/>
                    <a:pt x="826" y="100481"/>
                  </a:cubicBez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295B53F8-0AD2-A557-8026-8122E4ED03C2}"/>
                </a:ext>
              </a:extLst>
            </p:cNvPr>
            <p:cNvSpPr/>
            <p:nvPr/>
          </p:nvSpPr>
          <p:spPr>
            <a:xfrm>
              <a:off x="7330738" y="3031594"/>
              <a:ext cx="195772" cy="101488"/>
            </a:xfrm>
            <a:custGeom>
              <a:avLst/>
              <a:gdLst>
                <a:gd name="connsiteX0" fmla="*/ 682 w 195772"/>
                <a:gd name="connsiteY0" fmla="*/ 99178 h 101488"/>
                <a:gd name="connsiteX1" fmla="*/ 11921 w 195772"/>
                <a:gd name="connsiteY1" fmla="*/ 62718 h 101488"/>
                <a:gd name="connsiteX2" fmla="*/ 122217 w 195772"/>
                <a:gd name="connsiteY2" fmla="*/ 120 h 101488"/>
                <a:gd name="connsiteX3" fmla="*/ 194355 w 195772"/>
                <a:gd name="connsiteY3" fmla="*/ 60104 h 101488"/>
                <a:gd name="connsiteX4" fmla="*/ 682 w 195772"/>
                <a:gd name="connsiteY4" fmla="*/ 99178 h 10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772" h="101488">
                  <a:moveTo>
                    <a:pt x="682" y="99178"/>
                  </a:moveTo>
                  <a:cubicBezTo>
                    <a:pt x="682" y="99178"/>
                    <a:pt x="-4153" y="71473"/>
                    <a:pt x="11921" y="62718"/>
                  </a:cubicBezTo>
                  <a:cubicBezTo>
                    <a:pt x="27995" y="53962"/>
                    <a:pt x="95427" y="3388"/>
                    <a:pt x="122217" y="120"/>
                  </a:cubicBezTo>
                  <a:cubicBezTo>
                    <a:pt x="149008" y="-3147"/>
                    <a:pt x="175928" y="61149"/>
                    <a:pt x="194355" y="60104"/>
                  </a:cubicBezTo>
                  <a:cubicBezTo>
                    <a:pt x="212781" y="59058"/>
                    <a:pt x="46290" y="113161"/>
                    <a:pt x="682" y="99178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A2C76CED-A5DA-6ED4-CA49-9F7C704479E7}"/>
                </a:ext>
              </a:extLst>
            </p:cNvPr>
            <p:cNvSpPr/>
            <p:nvPr/>
          </p:nvSpPr>
          <p:spPr>
            <a:xfrm>
              <a:off x="7331773" y="3130730"/>
              <a:ext cx="1152034" cy="1234232"/>
            </a:xfrm>
            <a:custGeom>
              <a:avLst/>
              <a:gdLst>
                <a:gd name="connsiteX0" fmla="*/ 1054389 w 1152034"/>
                <a:gd name="connsiteY0" fmla="*/ 42645 h 1234232"/>
                <a:gd name="connsiteX1" fmla="*/ 1148873 w 1152034"/>
                <a:gd name="connsiteY1" fmla="*/ 232135 h 1234232"/>
                <a:gd name="connsiteX2" fmla="*/ 992838 w 1152034"/>
                <a:gd name="connsiteY2" fmla="*/ 1143257 h 1234232"/>
                <a:gd name="connsiteX3" fmla="*/ 8664 w 1152034"/>
                <a:gd name="connsiteY3" fmla="*/ 1164689 h 1234232"/>
                <a:gd name="connsiteX4" fmla="*/ 178552 w 1152034"/>
                <a:gd name="connsiteY4" fmla="*/ 126805 h 1234232"/>
                <a:gd name="connsiteX5" fmla="*/ 1054389 w 1152034"/>
                <a:gd name="connsiteY5" fmla="*/ 42645 h 123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2034" h="1234232">
                  <a:moveTo>
                    <a:pt x="1054389" y="42645"/>
                  </a:moveTo>
                  <a:cubicBezTo>
                    <a:pt x="1143646" y="80543"/>
                    <a:pt x="1160243" y="141049"/>
                    <a:pt x="1148873" y="232135"/>
                  </a:cubicBezTo>
                  <a:cubicBezTo>
                    <a:pt x="1118686" y="474160"/>
                    <a:pt x="1042105" y="1055438"/>
                    <a:pt x="992838" y="1143257"/>
                  </a:cubicBezTo>
                  <a:cubicBezTo>
                    <a:pt x="930241" y="1254599"/>
                    <a:pt x="53358" y="1266100"/>
                    <a:pt x="8664" y="1164689"/>
                  </a:cubicBezTo>
                  <a:cubicBezTo>
                    <a:pt x="-36030" y="1063279"/>
                    <a:pt x="103017" y="207698"/>
                    <a:pt x="178552" y="126805"/>
                  </a:cubicBezTo>
                  <a:cubicBezTo>
                    <a:pt x="240626" y="59503"/>
                    <a:pt x="799165" y="-66083"/>
                    <a:pt x="1054389" y="42645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DD7EFDDD-6D69-EF13-75A3-85EC4B191BE1}"/>
                </a:ext>
              </a:extLst>
            </p:cNvPr>
            <p:cNvSpPr/>
            <p:nvPr/>
          </p:nvSpPr>
          <p:spPr>
            <a:xfrm>
              <a:off x="7331773" y="3130730"/>
              <a:ext cx="1152034" cy="1234232"/>
            </a:xfrm>
            <a:custGeom>
              <a:avLst/>
              <a:gdLst>
                <a:gd name="connsiteX0" fmla="*/ 1054389 w 1152034"/>
                <a:gd name="connsiteY0" fmla="*/ 42645 h 1234232"/>
                <a:gd name="connsiteX1" fmla="*/ 1148873 w 1152034"/>
                <a:gd name="connsiteY1" fmla="*/ 232135 h 1234232"/>
                <a:gd name="connsiteX2" fmla="*/ 992838 w 1152034"/>
                <a:gd name="connsiteY2" fmla="*/ 1143257 h 1234232"/>
                <a:gd name="connsiteX3" fmla="*/ 8664 w 1152034"/>
                <a:gd name="connsiteY3" fmla="*/ 1164689 h 1234232"/>
                <a:gd name="connsiteX4" fmla="*/ 178552 w 1152034"/>
                <a:gd name="connsiteY4" fmla="*/ 126805 h 1234232"/>
                <a:gd name="connsiteX5" fmla="*/ 1054389 w 1152034"/>
                <a:gd name="connsiteY5" fmla="*/ 42645 h 123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2034" h="1234232">
                  <a:moveTo>
                    <a:pt x="1054389" y="42645"/>
                  </a:moveTo>
                  <a:cubicBezTo>
                    <a:pt x="1143646" y="80543"/>
                    <a:pt x="1160243" y="141049"/>
                    <a:pt x="1148873" y="232135"/>
                  </a:cubicBezTo>
                  <a:cubicBezTo>
                    <a:pt x="1118686" y="474160"/>
                    <a:pt x="1042105" y="1055438"/>
                    <a:pt x="992838" y="1143257"/>
                  </a:cubicBezTo>
                  <a:cubicBezTo>
                    <a:pt x="930241" y="1254599"/>
                    <a:pt x="53358" y="1266100"/>
                    <a:pt x="8664" y="1164689"/>
                  </a:cubicBezTo>
                  <a:cubicBezTo>
                    <a:pt x="-36030" y="1063279"/>
                    <a:pt x="103017" y="207698"/>
                    <a:pt x="178552" y="126805"/>
                  </a:cubicBezTo>
                  <a:cubicBezTo>
                    <a:pt x="240626" y="59503"/>
                    <a:pt x="799165" y="-66083"/>
                    <a:pt x="1054389" y="42645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B6C8235-1062-1A5B-2863-A19F85824C38}"/>
                </a:ext>
              </a:extLst>
            </p:cNvPr>
            <p:cNvSpPr/>
            <p:nvPr/>
          </p:nvSpPr>
          <p:spPr>
            <a:xfrm>
              <a:off x="7410483" y="3193108"/>
              <a:ext cx="250388" cy="1086759"/>
            </a:xfrm>
            <a:custGeom>
              <a:avLst/>
              <a:gdLst>
                <a:gd name="connsiteX0" fmla="*/ 13068 w 250388"/>
                <a:gd name="connsiteY0" fmla="*/ 1086760 h 1086759"/>
                <a:gd name="connsiteX1" fmla="*/ 0 w 250388"/>
                <a:gd name="connsiteY1" fmla="*/ 1086107 h 1086759"/>
                <a:gd name="connsiteX2" fmla="*/ 109774 w 250388"/>
                <a:gd name="connsiteY2" fmla="*/ 216803 h 1086759"/>
                <a:gd name="connsiteX3" fmla="*/ 247644 w 250388"/>
                <a:gd name="connsiteY3" fmla="*/ 0 h 1086759"/>
                <a:gd name="connsiteX4" fmla="*/ 250389 w 250388"/>
                <a:gd name="connsiteY4" fmla="*/ 13068 h 1086759"/>
                <a:gd name="connsiteX5" fmla="*/ 122450 w 250388"/>
                <a:gd name="connsiteY5" fmla="*/ 220593 h 1086759"/>
                <a:gd name="connsiteX6" fmla="*/ 13068 w 250388"/>
                <a:gd name="connsiteY6" fmla="*/ 1086760 h 108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388" h="1086759">
                  <a:moveTo>
                    <a:pt x="13068" y="1086760"/>
                  </a:moveTo>
                  <a:lnTo>
                    <a:pt x="0" y="1086107"/>
                  </a:lnTo>
                  <a:cubicBezTo>
                    <a:pt x="0" y="1080749"/>
                    <a:pt x="26137" y="537238"/>
                    <a:pt x="109774" y="216803"/>
                  </a:cubicBezTo>
                  <a:cubicBezTo>
                    <a:pt x="161263" y="20779"/>
                    <a:pt x="244247" y="653"/>
                    <a:pt x="247644" y="0"/>
                  </a:cubicBezTo>
                  <a:lnTo>
                    <a:pt x="250389" y="13068"/>
                  </a:lnTo>
                  <a:cubicBezTo>
                    <a:pt x="249605" y="13068"/>
                    <a:pt x="171979" y="33063"/>
                    <a:pt x="122450" y="220593"/>
                  </a:cubicBezTo>
                  <a:cubicBezTo>
                    <a:pt x="38813" y="539721"/>
                    <a:pt x="13199" y="1081271"/>
                    <a:pt x="13068" y="1086760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DFDC40AA-492B-724F-5D02-DE49CD48A3EB}"/>
                </a:ext>
              </a:extLst>
            </p:cNvPr>
            <p:cNvSpPr/>
            <p:nvPr/>
          </p:nvSpPr>
          <p:spPr>
            <a:xfrm>
              <a:off x="6933360" y="4279476"/>
              <a:ext cx="1393330" cy="340564"/>
            </a:xfrm>
            <a:custGeom>
              <a:avLst/>
              <a:gdLst>
                <a:gd name="connsiteX0" fmla="*/ 415441 w 1393330"/>
                <a:gd name="connsiteY0" fmla="*/ 0 h 340564"/>
                <a:gd name="connsiteX1" fmla="*/ 241372 w 1393330"/>
                <a:gd name="connsiteY1" fmla="*/ 28881 h 340564"/>
                <a:gd name="connsiteX2" fmla="*/ 123757 w 1393330"/>
                <a:gd name="connsiteY2" fmla="*/ 48222 h 340564"/>
                <a:gd name="connsiteX3" fmla="*/ 0 w 1393330"/>
                <a:gd name="connsiteY3" fmla="*/ 193411 h 340564"/>
                <a:gd name="connsiteX4" fmla="*/ 0 w 1393330"/>
                <a:gd name="connsiteY4" fmla="*/ 193411 h 340564"/>
                <a:gd name="connsiteX5" fmla="*/ 146888 w 1393330"/>
                <a:gd name="connsiteY5" fmla="*/ 340560 h 340564"/>
                <a:gd name="connsiteX6" fmla="*/ 147018 w 1393330"/>
                <a:gd name="connsiteY6" fmla="*/ 340560 h 340564"/>
                <a:gd name="connsiteX7" fmla="*/ 1156414 w 1393330"/>
                <a:gd name="connsiteY7" fmla="*/ 340560 h 340564"/>
                <a:gd name="connsiteX8" fmla="*/ 1376223 w 1393330"/>
                <a:gd name="connsiteY8" fmla="*/ 174723 h 340564"/>
                <a:gd name="connsiteX9" fmla="*/ 1392297 w 1393330"/>
                <a:gd name="connsiteY9" fmla="*/ 0 h 34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3330" h="340564">
                  <a:moveTo>
                    <a:pt x="415441" y="0"/>
                  </a:moveTo>
                  <a:cubicBezTo>
                    <a:pt x="415441" y="0"/>
                    <a:pt x="365912" y="7841"/>
                    <a:pt x="241372" y="28881"/>
                  </a:cubicBezTo>
                  <a:cubicBezTo>
                    <a:pt x="199814" y="35938"/>
                    <a:pt x="159172" y="42603"/>
                    <a:pt x="123757" y="48222"/>
                  </a:cubicBezTo>
                  <a:cubicBezTo>
                    <a:pt x="52417" y="59605"/>
                    <a:pt x="-65" y="121169"/>
                    <a:pt x="0" y="193411"/>
                  </a:cubicBezTo>
                  <a:lnTo>
                    <a:pt x="0" y="193411"/>
                  </a:lnTo>
                  <a:cubicBezTo>
                    <a:pt x="-78" y="274604"/>
                    <a:pt x="65695" y="340481"/>
                    <a:pt x="146888" y="340560"/>
                  </a:cubicBezTo>
                  <a:cubicBezTo>
                    <a:pt x="146927" y="340560"/>
                    <a:pt x="146979" y="340560"/>
                    <a:pt x="147018" y="340560"/>
                  </a:cubicBezTo>
                  <a:lnTo>
                    <a:pt x="1156414" y="340560"/>
                  </a:lnTo>
                  <a:cubicBezTo>
                    <a:pt x="1258713" y="341239"/>
                    <a:pt x="1348792" y="273284"/>
                    <a:pt x="1376223" y="174723"/>
                  </a:cubicBezTo>
                  <a:cubicBezTo>
                    <a:pt x="1390389" y="117628"/>
                    <a:pt x="1395799" y="58716"/>
                    <a:pt x="1392297" y="0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D35694D5-9AA1-4EB9-448D-49013DE9C6C5}"/>
                </a:ext>
              </a:extLst>
            </p:cNvPr>
            <p:cNvSpPr/>
            <p:nvPr/>
          </p:nvSpPr>
          <p:spPr>
            <a:xfrm>
              <a:off x="6933360" y="4279476"/>
              <a:ext cx="1393330" cy="340564"/>
            </a:xfrm>
            <a:custGeom>
              <a:avLst/>
              <a:gdLst>
                <a:gd name="connsiteX0" fmla="*/ 415441 w 1393330"/>
                <a:gd name="connsiteY0" fmla="*/ 0 h 340564"/>
                <a:gd name="connsiteX1" fmla="*/ 241372 w 1393330"/>
                <a:gd name="connsiteY1" fmla="*/ 28881 h 340564"/>
                <a:gd name="connsiteX2" fmla="*/ 123757 w 1393330"/>
                <a:gd name="connsiteY2" fmla="*/ 48222 h 340564"/>
                <a:gd name="connsiteX3" fmla="*/ 0 w 1393330"/>
                <a:gd name="connsiteY3" fmla="*/ 193411 h 340564"/>
                <a:gd name="connsiteX4" fmla="*/ 0 w 1393330"/>
                <a:gd name="connsiteY4" fmla="*/ 193411 h 340564"/>
                <a:gd name="connsiteX5" fmla="*/ 146888 w 1393330"/>
                <a:gd name="connsiteY5" fmla="*/ 340560 h 340564"/>
                <a:gd name="connsiteX6" fmla="*/ 147018 w 1393330"/>
                <a:gd name="connsiteY6" fmla="*/ 340560 h 340564"/>
                <a:gd name="connsiteX7" fmla="*/ 1156414 w 1393330"/>
                <a:gd name="connsiteY7" fmla="*/ 340560 h 340564"/>
                <a:gd name="connsiteX8" fmla="*/ 1376223 w 1393330"/>
                <a:gd name="connsiteY8" fmla="*/ 174723 h 340564"/>
                <a:gd name="connsiteX9" fmla="*/ 1392297 w 1393330"/>
                <a:gd name="connsiteY9" fmla="*/ 0 h 34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3330" h="340564">
                  <a:moveTo>
                    <a:pt x="415441" y="0"/>
                  </a:moveTo>
                  <a:cubicBezTo>
                    <a:pt x="415441" y="0"/>
                    <a:pt x="365912" y="7841"/>
                    <a:pt x="241372" y="28881"/>
                  </a:cubicBezTo>
                  <a:cubicBezTo>
                    <a:pt x="199814" y="35938"/>
                    <a:pt x="159172" y="42603"/>
                    <a:pt x="123757" y="48222"/>
                  </a:cubicBezTo>
                  <a:cubicBezTo>
                    <a:pt x="52417" y="59605"/>
                    <a:pt x="-65" y="121169"/>
                    <a:pt x="0" y="193411"/>
                  </a:cubicBezTo>
                  <a:lnTo>
                    <a:pt x="0" y="193411"/>
                  </a:lnTo>
                  <a:cubicBezTo>
                    <a:pt x="-78" y="274604"/>
                    <a:pt x="65695" y="340481"/>
                    <a:pt x="146888" y="340560"/>
                  </a:cubicBezTo>
                  <a:cubicBezTo>
                    <a:pt x="146927" y="340560"/>
                    <a:pt x="146979" y="340560"/>
                    <a:pt x="147018" y="340560"/>
                  </a:cubicBezTo>
                  <a:lnTo>
                    <a:pt x="1156414" y="340560"/>
                  </a:lnTo>
                  <a:cubicBezTo>
                    <a:pt x="1258713" y="341239"/>
                    <a:pt x="1348792" y="273284"/>
                    <a:pt x="1376223" y="174723"/>
                  </a:cubicBezTo>
                  <a:cubicBezTo>
                    <a:pt x="1390389" y="117628"/>
                    <a:pt x="1395799" y="58716"/>
                    <a:pt x="1392297" y="0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421C002F-298C-DCFB-4E3E-171AB516D4F9}"/>
                </a:ext>
              </a:extLst>
            </p:cNvPr>
            <p:cNvSpPr/>
            <p:nvPr/>
          </p:nvSpPr>
          <p:spPr>
            <a:xfrm>
              <a:off x="7798220" y="4631144"/>
              <a:ext cx="73182" cy="1039452"/>
            </a:xfrm>
            <a:custGeom>
              <a:avLst/>
              <a:gdLst>
                <a:gd name="connsiteX0" fmla="*/ 0 w 73182"/>
                <a:gd name="connsiteY0" fmla="*/ 0 h 1039452"/>
                <a:gd name="connsiteX1" fmla="*/ 73183 w 73182"/>
                <a:gd name="connsiteY1" fmla="*/ 0 h 1039452"/>
                <a:gd name="connsiteX2" fmla="*/ 73183 w 73182"/>
                <a:gd name="connsiteY2" fmla="*/ 1039453 h 1039452"/>
                <a:gd name="connsiteX3" fmla="*/ 0 w 73182"/>
                <a:gd name="connsiteY3" fmla="*/ 1039453 h 103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82" h="1039452">
                  <a:moveTo>
                    <a:pt x="0" y="0"/>
                  </a:moveTo>
                  <a:lnTo>
                    <a:pt x="73183" y="0"/>
                  </a:lnTo>
                  <a:lnTo>
                    <a:pt x="73183" y="1039453"/>
                  </a:lnTo>
                  <a:lnTo>
                    <a:pt x="0" y="1039453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C43EFDA0-CCE1-9F1F-260D-9D12578F6567}"/>
                </a:ext>
              </a:extLst>
            </p:cNvPr>
            <p:cNvSpPr/>
            <p:nvPr/>
          </p:nvSpPr>
          <p:spPr>
            <a:xfrm>
              <a:off x="7798220" y="4631144"/>
              <a:ext cx="73182" cy="1039452"/>
            </a:xfrm>
            <a:custGeom>
              <a:avLst/>
              <a:gdLst>
                <a:gd name="connsiteX0" fmla="*/ 0 w 73182"/>
                <a:gd name="connsiteY0" fmla="*/ 0 h 1039452"/>
                <a:gd name="connsiteX1" fmla="*/ 73183 w 73182"/>
                <a:gd name="connsiteY1" fmla="*/ 0 h 1039452"/>
                <a:gd name="connsiteX2" fmla="*/ 73183 w 73182"/>
                <a:gd name="connsiteY2" fmla="*/ 1039453 h 1039452"/>
                <a:gd name="connsiteX3" fmla="*/ 0 w 73182"/>
                <a:gd name="connsiteY3" fmla="*/ 1039453 h 103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82" h="1039452">
                  <a:moveTo>
                    <a:pt x="0" y="0"/>
                  </a:moveTo>
                  <a:lnTo>
                    <a:pt x="73183" y="0"/>
                  </a:lnTo>
                  <a:lnTo>
                    <a:pt x="73183" y="1039453"/>
                  </a:lnTo>
                  <a:lnTo>
                    <a:pt x="0" y="1039453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73B2D10D-6823-5DB9-8952-58C755EB5CDD}"/>
                </a:ext>
              </a:extLst>
            </p:cNvPr>
            <p:cNvSpPr/>
            <p:nvPr/>
          </p:nvSpPr>
          <p:spPr>
            <a:xfrm>
              <a:off x="7902505" y="5460719"/>
              <a:ext cx="504958" cy="225689"/>
            </a:xfrm>
            <a:custGeom>
              <a:avLst/>
              <a:gdLst>
                <a:gd name="connsiteX0" fmla="*/ 446413 w 504958"/>
                <a:gd name="connsiteY0" fmla="*/ 225690 h 225689"/>
                <a:gd name="connsiteX1" fmla="*/ 504959 w 504958"/>
                <a:gd name="connsiteY1" fmla="*/ 225690 h 225689"/>
                <a:gd name="connsiteX2" fmla="*/ 504959 w 504958"/>
                <a:gd name="connsiteY2" fmla="*/ 196025 h 225689"/>
                <a:gd name="connsiteX3" fmla="*/ 308934 w 504958"/>
                <a:gd name="connsiteY3" fmla="*/ 0 h 225689"/>
                <a:gd name="connsiteX4" fmla="*/ 0 w 504958"/>
                <a:gd name="connsiteY4" fmla="*/ 0 h 225689"/>
                <a:gd name="connsiteX5" fmla="*/ 0 w 504958"/>
                <a:gd name="connsiteY5" fmla="*/ 58546 h 225689"/>
                <a:gd name="connsiteX6" fmla="*/ 308804 w 504958"/>
                <a:gd name="connsiteY6" fmla="*/ 58546 h 225689"/>
                <a:gd name="connsiteX7" fmla="*/ 446413 w 504958"/>
                <a:gd name="connsiteY7" fmla="*/ 196286 h 22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8" h="225689">
                  <a:moveTo>
                    <a:pt x="446413" y="225690"/>
                  </a:moveTo>
                  <a:lnTo>
                    <a:pt x="504959" y="225690"/>
                  </a:lnTo>
                  <a:lnTo>
                    <a:pt x="504959" y="196025"/>
                  </a:lnTo>
                  <a:cubicBezTo>
                    <a:pt x="504959" y="87767"/>
                    <a:pt x="417192" y="0"/>
                    <a:pt x="308934" y="0"/>
                  </a:cubicBezTo>
                  <a:lnTo>
                    <a:pt x="0" y="0"/>
                  </a:lnTo>
                  <a:lnTo>
                    <a:pt x="0" y="58546"/>
                  </a:lnTo>
                  <a:lnTo>
                    <a:pt x="308804" y="58546"/>
                  </a:lnTo>
                  <a:cubicBezTo>
                    <a:pt x="384796" y="58690"/>
                    <a:pt x="446348" y="120294"/>
                    <a:pt x="446413" y="196286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A8C4517B-817A-9A33-A97A-3C3728D1F74C}"/>
                </a:ext>
              </a:extLst>
            </p:cNvPr>
            <p:cNvSpPr/>
            <p:nvPr/>
          </p:nvSpPr>
          <p:spPr>
            <a:xfrm>
              <a:off x="7902505" y="5460719"/>
              <a:ext cx="504958" cy="225689"/>
            </a:xfrm>
            <a:custGeom>
              <a:avLst/>
              <a:gdLst>
                <a:gd name="connsiteX0" fmla="*/ 446413 w 504958"/>
                <a:gd name="connsiteY0" fmla="*/ 225690 h 225689"/>
                <a:gd name="connsiteX1" fmla="*/ 504959 w 504958"/>
                <a:gd name="connsiteY1" fmla="*/ 225690 h 225689"/>
                <a:gd name="connsiteX2" fmla="*/ 504959 w 504958"/>
                <a:gd name="connsiteY2" fmla="*/ 196025 h 225689"/>
                <a:gd name="connsiteX3" fmla="*/ 308934 w 504958"/>
                <a:gd name="connsiteY3" fmla="*/ 0 h 225689"/>
                <a:gd name="connsiteX4" fmla="*/ 0 w 504958"/>
                <a:gd name="connsiteY4" fmla="*/ 0 h 225689"/>
                <a:gd name="connsiteX5" fmla="*/ 0 w 504958"/>
                <a:gd name="connsiteY5" fmla="*/ 58546 h 225689"/>
                <a:gd name="connsiteX6" fmla="*/ 308804 w 504958"/>
                <a:gd name="connsiteY6" fmla="*/ 58546 h 225689"/>
                <a:gd name="connsiteX7" fmla="*/ 446413 w 504958"/>
                <a:gd name="connsiteY7" fmla="*/ 196286 h 22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8" h="225689">
                  <a:moveTo>
                    <a:pt x="446413" y="225690"/>
                  </a:moveTo>
                  <a:lnTo>
                    <a:pt x="504959" y="225690"/>
                  </a:lnTo>
                  <a:lnTo>
                    <a:pt x="504959" y="196025"/>
                  </a:lnTo>
                  <a:cubicBezTo>
                    <a:pt x="504959" y="87767"/>
                    <a:pt x="417192" y="0"/>
                    <a:pt x="308934" y="0"/>
                  </a:cubicBezTo>
                  <a:lnTo>
                    <a:pt x="0" y="0"/>
                  </a:lnTo>
                  <a:lnTo>
                    <a:pt x="0" y="58546"/>
                  </a:lnTo>
                  <a:lnTo>
                    <a:pt x="308804" y="58546"/>
                  </a:lnTo>
                  <a:cubicBezTo>
                    <a:pt x="384796" y="58690"/>
                    <a:pt x="446348" y="120294"/>
                    <a:pt x="446413" y="19628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03ABB30A-19E0-94D2-C3AE-CF9EEE876E4F}"/>
                </a:ext>
              </a:extLst>
            </p:cNvPr>
            <p:cNvSpPr/>
            <p:nvPr/>
          </p:nvSpPr>
          <p:spPr>
            <a:xfrm rot="18900000">
              <a:off x="8278343" y="564425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1 w 199683"/>
                <a:gd name="connsiteY1" fmla="*/ 199684 h 199683"/>
                <a:gd name="connsiteX2" fmla="*/ -1 w 199683"/>
                <a:gd name="connsiteY2" fmla="*/ 99842 h 199683"/>
                <a:gd name="connsiteX3" fmla="*/ 99841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1" y="199684"/>
                  </a:cubicBezTo>
                  <a:cubicBezTo>
                    <a:pt x="44700" y="199684"/>
                    <a:pt x="-1" y="154983"/>
                    <a:pt x="-1" y="99842"/>
                  </a:cubicBezTo>
                  <a:cubicBezTo>
                    <a:pt x="-1" y="44701"/>
                    <a:pt x="44700" y="0"/>
                    <a:pt x="99841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C905D259-4D0F-A2CE-AC48-8AE4BBC771C2}"/>
                </a:ext>
              </a:extLst>
            </p:cNvPr>
            <p:cNvSpPr/>
            <p:nvPr/>
          </p:nvSpPr>
          <p:spPr>
            <a:xfrm rot="18900000">
              <a:off x="8278343" y="564425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1 w 199683"/>
                <a:gd name="connsiteY1" fmla="*/ 199684 h 199683"/>
                <a:gd name="connsiteX2" fmla="*/ -1 w 199683"/>
                <a:gd name="connsiteY2" fmla="*/ 99842 h 199683"/>
                <a:gd name="connsiteX3" fmla="*/ 99841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1" y="199684"/>
                  </a:cubicBezTo>
                  <a:cubicBezTo>
                    <a:pt x="44700" y="199684"/>
                    <a:pt x="-1" y="154983"/>
                    <a:pt x="-1" y="99842"/>
                  </a:cubicBezTo>
                  <a:cubicBezTo>
                    <a:pt x="-1" y="44701"/>
                    <a:pt x="44700" y="0"/>
                    <a:pt x="99841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8E48A3A6-66FA-3D6D-8589-AA2CC8E99FA4}"/>
                </a:ext>
              </a:extLst>
            </p:cNvPr>
            <p:cNvSpPr/>
            <p:nvPr/>
          </p:nvSpPr>
          <p:spPr>
            <a:xfrm>
              <a:off x="8327878" y="5693727"/>
              <a:ext cx="100626" cy="100626"/>
            </a:xfrm>
            <a:custGeom>
              <a:avLst/>
              <a:gdLst>
                <a:gd name="connsiteX0" fmla="*/ 0 w 100626"/>
                <a:gd name="connsiteY0" fmla="*/ 50313 h 100626"/>
                <a:gd name="connsiteX1" fmla="*/ 50313 w 100626"/>
                <a:gd name="connsiteY1" fmla="*/ 100626 h 100626"/>
                <a:gd name="connsiteX2" fmla="*/ 100626 w 100626"/>
                <a:gd name="connsiteY2" fmla="*/ 50313 h 100626"/>
                <a:gd name="connsiteX3" fmla="*/ 50313 w 100626"/>
                <a:gd name="connsiteY3" fmla="*/ 0 h 100626"/>
                <a:gd name="connsiteX4" fmla="*/ 0 w 100626"/>
                <a:gd name="connsiteY4" fmla="*/ 50313 h 10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6" h="100626">
                  <a:moveTo>
                    <a:pt x="0" y="50313"/>
                  </a:moveTo>
                  <a:cubicBezTo>
                    <a:pt x="0" y="78096"/>
                    <a:pt x="22530" y="100626"/>
                    <a:pt x="50313" y="100626"/>
                  </a:cubicBezTo>
                  <a:cubicBezTo>
                    <a:pt x="78096" y="100626"/>
                    <a:pt x="100626" y="78096"/>
                    <a:pt x="100626" y="50313"/>
                  </a:cubicBezTo>
                  <a:cubicBezTo>
                    <a:pt x="100626" y="22530"/>
                    <a:pt x="78096" y="0"/>
                    <a:pt x="50313" y="0"/>
                  </a:cubicBezTo>
                  <a:cubicBezTo>
                    <a:pt x="22530" y="0"/>
                    <a:pt x="0" y="22530"/>
                    <a:pt x="0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DD7A6F0E-82DC-0430-0E53-0A6B02D45859}"/>
                </a:ext>
              </a:extLst>
            </p:cNvPr>
            <p:cNvSpPr/>
            <p:nvPr/>
          </p:nvSpPr>
          <p:spPr>
            <a:xfrm rot="21045601">
              <a:off x="7734992" y="5644213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0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B66A2FFF-DF62-E04D-CD3F-961C3C721900}"/>
                </a:ext>
              </a:extLst>
            </p:cNvPr>
            <p:cNvSpPr/>
            <p:nvPr/>
          </p:nvSpPr>
          <p:spPr>
            <a:xfrm rot="21045601">
              <a:off x="7734992" y="5644213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0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25453BF-2F96-2BED-9347-9A65E0DC79F2}"/>
                </a:ext>
              </a:extLst>
            </p:cNvPr>
            <p:cNvSpPr/>
            <p:nvPr/>
          </p:nvSpPr>
          <p:spPr>
            <a:xfrm>
              <a:off x="7784498" y="5693727"/>
              <a:ext cx="100625" cy="100625"/>
            </a:xfrm>
            <a:custGeom>
              <a:avLst/>
              <a:gdLst>
                <a:gd name="connsiteX0" fmla="*/ 100626 w 100625"/>
                <a:gd name="connsiteY0" fmla="*/ 50313 h 100625"/>
                <a:gd name="connsiteX1" fmla="*/ 50313 w 100625"/>
                <a:gd name="connsiteY1" fmla="*/ 100626 h 100625"/>
                <a:gd name="connsiteX2" fmla="*/ 0 w 100625"/>
                <a:gd name="connsiteY2" fmla="*/ 50313 h 100625"/>
                <a:gd name="connsiteX3" fmla="*/ 50313 w 100625"/>
                <a:gd name="connsiteY3" fmla="*/ 0 h 100625"/>
                <a:gd name="connsiteX4" fmla="*/ 100626 w 100625"/>
                <a:gd name="connsiteY4" fmla="*/ 50313 h 10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5" h="100625">
                  <a:moveTo>
                    <a:pt x="100626" y="50313"/>
                  </a:moveTo>
                  <a:cubicBezTo>
                    <a:pt x="100626" y="78100"/>
                    <a:pt x="78100" y="100626"/>
                    <a:pt x="50313" y="100626"/>
                  </a:cubicBezTo>
                  <a:cubicBezTo>
                    <a:pt x="22526" y="100626"/>
                    <a:pt x="0" y="78100"/>
                    <a:pt x="0" y="50313"/>
                  </a:cubicBezTo>
                  <a:cubicBezTo>
                    <a:pt x="0" y="22526"/>
                    <a:pt x="22525" y="0"/>
                    <a:pt x="50313" y="0"/>
                  </a:cubicBezTo>
                  <a:cubicBezTo>
                    <a:pt x="78100" y="0"/>
                    <a:pt x="100626" y="22526"/>
                    <a:pt x="100626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5DB42D0B-FE70-9543-0658-9723BBC1460D}"/>
                </a:ext>
              </a:extLst>
            </p:cNvPr>
            <p:cNvSpPr/>
            <p:nvPr/>
          </p:nvSpPr>
          <p:spPr>
            <a:xfrm>
              <a:off x="7269738" y="5460458"/>
              <a:ext cx="504959" cy="225951"/>
            </a:xfrm>
            <a:custGeom>
              <a:avLst/>
              <a:gdLst>
                <a:gd name="connsiteX0" fmla="*/ 0 w 504959"/>
                <a:gd name="connsiteY0" fmla="*/ 225951 h 225951"/>
                <a:gd name="connsiteX1" fmla="*/ 58546 w 504959"/>
                <a:gd name="connsiteY1" fmla="*/ 225951 h 225951"/>
                <a:gd name="connsiteX2" fmla="*/ 58546 w 504959"/>
                <a:gd name="connsiteY2" fmla="*/ 196286 h 225951"/>
                <a:gd name="connsiteX3" fmla="*/ 196155 w 504959"/>
                <a:gd name="connsiteY3" fmla="*/ 58546 h 225951"/>
                <a:gd name="connsiteX4" fmla="*/ 504959 w 504959"/>
                <a:gd name="connsiteY4" fmla="*/ 58546 h 225951"/>
                <a:gd name="connsiteX5" fmla="*/ 504959 w 504959"/>
                <a:gd name="connsiteY5" fmla="*/ 0 h 225951"/>
                <a:gd name="connsiteX6" fmla="*/ 196155 w 504959"/>
                <a:gd name="connsiteY6" fmla="*/ 0 h 225951"/>
                <a:gd name="connsiteX7" fmla="*/ 131 w 504959"/>
                <a:gd name="connsiteY7" fmla="*/ 196025 h 22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9" h="225951">
                  <a:moveTo>
                    <a:pt x="0" y="225951"/>
                  </a:moveTo>
                  <a:lnTo>
                    <a:pt x="58546" y="225951"/>
                  </a:lnTo>
                  <a:lnTo>
                    <a:pt x="58546" y="196286"/>
                  </a:lnTo>
                  <a:cubicBezTo>
                    <a:pt x="58624" y="120294"/>
                    <a:pt x="120163" y="58690"/>
                    <a:pt x="196155" y="58546"/>
                  </a:cubicBezTo>
                  <a:lnTo>
                    <a:pt x="504959" y="58546"/>
                  </a:lnTo>
                  <a:lnTo>
                    <a:pt x="504959" y="0"/>
                  </a:lnTo>
                  <a:lnTo>
                    <a:pt x="196155" y="0"/>
                  </a:lnTo>
                  <a:cubicBezTo>
                    <a:pt x="87898" y="0"/>
                    <a:pt x="131" y="87767"/>
                    <a:pt x="131" y="196025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90E0F97-5FAA-DE59-52CC-1519DAA43EFA}"/>
                </a:ext>
              </a:extLst>
            </p:cNvPr>
            <p:cNvSpPr/>
            <p:nvPr/>
          </p:nvSpPr>
          <p:spPr>
            <a:xfrm>
              <a:off x="7269738" y="5460458"/>
              <a:ext cx="504959" cy="225951"/>
            </a:xfrm>
            <a:custGeom>
              <a:avLst/>
              <a:gdLst>
                <a:gd name="connsiteX0" fmla="*/ 0 w 504959"/>
                <a:gd name="connsiteY0" fmla="*/ 225951 h 225951"/>
                <a:gd name="connsiteX1" fmla="*/ 58546 w 504959"/>
                <a:gd name="connsiteY1" fmla="*/ 225951 h 225951"/>
                <a:gd name="connsiteX2" fmla="*/ 58546 w 504959"/>
                <a:gd name="connsiteY2" fmla="*/ 196286 h 225951"/>
                <a:gd name="connsiteX3" fmla="*/ 196155 w 504959"/>
                <a:gd name="connsiteY3" fmla="*/ 58546 h 225951"/>
                <a:gd name="connsiteX4" fmla="*/ 504959 w 504959"/>
                <a:gd name="connsiteY4" fmla="*/ 58546 h 225951"/>
                <a:gd name="connsiteX5" fmla="*/ 504959 w 504959"/>
                <a:gd name="connsiteY5" fmla="*/ 0 h 225951"/>
                <a:gd name="connsiteX6" fmla="*/ 196155 w 504959"/>
                <a:gd name="connsiteY6" fmla="*/ 0 h 225951"/>
                <a:gd name="connsiteX7" fmla="*/ 131 w 504959"/>
                <a:gd name="connsiteY7" fmla="*/ 196025 h 22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9" h="225951">
                  <a:moveTo>
                    <a:pt x="0" y="225951"/>
                  </a:moveTo>
                  <a:lnTo>
                    <a:pt x="58546" y="225951"/>
                  </a:lnTo>
                  <a:lnTo>
                    <a:pt x="58546" y="196286"/>
                  </a:lnTo>
                  <a:cubicBezTo>
                    <a:pt x="58624" y="120294"/>
                    <a:pt x="120163" y="58690"/>
                    <a:pt x="196155" y="58546"/>
                  </a:cubicBezTo>
                  <a:lnTo>
                    <a:pt x="504959" y="58546"/>
                  </a:lnTo>
                  <a:lnTo>
                    <a:pt x="504959" y="0"/>
                  </a:lnTo>
                  <a:lnTo>
                    <a:pt x="196155" y="0"/>
                  </a:lnTo>
                  <a:cubicBezTo>
                    <a:pt x="87898" y="0"/>
                    <a:pt x="131" y="87767"/>
                    <a:pt x="131" y="196025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E100679F-403E-09F1-480A-FC7B38E6311B}"/>
                </a:ext>
              </a:extLst>
            </p:cNvPr>
            <p:cNvSpPr/>
            <p:nvPr/>
          </p:nvSpPr>
          <p:spPr>
            <a:xfrm rot="16999799">
              <a:off x="7199320" y="5644457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0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C66098A8-4057-E952-6DDC-13FA5B64597E}"/>
                </a:ext>
              </a:extLst>
            </p:cNvPr>
            <p:cNvSpPr/>
            <p:nvPr/>
          </p:nvSpPr>
          <p:spPr>
            <a:xfrm rot="16999799">
              <a:off x="7199320" y="5644457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0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C945E3E5-8305-C821-DA4D-4F5430D05D4A}"/>
                </a:ext>
              </a:extLst>
            </p:cNvPr>
            <p:cNvSpPr/>
            <p:nvPr/>
          </p:nvSpPr>
          <p:spPr>
            <a:xfrm>
              <a:off x="7248698" y="5693727"/>
              <a:ext cx="100625" cy="100625"/>
            </a:xfrm>
            <a:custGeom>
              <a:avLst/>
              <a:gdLst>
                <a:gd name="connsiteX0" fmla="*/ 100626 w 100625"/>
                <a:gd name="connsiteY0" fmla="*/ 50313 h 100625"/>
                <a:gd name="connsiteX1" fmla="*/ 50313 w 100625"/>
                <a:gd name="connsiteY1" fmla="*/ 100626 h 100625"/>
                <a:gd name="connsiteX2" fmla="*/ 0 w 100625"/>
                <a:gd name="connsiteY2" fmla="*/ 50313 h 100625"/>
                <a:gd name="connsiteX3" fmla="*/ 50313 w 100625"/>
                <a:gd name="connsiteY3" fmla="*/ 0 h 100625"/>
                <a:gd name="connsiteX4" fmla="*/ 100626 w 100625"/>
                <a:gd name="connsiteY4" fmla="*/ 50313 h 10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5" h="100625">
                  <a:moveTo>
                    <a:pt x="100626" y="50313"/>
                  </a:moveTo>
                  <a:cubicBezTo>
                    <a:pt x="100626" y="78100"/>
                    <a:pt x="78100" y="100626"/>
                    <a:pt x="50313" y="100626"/>
                  </a:cubicBezTo>
                  <a:cubicBezTo>
                    <a:pt x="22526" y="100626"/>
                    <a:pt x="0" y="78100"/>
                    <a:pt x="0" y="50313"/>
                  </a:cubicBezTo>
                  <a:cubicBezTo>
                    <a:pt x="0" y="22526"/>
                    <a:pt x="22525" y="0"/>
                    <a:pt x="50313" y="0"/>
                  </a:cubicBezTo>
                  <a:cubicBezTo>
                    <a:pt x="78100" y="0"/>
                    <a:pt x="100626" y="22526"/>
                    <a:pt x="100626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B602F09E-34F9-F863-3C08-6FC90A404950}"/>
                </a:ext>
              </a:extLst>
            </p:cNvPr>
            <p:cNvSpPr/>
            <p:nvPr/>
          </p:nvSpPr>
          <p:spPr>
            <a:xfrm>
              <a:off x="7767118" y="5397861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7 w 135387"/>
                <a:gd name="connsiteY1" fmla="*/ 0 h 198507"/>
                <a:gd name="connsiteX2" fmla="*/ 135387 w 135387"/>
                <a:gd name="connsiteY2" fmla="*/ 198507 h 198507"/>
                <a:gd name="connsiteX3" fmla="*/ 0 w 135387"/>
                <a:gd name="connsiteY3" fmla="*/ 198507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7" y="0"/>
                  </a:lnTo>
                  <a:lnTo>
                    <a:pt x="135387" y="198507"/>
                  </a:lnTo>
                  <a:lnTo>
                    <a:pt x="0" y="198507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72C56319-32FA-E3F5-A8DF-FFC17F024996}"/>
                </a:ext>
              </a:extLst>
            </p:cNvPr>
            <p:cNvSpPr/>
            <p:nvPr/>
          </p:nvSpPr>
          <p:spPr>
            <a:xfrm>
              <a:off x="7767118" y="5397861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7 w 135387"/>
                <a:gd name="connsiteY1" fmla="*/ 0 h 198507"/>
                <a:gd name="connsiteX2" fmla="*/ 135387 w 135387"/>
                <a:gd name="connsiteY2" fmla="*/ 198507 h 198507"/>
                <a:gd name="connsiteX3" fmla="*/ 0 w 135387"/>
                <a:gd name="connsiteY3" fmla="*/ 198507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7" y="0"/>
                  </a:lnTo>
                  <a:lnTo>
                    <a:pt x="135387" y="198507"/>
                  </a:lnTo>
                  <a:lnTo>
                    <a:pt x="0" y="198507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3A507FF1-B8DF-794C-BE15-72EBCFB4C6C5}"/>
                </a:ext>
              </a:extLst>
            </p:cNvPr>
            <p:cNvSpPr/>
            <p:nvPr/>
          </p:nvSpPr>
          <p:spPr>
            <a:xfrm>
              <a:off x="7767118" y="4620036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7 w 135387"/>
                <a:gd name="connsiteY1" fmla="*/ 0 h 198507"/>
                <a:gd name="connsiteX2" fmla="*/ 135387 w 135387"/>
                <a:gd name="connsiteY2" fmla="*/ 198508 h 198507"/>
                <a:gd name="connsiteX3" fmla="*/ 0 w 135387"/>
                <a:gd name="connsiteY3" fmla="*/ 198508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7" y="0"/>
                  </a:lnTo>
                  <a:lnTo>
                    <a:pt x="135387" y="198508"/>
                  </a:lnTo>
                  <a:lnTo>
                    <a:pt x="0" y="198508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17DF2FE7-29CD-ADEE-1285-54215EE42D7B}"/>
                </a:ext>
              </a:extLst>
            </p:cNvPr>
            <p:cNvSpPr/>
            <p:nvPr/>
          </p:nvSpPr>
          <p:spPr>
            <a:xfrm>
              <a:off x="7767118" y="4620036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7 w 135387"/>
                <a:gd name="connsiteY1" fmla="*/ 0 h 198507"/>
                <a:gd name="connsiteX2" fmla="*/ 135387 w 135387"/>
                <a:gd name="connsiteY2" fmla="*/ 198508 h 198507"/>
                <a:gd name="connsiteX3" fmla="*/ 0 w 135387"/>
                <a:gd name="connsiteY3" fmla="*/ 198508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7" y="0"/>
                  </a:lnTo>
                  <a:lnTo>
                    <a:pt x="135387" y="198508"/>
                  </a:lnTo>
                  <a:lnTo>
                    <a:pt x="0" y="198508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2D24F16-348F-1702-D1CB-BC3748418678}"/>
                </a:ext>
              </a:extLst>
            </p:cNvPr>
            <p:cNvSpPr/>
            <p:nvPr/>
          </p:nvSpPr>
          <p:spPr>
            <a:xfrm>
              <a:off x="7032679" y="5460327"/>
              <a:ext cx="173547" cy="135910"/>
            </a:xfrm>
            <a:custGeom>
              <a:avLst/>
              <a:gdLst>
                <a:gd name="connsiteX0" fmla="*/ 146757 w 173547"/>
                <a:gd name="connsiteY0" fmla="*/ 0 h 135910"/>
                <a:gd name="connsiteX1" fmla="*/ 173547 w 173547"/>
                <a:gd name="connsiteY1" fmla="*/ 135911 h 135910"/>
                <a:gd name="connsiteX2" fmla="*/ 62728 w 173547"/>
                <a:gd name="connsiteY2" fmla="*/ 135911 h 135910"/>
                <a:gd name="connsiteX3" fmla="*/ 0 w 173547"/>
                <a:gd name="connsiteY3" fmla="*/ 15682 h 135910"/>
                <a:gd name="connsiteX4" fmla="*/ 146757 w 173547"/>
                <a:gd name="connsiteY4" fmla="*/ 0 h 13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547" h="135910">
                  <a:moveTo>
                    <a:pt x="146757" y="0"/>
                  </a:moveTo>
                  <a:lnTo>
                    <a:pt x="173547" y="135911"/>
                  </a:lnTo>
                  <a:lnTo>
                    <a:pt x="62728" y="135911"/>
                  </a:lnTo>
                  <a:lnTo>
                    <a:pt x="0" y="15682"/>
                  </a:lnTo>
                  <a:lnTo>
                    <a:pt x="146757" y="0"/>
                  </a:ln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8C7ECEA5-672F-DBEB-0EB8-263592850F4C}"/>
                </a:ext>
              </a:extLst>
            </p:cNvPr>
            <p:cNvSpPr/>
            <p:nvPr/>
          </p:nvSpPr>
          <p:spPr>
            <a:xfrm>
              <a:off x="6933229" y="5573499"/>
              <a:ext cx="303837" cy="247644"/>
            </a:xfrm>
            <a:custGeom>
              <a:avLst/>
              <a:gdLst>
                <a:gd name="connsiteX0" fmla="*/ 273258 w 303837"/>
                <a:gd name="connsiteY0" fmla="*/ 0 h 247644"/>
                <a:gd name="connsiteX1" fmla="*/ 156428 w 303837"/>
                <a:gd name="connsiteY1" fmla="*/ 22739 h 247644"/>
                <a:gd name="connsiteX2" fmla="*/ 113433 w 303837"/>
                <a:gd name="connsiteY2" fmla="*/ 125979 h 247644"/>
                <a:gd name="connsiteX3" fmla="*/ 0 w 303837"/>
                <a:gd name="connsiteY3" fmla="*/ 247644 h 247644"/>
                <a:gd name="connsiteX4" fmla="*/ 205695 w 303837"/>
                <a:gd name="connsiteY4" fmla="*/ 247644 h 247644"/>
                <a:gd name="connsiteX5" fmla="*/ 236798 w 303837"/>
                <a:gd name="connsiteY5" fmla="*/ 202820 h 247644"/>
                <a:gd name="connsiteX6" fmla="*/ 246991 w 303837"/>
                <a:gd name="connsiteY6" fmla="*/ 247644 h 247644"/>
                <a:gd name="connsiteX7" fmla="*/ 303838 w 303837"/>
                <a:gd name="connsiteY7" fmla="*/ 247644 h 247644"/>
                <a:gd name="connsiteX8" fmla="*/ 273258 w 303837"/>
                <a:gd name="connsiteY8" fmla="*/ 0 h 24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3837" h="247644">
                  <a:moveTo>
                    <a:pt x="273258" y="0"/>
                  </a:moveTo>
                  <a:cubicBezTo>
                    <a:pt x="277309" y="32932"/>
                    <a:pt x="167667" y="5620"/>
                    <a:pt x="156428" y="22739"/>
                  </a:cubicBezTo>
                  <a:cubicBezTo>
                    <a:pt x="145189" y="39859"/>
                    <a:pt x="130291" y="97098"/>
                    <a:pt x="113433" y="125979"/>
                  </a:cubicBezTo>
                  <a:cubicBezTo>
                    <a:pt x="96575" y="154859"/>
                    <a:pt x="0" y="247644"/>
                    <a:pt x="0" y="247644"/>
                  </a:cubicBezTo>
                  <a:lnTo>
                    <a:pt x="205695" y="247644"/>
                  </a:lnTo>
                  <a:lnTo>
                    <a:pt x="236798" y="202820"/>
                  </a:lnTo>
                  <a:lnTo>
                    <a:pt x="246991" y="247644"/>
                  </a:lnTo>
                  <a:lnTo>
                    <a:pt x="303838" y="247644"/>
                  </a:lnTo>
                  <a:cubicBezTo>
                    <a:pt x="303838" y="247644"/>
                    <a:pt x="282014" y="23131"/>
                    <a:pt x="273258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3000C118-5ED8-F729-B461-3E949B36F76E}"/>
                </a:ext>
              </a:extLst>
            </p:cNvPr>
            <p:cNvSpPr/>
            <p:nvPr/>
          </p:nvSpPr>
          <p:spPr>
            <a:xfrm>
              <a:off x="6957929" y="5438503"/>
              <a:ext cx="278877" cy="80631"/>
            </a:xfrm>
            <a:custGeom>
              <a:avLst/>
              <a:gdLst>
                <a:gd name="connsiteX0" fmla="*/ 16466 w 278877"/>
                <a:gd name="connsiteY0" fmla="*/ 80631 h 80631"/>
                <a:gd name="connsiteX1" fmla="*/ 278877 w 278877"/>
                <a:gd name="connsiteY1" fmla="*/ 80631 h 80631"/>
                <a:gd name="connsiteX2" fmla="*/ 262411 w 278877"/>
                <a:gd name="connsiteY2" fmla="*/ 0 h 80631"/>
                <a:gd name="connsiteX3" fmla="*/ 0 w 278877"/>
                <a:gd name="connsiteY3" fmla="*/ 0 h 80631"/>
                <a:gd name="connsiteX4" fmla="*/ 16466 w 278877"/>
                <a:gd name="connsiteY4" fmla="*/ 80631 h 8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631">
                  <a:moveTo>
                    <a:pt x="16466" y="80631"/>
                  </a:moveTo>
                  <a:lnTo>
                    <a:pt x="278877" y="80631"/>
                  </a:lnTo>
                  <a:lnTo>
                    <a:pt x="262411" y="0"/>
                  </a:lnTo>
                  <a:lnTo>
                    <a:pt x="0" y="0"/>
                  </a:lnTo>
                  <a:lnTo>
                    <a:pt x="16466" y="80631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C86B2B25-07EC-7D5A-6FFF-04F276A731D6}"/>
                </a:ext>
              </a:extLst>
            </p:cNvPr>
            <p:cNvSpPr/>
            <p:nvPr/>
          </p:nvSpPr>
          <p:spPr>
            <a:xfrm>
              <a:off x="6957929" y="5438503"/>
              <a:ext cx="278877" cy="80631"/>
            </a:xfrm>
            <a:custGeom>
              <a:avLst/>
              <a:gdLst>
                <a:gd name="connsiteX0" fmla="*/ 16466 w 278877"/>
                <a:gd name="connsiteY0" fmla="*/ 80631 h 80631"/>
                <a:gd name="connsiteX1" fmla="*/ 278877 w 278877"/>
                <a:gd name="connsiteY1" fmla="*/ 80631 h 80631"/>
                <a:gd name="connsiteX2" fmla="*/ 262411 w 278877"/>
                <a:gd name="connsiteY2" fmla="*/ 0 h 80631"/>
                <a:gd name="connsiteX3" fmla="*/ 0 w 278877"/>
                <a:gd name="connsiteY3" fmla="*/ 0 h 80631"/>
                <a:gd name="connsiteX4" fmla="*/ 16466 w 278877"/>
                <a:gd name="connsiteY4" fmla="*/ 80631 h 8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631">
                  <a:moveTo>
                    <a:pt x="16466" y="80631"/>
                  </a:moveTo>
                  <a:lnTo>
                    <a:pt x="278877" y="80631"/>
                  </a:lnTo>
                  <a:lnTo>
                    <a:pt x="262411" y="0"/>
                  </a:lnTo>
                  <a:lnTo>
                    <a:pt x="0" y="0"/>
                  </a:lnTo>
                  <a:lnTo>
                    <a:pt x="16466" y="80631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1" name="组合 330">
            <a:extLst>
              <a:ext uri="{FF2B5EF4-FFF2-40B4-BE49-F238E27FC236}">
                <a16:creationId xmlns:a16="http://schemas.microsoft.com/office/drawing/2014/main" id="{113C0341-B79B-875D-1193-5767C8C5E48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001105" y="3333010"/>
            <a:ext cx="1911781" cy="1692000"/>
            <a:chOff x="4078700" y="1571625"/>
            <a:chExt cx="4008024" cy="3548633"/>
          </a:xfrm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59862063-ACE5-8CF1-17EF-0F7C64D386CF}"/>
                </a:ext>
              </a:extLst>
            </p:cNvPr>
            <p:cNvSpPr/>
            <p:nvPr/>
          </p:nvSpPr>
          <p:spPr>
            <a:xfrm>
              <a:off x="7684579" y="4843367"/>
              <a:ext cx="315468" cy="2381"/>
            </a:xfrm>
            <a:custGeom>
              <a:avLst/>
              <a:gdLst>
                <a:gd name="connsiteX0" fmla="*/ 0 w 315468"/>
                <a:gd name="connsiteY0" fmla="*/ 0 h 2381"/>
                <a:gd name="connsiteX1" fmla="*/ 315468 w 315468"/>
                <a:gd name="connsiteY1" fmla="*/ 0 h 2381"/>
                <a:gd name="connsiteX2" fmla="*/ 315468 w 315468"/>
                <a:gd name="connsiteY2" fmla="*/ 2381 h 2381"/>
                <a:gd name="connsiteX3" fmla="*/ 0 w 315468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468" h="2381">
                  <a:moveTo>
                    <a:pt x="0" y="0"/>
                  </a:moveTo>
                  <a:lnTo>
                    <a:pt x="315468" y="0"/>
                  </a:lnTo>
                  <a:lnTo>
                    <a:pt x="315468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83819538-C5A5-9E29-59EA-66B483D3492B}"/>
                </a:ext>
              </a:extLst>
            </p:cNvPr>
            <p:cNvSpPr/>
            <p:nvPr/>
          </p:nvSpPr>
          <p:spPr>
            <a:xfrm>
              <a:off x="6786848" y="4869275"/>
              <a:ext cx="82772" cy="2381"/>
            </a:xfrm>
            <a:custGeom>
              <a:avLst/>
              <a:gdLst>
                <a:gd name="connsiteX0" fmla="*/ 0 w 82772"/>
                <a:gd name="connsiteY0" fmla="*/ 0 h 2381"/>
                <a:gd name="connsiteX1" fmla="*/ 82772 w 82772"/>
                <a:gd name="connsiteY1" fmla="*/ 0 h 2381"/>
                <a:gd name="connsiteX2" fmla="*/ 82772 w 82772"/>
                <a:gd name="connsiteY2" fmla="*/ 2381 h 2381"/>
                <a:gd name="connsiteX3" fmla="*/ 0 w 82772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72" h="2381">
                  <a:moveTo>
                    <a:pt x="0" y="0"/>
                  </a:moveTo>
                  <a:lnTo>
                    <a:pt x="82772" y="0"/>
                  </a:lnTo>
                  <a:lnTo>
                    <a:pt x="82772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49EE7EFC-16D5-6FFF-077F-8D30C7816AD1}"/>
                </a:ext>
              </a:extLst>
            </p:cNvPr>
            <p:cNvSpPr/>
            <p:nvPr/>
          </p:nvSpPr>
          <p:spPr>
            <a:xfrm>
              <a:off x="7492269" y="4754975"/>
              <a:ext cx="182784" cy="2381"/>
            </a:xfrm>
            <a:custGeom>
              <a:avLst/>
              <a:gdLst>
                <a:gd name="connsiteX0" fmla="*/ 0 w 182784"/>
                <a:gd name="connsiteY0" fmla="*/ 0 h 2381"/>
                <a:gd name="connsiteX1" fmla="*/ 182785 w 182784"/>
                <a:gd name="connsiteY1" fmla="*/ 0 h 2381"/>
                <a:gd name="connsiteX2" fmla="*/ 182785 w 182784"/>
                <a:gd name="connsiteY2" fmla="*/ 2381 h 2381"/>
                <a:gd name="connsiteX3" fmla="*/ 0 w 182784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784" h="2381">
                  <a:moveTo>
                    <a:pt x="0" y="0"/>
                  </a:moveTo>
                  <a:lnTo>
                    <a:pt x="182785" y="0"/>
                  </a:lnTo>
                  <a:lnTo>
                    <a:pt x="182785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57C99CCB-85C0-9788-6D7E-7320727EE81D}"/>
                </a:ext>
              </a:extLst>
            </p:cNvPr>
            <p:cNvSpPr/>
            <p:nvPr/>
          </p:nvSpPr>
          <p:spPr>
            <a:xfrm>
              <a:off x="4214431" y="4770977"/>
              <a:ext cx="411384" cy="2381"/>
            </a:xfrm>
            <a:custGeom>
              <a:avLst/>
              <a:gdLst>
                <a:gd name="connsiteX0" fmla="*/ 0 w 411384"/>
                <a:gd name="connsiteY0" fmla="*/ 0 h 2381"/>
                <a:gd name="connsiteX1" fmla="*/ 411385 w 411384"/>
                <a:gd name="connsiteY1" fmla="*/ 0 h 2381"/>
                <a:gd name="connsiteX2" fmla="*/ 411385 w 411384"/>
                <a:gd name="connsiteY2" fmla="*/ 2381 h 2381"/>
                <a:gd name="connsiteX3" fmla="*/ 0 w 411384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84" h="2381">
                  <a:moveTo>
                    <a:pt x="0" y="0"/>
                  </a:moveTo>
                  <a:lnTo>
                    <a:pt x="411385" y="0"/>
                  </a:lnTo>
                  <a:lnTo>
                    <a:pt x="411385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DA5D15FB-C660-2636-B0FB-BBCD1748F4D7}"/>
                </a:ext>
              </a:extLst>
            </p:cNvPr>
            <p:cNvSpPr/>
            <p:nvPr/>
          </p:nvSpPr>
          <p:spPr>
            <a:xfrm>
              <a:off x="4710684" y="4770977"/>
              <a:ext cx="60293" cy="2381"/>
            </a:xfrm>
            <a:custGeom>
              <a:avLst/>
              <a:gdLst>
                <a:gd name="connsiteX0" fmla="*/ 0 w 60293"/>
                <a:gd name="connsiteY0" fmla="*/ 0 h 2381"/>
                <a:gd name="connsiteX1" fmla="*/ 60293 w 60293"/>
                <a:gd name="connsiteY1" fmla="*/ 0 h 2381"/>
                <a:gd name="connsiteX2" fmla="*/ 60293 w 60293"/>
                <a:gd name="connsiteY2" fmla="*/ 2381 h 2381"/>
                <a:gd name="connsiteX3" fmla="*/ 0 w 60293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93" h="2381">
                  <a:moveTo>
                    <a:pt x="0" y="0"/>
                  </a:moveTo>
                  <a:lnTo>
                    <a:pt x="60293" y="0"/>
                  </a:lnTo>
                  <a:lnTo>
                    <a:pt x="60293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4658F99F-E250-2C98-A221-AE080E8D20D5}"/>
                </a:ext>
              </a:extLst>
            </p:cNvPr>
            <p:cNvSpPr/>
            <p:nvPr/>
          </p:nvSpPr>
          <p:spPr>
            <a:xfrm>
              <a:off x="4967001" y="4811172"/>
              <a:ext cx="892302" cy="2381"/>
            </a:xfrm>
            <a:custGeom>
              <a:avLst/>
              <a:gdLst>
                <a:gd name="connsiteX0" fmla="*/ 0 w 892302"/>
                <a:gd name="connsiteY0" fmla="*/ 0 h 2381"/>
                <a:gd name="connsiteX1" fmla="*/ 892302 w 892302"/>
                <a:gd name="connsiteY1" fmla="*/ 0 h 2381"/>
                <a:gd name="connsiteX2" fmla="*/ 892302 w 892302"/>
                <a:gd name="connsiteY2" fmla="*/ 2381 h 2381"/>
                <a:gd name="connsiteX3" fmla="*/ 0 w 892302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2302" h="2381">
                  <a:moveTo>
                    <a:pt x="0" y="0"/>
                  </a:moveTo>
                  <a:lnTo>
                    <a:pt x="892302" y="0"/>
                  </a:lnTo>
                  <a:lnTo>
                    <a:pt x="892302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0304D65E-3D47-8751-7F42-C7BA5F5340ED}"/>
                </a:ext>
              </a:extLst>
            </p:cNvPr>
            <p:cNvSpPr/>
            <p:nvPr/>
          </p:nvSpPr>
          <p:spPr>
            <a:xfrm>
              <a:off x="4078700" y="1571625"/>
              <a:ext cx="1947862" cy="2693669"/>
            </a:xfrm>
            <a:custGeom>
              <a:avLst/>
              <a:gdLst>
                <a:gd name="connsiteX0" fmla="*/ 1893475 w 1947862"/>
                <a:gd name="connsiteY0" fmla="*/ 2693670 h 2693669"/>
                <a:gd name="connsiteX1" fmla="*/ 54293 w 1947862"/>
                <a:gd name="connsiteY1" fmla="*/ 2693670 h 2693669"/>
                <a:gd name="connsiteX2" fmla="*/ 0 w 1947862"/>
                <a:gd name="connsiteY2" fmla="*/ 2639282 h 2693669"/>
                <a:gd name="connsiteX3" fmla="*/ 0 w 1947862"/>
                <a:gd name="connsiteY3" fmla="*/ 53912 h 2693669"/>
                <a:gd name="connsiteX4" fmla="*/ 54293 w 1947862"/>
                <a:gd name="connsiteY4" fmla="*/ 0 h 2693669"/>
                <a:gd name="connsiteX5" fmla="*/ 1893475 w 1947862"/>
                <a:gd name="connsiteY5" fmla="*/ 0 h 2693669"/>
                <a:gd name="connsiteX6" fmla="*/ 1947863 w 1947862"/>
                <a:gd name="connsiteY6" fmla="*/ 54388 h 2693669"/>
                <a:gd name="connsiteX7" fmla="*/ 1947863 w 1947862"/>
                <a:gd name="connsiteY7" fmla="*/ 2639282 h 2693669"/>
                <a:gd name="connsiteX8" fmla="*/ 1893475 w 1947862"/>
                <a:gd name="connsiteY8" fmla="*/ 2693670 h 2693669"/>
                <a:gd name="connsiteX9" fmla="*/ 54293 w 1947862"/>
                <a:gd name="connsiteY9" fmla="*/ 1905 h 2693669"/>
                <a:gd name="connsiteX10" fmla="*/ 2381 w 1947862"/>
                <a:gd name="connsiteY10" fmla="*/ 53912 h 2693669"/>
                <a:gd name="connsiteX11" fmla="*/ 2381 w 1947862"/>
                <a:gd name="connsiteY11" fmla="*/ 2639282 h 2693669"/>
                <a:gd name="connsiteX12" fmla="*/ 54293 w 1947862"/>
                <a:gd name="connsiteY12" fmla="*/ 2691289 h 2693669"/>
                <a:gd name="connsiteX13" fmla="*/ 1893475 w 1947862"/>
                <a:gd name="connsiteY13" fmla="*/ 2691289 h 2693669"/>
                <a:gd name="connsiteX14" fmla="*/ 1945481 w 1947862"/>
                <a:gd name="connsiteY14" fmla="*/ 2639282 h 2693669"/>
                <a:gd name="connsiteX15" fmla="*/ 1945481 w 1947862"/>
                <a:gd name="connsiteY15" fmla="*/ 53912 h 2693669"/>
                <a:gd name="connsiteX16" fmla="*/ 1893475 w 1947862"/>
                <a:gd name="connsiteY16" fmla="*/ 1905 h 269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47862" h="2693669">
                  <a:moveTo>
                    <a:pt x="1893475" y="2693670"/>
                  </a:moveTo>
                  <a:lnTo>
                    <a:pt x="54293" y="2693670"/>
                  </a:lnTo>
                  <a:cubicBezTo>
                    <a:pt x="24293" y="2693613"/>
                    <a:pt x="0" y="2669286"/>
                    <a:pt x="0" y="2639282"/>
                  </a:cubicBezTo>
                  <a:lnTo>
                    <a:pt x="0" y="53912"/>
                  </a:lnTo>
                  <a:cubicBezTo>
                    <a:pt x="261" y="24097"/>
                    <a:pt x="24477" y="51"/>
                    <a:pt x="54293" y="0"/>
                  </a:cubicBezTo>
                  <a:lnTo>
                    <a:pt x="1893475" y="0"/>
                  </a:lnTo>
                  <a:cubicBezTo>
                    <a:pt x="1923517" y="0"/>
                    <a:pt x="1947863" y="24351"/>
                    <a:pt x="1947863" y="54388"/>
                  </a:cubicBezTo>
                  <a:lnTo>
                    <a:pt x="1947863" y="2639282"/>
                  </a:lnTo>
                  <a:cubicBezTo>
                    <a:pt x="1947863" y="2669324"/>
                    <a:pt x="1923517" y="2693670"/>
                    <a:pt x="1893475" y="2693670"/>
                  </a:cubicBezTo>
                  <a:close/>
                  <a:moveTo>
                    <a:pt x="54293" y="1905"/>
                  </a:moveTo>
                  <a:cubicBezTo>
                    <a:pt x="25607" y="1957"/>
                    <a:pt x="2381" y="25226"/>
                    <a:pt x="2381" y="53912"/>
                  </a:cubicBezTo>
                  <a:lnTo>
                    <a:pt x="2381" y="2639282"/>
                  </a:lnTo>
                  <a:cubicBezTo>
                    <a:pt x="2381" y="2667972"/>
                    <a:pt x="25607" y="2691232"/>
                    <a:pt x="54293" y="2691289"/>
                  </a:cubicBezTo>
                  <a:lnTo>
                    <a:pt x="1893475" y="2691289"/>
                  </a:lnTo>
                  <a:cubicBezTo>
                    <a:pt x="1922174" y="2691232"/>
                    <a:pt x="1945424" y="2667981"/>
                    <a:pt x="1945481" y="2639282"/>
                  </a:cubicBezTo>
                  <a:lnTo>
                    <a:pt x="1945481" y="53912"/>
                  </a:lnTo>
                  <a:cubicBezTo>
                    <a:pt x="1945424" y="25211"/>
                    <a:pt x="1922174" y="1957"/>
                    <a:pt x="1893475" y="1905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E0B8EE4-DEA1-63B5-8112-472355778C4A}"/>
                </a:ext>
              </a:extLst>
            </p:cNvPr>
            <p:cNvSpPr/>
            <p:nvPr/>
          </p:nvSpPr>
          <p:spPr>
            <a:xfrm>
              <a:off x="6138862" y="1571625"/>
              <a:ext cx="1947862" cy="2693669"/>
            </a:xfrm>
            <a:custGeom>
              <a:avLst/>
              <a:gdLst>
                <a:gd name="connsiteX0" fmla="*/ 1893665 w 1947862"/>
                <a:gd name="connsiteY0" fmla="*/ 2693670 h 2693669"/>
                <a:gd name="connsiteX1" fmla="*/ 54388 w 1947862"/>
                <a:gd name="connsiteY1" fmla="*/ 2693670 h 2693669"/>
                <a:gd name="connsiteX2" fmla="*/ 0 w 1947862"/>
                <a:gd name="connsiteY2" fmla="*/ 2639282 h 2693669"/>
                <a:gd name="connsiteX3" fmla="*/ 0 w 1947862"/>
                <a:gd name="connsiteY3" fmla="*/ 53912 h 2693669"/>
                <a:gd name="connsiteX4" fmla="*/ 54388 w 1947862"/>
                <a:gd name="connsiteY4" fmla="*/ 0 h 2693669"/>
                <a:gd name="connsiteX5" fmla="*/ 1893665 w 1947862"/>
                <a:gd name="connsiteY5" fmla="*/ 0 h 2693669"/>
                <a:gd name="connsiteX6" fmla="*/ 1947863 w 1947862"/>
                <a:gd name="connsiteY6" fmla="*/ 53912 h 2693669"/>
                <a:gd name="connsiteX7" fmla="*/ 1947863 w 1947862"/>
                <a:gd name="connsiteY7" fmla="*/ 2639282 h 2693669"/>
                <a:gd name="connsiteX8" fmla="*/ 1893665 w 1947862"/>
                <a:gd name="connsiteY8" fmla="*/ 2693670 h 2693669"/>
                <a:gd name="connsiteX9" fmla="*/ 54388 w 1947862"/>
                <a:gd name="connsiteY9" fmla="*/ 1905 h 2693669"/>
                <a:gd name="connsiteX10" fmla="*/ 2381 w 1947862"/>
                <a:gd name="connsiteY10" fmla="*/ 53912 h 2693669"/>
                <a:gd name="connsiteX11" fmla="*/ 2381 w 1947862"/>
                <a:gd name="connsiteY11" fmla="*/ 2639282 h 2693669"/>
                <a:gd name="connsiteX12" fmla="*/ 54388 w 1947862"/>
                <a:gd name="connsiteY12" fmla="*/ 2691289 h 2693669"/>
                <a:gd name="connsiteX13" fmla="*/ 1893665 w 1947862"/>
                <a:gd name="connsiteY13" fmla="*/ 2691289 h 2693669"/>
                <a:gd name="connsiteX14" fmla="*/ 1945672 w 1947862"/>
                <a:gd name="connsiteY14" fmla="*/ 2639282 h 2693669"/>
                <a:gd name="connsiteX15" fmla="*/ 1945672 w 1947862"/>
                <a:gd name="connsiteY15" fmla="*/ 53912 h 2693669"/>
                <a:gd name="connsiteX16" fmla="*/ 1893665 w 1947862"/>
                <a:gd name="connsiteY16" fmla="*/ 1905 h 269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47862" h="2693669">
                  <a:moveTo>
                    <a:pt x="1893665" y="2693670"/>
                  </a:moveTo>
                  <a:lnTo>
                    <a:pt x="54388" y="2693670"/>
                  </a:lnTo>
                  <a:cubicBezTo>
                    <a:pt x="24374" y="2693613"/>
                    <a:pt x="48" y="2669296"/>
                    <a:pt x="0" y="2639282"/>
                  </a:cubicBezTo>
                  <a:lnTo>
                    <a:pt x="0" y="53912"/>
                  </a:lnTo>
                  <a:cubicBezTo>
                    <a:pt x="314" y="24082"/>
                    <a:pt x="24555" y="50"/>
                    <a:pt x="54388" y="0"/>
                  </a:cubicBezTo>
                  <a:lnTo>
                    <a:pt x="1893665" y="0"/>
                  </a:lnTo>
                  <a:cubicBezTo>
                    <a:pt x="1923441" y="103"/>
                    <a:pt x="1947605" y="24134"/>
                    <a:pt x="1947863" y="53912"/>
                  </a:cubicBezTo>
                  <a:lnTo>
                    <a:pt x="1947863" y="2639282"/>
                  </a:lnTo>
                  <a:cubicBezTo>
                    <a:pt x="1947863" y="2669248"/>
                    <a:pt x="1923631" y="2693565"/>
                    <a:pt x="1893665" y="2693670"/>
                  </a:cubicBezTo>
                  <a:close/>
                  <a:moveTo>
                    <a:pt x="54388" y="1905"/>
                  </a:moveTo>
                  <a:cubicBezTo>
                    <a:pt x="25689" y="1957"/>
                    <a:pt x="2429" y="25211"/>
                    <a:pt x="2381" y="53912"/>
                  </a:cubicBezTo>
                  <a:lnTo>
                    <a:pt x="2381" y="2639282"/>
                  </a:lnTo>
                  <a:cubicBezTo>
                    <a:pt x="2438" y="2667981"/>
                    <a:pt x="25689" y="2691232"/>
                    <a:pt x="54388" y="2691289"/>
                  </a:cubicBezTo>
                  <a:lnTo>
                    <a:pt x="1893665" y="2691289"/>
                  </a:lnTo>
                  <a:cubicBezTo>
                    <a:pt x="1922364" y="2691232"/>
                    <a:pt x="1945615" y="2667981"/>
                    <a:pt x="1945672" y="2639282"/>
                  </a:cubicBezTo>
                  <a:lnTo>
                    <a:pt x="1945672" y="53912"/>
                  </a:lnTo>
                  <a:cubicBezTo>
                    <a:pt x="1945615" y="25211"/>
                    <a:pt x="1922364" y="1957"/>
                    <a:pt x="1893665" y="1905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394CB91D-E282-A405-82A4-C43490EABABD}"/>
                </a:ext>
              </a:extLst>
            </p:cNvPr>
            <p:cNvSpPr/>
            <p:nvPr/>
          </p:nvSpPr>
          <p:spPr>
            <a:xfrm>
              <a:off x="4320635" y="2700337"/>
              <a:ext cx="3564921" cy="1983485"/>
            </a:xfrm>
            <a:custGeom>
              <a:avLst/>
              <a:gdLst>
                <a:gd name="connsiteX0" fmla="*/ 3564922 w 3564921"/>
                <a:gd name="connsiteY0" fmla="*/ 1983486 h 1983485"/>
                <a:gd name="connsiteX1" fmla="*/ 3564922 w 3564921"/>
                <a:gd name="connsiteY1" fmla="*/ 1537526 h 1983485"/>
                <a:gd name="connsiteX2" fmla="*/ 3526822 w 3564921"/>
                <a:gd name="connsiteY2" fmla="*/ 1537526 h 1983485"/>
                <a:gd name="connsiteX3" fmla="*/ 3526822 w 3564921"/>
                <a:gd name="connsiteY3" fmla="*/ 1325118 h 1983485"/>
                <a:gd name="connsiteX4" fmla="*/ 3471101 w 3564921"/>
                <a:gd name="connsiteY4" fmla="*/ 1325118 h 1983485"/>
                <a:gd name="connsiteX5" fmla="*/ 3471101 w 3564921"/>
                <a:gd name="connsiteY5" fmla="*/ 586264 h 1983485"/>
                <a:gd name="connsiteX6" fmla="*/ 3390519 w 3564921"/>
                <a:gd name="connsiteY6" fmla="*/ 586264 h 1983485"/>
                <a:gd name="connsiteX7" fmla="*/ 3390519 w 3564921"/>
                <a:gd name="connsiteY7" fmla="*/ 490918 h 1983485"/>
                <a:gd name="connsiteX8" fmla="*/ 3218402 w 3564921"/>
                <a:gd name="connsiteY8" fmla="*/ 410718 h 1983485"/>
                <a:gd name="connsiteX9" fmla="*/ 3218402 w 3564921"/>
                <a:gd name="connsiteY9" fmla="*/ 314516 h 1983485"/>
                <a:gd name="connsiteX10" fmla="*/ 3194590 w 3564921"/>
                <a:gd name="connsiteY10" fmla="*/ 314516 h 1983485"/>
                <a:gd name="connsiteX11" fmla="*/ 3194590 w 3564921"/>
                <a:gd name="connsiteY11" fmla="*/ 586264 h 1983485"/>
                <a:gd name="connsiteX12" fmla="*/ 3161252 w 3564921"/>
                <a:gd name="connsiteY12" fmla="*/ 586264 h 1983485"/>
                <a:gd name="connsiteX13" fmla="*/ 3161252 w 3564921"/>
                <a:gd name="connsiteY13" fmla="*/ 1325118 h 1983485"/>
                <a:gd name="connsiteX14" fmla="*/ 3127915 w 3564921"/>
                <a:gd name="connsiteY14" fmla="*/ 1325118 h 1983485"/>
                <a:gd name="connsiteX15" fmla="*/ 3127915 w 3564921"/>
                <a:gd name="connsiteY15" fmla="*/ 936593 h 1983485"/>
                <a:gd name="connsiteX16" fmla="*/ 3037332 w 3564921"/>
                <a:gd name="connsiteY16" fmla="*/ 936593 h 1983485"/>
                <a:gd name="connsiteX17" fmla="*/ 3037332 w 3564921"/>
                <a:gd name="connsiteY17" fmla="*/ 736378 h 1983485"/>
                <a:gd name="connsiteX18" fmla="*/ 3011995 w 3564921"/>
                <a:gd name="connsiteY18" fmla="*/ 736378 h 1983485"/>
                <a:gd name="connsiteX19" fmla="*/ 3011995 w 3564921"/>
                <a:gd name="connsiteY19" fmla="*/ 1325118 h 1983485"/>
                <a:gd name="connsiteX20" fmla="*/ 2943225 w 3564921"/>
                <a:gd name="connsiteY20" fmla="*/ 1325118 h 1983485"/>
                <a:gd name="connsiteX21" fmla="*/ 2943225 w 3564921"/>
                <a:gd name="connsiteY21" fmla="*/ 1101090 h 1983485"/>
                <a:gd name="connsiteX22" fmla="*/ 2897981 w 3564921"/>
                <a:gd name="connsiteY22" fmla="*/ 1101090 h 1983485"/>
                <a:gd name="connsiteX23" fmla="*/ 2897981 w 3564921"/>
                <a:gd name="connsiteY23" fmla="*/ 1043845 h 1983485"/>
                <a:gd name="connsiteX24" fmla="*/ 2793111 w 3564921"/>
                <a:gd name="connsiteY24" fmla="*/ 1043845 h 1983485"/>
                <a:gd name="connsiteX25" fmla="*/ 2793111 w 3564921"/>
                <a:gd name="connsiteY25" fmla="*/ 848392 h 1983485"/>
                <a:gd name="connsiteX26" fmla="*/ 2735675 w 3564921"/>
                <a:gd name="connsiteY26" fmla="*/ 848392 h 1983485"/>
                <a:gd name="connsiteX27" fmla="*/ 2735675 w 3564921"/>
                <a:gd name="connsiteY27" fmla="*/ 710184 h 1983485"/>
                <a:gd name="connsiteX28" fmla="*/ 2665095 w 3564921"/>
                <a:gd name="connsiteY28" fmla="*/ 710184 h 1983485"/>
                <a:gd name="connsiteX29" fmla="*/ 2665095 w 3564921"/>
                <a:gd name="connsiteY29" fmla="*/ 508825 h 1983485"/>
                <a:gd name="connsiteX30" fmla="*/ 2639854 w 3564921"/>
                <a:gd name="connsiteY30" fmla="*/ 508825 h 1983485"/>
                <a:gd name="connsiteX31" fmla="*/ 2639854 w 3564921"/>
                <a:gd name="connsiteY31" fmla="*/ 710184 h 1983485"/>
                <a:gd name="connsiteX32" fmla="*/ 2569274 w 3564921"/>
                <a:gd name="connsiteY32" fmla="*/ 710184 h 1983485"/>
                <a:gd name="connsiteX33" fmla="*/ 2569274 w 3564921"/>
                <a:gd name="connsiteY33" fmla="*/ 848392 h 1983485"/>
                <a:gd name="connsiteX34" fmla="*/ 2511838 w 3564921"/>
                <a:gd name="connsiteY34" fmla="*/ 848392 h 1983485"/>
                <a:gd name="connsiteX35" fmla="*/ 2511838 w 3564921"/>
                <a:gd name="connsiteY35" fmla="*/ 1043845 h 1983485"/>
                <a:gd name="connsiteX36" fmla="*/ 2406968 w 3564921"/>
                <a:gd name="connsiteY36" fmla="*/ 1043845 h 1983485"/>
                <a:gd name="connsiteX37" fmla="*/ 2406968 w 3564921"/>
                <a:gd name="connsiteY37" fmla="*/ 1101090 h 1983485"/>
                <a:gd name="connsiteX38" fmla="*/ 2361724 w 3564921"/>
                <a:gd name="connsiteY38" fmla="*/ 1101090 h 1983485"/>
                <a:gd name="connsiteX39" fmla="*/ 2361724 w 3564921"/>
                <a:gd name="connsiteY39" fmla="*/ 1325118 h 1983485"/>
                <a:gd name="connsiteX40" fmla="*/ 2308003 w 3564921"/>
                <a:gd name="connsiteY40" fmla="*/ 1325118 h 1983485"/>
                <a:gd name="connsiteX41" fmla="*/ 2308003 w 3564921"/>
                <a:gd name="connsiteY41" fmla="*/ 1043845 h 1983485"/>
                <a:gd name="connsiteX42" fmla="*/ 2203133 w 3564921"/>
                <a:gd name="connsiteY42" fmla="*/ 1043845 h 1983485"/>
                <a:gd name="connsiteX43" fmla="*/ 2203133 w 3564921"/>
                <a:gd name="connsiteY43" fmla="*/ 438436 h 1983485"/>
                <a:gd name="connsiteX44" fmla="*/ 2169795 w 3564921"/>
                <a:gd name="connsiteY44" fmla="*/ 438436 h 1983485"/>
                <a:gd name="connsiteX45" fmla="*/ 2169795 w 3564921"/>
                <a:gd name="connsiteY45" fmla="*/ 371761 h 1983485"/>
                <a:gd name="connsiteX46" fmla="*/ 1945767 w 3564921"/>
                <a:gd name="connsiteY46" fmla="*/ 371761 h 1983485"/>
                <a:gd name="connsiteX47" fmla="*/ 1945767 w 3564921"/>
                <a:gd name="connsiteY47" fmla="*/ 438436 h 1983485"/>
                <a:gd name="connsiteX48" fmla="*/ 1898142 w 3564921"/>
                <a:gd name="connsiteY48" fmla="*/ 438436 h 1983485"/>
                <a:gd name="connsiteX49" fmla="*/ 1898142 w 3564921"/>
                <a:gd name="connsiteY49" fmla="*/ 876967 h 1983485"/>
                <a:gd name="connsiteX50" fmla="*/ 1707452 w 3564921"/>
                <a:gd name="connsiteY50" fmla="*/ 876967 h 1983485"/>
                <a:gd name="connsiteX51" fmla="*/ 1707452 w 3564921"/>
                <a:gd name="connsiteY51" fmla="*/ 919924 h 1983485"/>
                <a:gd name="connsiteX52" fmla="*/ 1635919 w 3564921"/>
                <a:gd name="connsiteY52" fmla="*/ 919924 h 1983485"/>
                <a:gd name="connsiteX53" fmla="*/ 1635919 w 3564921"/>
                <a:gd name="connsiteY53" fmla="*/ 953262 h 1983485"/>
                <a:gd name="connsiteX54" fmla="*/ 1707452 w 3564921"/>
                <a:gd name="connsiteY54" fmla="*/ 953262 h 1983485"/>
                <a:gd name="connsiteX55" fmla="*/ 1707452 w 3564921"/>
                <a:gd name="connsiteY55" fmla="*/ 1124903 h 1983485"/>
                <a:gd name="connsiteX56" fmla="*/ 1507236 w 3564921"/>
                <a:gd name="connsiteY56" fmla="*/ 1124903 h 1983485"/>
                <a:gd name="connsiteX57" fmla="*/ 1507236 w 3564921"/>
                <a:gd name="connsiteY57" fmla="*/ 552926 h 1983485"/>
                <a:gd name="connsiteX58" fmla="*/ 1464374 w 3564921"/>
                <a:gd name="connsiteY58" fmla="*/ 552926 h 1983485"/>
                <a:gd name="connsiteX59" fmla="*/ 1464374 w 3564921"/>
                <a:gd name="connsiteY59" fmla="*/ 431292 h 1983485"/>
                <a:gd name="connsiteX60" fmla="*/ 1371410 w 3564921"/>
                <a:gd name="connsiteY60" fmla="*/ 431292 h 1983485"/>
                <a:gd name="connsiteX61" fmla="*/ 1371410 w 3564921"/>
                <a:gd name="connsiteY61" fmla="*/ 0 h 1983485"/>
                <a:gd name="connsiteX62" fmla="*/ 1345216 w 3564921"/>
                <a:gd name="connsiteY62" fmla="*/ 0 h 1983485"/>
                <a:gd name="connsiteX63" fmla="*/ 1345216 w 3564921"/>
                <a:gd name="connsiteY63" fmla="*/ 431292 h 1983485"/>
                <a:gd name="connsiteX64" fmla="*/ 1278446 w 3564921"/>
                <a:gd name="connsiteY64" fmla="*/ 431292 h 1983485"/>
                <a:gd name="connsiteX65" fmla="*/ 1278446 w 3564921"/>
                <a:gd name="connsiteY65" fmla="*/ 552926 h 1983485"/>
                <a:gd name="connsiteX66" fmla="*/ 887254 w 3564921"/>
                <a:gd name="connsiteY66" fmla="*/ 552926 h 1983485"/>
                <a:gd name="connsiteX67" fmla="*/ 887254 w 3564921"/>
                <a:gd name="connsiteY67" fmla="*/ 512826 h 1983485"/>
                <a:gd name="connsiteX68" fmla="*/ 863346 w 3564921"/>
                <a:gd name="connsiteY68" fmla="*/ 512826 h 1983485"/>
                <a:gd name="connsiteX69" fmla="*/ 863346 w 3564921"/>
                <a:gd name="connsiteY69" fmla="*/ 784574 h 1983485"/>
                <a:gd name="connsiteX70" fmla="*/ 830009 w 3564921"/>
                <a:gd name="connsiteY70" fmla="*/ 784574 h 1983485"/>
                <a:gd name="connsiteX71" fmla="*/ 830009 w 3564921"/>
                <a:gd name="connsiteY71" fmla="*/ 789337 h 1983485"/>
                <a:gd name="connsiteX72" fmla="*/ 810006 w 3564921"/>
                <a:gd name="connsiteY72" fmla="*/ 789337 h 1983485"/>
                <a:gd name="connsiteX73" fmla="*/ 810006 w 3564921"/>
                <a:gd name="connsiteY73" fmla="*/ 1060990 h 1983485"/>
                <a:gd name="connsiteX74" fmla="*/ 776668 w 3564921"/>
                <a:gd name="connsiteY74" fmla="*/ 1060990 h 1983485"/>
                <a:gd name="connsiteX75" fmla="*/ 776668 w 3564921"/>
                <a:gd name="connsiteY75" fmla="*/ 1134904 h 1983485"/>
                <a:gd name="connsiteX76" fmla="*/ 706088 w 3564921"/>
                <a:gd name="connsiteY76" fmla="*/ 1134904 h 1983485"/>
                <a:gd name="connsiteX77" fmla="*/ 706088 w 3564921"/>
                <a:gd name="connsiteY77" fmla="*/ 934688 h 1983485"/>
                <a:gd name="connsiteX78" fmla="*/ 680847 w 3564921"/>
                <a:gd name="connsiteY78" fmla="*/ 934688 h 1983485"/>
                <a:gd name="connsiteX79" fmla="*/ 680847 w 3564921"/>
                <a:gd name="connsiteY79" fmla="*/ 1411414 h 1983485"/>
                <a:gd name="connsiteX80" fmla="*/ 652653 w 3564921"/>
                <a:gd name="connsiteY80" fmla="*/ 1411414 h 1983485"/>
                <a:gd name="connsiteX81" fmla="*/ 652653 w 3564921"/>
                <a:gd name="connsiteY81" fmla="*/ 1211199 h 1983485"/>
                <a:gd name="connsiteX82" fmla="*/ 627412 w 3564921"/>
                <a:gd name="connsiteY82" fmla="*/ 1211199 h 1983485"/>
                <a:gd name="connsiteX83" fmla="*/ 627412 w 3564921"/>
                <a:gd name="connsiteY83" fmla="*/ 1523429 h 1983485"/>
                <a:gd name="connsiteX84" fmla="*/ 612077 w 3564921"/>
                <a:gd name="connsiteY84" fmla="*/ 1523429 h 1983485"/>
                <a:gd name="connsiteX85" fmla="*/ 612077 w 3564921"/>
                <a:gd name="connsiteY85" fmla="*/ 1299401 h 1983485"/>
                <a:gd name="connsiteX86" fmla="*/ 566738 w 3564921"/>
                <a:gd name="connsiteY86" fmla="*/ 1299401 h 1983485"/>
                <a:gd name="connsiteX87" fmla="*/ 566738 w 3564921"/>
                <a:gd name="connsiteY87" fmla="*/ 1242155 h 1983485"/>
                <a:gd name="connsiteX88" fmla="*/ 461867 w 3564921"/>
                <a:gd name="connsiteY88" fmla="*/ 1242155 h 1983485"/>
                <a:gd name="connsiteX89" fmla="*/ 461867 w 3564921"/>
                <a:gd name="connsiteY89" fmla="*/ 1046702 h 1983485"/>
                <a:gd name="connsiteX90" fmla="*/ 404432 w 3564921"/>
                <a:gd name="connsiteY90" fmla="*/ 1046702 h 1983485"/>
                <a:gd name="connsiteX91" fmla="*/ 404432 w 3564921"/>
                <a:gd name="connsiteY91" fmla="*/ 908495 h 1983485"/>
                <a:gd name="connsiteX92" fmla="*/ 333851 w 3564921"/>
                <a:gd name="connsiteY92" fmla="*/ 908495 h 1983485"/>
                <a:gd name="connsiteX93" fmla="*/ 333851 w 3564921"/>
                <a:gd name="connsiteY93" fmla="*/ 707136 h 1983485"/>
                <a:gd name="connsiteX94" fmla="*/ 308705 w 3564921"/>
                <a:gd name="connsiteY94" fmla="*/ 707136 h 1983485"/>
                <a:gd name="connsiteX95" fmla="*/ 308705 w 3564921"/>
                <a:gd name="connsiteY95" fmla="*/ 908495 h 1983485"/>
                <a:gd name="connsiteX96" fmla="*/ 238125 w 3564921"/>
                <a:gd name="connsiteY96" fmla="*/ 908495 h 1983485"/>
                <a:gd name="connsiteX97" fmla="*/ 238125 w 3564921"/>
                <a:gd name="connsiteY97" fmla="*/ 1046702 h 1983485"/>
                <a:gd name="connsiteX98" fmla="*/ 180689 w 3564921"/>
                <a:gd name="connsiteY98" fmla="*/ 1046702 h 1983485"/>
                <a:gd name="connsiteX99" fmla="*/ 180689 w 3564921"/>
                <a:gd name="connsiteY99" fmla="*/ 1242155 h 1983485"/>
                <a:gd name="connsiteX100" fmla="*/ 75819 w 3564921"/>
                <a:gd name="connsiteY100" fmla="*/ 1242155 h 1983485"/>
                <a:gd name="connsiteX101" fmla="*/ 75819 w 3564921"/>
                <a:gd name="connsiteY101" fmla="*/ 1299401 h 1983485"/>
                <a:gd name="connsiteX102" fmla="*/ 30480 w 3564921"/>
                <a:gd name="connsiteY102" fmla="*/ 1299401 h 1983485"/>
                <a:gd name="connsiteX103" fmla="*/ 30480 w 3564921"/>
                <a:gd name="connsiteY103" fmla="*/ 1518666 h 1983485"/>
                <a:gd name="connsiteX104" fmla="*/ 22384 w 3564921"/>
                <a:gd name="connsiteY104" fmla="*/ 1518666 h 1983485"/>
                <a:gd name="connsiteX105" fmla="*/ 22384 w 3564921"/>
                <a:gd name="connsiteY105" fmla="*/ 1523429 h 1983485"/>
                <a:gd name="connsiteX106" fmla="*/ 0 w 3564921"/>
                <a:gd name="connsiteY106" fmla="*/ 1523429 h 1983485"/>
                <a:gd name="connsiteX107" fmla="*/ 0 w 3564921"/>
                <a:gd name="connsiteY107" fmla="*/ 1983486 h 1983485"/>
                <a:gd name="connsiteX108" fmla="*/ 3564922 w 3564921"/>
                <a:gd name="connsiteY108" fmla="*/ 1983486 h 198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3564921" h="1983485">
                  <a:moveTo>
                    <a:pt x="3564922" y="1983486"/>
                  </a:moveTo>
                  <a:lnTo>
                    <a:pt x="3564922" y="1537526"/>
                  </a:lnTo>
                  <a:lnTo>
                    <a:pt x="3526822" y="1537526"/>
                  </a:lnTo>
                  <a:lnTo>
                    <a:pt x="3526822" y="1325118"/>
                  </a:lnTo>
                  <a:lnTo>
                    <a:pt x="3471101" y="1325118"/>
                  </a:lnTo>
                  <a:lnTo>
                    <a:pt x="3471101" y="586264"/>
                  </a:lnTo>
                  <a:lnTo>
                    <a:pt x="3390519" y="586264"/>
                  </a:lnTo>
                  <a:lnTo>
                    <a:pt x="3390519" y="490918"/>
                  </a:lnTo>
                  <a:lnTo>
                    <a:pt x="3218402" y="410718"/>
                  </a:lnTo>
                  <a:lnTo>
                    <a:pt x="3218402" y="314516"/>
                  </a:lnTo>
                  <a:lnTo>
                    <a:pt x="3194590" y="314516"/>
                  </a:lnTo>
                  <a:lnTo>
                    <a:pt x="3194590" y="586264"/>
                  </a:lnTo>
                  <a:lnTo>
                    <a:pt x="3161252" y="586264"/>
                  </a:lnTo>
                  <a:lnTo>
                    <a:pt x="3161252" y="1325118"/>
                  </a:lnTo>
                  <a:lnTo>
                    <a:pt x="3127915" y="1325118"/>
                  </a:lnTo>
                  <a:lnTo>
                    <a:pt x="3127915" y="936593"/>
                  </a:lnTo>
                  <a:lnTo>
                    <a:pt x="3037332" y="936593"/>
                  </a:lnTo>
                  <a:lnTo>
                    <a:pt x="3037332" y="736378"/>
                  </a:lnTo>
                  <a:lnTo>
                    <a:pt x="3011995" y="736378"/>
                  </a:lnTo>
                  <a:lnTo>
                    <a:pt x="3011995" y="1325118"/>
                  </a:lnTo>
                  <a:lnTo>
                    <a:pt x="2943225" y="1325118"/>
                  </a:lnTo>
                  <a:lnTo>
                    <a:pt x="2943225" y="1101090"/>
                  </a:lnTo>
                  <a:lnTo>
                    <a:pt x="2897981" y="1101090"/>
                  </a:lnTo>
                  <a:lnTo>
                    <a:pt x="2897981" y="1043845"/>
                  </a:lnTo>
                  <a:lnTo>
                    <a:pt x="2793111" y="1043845"/>
                  </a:lnTo>
                  <a:lnTo>
                    <a:pt x="2793111" y="848392"/>
                  </a:lnTo>
                  <a:lnTo>
                    <a:pt x="2735675" y="848392"/>
                  </a:lnTo>
                  <a:lnTo>
                    <a:pt x="2735675" y="710184"/>
                  </a:lnTo>
                  <a:lnTo>
                    <a:pt x="2665095" y="710184"/>
                  </a:lnTo>
                  <a:lnTo>
                    <a:pt x="2665095" y="508825"/>
                  </a:lnTo>
                  <a:lnTo>
                    <a:pt x="2639854" y="508825"/>
                  </a:lnTo>
                  <a:lnTo>
                    <a:pt x="2639854" y="710184"/>
                  </a:lnTo>
                  <a:lnTo>
                    <a:pt x="2569274" y="710184"/>
                  </a:lnTo>
                  <a:lnTo>
                    <a:pt x="2569274" y="848392"/>
                  </a:lnTo>
                  <a:lnTo>
                    <a:pt x="2511838" y="848392"/>
                  </a:lnTo>
                  <a:lnTo>
                    <a:pt x="2511838" y="1043845"/>
                  </a:lnTo>
                  <a:lnTo>
                    <a:pt x="2406968" y="1043845"/>
                  </a:lnTo>
                  <a:lnTo>
                    <a:pt x="2406968" y="1101090"/>
                  </a:lnTo>
                  <a:lnTo>
                    <a:pt x="2361724" y="1101090"/>
                  </a:lnTo>
                  <a:lnTo>
                    <a:pt x="2361724" y="1325118"/>
                  </a:lnTo>
                  <a:lnTo>
                    <a:pt x="2308003" y="1325118"/>
                  </a:lnTo>
                  <a:lnTo>
                    <a:pt x="2308003" y="1043845"/>
                  </a:lnTo>
                  <a:lnTo>
                    <a:pt x="2203133" y="1043845"/>
                  </a:lnTo>
                  <a:lnTo>
                    <a:pt x="2203133" y="438436"/>
                  </a:lnTo>
                  <a:lnTo>
                    <a:pt x="2169795" y="438436"/>
                  </a:lnTo>
                  <a:lnTo>
                    <a:pt x="2169795" y="371761"/>
                  </a:lnTo>
                  <a:lnTo>
                    <a:pt x="1945767" y="371761"/>
                  </a:lnTo>
                  <a:lnTo>
                    <a:pt x="1945767" y="438436"/>
                  </a:lnTo>
                  <a:lnTo>
                    <a:pt x="1898142" y="438436"/>
                  </a:lnTo>
                  <a:lnTo>
                    <a:pt x="1898142" y="876967"/>
                  </a:lnTo>
                  <a:lnTo>
                    <a:pt x="1707452" y="876967"/>
                  </a:lnTo>
                  <a:lnTo>
                    <a:pt x="1707452" y="919924"/>
                  </a:lnTo>
                  <a:lnTo>
                    <a:pt x="1635919" y="919924"/>
                  </a:lnTo>
                  <a:lnTo>
                    <a:pt x="1635919" y="953262"/>
                  </a:lnTo>
                  <a:lnTo>
                    <a:pt x="1707452" y="953262"/>
                  </a:lnTo>
                  <a:lnTo>
                    <a:pt x="1707452" y="1124903"/>
                  </a:lnTo>
                  <a:lnTo>
                    <a:pt x="1507236" y="1124903"/>
                  </a:lnTo>
                  <a:lnTo>
                    <a:pt x="1507236" y="552926"/>
                  </a:lnTo>
                  <a:lnTo>
                    <a:pt x="1464374" y="552926"/>
                  </a:lnTo>
                  <a:lnTo>
                    <a:pt x="1464374" y="431292"/>
                  </a:lnTo>
                  <a:lnTo>
                    <a:pt x="1371410" y="431292"/>
                  </a:lnTo>
                  <a:lnTo>
                    <a:pt x="1371410" y="0"/>
                  </a:lnTo>
                  <a:lnTo>
                    <a:pt x="1345216" y="0"/>
                  </a:lnTo>
                  <a:lnTo>
                    <a:pt x="1345216" y="431292"/>
                  </a:lnTo>
                  <a:lnTo>
                    <a:pt x="1278446" y="431292"/>
                  </a:lnTo>
                  <a:lnTo>
                    <a:pt x="1278446" y="552926"/>
                  </a:lnTo>
                  <a:lnTo>
                    <a:pt x="887254" y="552926"/>
                  </a:lnTo>
                  <a:lnTo>
                    <a:pt x="887254" y="512826"/>
                  </a:lnTo>
                  <a:lnTo>
                    <a:pt x="863346" y="512826"/>
                  </a:lnTo>
                  <a:lnTo>
                    <a:pt x="863346" y="784574"/>
                  </a:lnTo>
                  <a:lnTo>
                    <a:pt x="830009" y="784574"/>
                  </a:lnTo>
                  <a:lnTo>
                    <a:pt x="830009" y="789337"/>
                  </a:lnTo>
                  <a:lnTo>
                    <a:pt x="810006" y="789337"/>
                  </a:lnTo>
                  <a:lnTo>
                    <a:pt x="810006" y="1060990"/>
                  </a:lnTo>
                  <a:lnTo>
                    <a:pt x="776668" y="1060990"/>
                  </a:lnTo>
                  <a:lnTo>
                    <a:pt x="776668" y="1134904"/>
                  </a:lnTo>
                  <a:lnTo>
                    <a:pt x="706088" y="1134904"/>
                  </a:lnTo>
                  <a:lnTo>
                    <a:pt x="706088" y="934688"/>
                  </a:lnTo>
                  <a:lnTo>
                    <a:pt x="680847" y="934688"/>
                  </a:lnTo>
                  <a:lnTo>
                    <a:pt x="680847" y="1411414"/>
                  </a:lnTo>
                  <a:lnTo>
                    <a:pt x="652653" y="1411414"/>
                  </a:lnTo>
                  <a:lnTo>
                    <a:pt x="652653" y="1211199"/>
                  </a:lnTo>
                  <a:lnTo>
                    <a:pt x="627412" y="1211199"/>
                  </a:lnTo>
                  <a:lnTo>
                    <a:pt x="627412" y="1523429"/>
                  </a:lnTo>
                  <a:lnTo>
                    <a:pt x="612077" y="1523429"/>
                  </a:lnTo>
                  <a:lnTo>
                    <a:pt x="612077" y="1299401"/>
                  </a:lnTo>
                  <a:lnTo>
                    <a:pt x="566738" y="1299401"/>
                  </a:lnTo>
                  <a:lnTo>
                    <a:pt x="566738" y="1242155"/>
                  </a:lnTo>
                  <a:lnTo>
                    <a:pt x="461867" y="1242155"/>
                  </a:lnTo>
                  <a:lnTo>
                    <a:pt x="461867" y="1046702"/>
                  </a:lnTo>
                  <a:lnTo>
                    <a:pt x="404432" y="1046702"/>
                  </a:lnTo>
                  <a:lnTo>
                    <a:pt x="404432" y="908495"/>
                  </a:lnTo>
                  <a:lnTo>
                    <a:pt x="333851" y="908495"/>
                  </a:lnTo>
                  <a:lnTo>
                    <a:pt x="333851" y="707136"/>
                  </a:lnTo>
                  <a:lnTo>
                    <a:pt x="308705" y="707136"/>
                  </a:lnTo>
                  <a:lnTo>
                    <a:pt x="308705" y="908495"/>
                  </a:lnTo>
                  <a:lnTo>
                    <a:pt x="238125" y="908495"/>
                  </a:lnTo>
                  <a:lnTo>
                    <a:pt x="238125" y="1046702"/>
                  </a:lnTo>
                  <a:lnTo>
                    <a:pt x="180689" y="1046702"/>
                  </a:lnTo>
                  <a:lnTo>
                    <a:pt x="180689" y="1242155"/>
                  </a:lnTo>
                  <a:lnTo>
                    <a:pt x="75819" y="1242155"/>
                  </a:lnTo>
                  <a:lnTo>
                    <a:pt x="75819" y="1299401"/>
                  </a:lnTo>
                  <a:lnTo>
                    <a:pt x="30480" y="1299401"/>
                  </a:lnTo>
                  <a:lnTo>
                    <a:pt x="30480" y="1518666"/>
                  </a:lnTo>
                  <a:lnTo>
                    <a:pt x="22384" y="1518666"/>
                  </a:lnTo>
                  <a:lnTo>
                    <a:pt x="22384" y="1523429"/>
                  </a:lnTo>
                  <a:lnTo>
                    <a:pt x="0" y="1523429"/>
                  </a:lnTo>
                  <a:lnTo>
                    <a:pt x="0" y="1983486"/>
                  </a:lnTo>
                  <a:lnTo>
                    <a:pt x="3564922" y="1983486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696B07CD-A3B2-FF81-3655-67747315214E}"/>
                </a:ext>
              </a:extLst>
            </p:cNvPr>
            <p:cNvSpPr/>
            <p:nvPr/>
          </p:nvSpPr>
          <p:spPr>
            <a:xfrm>
              <a:off x="5426106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9474C4C1-AEF1-4FA0-CFB2-A51D97991EE1}"/>
                </a:ext>
              </a:extLst>
            </p:cNvPr>
            <p:cNvSpPr/>
            <p:nvPr/>
          </p:nvSpPr>
          <p:spPr>
            <a:xfrm>
              <a:off x="5426106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C429369-64A5-DCD4-7175-50E5579E4349}"/>
                </a:ext>
              </a:extLst>
            </p:cNvPr>
            <p:cNvSpPr/>
            <p:nvPr/>
          </p:nvSpPr>
          <p:spPr>
            <a:xfrm>
              <a:off x="5426106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AEC19049-E245-DD7F-7548-5F181A8541FA}"/>
                </a:ext>
              </a:extLst>
            </p:cNvPr>
            <p:cNvSpPr/>
            <p:nvPr/>
          </p:nvSpPr>
          <p:spPr>
            <a:xfrm>
              <a:off x="5426106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579DD82C-88FD-9377-97A7-87CF105C1E1D}"/>
                </a:ext>
              </a:extLst>
            </p:cNvPr>
            <p:cNvSpPr/>
            <p:nvPr/>
          </p:nvSpPr>
          <p:spPr>
            <a:xfrm>
              <a:off x="5426106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C53B74B8-EDA3-1858-0FB0-7E5B1F150BF0}"/>
                </a:ext>
              </a:extLst>
            </p:cNvPr>
            <p:cNvSpPr/>
            <p:nvPr/>
          </p:nvSpPr>
          <p:spPr>
            <a:xfrm>
              <a:off x="5426106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46D42EBB-2E61-70F2-F6D2-B7E6C85891DA}"/>
                </a:ext>
              </a:extLst>
            </p:cNvPr>
            <p:cNvSpPr/>
            <p:nvPr/>
          </p:nvSpPr>
          <p:spPr>
            <a:xfrm>
              <a:off x="5426106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3821283E-573C-06B5-FF71-31A1A7527BF3}"/>
                </a:ext>
              </a:extLst>
            </p:cNvPr>
            <p:cNvSpPr/>
            <p:nvPr/>
          </p:nvSpPr>
          <p:spPr>
            <a:xfrm>
              <a:off x="5469064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9F09B83D-D532-C963-FF25-7543F2C872BE}"/>
                </a:ext>
              </a:extLst>
            </p:cNvPr>
            <p:cNvSpPr/>
            <p:nvPr/>
          </p:nvSpPr>
          <p:spPr>
            <a:xfrm>
              <a:off x="5469064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3DA14DE4-906C-68D8-CC21-FB11A5CF56D7}"/>
                </a:ext>
              </a:extLst>
            </p:cNvPr>
            <p:cNvSpPr/>
            <p:nvPr/>
          </p:nvSpPr>
          <p:spPr>
            <a:xfrm>
              <a:off x="5469064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6A46E718-85A1-4B9E-5EB5-8761493B3818}"/>
                </a:ext>
              </a:extLst>
            </p:cNvPr>
            <p:cNvSpPr/>
            <p:nvPr/>
          </p:nvSpPr>
          <p:spPr>
            <a:xfrm>
              <a:off x="5469064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D5ED31B3-B80C-9A36-ABF0-B4A3C58CD1F8}"/>
                </a:ext>
              </a:extLst>
            </p:cNvPr>
            <p:cNvSpPr/>
            <p:nvPr/>
          </p:nvSpPr>
          <p:spPr>
            <a:xfrm>
              <a:off x="5469064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3E2D5F8A-7229-DC6F-2855-305D27768933}"/>
                </a:ext>
              </a:extLst>
            </p:cNvPr>
            <p:cNvSpPr/>
            <p:nvPr/>
          </p:nvSpPr>
          <p:spPr>
            <a:xfrm>
              <a:off x="5469064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1B4C3E69-7662-012C-68FF-D8C878D3309E}"/>
                </a:ext>
              </a:extLst>
            </p:cNvPr>
            <p:cNvSpPr/>
            <p:nvPr/>
          </p:nvSpPr>
          <p:spPr>
            <a:xfrm>
              <a:off x="5469064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39691A33-05CD-CA9A-8A8B-0EA67FA77D1F}"/>
                </a:ext>
              </a:extLst>
            </p:cNvPr>
            <p:cNvSpPr/>
            <p:nvPr/>
          </p:nvSpPr>
          <p:spPr>
            <a:xfrm>
              <a:off x="5511927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6373BCD5-8844-2C5D-1AD4-7708F4B47157}"/>
                </a:ext>
              </a:extLst>
            </p:cNvPr>
            <p:cNvSpPr/>
            <p:nvPr/>
          </p:nvSpPr>
          <p:spPr>
            <a:xfrm>
              <a:off x="5511927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DEBD46D0-8432-6058-13BB-001A7E8E19F2}"/>
                </a:ext>
              </a:extLst>
            </p:cNvPr>
            <p:cNvSpPr/>
            <p:nvPr/>
          </p:nvSpPr>
          <p:spPr>
            <a:xfrm>
              <a:off x="5511927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64F8EAFE-2572-62E1-EE6D-584ED720839C}"/>
                </a:ext>
              </a:extLst>
            </p:cNvPr>
            <p:cNvSpPr/>
            <p:nvPr/>
          </p:nvSpPr>
          <p:spPr>
            <a:xfrm>
              <a:off x="5511927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7B272B40-0DCF-377E-D2BA-19D44DA7052F}"/>
                </a:ext>
              </a:extLst>
            </p:cNvPr>
            <p:cNvSpPr/>
            <p:nvPr/>
          </p:nvSpPr>
          <p:spPr>
            <a:xfrm>
              <a:off x="5511927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CAFC3A35-3F3E-0118-20D8-F6E4050EB633}"/>
                </a:ext>
              </a:extLst>
            </p:cNvPr>
            <p:cNvSpPr/>
            <p:nvPr/>
          </p:nvSpPr>
          <p:spPr>
            <a:xfrm>
              <a:off x="5511927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495F9647-1E56-7415-768B-7813B8982E3E}"/>
                </a:ext>
              </a:extLst>
            </p:cNvPr>
            <p:cNvSpPr/>
            <p:nvPr/>
          </p:nvSpPr>
          <p:spPr>
            <a:xfrm>
              <a:off x="5511927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410D91BC-B0EF-2800-2DCD-690C3AA0969F}"/>
                </a:ext>
              </a:extLst>
            </p:cNvPr>
            <p:cNvSpPr/>
            <p:nvPr/>
          </p:nvSpPr>
          <p:spPr>
            <a:xfrm>
              <a:off x="5511927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4223E572-B8B3-B4F9-E789-D26FFEDC2553}"/>
                </a:ext>
              </a:extLst>
            </p:cNvPr>
            <p:cNvSpPr/>
            <p:nvPr/>
          </p:nvSpPr>
          <p:spPr>
            <a:xfrm>
              <a:off x="5511927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6A27C788-0239-C4BA-37C7-895559A00229}"/>
                </a:ext>
              </a:extLst>
            </p:cNvPr>
            <p:cNvSpPr/>
            <p:nvPr/>
          </p:nvSpPr>
          <p:spPr>
            <a:xfrm>
              <a:off x="5511927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651E081C-ED24-51C3-5BFF-37602B1B3EB7}"/>
                </a:ext>
              </a:extLst>
            </p:cNvPr>
            <p:cNvSpPr/>
            <p:nvPr/>
          </p:nvSpPr>
          <p:spPr>
            <a:xfrm>
              <a:off x="5511927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6A23160F-14E6-5509-8E90-A9C76B07063A}"/>
                </a:ext>
              </a:extLst>
            </p:cNvPr>
            <p:cNvSpPr/>
            <p:nvPr/>
          </p:nvSpPr>
          <p:spPr>
            <a:xfrm>
              <a:off x="5554884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B4928AF9-0F4C-69CF-8B5F-E0E6D5DE4911}"/>
                </a:ext>
              </a:extLst>
            </p:cNvPr>
            <p:cNvSpPr/>
            <p:nvPr/>
          </p:nvSpPr>
          <p:spPr>
            <a:xfrm>
              <a:off x="5554884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CA561978-0D1F-A0B5-4A4B-09EF74F3E3DF}"/>
                </a:ext>
              </a:extLst>
            </p:cNvPr>
            <p:cNvSpPr/>
            <p:nvPr/>
          </p:nvSpPr>
          <p:spPr>
            <a:xfrm>
              <a:off x="5554884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C15EF26E-A2B3-468C-57A6-C36012EA83FB}"/>
                </a:ext>
              </a:extLst>
            </p:cNvPr>
            <p:cNvSpPr/>
            <p:nvPr/>
          </p:nvSpPr>
          <p:spPr>
            <a:xfrm>
              <a:off x="5554884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4417AD17-EF67-BC3A-7646-674D290079B4}"/>
                </a:ext>
              </a:extLst>
            </p:cNvPr>
            <p:cNvSpPr/>
            <p:nvPr/>
          </p:nvSpPr>
          <p:spPr>
            <a:xfrm>
              <a:off x="5554884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11F29A0D-EE9D-0187-D636-30D23A0EB3A8}"/>
                </a:ext>
              </a:extLst>
            </p:cNvPr>
            <p:cNvSpPr/>
            <p:nvPr/>
          </p:nvSpPr>
          <p:spPr>
            <a:xfrm>
              <a:off x="5554884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C1B5B456-D056-DE40-7C51-DC9964BABF19}"/>
                </a:ext>
              </a:extLst>
            </p:cNvPr>
            <p:cNvSpPr/>
            <p:nvPr/>
          </p:nvSpPr>
          <p:spPr>
            <a:xfrm>
              <a:off x="5554884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88BF2882-9C9A-A641-2693-ADC6FFB6289B}"/>
                </a:ext>
              </a:extLst>
            </p:cNvPr>
            <p:cNvSpPr/>
            <p:nvPr/>
          </p:nvSpPr>
          <p:spPr>
            <a:xfrm>
              <a:off x="5554884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784A49DD-C993-498E-DB1C-FF1A8393A779}"/>
                </a:ext>
              </a:extLst>
            </p:cNvPr>
            <p:cNvSpPr/>
            <p:nvPr/>
          </p:nvSpPr>
          <p:spPr>
            <a:xfrm>
              <a:off x="5597747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90F01CD6-1154-31CB-F5C4-2EF9469A9F61}"/>
                </a:ext>
              </a:extLst>
            </p:cNvPr>
            <p:cNvSpPr/>
            <p:nvPr/>
          </p:nvSpPr>
          <p:spPr>
            <a:xfrm>
              <a:off x="5597747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CF3BFD42-75A8-601D-6564-93866A920158}"/>
                </a:ext>
              </a:extLst>
            </p:cNvPr>
            <p:cNvSpPr/>
            <p:nvPr/>
          </p:nvSpPr>
          <p:spPr>
            <a:xfrm>
              <a:off x="5597747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C2FFBD56-271F-46CF-CE19-10F4FDCEC37B}"/>
                </a:ext>
              </a:extLst>
            </p:cNvPr>
            <p:cNvSpPr/>
            <p:nvPr/>
          </p:nvSpPr>
          <p:spPr>
            <a:xfrm>
              <a:off x="5597747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EF5A0C7D-26C2-0B9E-4F56-04547DA4809A}"/>
                </a:ext>
              </a:extLst>
            </p:cNvPr>
            <p:cNvSpPr/>
            <p:nvPr/>
          </p:nvSpPr>
          <p:spPr>
            <a:xfrm>
              <a:off x="5597747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E643F9E0-0214-54D6-001F-0EA01ADF02D5}"/>
                </a:ext>
              </a:extLst>
            </p:cNvPr>
            <p:cNvSpPr/>
            <p:nvPr/>
          </p:nvSpPr>
          <p:spPr>
            <a:xfrm>
              <a:off x="5597747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F44BDAFB-44B1-286D-FA43-14BB5166933A}"/>
                </a:ext>
              </a:extLst>
            </p:cNvPr>
            <p:cNvSpPr/>
            <p:nvPr/>
          </p:nvSpPr>
          <p:spPr>
            <a:xfrm>
              <a:off x="5597747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56B77AE5-1250-B3CA-14A3-DC3B82183601}"/>
                </a:ext>
              </a:extLst>
            </p:cNvPr>
            <p:cNvSpPr/>
            <p:nvPr/>
          </p:nvSpPr>
          <p:spPr>
            <a:xfrm>
              <a:off x="5597747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8F9BD89D-A2FA-345D-8783-B3F4FC0D5D31}"/>
                </a:ext>
              </a:extLst>
            </p:cNvPr>
            <p:cNvSpPr/>
            <p:nvPr/>
          </p:nvSpPr>
          <p:spPr>
            <a:xfrm>
              <a:off x="559774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BC1C0D5D-BF35-042A-0D39-322BEC012599}"/>
                </a:ext>
              </a:extLst>
            </p:cNvPr>
            <p:cNvSpPr/>
            <p:nvPr/>
          </p:nvSpPr>
          <p:spPr>
            <a:xfrm>
              <a:off x="559774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3271FDA4-F3CB-4DB7-12DA-E57AC7243348}"/>
                </a:ext>
              </a:extLst>
            </p:cNvPr>
            <p:cNvSpPr/>
            <p:nvPr/>
          </p:nvSpPr>
          <p:spPr>
            <a:xfrm>
              <a:off x="5597747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996BF54-022D-51F7-67E1-DB447A1A47FE}"/>
                </a:ext>
              </a:extLst>
            </p:cNvPr>
            <p:cNvSpPr/>
            <p:nvPr/>
          </p:nvSpPr>
          <p:spPr>
            <a:xfrm>
              <a:off x="5597747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701D0403-18F5-66F7-B28B-21182A8BDE29}"/>
                </a:ext>
              </a:extLst>
            </p:cNvPr>
            <p:cNvSpPr/>
            <p:nvPr/>
          </p:nvSpPr>
          <p:spPr>
            <a:xfrm>
              <a:off x="5597747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F6412E7F-1363-D7FE-B789-86F422B63241}"/>
                </a:ext>
              </a:extLst>
            </p:cNvPr>
            <p:cNvSpPr/>
            <p:nvPr/>
          </p:nvSpPr>
          <p:spPr>
            <a:xfrm>
              <a:off x="5640609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E6F5F3F7-036A-6392-91EF-B8ECC6E6203C}"/>
                </a:ext>
              </a:extLst>
            </p:cNvPr>
            <p:cNvSpPr/>
            <p:nvPr/>
          </p:nvSpPr>
          <p:spPr>
            <a:xfrm>
              <a:off x="5640609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6DCB2CEB-B0AD-2616-E60D-C185C7BD91F3}"/>
                </a:ext>
              </a:extLst>
            </p:cNvPr>
            <p:cNvSpPr/>
            <p:nvPr/>
          </p:nvSpPr>
          <p:spPr>
            <a:xfrm>
              <a:off x="5640609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FD86F2E9-B5E4-339D-DF7A-6DD2A88E0DA4}"/>
                </a:ext>
              </a:extLst>
            </p:cNvPr>
            <p:cNvSpPr/>
            <p:nvPr/>
          </p:nvSpPr>
          <p:spPr>
            <a:xfrm>
              <a:off x="5640609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26DC9DB1-9434-F98E-9D03-F302B7E1FF96}"/>
                </a:ext>
              </a:extLst>
            </p:cNvPr>
            <p:cNvSpPr/>
            <p:nvPr/>
          </p:nvSpPr>
          <p:spPr>
            <a:xfrm>
              <a:off x="5640609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22A5044D-DEF4-B22C-9579-8B7E634348B5}"/>
                </a:ext>
              </a:extLst>
            </p:cNvPr>
            <p:cNvSpPr/>
            <p:nvPr/>
          </p:nvSpPr>
          <p:spPr>
            <a:xfrm>
              <a:off x="5640609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078D9FDD-B110-035F-F25F-ED423FC4F6C4}"/>
                </a:ext>
              </a:extLst>
            </p:cNvPr>
            <p:cNvSpPr/>
            <p:nvPr/>
          </p:nvSpPr>
          <p:spPr>
            <a:xfrm>
              <a:off x="5640609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2C307E3F-5DC7-50D4-4257-4B14CF0DC4AA}"/>
                </a:ext>
              </a:extLst>
            </p:cNvPr>
            <p:cNvSpPr/>
            <p:nvPr/>
          </p:nvSpPr>
          <p:spPr>
            <a:xfrm>
              <a:off x="5640609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9AA7501F-7830-00A6-B484-ACB841C1E489}"/>
                </a:ext>
              </a:extLst>
            </p:cNvPr>
            <p:cNvSpPr/>
            <p:nvPr/>
          </p:nvSpPr>
          <p:spPr>
            <a:xfrm>
              <a:off x="5640609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9C36C040-9380-6934-F700-E585B6A7ABA5}"/>
                </a:ext>
              </a:extLst>
            </p:cNvPr>
            <p:cNvSpPr/>
            <p:nvPr/>
          </p:nvSpPr>
          <p:spPr>
            <a:xfrm>
              <a:off x="5640609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7C33FAC2-E72D-E435-3C92-B15BA986320B}"/>
                </a:ext>
              </a:extLst>
            </p:cNvPr>
            <p:cNvSpPr/>
            <p:nvPr/>
          </p:nvSpPr>
          <p:spPr>
            <a:xfrm>
              <a:off x="5640609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E68E14D7-B7CE-8B9C-245B-E374B24715C2}"/>
                </a:ext>
              </a:extLst>
            </p:cNvPr>
            <p:cNvSpPr/>
            <p:nvPr/>
          </p:nvSpPr>
          <p:spPr>
            <a:xfrm>
              <a:off x="5640609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EAD74ACE-D84D-60F2-7BF4-5F1C098E967D}"/>
                </a:ext>
              </a:extLst>
            </p:cNvPr>
            <p:cNvSpPr/>
            <p:nvPr/>
          </p:nvSpPr>
          <p:spPr>
            <a:xfrm>
              <a:off x="5640609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76F02FD8-C516-17F8-76CB-396C106E8B03}"/>
                </a:ext>
              </a:extLst>
            </p:cNvPr>
            <p:cNvSpPr/>
            <p:nvPr/>
          </p:nvSpPr>
          <p:spPr>
            <a:xfrm>
              <a:off x="5640609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344DA56C-5C73-936B-1958-9CC4BE8D9742}"/>
                </a:ext>
              </a:extLst>
            </p:cNvPr>
            <p:cNvSpPr/>
            <p:nvPr/>
          </p:nvSpPr>
          <p:spPr>
            <a:xfrm>
              <a:off x="5640609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E67B6852-1C57-01C8-B95B-53FD759548BF}"/>
                </a:ext>
              </a:extLst>
            </p:cNvPr>
            <p:cNvSpPr/>
            <p:nvPr/>
          </p:nvSpPr>
          <p:spPr>
            <a:xfrm>
              <a:off x="5640609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2E123C8E-4609-0222-850F-2721B57E9EE5}"/>
                </a:ext>
              </a:extLst>
            </p:cNvPr>
            <p:cNvSpPr/>
            <p:nvPr/>
          </p:nvSpPr>
          <p:spPr>
            <a:xfrm>
              <a:off x="5683567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D6615372-1AD5-4910-CB55-2E4E6BF396DB}"/>
                </a:ext>
              </a:extLst>
            </p:cNvPr>
            <p:cNvSpPr/>
            <p:nvPr/>
          </p:nvSpPr>
          <p:spPr>
            <a:xfrm>
              <a:off x="5683567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D0F4C65F-03D4-B73D-606A-6C576F7D06E9}"/>
                </a:ext>
              </a:extLst>
            </p:cNvPr>
            <p:cNvSpPr/>
            <p:nvPr/>
          </p:nvSpPr>
          <p:spPr>
            <a:xfrm>
              <a:off x="5683567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38887B2F-27BF-E40E-81A2-28CF2BEEB10B}"/>
                </a:ext>
              </a:extLst>
            </p:cNvPr>
            <p:cNvSpPr/>
            <p:nvPr/>
          </p:nvSpPr>
          <p:spPr>
            <a:xfrm>
              <a:off x="5683567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BD63F847-1307-E197-1CB9-27B77A7781F7}"/>
                </a:ext>
              </a:extLst>
            </p:cNvPr>
            <p:cNvSpPr/>
            <p:nvPr/>
          </p:nvSpPr>
          <p:spPr>
            <a:xfrm>
              <a:off x="5683567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DDC9DE5E-2856-D016-D3A5-BD42DFC81C01}"/>
                </a:ext>
              </a:extLst>
            </p:cNvPr>
            <p:cNvSpPr/>
            <p:nvPr/>
          </p:nvSpPr>
          <p:spPr>
            <a:xfrm>
              <a:off x="5683567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B8E0129F-1D00-F600-3726-663F2BDEDB53}"/>
                </a:ext>
              </a:extLst>
            </p:cNvPr>
            <p:cNvSpPr/>
            <p:nvPr/>
          </p:nvSpPr>
          <p:spPr>
            <a:xfrm>
              <a:off x="5683567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F556FE5E-5E19-3B23-F0E5-A47CD5581CBA}"/>
                </a:ext>
              </a:extLst>
            </p:cNvPr>
            <p:cNvSpPr/>
            <p:nvPr/>
          </p:nvSpPr>
          <p:spPr>
            <a:xfrm>
              <a:off x="5683567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E544045-09D7-7DEC-4117-C063311A6B10}"/>
                </a:ext>
              </a:extLst>
            </p:cNvPr>
            <p:cNvSpPr/>
            <p:nvPr/>
          </p:nvSpPr>
          <p:spPr>
            <a:xfrm>
              <a:off x="5683567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B7767D3C-518D-8A7C-96AB-D64FEFFD970B}"/>
                </a:ext>
              </a:extLst>
            </p:cNvPr>
            <p:cNvSpPr/>
            <p:nvPr/>
          </p:nvSpPr>
          <p:spPr>
            <a:xfrm>
              <a:off x="5683567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74764085-B143-1D33-BDEA-B9FD94C7E9AA}"/>
                </a:ext>
              </a:extLst>
            </p:cNvPr>
            <p:cNvSpPr/>
            <p:nvPr/>
          </p:nvSpPr>
          <p:spPr>
            <a:xfrm>
              <a:off x="5683567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183EA904-B2C8-EA84-4337-B1B7781FF53A}"/>
                </a:ext>
              </a:extLst>
            </p:cNvPr>
            <p:cNvSpPr/>
            <p:nvPr/>
          </p:nvSpPr>
          <p:spPr>
            <a:xfrm>
              <a:off x="5683567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E18B54D9-8C0A-95FE-FF05-0CB479045FD0}"/>
                </a:ext>
              </a:extLst>
            </p:cNvPr>
            <p:cNvSpPr/>
            <p:nvPr/>
          </p:nvSpPr>
          <p:spPr>
            <a:xfrm>
              <a:off x="5683567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E8A0B0E4-93C5-E85B-B889-9817362894BA}"/>
                </a:ext>
              </a:extLst>
            </p:cNvPr>
            <p:cNvSpPr/>
            <p:nvPr/>
          </p:nvSpPr>
          <p:spPr>
            <a:xfrm>
              <a:off x="568356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FC3C7DB9-5DCE-3D26-C74D-9CB0A02AE3B4}"/>
                </a:ext>
              </a:extLst>
            </p:cNvPr>
            <p:cNvSpPr/>
            <p:nvPr/>
          </p:nvSpPr>
          <p:spPr>
            <a:xfrm>
              <a:off x="568356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BD1754C3-F61D-62C1-3BCB-2A74D367023E}"/>
                </a:ext>
              </a:extLst>
            </p:cNvPr>
            <p:cNvSpPr/>
            <p:nvPr/>
          </p:nvSpPr>
          <p:spPr>
            <a:xfrm>
              <a:off x="5683567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7BE34E66-FE2E-81EE-5671-502C60428AD3}"/>
                </a:ext>
              </a:extLst>
            </p:cNvPr>
            <p:cNvSpPr/>
            <p:nvPr/>
          </p:nvSpPr>
          <p:spPr>
            <a:xfrm>
              <a:off x="5683567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BEA9A803-2622-BAFE-3EF6-6D6A50F09E48}"/>
                </a:ext>
              </a:extLst>
            </p:cNvPr>
            <p:cNvSpPr/>
            <p:nvPr/>
          </p:nvSpPr>
          <p:spPr>
            <a:xfrm>
              <a:off x="5683567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6033525F-BD6F-1FD3-C9E9-672405759405}"/>
                </a:ext>
              </a:extLst>
            </p:cNvPr>
            <p:cNvSpPr/>
            <p:nvPr/>
          </p:nvSpPr>
          <p:spPr>
            <a:xfrm>
              <a:off x="5726430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D0A2A84F-1AF9-42B2-53E6-8A48BC8EC1C2}"/>
                </a:ext>
              </a:extLst>
            </p:cNvPr>
            <p:cNvSpPr/>
            <p:nvPr/>
          </p:nvSpPr>
          <p:spPr>
            <a:xfrm>
              <a:off x="5726430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D1F294C4-9961-4A14-8647-EB5DC79E4B3E}"/>
                </a:ext>
              </a:extLst>
            </p:cNvPr>
            <p:cNvSpPr/>
            <p:nvPr/>
          </p:nvSpPr>
          <p:spPr>
            <a:xfrm>
              <a:off x="5726430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E7F0C976-0496-C06C-E7A7-0989C0EA2FE0}"/>
                </a:ext>
              </a:extLst>
            </p:cNvPr>
            <p:cNvSpPr/>
            <p:nvPr/>
          </p:nvSpPr>
          <p:spPr>
            <a:xfrm>
              <a:off x="5726430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0B045BC5-11E8-2E33-D3AB-F135259DEB80}"/>
                </a:ext>
              </a:extLst>
            </p:cNvPr>
            <p:cNvSpPr/>
            <p:nvPr/>
          </p:nvSpPr>
          <p:spPr>
            <a:xfrm>
              <a:off x="5726430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A593306A-2208-9C74-12DD-B0630C300589}"/>
                </a:ext>
              </a:extLst>
            </p:cNvPr>
            <p:cNvSpPr/>
            <p:nvPr/>
          </p:nvSpPr>
          <p:spPr>
            <a:xfrm>
              <a:off x="5726430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970CDB28-CEE4-1599-458E-061270757227}"/>
                </a:ext>
              </a:extLst>
            </p:cNvPr>
            <p:cNvSpPr/>
            <p:nvPr/>
          </p:nvSpPr>
          <p:spPr>
            <a:xfrm>
              <a:off x="5726430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CD9DF6F9-3E11-63E6-13ED-A7494987B1F6}"/>
                </a:ext>
              </a:extLst>
            </p:cNvPr>
            <p:cNvSpPr/>
            <p:nvPr/>
          </p:nvSpPr>
          <p:spPr>
            <a:xfrm>
              <a:off x="5726430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1C3868B5-85D6-AE94-A9BB-40C4470D1A78}"/>
                </a:ext>
              </a:extLst>
            </p:cNvPr>
            <p:cNvSpPr/>
            <p:nvPr/>
          </p:nvSpPr>
          <p:spPr>
            <a:xfrm>
              <a:off x="5726430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F0C4AC62-FE25-D845-CCBE-57649EA50BE5}"/>
                </a:ext>
              </a:extLst>
            </p:cNvPr>
            <p:cNvSpPr/>
            <p:nvPr/>
          </p:nvSpPr>
          <p:spPr>
            <a:xfrm>
              <a:off x="5726430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DD191061-9EEF-B13B-D8F5-3FF3B45241F9}"/>
                </a:ext>
              </a:extLst>
            </p:cNvPr>
            <p:cNvSpPr/>
            <p:nvPr/>
          </p:nvSpPr>
          <p:spPr>
            <a:xfrm>
              <a:off x="5726430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18BD4AF-8252-A0A6-BD20-69DFDC2F0C12}"/>
                </a:ext>
              </a:extLst>
            </p:cNvPr>
            <p:cNvSpPr/>
            <p:nvPr/>
          </p:nvSpPr>
          <p:spPr>
            <a:xfrm>
              <a:off x="5726430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31BCF2A3-81BF-CAA1-A71A-60DBBB7CCD0A}"/>
                </a:ext>
              </a:extLst>
            </p:cNvPr>
            <p:cNvSpPr/>
            <p:nvPr/>
          </p:nvSpPr>
          <p:spPr>
            <a:xfrm>
              <a:off x="5726430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5A6DDB92-4392-04EC-88BD-78D5B9890B9A}"/>
                </a:ext>
              </a:extLst>
            </p:cNvPr>
            <p:cNvSpPr/>
            <p:nvPr/>
          </p:nvSpPr>
          <p:spPr>
            <a:xfrm>
              <a:off x="5726430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041D0246-CB90-9388-A601-3059BA40F88A}"/>
                </a:ext>
              </a:extLst>
            </p:cNvPr>
            <p:cNvSpPr/>
            <p:nvPr/>
          </p:nvSpPr>
          <p:spPr>
            <a:xfrm>
              <a:off x="5769387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B5AF9F21-84C5-8F40-5BAF-BB6C25E686F9}"/>
                </a:ext>
              </a:extLst>
            </p:cNvPr>
            <p:cNvSpPr/>
            <p:nvPr/>
          </p:nvSpPr>
          <p:spPr>
            <a:xfrm>
              <a:off x="5769387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DCD11262-7AA7-6279-E758-E60B1407FAB1}"/>
                </a:ext>
              </a:extLst>
            </p:cNvPr>
            <p:cNvSpPr/>
            <p:nvPr/>
          </p:nvSpPr>
          <p:spPr>
            <a:xfrm>
              <a:off x="5769387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0686585A-0975-ECE0-B637-E280288EE3CE}"/>
                </a:ext>
              </a:extLst>
            </p:cNvPr>
            <p:cNvSpPr/>
            <p:nvPr/>
          </p:nvSpPr>
          <p:spPr>
            <a:xfrm>
              <a:off x="5769387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58D93EB2-3D63-F773-C990-56CC9F5AAF63}"/>
                </a:ext>
              </a:extLst>
            </p:cNvPr>
            <p:cNvSpPr/>
            <p:nvPr/>
          </p:nvSpPr>
          <p:spPr>
            <a:xfrm>
              <a:off x="5769387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FA835051-4BB2-5FC2-9496-401B6E2F9542}"/>
                </a:ext>
              </a:extLst>
            </p:cNvPr>
            <p:cNvSpPr/>
            <p:nvPr/>
          </p:nvSpPr>
          <p:spPr>
            <a:xfrm>
              <a:off x="5769387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7F607132-C3C5-1E4C-C10B-BE9DFE67D2BB}"/>
                </a:ext>
              </a:extLst>
            </p:cNvPr>
            <p:cNvSpPr/>
            <p:nvPr/>
          </p:nvSpPr>
          <p:spPr>
            <a:xfrm>
              <a:off x="5769387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8950E86F-41BE-97B7-F871-25CB8FA0B478}"/>
                </a:ext>
              </a:extLst>
            </p:cNvPr>
            <p:cNvSpPr/>
            <p:nvPr/>
          </p:nvSpPr>
          <p:spPr>
            <a:xfrm>
              <a:off x="5769387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133DABA9-EFEF-6823-5760-996DCB54756B}"/>
                </a:ext>
              </a:extLst>
            </p:cNvPr>
            <p:cNvSpPr/>
            <p:nvPr/>
          </p:nvSpPr>
          <p:spPr>
            <a:xfrm>
              <a:off x="5769387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09BB3277-2A26-2F17-6E9D-64DDD2A1DBAB}"/>
                </a:ext>
              </a:extLst>
            </p:cNvPr>
            <p:cNvSpPr/>
            <p:nvPr/>
          </p:nvSpPr>
          <p:spPr>
            <a:xfrm>
              <a:off x="5769387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4015309B-5B63-4C84-82C9-B50DB197E593}"/>
                </a:ext>
              </a:extLst>
            </p:cNvPr>
            <p:cNvSpPr/>
            <p:nvPr/>
          </p:nvSpPr>
          <p:spPr>
            <a:xfrm>
              <a:off x="5769387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105CEDA6-5005-4EBC-6B30-F3AEC77D6D30}"/>
                </a:ext>
              </a:extLst>
            </p:cNvPr>
            <p:cNvSpPr/>
            <p:nvPr/>
          </p:nvSpPr>
          <p:spPr>
            <a:xfrm>
              <a:off x="576938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C442F61B-ED75-A744-EE2E-5EFFD50F078A}"/>
                </a:ext>
              </a:extLst>
            </p:cNvPr>
            <p:cNvSpPr/>
            <p:nvPr/>
          </p:nvSpPr>
          <p:spPr>
            <a:xfrm>
              <a:off x="576938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2E6972C3-814E-20F5-8C1C-8E018669EDAF}"/>
                </a:ext>
              </a:extLst>
            </p:cNvPr>
            <p:cNvSpPr/>
            <p:nvPr/>
          </p:nvSpPr>
          <p:spPr>
            <a:xfrm>
              <a:off x="6252400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246E64FD-4978-5EB3-DE2E-678CB12375E6}"/>
                </a:ext>
              </a:extLst>
            </p:cNvPr>
            <p:cNvSpPr/>
            <p:nvPr/>
          </p:nvSpPr>
          <p:spPr>
            <a:xfrm>
              <a:off x="6252400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C6CF8CFE-2EDD-6511-3AB9-8DE73AAA63E2}"/>
                </a:ext>
              </a:extLst>
            </p:cNvPr>
            <p:cNvSpPr/>
            <p:nvPr/>
          </p:nvSpPr>
          <p:spPr>
            <a:xfrm>
              <a:off x="6252400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8FD50EB0-5CF1-0E11-25CA-A67FC154B07B}"/>
                </a:ext>
              </a:extLst>
            </p:cNvPr>
            <p:cNvSpPr/>
            <p:nvPr/>
          </p:nvSpPr>
          <p:spPr>
            <a:xfrm>
              <a:off x="6252400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B211B43D-14BA-A5BD-D098-CD102B7BD002}"/>
                </a:ext>
              </a:extLst>
            </p:cNvPr>
            <p:cNvSpPr/>
            <p:nvPr/>
          </p:nvSpPr>
          <p:spPr>
            <a:xfrm>
              <a:off x="6252400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A67B111A-23FD-9F1A-6E2A-2E721DC86F7D}"/>
                </a:ext>
              </a:extLst>
            </p:cNvPr>
            <p:cNvSpPr/>
            <p:nvPr/>
          </p:nvSpPr>
          <p:spPr>
            <a:xfrm>
              <a:off x="6252400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4052B73E-6F5B-DC5A-1298-AA38D860548A}"/>
                </a:ext>
              </a:extLst>
            </p:cNvPr>
            <p:cNvSpPr/>
            <p:nvPr/>
          </p:nvSpPr>
          <p:spPr>
            <a:xfrm>
              <a:off x="6252400" y="343404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D206BBF9-65DB-271B-2E50-978335A4C22D}"/>
                </a:ext>
              </a:extLst>
            </p:cNvPr>
            <p:cNvSpPr/>
            <p:nvPr/>
          </p:nvSpPr>
          <p:spPr>
            <a:xfrm>
              <a:off x="6252400" y="347938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6B6193FB-4401-4F27-3792-33DA9ECED5B4}"/>
                </a:ext>
              </a:extLst>
            </p:cNvPr>
            <p:cNvSpPr/>
            <p:nvPr/>
          </p:nvSpPr>
          <p:spPr>
            <a:xfrm>
              <a:off x="6252400" y="361521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35470289-ADB8-B7D9-F6B1-D837BEE31F89}"/>
                </a:ext>
              </a:extLst>
            </p:cNvPr>
            <p:cNvSpPr/>
            <p:nvPr/>
          </p:nvSpPr>
          <p:spPr>
            <a:xfrm>
              <a:off x="6252400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48BD1342-317F-3F94-4BC7-EF3CF33DBCC6}"/>
                </a:ext>
              </a:extLst>
            </p:cNvPr>
            <p:cNvSpPr/>
            <p:nvPr/>
          </p:nvSpPr>
          <p:spPr>
            <a:xfrm>
              <a:off x="6295263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6219448E-70F2-ECB0-3819-D55CDA36CA69}"/>
                </a:ext>
              </a:extLst>
            </p:cNvPr>
            <p:cNvSpPr/>
            <p:nvPr/>
          </p:nvSpPr>
          <p:spPr>
            <a:xfrm>
              <a:off x="6295263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73C05CDD-126D-62A7-3174-01B644BD8D93}"/>
                </a:ext>
              </a:extLst>
            </p:cNvPr>
            <p:cNvSpPr/>
            <p:nvPr/>
          </p:nvSpPr>
          <p:spPr>
            <a:xfrm>
              <a:off x="6295263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2A6A8A94-7FBC-9F55-0B90-C264823B4AAC}"/>
                </a:ext>
              </a:extLst>
            </p:cNvPr>
            <p:cNvSpPr/>
            <p:nvPr/>
          </p:nvSpPr>
          <p:spPr>
            <a:xfrm>
              <a:off x="6295263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3EE1A5F0-3C99-E57B-CF12-233C9345D955}"/>
                </a:ext>
              </a:extLst>
            </p:cNvPr>
            <p:cNvSpPr/>
            <p:nvPr/>
          </p:nvSpPr>
          <p:spPr>
            <a:xfrm>
              <a:off x="6295263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3E202FBD-D5A5-BEDF-ED41-DA7D77C4F8EF}"/>
                </a:ext>
              </a:extLst>
            </p:cNvPr>
            <p:cNvSpPr/>
            <p:nvPr/>
          </p:nvSpPr>
          <p:spPr>
            <a:xfrm>
              <a:off x="6295263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7EE6F112-2898-6841-74EC-A208BCB61FE5}"/>
                </a:ext>
              </a:extLst>
            </p:cNvPr>
            <p:cNvSpPr/>
            <p:nvPr/>
          </p:nvSpPr>
          <p:spPr>
            <a:xfrm>
              <a:off x="6295263" y="343404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5334395C-F3A2-73F6-3EF2-C6BE3758EDA9}"/>
                </a:ext>
              </a:extLst>
            </p:cNvPr>
            <p:cNvSpPr/>
            <p:nvPr/>
          </p:nvSpPr>
          <p:spPr>
            <a:xfrm>
              <a:off x="6295263" y="347938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35285ED8-B407-3491-DB32-0481E1F847D4}"/>
                </a:ext>
              </a:extLst>
            </p:cNvPr>
            <p:cNvSpPr/>
            <p:nvPr/>
          </p:nvSpPr>
          <p:spPr>
            <a:xfrm>
              <a:off x="6295263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B05F7AB1-7878-A815-3981-F9F91F764476}"/>
                </a:ext>
              </a:extLst>
            </p:cNvPr>
            <p:cNvSpPr/>
            <p:nvPr/>
          </p:nvSpPr>
          <p:spPr>
            <a:xfrm>
              <a:off x="6338125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39BF6858-248C-1A53-FA1D-BFB448A205F9}"/>
                </a:ext>
              </a:extLst>
            </p:cNvPr>
            <p:cNvSpPr/>
            <p:nvPr/>
          </p:nvSpPr>
          <p:spPr>
            <a:xfrm>
              <a:off x="6338125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20BA6E39-5578-5256-66B7-04FAF54AAEAC}"/>
                </a:ext>
              </a:extLst>
            </p:cNvPr>
            <p:cNvSpPr/>
            <p:nvPr/>
          </p:nvSpPr>
          <p:spPr>
            <a:xfrm>
              <a:off x="6338125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14F40280-549D-ECDA-721E-43207F0A3327}"/>
                </a:ext>
              </a:extLst>
            </p:cNvPr>
            <p:cNvSpPr/>
            <p:nvPr/>
          </p:nvSpPr>
          <p:spPr>
            <a:xfrm>
              <a:off x="6338125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EC3544CB-ABE4-CC3A-F177-C1BE15F81311}"/>
                </a:ext>
              </a:extLst>
            </p:cNvPr>
            <p:cNvSpPr/>
            <p:nvPr/>
          </p:nvSpPr>
          <p:spPr>
            <a:xfrm>
              <a:off x="6338125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EC24DF9F-85B5-61A8-DB63-4A9B92EAE60E}"/>
                </a:ext>
              </a:extLst>
            </p:cNvPr>
            <p:cNvSpPr/>
            <p:nvPr/>
          </p:nvSpPr>
          <p:spPr>
            <a:xfrm>
              <a:off x="6338125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1B8CE7B8-E75B-5D70-007C-94324A31BFD0}"/>
                </a:ext>
              </a:extLst>
            </p:cNvPr>
            <p:cNvSpPr/>
            <p:nvPr/>
          </p:nvSpPr>
          <p:spPr>
            <a:xfrm>
              <a:off x="6338125" y="343404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AA435B1F-1385-660B-7654-68AF5BAA9696}"/>
                </a:ext>
              </a:extLst>
            </p:cNvPr>
            <p:cNvSpPr/>
            <p:nvPr/>
          </p:nvSpPr>
          <p:spPr>
            <a:xfrm>
              <a:off x="6338125" y="347938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5CE90CFE-190F-82CC-42B8-74C7DB5D3C05}"/>
                </a:ext>
              </a:extLst>
            </p:cNvPr>
            <p:cNvSpPr/>
            <p:nvPr/>
          </p:nvSpPr>
          <p:spPr>
            <a:xfrm>
              <a:off x="6381083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1CD2B405-94BF-14FA-5731-047ABEFA35C5}"/>
                </a:ext>
              </a:extLst>
            </p:cNvPr>
            <p:cNvSpPr/>
            <p:nvPr/>
          </p:nvSpPr>
          <p:spPr>
            <a:xfrm>
              <a:off x="6381083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B1345163-22B4-A650-D237-CA38E9750B74}"/>
                </a:ext>
              </a:extLst>
            </p:cNvPr>
            <p:cNvSpPr/>
            <p:nvPr/>
          </p:nvSpPr>
          <p:spPr>
            <a:xfrm>
              <a:off x="6381083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21F75B95-2DF9-D128-3B0E-048C7E6E1598}"/>
                </a:ext>
              </a:extLst>
            </p:cNvPr>
            <p:cNvSpPr/>
            <p:nvPr/>
          </p:nvSpPr>
          <p:spPr>
            <a:xfrm>
              <a:off x="6381083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483D5158-37B4-19A3-7DF6-C848E7F4BBC1}"/>
                </a:ext>
              </a:extLst>
            </p:cNvPr>
            <p:cNvSpPr/>
            <p:nvPr/>
          </p:nvSpPr>
          <p:spPr>
            <a:xfrm>
              <a:off x="6381083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FF95A0B5-1FCF-F047-D5E1-9D3166B945E3}"/>
                </a:ext>
              </a:extLst>
            </p:cNvPr>
            <p:cNvSpPr/>
            <p:nvPr/>
          </p:nvSpPr>
          <p:spPr>
            <a:xfrm>
              <a:off x="6381083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44635DC2-8D32-5733-6BB7-164AFB6EDD08}"/>
                </a:ext>
              </a:extLst>
            </p:cNvPr>
            <p:cNvSpPr/>
            <p:nvPr/>
          </p:nvSpPr>
          <p:spPr>
            <a:xfrm>
              <a:off x="6381083" y="347938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6F0957DD-C403-6723-FDAF-E1835D47409B}"/>
                </a:ext>
              </a:extLst>
            </p:cNvPr>
            <p:cNvSpPr/>
            <p:nvPr/>
          </p:nvSpPr>
          <p:spPr>
            <a:xfrm>
              <a:off x="6381083" y="352463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0DA8DD49-4768-C996-33E2-D329A659E93E}"/>
                </a:ext>
              </a:extLst>
            </p:cNvPr>
            <p:cNvSpPr/>
            <p:nvPr/>
          </p:nvSpPr>
          <p:spPr>
            <a:xfrm>
              <a:off x="6381083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ED07EE18-AE20-3CB3-734F-ECA0CBDECE5E}"/>
                </a:ext>
              </a:extLst>
            </p:cNvPr>
            <p:cNvSpPr/>
            <p:nvPr/>
          </p:nvSpPr>
          <p:spPr>
            <a:xfrm>
              <a:off x="6381083" y="370579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DCB284D3-4324-C5D9-0957-80E7D80EFCB0}"/>
                </a:ext>
              </a:extLst>
            </p:cNvPr>
            <p:cNvSpPr/>
            <p:nvPr/>
          </p:nvSpPr>
          <p:spPr>
            <a:xfrm>
              <a:off x="6381083" y="375104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EBD1936A-1E4F-6F6A-E839-92751E3EC4F5}"/>
                </a:ext>
              </a:extLst>
            </p:cNvPr>
            <p:cNvSpPr/>
            <p:nvPr/>
          </p:nvSpPr>
          <p:spPr>
            <a:xfrm>
              <a:off x="6381083" y="37962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918C5A6C-DBF5-E4BE-8341-2F084CC314CA}"/>
                </a:ext>
              </a:extLst>
            </p:cNvPr>
            <p:cNvSpPr/>
            <p:nvPr/>
          </p:nvSpPr>
          <p:spPr>
            <a:xfrm>
              <a:off x="6381083" y="384162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B6E0DAE7-734A-CC04-E338-E0746315CC01}"/>
                </a:ext>
              </a:extLst>
            </p:cNvPr>
            <p:cNvSpPr/>
            <p:nvPr/>
          </p:nvSpPr>
          <p:spPr>
            <a:xfrm>
              <a:off x="6381083" y="388686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2B6DEB3F-09E3-5BCA-FBB7-7E7E3CBB3465}"/>
                </a:ext>
              </a:extLst>
            </p:cNvPr>
            <p:cNvSpPr/>
            <p:nvPr/>
          </p:nvSpPr>
          <p:spPr>
            <a:xfrm>
              <a:off x="6381083" y="393220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37987A18-B192-488F-3B0E-9AFB465172F0}"/>
                </a:ext>
              </a:extLst>
            </p:cNvPr>
            <p:cNvSpPr/>
            <p:nvPr/>
          </p:nvSpPr>
          <p:spPr>
            <a:xfrm>
              <a:off x="6423945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401C646C-371B-2F56-A06A-077C9876088F}"/>
                </a:ext>
              </a:extLst>
            </p:cNvPr>
            <p:cNvSpPr/>
            <p:nvPr/>
          </p:nvSpPr>
          <p:spPr>
            <a:xfrm>
              <a:off x="6423945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701B44AE-CD5B-A643-2DC5-978FBE8C1CB4}"/>
                </a:ext>
              </a:extLst>
            </p:cNvPr>
            <p:cNvSpPr/>
            <p:nvPr/>
          </p:nvSpPr>
          <p:spPr>
            <a:xfrm>
              <a:off x="6423945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0D0B2A01-47F6-9506-12F3-CCC31D383FA6}"/>
                </a:ext>
              </a:extLst>
            </p:cNvPr>
            <p:cNvSpPr/>
            <p:nvPr/>
          </p:nvSpPr>
          <p:spPr>
            <a:xfrm>
              <a:off x="6423945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74B69EE-05AE-4A55-6FE3-8C1CA1328B5A}"/>
                </a:ext>
              </a:extLst>
            </p:cNvPr>
            <p:cNvSpPr/>
            <p:nvPr/>
          </p:nvSpPr>
          <p:spPr>
            <a:xfrm>
              <a:off x="6423945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40EE3689-BA98-6FB3-FA13-78053C60AF27}"/>
                </a:ext>
              </a:extLst>
            </p:cNvPr>
            <p:cNvSpPr/>
            <p:nvPr/>
          </p:nvSpPr>
          <p:spPr>
            <a:xfrm>
              <a:off x="6423945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2609359B-9881-6DFF-837F-224BA02E0761}"/>
                </a:ext>
              </a:extLst>
            </p:cNvPr>
            <p:cNvSpPr/>
            <p:nvPr/>
          </p:nvSpPr>
          <p:spPr>
            <a:xfrm>
              <a:off x="6423945" y="352463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96C66D77-6544-A058-8E1C-E527C3831217}"/>
                </a:ext>
              </a:extLst>
            </p:cNvPr>
            <p:cNvSpPr/>
            <p:nvPr/>
          </p:nvSpPr>
          <p:spPr>
            <a:xfrm>
              <a:off x="6423945" y="356987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BFBB4E47-3B98-11A6-DDDE-28AC7E98CF05}"/>
                </a:ext>
              </a:extLst>
            </p:cNvPr>
            <p:cNvSpPr/>
            <p:nvPr/>
          </p:nvSpPr>
          <p:spPr>
            <a:xfrm>
              <a:off x="6423945" y="361521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21E7FA37-8C50-3962-EEA0-04D194DCD757}"/>
                </a:ext>
              </a:extLst>
            </p:cNvPr>
            <p:cNvSpPr/>
            <p:nvPr/>
          </p:nvSpPr>
          <p:spPr>
            <a:xfrm>
              <a:off x="6423945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B730A067-25AE-5451-5399-38E4B75AEF43}"/>
                </a:ext>
              </a:extLst>
            </p:cNvPr>
            <p:cNvSpPr/>
            <p:nvPr/>
          </p:nvSpPr>
          <p:spPr>
            <a:xfrm>
              <a:off x="6423945" y="370579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1A6B4B2E-4C31-444D-98A4-1FB2DCCE08E0}"/>
                </a:ext>
              </a:extLst>
            </p:cNvPr>
            <p:cNvSpPr/>
            <p:nvPr/>
          </p:nvSpPr>
          <p:spPr>
            <a:xfrm>
              <a:off x="6423945" y="375104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6963EEC8-E6EC-BA18-61AB-869699375F1E}"/>
                </a:ext>
              </a:extLst>
            </p:cNvPr>
            <p:cNvSpPr/>
            <p:nvPr/>
          </p:nvSpPr>
          <p:spPr>
            <a:xfrm>
              <a:off x="6423945" y="37962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72186D29-4CF8-596F-8523-DCB0E8B3B658}"/>
                </a:ext>
              </a:extLst>
            </p:cNvPr>
            <p:cNvSpPr/>
            <p:nvPr/>
          </p:nvSpPr>
          <p:spPr>
            <a:xfrm>
              <a:off x="6423945" y="384162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6660E335-75CD-ED86-A9A7-CA002B31CC1C}"/>
                </a:ext>
              </a:extLst>
            </p:cNvPr>
            <p:cNvSpPr/>
            <p:nvPr/>
          </p:nvSpPr>
          <p:spPr>
            <a:xfrm>
              <a:off x="6423945" y="388686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4128359B-9A58-22CF-41C6-B6C4EE5018F6}"/>
                </a:ext>
              </a:extLst>
            </p:cNvPr>
            <p:cNvSpPr/>
            <p:nvPr/>
          </p:nvSpPr>
          <p:spPr>
            <a:xfrm>
              <a:off x="6423945" y="393220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2D0A3A12-F43C-F7E0-313A-C6591A84CA60}"/>
                </a:ext>
              </a:extLst>
            </p:cNvPr>
            <p:cNvSpPr/>
            <p:nvPr/>
          </p:nvSpPr>
          <p:spPr>
            <a:xfrm>
              <a:off x="6423945" y="397744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D46AD1B3-CBB7-C6F4-AE0D-B6AB33A83C88}"/>
                </a:ext>
              </a:extLst>
            </p:cNvPr>
            <p:cNvSpPr/>
            <p:nvPr/>
          </p:nvSpPr>
          <p:spPr>
            <a:xfrm>
              <a:off x="6423945" y="406803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B6CD4BB1-BF06-E1DC-298A-823B74AF3CC3}"/>
                </a:ext>
              </a:extLst>
            </p:cNvPr>
            <p:cNvSpPr/>
            <p:nvPr/>
          </p:nvSpPr>
          <p:spPr>
            <a:xfrm>
              <a:off x="6466808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35107724-662C-6C86-8CE9-C3DC789AEDC3}"/>
                </a:ext>
              </a:extLst>
            </p:cNvPr>
            <p:cNvSpPr/>
            <p:nvPr/>
          </p:nvSpPr>
          <p:spPr>
            <a:xfrm>
              <a:off x="6466808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7C34F8CC-67A5-EB90-7606-A0C406AC0C33}"/>
                </a:ext>
              </a:extLst>
            </p:cNvPr>
            <p:cNvSpPr/>
            <p:nvPr/>
          </p:nvSpPr>
          <p:spPr>
            <a:xfrm>
              <a:off x="6466808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C26139A1-7A4D-F1B9-A44A-BA2058BF05B3}"/>
                </a:ext>
              </a:extLst>
            </p:cNvPr>
            <p:cNvSpPr/>
            <p:nvPr/>
          </p:nvSpPr>
          <p:spPr>
            <a:xfrm>
              <a:off x="6466808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77F9E771-1ED1-54EC-3BFC-28B41C8B85A4}"/>
                </a:ext>
              </a:extLst>
            </p:cNvPr>
            <p:cNvSpPr/>
            <p:nvPr/>
          </p:nvSpPr>
          <p:spPr>
            <a:xfrm>
              <a:off x="6466808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3EF66189-D66B-5714-1E21-3E7F803B63BE}"/>
                </a:ext>
              </a:extLst>
            </p:cNvPr>
            <p:cNvSpPr/>
            <p:nvPr/>
          </p:nvSpPr>
          <p:spPr>
            <a:xfrm>
              <a:off x="6466808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90D9C7CE-49EC-FD32-F2EB-F95692253943}"/>
                </a:ext>
              </a:extLst>
            </p:cNvPr>
            <p:cNvSpPr/>
            <p:nvPr/>
          </p:nvSpPr>
          <p:spPr>
            <a:xfrm>
              <a:off x="6466808" y="352463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565B21E4-CA49-9193-25D2-023BEDCF2997}"/>
                </a:ext>
              </a:extLst>
            </p:cNvPr>
            <p:cNvSpPr/>
            <p:nvPr/>
          </p:nvSpPr>
          <p:spPr>
            <a:xfrm>
              <a:off x="6466808" y="356987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68EB671E-31ED-0A36-4B87-EB67E521F41A}"/>
                </a:ext>
              </a:extLst>
            </p:cNvPr>
            <p:cNvSpPr/>
            <p:nvPr/>
          </p:nvSpPr>
          <p:spPr>
            <a:xfrm>
              <a:off x="6466808" y="361521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2328C5B6-C6D6-BF0A-4922-0E7F41C4C5E0}"/>
                </a:ext>
              </a:extLst>
            </p:cNvPr>
            <p:cNvSpPr/>
            <p:nvPr/>
          </p:nvSpPr>
          <p:spPr>
            <a:xfrm>
              <a:off x="6466808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C60C984E-70F9-1B85-82C0-4C6455B3A525}"/>
                </a:ext>
              </a:extLst>
            </p:cNvPr>
            <p:cNvSpPr/>
            <p:nvPr/>
          </p:nvSpPr>
          <p:spPr>
            <a:xfrm>
              <a:off x="6466808" y="37962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9FF5A64C-3AF2-C556-1EB8-7D74513857A5}"/>
                </a:ext>
              </a:extLst>
            </p:cNvPr>
            <p:cNvSpPr/>
            <p:nvPr/>
          </p:nvSpPr>
          <p:spPr>
            <a:xfrm>
              <a:off x="6466808" y="384162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8D8966F8-847F-90B4-DF85-F2D96A7DBE8D}"/>
                </a:ext>
              </a:extLst>
            </p:cNvPr>
            <p:cNvSpPr/>
            <p:nvPr/>
          </p:nvSpPr>
          <p:spPr>
            <a:xfrm>
              <a:off x="6466808" y="388686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E64BFB49-44BF-5803-04E9-1E3C720F93FF}"/>
                </a:ext>
              </a:extLst>
            </p:cNvPr>
            <p:cNvSpPr/>
            <p:nvPr/>
          </p:nvSpPr>
          <p:spPr>
            <a:xfrm>
              <a:off x="6466808" y="393220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A17F5CB5-8D47-235C-2B37-0A91EEB0A4FA}"/>
                </a:ext>
              </a:extLst>
            </p:cNvPr>
            <p:cNvSpPr/>
            <p:nvPr/>
          </p:nvSpPr>
          <p:spPr>
            <a:xfrm>
              <a:off x="6466808" y="397744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238F3185-9638-B42A-DA83-020EE525D60A}"/>
                </a:ext>
              </a:extLst>
            </p:cNvPr>
            <p:cNvSpPr/>
            <p:nvPr/>
          </p:nvSpPr>
          <p:spPr>
            <a:xfrm>
              <a:off x="6466808" y="406803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4BF0BC73-8B5F-A4E6-1F12-656C7302ED1B}"/>
                </a:ext>
              </a:extLst>
            </p:cNvPr>
            <p:cNvSpPr/>
            <p:nvPr/>
          </p:nvSpPr>
          <p:spPr>
            <a:xfrm>
              <a:off x="6466808" y="41132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04E93787-727B-6A25-FA54-F5EE462231B8}"/>
                </a:ext>
              </a:extLst>
            </p:cNvPr>
            <p:cNvSpPr/>
            <p:nvPr/>
          </p:nvSpPr>
          <p:spPr>
            <a:xfrm>
              <a:off x="6856095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23C47532-E937-C4AA-1C95-A314E30C1EAB}"/>
                </a:ext>
              </a:extLst>
            </p:cNvPr>
            <p:cNvSpPr/>
            <p:nvPr/>
          </p:nvSpPr>
          <p:spPr>
            <a:xfrm>
              <a:off x="6856095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CCD34FBA-391C-1EA7-F637-36FBAAC4FB2E}"/>
                </a:ext>
              </a:extLst>
            </p:cNvPr>
            <p:cNvSpPr/>
            <p:nvPr/>
          </p:nvSpPr>
          <p:spPr>
            <a:xfrm>
              <a:off x="6856095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05696C47-59F0-228E-B218-ADB2F33BF584}"/>
                </a:ext>
              </a:extLst>
            </p:cNvPr>
            <p:cNvSpPr/>
            <p:nvPr/>
          </p:nvSpPr>
          <p:spPr>
            <a:xfrm>
              <a:off x="6856095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34A2CE40-0B9A-595E-7809-63C29707EA61}"/>
                </a:ext>
              </a:extLst>
            </p:cNvPr>
            <p:cNvSpPr/>
            <p:nvPr/>
          </p:nvSpPr>
          <p:spPr>
            <a:xfrm>
              <a:off x="6856095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BEF16871-E450-CAB5-1003-6F96F2B7FFDD}"/>
                </a:ext>
              </a:extLst>
            </p:cNvPr>
            <p:cNvSpPr/>
            <p:nvPr/>
          </p:nvSpPr>
          <p:spPr>
            <a:xfrm>
              <a:off x="6856095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08683083-9FCA-AF79-7AEE-32A18D844E19}"/>
                </a:ext>
              </a:extLst>
            </p:cNvPr>
            <p:cNvSpPr/>
            <p:nvPr/>
          </p:nvSpPr>
          <p:spPr>
            <a:xfrm>
              <a:off x="6856095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AEFC2D09-2510-3701-2952-E6BCBE740135}"/>
                </a:ext>
              </a:extLst>
            </p:cNvPr>
            <p:cNvSpPr/>
            <p:nvPr/>
          </p:nvSpPr>
          <p:spPr>
            <a:xfrm>
              <a:off x="6856095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52AB8076-F5E0-2F35-A4B6-A7D549BFD671}"/>
                </a:ext>
              </a:extLst>
            </p:cNvPr>
            <p:cNvSpPr/>
            <p:nvPr/>
          </p:nvSpPr>
          <p:spPr>
            <a:xfrm>
              <a:off x="6856095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9F345767-52BC-AA6F-96AE-9A7977C4C834}"/>
                </a:ext>
              </a:extLst>
            </p:cNvPr>
            <p:cNvSpPr/>
            <p:nvPr/>
          </p:nvSpPr>
          <p:spPr>
            <a:xfrm>
              <a:off x="6856095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0ABFDC74-082A-04DB-4EDE-B272CD97CB41}"/>
                </a:ext>
              </a:extLst>
            </p:cNvPr>
            <p:cNvSpPr/>
            <p:nvPr/>
          </p:nvSpPr>
          <p:spPr>
            <a:xfrm>
              <a:off x="6899052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23718B17-E334-6686-6C9A-FE1A17E24804}"/>
                </a:ext>
              </a:extLst>
            </p:cNvPr>
            <p:cNvSpPr/>
            <p:nvPr/>
          </p:nvSpPr>
          <p:spPr>
            <a:xfrm>
              <a:off x="6899052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BD2498E1-ED81-AEDE-B26F-E14DC335542F}"/>
                </a:ext>
              </a:extLst>
            </p:cNvPr>
            <p:cNvSpPr/>
            <p:nvPr/>
          </p:nvSpPr>
          <p:spPr>
            <a:xfrm>
              <a:off x="6899052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98DD423A-6626-B503-2B6F-0362809647DB}"/>
                </a:ext>
              </a:extLst>
            </p:cNvPr>
            <p:cNvSpPr/>
            <p:nvPr/>
          </p:nvSpPr>
          <p:spPr>
            <a:xfrm>
              <a:off x="6899052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2E07EB6C-4DE2-F21D-2F31-C36B9BC509D7}"/>
                </a:ext>
              </a:extLst>
            </p:cNvPr>
            <p:cNvSpPr/>
            <p:nvPr/>
          </p:nvSpPr>
          <p:spPr>
            <a:xfrm>
              <a:off x="6899052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E9FDCBB6-3964-9D58-0C9D-5677C34B2C0A}"/>
                </a:ext>
              </a:extLst>
            </p:cNvPr>
            <p:cNvSpPr/>
            <p:nvPr/>
          </p:nvSpPr>
          <p:spPr>
            <a:xfrm>
              <a:off x="6899052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4C9935D0-203C-79E0-F3CA-01B299B01D3A}"/>
                </a:ext>
              </a:extLst>
            </p:cNvPr>
            <p:cNvSpPr/>
            <p:nvPr/>
          </p:nvSpPr>
          <p:spPr>
            <a:xfrm>
              <a:off x="6899052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29D27A2C-8CFE-8E28-2045-FA58B3127C8E}"/>
                </a:ext>
              </a:extLst>
            </p:cNvPr>
            <p:cNvSpPr/>
            <p:nvPr/>
          </p:nvSpPr>
          <p:spPr>
            <a:xfrm>
              <a:off x="6941915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6B5270CC-AF75-5DD9-E959-5D4B845FDD98}"/>
                </a:ext>
              </a:extLst>
            </p:cNvPr>
            <p:cNvSpPr/>
            <p:nvPr/>
          </p:nvSpPr>
          <p:spPr>
            <a:xfrm>
              <a:off x="6941915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7F8D6623-43AC-4729-FA1C-3C6BBCF339C4}"/>
                </a:ext>
              </a:extLst>
            </p:cNvPr>
            <p:cNvSpPr/>
            <p:nvPr/>
          </p:nvSpPr>
          <p:spPr>
            <a:xfrm>
              <a:off x="6941915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CF776D8F-089B-C8CC-C793-6C4DBDCBB3E7}"/>
                </a:ext>
              </a:extLst>
            </p:cNvPr>
            <p:cNvSpPr/>
            <p:nvPr/>
          </p:nvSpPr>
          <p:spPr>
            <a:xfrm>
              <a:off x="6941915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E3A6A788-D674-9EF8-C2D9-B1FFA17A0D4D}"/>
                </a:ext>
              </a:extLst>
            </p:cNvPr>
            <p:cNvSpPr/>
            <p:nvPr/>
          </p:nvSpPr>
          <p:spPr>
            <a:xfrm>
              <a:off x="6941915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2707F234-C5C0-7100-AB4B-353202EB9B73}"/>
                </a:ext>
              </a:extLst>
            </p:cNvPr>
            <p:cNvSpPr/>
            <p:nvPr/>
          </p:nvSpPr>
          <p:spPr>
            <a:xfrm>
              <a:off x="6941915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FEA352A8-49FE-E5D7-CED9-20D4A053E9D7}"/>
                </a:ext>
              </a:extLst>
            </p:cNvPr>
            <p:cNvSpPr/>
            <p:nvPr/>
          </p:nvSpPr>
          <p:spPr>
            <a:xfrm>
              <a:off x="6941915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9AC296E9-3919-83BC-B6F6-DCD5C2CD4433}"/>
                </a:ext>
              </a:extLst>
            </p:cNvPr>
            <p:cNvSpPr/>
            <p:nvPr/>
          </p:nvSpPr>
          <p:spPr>
            <a:xfrm>
              <a:off x="6984777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31ADF4E3-ABB6-EBF1-1CB8-B8CE75FFBBA2}"/>
                </a:ext>
              </a:extLst>
            </p:cNvPr>
            <p:cNvSpPr/>
            <p:nvPr/>
          </p:nvSpPr>
          <p:spPr>
            <a:xfrm>
              <a:off x="6984777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0713CAE3-824F-9168-DD1A-98301ED76D39}"/>
                </a:ext>
              </a:extLst>
            </p:cNvPr>
            <p:cNvSpPr/>
            <p:nvPr/>
          </p:nvSpPr>
          <p:spPr>
            <a:xfrm>
              <a:off x="6984777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07819D16-4364-CF41-6D10-45EE83FD67DF}"/>
                </a:ext>
              </a:extLst>
            </p:cNvPr>
            <p:cNvSpPr/>
            <p:nvPr/>
          </p:nvSpPr>
          <p:spPr>
            <a:xfrm>
              <a:off x="6984777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2787677F-C42D-BE8C-C305-0002D24C7BBF}"/>
                </a:ext>
              </a:extLst>
            </p:cNvPr>
            <p:cNvSpPr/>
            <p:nvPr/>
          </p:nvSpPr>
          <p:spPr>
            <a:xfrm>
              <a:off x="6984777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E4AA9E25-CD3D-287C-08B6-506037E639E3}"/>
                </a:ext>
              </a:extLst>
            </p:cNvPr>
            <p:cNvSpPr/>
            <p:nvPr/>
          </p:nvSpPr>
          <p:spPr>
            <a:xfrm>
              <a:off x="6984777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042D8476-241B-59C0-903D-6DBD0B552D37}"/>
                </a:ext>
              </a:extLst>
            </p:cNvPr>
            <p:cNvSpPr/>
            <p:nvPr/>
          </p:nvSpPr>
          <p:spPr>
            <a:xfrm>
              <a:off x="6984777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2C3A29B7-9FC7-7850-7C5B-A69B52DD549F}"/>
                </a:ext>
              </a:extLst>
            </p:cNvPr>
            <p:cNvSpPr/>
            <p:nvPr/>
          </p:nvSpPr>
          <p:spPr>
            <a:xfrm>
              <a:off x="6984777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FAE43822-2352-E639-CA72-1894FB6739C1}"/>
                </a:ext>
              </a:extLst>
            </p:cNvPr>
            <p:cNvSpPr/>
            <p:nvPr/>
          </p:nvSpPr>
          <p:spPr>
            <a:xfrm>
              <a:off x="6984777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0122EA30-FD2A-CA8E-2961-0FAB070CF078}"/>
                </a:ext>
              </a:extLst>
            </p:cNvPr>
            <p:cNvSpPr/>
            <p:nvPr/>
          </p:nvSpPr>
          <p:spPr>
            <a:xfrm>
              <a:off x="6984777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6B6C3DE8-6D6B-0FE2-376F-E6F112623F9F}"/>
                </a:ext>
              </a:extLst>
            </p:cNvPr>
            <p:cNvSpPr/>
            <p:nvPr/>
          </p:nvSpPr>
          <p:spPr>
            <a:xfrm>
              <a:off x="6984777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2EFD1535-0BFD-009F-DF19-2A1213B85D58}"/>
                </a:ext>
              </a:extLst>
            </p:cNvPr>
            <p:cNvSpPr/>
            <p:nvPr/>
          </p:nvSpPr>
          <p:spPr>
            <a:xfrm>
              <a:off x="7027735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A2AFD9F6-5006-031A-A6C9-32ADC26756E7}"/>
                </a:ext>
              </a:extLst>
            </p:cNvPr>
            <p:cNvSpPr/>
            <p:nvPr/>
          </p:nvSpPr>
          <p:spPr>
            <a:xfrm>
              <a:off x="7027735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67ECBAAD-0895-89C5-7D4C-D38BD2AAE487}"/>
                </a:ext>
              </a:extLst>
            </p:cNvPr>
            <p:cNvSpPr/>
            <p:nvPr/>
          </p:nvSpPr>
          <p:spPr>
            <a:xfrm>
              <a:off x="7027735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DC41C0F0-A65C-0669-F5CB-02EC8C324509}"/>
                </a:ext>
              </a:extLst>
            </p:cNvPr>
            <p:cNvSpPr/>
            <p:nvPr/>
          </p:nvSpPr>
          <p:spPr>
            <a:xfrm>
              <a:off x="7027735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277E6381-78C2-1147-82B5-626CDE618B87}"/>
                </a:ext>
              </a:extLst>
            </p:cNvPr>
            <p:cNvSpPr/>
            <p:nvPr/>
          </p:nvSpPr>
          <p:spPr>
            <a:xfrm>
              <a:off x="7027735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B304B708-0212-3527-AB8B-056959C45DD9}"/>
                </a:ext>
              </a:extLst>
            </p:cNvPr>
            <p:cNvSpPr/>
            <p:nvPr/>
          </p:nvSpPr>
          <p:spPr>
            <a:xfrm>
              <a:off x="7027735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7500903E-625A-4F29-DA02-49B9990FCAD3}"/>
                </a:ext>
              </a:extLst>
            </p:cNvPr>
            <p:cNvSpPr/>
            <p:nvPr/>
          </p:nvSpPr>
          <p:spPr>
            <a:xfrm>
              <a:off x="7027735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FF2EF862-F530-97BD-1DE0-09C570179F63}"/>
                </a:ext>
              </a:extLst>
            </p:cNvPr>
            <p:cNvSpPr/>
            <p:nvPr/>
          </p:nvSpPr>
          <p:spPr>
            <a:xfrm>
              <a:off x="7027735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6D4DBB5C-0577-7301-273A-45736625E830}"/>
                </a:ext>
              </a:extLst>
            </p:cNvPr>
            <p:cNvSpPr/>
            <p:nvPr/>
          </p:nvSpPr>
          <p:spPr>
            <a:xfrm>
              <a:off x="7027735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B5647DEB-DED0-0CED-B3B6-9C0ACD98E32F}"/>
                </a:ext>
              </a:extLst>
            </p:cNvPr>
            <p:cNvSpPr/>
            <p:nvPr/>
          </p:nvSpPr>
          <p:spPr>
            <a:xfrm>
              <a:off x="7027735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E09BB5E8-15DD-18B0-F0D1-C9DBD8130BB9}"/>
                </a:ext>
              </a:extLst>
            </p:cNvPr>
            <p:cNvSpPr/>
            <p:nvPr/>
          </p:nvSpPr>
          <p:spPr>
            <a:xfrm>
              <a:off x="7027735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C9A00A59-FC5A-5711-A309-A916D8D569DB}"/>
                </a:ext>
              </a:extLst>
            </p:cNvPr>
            <p:cNvSpPr/>
            <p:nvPr/>
          </p:nvSpPr>
          <p:spPr>
            <a:xfrm>
              <a:off x="7027735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93A5326A-E030-872C-786B-402F8301C059}"/>
                </a:ext>
              </a:extLst>
            </p:cNvPr>
            <p:cNvSpPr/>
            <p:nvPr/>
          </p:nvSpPr>
          <p:spPr>
            <a:xfrm>
              <a:off x="7027735" y="42173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B9E51115-41D0-F674-C6A0-7E4DA77D412E}"/>
                </a:ext>
              </a:extLst>
            </p:cNvPr>
            <p:cNvSpPr/>
            <p:nvPr/>
          </p:nvSpPr>
          <p:spPr>
            <a:xfrm>
              <a:off x="7027735" y="426262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5A178B4B-5136-0BCD-B01E-D57C62D9F5FA}"/>
                </a:ext>
              </a:extLst>
            </p:cNvPr>
            <p:cNvSpPr/>
            <p:nvPr/>
          </p:nvSpPr>
          <p:spPr>
            <a:xfrm>
              <a:off x="7070598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7237376C-EA83-5823-BF3A-3F1607327C76}"/>
                </a:ext>
              </a:extLst>
            </p:cNvPr>
            <p:cNvSpPr/>
            <p:nvPr/>
          </p:nvSpPr>
          <p:spPr>
            <a:xfrm>
              <a:off x="7070598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796DD725-7CEB-3347-51ED-70CD58AB606C}"/>
                </a:ext>
              </a:extLst>
            </p:cNvPr>
            <p:cNvSpPr/>
            <p:nvPr/>
          </p:nvSpPr>
          <p:spPr>
            <a:xfrm>
              <a:off x="7070598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8D518395-9483-24A6-2A2B-B65B47856E4D}"/>
                </a:ext>
              </a:extLst>
            </p:cNvPr>
            <p:cNvSpPr/>
            <p:nvPr/>
          </p:nvSpPr>
          <p:spPr>
            <a:xfrm>
              <a:off x="7070598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4EFA2940-54D8-ACB3-E95A-A0616850E324}"/>
                </a:ext>
              </a:extLst>
            </p:cNvPr>
            <p:cNvSpPr/>
            <p:nvPr/>
          </p:nvSpPr>
          <p:spPr>
            <a:xfrm>
              <a:off x="7070598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0B535E0E-5498-DD27-C4D8-17478CC329EA}"/>
                </a:ext>
              </a:extLst>
            </p:cNvPr>
            <p:cNvSpPr/>
            <p:nvPr/>
          </p:nvSpPr>
          <p:spPr>
            <a:xfrm>
              <a:off x="7070598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A5E0BDD9-8E50-1C39-8823-2B4A18887EB4}"/>
                </a:ext>
              </a:extLst>
            </p:cNvPr>
            <p:cNvSpPr/>
            <p:nvPr/>
          </p:nvSpPr>
          <p:spPr>
            <a:xfrm>
              <a:off x="7070598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2E579294-C954-4A88-7908-D19D28D6309E}"/>
                </a:ext>
              </a:extLst>
            </p:cNvPr>
            <p:cNvSpPr/>
            <p:nvPr/>
          </p:nvSpPr>
          <p:spPr>
            <a:xfrm>
              <a:off x="7070598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E60090B0-DE67-64B6-1082-1DD6A1609BED}"/>
                </a:ext>
              </a:extLst>
            </p:cNvPr>
            <p:cNvSpPr/>
            <p:nvPr/>
          </p:nvSpPr>
          <p:spPr>
            <a:xfrm>
              <a:off x="7070598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B709945C-68F2-8EC7-7E54-DD0E17C0120B}"/>
                </a:ext>
              </a:extLst>
            </p:cNvPr>
            <p:cNvSpPr/>
            <p:nvPr/>
          </p:nvSpPr>
          <p:spPr>
            <a:xfrm>
              <a:off x="7070598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C10F9A9A-BCD2-85B4-A422-7E6812A084BF}"/>
                </a:ext>
              </a:extLst>
            </p:cNvPr>
            <p:cNvSpPr/>
            <p:nvPr/>
          </p:nvSpPr>
          <p:spPr>
            <a:xfrm>
              <a:off x="7070598" y="42173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:a16="http://schemas.microsoft.com/office/drawing/2014/main" id="{91DA8BDB-7B6B-EA52-1E92-8802CFB8314C}"/>
                </a:ext>
              </a:extLst>
            </p:cNvPr>
            <p:cNvSpPr/>
            <p:nvPr/>
          </p:nvSpPr>
          <p:spPr>
            <a:xfrm>
              <a:off x="7070598" y="426262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1BB4F6A4-DCEE-AA17-2638-CC37D550595F}"/>
                </a:ext>
              </a:extLst>
            </p:cNvPr>
            <p:cNvSpPr/>
            <p:nvPr/>
          </p:nvSpPr>
          <p:spPr>
            <a:xfrm>
              <a:off x="7070598" y="430796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E5662FF7-283D-91FD-0609-D7CD9DF5C10B}"/>
                </a:ext>
              </a:extLst>
            </p:cNvPr>
            <p:cNvSpPr/>
            <p:nvPr/>
          </p:nvSpPr>
          <p:spPr>
            <a:xfrm>
              <a:off x="7520273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任意多边形: 形状 587">
              <a:extLst>
                <a:ext uri="{FF2B5EF4-FFF2-40B4-BE49-F238E27FC236}">
                  <a16:creationId xmlns:a16="http://schemas.microsoft.com/office/drawing/2014/main" id="{E654461B-13C4-85B3-6C64-37317CE09556}"/>
                </a:ext>
              </a:extLst>
            </p:cNvPr>
            <p:cNvSpPr/>
            <p:nvPr/>
          </p:nvSpPr>
          <p:spPr>
            <a:xfrm>
              <a:off x="7520273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6D2FA6D0-2F54-62D0-56D8-FA6FA4C29015}"/>
                </a:ext>
              </a:extLst>
            </p:cNvPr>
            <p:cNvSpPr/>
            <p:nvPr/>
          </p:nvSpPr>
          <p:spPr>
            <a:xfrm>
              <a:off x="7520273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6A4158CD-5C7E-C1C1-915C-648DB58F18A7}"/>
                </a:ext>
              </a:extLst>
            </p:cNvPr>
            <p:cNvSpPr/>
            <p:nvPr/>
          </p:nvSpPr>
          <p:spPr>
            <a:xfrm>
              <a:off x="7520273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任意多边形: 形状 590">
              <a:extLst>
                <a:ext uri="{FF2B5EF4-FFF2-40B4-BE49-F238E27FC236}">
                  <a16:creationId xmlns:a16="http://schemas.microsoft.com/office/drawing/2014/main" id="{9FFD4E6C-DC48-F5F4-979D-0F209B16A9C2}"/>
                </a:ext>
              </a:extLst>
            </p:cNvPr>
            <p:cNvSpPr/>
            <p:nvPr/>
          </p:nvSpPr>
          <p:spPr>
            <a:xfrm>
              <a:off x="7520273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717CD068-8C36-A2B5-B365-C04393A2DBEC}"/>
                </a:ext>
              </a:extLst>
            </p:cNvPr>
            <p:cNvSpPr/>
            <p:nvPr/>
          </p:nvSpPr>
          <p:spPr>
            <a:xfrm>
              <a:off x="7520273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65CB74F2-8B9B-0F4F-B809-839F3CF0EC56}"/>
                </a:ext>
              </a:extLst>
            </p:cNvPr>
            <p:cNvSpPr/>
            <p:nvPr/>
          </p:nvSpPr>
          <p:spPr>
            <a:xfrm>
              <a:off x="7520273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任意多边形: 形状 593">
              <a:extLst>
                <a:ext uri="{FF2B5EF4-FFF2-40B4-BE49-F238E27FC236}">
                  <a16:creationId xmlns:a16="http://schemas.microsoft.com/office/drawing/2014/main" id="{68C70644-3E34-614A-356A-5AC368C5DD4A}"/>
                </a:ext>
              </a:extLst>
            </p:cNvPr>
            <p:cNvSpPr/>
            <p:nvPr/>
          </p:nvSpPr>
          <p:spPr>
            <a:xfrm>
              <a:off x="7520273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C961E465-7C50-6320-4B30-7EF50C9A672A}"/>
                </a:ext>
              </a:extLst>
            </p:cNvPr>
            <p:cNvSpPr/>
            <p:nvPr/>
          </p:nvSpPr>
          <p:spPr>
            <a:xfrm>
              <a:off x="7520273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4E44C515-1235-60D8-3314-B33E87BE786C}"/>
                </a:ext>
              </a:extLst>
            </p:cNvPr>
            <p:cNvSpPr/>
            <p:nvPr/>
          </p:nvSpPr>
          <p:spPr>
            <a:xfrm>
              <a:off x="7520273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任意多边形: 形状 596">
              <a:extLst>
                <a:ext uri="{FF2B5EF4-FFF2-40B4-BE49-F238E27FC236}">
                  <a16:creationId xmlns:a16="http://schemas.microsoft.com/office/drawing/2014/main" id="{A115AF0F-5AF6-FDC5-EEA9-52E73BBDBC3D}"/>
                </a:ext>
              </a:extLst>
            </p:cNvPr>
            <p:cNvSpPr/>
            <p:nvPr/>
          </p:nvSpPr>
          <p:spPr>
            <a:xfrm>
              <a:off x="7520273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F1A343BC-517E-1C9F-42B5-AB99D7A6FEF1}"/>
                </a:ext>
              </a:extLst>
            </p:cNvPr>
            <p:cNvSpPr/>
            <p:nvPr/>
          </p:nvSpPr>
          <p:spPr>
            <a:xfrm>
              <a:off x="7520273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9C031A7C-BD9B-2A0D-93A1-AB0BB0604DA2}"/>
                </a:ext>
              </a:extLst>
            </p:cNvPr>
            <p:cNvSpPr/>
            <p:nvPr/>
          </p:nvSpPr>
          <p:spPr>
            <a:xfrm>
              <a:off x="7520273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DC1D24E4-5F59-043F-3E63-69FDE4C2C0E2}"/>
                </a:ext>
              </a:extLst>
            </p:cNvPr>
            <p:cNvSpPr/>
            <p:nvPr/>
          </p:nvSpPr>
          <p:spPr>
            <a:xfrm>
              <a:off x="7520273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9ADA4F78-0022-033E-086B-EC792A36AFB5}"/>
                </a:ext>
              </a:extLst>
            </p:cNvPr>
            <p:cNvSpPr/>
            <p:nvPr/>
          </p:nvSpPr>
          <p:spPr>
            <a:xfrm>
              <a:off x="7520273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B205F2E4-4567-3C43-615E-B10ECB64AC29}"/>
                </a:ext>
              </a:extLst>
            </p:cNvPr>
            <p:cNvSpPr/>
            <p:nvPr/>
          </p:nvSpPr>
          <p:spPr>
            <a:xfrm>
              <a:off x="7520273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>
              <a:extLst>
                <a:ext uri="{FF2B5EF4-FFF2-40B4-BE49-F238E27FC236}">
                  <a16:creationId xmlns:a16="http://schemas.microsoft.com/office/drawing/2014/main" id="{21B81948-155B-9155-D3C6-6E6534D5D4E0}"/>
                </a:ext>
              </a:extLst>
            </p:cNvPr>
            <p:cNvSpPr/>
            <p:nvPr/>
          </p:nvSpPr>
          <p:spPr>
            <a:xfrm>
              <a:off x="7520273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67648C11-E6D9-B1B9-D564-4C497D1ECB70}"/>
                </a:ext>
              </a:extLst>
            </p:cNvPr>
            <p:cNvSpPr/>
            <p:nvPr/>
          </p:nvSpPr>
          <p:spPr>
            <a:xfrm>
              <a:off x="7520273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D703DFB4-0240-9F4E-FAB2-F532A87D3802}"/>
                </a:ext>
              </a:extLst>
            </p:cNvPr>
            <p:cNvSpPr/>
            <p:nvPr/>
          </p:nvSpPr>
          <p:spPr>
            <a:xfrm>
              <a:off x="7520273" y="412680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:a16="http://schemas.microsoft.com/office/drawing/2014/main" id="{64D30B75-FB25-F179-67EE-AC0E8E91F6DA}"/>
                </a:ext>
              </a:extLst>
            </p:cNvPr>
            <p:cNvSpPr/>
            <p:nvPr/>
          </p:nvSpPr>
          <p:spPr>
            <a:xfrm>
              <a:off x="7520273" y="417204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5F4F793A-D1D4-9545-A3AF-D0FAADE4430F}"/>
                </a:ext>
              </a:extLst>
            </p:cNvPr>
            <p:cNvSpPr/>
            <p:nvPr/>
          </p:nvSpPr>
          <p:spPr>
            <a:xfrm>
              <a:off x="7520273" y="42173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782FD55C-D6DF-B7B7-B4AE-13415ACF256E}"/>
                </a:ext>
              </a:extLst>
            </p:cNvPr>
            <p:cNvSpPr/>
            <p:nvPr/>
          </p:nvSpPr>
          <p:spPr>
            <a:xfrm>
              <a:off x="7520273" y="426262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任意多边形: 形状 608">
              <a:extLst>
                <a:ext uri="{FF2B5EF4-FFF2-40B4-BE49-F238E27FC236}">
                  <a16:creationId xmlns:a16="http://schemas.microsoft.com/office/drawing/2014/main" id="{8C7E8EF8-4797-5A4C-B9CA-0BB8454AC9DA}"/>
                </a:ext>
              </a:extLst>
            </p:cNvPr>
            <p:cNvSpPr/>
            <p:nvPr/>
          </p:nvSpPr>
          <p:spPr>
            <a:xfrm>
              <a:off x="7520273" y="430796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5BA29458-8693-6FFB-CD6F-6AFC7CE45E5A}"/>
                </a:ext>
              </a:extLst>
            </p:cNvPr>
            <p:cNvSpPr/>
            <p:nvPr/>
          </p:nvSpPr>
          <p:spPr>
            <a:xfrm>
              <a:off x="7563135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33BF23BE-BBFB-0EB3-C440-1923474C7480}"/>
                </a:ext>
              </a:extLst>
            </p:cNvPr>
            <p:cNvSpPr/>
            <p:nvPr/>
          </p:nvSpPr>
          <p:spPr>
            <a:xfrm>
              <a:off x="7563135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id="{B2BF108D-3597-2FE0-97AA-2D2FE4EC71F7}"/>
                </a:ext>
              </a:extLst>
            </p:cNvPr>
            <p:cNvSpPr/>
            <p:nvPr/>
          </p:nvSpPr>
          <p:spPr>
            <a:xfrm>
              <a:off x="7563135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A0BACE2C-190B-35A3-E7D4-5F6D9495A47F}"/>
                </a:ext>
              </a:extLst>
            </p:cNvPr>
            <p:cNvSpPr/>
            <p:nvPr/>
          </p:nvSpPr>
          <p:spPr>
            <a:xfrm>
              <a:off x="7563135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CF753FB5-C004-D17E-B3F6-4AEA246EDB96}"/>
                </a:ext>
              </a:extLst>
            </p:cNvPr>
            <p:cNvSpPr/>
            <p:nvPr/>
          </p:nvSpPr>
          <p:spPr>
            <a:xfrm>
              <a:off x="7563135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60BC69E0-8C08-D884-EF33-0370A15D80BC}"/>
                </a:ext>
              </a:extLst>
            </p:cNvPr>
            <p:cNvSpPr/>
            <p:nvPr/>
          </p:nvSpPr>
          <p:spPr>
            <a:xfrm>
              <a:off x="7563135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>
              <a:extLst>
                <a:ext uri="{FF2B5EF4-FFF2-40B4-BE49-F238E27FC236}">
                  <a16:creationId xmlns:a16="http://schemas.microsoft.com/office/drawing/2014/main" id="{D43FED29-CF26-2316-DCA4-5B3FC71FBF6B}"/>
                </a:ext>
              </a:extLst>
            </p:cNvPr>
            <p:cNvSpPr/>
            <p:nvPr/>
          </p:nvSpPr>
          <p:spPr>
            <a:xfrm>
              <a:off x="7563135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762EBAC2-58B3-B6C6-6D05-619EBC7C2622}"/>
                </a:ext>
              </a:extLst>
            </p:cNvPr>
            <p:cNvSpPr/>
            <p:nvPr/>
          </p:nvSpPr>
          <p:spPr>
            <a:xfrm>
              <a:off x="7563135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385D31FF-324D-11C1-95BC-8E3367A151AD}"/>
                </a:ext>
              </a:extLst>
            </p:cNvPr>
            <p:cNvSpPr/>
            <p:nvPr/>
          </p:nvSpPr>
          <p:spPr>
            <a:xfrm>
              <a:off x="7563135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DB5FD0CE-2F8E-450A-1668-B3BABC7ED6C9}"/>
                </a:ext>
              </a:extLst>
            </p:cNvPr>
            <p:cNvSpPr/>
            <p:nvPr/>
          </p:nvSpPr>
          <p:spPr>
            <a:xfrm>
              <a:off x="7563135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3E7722BF-8472-7364-0AF0-D172B6E5EF57}"/>
                </a:ext>
              </a:extLst>
            </p:cNvPr>
            <p:cNvSpPr/>
            <p:nvPr/>
          </p:nvSpPr>
          <p:spPr>
            <a:xfrm>
              <a:off x="7563135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B05BE119-3072-4BEC-9BF1-8AB7E26DBA25}"/>
                </a:ext>
              </a:extLst>
            </p:cNvPr>
            <p:cNvSpPr/>
            <p:nvPr/>
          </p:nvSpPr>
          <p:spPr>
            <a:xfrm>
              <a:off x="7563135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469FC2C4-3D94-4383-2FC0-043D60A0A9BE}"/>
                </a:ext>
              </a:extLst>
            </p:cNvPr>
            <p:cNvSpPr/>
            <p:nvPr/>
          </p:nvSpPr>
          <p:spPr>
            <a:xfrm>
              <a:off x="7563135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2F1C8BA7-3FC0-A161-7001-4ABC5D7C88A3}"/>
                </a:ext>
              </a:extLst>
            </p:cNvPr>
            <p:cNvSpPr/>
            <p:nvPr/>
          </p:nvSpPr>
          <p:spPr>
            <a:xfrm>
              <a:off x="7563135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190046CB-33EC-8E31-F2DB-F09497FDC622}"/>
                </a:ext>
              </a:extLst>
            </p:cNvPr>
            <p:cNvSpPr/>
            <p:nvPr/>
          </p:nvSpPr>
          <p:spPr>
            <a:xfrm>
              <a:off x="7563135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A17D9A2C-E8D3-58CF-266E-87310A55BC58}"/>
                </a:ext>
              </a:extLst>
            </p:cNvPr>
            <p:cNvSpPr/>
            <p:nvPr/>
          </p:nvSpPr>
          <p:spPr>
            <a:xfrm>
              <a:off x="7563135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B4788A26-F1C4-B599-4364-434079B91859}"/>
                </a:ext>
              </a:extLst>
            </p:cNvPr>
            <p:cNvSpPr/>
            <p:nvPr/>
          </p:nvSpPr>
          <p:spPr>
            <a:xfrm>
              <a:off x="7563135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A994B50E-C414-30F6-139C-26C1C4CA129A}"/>
                </a:ext>
              </a:extLst>
            </p:cNvPr>
            <p:cNvSpPr/>
            <p:nvPr/>
          </p:nvSpPr>
          <p:spPr>
            <a:xfrm>
              <a:off x="7563135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6A08D65A-753F-4DD2-B210-D882ED6F1B7E}"/>
                </a:ext>
              </a:extLst>
            </p:cNvPr>
            <p:cNvSpPr/>
            <p:nvPr/>
          </p:nvSpPr>
          <p:spPr>
            <a:xfrm>
              <a:off x="7563135" y="412680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B050A3F8-00DC-5F45-DEB2-30E14FCB53F4}"/>
                </a:ext>
              </a:extLst>
            </p:cNvPr>
            <p:cNvSpPr/>
            <p:nvPr/>
          </p:nvSpPr>
          <p:spPr>
            <a:xfrm>
              <a:off x="7606093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FD5EABB3-0977-87CD-88AE-6094E4D58BC2}"/>
                </a:ext>
              </a:extLst>
            </p:cNvPr>
            <p:cNvSpPr/>
            <p:nvPr/>
          </p:nvSpPr>
          <p:spPr>
            <a:xfrm>
              <a:off x="7606093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8FC18369-9B99-FEC5-C43E-3584CF2BC54D}"/>
                </a:ext>
              </a:extLst>
            </p:cNvPr>
            <p:cNvSpPr/>
            <p:nvPr/>
          </p:nvSpPr>
          <p:spPr>
            <a:xfrm>
              <a:off x="7606093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7F0E8CB8-3B6B-99AC-7660-FEC29E0852E8}"/>
                </a:ext>
              </a:extLst>
            </p:cNvPr>
            <p:cNvSpPr/>
            <p:nvPr/>
          </p:nvSpPr>
          <p:spPr>
            <a:xfrm>
              <a:off x="7606093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145A0060-05FB-A71E-6861-20869D98F457}"/>
                </a:ext>
              </a:extLst>
            </p:cNvPr>
            <p:cNvSpPr/>
            <p:nvPr/>
          </p:nvSpPr>
          <p:spPr>
            <a:xfrm>
              <a:off x="7606093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4A6A60FB-B77C-9415-3F8B-4DD6F7FB078C}"/>
                </a:ext>
              </a:extLst>
            </p:cNvPr>
            <p:cNvSpPr/>
            <p:nvPr/>
          </p:nvSpPr>
          <p:spPr>
            <a:xfrm>
              <a:off x="7606093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79C7277D-98F3-E667-D6FA-5A3204247F40}"/>
                </a:ext>
              </a:extLst>
            </p:cNvPr>
            <p:cNvSpPr/>
            <p:nvPr/>
          </p:nvSpPr>
          <p:spPr>
            <a:xfrm>
              <a:off x="7606093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2894BCCA-5FDD-E0C1-91D8-170CBEB74967}"/>
                </a:ext>
              </a:extLst>
            </p:cNvPr>
            <p:cNvSpPr/>
            <p:nvPr/>
          </p:nvSpPr>
          <p:spPr>
            <a:xfrm>
              <a:off x="7606093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任意多边形: 形状 636">
              <a:extLst>
                <a:ext uri="{FF2B5EF4-FFF2-40B4-BE49-F238E27FC236}">
                  <a16:creationId xmlns:a16="http://schemas.microsoft.com/office/drawing/2014/main" id="{2379956A-90F0-3B2E-0C79-2603C641FFFF}"/>
                </a:ext>
              </a:extLst>
            </p:cNvPr>
            <p:cNvSpPr/>
            <p:nvPr/>
          </p:nvSpPr>
          <p:spPr>
            <a:xfrm>
              <a:off x="7606093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任意多边形: 形状 637">
              <a:extLst>
                <a:ext uri="{FF2B5EF4-FFF2-40B4-BE49-F238E27FC236}">
                  <a16:creationId xmlns:a16="http://schemas.microsoft.com/office/drawing/2014/main" id="{9E09BA9B-A426-0027-CA12-38173AB6B3C9}"/>
                </a:ext>
              </a:extLst>
            </p:cNvPr>
            <p:cNvSpPr/>
            <p:nvPr/>
          </p:nvSpPr>
          <p:spPr>
            <a:xfrm>
              <a:off x="7606093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:a16="http://schemas.microsoft.com/office/drawing/2014/main" id="{7FB132F2-5519-27BE-BFF9-4E71569AA451}"/>
                </a:ext>
              </a:extLst>
            </p:cNvPr>
            <p:cNvSpPr/>
            <p:nvPr/>
          </p:nvSpPr>
          <p:spPr>
            <a:xfrm>
              <a:off x="7606093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2A5DB6F5-7CC0-2791-DDF6-9CBAB9E66A35}"/>
                </a:ext>
              </a:extLst>
            </p:cNvPr>
            <p:cNvSpPr/>
            <p:nvPr/>
          </p:nvSpPr>
          <p:spPr>
            <a:xfrm>
              <a:off x="7606093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3CB172E1-E5F2-AC1A-F404-632D3AC57C6C}"/>
                </a:ext>
              </a:extLst>
            </p:cNvPr>
            <p:cNvSpPr/>
            <p:nvPr/>
          </p:nvSpPr>
          <p:spPr>
            <a:xfrm>
              <a:off x="7606093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27B38BBD-7F46-C88F-CBA3-7AAB01B81FD1}"/>
                </a:ext>
              </a:extLst>
            </p:cNvPr>
            <p:cNvSpPr/>
            <p:nvPr/>
          </p:nvSpPr>
          <p:spPr>
            <a:xfrm>
              <a:off x="7606093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C9AE856D-C4E2-C2C4-FE29-5074EC18C3F7}"/>
                </a:ext>
              </a:extLst>
            </p:cNvPr>
            <p:cNvSpPr/>
            <p:nvPr/>
          </p:nvSpPr>
          <p:spPr>
            <a:xfrm>
              <a:off x="7606093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A3429678-E1DB-2DD9-058A-F3896631FBBD}"/>
                </a:ext>
              </a:extLst>
            </p:cNvPr>
            <p:cNvSpPr/>
            <p:nvPr/>
          </p:nvSpPr>
          <p:spPr>
            <a:xfrm>
              <a:off x="7606093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4CD6DD97-9DF8-BFD0-941F-467828E937BA}"/>
                </a:ext>
              </a:extLst>
            </p:cNvPr>
            <p:cNvSpPr/>
            <p:nvPr/>
          </p:nvSpPr>
          <p:spPr>
            <a:xfrm>
              <a:off x="7606093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1B43DEE9-802D-30A9-4CFD-0E700EB4396F}"/>
                </a:ext>
              </a:extLst>
            </p:cNvPr>
            <p:cNvSpPr/>
            <p:nvPr/>
          </p:nvSpPr>
          <p:spPr>
            <a:xfrm>
              <a:off x="7606093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2618965D-25FD-8967-1327-4B855D22BC12}"/>
                </a:ext>
              </a:extLst>
            </p:cNvPr>
            <p:cNvSpPr/>
            <p:nvPr/>
          </p:nvSpPr>
          <p:spPr>
            <a:xfrm>
              <a:off x="7606093" y="412680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D56049DE-E6F4-3ED9-604F-5982FBFF86F1}"/>
                </a:ext>
              </a:extLst>
            </p:cNvPr>
            <p:cNvSpPr/>
            <p:nvPr/>
          </p:nvSpPr>
          <p:spPr>
            <a:xfrm>
              <a:off x="7648956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9F475EB4-8A36-AF0A-1FB1-3C42D69DFF8B}"/>
                </a:ext>
              </a:extLst>
            </p:cNvPr>
            <p:cNvSpPr/>
            <p:nvPr/>
          </p:nvSpPr>
          <p:spPr>
            <a:xfrm>
              <a:off x="7648956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E39C1838-3418-D36F-2567-16A39E24089E}"/>
                </a:ext>
              </a:extLst>
            </p:cNvPr>
            <p:cNvSpPr/>
            <p:nvPr/>
          </p:nvSpPr>
          <p:spPr>
            <a:xfrm>
              <a:off x="7648956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525BDE61-83C8-ACD1-4EB0-AC5AE90AD045}"/>
                </a:ext>
              </a:extLst>
            </p:cNvPr>
            <p:cNvSpPr/>
            <p:nvPr/>
          </p:nvSpPr>
          <p:spPr>
            <a:xfrm>
              <a:off x="7648956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028AECE9-A1A2-C589-E732-74AA5F47A365}"/>
                </a:ext>
              </a:extLst>
            </p:cNvPr>
            <p:cNvSpPr/>
            <p:nvPr/>
          </p:nvSpPr>
          <p:spPr>
            <a:xfrm>
              <a:off x="7648956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8ACE18EF-093E-8D24-5121-DEA67B1461C7}"/>
                </a:ext>
              </a:extLst>
            </p:cNvPr>
            <p:cNvSpPr/>
            <p:nvPr/>
          </p:nvSpPr>
          <p:spPr>
            <a:xfrm>
              <a:off x="7648956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2AE76900-0E6E-9934-ABF6-CCEE0200D5E7}"/>
                </a:ext>
              </a:extLst>
            </p:cNvPr>
            <p:cNvSpPr/>
            <p:nvPr/>
          </p:nvSpPr>
          <p:spPr>
            <a:xfrm>
              <a:off x="7648956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931B1175-68B5-42A1-80BB-22B3836760CF}"/>
                </a:ext>
              </a:extLst>
            </p:cNvPr>
            <p:cNvSpPr/>
            <p:nvPr/>
          </p:nvSpPr>
          <p:spPr>
            <a:xfrm>
              <a:off x="7648956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8820D43E-46F7-5E1D-4904-FA80298CEB53}"/>
                </a:ext>
              </a:extLst>
            </p:cNvPr>
            <p:cNvSpPr/>
            <p:nvPr/>
          </p:nvSpPr>
          <p:spPr>
            <a:xfrm>
              <a:off x="7648956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E438F2D6-D583-4B38-6485-9BE4F0464BE4}"/>
                </a:ext>
              </a:extLst>
            </p:cNvPr>
            <p:cNvSpPr/>
            <p:nvPr/>
          </p:nvSpPr>
          <p:spPr>
            <a:xfrm>
              <a:off x="7648956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DA0B2BA2-74F0-9A52-ADC1-188E61F2C7C5}"/>
                </a:ext>
              </a:extLst>
            </p:cNvPr>
            <p:cNvSpPr/>
            <p:nvPr/>
          </p:nvSpPr>
          <p:spPr>
            <a:xfrm>
              <a:off x="7648956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任意多边形: 形状 658">
              <a:extLst>
                <a:ext uri="{FF2B5EF4-FFF2-40B4-BE49-F238E27FC236}">
                  <a16:creationId xmlns:a16="http://schemas.microsoft.com/office/drawing/2014/main" id="{0FB1501C-D7CB-3F4E-BC09-0BDD2C8D39C2}"/>
                </a:ext>
              </a:extLst>
            </p:cNvPr>
            <p:cNvSpPr/>
            <p:nvPr/>
          </p:nvSpPr>
          <p:spPr>
            <a:xfrm>
              <a:off x="7648956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任意多边形: 形状 659">
              <a:extLst>
                <a:ext uri="{FF2B5EF4-FFF2-40B4-BE49-F238E27FC236}">
                  <a16:creationId xmlns:a16="http://schemas.microsoft.com/office/drawing/2014/main" id="{F415A1A5-D8F7-595B-11C2-5886069D6BA0}"/>
                </a:ext>
              </a:extLst>
            </p:cNvPr>
            <p:cNvSpPr/>
            <p:nvPr/>
          </p:nvSpPr>
          <p:spPr>
            <a:xfrm>
              <a:off x="7648956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任意多边形: 形状 660">
              <a:extLst>
                <a:ext uri="{FF2B5EF4-FFF2-40B4-BE49-F238E27FC236}">
                  <a16:creationId xmlns:a16="http://schemas.microsoft.com/office/drawing/2014/main" id="{81A95034-4643-DEA8-D0EF-CA4FA6933603}"/>
                </a:ext>
              </a:extLst>
            </p:cNvPr>
            <p:cNvSpPr/>
            <p:nvPr/>
          </p:nvSpPr>
          <p:spPr>
            <a:xfrm>
              <a:off x="7648956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任意多边形: 形状 661">
              <a:extLst>
                <a:ext uri="{FF2B5EF4-FFF2-40B4-BE49-F238E27FC236}">
                  <a16:creationId xmlns:a16="http://schemas.microsoft.com/office/drawing/2014/main" id="{BD6CC463-03F2-EBC5-2752-6FED9550A8CD}"/>
                </a:ext>
              </a:extLst>
            </p:cNvPr>
            <p:cNvSpPr/>
            <p:nvPr/>
          </p:nvSpPr>
          <p:spPr>
            <a:xfrm>
              <a:off x="7648956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任意多边形: 形状 662">
              <a:extLst>
                <a:ext uri="{FF2B5EF4-FFF2-40B4-BE49-F238E27FC236}">
                  <a16:creationId xmlns:a16="http://schemas.microsoft.com/office/drawing/2014/main" id="{E4BECD6B-37D4-F0B3-4A11-9B01D24C7DE0}"/>
                </a:ext>
              </a:extLst>
            </p:cNvPr>
            <p:cNvSpPr/>
            <p:nvPr/>
          </p:nvSpPr>
          <p:spPr>
            <a:xfrm>
              <a:off x="7691818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任意多边形: 形状 663">
              <a:extLst>
                <a:ext uri="{FF2B5EF4-FFF2-40B4-BE49-F238E27FC236}">
                  <a16:creationId xmlns:a16="http://schemas.microsoft.com/office/drawing/2014/main" id="{02D101A9-0E09-13BE-AB52-FDFDE6DD46C7}"/>
                </a:ext>
              </a:extLst>
            </p:cNvPr>
            <p:cNvSpPr/>
            <p:nvPr/>
          </p:nvSpPr>
          <p:spPr>
            <a:xfrm>
              <a:off x="7691818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任意多边形: 形状 664">
              <a:extLst>
                <a:ext uri="{FF2B5EF4-FFF2-40B4-BE49-F238E27FC236}">
                  <a16:creationId xmlns:a16="http://schemas.microsoft.com/office/drawing/2014/main" id="{7A108A23-6043-BD0D-F5D5-01583CB69F8B}"/>
                </a:ext>
              </a:extLst>
            </p:cNvPr>
            <p:cNvSpPr/>
            <p:nvPr/>
          </p:nvSpPr>
          <p:spPr>
            <a:xfrm>
              <a:off x="7691818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任意多边形: 形状 665">
              <a:extLst>
                <a:ext uri="{FF2B5EF4-FFF2-40B4-BE49-F238E27FC236}">
                  <a16:creationId xmlns:a16="http://schemas.microsoft.com/office/drawing/2014/main" id="{9C9DD592-7A0C-17F3-F71D-73FA7C518B17}"/>
                </a:ext>
              </a:extLst>
            </p:cNvPr>
            <p:cNvSpPr/>
            <p:nvPr/>
          </p:nvSpPr>
          <p:spPr>
            <a:xfrm>
              <a:off x="7691818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任意多边形: 形状 666">
              <a:extLst>
                <a:ext uri="{FF2B5EF4-FFF2-40B4-BE49-F238E27FC236}">
                  <a16:creationId xmlns:a16="http://schemas.microsoft.com/office/drawing/2014/main" id="{D56CFCE5-843F-2946-D67C-B096782BBB3F}"/>
                </a:ext>
              </a:extLst>
            </p:cNvPr>
            <p:cNvSpPr/>
            <p:nvPr/>
          </p:nvSpPr>
          <p:spPr>
            <a:xfrm>
              <a:off x="7691818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任意多边形: 形状 667">
              <a:extLst>
                <a:ext uri="{FF2B5EF4-FFF2-40B4-BE49-F238E27FC236}">
                  <a16:creationId xmlns:a16="http://schemas.microsoft.com/office/drawing/2014/main" id="{6FEFC6F1-FECE-D4D8-B26B-35187D90CFC0}"/>
                </a:ext>
              </a:extLst>
            </p:cNvPr>
            <p:cNvSpPr/>
            <p:nvPr/>
          </p:nvSpPr>
          <p:spPr>
            <a:xfrm>
              <a:off x="7691818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任意多边形: 形状 668">
              <a:extLst>
                <a:ext uri="{FF2B5EF4-FFF2-40B4-BE49-F238E27FC236}">
                  <a16:creationId xmlns:a16="http://schemas.microsoft.com/office/drawing/2014/main" id="{7FC311B4-981F-D78C-04A9-43D25B6349CE}"/>
                </a:ext>
              </a:extLst>
            </p:cNvPr>
            <p:cNvSpPr/>
            <p:nvPr/>
          </p:nvSpPr>
          <p:spPr>
            <a:xfrm>
              <a:off x="7691818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BB9A099B-73B2-6F71-69AE-EAC2C3EAB55E}"/>
                </a:ext>
              </a:extLst>
            </p:cNvPr>
            <p:cNvSpPr/>
            <p:nvPr/>
          </p:nvSpPr>
          <p:spPr>
            <a:xfrm>
              <a:off x="7691818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任意多边形: 形状 670">
              <a:extLst>
                <a:ext uri="{FF2B5EF4-FFF2-40B4-BE49-F238E27FC236}">
                  <a16:creationId xmlns:a16="http://schemas.microsoft.com/office/drawing/2014/main" id="{BB29E509-D99C-7C53-EFBB-175BFDDA7EDD}"/>
                </a:ext>
              </a:extLst>
            </p:cNvPr>
            <p:cNvSpPr/>
            <p:nvPr/>
          </p:nvSpPr>
          <p:spPr>
            <a:xfrm>
              <a:off x="7691818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任意多边形: 形状 671">
              <a:extLst>
                <a:ext uri="{FF2B5EF4-FFF2-40B4-BE49-F238E27FC236}">
                  <a16:creationId xmlns:a16="http://schemas.microsoft.com/office/drawing/2014/main" id="{3113B11F-B3B2-3293-4369-BE4E4153BBB5}"/>
                </a:ext>
              </a:extLst>
            </p:cNvPr>
            <p:cNvSpPr/>
            <p:nvPr/>
          </p:nvSpPr>
          <p:spPr>
            <a:xfrm>
              <a:off x="7691818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任意多边形: 形状 672">
              <a:extLst>
                <a:ext uri="{FF2B5EF4-FFF2-40B4-BE49-F238E27FC236}">
                  <a16:creationId xmlns:a16="http://schemas.microsoft.com/office/drawing/2014/main" id="{80651EDF-CF8C-136F-ED7A-EB2E0175D49D}"/>
                </a:ext>
              </a:extLst>
            </p:cNvPr>
            <p:cNvSpPr/>
            <p:nvPr/>
          </p:nvSpPr>
          <p:spPr>
            <a:xfrm>
              <a:off x="7691818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:a16="http://schemas.microsoft.com/office/drawing/2014/main" id="{EE25AA49-7CC3-F538-EBF5-4F473B4620A3}"/>
                </a:ext>
              </a:extLst>
            </p:cNvPr>
            <p:cNvSpPr/>
            <p:nvPr/>
          </p:nvSpPr>
          <p:spPr>
            <a:xfrm>
              <a:off x="7691818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任意多边形: 形状 674">
              <a:extLst>
                <a:ext uri="{FF2B5EF4-FFF2-40B4-BE49-F238E27FC236}">
                  <a16:creationId xmlns:a16="http://schemas.microsoft.com/office/drawing/2014/main" id="{786FE2AE-4CB5-A9F5-9340-BBAEDA7FE463}"/>
                </a:ext>
              </a:extLst>
            </p:cNvPr>
            <p:cNvSpPr/>
            <p:nvPr/>
          </p:nvSpPr>
          <p:spPr>
            <a:xfrm>
              <a:off x="7691818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任意多边形: 形状 675">
              <a:extLst>
                <a:ext uri="{FF2B5EF4-FFF2-40B4-BE49-F238E27FC236}">
                  <a16:creationId xmlns:a16="http://schemas.microsoft.com/office/drawing/2014/main" id="{59D4D9DB-C0FB-E4BD-F586-BA33214289B9}"/>
                </a:ext>
              </a:extLst>
            </p:cNvPr>
            <p:cNvSpPr/>
            <p:nvPr/>
          </p:nvSpPr>
          <p:spPr>
            <a:xfrm>
              <a:off x="7734776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任意多边形: 形状 676">
              <a:extLst>
                <a:ext uri="{FF2B5EF4-FFF2-40B4-BE49-F238E27FC236}">
                  <a16:creationId xmlns:a16="http://schemas.microsoft.com/office/drawing/2014/main" id="{E95474E4-3BDE-1FD3-F7ED-6A5AB58EFAC1}"/>
                </a:ext>
              </a:extLst>
            </p:cNvPr>
            <p:cNvSpPr/>
            <p:nvPr/>
          </p:nvSpPr>
          <p:spPr>
            <a:xfrm>
              <a:off x="7734776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任意多边形: 形状 677">
              <a:extLst>
                <a:ext uri="{FF2B5EF4-FFF2-40B4-BE49-F238E27FC236}">
                  <a16:creationId xmlns:a16="http://schemas.microsoft.com/office/drawing/2014/main" id="{929F7824-0774-89EE-482C-4FBFE9768A16}"/>
                </a:ext>
              </a:extLst>
            </p:cNvPr>
            <p:cNvSpPr/>
            <p:nvPr/>
          </p:nvSpPr>
          <p:spPr>
            <a:xfrm>
              <a:off x="7734776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任意多边形: 形状 678">
              <a:extLst>
                <a:ext uri="{FF2B5EF4-FFF2-40B4-BE49-F238E27FC236}">
                  <a16:creationId xmlns:a16="http://schemas.microsoft.com/office/drawing/2014/main" id="{EDA38213-6E03-5F84-F646-E3FAF870FD50}"/>
                </a:ext>
              </a:extLst>
            </p:cNvPr>
            <p:cNvSpPr/>
            <p:nvPr/>
          </p:nvSpPr>
          <p:spPr>
            <a:xfrm>
              <a:off x="7734776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任意多边形: 形状 679">
              <a:extLst>
                <a:ext uri="{FF2B5EF4-FFF2-40B4-BE49-F238E27FC236}">
                  <a16:creationId xmlns:a16="http://schemas.microsoft.com/office/drawing/2014/main" id="{AD529C92-08CD-7B41-B3B1-119A413D64DE}"/>
                </a:ext>
              </a:extLst>
            </p:cNvPr>
            <p:cNvSpPr/>
            <p:nvPr/>
          </p:nvSpPr>
          <p:spPr>
            <a:xfrm>
              <a:off x="7734776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任意多边形: 形状 680">
              <a:extLst>
                <a:ext uri="{FF2B5EF4-FFF2-40B4-BE49-F238E27FC236}">
                  <a16:creationId xmlns:a16="http://schemas.microsoft.com/office/drawing/2014/main" id="{EB8E7BBA-EF85-35A0-07B2-F66BC5B6867F}"/>
                </a:ext>
              </a:extLst>
            </p:cNvPr>
            <p:cNvSpPr/>
            <p:nvPr/>
          </p:nvSpPr>
          <p:spPr>
            <a:xfrm>
              <a:off x="7734776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任意多边形: 形状 681">
              <a:extLst>
                <a:ext uri="{FF2B5EF4-FFF2-40B4-BE49-F238E27FC236}">
                  <a16:creationId xmlns:a16="http://schemas.microsoft.com/office/drawing/2014/main" id="{2D68A604-788A-FCF5-548E-B6F29007CA97}"/>
                </a:ext>
              </a:extLst>
            </p:cNvPr>
            <p:cNvSpPr/>
            <p:nvPr/>
          </p:nvSpPr>
          <p:spPr>
            <a:xfrm>
              <a:off x="7734776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任意多边形: 形状 682">
              <a:extLst>
                <a:ext uri="{FF2B5EF4-FFF2-40B4-BE49-F238E27FC236}">
                  <a16:creationId xmlns:a16="http://schemas.microsoft.com/office/drawing/2014/main" id="{0035C949-C139-9411-F2E0-B7B37F8B795F}"/>
                </a:ext>
              </a:extLst>
            </p:cNvPr>
            <p:cNvSpPr/>
            <p:nvPr/>
          </p:nvSpPr>
          <p:spPr>
            <a:xfrm>
              <a:off x="7734776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任意多边形: 形状 683">
              <a:extLst>
                <a:ext uri="{FF2B5EF4-FFF2-40B4-BE49-F238E27FC236}">
                  <a16:creationId xmlns:a16="http://schemas.microsoft.com/office/drawing/2014/main" id="{E661E4FD-68CF-DEB9-FD85-A557E31A9538}"/>
                </a:ext>
              </a:extLst>
            </p:cNvPr>
            <p:cNvSpPr/>
            <p:nvPr/>
          </p:nvSpPr>
          <p:spPr>
            <a:xfrm>
              <a:off x="7734776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任意多边形: 形状 684">
              <a:extLst>
                <a:ext uri="{FF2B5EF4-FFF2-40B4-BE49-F238E27FC236}">
                  <a16:creationId xmlns:a16="http://schemas.microsoft.com/office/drawing/2014/main" id="{F6136168-08D0-7A39-6595-EAEC320C1E26}"/>
                </a:ext>
              </a:extLst>
            </p:cNvPr>
            <p:cNvSpPr/>
            <p:nvPr/>
          </p:nvSpPr>
          <p:spPr>
            <a:xfrm>
              <a:off x="7734776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任意多边形: 形状 685">
              <a:extLst>
                <a:ext uri="{FF2B5EF4-FFF2-40B4-BE49-F238E27FC236}">
                  <a16:creationId xmlns:a16="http://schemas.microsoft.com/office/drawing/2014/main" id="{E185E418-0731-305B-D152-4F3D06BA57BE}"/>
                </a:ext>
              </a:extLst>
            </p:cNvPr>
            <p:cNvSpPr/>
            <p:nvPr/>
          </p:nvSpPr>
          <p:spPr>
            <a:xfrm>
              <a:off x="7734776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任意多边形: 形状 686">
              <a:extLst>
                <a:ext uri="{FF2B5EF4-FFF2-40B4-BE49-F238E27FC236}">
                  <a16:creationId xmlns:a16="http://schemas.microsoft.com/office/drawing/2014/main" id="{0007C008-84A3-676A-489E-C0A4640B2BC0}"/>
                </a:ext>
              </a:extLst>
            </p:cNvPr>
            <p:cNvSpPr/>
            <p:nvPr/>
          </p:nvSpPr>
          <p:spPr>
            <a:xfrm>
              <a:off x="7734776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任意多边形: 形状 687">
              <a:extLst>
                <a:ext uri="{FF2B5EF4-FFF2-40B4-BE49-F238E27FC236}">
                  <a16:creationId xmlns:a16="http://schemas.microsoft.com/office/drawing/2014/main" id="{E6A2CE27-BFE7-C03A-4797-A7E1E5E27106}"/>
                </a:ext>
              </a:extLst>
            </p:cNvPr>
            <p:cNvSpPr/>
            <p:nvPr/>
          </p:nvSpPr>
          <p:spPr>
            <a:xfrm>
              <a:off x="4582477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任意多边形: 形状 688">
              <a:extLst>
                <a:ext uri="{FF2B5EF4-FFF2-40B4-BE49-F238E27FC236}">
                  <a16:creationId xmlns:a16="http://schemas.microsoft.com/office/drawing/2014/main" id="{23021D18-52E8-3D52-9A69-73DF2DFBFCB5}"/>
                </a:ext>
              </a:extLst>
            </p:cNvPr>
            <p:cNvSpPr/>
            <p:nvPr/>
          </p:nvSpPr>
          <p:spPr>
            <a:xfrm>
              <a:off x="4582477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任意多边形: 形状 689">
              <a:extLst>
                <a:ext uri="{FF2B5EF4-FFF2-40B4-BE49-F238E27FC236}">
                  <a16:creationId xmlns:a16="http://schemas.microsoft.com/office/drawing/2014/main" id="{5B5C47DD-0F87-E1AB-071B-7216E15334B3}"/>
                </a:ext>
              </a:extLst>
            </p:cNvPr>
            <p:cNvSpPr/>
            <p:nvPr/>
          </p:nvSpPr>
          <p:spPr>
            <a:xfrm>
              <a:off x="4582477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任意多边形: 形状 690">
              <a:extLst>
                <a:ext uri="{FF2B5EF4-FFF2-40B4-BE49-F238E27FC236}">
                  <a16:creationId xmlns:a16="http://schemas.microsoft.com/office/drawing/2014/main" id="{3423BA5D-D898-ED85-22E3-8782D1BFEF93}"/>
                </a:ext>
              </a:extLst>
            </p:cNvPr>
            <p:cNvSpPr/>
            <p:nvPr/>
          </p:nvSpPr>
          <p:spPr>
            <a:xfrm>
              <a:off x="4582477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任意多边形: 形状 691">
              <a:extLst>
                <a:ext uri="{FF2B5EF4-FFF2-40B4-BE49-F238E27FC236}">
                  <a16:creationId xmlns:a16="http://schemas.microsoft.com/office/drawing/2014/main" id="{B9934145-67BD-60CF-0CD7-16AD859570DF}"/>
                </a:ext>
              </a:extLst>
            </p:cNvPr>
            <p:cNvSpPr/>
            <p:nvPr/>
          </p:nvSpPr>
          <p:spPr>
            <a:xfrm>
              <a:off x="4582477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任意多边形: 形状 692">
              <a:extLst>
                <a:ext uri="{FF2B5EF4-FFF2-40B4-BE49-F238E27FC236}">
                  <a16:creationId xmlns:a16="http://schemas.microsoft.com/office/drawing/2014/main" id="{0DEBC0FC-6674-3DE3-C554-7E9771DC8663}"/>
                </a:ext>
              </a:extLst>
            </p:cNvPr>
            <p:cNvSpPr/>
            <p:nvPr/>
          </p:nvSpPr>
          <p:spPr>
            <a:xfrm>
              <a:off x="458247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42EBEEF1-0C04-9CBA-F166-9423ED13C83E}"/>
                </a:ext>
              </a:extLst>
            </p:cNvPr>
            <p:cNvSpPr/>
            <p:nvPr/>
          </p:nvSpPr>
          <p:spPr>
            <a:xfrm>
              <a:off x="458247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7B8129B9-2295-5309-96EC-1D8635D15639}"/>
                </a:ext>
              </a:extLst>
            </p:cNvPr>
            <p:cNvSpPr/>
            <p:nvPr/>
          </p:nvSpPr>
          <p:spPr>
            <a:xfrm>
              <a:off x="4582477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3C8337A7-8B93-117E-4692-CBB8538FDD5E}"/>
                </a:ext>
              </a:extLst>
            </p:cNvPr>
            <p:cNvSpPr/>
            <p:nvPr/>
          </p:nvSpPr>
          <p:spPr>
            <a:xfrm>
              <a:off x="4582477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25EC8540-537A-4955-E2CA-69543C58C46C}"/>
                </a:ext>
              </a:extLst>
            </p:cNvPr>
            <p:cNvSpPr/>
            <p:nvPr/>
          </p:nvSpPr>
          <p:spPr>
            <a:xfrm>
              <a:off x="4582477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AF79B13B-8936-8566-63D4-6235541D379A}"/>
                </a:ext>
              </a:extLst>
            </p:cNvPr>
            <p:cNvSpPr/>
            <p:nvPr/>
          </p:nvSpPr>
          <p:spPr>
            <a:xfrm>
              <a:off x="4582477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A3FB6315-8EDF-B9A7-DB27-193DF3AD59D2}"/>
                </a:ext>
              </a:extLst>
            </p:cNvPr>
            <p:cNvSpPr/>
            <p:nvPr/>
          </p:nvSpPr>
          <p:spPr>
            <a:xfrm>
              <a:off x="4582477" y="414032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C7DCA0DA-D991-B72C-4256-942FC4B717D1}"/>
                </a:ext>
              </a:extLst>
            </p:cNvPr>
            <p:cNvSpPr/>
            <p:nvPr/>
          </p:nvSpPr>
          <p:spPr>
            <a:xfrm>
              <a:off x="4582477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1A0F745F-DF76-9F56-26E1-A2B0F072E626}"/>
                </a:ext>
              </a:extLst>
            </p:cNvPr>
            <p:cNvSpPr/>
            <p:nvPr/>
          </p:nvSpPr>
          <p:spPr>
            <a:xfrm>
              <a:off x="4582477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B292AA96-7800-A88F-9D8D-B15E8FC90301}"/>
                </a:ext>
              </a:extLst>
            </p:cNvPr>
            <p:cNvSpPr/>
            <p:nvPr/>
          </p:nvSpPr>
          <p:spPr>
            <a:xfrm>
              <a:off x="4582477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A7B09456-D218-A3DF-FCA5-4673C197349A}"/>
                </a:ext>
              </a:extLst>
            </p:cNvPr>
            <p:cNvSpPr/>
            <p:nvPr/>
          </p:nvSpPr>
          <p:spPr>
            <a:xfrm>
              <a:off x="4582477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85ECB719-ACDF-DF2B-FADC-CFA4F421EA92}"/>
                </a:ext>
              </a:extLst>
            </p:cNvPr>
            <p:cNvSpPr/>
            <p:nvPr/>
          </p:nvSpPr>
          <p:spPr>
            <a:xfrm>
              <a:off x="4582477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E87767F6-1F5F-0E36-6DED-751EE7458677}"/>
                </a:ext>
              </a:extLst>
            </p:cNvPr>
            <p:cNvSpPr/>
            <p:nvPr/>
          </p:nvSpPr>
          <p:spPr>
            <a:xfrm>
              <a:off x="4582477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5A4CBE76-05A3-0835-57D8-9BB1F6AB2AB9}"/>
                </a:ext>
              </a:extLst>
            </p:cNvPr>
            <p:cNvSpPr/>
            <p:nvPr/>
          </p:nvSpPr>
          <p:spPr>
            <a:xfrm>
              <a:off x="4582477" y="445731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51E80BA0-0D5F-33F2-C68D-DC9EFBE1AB46}"/>
                </a:ext>
              </a:extLst>
            </p:cNvPr>
            <p:cNvSpPr/>
            <p:nvPr/>
          </p:nvSpPr>
          <p:spPr>
            <a:xfrm>
              <a:off x="4582477" y="450256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32080C61-1089-55EF-4FCB-A10C5635E478}"/>
                </a:ext>
              </a:extLst>
            </p:cNvPr>
            <p:cNvSpPr/>
            <p:nvPr/>
          </p:nvSpPr>
          <p:spPr>
            <a:xfrm>
              <a:off x="4625340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87B77320-03D5-D902-BDE6-C7F860ECE58B}"/>
                </a:ext>
              </a:extLst>
            </p:cNvPr>
            <p:cNvSpPr/>
            <p:nvPr/>
          </p:nvSpPr>
          <p:spPr>
            <a:xfrm>
              <a:off x="4625340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6DA1C0D0-EF48-3BC4-4999-C9FA9C26B636}"/>
                </a:ext>
              </a:extLst>
            </p:cNvPr>
            <p:cNvSpPr/>
            <p:nvPr/>
          </p:nvSpPr>
          <p:spPr>
            <a:xfrm>
              <a:off x="4625340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721BDCC7-2DEF-FB02-33C6-E2097103A79F}"/>
                </a:ext>
              </a:extLst>
            </p:cNvPr>
            <p:cNvSpPr/>
            <p:nvPr/>
          </p:nvSpPr>
          <p:spPr>
            <a:xfrm>
              <a:off x="4625340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B83FF7CE-729E-7993-FDC0-255F87F76E29}"/>
                </a:ext>
              </a:extLst>
            </p:cNvPr>
            <p:cNvSpPr/>
            <p:nvPr/>
          </p:nvSpPr>
          <p:spPr>
            <a:xfrm>
              <a:off x="4625340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430101DB-3C6E-DE0A-AC71-9B616AD3026F}"/>
                </a:ext>
              </a:extLst>
            </p:cNvPr>
            <p:cNvSpPr/>
            <p:nvPr/>
          </p:nvSpPr>
          <p:spPr>
            <a:xfrm>
              <a:off x="4625340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9041B920-366A-6499-183F-9F96AD80BBBA}"/>
                </a:ext>
              </a:extLst>
            </p:cNvPr>
            <p:cNvSpPr/>
            <p:nvPr/>
          </p:nvSpPr>
          <p:spPr>
            <a:xfrm>
              <a:off x="4625340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94716BAA-9606-1AD6-25C5-969170C20CA6}"/>
                </a:ext>
              </a:extLst>
            </p:cNvPr>
            <p:cNvSpPr/>
            <p:nvPr/>
          </p:nvSpPr>
          <p:spPr>
            <a:xfrm>
              <a:off x="4625340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6FEF2AD3-273D-214E-9343-034D3E6EC065}"/>
                </a:ext>
              </a:extLst>
            </p:cNvPr>
            <p:cNvSpPr/>
            <p:nvPr/>
          </p:nvSpPr>
          <p:spPr>
            <a:xfrm>
              <a:off x="4625340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5B6EF03F-F1FE-2926-10F0-684C8AA6D984}"/>
                </a:ext>
              </a:extLst>
            </p:cNvPr>
            <p:cNvSpPr/>
            <p:nvPr/>
          </p:nvSpPr>
          <p:spPr>
            <a:xfrm>
              <a:off x="4625340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74F25D12-3EC0-56D1-18CF-7C436C9E7FF4}"/>
                </a:ext>
              </a:extLst>
            </p:cNvPr>
            <p:cNvSpPr/>
            <p:nvPr/>
          </p:nvSpPr>
          <p:spPr>
            <a:xfrm>
              <a:off x="4625340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5AD8D4E0-7C7D-FDEC-050A-61E952B88236}"/>
                </a:ext>
              </a:extLst>
            </p:cNvPr>
            <p:cNvSpPr/>
            <p:nvPr/>
          </p:nvSpPr>
          <p:spPr>
            <a:xfrm>
              <a:off x="4625340" y="414032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4D6A2860-D3BD-DB40-DF4C-70ADAD0C5427}"/>
                </a:ext>
              </a:extLst>
            </p:cNvPr>
            <p:cNvSpPr/>
            <p:nvPr/>
          </p:nvSpPr>
          <p:spPr>
            <a:xfrm>
              <a:off x="4625340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941BC2F5-329E-E20B-2D66-953E106BA751}"/>
                </a:ext>
              </a:extLst>
            </p:cNvPr>
            <p:cNvSpPr/>
            <p:nvPr/>
          </p:nvSpPr>
          <p:spPr>
            <a:xfrm>
              <a:off x="4625340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8F14E529-1C5A-0D5B-6EDF-6395F5E37B81}"/>
                </a:ext>
              </a:extLst>
            </p:cNvPr>
            <p:cNvSpPr/>
            <p:nvPr/>
          </p:nvSpPr>
          <p:spPr>
            <a:xfrm>
              <a:off x="4625340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4EB002E0-7FF4-6404-3552-7EA294D8550B}"/>
                </a:ext>
              </a:extLst>
            </p:cNvPr>
            <p:cNvSpPr/>
            <p:nvPr/>
          </p:nvSpPr>
          <p:spPr>
            <a:xfrm>
              <a:off x="4625340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0718BE60-EEF9-D8B3-0B9C-FC5408B2D886}"/>
                </a:ext>
              </a:extLst>
            </p:cNvPr>
            <p:cNvSpPr/>
            <p:nvPr/>
          </p:nvSpPr>
          <p:spPr>
            <a:xfrm>
              <a:off x="4625340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2F3BDC19-AE6C-107B-F937-346D00C7F588}"/>
                </a:ext>
              </a:extLst>
            </p:cNvPr>
            <p:cNvSpPr/>
            <p:nvPr/>
          </p:nvSpPr>
          <p:spPr>
            <a:xfrm>
              <a:off x="4625340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0571CBDB-9C9D-CCC3-2DB3-FB64324C5C8C}"/>
                </a:ext>
              </a:extLst>
            </p:cNvPr>
            <p:cNvSpPr/>
            <p:nvPr/>
          </p:nvSpPr>
          <p:spPr>
            <a:xfrm>
              <a:off x="4668297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9E9EC198-967F-DAA7-0810-A9B62494A3BC}"/>
                </a:ext>
              </a:extLst>
            </p:cNvPr>
            <p:cNvSpPr/>
            <p:nvPr/>
          </p:nvSpPr>
          <p:spPr>
            <a:xfrm>
              <a:off x="4668297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E9ECFA68-C4BE-7D5C-0975-0FFECB84B433}"/>
                </a:ext>
              </a:extLst>
            </p:cNvPr>
            <p:cNvSpPr/>
            <p:nvPr/>
          </p:nvSpPr>
          <p:spPr>
            <a:xfrm>
              <a:off x="4668297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D393E8E6-5989-130A-513A-ED693341BEC9}"/>
                </a:ext>
              </a:extLst>
            </p:cNvPr>
            <p:cNvSpPr/>
            <p:nvPr/>
          </p:nvSpPr>
          <p:spPr>
            <a:xfrm>
              <a:off x="4668297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0009DCDC-B0D4-115F-4483-4B087E5E18F7}"/>
                </a:ext>
              </a:extLst>
            </p:cNvPr>
            <p:cNvSpPr/>
            <p:nvPr/>
          </p:nvSpPr>
          <p:spPr>
            <a:xfrm>
              <a:off x="4668297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A44CCED0-BE78-B640-65CD-8E8AC65CE5E0}"/>
                </a:ext>
              </a:extLst>
            </p:cNvPr>
            <p:cNvSpPr/>
            <p:nvPr/>
          </p:nvSpPr>
          <p:spPr>
            <a:xfrm>
              <a:off x="466829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CB545B20-EE6B-3BF4-EE01-7B65E37AE758}"/>
                </a:ext>
              </a:extLst>
            </p:cNvPr>
            <p:cNvSpPr/>
            <p:nvPr/>
          </p:nvSpPr>
          <p:spPr>
            <a:xfrm>
              <a:off x="466829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03358E1B-ED14-4A8C-014F-A2882D62AB4B}"/>
                </a:ext>
              </a:extLst>
            </p:cNvPr>
            <p:cNvSpPr/>
            <p:nvPr/>
          </p:nvSpPr>
          <p:spPr>
            <a:xfrm>
              <a:off x="4668297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B6FB92AB-1602-2035-1CD3-9A36A4AE476C}"/>
                </a:ext>
              </a:extLst>
            </p:cNvPr>
            <p:cNvSpPr/>
            <p:nvPr/>
          </p:nvSpPr>
          <p:spPr>
            <a:xfrm>
              <a:off x="4668297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A6A3EC43-B4EF-C090-7BBB-757A0E7EC3BE}"/>
                </a:ext>
              </a:extLst>
            </p:cNvPr>
            <p:cNvSpPr/>
            <p:nvPr/>
          </p:nvSpPr>
          <p:spPr>
            <a:xfrm>
              <a:off x="4668297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BE109F5E-FA86-8917-CA35-03FBC41D89CB}"/>
                </a:ext>
              </a:extLst>
            </p:cNvPr>
            <p:cNvSpPr/>
            <p:nvPr/>
          </p:nvSpPr>
          <p:spPr>
            <a:xfrm>
              <a:off x="4668297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E4020CBC-E642-8A69-142A-242B45368CE6}"/>
                </a:ext>
              </a:extLst>
            </p:cNvPr>
            <p:cNvSpPr/>
            <p:nvPr/>
          </p:nvSpPr>
          <p:spPr>
            <a:xfrm>
              <a:off x="4668297" y="414032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F8159E7A-AF81-1B7A-BA72-4F562D2510E7}"/>
                </a:ext>
              </a:extLst>
            </p:cNvPr>
            <p:cNvSpPr/>
            <p:nvPr/>
          </p:nvSpPr>
          <p:spPr>
            <a:xfrm>
              <a:off x="4668297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38CADF3A-8B47-1B18-DCB1-0A6B6EECBB72}"/>
                </a:ext>
              </a:extLst>
            </p:cNvPr>
            <p:cNvSpPr/>
            <p:nvPr/>
          </p:nvSpPr>
          <p:spPr>
            <a:xfrm>
              <a:off x="4668297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37D48C16-BC95-7B8A-B15C-F5750334D9F4}"/>
                </a:ext>
              </a:extLst>
            </p:cNvPr>
            <p:cNvSpPr/>
            <p:nvPr/>
          </p:nvSpPr>
          <p:spPr>
            <a:xfrm>
              <a:off x="4668297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A5FA7B1B-D3E7-92D3-D265-FFFD44239BCD}"/>
                </a:ext>
              </a:extLst>
            </p:cNvPr>
            <p:cNvSpPr/>
            <p:nvPr/>
          </p:nvSpPr>
          <p:spPr>
            <a:xfrm>
              <a:off x="4668297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A398C685-561A-E017-ACBC-86102E3A6612}"/>
                </a:ext>
              </a:extLst>
            </p:cNvPr>
            <p:cNvSpPr/>
            <p:nvPr/>
          </p:nvSpPr>
          <p:spPr>
            <a:xfrm>
              <a:off x="4668297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0200CF02-8631-6523-5134-20F409C28111}"/>
                </a:ext>
              </a:extLst>
            </p:cNvPr>
            <p:cNvSpPr/>
            <p:nvPr/>
          </p:nvSpPr>
          <p:spPr>
            <a:xfrm>
              <a:off x="4668297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682216AE-F05B-9BB5-D2E8-7B521ADE22F4}"/>
                </a:ext>
              </a:extLst>
            </p:cNvPr>
            <p:cNvSpPr/>
            <p:nvPr/>
          </p:nvSpPr>
          <p:spPr>
            <a:xfrm>
              <a:off x="4421981" y="397268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CF0F07A-BFE5-A15A-6AF3-8D769FD424D9}"/>
                </a:ext>
              </a:extLst>
            </p:cNvPr>
            <p:cNvSpPr/>
            <p:nvPr/>
          </p:nvSpPr>
          <p:spPr>
            <a:xfrm>
              <a:off x="4421981" y="401793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BE9EFC0D-DEC4-FD7C-D0CB-C17A80BF0BEE}"/>
                </a:ext>
              </a:extLst>
            </p:cNvPr>
            <p:cNvSpPr/>
            <p:nvPr/>
          </p:nvSpPr>
          <p:spPr>
            <a:xfrm>
              <a:off x="4421981" y="40632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41349EDC-9E8C-591A-0645-91BC3246A2D6}"/>
                </a:ext>
              </a:extLst>
            </p:cNvPr>
            <p:cNvSpPr/>
            <p:nvPr/>
          </p:nvSpPr>
          <p:spPr>
            <a:xfrm>
              <a:off x="4421981" y="41085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BDC8B276-A413-CAB2-CA26-0AC46DA9D6FB}"/>
                </a:ext>
              </a:extLst>
            </p:cNvPr>
            <p:cNvSpPr/>
            <p:nvPr/>
          </p:nvSpPr>
          <p:spPr>
            <a:xfrm>
              <a:off x="4421981" y="41538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7C8E5D6B-4793-1CFB-A3FF-9AB989E104FD}"/>
                </a:ext>
              </a:extLst>
            </p:cNvPr>
            <p:cNvSpPr/>
            <p:nvPr/>
          </p:nvSpPr>
          <p:spPr>
            <a:xfrm>
              <a:off x="4421981" y="41990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F7E76A83-1057-1348-FF14-61692E6312DF}"/>
                </a:ext>
              </a:extLst>
            </p:cNvPr>
            <p:cNvSpPr/>
            <p:nvPr/>
          </p:nvSpPr>
          <p:spPr>
            <a:xfrm>
              <a:off x="4421981" y="42443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2FE375FB-812A-D2A2-579B-FD5A752B84A1}"/>
                </a:ext>
              </a:extLst>
            </p:cNvPr>
            <p:cNvSpPr/>
            <p:nvPr/>
          </p:nvSpPr>
          <p:spPr>
            <a:xfrm>
              <a:off x="4421981" y="428967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47B30A9D-0140-F629-C884-D5A1F75C175C}"/>
                </a:ext>
              </a:extLst>
            </p:cNvPr>
            <p:cNvSpPr/>
            <p:nvPr/>
          </p:nvSpPr>
          <p:spPr>
            <a:xfrm>
              <a:off x="4421981" y="433492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5D3A0658-1BCD-DC8C-45D9-DED88F985234}"/>
                </a:ext>
              </a:extLst>
            </p:cNvPr>
            <p:cNvSpPr/>
            <p:nvPr/>
          </p:nvSpPr>
          <p:spPr>
            <a:xfrm>
              <a:off x="4421981" y="43802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219BA5EB-8EB5-D812-33B1-66AD60CF7F99}"/>
                </a:ext>
              </a:extLst>
            </p:cNvPr>
            <p:cNvSpPr/>
            <p:nvPr/>
          </p:nvSpPr>
          <p:spPr>
            <a:xfrm>
              <a:off x="4421981" y="44255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E2F3BB28-A5BA-038B-7F55-859DE037826D}"/>
                </a:ext>
              </a:extLst>
            </p:cNvPr>
            <p:cNvSpPr/>
            <p:nvPr/>
          </p:nvSpPr>
          <p:spPr>
            <a:xfrm>
              <a:off x="4421981" y="44708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F86B33CE-CFEB-9EC5-18A7-8A5CEFA21B0B}"/>
                </a:ext>
              </a:extLst>
            </p:cNvPr>
            <p:cNvSpPr/>
            <p:nvPr/>
          </p:nvSpPr>
          <p:spPr>
            <a:xfrm>
              <a:off x="4421981" y="45160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C556180E-BB1D-51C5-3155-C16FBB79C720}"/>
                </a:ext>
              </a:extLst>
            </p:cNvPr>
            <p:cNvSpPr/>
            <p:nvPr/>
          </p:nvSpPr>
          <p:spPr>
            <a:xfrm>
              <a:off x="4464939" y="397268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CB29820C-B26C-ADD6-5E88-7B3894AEA87E}"/>
                </a:ext>
              </a:extLst>
            </p:cNvPr>
            <p:cNvSpPr/>
            <p:nvPr/>
          </p:nvSpPr>
          <p:spPr>
            <a:xfrm>
              <a:off x="4464939" y="401793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CD5FBD5A-95D6-68FB-E676-E85D08DB528B}"/>
                </a:ext>
              </a:extLst>
            </p:cNvPr>
            <p:cNvSpPr/>
            <p:nvPr/>
          </p:nvSpPr>
          <p:spPr>
            <a:xfrm>
              <a:off x="4464939" y="40632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CDD3FFE2-4883-E1E6-9B3A-4DF87224D0EF}"/>
                </a:ext>
              </a:extLst>
            </p:cNvPr>
            <p:cNvSpPr/>
            <p:nvPr/>
          </p:nvSpPr>
          <p:spPr>
            <a:xfrm>
              <a:off x="4464939" y="41085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01672726-9AC4-D78E-D3E5-D0B132CE84C8}"/>
                </a:ext>
              </a:extLst>
            </p:cNvPr>
            <p:cNvSpPr/>
            <p:nvPr/>
          </p:nvSpPr>
          <p:spPr>
            <a:xfrm>
              <a:off x="4464939" y="41538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E84FC52E-8E6A-A189-56DC-5DC95C1759DF}"/>
                </a:ext>
              </a:extLst>
            </p:cNvPr>
            <p:cNvSpPr/>
            <p:nvPr/>
          </p:nvSpPr>
          <p:spPr>
            <a:xfrm>
              <a:off x="4464939" y="41990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B9362B8F-6D48-FFC1-A8F9-82940736AE0D}"/>
                </a:ext>
              </a:extLst>
            </p:cNvPr>
            <p:cNvSpPr/>
            <p:nvPr/>
          </p:nvSpPr>
          <p:spPr>
            <a:xfrm>
              <a:off x="4464939" y="42443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D9D29728-EFD8-A695-4F73-35FD34E5AD49}"/>
                </a:ext>
              </a:extLst>
            </p:cNvPr>
            <p:cNvSpPr/>
            <p:nvPr/>
          </p:nvSpPr>
          <p:spPr>
            <a:xfrm>
              <a:off x="4464939" y="428967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49A39EE9-0E0D-3FBB-6D1D-E510927000D3}"/>
                </a:ext>
              </a:extLst>
            </p:cNvPr>
            <p:cNvSpPr/>
            <p:nvPr/>
          </p:nvSpPr>
          <p:spPr>
            <a:xfrm>
              <a:off x="4464939" y="433492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1FF6BA49-B470-30BD-4394-D188B97D9392}"/>
                </a:ext>
              </a:extLst>
            </p:cNvPr>
            <p:cNvSpPr/>
            <p:nvPr/>
          </p:nvSpPr>
          <p:spPr>
            <a:xfrm>
              <a:off x="4464939" y="43802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A5EABB91-1744-0A51-C25C-79B6B1F2D9FF}"/>
                </a:ext>
              </a:extLst>
            </p:cNvPr>
            <p:cNvSpPr/>
            <p:nvPr/>
          </p:nvSpPr>
          <p:spPr>
            <a:xfrm>
              <a:off x="4464939" y="44255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9C992387-B334-048B-0F9E-212388B745AC}"/>
                </a:ext>
              </a:extLst>
            </p:cNvPr>
            <p:cNvSpPr/>
            <p:nvPr/>
          </p:nvSpPr>
          <p:spPr>
            <a:xfrm>
              <a:off x="4464939" y="44708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7FAF02C4-3D95-B93F-A93F-AA1BF4053169}"/>
                </a:ext>
              </a:extLst>
            </p:cNvPr>
            <p:cNvSpPr/>
            <p:nvPr/>
          </p:nvSpPr>
          <p:spPr>
            <a:xfrm>
              <a:off x="4464939" y="45160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0B6D6D82-6221-5B20-30CA-065D412EA6FB}"/>
                </a:ext>
              </a:extLst>
            </p:cNvPr>
            <p:cNvSpPr/>
            <p:nvPr/>
          </p:nvSpPr>
          <p:spPr>
            <a:xfrm>
              <a:off x="4507801" y="397268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0D5306ED-E08C-2501-132D-5B5BF1344AFE}"/>
                </a:ext>
              </a:extLst>
            </p:cNvPr>
            <p:cNvSpPr/>
            <p:nvPr/>
          </p:nvSpPr>
          <p:spPr>
            <a:xfrm>
              <a:off x="4507801" y="401793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AAB1AA2A-DEFC-3155-E59E-C1FDF4632FA1}"/>
                </a:ext>
              </a:extLst>
            </p:cNvPr>
            <p:cNvSpPr/>
            <p:nvPr/>
          </p:nvSpPr>
          <p:spPr>
            <a:xfrm>
              <a:off x="4507801" y="40632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7C169DE5-CCDB-24F3-0815-BC4DBB3139AD}"/>
                </a:ext>
              </a:extLst>
            </p:cNvPr>
            <p:cNvSpPr/>
            <p:nvPr/>
          </p:nvSpPr>
          <p:spPr>
            <a:xfrm>
              <a:off x="4507801" y="41085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E2B87311-674E-8C1A-DF31-9CE0DDA212DD}"/>
                </a:ext>
              </a:extLst>
            </p:cNvPr>
            <p:cNvSpPr/>
            <p:nvPr/>
          </p:nvSpPr>
          <p:spPr>
            <a:xfrm>
              <a:off x="4507801" y="41538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B1B0F821-EA74-D44B-232B-E8F4CC96A15D}"/>
                </a:ext>
              </a:extLst>
            </p:cNvPr>
            <p:cNvSpPr/>
            <p:nvPr/>
          </p:nvSpPr>
          <p:spPr>
            <a:xfrm>
              <a:off x="4507801" y="41990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38B34495-7C5B-EABD-FCC7-B1F1F05A4D71}"/>
                </a:ext>
              </a:extLst>
            </p:cNvPr>
            <p:cNvSpPr/>
            <p:nvPr/>
          </p:nvSpPr>
          <p:spPr>
            <a:xfrm>
              <a:off x="4507801" y="42443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41533D44-562B-1E82-F6EF-A8DDB91331C0}"/>
                </a:ext>
              </a:extLst>
            </p:cNvPr>
            <p:cNvSpPr/>
            <p:nvPr/>
          </p:nvSpPr>
          <p:spPr>
            <a:xfrm>
              <a:off x="4507801" y="428967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0C9215F0-DE44-478A-7B13-79E16CFF2325}"/>
                </a:ext>
              </a:extLst>
            </p:cNvPr>
            <p:cNvSpPr/>
            <p:nvPr/>
          </p:nvSpPr>
          <p:spPr>
            <a:xfrm>
              <a:off x="4507801" y="433492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9E7377E4-BFFF-4DFE-40C3-351902147372}"/>
                </a:ext>
              </a:extLst>
            </p:cNvPr>
            <p:cNvSpPr/>
            <p:nvPr/>
          </p:nvSpPr>
          <p:spPr>
            <a:xfrm>
              <a:off x="4507801" y="43802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5F56BFFA-C869-A521-5B6F-F4F0E2207CA1}"/>
                </a:ext>
              </a:extLst>
            </p:cNvPr>
            <p:cNvSpPr/>
            <p:nvPr/>
          </p:nvSpPr>
          <p:spPr>
            <a:xfrm>
              <a:off x="4507801" y="44255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531A7C03-1A63-544B-8B3B-780DD9F68BC0}"/>
                </a:ext>
              </a:extLst>
            </p:cNvPr>
            <p:cNvSpPr/>
            <p:nvPr/>
          </p:nvSpPr>
          <p:spPr>
            <a:xfrm>
              <a:off x="4507801" y="44708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8041F8D5-BA7A-32B9-66A6-2DE7EFDCB917}"/>
                </a:ext>
              </a:extLst>
            </p:cNvPr>
            <p:cNvSpPr/>
            <p:nvPr/>
          </p:nvSpPr>
          <p:spPr>
            <a:xfrm>
              <a:off x="4507801" y="45160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E091EADD-FEC7-FB7E-C8C9-D9E085B90206}"/>
                </a:ext>
              </a:extLst>
            </p:cNvPr>
            <p:cNvSpPr/>
            <p:nvPr/>
          </p:nvSpPr>
          <p:spPr>
            <a:xfrm>
              <a:off x="4507801" y="456133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90BE677B-9848-0E3F-2ABE-3798628FC2F0}"/>
                </a:ext>
              </a:extLst>
            </p:cNvPr>
            <p:cNvSpPr/>
            <p:nvPr/>
          </p:nvSpPr>
          <p:spPr>
            <a:xfrm>
              <a:off x="4746117" y="398621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5209E29E-E371-023C-65D3-75A09A71C7CA}"/>
                </a:ext>
              </a:extLst>
            </p:cNvPr>
            <p:cNvSpPr/>
            <p:nvPr/>
          </p:nvSpPr>
          <p:spPr>
            <a:xfrm>
              <a:off x="4746117" y="403145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1D4BC15A-A9F7-58EB-330E-7EC42E5DC1DD}"/>
                </a:ext>
              </a:extLst>
            </p:cNvPr>
            <p:cNvSpPr/>
            <p:nvPr/>
          </p:nvSpPr>
          <p:spPr>
            <a:xfrm>
              <a:off x="4746117" y="407679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35977712-EDB0-63D8-9D0E-8EE8F634FDB7}"/>
                </a:ext>
              </a:extLst>
            </p:cNvPr>
            <p:cNvSpPr/>
            <p:nvPr/>
          </p:nvSpPr>
          <p:spPr>
            <a:xfrm>
              <a:off x="4746117" y="412203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1C7D9B29-6293-2A72-7024-9FCB0CEE6135}"/>
                </a:ext>
              </a:extLst>
            </p:cNvPr>
            <p:cNvSpPr/>
            <p:nvPr/>
          </p:nvSpPr>
          <p:spPr>
            <a:xfrm>
              <a:off x="4746117" y="41672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004229FD-2F71-CDB9-1AEE-D4C9EC46C76A}"/>
                </a:ext>
              </a:extLst>
            </p:cNvPr>
            <p:cNvSpPr/>
            <p:nvPr/>
          </p:nvSpPr>
          <p:spPr>
            <a:xfrm>
              <a:off x="4746117" y="421262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537D1BE9-56B0-3AE6-88D7-43CD89C6A9EE}"/>
                </a:ext>
              </a:extLst>
            </p:cNvPr>
            <p:cNvSpPr/>
            <p:nvPr/>
          </p:nvSpPr>
          <p:spPr>
            <a:xfrm>
              <a:off x="4746117" y="425786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3E5613C8-4A2E-1AC2-E144-CC66C21D32F3}"/>
                </a:ext>
              </a:extLst>
            </p:cNvPr>
            <p:cNvSpPr/>
            <p:nvPr/>
          </p:nvSpPr>
          <p:spPr>
            <a:xfrm>
              <a:off x="4746117" y="430320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42936C72-5D3A-CA05-E729-FFC8FE8B06FA}"/>
                </a:ext>
              </a:extLst>
            </p:cNvPr>
            <p:cNvSpPr/>
            <p:nvPr/>
          </p:nvSpPr>
          <p:spPr>
            <a:xfrm>
              <a:off x="4746117" y="434844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0C566124-C0BD-2E68-23C7-C60C72D62A8D}"/>
                </a:ext>
              </a:extLst>
            </p:cNvPr>
            <p:cNvSpPr/>
            <p:nvPr/>
          </p:nvSpPr>
          <p:spPr>
            <a:xfrm>
              <a:off x="4746117" y="439369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09701F74-4A3E-8F58-8EBD-E45570010388}"/>
                </a:ext>
              </a:extLst>
            </p:cNvPr>
            <p:cNvSpPr/>
            <p:nvPr/>
          </p:nvSpPr>
          <p:spPr>
            <a:xfrm>
              <a:off x="4746117" y="45296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AA107CA2-7EC3-0531-9FCD-F0006D333C49}"/>
                </a:ext>
              </a:extLst>
            </p:cNvPr>
            <p:cNvSpPr/>
            <p:nvPr/>
          </p:nvSpPr>
          <p:spPr>
            <a:xfrm>
              <a:off x="4788979" y="398621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D6FAB4DF-6EC8-128A-001D-A89794F462B8}"/>
                </a:ext>
              </a:extLst>
            </p:cNvPr>
            <p:cNvSpPr/>
            <p:nvPr/>
          </p:nvSpPr>
          <p:spPr>
            <a:xfrm>
              <a:off x="4788979" y="403145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390A64E0-63DB-F943-5BB2-F8F7332F7BE7}"/>
                </a:ext>
              </a:extLst>
            </p:cNvPr>
            <p:cNvSpPr/>
            <p:nvPr/>
          </p:nvSpPr>
          <p:spPr>
            <a:xfrm>
              <a:off x="4788979" y="407679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id="{2030AF87-1AD3-19F6-623D-39432A44C94C}"/>
                </a:ext>
              </a:extLst>
            </p:cNvPr>
            <p:cNvSpPr/>
            <p:nvPr/>
          </p:nvSpPr>
          <p:spPr>
            <a:xfrm>
              <a:off x="4788979" y="412203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id="{D013B876-4ACE-8EF7-C79B-15A24FE982EC}"/>
                </a:ext>
              </a:extLst>
            </p:cNvPr>
            <p:cNvSpPr/>
            <p:nvPr/>
          </p:nvSpPr>
          <p:spPr>
            <a:xfrm>
              <a:off x="4788979" y="41672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id="{5001C7E2-1D54-B352-91A7-58751C178E85}"/>
                </a:ext>
              </a:extLst>
            </p:cNvPr>
            <p:cNvSpPr/>
            <p:nvPr/>
          </p:nvSpPr>
          <p:spPr>
            <a:xfrm>
              <a:off x="4788979" y="421262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94CDAF1B-276C-B958-6F81-D01A5044E0B8}"/>
                </a:ext>
              </a:extLst>
            </p:cNvPr>
            <p:cNvSpPr/>
            <p:nvPr/>
          </p:nvSpPr>
          <p:spPr>
            <a:xfrm>
              <a:off x="4788979" y="425786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6CC2D99D-6A99-D983-1271-B6FC76A93DC7}"/>
                </a:ext>
              </a:extLst>
            </p:cNvPr>
            <p:cNvSpPr/>
            <p:nvPr/>
          </p:nvSpPr>
          <p:spPr>
            <a:xfrm>
              <a:off x="4788979" y="430320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4D876C38-50FD-44C1-99F7-610A41C6F2DE}"/>
                </a:ext>
              </a:extLst>
            </p:cNvPr>
            <p:cNvSpPr/>
            <p:nvPr/>
          </p:nvSpPr>
          <p:spPr>
            <a:xfrm>
              <a:off x="4788979" y="434844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DE8F4AE2-BB26-12DB-C70A-A2F81D4911A3}"/>
                </a:ext>
              </a:extLst>
            </p:cNvPr>
            <p:cNvSpPr/>
            <p:nvPr/>
          </p:nvSpPr>
          <p:spPr>
            <a:xfrm>
              <a:off x="4788979" y="448427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0B35B04A-38A7-57A1-5464-1A77F82F8CB6}"/>
                </a:ext>
              </a:extLst>
            </p:cNvPr>
            <p:cNvSpPr/>
            <p:nvPr/>
          </p:nvSpPr>
          <p:spPr>
            <a:xfrm>
              <a:off x="4788979" y="45296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2017D1B6-85FC-51EF-5761-4F762DE02448}"/>
                </a:ext>
              </a:extLst>
            </p:cNvPr>
            <p:cNvSpPr/>
            <p:nvPr/>
          </p:nvSpPr>
          <p:spPr>
            <a:xfrm>
              <a:off x="4831937" y="398621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836A09C3-0B98-B843-083E-7FDBF847F6C2}"/>
                </a:ext>
              </a:extLst>
            </p:cNvPr>
            <p:cNvSpPr/>
            <p:nvPr/>
          </p:nvSpPr>
          <p:spPr>
            <a:xfrm>
              <a:off x="4831937" y="403145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69501F1B-F65D-CB0B-C281-F27DC78956AB}"/>
                </a:ext>
              </a:extLst>
            </p:cNvPr>
            <p:cNvSpPr/>
            <p:nvPr/>
          </p:nvSpPr>
          <p:spPr>
            <a:xfrm>
              <a:off x="4831937" y="407679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A7E581CB-FCE3-B778-458D-B5A449DD18EF}"/>
                </a:ext>
              </a:extLst>
            </p:cNvPr>
            <p:cNvSpPr/>
            <p:nvPr/>
          </p:nvSpPr>
          <p:spPr>
            <a:xfrm>
              <a:off x="4831937" y="412203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F7F54AA1-3EE0-41E1-162F-37D7505AD36E}"/>
                </a:ext>
              </a:extLst>
            </p:cNvPr>
            <p:cNvSpPr/>
            <p:nvPr/>
          </p:nvSpPr>
          <p:spPr>
            <a:xfrm>
              <a:off x="4831937" y="41672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F875E91A-1076-0EA7-D65F-ACC2AE67E018}"/>
                </a:ext>
              </a:extLst>
            </p:cNvPr>
            <p:cNvSpPr/>
            <p:nvPr/>
          </p:nvSpPr>
          <p:spPr>
            <a:xfrm>
              <a:off x="4831937" y="421262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4B13E3AC-A043-5D35-2B59-8BF4B97A38C0}"/>
                </a:ext>
              </a:extLst>
            </p:cNvPr>
            <p:cNvSpPr/>
            <p:nvPr/>
          </p:nvSpPr>
          <p:spPr>
            <a:xfrm>
              <a:off x="4831937" y="425786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EB38E2B1-7A01-FA45-9B9A-253C422B824B}"/>
                </a:ext>
              </a:extLst>
            </p:cNvPr>
            <p:cNvSpPr/>
            <p:nvPr/>
          </p:nvSpPr>
          <p:spPr>
            <a:xfrm>
              <a:off x="4831937" y="430320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5DFCD34D-B85E-1EA3-0906-83D3819621D1}"/>
                </a:ext>
              </a:extLst>
            </p:cNvPr>
            <p:cNvSpPr/>
            <p:nvPr/>
          </p:nvSpPr>
          <p:spPr>
            <a:xfrm>
              <a:off x="4831937" y="443903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6772442D-411A-36BF-FD7F-E585AE27F47D}"/>
                </a:ext>
              </a:extLst>
            </p:cNvPr>
            <p:cNvSpPr/>
            <p:nvPr/>
          </p:nvSpPr>
          <p:spPr>
            <a:xfrm>
              <a:off x="4831937" y="448427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EA04F413-25E9-176B-7E0D-2387D268F2AA}"/>
                </a:ext>
              </a:extLst>
            </p:cNvPr>
            <p:cNvSpPr/>
            <p:nvPr/>
          </p:nvSpPr>
          <p:spPr>
            <a:xfrm>
              <a:off x="4831937" y="45296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3E6EE27F-2397-BF11-3179-2070D10C6770}"/>
                </a:ext>
              </a:extLst>
            </p:cNvPr>
            <p:cNvSpPr/>
            <p:nvPr/>
          </p:nvSpPr>
          <p:spPr>
            <a:xfrm>
              <a:off x="5230749" y="3298221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DD2271E7-2D52-396A-3BE4-FE9993C1193B}"/>
                </a:ext>
              </a:extLst>
            </p:cNvPr>
            <p:cNvSpPr/>
            <p:nvPr/>
          </p:nvSpPr>
          <p:spPr>
            <a:xfrm>
              <a:off x="5230749" y="3343465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98C33014-4548-A113-ED06-B726DA0BF535}"/>
                </a:ext>
              </a:extLst>
            </p:cNvPr>
            <p:cNvSpPr/>
            <p:nvPr/>
          </p:nvSpPr>
          <p:spPr>
            <a:xfrm>
              <a:off x="5230749" y="3388804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A7E2750C-2CD4-65D3-719B-5CECBF00DC98}"/>
                </a:ext>
              </a:extLst>
            </p:cNvPr>
            <p:cNvSpPr/>
            <p:nvPr/>
          </p:nvSpPr>
          <p:spPr>
            <a:xfrm>
              <a:off x="5230749" y="3434048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14C4F2A0-D1DD-E880-ACE2-D5F934B0E458}"/>
                </a:ext>
              </a:extLst>
            </p:cNvPr>
            <p:cNvSpPr/>
            <p:nvPr/>
          </p:nvSpPr>
          <p:spPr>
            <a:xfrm>
              <a:off x="5230749" y="3479387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E4B1E2D4-735A-63B5-4413-8CD3E71E78E0}"/>
                </a:ext>
              </a:extLst>
            </p:cNvPr>
            <p:cNvSpPr/>
            <p:nvPr/>
          </p:nvSpPr>
          <p:spPr>
            <a:xfrm>
              <a:off x="5230749" y="352463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3D235D7C-6D18-F72C-E8FD-284A6D135809}"/>
                </a:ext>
              </a:extLst>
            </p:cNvPr>
            <p:cNvSpPr/>
            <p:nvPr/>
          </p:nvSpPr>
          <p:spPr>
            <a:xfrm>
              <a:off x="5230749" y="356987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539B3130-2AC9-C4B5-ACDE-97816D0FF8E3}"/>
                </a:ext>
              </a:extLst>
            </p:cNvPr>
            <p:cNvSpPr/>
            <p:nvPr/>
          </p:nvSpPr>
          <p:spPr>
            <a:xfrm>
              <a:off x="5230749" y="36152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7BA65EA2-235B-173F-2BF0-ECC921648321}"/>
                </a:ext>
              </a:extLst>
            </p:cNvPr>
            <p:cNvSpPr/>
            <p:nvPr/>
          </p:nvSpPr>
          <p:spPr>
            <a:xfrm>
              <a:off x="5230749" y="366045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AEFE1CBF-3AC9-4057-1274-40DAA53AED25}"/>
                </a:ext>
              </a:extLst>
            </p:cNvPr>
            <p:cNvSpPr/>
            <p:nvPr/>
          </p:nvSpPr>
          <p:spPr>
            <a:xfrm>
              <a:off x="5230749" y="37057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47735D11-0532-E207-29EC-4E1C7FC9831F}"/>
                </a:ext>
              </a:extLst>
            </p:cNvPr>
            <p:cNvSpPr/>
            <p:nvPr/>
          </p:nvSpPr>
          <p:spPr>
            <a:xfrm>
              <a:off x="5230749" y="37510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A890AD6A-0ED2-66A6-FBC5-F9DB48B6B053}"/>
                </a:ext>
              </a:extLst>
            </p:cNvPr>
            <p:cNvSpPr/>
            <p:nvPr/>
          </p:nvSpPr>
          <p:spPr>
            <a:xfrm>
              <a:off x="5230749" y="379628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5C1886DA-20A2-C824-34C5-DC763E3DA965}"/>
                </a:ext>
              </a:extLst>
            </p:cNvPr>
            <p:cNvSpPr/>
            <p:nvPr/>
          </p:nvSpPr>
          <p:spPr>
            <a:xfrm>
              <a:off x="5230749" y="384162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A0919C9B-21BA-ACA6-389F-9D3CA112C6B2}"/>
                </a:ext>
              </a:extLst>
            </p:cNvPr>
            <p:cNvSpPr/>
            <p:nvPr/>
          </p:nvSpPr>
          <p:spPr>
            <a:xfrm>
              <a:off x="5230749" y="388686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AAAE469C-CA4B-9A8D-0CC1-4F838DE1BC3F}"/>
                </a:ext>
              </a:extLst>
            </p:cNvPr>
            <p:cNvSpPr/>
            <p:nvPr/>
          </p:nvSpPr>
          <p:spPr>
            <a:xfrm>
              <a:off x="5230749" y="39322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27F0CCD0-127D-BAFA-6D13-8A26E6D7FB08}"/>
                </a:ext>
              </a:extLst>
            </p:cNvPr>
            <p:cNvSpPr/>
            <p:nvPr/>
          </p:nvSpPr>
          <p:spPr>
            <a:xfrm>
              <a:off x="5230749" y="397744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2D21AFAD-C9F9-72CA-820C-7A4F45B607BA}"/>
                </a:ext>
              </a:extLst>
            </p:cNvPr>
            <p:cNvSpPr/>
            <p:nvPr/>
          </p:nvSpPr>
          <p:spPr>
            <a:xfrm>
              <a:off x="5230749" y="402269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017BB5F9-C3DA-E01C-129B-AC705E376A33}"/>
                </a:ext>
              </a:extLst>
            </p:cNvPr>
            <p:cNvSpPr/>
            <p:nvPr/>
          </p:nvSpPr>
          <p:spPr>
            <a:xfrm>
              <a:off x="5230749" y="411327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42A65CE0-4874-30F8-13A9-9B6184FBB2DF}"/>
                </a:ext>
              </a:extLst>
            </p:cNvPr>
            <p:cNvSpPr/>
            <p:nvPr/>
          </p:nvSpPr>
          <p:spPr>
            <a:xfrm>
              <a:off x="5230749" y="415861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F54DE3FB-073D-BD68-F5E5-3FC00376A556}"/>
                </a:ext>
              </a:extLst>
            </p:cNvPr>
            <p:cNvSpPr/>
            <p:nvPr/>
          </p:nvSpPr>
          <p:spPr>
            <a:xfrm>
              <a:off x="5230749" y="420385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9DEEE0FF-76AA-BC65-D72E-4CA5A37C33F9}"/>
                </a:ext>
              </a:extLst>
            </p:cNvPr>
            <p:cNvSpPr/>
            <p:nvPr/>
          </p:nvSpPr>
          <p:spPr>
            <a:xfrm>
              <a:off x="5230749" y="42491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4821EA19-3190-12DF-B062-6EEADA4B9AFB}"/>
                </a:ext>
              </a:extLst>
            </p:cNvPr>
            <p:cNvSpPr/>
            <p:nvPr/>
          </p:nvSpPr>
          <p:spPr>
            <a:xfrm>
              <a:off x="5230749" y="42944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37310B5A-C808-D696-8BA8-B9BF768D6A3B}"/>
                </a:ext>
              </a:extLst>
            </p:cNvPr>
            <p:cNvSpPr/>
            <p:nvPr/>
          </p:nvSpPr>
          <p:spPr>
            <a:xfrm>
              <a:off x="5273611" y="3298221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B3897B9D-CC2F-CB12-23E6-777999586480}"/>
                </a:ext>
              </a:extLst>
            </p:cNvPr>
            <p:cNvSpPr/>
            <p:nvPr/>
          </p:nvSpPr>
          <p:spPr>
            <a:xfrm>
              <a:off x="5273611" y="3343465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1E10202E-9D7B-5678-AC58-2E4447CD79C5}"/>
                </a:ext>
              </a:extLst>
            </p:cNvPr>
            <p:cNvSpPr/>
            <p:nvPr/>
          </p:nvSpPr>
          <p:spPr>
            <a:xfrm>
              <a:off x="5273611" y="3388804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61F18949-5FD1-B56D-860B-82CF2831BACE}"/>
                </a:ext>
              </a:extLst>
            </p:cNvPr>
            <p:cNvSpPr/>
            <p:nvPr/>
          </p:nvSpPr>
          <p:spPr>
            <a:xfrm>
              <a:off x="5273611" y="3434048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4C897B92-D8C5-54B4-5FAB-DE47E8625FCF}"/>
                </a:ext>
              </a:extLst>
            </p:cNvPr>
            <p:cNvSpPr/>
            <p:nvPr/>
          </p:nvSpPr>
          <p:spPr>
            <a:xfrm>
              <a:off x="5273611" y="3479387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E2E502AA-87BB-9AA3-701A-6383275D54DE}"/>
                </a:ext>
              </a:extLst>
            </p:cNvPr>
            <p:cNvSpPr/>
            <p:nvPr/>
          </p:nvSpPr>
          <p:spPr>
            <a:xfrm>
              <a:off x="5273611" y="352463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D8A56A1E-C9F5-ED04-3E40-446163D1571A}"/>
                </a:ext>
              </a:extLst>
            </p:cNvPr>
            <p:cNvSpPr/>
            <p:nvPr/>
          </p:nvSpPr>
          <p:spPr>
            <a:xfrm>
              <a:off x="5273611" y="356987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CD09F8DD-F321-59DC-6DEE-1464F68F1144}"/>
                </a:ext>
              </a:extLst>
            </p:cNvPr>
            <p:cNvSpPr/>
            <p:nvPr/>
          </p:nvSpPr>
          <p:spPr>
            <a:xfrm>
              <a:off x="5273611" y="36152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969D0B76-33C7-2AB8-5E83-8261E130AA51}"/>
                </a:ext>
              </a:extLst>
            </p:cNvPr>
            <p:cNvSpPr/>
            <p:nvPr/>
          </p:nvSpPr>
          <p:spPr>
            <a:xfrm>
              <a:off x="5273611" y="366045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C46558AF-8C55-7EF1-FF48-1D4305F0DA6D}"/>
                </a:ext>
              </a:extLst>
            </p:cNvPr>
            <p:cNvSpPr/>
            <p:nvPr/>
          </p:nvSpPr>
          <p:spPr>
            <a:xfrm>
              <a:off x="5273611" y="37057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47ABF9EC-79F3-6DAF-9418-1E42EF4E3B76}"/>
                </a:ext>
              </a:extLst>
            </p:cNvPr>
            <p:cNvSpPr/>
            <p:nvPr/>
          </p:nvSpPr>
          <p:spPr>
            <a:xfrm>
              <a:off x="5273611" y="37510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E014D245-04DF-CF90-3903-9F6626AB7173}"/>
                </a:ext>
              </a:extLst>
            </p:cNvPr>
            <p:cNvSpPr/>
            <p:nvPr/>
          </p:nvSpPr>
          <p:spPr>
            <a:xfrm>
              <a:off x="5273611" y="379628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9E6BD674-6DB0-FE68-28FE-611A42FC04B9}"/>
                </a:ext>
              </a:extLst>
            </p:cNvPr>
            <p:cNvSpPr/>
            <p:nvPr/>
          </p:nvSpPr>
          <p:spPr>
            <a:xfrm>
              <a:off x="5273611" y="384162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E2A028AC-745D-F676-29E5-83C03A59505A}"/>
                </a:ext>
              </a:extLst>
            </p:cNvPr>
            <p:cNvSpPr/>
            <p:nvPr/>
          </p:nvSpPr>
          <p:spPr>
            <a:xfrm>
              <a:off x="5273611" y="388686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0FB3D7AA-C4A5-75FD-A412-D645AEA39F53}"/>
                </a:ext>
              </a:extLst>
            </p:cNvPr>
            <p:cNvSpPr/>
            <p:nvPr/>
          </p:nvSpPr>
          <p:spPr>
            <a:xfrm>
              <a:off x="5273611" y="39322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2278AD13-CC1B-6C11-8AA1-A5548FB7AC99}"/>
                </a:ext>
              </a:extLst>
            </p:cNvPr>
            <p:cNvSpPr/>
            <p:nvPr/>
          </p:nvSpPr>
          <p:spPr>
            <a:xfrm>
              <a:off x="5273611" y="397744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230556D1-D9AA-5066-7AFB-C81ED4A7BAE2}"/>
                </a:ext>
              </a:extLst>
            </p:cNvPr>
            <p:cNvSpPr/>
            <p:nvPr/>
          </p:nvSpPr>
          <p:spPr>
            <a:xfrm>
              <a:off x="5273611" y="42491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723A74A4-2C9B-D8A4-4832-FCC97668027C}"/>
                </a:ext>
              </a:extLst>
            </p:cNvPr>
            <p:cNvSpPr/>
            <p:nvPr/>
          </p:nvSpPr>
          <p:spPr>
            <a:xfrm>
              <a:off x="5273611" y="42944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6A607AE4-5C02-977D-8D10-F75768B83B31}"/>
                </a:ext>
              </a:extLst>
            </p:cNvPr>
            <p:cNvSpPr/>
            <p:nvPr/>
          </p:nvSpPr>
          <p:spPr>
            <a:xfrm>
              <a:off x="5316474" y="3298221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68208227-DB34-5C10-79E3-C1372892CD5C}"/>
                </a:ext>
              </a:extLst>
            </p:cNvPr>
            <p:cNvSpPr/>
            <p:nvPr/>
          </p:nvSpPr>
          <p:spPr>
            <a:xfrm>
              <a:off x="5316474" y="3343465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C6A53B96-8B5F-9B28-4DFC-3A07EE4940C4}"/>
                </a:ext>
              </a:extLst>
            </p:cNvPr>
            <p:cNvSpPr/>
            <p:nvPr/>
          </p:nvSpPr>
          <p:spPr>
            <a:xfrm>
              <a:off x="5316474" y="3388804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5E3FDF25-5F0C-BD93-6CF7-DE5BCA576222}"/>
                </a:ext>
              </a:extLst>
            </p:cNvPr>
            <p:cNvSpPr/>
            <p:nvPr/>
          </p:nvSpPr>
          <p:spPr>
            <a:xfrm>
              <a:off x="5316474" y="3434048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1C2836C8-CA77-3AF3-2BC7-B56DFD733DA7}"/>
                </a:ext>
              </a:extLst>
            </p:cNvPr>
            <p:cNvSpPr/>
            <p:nvPr/>
          </p:nvSpPr>
          <p:spPr>
            <a:xfrm>
              <a:off x="5316474" y="3479387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75815CB5-F63C-866D-DD2B-2E2482D664BE}"/>
                </a:ext>
              </a:extLst>
            </p:cNvPr>
            <p:cNvSpPr/>
            <p:nvPr/>
          </p:nvSpPr>
          <p:spPr>
            <a:xfrm>
              <a:off x="5316474" y="352463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1692D367-BDBC-623C-3DE6-2F3344FC3597}"/>
                </a:ext>
              </a:extLst>
            </p:cNvPr>
            <p:cNvSpPr/>
            <p:nvPr/>
          </p:nvSpPr>
          <p:spPr>
            <a:xfrm>
              <a:off x="5316474" y="356987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096C6C2F-6D30-0F93-0CCF-20FA7622C464}"/>
                </a:ext>
              </a:extLst>
            </p:cNvPr>
            <p:cNvSpPr/>
            <p:nvPr/>
          </p:nvSpPr>
          <p:spPr>
            <a:xfrm>
              <a:off x="5316474" y="36152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A69553CB-CA06-0D5F-CD4C-9E43E50F494B}"/>
                </a:ext>
              </a:extLst>
            </p:cNvPr>
            <p:cNvSpPr/>
            <p:nvPr/>
          </p:nvSpPr>
          <p:spPr>
            <a:xfrm>
              <a:off x="5316474" y="366045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DE1FFA61-7803-E746-7BBA-88D852FB2CD6}"/>
                </a:ext>
              </a:extLst>
            </p:cNvPr>
            <p:cNvSpPr/>
            <p:nvPr/>
          </p:nvSpPr>
          <p:spPr>
            <a:xfrm>
              <a:off x="5316474" y="37057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CF252AC6-AC07-C873-05F5-9BB50D2A253C}"/>
                </a:ext>
              </a:extLst>
            </p:cNvPr>
            <p:cNvSpPr/>
            <p:nvPr/>
          </p:nvSpPr>
          <p:spPr>
            <a:xfrm>
              <a:off x="5316474" y="37510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46426CB8-DE90-3757-82CA-FB5AAADDA3B6}"/>
                </a:ext>
              </a:extLst>
            </p:cNvPr>
            <p:cNvSpPr/>
            <p:nvPr/>
          </p:nvSpPr>
          <p:spPr>
            <a:xfrm>
              <a:off x="5316474" y="379628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1908F259-E254-813C-D7D4-A45435AA2B8F}"/>
                </a:ext>
              </a:extLst>
            </p:cNvPr>
            <p:cNvSpPr/>
            <p:nvPr/>
          </p:nvSpPr>
          <p:spPr>
            <a:xfrm>
              <a:off x="5316474" y="384162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CCD53237-7DFB-D804-7BFB-63B763241CC8}"/>
                </a:ext>
              </a:extLst>
            </p:cNvPr>
            <p:cNvSpPr/>
            <p:nvPr/>
          </p:nvSpPr>
          <p:spPr>
            <a:xfrm>
              <a:off x="5316474" y="388686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id="{BBD57383-EA58-7BA6-F85C-B80DB0139D14}"/>
                </a:ext>
              </a:extLst>
            </p:cNvPr>
            <p:cNvSpPr/>
            <p:nvPr/>
          </p:nvSpPr>
          <p:spPr>
            <a:xfrm>
              <a:off x="5316474" y="39322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id="{E7CA4340-1B80-27B7-3440-E390174E4320}"/>
                </a:ext>
              </a:extLst>
            </p:cNvPr>
            <p:cNvSpPr/>
            <p:nvPr/>
          </p:nvSpPr>
          <p:spPr>
            <a:xfrm>
              <a:off x="5316474" y="397744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id="{271D9E76-6F0A-07D5-90A2-F72C678A827A}"/>
                </a:ext>
              </a:extLst>
            </p:cNvPr>
            <p:cNvSpPr/>
            <p:nvPr/>
          </p:nvSpPr>
          <p:spPr>
            <a:xfrm>
              <a:off x="5316474" y="406803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id="{FB51F014-181D-EF3B-24C2-34A3D577DB7F}"/>
                </a:ext>
              </a:extLst>
            </p:cNvPr>
            <p:cNvSpPr/>
            <p:nvPr/>
          </p:nvSpPr>
          <p:spPr>
            <a:xfrm>
              <a:off x="5316474" y="411327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D83F5676-F094-6FA2-437E-358CF99D85CA}"/>
                </a:ext>
              </a:extLst>
            </p:cNvPr>
            <p:cNvSpPr/>
            <p:nvPr/>
          </p:nvSpPr>
          <p:spPr>
            <a:xfrm>
              <a:off x="5316474" y="415861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0C0A6CC1-0FF7-E5ED-DD82-BC97BEC9BDB7}"/>
                </a:ext>
              </a:extLst>
            </p:cNvPr>
            <p:cNvSpPr/>
            <p:nvPr/>
          </p:nvSpPr>
          <p:spPr>
            <a:xfrm>
              <a:off x="5316474" y="420385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26A0BC32-37EF-49CD-71B9-96DA2C37357F}"/>
                </a:ext>
              </a:extLst>
            </p:cNvPr>
            <p:cNvSpPr/>
            <p:nvPr/>
          </p:nvSpPr>
          <p:spPr>
            <a:xfrm>
              <a:off x="5316474" y="42944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3C1D6715-D3F7-54FD-77B2-31982BD9A56C}"/>
                </a:ext>
              </a:extLst>
            </p:cNvPr>
            <p:cNvSpPr/>
            <p:nvPr/>
          </p:nvSpPr>
          <p:spPr>
            <a:xfrm>
              <a:off x="5075015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DB68680E-E205-D0F9-381A-30FBDC4C9E4E}"/>
                </a:ext>
              </a:extLst>
            </p:cNvPr>
            <p:cNvSpPr/>
            <p:nvPr/>
          </p:nvSpPr>
          <p:spPr>
            <a:xfrm>
              <a:off x="5075015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D46D4915-342D-8BDC-AC2E-AB13F1D61426}"/>
                </a:ext>
              </a:extLst>
            </p:cNvPr>
            <p:cNvSpPr/>
            <p:nvPr/>
          </p:nvSpPr>
          <p:spPr>
            <a:xfrm>
              <a:off x="5075015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1591ED90-7165-BF1B-7E71-FD10F01D3537}"/>
                </a:ext>
              </a:extLst>
            </p:cNvPr>
            <p:cNvSpPr/>
            <p:nvPr/>
          </p:nvSpPr>
          <p:spPr>
            <a:xfrm>
              <a:off x="5075015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63E8144B-27C3-0EE0-B395-6475BCB4681E}"/>
                </a:ext>
              </a:extLst>
            </p:cNvPr>
            <p:cNvSpPr/>
            <p:nvPr/>
          </p:nvSpPr>
          <p:spPr>
            <a:xfrm>
              <a:off x="5075015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CEB3BCB9-3879-E6E2-EC5C-0D684499C151}"/>
                </a:ext>
              </a:extLst>
            </p:cNvPr>
            <p:cNvSpPr/>
            <p:nvPr/>
          </p:nvSpPr>
          <p:spPr>
            <a:xfrm>
              <a:off x="5075015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3E724305-C259-0EBA-90AC-E0B82E548E31}"/>
                </a:ext>
              </a:extLst>
            </p:cNvPr>
            <p:cNvSpPr/>
            <p:nvPr/>
          </p:nvSpPr>
          <p:spPr>
            <a:xfrm>
              <a:off x="5075015" y="414032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3277B692-C0FF-6789-23E9-39DF7582CB10}"/>
                </a:ext>
              </a:extLst>
            </p:cNvPr>
            <p:cNvSpPr/>
            <p:nvPr/>
          </p:nvSpPr>
          <p:spPr>
            <a:xfrm>
              <a:off x="5075015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7EEE9341-F22A-568F-4157-45A95F1F73B3}"/>
                </a:ext>
              </a:extLst>
            </p:cNvPr>
            <p:cNvSpPr/>
            <p:nvPr/>
          </p:nvSpPr>
          <p:spPr>
            <a:xfrm>
              <a:off x="5075015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BAA0FDE2-15A8-76C8-1274-6E2395FBF222}"/>
                </a:ext>
              </a:extLst>
            </p:cNvPr>
            <p:cNvSpPr/>
            <p:nvPr/>
          </p:nvSpPr>
          <p:spPr>
            <a:xfrm>
              <a:off x="5075015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628E27F7-E589-371F-F94E-66119BA14EED}"/>
                </a:ext>
              </a:extLst>
            </p:cNvPr>
            <p:cNvSpPr/>
            <p:nvPr/>
          </p:nvSpPr>
          <p:spPr>
            <a:xfrm>
              <a:off x="5075015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875719FC-A326-DF3F-8526-80076BD9257B}"/>
                </a:ext>
              </a:extLst>
            </p:cNvPr>
            <p:cNvSpPr/>
            <p:nvPr/>
          </p:nvSpPr>
          <p:spPr>
            <a:xfrm>
              <a:off x="5075015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9FA3BFDD-6CC1-B789-462E-8191388086EB}"/>
                </a:ext>
              </a:extLst>
            </p:cNvPr>
            <p:cNvSpPr/>
            <p:nvPr/>
          </p:nvSpPr>
          <p:spPr>
            <a:xfrm>
              <a:off x="5075015" y="445731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50CC7872-10AF-CB8F-0CB9-DC7C58EF578A}"/>
                </a:ext>
              </a:extLst>
            </p:cNvPr>
            <p:cNvSpPr/>
            <p:nvPr/>
          </p:nvSpPr>
          <p:spPr>
            <a:xfrm>
              <a:off x="5075015" y="450256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AE2A5A2F-1F0C-34A1-553F-9C2B6D384DEC}"/>
                </a:ext>
              </a:extLst>
            </p:cNvPr>
            <p:cNvSpPr/>
            <p:nvPr/>
          </p:nvSpPr>
          <p:spPr>
            <a:xfrm>
              <a:off x="5075015" y="454790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EC5CE9B2-65BA-B0FB-62B7-354120D1308C}"/>
                </a:ext>
              </a:extLst>
            </p:cNvPr>
            <p:cNvSpPr/>
            <p:nvPr/>
          </p:nvSpPr>
          <p:spPr>
            <a:xfrm>
              <a:off x="511787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88BA86CA-CC7E-4DB5-D22E-8C9E4614AF21}"/>
                </a:ext>
              </a:extLst>
            </p:cNvPr>
            <p:cNvSpPr/>
            <p:nvPr/>
          </p:nvSpPr>
          <p:spPr>
            <a:xfrm>
              <a:off x="511787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34037294-A181-264A-8BA2-76D5BB970643}"/>
                </a:ext>
              </a:extLst>
            </p:cNvPr>
            <p:cNvSpPr/>
            <p:nvPr/>
          </p:nvSpPr>
          <p:spPr>
            <a:xfrm>
              <a:off x="5117877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41520C4C-EA13-6811-3D62-3BEAAAB90AC6}"/>
                </a:ext>
              </a:extLst>
            </p:cNvPr>
            <p:cNvSpPr/>
            <p:nvPr/>
          </p:nvSpPr>
          <p:spPr>
            <a:xfrm>
              <a:off x="5117877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36756E92-D295-3AC0-CECE-02F67AE14EA8}"/>
                </a:ext>
              </a:extLst>
            </p:cNvPr>
            <p:cNvSpPr/>
            <p:nvPr/>
          </p:nvSpPr>
          <p:spPr>
            <a:xfrm>
              <a:off x="5117877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FE5678F7-770B-8841-055E-836B9D88CBCB}"/>
                </a:ext>
              </a:extLst>
            </p:cNvPr>
            <p:cNvSpPr/>
            <p:nvPr/>
          </p:nvSpPr>
          <p:spPr>
            <a:xfrm>
              <a:off x="5117877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3F0FF411-D09E-3631-E2BA-007FCDD7D227}"/>
                </a:ext>
              </a:extLst>
            </p:cNvPr>
            <p:cNvSpPr/>
            <p:nvPr/>
          </p:nvSpPr>
          <p:spPr>
            <a:xfrm>
              <a:off x="5117877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2B07C448-89ED-08F6-7F37-9F53F10308D9}"/>
                </a:ext>
              </a:extLst>
            </p:cNvPr>
            <p:cNvSpPr/>
            <p:nvPr/>
          </p:nvSpPr>
          <p:spPr>
            <a:xfrm>
              <a:off x="5117877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6A3E5CBD-53D8-9463-CFD0-9A4CAD0718CC}"/>
                </a:ext>
              </a:extLst>
            </p:cNvPr>
            <p:cNvSpPr/>
            <p:nvPr/>
          </p:nvSpPr>
          <p:spPr>
            <a:xfrm>
              <a:off x="5117877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77CFE163-EFE6-9638-6F54-EFC67FB0084A}"/>
                </a:ext>
              </a:extLst>
            </p:cNvPr>
            <p:cNvSpPr/>
            <p:nvPr/>
          </p:nvSpPr>
          <p:spPr>
            <a:xfrm>
              <a:off x="5117877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73A7D13D-C7FD-9A1D-6C04-65C7539C95EE}"/>
                </a:ext>
              </a:extLst>
            </p:cNvPr>
            <p:cNvSpPr/>
            <p:nvPr/>
          </p:nvSpPr>
          <p:spPr>
            <a:xfrm>
              <a:off x="5117877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AD8CA3EE-2C89-F1BA-2EFB-AE583339534B}"/>
                </a:ext>
              </a:extLst>
            </p:cNvPr>
            <p:cNvSpPr/>
            <p:nvPr/>
          </p:nvSpPr>
          <p:spPr>
            <a:xfrm>
              <a:off x="5117877" y="445731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F0715F51-9262-A2C5-EF91-1EDAE74C705A}"/>
                </a:ext>
              </a:extLst>
            </p:cNvPr>
            <p:cNvSpPr/>
            <p:nvPr/>
          </p:nvSpPr>
          <p:spPr>
            <a:xfrm>
              <a:off x="5117877" y="450256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BD61170D-E4EF-E1D7-D8A1-87D72AAC3C9E}"/>
                </a:ext>
              </a:extLst>
            </p:cNvPr>
            <p:cNvSpPr/>
            <p:nvPr/>
          </p:nvSpPr>
          <p:spPr>
            <a:xfrm>
              <a:off x="5117877" y="454790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62381362-A885-503B-5DEB-19128B6F84CD}"/>
                </a:ext>
              </a:extLst>
            </p:cNvPr>
            <p:cNvSpPr/>
            <p:nvPr/>
          </p:nvSpPr>
          <p:spPr>
            <a:xfrm>
              <a:off x="5160835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8BA7CCC3-3EFE-1308-26F9-36FB8CFF69E1}"/>
                </a:ext>
              </a:extLst>
            </p:cNvPr>
            <p:cNvSpPr/>
            <p:nvPr/>
          </p:nvSpPr>
          <p:spPr>
            <a:xfrm>
              <a:off x="5160835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BF4E47A7-B9F9-27E2-5E8E-C59DFE190129}"/>
                </a:ext>
              </a:extLst>
            </p:cNvPr>
            <p:cNvSpPr/>
            <p:nvPr/>
          </p:nvSpPr>
          <p:spPr>
            <a:xfrm>
              <a:off x="5160835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CA8FB27A-60FA-FEC9-7057-8AB5CCDE05D2}"/>
                </a:ext>
              </a:extLst>
            </p:cNvPr>
            <p:cNvSpPr/>
            <p:nvPr/>
          </p:nvSpPr>
          <p:spPr>
            <a:xfrm>
              <a:off x="5160835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1" name="任意多边形: 形状 910">
              <a:extLst>
                <a:ext uri="{FF2B5EF4-FFF2-40B4-BE49-F238E27FC236}">
                  <a16:creationId xmlns:a16="http://schemas.microsoft.com/office/drawing/2014/main" id="{09B3A4CA-8AB3-B38F-DAFA-2E8D45848FA0}"/>
                </a:ext>
              </a:extLst>
            </p:cNvPr>
            <p:cNvSpPr/>
            <p:nvPr/>
          </p:nvSpPr>
          <p:spPr>
            <a:xfrm>
              <a:off x="5160835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CCB3E2F1-7312-43CD-D9EF-0CB3FBDF7B8A}"/>
                </a:ext>
              </a:extLst>
            </p:cNvPr>
            <p:cNvSpPr/>
            <p:nvPr/>
          </p:nvSpPr>
          <p:spPr>
            <a:xfrm>
              <a:off x="5160835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3EE9D1BC-1B4F-8704-04CA-F563E75C880C}"/>
                </a:ext>
              </a:extLst>
            </p:cNvPr>
            <p:cNvSpPr/>
            <p:nvPr/>
          </p:nvSpPr>
          <p:spPr>
            <a:xfrm>
              <a:off x="5160835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C082150D-D30D-F318-EA44-79CA60284CF2}"/>
                </a:ext>
              </a:extLst>
            </p:cNvPr>
            <p:cNvSpPr/>
            <p:nvPr/>
          </p:nvSpPr>
          <p:spPr>
            <a:xfrm>
              <a:off x="5160835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D5572636-534D-A3B5-9C39-3831685F2C9E}"/>
                </a:ext>
              </a:extLst>
            </p:cNvPr>
            <p:cNvSpPr/>
            <p:nvPr/>
          </p:nvSpPr>
          <p:spPr>
            <a:xfrm>
              <a:off x="5160835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6" name="任意多边形: 形状 915">
              <a:extLst>
                <a:ext uri="{FF2B5EF4-FFF2-40B4-BE49-F238E27FC236}">
                  <a16:creationId xmlns:a16="http://schemas.microsoft.com/office/drawing/2014/main" id="{ABD1E003-A032-5D55-F8AC-72C9F66D59FD}"/>
                </a:ext>
              </a:extLst>
            </p:cNvPr>
            <p:cNvSpPr/>
            <p:nvPr/>
          </p:nvSpPr>
          <p:spPr>
            <a:xfrm>
              <a:off x="5160835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7" name="任意多边形: 形状 916">
              <a:extLst>
                <a:ext uri="{FF2B5EF4-FFF2-40B4-BE49-F238E27FC236}">
                  <a16:creationId xmlns:a16="http://schemas.microsoft.com/office/drawing/2014/main" id="{D473F58E-EA64-A5FC-99D2-D09C6C63BD75}"/>
                </a:ext>
              </a:extLst>
            </p:cNvPr>
            <p:cNvSpPr/>
            <p:nvPr/>
          </p:nvSpPr>
          <p:spPr>
            <a:xfrm>
              <a:off x="5160835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8" name="任意多边形: 形状 917">
              <a:extLst>
                <a:ext uri="{FF2B5EF4-FFF2-40B4-BE49-F238E27FC236}">
                  <a16:creationId xmlns:a16="http://schemas.microsoft.com/office/drawing/2014/main" id="{5BDB1462-F6BF-9353-EAA8-90C7B8B0070E}"/>
                </a:ext>
              </a:extLst>
            </p:cNvPr>
            <p:cNvSpPr/>
            <p:nvPr/>
          </p:nvSpPr>
          <p:spPr>
            <a:xfrm>
              <a:off x="5160835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076CF1AE-3B7D-AF3D-8949-33CC0DE259E5}"/>
                </a:ext>
              </a:extLst>
            </p:cNvPr>
            <p:cNvSpPr/>
            <p:nvPr/>
          </p:nvSpPr>
          <p:spPr>
            <a:xfrm>
              <a:off x="5160835" y="445731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F0E9B879-0EB7-15D5-7B07-EDE52E4F2408}"/>
                </a:ext>
              </a:extLst>
            </p:cNvPr>
            <p:cNvSpPr/>
            <p:nvPr/>
          </p:nvSpPr>
          <p:spPr>
            <a:xfrm>
              <a:off x="5160835" y="450256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C5FC8EB5-087E-AB13-B0A8-F4D54F7146BD}"/>
                </a:ext>
              </a:extLst>
            </p:cNvPr>
            <p:cNvSpPr/>
            <p:nvPr/>
          </p:nvSpPr>
          <p:spPr>
            <a:xfrm>
              <a:off x="5160835" y="454790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F7F8BB3C-92E2-3E5F-1CC5-9F43F014C32E}"/>
                </a:ext>
              </a:extLst>
            </p:cNvPr>
            <p:cNvSpPr/>
            <p:nvPr/>
          </p:nvSpPr>
          <p:spPr>
            <a:xfrm>
              <a:off x="6064853" y="36152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BCC3CD06-80EF-142D-B6DB-41AFA5721FFA}"/>
                </a:ext>
              </a:extLst>
            </p:cNvPr>
            <p:cNvSpPr/>
            <p:nvPr/>
          </p:nvSpPr>
          <p:spPr>
            <a:xfrm>
              <a:off x="6064853" y="366045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id="{AF4BCEF8-4551-D08A-33D6-8798718F1349}"/>
                </a:ext>
              </a:extLst>
            </p:cNvPr>
            <p:cNvSpPr/>
            <p:nvPr/>
          </p:nvSpPr>
          <p:spPr>
            <a:xfrm>
              <a:off x="6064853" y="37057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7AAC6254-350F-16D1-AD2D-5A335BDDAA5F}"/>
                </a:ext>
              </a:extLst>
            </p:cNvPr>
            <p:cNvSpPr/>
            <p:nvPr/>
          </p:nvSpPr>
          <p:spPr>
            <a:xfrm>
              <a:off x="6064853" y="37510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C0E8A4D6-4AA8-6BAD-CFBC-2375E14BB014}"/>
                </a:ext>
              </a:extLst>
            </p:cNvPr>
            <p:cNvSpPr/>
            <p:nvPr/>
          </p:nvSpPr>
          <p:spPr>
            <a:xfrm>
              <a:off x="6064853" y="379628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B41AF90E-269F-11FE-179E-6A2FD809CD8A}"/>
                </a:ext>
              </a:extLst>
            </p:cNvPr>
            <p:cNvSpPr/>
            <p:nvPr/>
          </p:nvSpPr>
          <p:spPr>
            <a:xfrm>
              <a:off x="6064853" y="384162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8" name="任意多边形: 形状 927">
              <a:extLst>
                <a:ext uri="{FF2B5EF4-FFF2-40B4-BE49-F238E27FC236}">
                  <a16:creationId xmlns:a16="http://schemas.microsoft.com/office/drawing/2014/main" id="{1443E042-B184-6C51-14A2-02647E8A0B40}"/>
                </a:ext>
              </a:extLst>
            </p:cNvPr>
            <p:cNvSpPr/>
            <p:nvPr/>
          </p:nvSpPr>
          <p:spPr>
            <a:xfrm>
              <a:off x="6064853" y="388686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0E70B3C8-A897-EA5B-3045-D5CD3EEA8958}"/>
                </a:ext>
              </a:extLst>
            </p:cNvPr>
            <p:cNvSpPr/>
            <p:nvPr/>
          </p:nvSpPr>
          <p:spPr>
            <a:xfrm>
              <a:off x="6064853" y="39322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id="{EDB92FDB-2C0C-FB6A-181B-6B3A239293AB}"/>
                </a:ext>
              </a:extLst>
            </p:cNvPr>
            <p:cNvSpPr/>
            <p:nvPr/>
          </p:nvSpPr>
          <p:spPr>
            <a:xfrm>
              <a:off x="6064853" y="397744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" name="任意多边形: 形状 930">
              <a:extLst>
                <a:ext uri="{FF2B5EF4-FFF2-40B4-BE49-F238E27FC236}">
                  <a16:creationId xmlns:a16="http://schemas.microsoft.com/office/drawing/2014/main" id="{7DCAAF56-85A1-F2E2-B3CE-4571861E6B16}"/>
                </a:ext>
              </a:extLst>
            </p:cNvPr>
            <p:cNvSpPr/>
            <p:nvPr/>
          </p:nvSpPr>
          <p:spPr>
            <a:xfrm>
              <a:off x="6064853" y="402269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" name="任意多边形: 形状 931">
              <a:extLst>
                <a:ext uri="{FF2B5EF4-FFF2-40B4-BE49-F238E27FC236}">
                  <a16:creationId xmlns:a16="http://schemas.microsoft.com/office/drawing/2014/main" id="{2B2B52D2-8A81-35F2-A00E-C43A0EA15F68}"/>
                </a:ext>
              </a:extLst>
            </p:cNvPr>
            <p:cNvSpPr/>
            <p:nvPr/>
          </p:nvSpPr>
          <p:spPr>
            <a:xfrm>
              <a:off x="6064853" y="406803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id="{F724C4F5-E8E0-7B62-BC6B-D4C3464CAC98}"/>
                </a:ext>
              </a:extLst>
            </p:cNvPr>
            <p:cNvSpPr/>
            <p:nvPr/>
          </p:nvSpPr>
          <p:spPr>
            <a:xfrm>
              <a:off x="6064853" y="411327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92D6DCA0-A5DE-5EB3-1E5A-CE8B3F7F3ED4}"/>
                </a:ext>
              </a:extLst>
            </p:cNvPr>
            <p:cNvSpPr/>
            <p:nvPr/>
          </p:nvSpPr>
          <p:spPr>
            <a:xfrm>
              <a:off x="6064853" y="415861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C02EDDDA-DCBB-0EF0-F4A7-2A0A28F07D03}"/>
                </a:ext>
              </a:extLst>
            </p:cNvPr>
            <p:cNvSpPr/>
            <p:nvPr/>
          </p:nvSpPr>
          <p:spPr>
            <a:xfrm>
              <a:off x="6064853" y="42491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33FC2AB6-8AF9-58D7-2265-C4CB7A0BC9E3}"/>
                </a:ext>
              </a:extLst>
            </p:cNvPr>
            <p:cNvSpPr/>
            <p:nvPr/>
          </p:nvSpPr>
          <p:spPr>
            <a:xfrm>
              <a:off x="6064853" y="42944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CE090AB5-9B88-1EAF-8ADE-9604FC7E1C5E}"/>
                </a:ext>
              </a:extLst>
            </p:cNvPr>
            <p:cNvSpPr/>
            <p:nvPr/>
          </p:nvSpPr>
          <p:spPr>
            <a:xfrm>
              <a:off x="6064853" y="433968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C354B090-1B3C-488C-A944-75C6C9E80793}"/>
                </a:ext>
              </a:extLst>
            </p:cNvPr>
            <p:cNvSpPr/>
            <p:nvPr/>
          </p:nvSpPr>
          <p:spPr>
            <a:xfrm>
              <a:off x="6064853" y="438502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id="{392ECD88-3FBB-CBFD-F1F9-D246FBA51F32}"/>
                </a:ext>
              </a:extLst>
            </p:cNvPr>
            <p:cNvSpPr/>
            <p:nvPr/>
          </p:nvSpPr>
          <p:spPr>
            <a:xfrm>
              <a:off x="6064853" y="447560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id="{577AF8EE-F67B-F1DD-0683-C5E888F15621}"/>
                </a:ext>
              </a:extLst>
            </p:cNvPr>
            <p:cNvSpPr/>
            <p:nvPr/>
          </p:nvSpPr>
          <p:spPr>
            <a:xfrm>
              <a:off x="6064853" y="452085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AC4D0D6A-E0BC-154D-DCB4-1BCBB038652B}"/>
                </a:ext>
              </a:extLst>
            </p:cNvPr>
            <p:cNvSpPr/>
            <p:nvPr/>
          </p:nvSpPr>
          <p:spPr>
            <a:xfrm>
              <a:off x="6064853" y="456609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id="{ED8C742F-A71A-1193-DCF4-DA42D063B6ED}"/>
                </a:ext>
              </a:extLst>
            </p:cNvPr>
            <p:cNvSpPr/>
            <p:nvPr/>
          </p:nvSpPr>
          <p:spPr>
            <a:xfrm>
              <a:off x="6107811" y="36152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3" name="任意多边形: 形状 942">
              <a:extLst>
                <a:ext uri="{FF2B5EF4-FFF2-40B4-BE49-F238E27FC236}">
                  <a16:creationId xmlns:a16="http://schemas.microsoft.com/office/drawing/2014/main" id="{B68F96E3-6C91-05A1-C951-E0F5689C77FE}"/>
                </a:ext>
              </a:extLst>
            </p:cNvPr>
            <p:cNvSpPr/>
            <p:nvPr/>
          </p:nvSpPr>
          <p:spPr>
            <a:xfrm>
              <a:off x="6107811" y="366045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id="{804EF8C7-567D-90A7-BCFB-F8CCDA12334E}"/>
                </a:ext>
              </a:extLst>
            </p:cNvPr>
            <p:cNvSpPr/>
            <p:nvPr/>
          </p:nvSpPr>
          <p:spPr>
            <a:xfrm>
              <a:off x="6107811" y="37057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5" name="任意多边形: 形状 944">
              <a:extLst>
                <a:ext uri="{FF2B5EF4-FFF2-40B4-BE49-F238E27FC236}">
                  <a16:creationId xmlns:a16="http://schemas.microsoft.com/office/drawing/2014/main" id="{7796D2A0-F90E-35C3-63D1-4675A7239DF7}"/>
                </a:ext>
              </a:extLst>
            </p:cNvPr>
            <p:cNvSpPr/>
            <p:nvPr/>
          </p:nvSpPr>
          <p:spPr>
            <a:xfrm>
              <a:off x="6107811" y="37510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6" name="任意多边形: 形状 945">
              <a:extLst>
                <a:ext uri="{FF2B5EF4-FFF2-40B4-BE49-F238E27FC236}">
                  <a16:creationId xmlns:a16="http://schemas.microsoft.com/office/drawing/2014/main" id="{3A70D758-5D87-99AA-72A9-2548B9D83A78}"/>
                </a:ext>
              </a:extLst>
            </p:cNvPr>
            <p:cNvSpPr/>
            <p:nvPr/>
          </p:nvSpPr>
          <p:spPr>
            <a:xfrm>
              <a:off x="6107811" y="379628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519E904F-7373-45E0-3FF0-89B10C030493}"/>
                </a:ext>
              </a:extLst>
            </p:cNvPr>
            <p:cNvSpPr/>
            <p:nvPr/>
          </p:nvSpPr>
          <p:spPr>
            <a:xfrm>
              <a:off x="6107811" y="384162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48B18683-B3C2-E1AD-1CEA-D44F16487233}"/>
                </a:ext>
              </a:extLst>
            </p:cNvPr>
            <p:cNvSpPr/>
            <p:nvPr/>
          </p:nvSpPr>
          <p:spPr>
            <a:xfrm>
              <a:off x="6107811" y="388686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5BB48BD9-69AC-D6B7-1F34-792D50A270E9}"/>
                </a:ext>
              </a:extLst>
            </p:cNvPr>
            <p:cNvSpPr/>
            <p:nvPr/>
          </p:nvSpPr>
          <p:spPr>
            <a:xfrm>
              <a:off x="6107811" y="39322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1D9FB96C-9E84-778F-885D-392234BBF7B5}"/>
                </a:ext>
              </a:extLst>
            </p:cNvPr>
            <p:cNvSpPr/>
            <p:nvPr/>
          </p:nvSpPr>
          <p:spPr>
            <a:xfrm>
              <a:off x="6107811" y="397744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FD34FA7C-C0EF-6E8E-A738-A3CAF7B3BDEF}"/>
                </a:ext>
              </a:extLst>
            </p:cNvPr>
            <p:cNvSpPr/>
            <p:nvPr/>
          </p:nvSpPr>
          <p:spPr>
            <a:xfrm>
              <a:off x="6107811" y="402269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6E6B1E7B-21ED-E64B-10DE-B42AF3BF174A}"/>
                </a:ext>
              </a:extLst>
            </p:cNvPr>
            <p:cNvSpPr/>
            <p:nvPr/>
          </p:nvSpPr>
          <p:spPr>
            <a:xfrm>
              <a:off x="6107811" y="406803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7F5CAE5D-3EED-7778-5C87-38B83EFABB92}"/>
                </a:ext>
              </a:extLst>
            </p:cNvPr>
            <p:cNvSpPr/>
            <p:nvPr/>
          </p:nvSpPr>
          <p:spPr>
            <a:xfrm>
              <a:off x="6107811" y="411327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811972B8-F615-5CC1-2112-E7FDCD450B69}"/>
                </a:ext>
              </a:extLst>
            </p:cNvPr>
            <p:cNvSpPr/>
            <p:nvPr/>
          </p:nvSpPr>
          <p:spPr>
            <a:xfrm>
              <a:off x="6107811" y="415861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864AD0FF-D9C4-A9EC-34A3-B0543C849CA4}"/>
                </a:ext>
              </a:extLst>
            </p:cNvPr>
            <p:cNvSpPr/>
            <p:nvPr/>
          </p:nvSpPr>
          <p:spPr>
            <a:xfrm>
              <a:off x="6107811" y="42944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6A97FB30-DD18-2C37-0817-A1E03D66484B}"/>
                </a:ext>
              </a:extLst>
            </p:cNvPr>
            <p:cNvSpPr/>
            <p:nvPr/>
          </p:nvSpPr>
          <p:spPr>
            <a:xfrm>
              <a:off x="6107811" y="433968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9B8D02BA-C246-B9B4-5998-AB9C756B989B}"/>
                </a:ext>
              </a:extLst>
            </p:cNvPr>
            <p:cNvSpPr/>
            <p:nvPr/>
          </p:nvSpPr>
          <p:spPr>
            <a:xfrm>
              <a:off x="6107811" y="443026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3E8BC4B4-AB68-239F-F836-8D4333286DB6}"/>
                </a:ext>
              </a:extLst>
            </p:cNvPr>
            <p:cNvSpPr/>
            <p:nvPr/>
          </p:nvSpPr>
          <p:spPr>
            <a:xfrm>
              <a:off x="6107811" y="447560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97231DC9-B69A-05D1-668D-30FEFA255196}"/>
                </a:ext>
              </a:extLst>
            </p:cNvPr>
            <p:cNvSpPr/>
            <p:nvPr/>
          </p:nvSpPr>
          <p:spPr>
            <a:xfrm>
              <a:off x="6107811" y="452085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1178A89D-3B28-2BD0-5C0E-2930AC99496D}"/>
                </a:ext>
              </a:extLst>
            </p:cNvPr>
            <p:cNvSpPr/>
            <p:nvPr/>
          </p:nvSpPr>
          <p:spPr>
            <a:xfrm>
              <a:off x="6107811" y="456609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AC544A95-8C77-D079-3A1D-5C6723C748F2}"/>
                </a:ext>
              </a:extLst>
            </p:cNvPr>
            <p:cNvSpPr/>
            <p:nvPr/>
          </p:nvSpPr>
          <p:spPr>
            <a:xfrm>
              <a:off x="6150673" y="361521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FE3DAC8C-DE78-57D3-3DF1-5BBBF4AE9745}"/>
                </a:ext>
              </a:extLst>
            </p:cNvPr>
            <p:cNvSpPr/>
            <p:nvPr/>
          </p:nvSpPr>
          <p:spPr>
            <a:xfrm>
              <a:off x="6150673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FCAAC8BF-6FBC-B4D2-E329-1F7B318B8586}"/>
                </a:ext>
              </a:extLst>
            </p:cNvPr>
            <p:cNvSpPr/>
            <p:nvPr/>
          </p:nvSpPr>
          <p:spPr>
            <a:xfrm>
              <a:off x="6150673" y="370579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628EB585-DD89-6BF0-F6FD-AA9A669A9B9B}"/>
                </a:ext>
              </a:extLst>
            </p:cNvPr>
            <p:cNvSpPr/>
            <p:nvPr/>
          </p:nvSpPr>
          <p:spPr>
            <a:xfrm>
              <a:off x="6150673" y="375104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C5757542-4EE2-24A4-0787-B7F1759A2487}"/>
                </a:ext>
              </a:extLst>
            </p:cNvPr>
            <p:cNvSpPr/>
            <p:nvPr/>
          </p:nvSpPr>
          <p:spPr>
            <a:xfrm>
              <a:off x="6150673" y="37962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9B4F5C45-0101-EB8B-43AE-5703D635B576}"/>
                </a:ext>
              </a:extLst>
            </p:cNvPr>
            <p:cNvSpPr/>
            <p:nvPr/>
          </p:nvSpPr>
          <p:spPr>
            <a:xfrm>
              <a:off x="6150673" y="384162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571687F9-1DD1-09D1-085D-601E71B6F78F}"/>
                </a:ext>
              </a:extLst>
            </p:cNvPr>
            <p:cNvSpPr/>
            <p:nvPr/>
          </p:nvSpPr>
          <p:spPr>
            <a:xfrm>
              <a:off x="6150673" y="388686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D8D27EB9-3B6B-20DD-E90C-4353FA43AC4F}"/>
                </a:ext>
              </a:extLst>
            </p:cNvPr>
            <p:cNvSpPr/>
            <p:nvPr/>
          </p:nvSpPr>
          <p:spPr>
            <a:xfrm>
              <a:off x="6150673" y="393220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C9FD274A-502C-6786-DF34-BF76CA458D5C}"/>
                </a:ext>
              </a:extLst>
            </p:cNvPr>
            <p:cNvSpPr/>
            <p:nvPr/>
          </p:nvSpPr>
          <p:spPr>
            <a:xfrm>
              <a:off x="6150673" y="397744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FACF7130-AA99-8CE5-3DCF-0A3524E15BD0}"/>
                </a:ext>
              </a:extLst>
            </p:cNvPr>
            <p:cNvSpPr/>
            <p:nvPr/>
          </p:nvSpPr>
          <p:spPr>
            <a:xfrm>
              <a:off x="6150673" y="402269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446B5026-0F36-0F4B-039C-B5E73597FE7E}"/>
                </a:ext>
              </a:extLst>
            </p:cNvPr>
            <p:cNvSpPr/>
            <p:nvPr/>
          </p:nvSpPr>
          <p:spPr>
            <a:xfrm>
              <a:off x="6150673" y="406803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2CE9AAF5-5CB7-390D-FE95-564C8386A344}"/>
                </a:ext>
              </a:extLst>
            </p:cNvPr>
            <p:cNvSpPr/>
            <p:nvPr/>
          </p:nvSpPr>
          <p:spPr>
            <a:xfrm>
              <a:off x="6150673" y="41132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B5679C08-1591-BF6D-EC39-45AC241E2A52}"/>
                </a:ext>
              </a:extLst>
            </p:cNvPr>
            <p:cNvSpPr/>
            <p:nvPr/>
          </p:nvSpPr>
          <p:spPr>
            <a:xfrm>
              <a:off x="6150673" y="415861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F2E3B2AD-53FF-8B93-0A4C-4B0E600157F7}"/>
                </a:ext>
              </a:extLst>
            </p:cNvPr>
            <p:cNvSpPr/>
            <p:nvPr/>
          </p:nvSpPr>
          <p:spPr>
            <a:xfrm>
              <a:off x="6150673" y="420385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77A2524B-94A8-A1D0-373B-7BB7A68FCAC9}"/>
                </a:ext>
              </a:extLst>
            </p:cNvPr>
            <p:cNvSpPr/>
            <p:nvPr/>
          </p:nvSpPr>
          <p:spPr>
            <a:xfrm>
              <a:off x="6150673" y="429444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00022B29-8C12-B405-0CE8-FBA2EB9EB77B}"/>
                </a:ext>
              </a:extLst>
            </p:cNvPr>
            <p:cNvSpPr/>
            <p:nvPr/>
          </p:nvSpPr>
          <p:spPr>
            <a:xfrm>
              <a:off x="6150673" y="438502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9A5404F1-A572-05C8-8483-312DB13FEBFA}"/>
                </a:ext>
              </a:extLst>
            </p:cNvPr>
            <p:cNvSpPr/>
            <p:nvPr/>
          </p:nvSpPr>
          <p:spPr>
            <a:xfrm>
              <a:off x="6150673" y="443026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B700A81D-ED0E-FB31-7ABB-20B5DF8953D3}"/>
                </a:ext>
              </a:extLst>
            </p:cNvPr>
            <p:cNvSpPr/>
            <p:nvPr/>
          </p:nvSpPr>
          <p:spPr>
            <a:xfrm>
              <a:off x="6150673" y="447560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41F63187-0DC2-E752-437D-AB4B33F925EE}"/>
                </a:ext>
              </a:extLst>
            </p:cNvPr>
            <p:cNvSpPr/>
            <p:nvPr/>
          </p:nvSpPr>
          <p:spPr>
            <a:xfrm>
              <a:off x="6150673" y="452085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8960ED59-2E5E-5531-63CF-D777932C9804}"/>
                </a:ext>
              </a:extLst>
            </p:cNvPr>
            <p:cNvSpPr/>
            <p:nvPr/>
          </p:nvSpPr>
          <p:spPr>
            <a:xfrm>
              <a:off x="6150673" y="456609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0BB8230A-4AD8-A915-4D1A-F8FAEC647FC8}"/>
                </a:ext>
              </a:extLst>
            </p:cNvPr>
            <p:cNvSpPr/>
            <p:nvPr/>
          </p:nvSpPr>
          <p:spPr>
            <a:xfrm>
              <a:off x="5890069" y="38733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602E76BB-BF88-CB5E-A2A6-B90F26177B93}"/>
                </a:ext>
              </a:extLst>
            </p:cNvPr>
            <p:cNvSpPr/>
            <p:nvPr/>
          </p:nvSpPr>
          <p:spPr>
            <a:xfrm>
              <a:off x="5890069" y="39186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7CD23E85-2E9E-0B51-730A-D309F4A7B605}"/>
                </a:ext>
              </a:extLst>
            </p:cNvPr>
            <p:cNvSpPr/>
            <p:nvPr/>
          </p:nvSpPr>
          <p:spPr>
            <a:xfrm>
              <a:off x="5890069" y="396392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5A2E08C1-33A8-4CF0-991F-438DE51DCE6C}"/>
                </a:ext>
              </a:extLst>
            </p:cNvPr>
            <p:cNvSpPr/>
            <p:nvPr/>
          </p:nvSpPr>
          <p:spPr>
            <a:xfrm>
              <a:off x="5890069" y="400926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FC9BDFA2-DAAF-9BA5-AB9F-C8BFEC2D6EC6}"/>
                </a:ext>
              </a:extLst>
            </p:cNvPr>
            <p:cNvSpPr/>
            <p:nvPr/>
          </p:nvSpPr>
          <p:spPr>
            <a:xfrm>
              <a:off x="5890069" y="405450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DD57992C-16A8-1C55-11E7-92A46796BABB}"/>
                </a:ext>
              </a:extLst>
            </p:cNvPr>
            <p:cNvSpPr/>
            <p:nvPr/>
          </p:nvSpPr>
          <p:spPr>
            <a:xfrm>
              <a:off x="5890069" y="409984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81A1A934-9427-552F-D766-C84EED3EE1DF}"/>
                </a:ext>
              </a:extLst>
            </p:cNvPr>
            <p:cNvSpPr/>
            <p:nvPr/>
          </p:nvSpPr>
          <p:spPr>
            <a:xfrm>
              <a:off x="5890069" y="423567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" name="任意多边形: 形状 987">
              <a:extLst>
                <a:ext uri="{FF2B5EF4-FFF2-40B4-BE49-F238E27FC236}">
                  <a16:creationId xmlns:a16="http://schemas.microsoft.com/office/drawing/2014/main" id="{83CEF6E3-B841-3E26-E2C2-ABAFC4FA1399}"/>
                </a:ext>
              </a:extLst>
            </p:cNvPr>
            <p:cNvSpPr/>
            <p:nvPr/>
          </p:nvSpPr>
          <p:spPr>
            <a:xfrm>
              <a:off x="5890069" y="428091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" name="任意多边形: 形状 988">
              <a:extLst>
                <a:ext uri="{FF2B5EF4-FFF2-40B4-BE49-F238E27FC236}">
                  <a16:creationId xmlns:a16="http://schemas.microsoft.com/office/drawing/2014/main" id="{8A428E3C-A344-5DA4-3041-23D0785E78A5}"/>
                </a:ext>
              </a:extLst>
            </p:cNvPr>
            <p:cNvSpPr/>
            <p:nvPr/>
          </p:nvSpPr>
          <p:spPr>
            <a:xfrm>
              <a:off x="5890069" y="432625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" name="任意多边形: 形状 989">
              <a:extLst>
                <a:ext uri="{FF2B5EF4-FFF2-40B4-BE49-F238E27FC236}">
                  <a16:creationId xmlns:a16="http://schemas.microsoft.com/office/drawing/2014/main" id="{3E801FC0-0AFF-2A4D-FE6A-B225DAA184A3}"/>
                </a:ext>
              </a:extLst>
            </p:cNvPr>
            <p:cNvSpPr/>
            <p:nvPr/>
          </p:nvSpPr>
          <p:spPr>
            <a:xfrm>
              <a:off x="5890069" y="437149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" name="任意多边形: 形状 990">
              <a:extLst>
                <a:ext uri="{FF2B5EF4-FFF2-40B4-BE49-F238E27FC236}">
                  <a16:creationId xmlns:a16="http://schemas.microsoft.com/office/drawing/2014/main" id="{EE6ABC13-B5AB-F01E-50D4-576021A934A2}"/>
                </a:ext>
              </a:extLst>
            </p:cNvPr>
            <p:cNvSpPr/>
            <p:nvPr/>
          </p:nvSpPr>
          <p:spPr>
            <a:xfrm>
              <a:off x="5890069" y="441674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2" name="任意多边形: 形状 991">
              <a:extLst>
                <a:ext uri="{FF2B5EF4-FFF2-40B4-BE49-F238E27FC236}">
                  <a16:creationId xmlns:a16="http://schemas.microsoft.com/office/drawing/2014/main" id="{FEA219E3-908E-D15D-6483-F01F6C5B15CC}"/>
                </a:ext>
              </a:extLst>
            </p:cNvPr>
            <p:cNvSpPr/>
            <p:nvPr/>
          </p:nvSpPr>
          <p:spPr>
            <a:xfrm>
              <a:off x="5890069" y="446208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3" name="任意多边形: 形状 992">
              <a:extLst>
                <a:ext uri="{FF2B5EF4-FFF2-40B4-BE49-F238E27FC236}">
                  <a16:creationId xmlns:a16="http://schemas.microsoft.com/office/drawing/2014/main" id="{71A26D93-02A7-20BF-AFC6-8ADFE44DC166}"/>
                </a:ext>
              </a:extLst>
            </p:cNvPr>
            <p:cNvSpPr/>
            <p:nvPr/>
          </p:nvSpPr>
          <p:spPr>
            <a:xfrm>
              <a:off x="5890069" y="45073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4" name="任意多边形: 形状 993">
              <a:extLst>
                <a:ext uri="{FF2B5EF4-FFF2-40B4-BE49-F238E27FC236}">
                  <a16:creationId xmlns:a16="http://schemas.microsoft.com/office/drawing/2014/main" id="{D46C657E-DEC3-2967-4055-A31117317655}"/>
                </a:ext>
              </a:extLst>
            </p:cNvPr>
            <p:cNvSpPr/>
            <p:nvPr/>
          </p:nvSpPr>
          <p:spPr>
            <a:xfrm>
              <a:off x="5933027" y="38733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5" name="任意多边形: 形状 994">
              <a:extLst>
                <a:ext uri="{FF2B5EF4-FFF2-40B4-BE49-F238E27FC236}">
                  <a16:creationId xmlns:a16="http://schemas.microsoft.com/office/drawing/2014/main" id="{90C3E09A-DA2B-3608-C118-472EE6F260A8}"/>
                </a:ext>
              </a:extLst>
            </p:cNvPr>
            <p:cNvSpPr/>
            <p:nvPr/>
          </p:nvSpPr>
          <p:spPr>
            <a:xfrm>
              <a:off x="5933027" y="39186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6" name="任意多边形: 形状 995">
              <a:extLst>
                <a:ext uri="{FF2B5EF4-FFF2-40B4-BE49-F238E27FC236}">
                  <a16:creationId xmlns:a16="http://schemas.microsoft.com/office/drawing/2014/main" id="{9DCC8E1B-D9F3-54E1-F6BF-757245563579}"/>
                </a:ext>
              </a:extLst>
            </p:cNvPr>
            <p:cNvSpPr/>
            <p:nvPr/>
          </p:nvSpPr>
          <p:spPr>
            <a:xfrm>
              <a:off x="5933027" y="396392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7" name="任意多边形: 形状 996">
              <a:extLst>
                <a:ext uri="{FF2B5EF4-FFF2-40B4-BE49-F238E27FC236}">
                  <a16:creationId xmlns:a16="http://schemas.microsoft.com/office/drawing/2014/main" id="{24CF0576-93A5-1525-9F87-8852E7F75C63}"/>
                </a:ext>
              </a:extLst>
            </p:cNvPr>
            <p:cNvSpPr/>
            <p:nvPr/>
          </p:nvSpPr>
          <p:spPr>
            <a:xfrm>
              <a:off x="5933027" y="400926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8" name="任意多边形: 形状 997">
              <a:extLst>
                <a:ext uri="{FF2B5EF4-FFF2-40B4-BE49-F238E27FC236}">
                  <a16:creationId xmlns:a16="http://schemas.microsoft.com/office/drawing/2014/main" id="{4F167964-8B5A-2739-64DE-04DE97EF5E54}"/>
                </a:ext>
              </a:extLst>
            </p:cNvPr>
            <p:cNvSpPr/>
            <p:nvPr/>
          </p:nvSpPr>
          <p:spPr>
            <a:xfrm>
              <a:off x="5933027" y="405450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9" name="任意多边形: 形状 998">
              <a:extLst>
                <a:ext uri="{FF2B5EF4-FFF2-40B4-BE49-F238E27FC236}">
                  <a16:creationId xmlns:a16="http://schemas.microsoft.com/office/drawing/2014/main" id="{5CFFACDC-1B5B-D833-8BEA-E72EDE3E2A07}"/>
                </a:ext>
              </a:extLst>
            </p:cNvPr>
            <p:cNvSpPr/>
            <p:nvPr/>
          </p:nvSpPr>
          <p:spPr>
            <a:xfrm>
              <a:off x="5933027" y="409984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0" name="任意多边形: 形状 999">
              <a:extLst>
                <a:ext uri="{FF2B5EF4-FFF2-40B4-BE49-F238E27FC236}">
                  <a16:creationId xmlns:a16="http://schemas.microsoft.com/office/drawing/2014/main" id="{5206D2D7-6DE4-1231-CD96-5327A6DE47BE}"/>
                </a:ext>
              </a:extLst>
            </p:cNvPr>
            <p:cNvSpPr/>
            <p:nvPr/>
          </p:nvSpPr>
          <p:spPr>
            <a:xfrm>
              <a:off x="5933027" y="423567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1" name="任意多边形: 形状 1000">
              <a:extLst>
                <a:ext uri="{FF2B5EF4-FFF2-40B4-BE49-F238E27FC236}">
                  <a16:creationId xmlns:a16="http://schemas.microsoft.com/office/drawing/2014/main" id="{6D878FE5-AF6B-982D-BA91-B1EF405804AE}"/>
                </a:ext>
              </a:extLst>
            </p:cNvPr>
            <p:cNvSpPr/>
            <p:nvPr/>
          </p:nvSpPr>
          <p:spPr>
            <a:xfrm>
              <a:off x="5933027" y="428091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" name="任意多边形: 形状 1001">
              <a:extLst>
                <a:ext uri="{FF2B5EF4-FFF2-40B4-BE49-F238E27FC236}">
                  <a16:creationId xmlns:a16="http://schemas.microsoft.com/office/drawing/2014/main" id="{88EE76DD-8EFF-58CD-453F-0ED52456C009}"/>
                </a:ext>
              </a:extLst>
            </p:cNvPr>
            <p:cNvSpPr/>
            <p:nvPr/>
          </p:nvSpPr>
          <p:spPr>
            <a:xfrm>
              <a:off x="5933027" y="432625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" name="任意多边形: 形状 1002">
              <a:extLst>
                <a:ext uri="{FF2B5EF4-FFF2-40B4-BE49-F238E27FC236}">
                  <a16:creationId xmlns:a16="http://schemas.microsoft.com/office/drawing/2014/main" id="{302EC59E-25D8-B1CA-4EFF-6DEEFD86D248}"/>
                </a:ext>
              </a:extLst>
            </p:cNvPr>
            <p:cNvSpPr/>
            <p:nvPr/>
          </p:nvSpPr>
          <p:spPr>
            <a:xfrm>
              <a:off x="5933027" y="437149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" name="任意多边形: 形状 1003">
              <a:extLst>
                <a:ext uri="{FF2B5EF4-FFF2-40B4-BE49-F238E27FC236}">
                  <a16:creationId xmlns:a16="http://schemas.microsoft.com/office/drawing/2014/main" id="{C2C0CDAE-E216-1A0E-E0DD-9292CB7F56E6}"/>
                </a:ext>
              </a:extLst>
            </p:cNvPr>
            <p:cNvSpPr/>
            <p:nvPr/>
          </p:nvSpPr>
          <p:spPr>
            <a:xfrm>
              <a:off x="5933027" y="441674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" name="任意多边形: 形状 1004">
              <a:extLst>
                <a:ext uri="{FF2B5EF4-FFF2-40B4-BE49-F238E27FC236}">
                  <a16:creationId xmlns:a16="http://schemas.microsoft.com/office/drawing/2014/main" id="{AE5FD977-A3EC-889C-33DD-739E2E7C4054}"/>
                </a:ext>
              </a:extLst>
            </p:cNvPr>
            <p:cNvSpPr/>
            <p:nvPr/>
          </p:nvSpPr>
          <p:spPr>
            <a:xfrm>
              <a:off x="5933027" y="446208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" name="任意多边形: 形状 1005">
              <a:extLst>
                <a:ext uri="{FF2B5EF4-FFF2-40B4-BE49-F238E27FC236}">
                  <a16:creationId xmlns:a16="http://schemas.microsoft.com/office/drawing/2014/main" id="{0EA26D25-7B78-ADEE-E87D-A69E6ADF7B77}"/>
                </a:ext>
              </a:extLst>
            </p:cNvPr>
            <p:cNvSpPr/>
            <p:nvPr/>
          </p:nvSpPr>
          <p:spPr>
            <a:xfrm>
              <a:off x="5933027" y="455266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" name="任意多边形: 形状 1006">
              <a:extLst>
                <a:ext uri="{FF2B5EF4-FFF2-40B4-BE49-F238E27FC236}">
                  <a16:creationId xmlns:a16="http://schemas.microsoft.com/office/drawing/2014/main" id="{4E0C06BB-7C92-81AD-2D2F-6DB8734BE4CE}"/>
                </a:ext>
              </a:extLst>
            </p:cNvPr>
            <p:cNvSpPr/>
            <p:nvPr/>
          </p:nvSpPr>
          <p:spPr>
            <a:xfrm>
              <a:off x="7358157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" name="任意多边形: 形状 1007">
              <a:extLst>
                <a:ext uri="{FF2B5EF4-FFF2-40B4-BE49-F238E27FC236}">
                  <a16:creationId xmlns:a16="http://schemas.microsoft.com/office/drawing/2014/main" id="{8B5CE6C0-4802-0C13-5B2A-BB30AC63CC3A}"/>
                </a:ext>
              </a:extLst>
            </p:cNvPr>
            <p:cNvSpPr/>
            <p:nvPr/>
          </p:nvSpPr>
          <p:spPr>
            <a:xfrm>
              <a:off x="7358157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" name="任意多边形: 形状 1008">
              <a:extLst>
                <a:ext uri="{FF2B5EF4-FFF2-40B4-BE49-F238E27FC236}">
                  <a16:creationId xmlns:a16="http://schemas.microsoft.com/office/drawing/2014/main" id="{5D96E186-AB94-8DA9-9189-3C663803E9CA}"/>
                </a:ext>
              </a:extLst>
            </p:cNvPr>
            <p:cNvSpPr/>
            <p:nvPr/>
          </p:nvSpPr>
          <p:spPr>
            <a:xfrm>
              <a:off x="7358157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" name="任意多边形: 形状 1009">
              <a:extLst>
                <a:ext uri="{FF2B5EF4-FFF2-40B4-BE49-F238E27FC236}">
                  <a16:creationId xmlns:a16="http://schemas.microsoft.com/office/drawing/2014/main" id="{64B7D215-D53E-4297-63CC-4022E0FD3E66}"/>
                </a:ext>
              </a:extLst>
            </p:cNvPr>
            <p:cNvSpPr/>
            <p:nvPr/>
          </p:nvSpPr>
          <p:spPr>
            <a:xfrm>
              <a:off x="7358157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" name="任意多边形: 形状 1010">
              <a:extLst>
                <a:ext uri="{FF2B5EF4-FFF2-40B4-BE49-F238E27FC236}">
                  <a16:creationId xmlns:a16="http://schemas.microsoft.com/office/drawing/2014/main" id="{AC68B0B3-0021-6002-F2BD-AC4C61B8A03D}"/>
                </a:ext>
              </a:extLst>
            </p:cNvPr>
            <p:cNvSpPr/>
            <p:nvPr/>
          </p:nvSpPr>
          <p:spPr>
            <a:xfrm>
              <a:off x="7358157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" name="任意多边形: 形状 1011">
              <a:extLst>
                <a:ext uri="{FF2B5EF4-FFF2-40B4-BE49-F238E27FC236}">
                  <a16:creationId xmlns:a16="http://schemas.microsoft.com/office/drawing/2014/main" id="{892B7DB4-E311-6F74-D74E-AEE65E39B1DE}"/>
                </a:ext>
              </a:extLst>
            </p:cNvPr>
            <p:cNvSpPr/>
            <p:nvPr/>
          </p:nvSpPr>
          <p:spPr>
            <a:xfrm>
              <a:off x="7358157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" name="任意多边形: 形状 1012">
              <a:extLst>
                <a:ext uri="{FF2B5EF4-FFF2-40B4-BE49-F238E27FC236}">
                  <a16:creationId xmlns:a16="http://schemas.microsoft.com/office/drawing/2014/main" id="{8A30D87E-7AE3-AD69-8C48-656564B544E8}"/>
                </a:ext>
              </a:extLst>
            </p:cNvPr>
            <p:cNvSpPr/>
            <p:nvPr/>
          </p:nvSpPr>
          <p:spPr>
            <a:xfrm>
              <a:off x="7358157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" name="任意多边形: 形状 1013">
              <a:extLst>
                <a:ext uri="{FF2B5EF4-FFF2-40B4-BE49-F238E27FC236}">
                  <a16:creationId xmlns:a16="http://schemas.microsoft.com/office/drawing/2014/main" id="{EE23504A-4F19-249B-1EA8-BF40340AA827}"/>
                </a:ext>
              </a:extLst>
            </p:cNvPr>
            <p:cNvSpPr/>
            <p:nvPr/>
          </p:nvSpPr>
          <p:spPr>
            <a:xfrm>
              <a:off x="7358157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" name="任意多边形: 形状 1014">
              <a:extLst>
                <a:ext uri="{FF2B5EF4-FFF2-40B4-BE49-F238E27FC236}">
                  <a16:creationId xmlns:a16="http://schemas.microsoft.com/office/drawing/2014/main" id="{CB6C4643-E750-A222-941C-F4877C4C4CBC}"/>
                </a:ext>
              </a:extLst>
            </p:cNvPr>
            <p:cNvSpPr/>
            <p:nvPr/>
          </p:nvSpPr>
          <p:spPr>
            <a:xfrm>
              <a:off x="7358157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" name="任意多边形: 形状 1015">
              <a:extLst>
                <a:ext uri="{FF2B5EF4-FFF2-40B4-BE49-F238E27FC236}">
                  <a16:creationId xmlns:a16="http://schemas.microsoft.com/office/drawing/2014/main" id="{64AD5E9E-573F-C7F3-F6C0-C17F4000E667}"/>
                </a:ext>
              </a:extLst>
            </p:cNvPr>
            <p:cNvSpPr/>
            <p:nvPr/>
          </p:nvSpPr>
          <p:spPr>
            <a:xfrm>
              <a:off x="7358157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" name="任意多边形: 形状 1016">
              <a:extLst>
                <a:ext uri="{FF2B5EF4-FFF2-40B4-BE49-F238E27FC236}">
                  <a16:creationId xmlns:a16="http://schemas.microsoft.com/office/drawing/2014/main" id="{3FC96781-52B1-7C2E-DFD6-08E1AD7907AA}"/>
                </a:ext>
              </a:extLst>
            </p:cNvPr>
            <p:cNvSpPr/>
            <p:nvPr/>
          </p:nvSpPr>
          <p:spPr>
            <a:xfrm>
              <a:off x="7358157" y="412680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" name="任意多边形: 形状 1017">
              <a:extLst>
                <a:ext uri="{FF2B5EF4-FFF2-40B4-BE49-F238E27FC236}">
                  <a16:creationId xmlns:a16="http://schemas.microsoft.com/office/drawing/2014/main" id="{093C66BD-3280-432F-1A7E-6075FDA471B7}"/>
                </a:ext>
              </a:extLst>
            </p:cNvPr>
            <p:cNvSpPr/>
            <p:nvPr/>
          </p:nvSpPr>
          <p:spPr>
            <a:xfrm>
              <a:off x="7358157" y="42173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" name="任意多边形: 形状 1018">
              <a:extLst>
                <a:ext uri="{FF2B5EF4-FFF2-40B4-BE49-F238E27FC236}">
                  <a16:creationId xmlns:a16="http://schemas.microsoft.com/office/drawing/2014/main" id="{FCAD363F-4D81-CDD7-EFD5-856F50B745DE}"/>
                </a:ext>
              </a:extLst>
            </p:cNvPr>
            <p:cNvSpPr/>
            <p:nvPr/>
          </p:nvSpPr>
          <p:spPr>
            <a:xfrm>
              <a:off x="7358157" y="426262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" name="任意多边形: 形状 1019">
              <a:extLst>
                <a:ext uri="{FF2B5EF4-FFF2-40B4-BE49-F238E27FC236}">
                  <a16:creationId xmlns:a16="http://schemas.microsoft.com/office/drawing/2014/main" id="{35E8DD62-855A-0315-5A1F-513F36952B38}"/>
                </a:ext>
              </a:extLst>
            </p:cNvPr>
            <p:cNvSpPr/>
            <p:nvPr/>
          </p:nvSpPr>
          <p:spPr>
            <a:xfrm>
              <a:off x="7358157" y="430796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" name="任意多边形: 形状 1020">
              <a:extLst>
                <a:ext uri="{FF2B5EF4-FFF2-40B4-BE49-F238E27FC236}">
                  <a16:creationId xmlns:a16="http://schemas.microsoft.com/office/drawing/2014/main" id="{11AF3523-9F95-24B7-C795-0B6A7853D868}"/>
                </a:ext>
              </a:extLst>
            </p:cNvPr>
            <p:cNvSpPr/>
            <p:nvPr/>
          </p:nvSpPr>
          <p:spPr>
            <a:xfrm>
              <a:off x="7358157" y="435321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" name="任意多边形: 形状 1021">
              <a:extLst>
                <a:ext uri="{FF2B5EF4-FFF2-40B4-BE49-F238E27FC236}">
                  <a16:creationId xmlns:a16="http://schemas.microsoft.com/office/drawing/2014/main" id="{ED53E685-8DD6-21BF-C61F-AC0153B23470}"/>
                </a:ext>
              </a:extLst>
            </p:cNvPr>
            <p:cNvSpPr/>
            <p:nvPr/>
          </p:nvSpPr>
          <p:spPr>
            <a:xfrm>
              <a:off x="7358157" y="439854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" name="任意多边形: 形状 1022">
              <a:extLst>
                <a:ext uri="{FF2B5EF4-FFF2-40B4-BE49-F238E27FC236}">
                  <a16:creationId xmlns:a16="http://schemas.microsoft.com/office/drawing/2014/main" id="{1D1C7262-AAA2-9B95-8DE8-5955B362B43A}"/>
                </a:ext>
              </a:extLst>
            </p:cNvPr>
            <p:cNvSpPr/>
            <p:nvPr/>
          </p:nvSpPr>
          <p:spPr>
            <a:xfrm>
              <a:off x="7358157" y="444379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" name="任意多边形: 形状 1023">
              <a:extLst>
                <a:ext uri="{FF2B5EF4-FFF2-40B4-BE49-F238E27FC236}">
                  <a16:creationId xmlns:a16="http://schemas.microsoft.com/office/drawing/2014/main" id="{ED14512B-057F-737B-36A9-AF5610FE80F8}"/>
                </a:ext>
              </a:extLst>
            </p:cNvPr>
            <p:cNvSpPr/>
            <p:nvPr/>
          </p:nvSpPr>
          <p:spPr>
            <a:xfrm>
              <a:off x="7358157" y="448903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5" name="任意多边形: 形状 1024">
              <a:extLst>
                <a:ext uri="{FF2B5EF4-FFF2-40B4-BE49-F238E27FC236}">
                  <a16:creationId xmlns:a16="http://schemas.microsoft.com/office/drawing/2014/main" id="{44BA7D1E-6BAA-D608-D589-185BED661897}"/>
                </a:ext>
              </a:extLst>
            </p:cNvPr>
            <p:cNvSpPr/>
            <p:nvPr/>
          </p:nvSpPr>
          <p:spPr>
            <a:xfrm>
              <a:off x="7358157" y="453437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287203F9-FCB5-1CFB-B0B8-FF7A899E4988}"/>
                </a:ext>
              </a:extLst>
            </p:cNvPr>
            <p:cNvSpPr/>
            <p:nvPr/>
          </p:nvSpPr>
          <p:spPr>
            <a:xfrm>
              <a:off x="7401115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9D36178D-0777-CDFE-F629-4182CCF657BA}"/>
                </a:ext>
              </a:extLst>
            </p:cNvPr>
            <p:cNvSpPr/>
            <p:nvPr/>
          </p:nvSpPr>
          <p:spPr>
            <a:xfrm>
              <a:off x="7401115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8" name="任意多边形: 形状 1027">
              <a:extLst>
                <a:ext uri="{FF2B5EF4-FFF2-40B4-BE49-F238E27FC236}">
                  <a16:creationId xmlns:a16="http://schemas.microsoft.com/office/drawing/2014/main" id="{F8380D07-2A74-B502-B410-1C6D46FE2D81}"/>
                </a:ext>
              </a:extLst>
            </p:cNvPr>
            <p:cNvSpPr/>
            <p:nvPr/>
          </p:nvSpPr>
          <p:spPr>
            <a:xfrm>
              <a:off x="7401115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9" name="任意多边形: 形状 1028">
              <a:extLst>
                <a:ext uri="{FF2B5EF4-FFF2-40B4-BE49-F238E27FC236}">
                  <a16:creationId xmlns:a16="http://schemas.microsoft.com/office/drawing/2014/main" id="{8CC57D3D-EB24-79B1-F9FF-547B499B035E}"/>
                </a:ext>
              </a:extLst>
            </p:cNvPr>
            <p:cNvSpPr/>
            <p:nvPr/>
          </p:nvSpPr>
          <p:spPr>
            <a:xfrm>
              <a:off x="7401115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0" name="任意多边形: 形状 1029">
              <a:extLst>
                <a:ext uri="{FF2B5EF4-FFF2-40B4-BE49-F238E27FC236}">
                  <a16:creationId xmlns:a16="http://schemas.microsoft.com/office/drawing/2014/main" id="{416A8F99-C6B3-214A-1A6B-679D498D6B95}"/>
                </a:ext>
              </a:extLst>
            </p:cNvPr>
            <p:cNvSpPr/>
            <p:nvPr/>
          </p:nvSpPr>
          <p:spPr>
            <a:xfrm>
              <a:off x="7401115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1" name="任意多边形: 形状 1030">
              <a:extLst>
                <a:ext uri="{FF2B5EF4-FFF2-40B4-BE49-F238E27FC236}">
                  <a16:creationId xmlns:a16="http://schemas.microsoft.com/office/drawing/2014/main" id="{1170A447-9E77-5B7A-35F2-B791346872B3}"/>
                </a:ext>
              </a:extLst>
            </p:cNvPr>
            <p:cNvSpPr/>
            <p:nvPr/>
          </p:nvSpPr>
          <p:spPr>
            <a:xfrm>
              <a:off x="7401115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2" name="任意多边形: 形状 1031">
              <a:extLst>
                <a:ext uri="{FF2B5EF4-FFF2-40B4-BE49-F238E27FC236}">
                  <a16:creationId xmlns:a16="http://schemas.microsoft.com/office/drawing/2014/main" id="{A8869A19-5911-2565-8A0E-F92EDE4B28D7}"/>
                </a:ext>
              </a:extLst>
            </p:cNvPr>
            <p:cNvSpPr/>
            <p:nvPr/>
          </p:nvSpPr>
          <p:spPr>
            <a:xfrm>
              <a:off x="7401115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3" name="任意多边形: 形状 1032">
              <a:extLst>
                <a:ext uri="{FF2B5EF4-FFF2-40B4-BE49-F238E27FC236}">
                  <a16:creationId xmlns:a16="http://schemas.microsoft.com/office/drawing/2014/main" id="{FEFFAA34-9690-5A35-1C09-579F3CAB1604}"/>
                </a:ext>
              </a:extLst>
            </p:cNvPr>
            <p:cNvSpPr/>
            <p:nvPr/>
          </p:nvSpPr>
          <p:spPr>
            <a:xfrm>
              <a:off x="7401115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4" name="任意多边形: 形状 1033">
              <a:extLst>
                <a:ext uri="{FF2B5EF4-FFF2-40B4-BE49-F238E27FC236}">
                  <a16:creationId xmlns:a16="http://schemas.microsoft.com/office/drawing/2014/main" id="{83A93222-9BDD-EDD6-C7E1-FC751AE33691}"/>
                </a:ext>
              </a:extLst>
            </p:cNvPr>
            <p:cNvSpPr/>
            <p:nvPr/>
          </p:nvSpPr>
          <p:spPr>
            <a:xfrm>
              <a:off x="7401115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5" name="任意多边形: 形状 1034">
              <a:extLst>
                <a:ext uri="{FF2B5EF4-FFF2-40B4-BE49-F238E27FC236}">
                  <a16:creationId xmlns:a16="http://schemas.microsoft.com/office/drawing/2014/main" id="{C49377D7-89EC-FBBE-3A93-25851B1803B7}"/>
                </a:ext>
              </a:extLst>
            </p:cNvPr>
            <p:cNvSpPr/>
            <p:nvPr/>
          </p:nvSpPr>
          <p:spPr>
            <a:xfrm>
              <a:off x="7401115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6" name="任意多边形: 形状 1035">
              <a:extLst>
                <a:ext uri="{FF2B5EF4-FFF2-40B4-BE49-F238E27FC236}">
                  <a16:creationId xmlns:a16="http://schemas.microsoft.com/office/drawing/2014/main" id="{D84B0836-AF59-B432-A45C-F07404195937}"/>
                </a:ext>
              </a:extLst>
            </p:cNvPr>
            <p:cNvSpPr/>
            <p:nvPr/>
          </p:nvSpPr>
          <p:spPr>
            <a:xfrm>
              <a:off x="7401115" y="412680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7" name="任意多边形: 形状 1036">
              <a:extLst>
                <a:ext uri="{FF2B5EF4-FFF2-40B4-BE49-F238E27FC236}">
                  <a16:creationId xmlns:a16="http://schemas.microsoft.com/office/drawing/2014/main" id="{032D3C45-7DDB-3DB1-DF65-841B3DC7FFAD}"/>
                </a:ext>
              </a:extLst>
            </p:cNvPr>
            <p:cNvSpPr/>
            <p:nvPr/>
          </p:nvSpPr>
          <p:spPr>
            <a:xfrm>
              <a:off x="7401115" y="417204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8" name="任意多边形: 形状 1037">
              <a:extLst>
                <a:ext uri="{FF2B5EF4-FFF2-40B4-BE49-F238E27FC236}">
                  <a16:creationId xmlns:a16="http://schemas.microsoft.com/office/drawing/2014/main" id="{5807888D-B3B5-6A47-9E60-A94A61874E2E}"/>
                </a:ext>
              </a:extLst>
            </p:cNvPr>
            <p:cNvSpPr/>
            <p:nvPr/>
          </p:nvSpPr>
          <p:spPr>
            <a:xfrm>
              <a:off x="7401115" y="42173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9" name="任意多边形: 形状 1038">
              <a:extLst>
                <a:ext uri="{FF2B5EF4-FFF2-40B4-BE49-F238E27FC236}">
                  <a16:creationId xmlns:a16="http://schemas.microsoft.com/office/drawing/2014/main" id="{2715E6F0-D30B-FF6B-2394-665332171498}"/>
                </a:ext>
              </a:extLst>
            </p:cNvPr>
            <p:cNvSpPr/>
            <p:nvPr/>
          </p:nvSpPr>
          <p:spPr>
            <a:xfrm>
              <a:off x="7401115" y="426262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0" name="任意多边形: 形状 1039">
              <a:extLst>
                <a:ext uri="{FF2B5EF4-FFF2-40B4-BE49-F238E27FC236}">
                  <a16:creationId xmlns:a16="http://schemas.microsoft.com/office/drawing/2014/main" id="{9DFABFFE-661F-CA80-A3EC-3E9D97129BDB}"/>
                </a:ext>
              </a:extLst>
            </p:cNvPr>
            <p:cNvSpPr/>
            <p:nvPr/>
          </p:nvSpPr>
          <p:spPr>
            <a:xfrm>
              <a:off x="7401115" y="430796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1" name="任意多边形: 形状 1040">
              <a:extLst>
                <a:ext uri="{FF2B5EF4-FFF2-40B4-BE49-F238E27FC236}">
                  <a16:creationId xmlns:a16="http://schemas.microsoft.com/office/drawing/2014/main" id="{D051C5E0-8F9A-54DF-DEA0-908C8B966FA2}"/>
                </a:ext>
              </a:extLst>
            </p:cNvPr>
            <p:cNvSpPr/>
            <p:nvPr/>
          </p:nvSpPr>
          <p:spPr>
            <a:xfrm>
              <a:off x="7401115" y="435321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2" name="任意多边形: 形状 1041">
              <a:extLst>
                <a:ext uri="{FF2B5EF4-FFF2-40B4-BE49-F238E27FC236}">
                  <a16:creationId xmlns:a16="http://schemas.microsoft.com/office/drawing/2014/main" id="{E9853A42-63EF-08C9-D3F1-261FFA5D2733}"/>
                </a:ext>
              </a:extLst>
            </p:cNvPr>
            <p:cNvSpPr/>
            <p:nvPr/>
          </p:nvSpPr>
          <p:spPr>
            <a:xfrm>
              <a:off x="7401115" y="439854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3" name="任意多边形: 形状 1042">
              <a:extLst>
                <a:ext uri="{FF2B5EF4-FFF2-40B4-BE49-F238E27FC236}">
                  <a16:creationId xmlns:a16="http://schemas.microsoft.com/office/drawing/2014/main" id="{BFFEFD05-BF4C-BABC-927A-64120C64061C}"/>
                </a:ext>
              </a:extLst>
            </p:cNvPr>
            <p:cNvSpPr/>
            <p:nvPr/>
          </p:nvSpPr>
          <p:spPr>
            <a:xfrm>
              <a:off x="7401115" y="444379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4" name="任意多边形: 形状 1043">
              <a:extLst>
                <a:ext uri="{FF2B5EF4-FFF2-40B4-BE49-F238E27FC236}">
                  <a16:creationId xmlns:a16="http://schemas.microsoft.com/office/drawing/2014/main" id="{B83B81EF-6F91-DCB3-E6F4-0E0A2DF2BF69}"/>
                </a:ext>
              </a:extLst>
            </p:cNvPr>
            <p:cNvSpPr/>
            <p:nvPr/>
          </p:nvSpPr>
          <p:spPr>
            <a:xfrm>
              <a:off x="7401115" y="448903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5" name="任意多边形: 形状 1044">
              <a:extLst>
                <a:ext uri="{FF2B5EF4-FFF2-40B4-BE49-F238E27FC236}">
                  <a16:creationId xmlns:a16="http://schemas.microsoft.com/office/drawing/2014/main" id="{572E1A2B-E831-0C35-47C4-787FFE336BDD}"/>
                </a:ext>
              </a:extLst>
            </p:cNvPr>
            <p:cNvSpPr/>
            <p:nvPr/>
          </p:nvSpPr>
          <p:spPr>
            <a:xfrm>
              <a:off x="7401115" y="453437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6" name="任意多边形: 形状 1045">
              <a:extLst>
                <a:ext uri="{FF2B5EF4-FFF2-40B4-BE49-F238E27FC236}">
                  <a16:creationId xmlns:a16="http://schemas.microsoft.com/office/drawing/2014/main" id="{A73A0B71-D344-29E0-011E-260B4BB40068}"/>
                </a:ext>
              </a:extLst>
            </p:cNvPr>
            <p:cNvSpPr/>
            <p:nvPr/>
          </p:nvSpPr>
          <p:spPr>
            <a:xfrm>
              <a:off x="7146893" y="385038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7" name="任意多边形: 形状 1046">
              <a:extLst>
                <a:ext uri="{FF2B5EF4-FFF2-40B4-BE49-F238E27FC236}">
                  <a16:creationId xmlns:a16="http://schemas.microsoft.com/office/drawing/2014/main" id="{DACA80CD-2EE4-9153-FBDB-CA0C6D4CE35E}"/>
                </a:ext>
              </a:extLst>
            </p:cNvPr>
            <p:cNvSpPr/>
            <p:nvPr/>
          </p:nvSpPr>
          <p:spPr>
            <a:xfrm>
              <a:off x="7146893" y="389562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8" name="任意多边形: 形状 1047">
              <a:extLst>
                <a:ext uri="{FF2B5EF4-FFF2-40B4-BE49-F238E27FC236}">
                  <a16:creationId xmlns:a16="http://schemas.microsoft.com/office/drawing/2014/main" id="{52CEA5D4-A280-1884-4AC8-F7D0B1D50D96}"/>
                </a:ext>
              </a:extLst>
            </p:cNvPr>
            <p:cNvSpPr/>
            <p:nvPr/>
          </p:nvSpPr>
          <p:spPr>
            <a:xfrm>
              <a:off x="7146893" y="394087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9" name="任意多边形: 形状 1048">
              <a:extLst>
                <a:ext uri="{FF2B5EF4-FFF2-40B4-BE49-F238E27FC236}">
                  <a16:creationId xmlns:a16="http://schemas.microsoft.com/office/drawing/2014/main" id="{8A09DCBA-6789-CCE2-804F-24C7FB6D4F71}"/>
                </a:ext>
              </a:extLst>
            </p:cNvPr>
            <p:cNvSpPr/>
            <p:nvPr/>
          </p:nvSpPr>
          <p:spPr>
            <a:xfrm>
              <a:off x="7146893" y="398621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0" name="任意多边形: 形状 1049">
              <a:extLst>
                <a:ext uri="{FF2B5EF4-FFF2-40B4-BE49-F238E27FC236}">
                  <a16:creationId xmlns:a16="http://schemas.microsoft.com/office/drawing/2014/main" id="{14CADAEF-568D-CDCC-D198-3E66654F1EB3}"/>
                </a:ext>
              </a:extLst>
            </p:cNvPr>
            <p:cNvSpPr/>
            <p:nvPr/>
          </p:nvSpPr>
          <p:spPr>
            <a:xfrm>
              <a:off x="7146893" y="40314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1" name="任意多边形: 形状 1050">
              <a:extLst>
                <a:ext uri="{FF2B5EF4-FFF2-40B4-BE49-F238E27FC236}">
                  <a16:creationId xmlns:a16="http://schemas.microsoft.com/office/drawing/2014/main" id="{90F80399-B7FC-8B70-928E-B2DF631B4740}"/>
                </a:ext>
              </a:extLst>
            </p:cNvPr>
            <p:cNvSpPr/>
            <p:nvPr/>
          </p:nvSpPr>
          <p:spPr>
            <a:xfrm>
              <a:off x="7146893" y="407679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2" name="任意多边形: 形状 1051">
              <a:extLst>
                <a:ext uri="{FF2B5EF4-FFF2-40B4-BE49-F238E27FC236}">
                  <a16:creationId xmlns:a16="http://schemas.microsoft.com/office/drawing/2014/main" id="{C141238C-CF05-CA08-9896-AFEC5F035465}"/>
                </a:ext>
              </a:extLst>
            </p:cNvPr>
            <p:cNvSpPr/>
            <p:nvPr/>
          </p:nvSpPr>
          <p:spPr>
            <a:xfrm>
              <a:off x="7146893" y="41220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3" name="任意多边形: 形状 1052">
              <a:extLst>
                <a:ext uri="{FF2B5EF4-FFF2-40B4-BE49-F238E27FC236}">
                  <a16:creationId xmlns:a16="http://schemas.microsoft.com/office/drawing/2014/main" id="{59B4621C-97BE-3AC7-B930-E51C56C1173A}"/>
                </a:ext>
              </a:extLst>
            </p:cNvPr>
            <p:cNvSpPr/>
            <p:nvPr/>
          </p:nvSpPr>
          <p:spPr>
            <a:xfrm>
              <a:off x="7146893" y="416728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4" name="任意多边形: 形状 1053">
              <a:extLst>
                <a:ext uri="{FF2B5EF4-FFF2-40B4-BE49-F238E27FC236}">
                  <a16:creationId xmlns:a16="http://schemas.microsoft.com/office/drawing/2014/main" id="{731FC38A-3121-4E5D-FF3D-24970BAC18E7}"/>
                </a:ext>
              </a:extLst>
            </p:cNvPr>
            <p:cNvSpPr/>
            <p:nvPr/>
          </p:nvSpPr>
          <p:spPr>
            <a:xfrm>
              <a:off x="7146893" y="421262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5" name="任意多边形: 形状 1054">
              <a:extLst>
                <a:ext uri="{FF2B5EF4-FFF2-40B4-BE49-F238E27FC236}">
                  <a16:creationId xmlns:a16="http://schemas.microsoft.com/office/drawing/2014/main" id="{18AA72D6-24A4-AF6C-9CB8-4F0E72650D17}"/>
                </a:ext>
              </a:extLst>
            </p:cNvPr>
            <p:cNvSpPr/>
            <p:nvPr/>
          </p:nvSpPr>
          <p:spPr>
            <a:xfrm>
              <a:off x="7146893" y="42578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6" name="任意多边形: 形状 1055">
              <a:extLst>
                <a:ext uri="{FF2B5EF4-FFF2-40B4-BE49-F238E27FC236}">
                  <a16:creationId xmlns:a16="http://schemas.microsoft.com/office/drawing/2014/main" id="{3AE2EBA4-9BA2-8792-1B8A-D7BDD20EBA11}"/>
                </a:ext>
              </a:extLst>
            </p:cNvPr>
            <p:cNvSpPr/>
            <p:nvPr/>
          </p:nvSpPr>
          <p:spPr>
            <a:xfrm>
              <a:off x="7189755" y="385038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7" name="任意多边形: 形状 1056">
              <a:extLst>
                <a:ext uri="{FF2B5EF4-FFF2-40B4-BE49-F238E27FC236}">
                  <a16:creationId xmlns:a16="http://schemas.microsoft.com/office/drawing/2014/main" id="{3DE86B8B-C190-1E3E-6837-9685079E4AE7}"/>
                </a:ext>
              </a:extLst>
            </p:cNvPr>
            <p:cNvSpPr/>
            <p:nvPr/>
          </p:nvSpPr>
          <p:spPr>
            <a:xfrm>
              <a:off x="7189755" y="389562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8" name="任意多边形: 形状 1057">
              <a:extLst>
                <a:ext uri="{FF2B5EF4-FFF2-40B4-BE49-F238E27FC236}">
                  <a16:creationId xmlns:a16="http://schemas.microsoft.com/office/drawing/2014/main" id="{5C8E622D-CB88-564C-BC9E-A2D4C637B456}"/>
                </a:ext>
              </a:extLst>
            </p:cNvPr>
            <p:cNvSpPr/>
            <p:nvPr/>
          </p:nvSpPr>
          <p:spPr>
            <a:xfrm>
              <a:off x="7189755" y="394087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9" name="任意多边形: 形状 1058">
              <a:extLst>
                <a:ext uri="{FF2B5EF4-FFF2-40B4-BE49-F238E27FC236}">
                  <a16:creationId xmlns:a16="http://schemas.microsoft.com/office/drawing/2014/main" id="{455BFE63-C045-908F-E69C-8D8B8E9E6249}"/>
                </a:ext>
              </a:extLst>
            </p:cNvPr>
            <p:cNvSpPr/>
            <p:nvPr/>
          </p:nvSpPr>
          <p:spPr>
            <a:xfrm>
              <a:off x="7189755" y="398621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0" name="任意多边形: 形状 1059">
              <a:extLst>
                <a:ext uri="{FF2B5EF4-FFF2-40B4-BE49-F238E27FC236}">
                  <a16:creationId xmlns:a16="http://schemas.microsoft.com/office/drawing/2014/main" id="{C1A7358A-62E0-0CA8-9A09-96964D8FA2F5}"/>
                </a:ext>
              </a:extLst>
            </p:cNvPr>
            <p:cNvSpPr/>
            <p:nvPr/>
          </p:nvSpPr>
          <p:spPr>
            <a:xfrm>
              <a:off x="7189755" y="40314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1" name="任意多边形: 形状 1060">
              <a:extLst>
                <a:ext uri="{FF2B5EF4-FFF2-40B4-BE49-F238E27FC236}">
                  <a16:creationId xmlns:a16="http://schemas.microsoft.com/office/drawing/2014/main" id="{0197B81D-23BC-CE4B-88FD-9583115F5B11}"/>
                </a:ext>
              </a:extLst>
            </p:cNvPr>
            <p:cNvSpPr/>
            <p:nvPr/>
          </p:nvSpPr>
          <p:spPr>
            <a:xfrm>
              <a:off x="7189755" y="407679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2" name="任意多边形: 形状 1061">
              <a:extLst>
                <a:ext uri="{FF2B5EF4-FFF2-40B4-BE49-F238E27FC236}">
                  <a16:creationId xmlns:a16="http://schemas.microsoft.com/office/drawing/2014/main" id="{DF3C1127-222A-916B-E3A2-3600E0C8385A}"/>
                </a:ext>
              </a:extLst>
            </p:cNvPr>
            <p:cNvSpPr/>
            <p:nvPr/>
          </p:nvSpPr>
          <p:spPr>
            <a:xfrm>
              <a:off x="7189755" y="41220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3" name="任意多边形: 形状 1062">
              <a:extLst>
                <a:ext uri="{FF2B5EF4-FFF2-40B4-BE49-F238E27FC236}">
                  <a16:creationId xmlns:a16="http://schemas.microsoft.com/office/drawing/2014/main" id="{2A58B551-7217-3260-86A4-868A38600628}"/>
                </a:ext>
              </a:extLst>
            </p:cNvPr>
            <p:cNvSpPr/>
            <p:nvPr/>
          </p:nvSpPr>
          <p:spPr>
            <a:xfrm>
              <a:off x="7189755" y="416728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4" name="任意多边形: 形状 1063">
              <a:extLst>
                <a:ext uri="{FF2B5EF4-FFF2-40B4-BE49-F238E27FC236}">
                  <a16:creationId xmlns:a16="http://schemas.microsoft.com/office/drawing/2014/main" id="{AC525CD8-1123-FF5E-0D91-83CE677E33AA}"/>
                </a:ext>
              </a:extLst>
            </p:cNvPr>
            <p:cNvSpPr/>
            <p:nvPr/>
          </p:nvSpPr>
          <p:spPr>
            <a:xfrm>
              <a:off x="7189755" y="421262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5" name="任意多边形: 形状 1064">
              <a:extLst>
                <a:ext uri="{FF2B5EF4-FFF2-40B4-BE49-F238E27FC236}">
                  <a16:creationId xmlns:a16="http://schemas.microsoft.com/office/drawing/2014/main" id="{476A42A2-F935-1513-D497-6554D201819E}"/>
                </a:ext>
              </a:extLst>
            </p:cNvPr>
            <p:cNvSpPr/>
            <p:nvPr/>
          </p:nvSpPr>
          <p:spPr>
            <a:xfrm>
              <a:off x="4365355" y="2411648"/>
              <a:ext cx="750903" cy="439851"/>
            </a:xfrm>
            <a:custGeom>
              <a:avLst/>
              <a:gdLst>
                <a:gd name="connsiteX0" fmla="*/ 750903 w 750903"/>
                <a:gd name="connsiteY0" fmla="*/ 355650 h 439851"/>
                <a:gd name="connsiteX1" fmla="*/ 667474 w 750903"/>
                <a:gd name="connsiteY1" fmla="*/ 271630 h 439851"/>
                <a:gd name="connsiteX2" fmla="*/ 642795 w 750903"/>
                <a:gd name="connsiteY2" fmla="*/ 275259 h 439851"/>
                <a:gd name="connsiteX3" fmla="*/ 492862 w 750903"/>
                <a:gd name="connsiteY3" fmla="*/ 73510 h 439851"/>
                <a:gd name="connsiteX4" fmla="*/ 466868 w 750903"/>
                <a:gd name="connsiteY4" fmla="*/ 71615 h 439851"/>
                <a:gd name="connsiteX5" fmla="*/ 434102 w 750903"/>
                <a:gd name="connsiteY5" fmla="*/ 74663 h 439851"/>
                <a:gd name="connsiteX6" fmla="*/ 220501 w 750903"/>
                <a:gd name="connsiteY6" fmla="*/ 22675 h 439851"/>
                <a:gd name="connsiteX7" fmla="*/ 145875 w 750903"/>
                <a:gd name="connsiteY7" fmla="*/ 153244 h 439851"/>
                <a:gd name="connsiteX8" fmla="*/ 143304 w 750903"/>
                <a:gd name="connsiteY8" fmla="*/ 153244 h 439851"/>
                <a:gd name="connsiteX9" fmla="*/ 0 w 750903"/>
                <a:gd name="connsiteY9" fmla="*/ 296547 h 439851"/>
                <a:gd name="connsiteX10" fmla="*/ 143304 w 750903"/>
                <a:gd name="connsiteY10" fmla="*/ 439851 h 439851"/>
                <a:gd name="connsiteX11" fmla="*/ 669369 w 750903"/>
                <a:gd name="connsiteY11" fmla="*/ 439851 h 439851"/>
                <a:gd name="connsiteX12" fmla="*/ 669369 w 750903"/>
                <a:gd name="connsiteY12" fmla="*/ 439851 h 439851"/>
                <a:gd name="connsiteX13" fmla="*/ 750903 w 750903"/>
                <a:gd name="connsiteY13" fmla="*/ 355650 h 43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0903" h="439851">
                  <a:moveTo>
                    <a:pt x="750903" y="355650"/>
                  </a:moveTo>
                  <a:cubicBezTo>
                    <a:pt x="751065" y="309406"/>
                    <a:pt x="713718" y="271792"/>
                    <a:pt x="667474" y="271630"/>
                  </a:cubicBezTo>
                  <a:cubicBezTo>
                    <a:pt x="659111" y="271601"/>
                    <a:pt x="650796" y="272821"/>
                    <a:pt x="642795" y="275259"/>
                  </a:cubicBezTo>
                  <a:cubicBezTo>
                    <a:pt x="657101" y="178142"/>
                    <a:pt x="589978" y="87826"/>
                    <a:pt x="492862" y="73510"/>
                  </a:cubicBezTo>
                  <a:cubicBezTo>
                    <a:pt x="484261" y="72243"/>
                    <a:pt x="475564" y="71615"/>
                    <a:pt x="466868" y="71615"/>
                  </a:cubicBezTo>
                  <a:cubicBezTo>
                    <a:pt x="455876" y="71605"/>
                    <a:pt x="444903" y="72624"/>
                    <a:pt x="434102" y="74663"/>
                  </a:cubicBezTo>
                  <a:cubicBezTo>
                    <a:pt x="389477" y="1320"/>
                    <a:pt x="293841" y="-21950"/>
                    <a:pt x="220501" y="22675"/>
                  </a:cubicBezTo>
                  <a:cubicBezTo>
                    <a:pt x="174827" y="50469"/>
                    <a:pt x="146640" y="99780"/>
                    <a:pt x="145875" y="153244"/>
                  </a:cubicBezTo>
                  <a:lnTo>
                    <a:pt x="143304" y="153244"/>
                  </a:lnTo>
                  <a:cubicBezTo>
                    <a:pt x="64159" y="153244"/>
                    <a:pt x="0" y="217404"/>
                    <a:pt x="0" y="296547"/>
                  </a:cubicBezTo>
                  <a:cubicBezTo>
                    <a:pt x="0" y="375691"/>
                    <a:pt x="64159" y="439851"/>
                    <a:pt x="143304" y="439851"/>
                  </a:cubicBezTo>
                  <a:lnTo>
                    <a:pt x="669369" y="439851"/>
                  </a:lnTo>
                  <a:lnTo>
                    <a:pt x="669369" y="439851"/>
                  </a:lnTo>
                  <a:cubicBezTo>
                    <a:pt x="714889" y="438556"/>
                    <a:pt x="751075" y="401189"/>
                    <a:pt x="750903" y="35565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DFD55786-7A88-CBDD-8DEE-0F2F2420ABE8}"/>
                </a:ext>
              </a:extLst>
            </p:cNvPr>
            <p:cNvSpPr/>
            <p:nvPr/>
          </p:nvSpPr>
          <p:spPr>
            <a:xfrm>
              <a:off x="5799486" y="2389208"/>
              <a:ext cx="476536" cy="280839"/>
            </a:xfrm>
            <a:custGeom>
              <a:avLst/>
              <a:gdLst>
                <a:gd name="connsiteX0" fmla="*/ 0 w 476536"/>
                <a:gd name="connsiteY0" fmla="*/ 227118 h 280839"/>
                <a:gd name="connsiteX1" fmla="*/ 53626 w 476536"/>
                <a:gd name="connsiteY1" fmla="*/ 173493 h 280839"/>
                <a:gd name="connsiteX2" fmla="*/ 69056 w 476536"/>
                <a:gd name="connsiteY2" fmla="*/ 175683 h 280839"/>
                <a:gd name="connsiteX3" fmla="*/ 67818 w 476536"/>
                <a:gd name="connsiteY3" fmla="*/ 159300 h 280839"/>
                <a:gd name="connsiteX4" fmla="*/ 181356 w 476536"/>
                <a:gd name="connsiteY4" fmla="*/ 45762 h 280839"/>
                <a:gd name="connsiteX5" fmla="*/ 202311 w 476536"/>
                <a:gd name="connsiteY5" fmla="*/ 47667 h 280839"/>
                <a:gd name="connsiteX6" fmla="*/ 338690 w 476536"/>
                <a:gd name="connsiteY6" fmla="*/ 14482 h 280839"/>
                <a:gd name="connsiteX7" fmla="*/ 386334 w 476536"/>
                <a:gd name="connsiteY7" fmla="*/ 97864 h 280839"/>
                <a:gd name="connsiteX8" fmla="*/ 387954 w 476536"/>
                <a:gd name="connsiteY8" fmla="*/ 97864 h 280839"/>
                <a:gd name="connsiteX9" fmla="*/ 476488 w 476536"/>
                <a:gd name="connsiteY9" fmla="*/ 192304 h 280839"/>
                <a:gd name="connsiteX10" fmla="*/ 387954 w 476536"/>
                <a:gd name="connsiteY10" fmla="*/ 280839 h 280839"/>
                <a:gd name="connsiteX11" fmla="*/ 52102 w 476536"/>
                <a:gd name="connsiteY11" fmla="*/ 280839 h 280839"/>
                <a:gd name="connsiteX12" fmla="*/ 0 w 476536"/>
                <a:gd name="connsiteY12" fmla="*/ 227118 h 28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536" h="280839">
                  <a:moveTo>
                    <a:pt x="0" y="227118"/>
                  </a:moveTo>
                  <a:cubicBezTo>
                    <a:pt x="0" y="197505"/>
                    <a:pt x="24013" y="173493"/>
                    <a:pt x="53626" y="173493"/>
                  </a:cubicBezTo>
                  <a:cubicBezTo>
                    <a:pt x="58846" y="173493"/>
                    <a:pt x="64046" y="174226"/>
                    <a:pt x="69056" y="175683"/>
                  </a:cubicBezTo>
                  <a:cubicBezTo>
                    <a:pt x="68209" y="170264"/>
                    <a:pt x="67799" y="164787"/>
                    <a:pt x="67818" y="159300"/>
                  </a:cubicBezTo>
                  <a:cubicBezTo>
                    <a:pt x="67818" y="96597"/>
                    <a:pt x="118653" y="45762"/>
                    <a:pt x="181356" y="45762"/>
                  </a:cubicBezTo>
                  <a:cubicBezTo>
                    <a:pt x="188386" y="45762"/>
                    <a:pt x="195396" y="46400"/>
                    <a:pt x="202311" y="47667"/>
                  </a:cubicBezTo>
                  <a:cubicBezTo>
                    <a:pt x="230810" y="842"/>
                    <a:pt x="291865" y="-14017"/>
                    <a:pt x="338690" y="14482"/>
                  </a:cubicBezTo>
                  <a:cubicBezTo>
                    <a:pt x="367856" y="32237"/>
                    <a:pt x="385848" y="63726"/>
                    <a:pt x="386334" y="97864"/>
                  </a:cubicBezTo>
                  <a:lnTo>
                    <a:pt x="387954" y="97864"/>
                  </a:lnTo>
                  <a:cubicBezTo>
                    <a:pt x="438484" y="99493"/>
                    <a:pt x="478117" y="141774"/>
                    <a:pt x="476488" y="192304"/>
                  </a:cubicBezTo>
                  <a:cubicBezTo>
                    <a:pt x="474936" y="240539"/>
                    <a:pt x="436188" y="279287"/>
                    <a:pt x="387954" y="280839"/>
                  </a:cubicBezTo>
                  <a:lnTo>
                    <a:pt x="52102" y="280839"/>
                  </a:lnTo>
                  <a:cubicBezTo>
                    <a:pt x="23041" y="280011"/>
                    <a:pt x="-66" y="256189"/>
                    <a:pt x="0" y="22711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7" name="任意多边形: 形状 1066">
              <a:extLst>
                <a:ext uri="{FF2B5EF4-FFF2-40B4-BE49-F238E27FC236}">
                  <a16:creationId xmlns:a16="http://schemas.microsoft.com/office/drawing/2014/main" id="{2BB7D86C-C07C-2D45-67C4-DF6206973A30}"/>
                </a:ext>
              </a:extLst>
            </p:cNvPr>
            <p:cNvSpPr/>
            <p:nvPr/>
          </p:nvSpPr>
          <p:spPr>
            <a:xfrm>
              <a:off x="7356252" y="2522653"/>
              <a:ext cx="482061" cy="280889"/>
            </a:xfrm>
            <a:custGeom>
              <a:avLst/>
              <a:gdLst>
                <a:gd name="connsiteX0" fmla="*/ 0 w 482061"/>
                <a:gd name="connsiteY0" fmla="*/ 227118 h 280889"/>
                <a:gd name="connsiteX1" fmla="*/ 53626 w 482061"/>
                <a:gd name="connsiteY1" fmla="*/ 173492 h 280889"/>
                <a:gd name="connsiteX2" fmla="*/ 69056 w 482061"/>
                <a:gd name="connsiteY2" fmla="*/ 175779 h 280889"/>
                <a:gd name="connsiteX3" fmla="*/ 67818 w 482061"/>
                <a:gd name="connsiteY3" fmla="*/ 159300 h 280889"/>
                <a:gd name="connsiteX4" fmla="*/ 181356 w 482061"/>
                <a:gd name="connsiteY4" fmla="*/ 45762 h 280889"/>
                <a:gd name="connsiteX5" fmla="*/ 202311 w 482061"/>
                <a:gd name="connsiteY5" fmla="*/ 47667 h 280889"/>
                <a:gd name="connsiteX6" fmla="*/ 338690 w 482061"/>
                <a:gd name="connsiteY6" fmla="*/ 14482 h 280889"/>
                <a:gd name="connsiteX7" fmla="*/ 386334 w 482061"/>
                <a:gd name="connsiteY7" fmla="*/ 97864 h 280889"/>
                <a:gd name="connsiteX8" fmla="*/ 387572 w 482061"/>
                <a:gd name="connsiteY8" fmla="*/ 97864 h 280889"/>
                <a:gd name="connsiteX9" fmla="*/ 482013 w 482061"/>
                <a:gd name="connsiteY9" fmla="*/ 186399 h 280889"/>
                <a:gd name="connsiteX10" fmla="*/ 393478 w 482061"/>
                <a:gd name="connsiteY10" fmla="*/ 280839 h 280889"/>
                <a:gd name="connsiteX11" fmla="*/ 387572 w 482061"/>
                <a:gd name="connsiteY11" fmla="*/ 280839 h 280889"/>
                <a:gd name="connsiteX12" fmla="*/ 52102 w 482061"/>
                <a:gd name="connsiteY12" fmla="*/ 280839 h 280889"/>
                <a:gd name="connsiteX13" fmla="*/ 0 w 482061"/>
                <a:gd name="connsiteY13" fmla="*/ 227118 h 28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2061" h="280889">
                  <a:moveTo>
                    <a:pt x="0" y="227118"/>
                  </a:moveTo>
                  <a:cubicBezTo>
                    <a:pt x="0" y="197505"/>
                    <a:pt x="24013" y="173492"/>
                    <a:pt x="53626" y="173492"/>
                  </a:cubicBezTo>
                  <a:cubicBezTo>
                    <a:pt x="58855" y="173473"/>
                    <a:pt x="64056" y="174245"/>
                    <a:pt x="69056" y="175779"/>
                  </a:cubicBezTo>
                  <a:cubicBezTo>
                    <a:pt x="68266" y="170321"/>
                    <a:pt x="67847" y="164815"/>
                    <a:pt x="67818" y="159300"/>
                  </a:cubicBezTo>
                  <a:cubicBezTo>
                    <a:pt x="67818" y="96597"/>
                    <a:pt x="118653" y="45762"/>
                    <a:pt x="181356" y="45762"/>
                  </a:cubicBezTo>
                  <a:cubicBezTo>
                    <a:pt x="188386" y="45762"/>
                    <a:pt x="195396" y="46400"/>
                    <a:pt x="202311" y="47667"/>
                  </a:cubicBezTo>
                  <a:cubicBezTo>
                    <a:pt x="230810" y="842"/>
                    <a:pt x="291875" y="-14017"/>
                    <a:pt x="338690" y="14482"/>
                  </a:cubicBezTo>
                  <a:cubicBezTo>
                    <a:pt x="367856" y="32237"/>
                    <a:pt x="385848" y="63726"/>
                    <a:pt x="386334" y="97864"/>
                  </a:cubicBezTo>
                  <a:lnTo>
                    <a:pt x="387572" y="97864"/>
                  </a:lnTo>
                  <a:cubicBezTo>
                    <a:pt x="438102" y="96235"/>
                    <a:pt x="480384" y="135869"/>
                    <a:pt x="482013" y="186399"/>
                  </a:cubicBezTo>
                  <a:cubicBezTo>
                    <a:pt x="483642" y="236929"/>
                    <a:pt x="444008" y="279210"/>
                    <a:pt x="393478" y="280839"/>
                  </a:cubicBezTo>
                  <a:cubicBezTo>
                    <a:pt x="391506" y="280906"/>
                    <a:pt x="389544" y="280906"/>
                    <a:pt x="387572" y="280839"/>
                  </a:cubicBezTo>
                  <a:lnTo>
                    <a:pt x="52102" y="280839"/>
                  </a:lnTo>
                  <a:cubicBezTo>
                    <a:pt x="23041" y="280011"/>
                    <a:pt x="-66" y="256189"/>
                    <a:pt x="0" y="22711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8" name="任意多边形: 形状 1067">
              <a:extLst>
                <a:ext uri="{FF2B5EF4-FFF2-40B4-BE49-F238E27FC236}">
                  <a16:creationId xmlns:a16="http://schemas.microsoft.com/office/drawing/2014/main" id="{24DB7E9A-EE77-6459-1AB5-0858DE7A39EF}"/>
                </a:ext>
              </a:extLst>
            </p:cNvPr>
            <p:cNvSpPr/>
            <p:nvPr/>
          </p:nvSpPr>
          <p:spPr>
            <a:xfrm>
              <a:off x="5218937" y="1941719"/>
              <a:ext cx="291533" cy="172068"/>
            </a:xfrm>
            <a:custGeom>
              <a:avLst/>
              <a:gdLst>
                <a:gd name="connsiteX0" fmla="*/ 1 w 291533"/>
                <a:gd name="connsiteY0" fmla="*/ 139112 h 172068"/>
                <a:gd name="connsiteX1" fmla="*/ 32671 w 291533"/>
                <a:gd name="connsiteY1" fmla="*/ 106251 h 172068"/>
                <a:gd name="connsiteX2" fmla="*/ 32862 w 291533"/>
                <a:gd name="connsiteY2" fmla="*/ 106251 h 172068"/>
                <a:gd name="connsiteX3" fmla="*/ 42387 w 291533"/>
                <a:gd name="connsiteY3" fmla="*/ 107680 h 172068"/>
                <a:gd name="connsiteX4" fmla="*/ 41625 w 291533"/>
                <a:gd name="connsiteY4" fmla="*/ 97583 h 172068"/>
                <a:gd name="connsiteX5" fmla="*/ 111157 w 291533"/>
                <a:gd name="connsiteY5" fmla="*/ 28051 h 172068"/>
                <a:gd name="connsiteX6" fmla="*/ 124016 w 291533"/>
                <a:gd name="connsiteY6" fmla="*/ 29194 h 172068"/>
                <a:gd name="connsiteX7" fmla="*/ 207522 w 291533"/>
                <a:gd name="connsiteY7" fmla="*/ 8862 h 172068"/>
                <a:gd name="connsiteX8" fmla="*/ 236697 w 291533"/>
                <a:gd name="connsiteY8" fmla="*/ 59960 h 172068"/>
                <a:gd name="connsiteX9" fmla="*/ 237745 w 291533"/>
                <a:gd name="connsiteY9" fmla="*/ 59960 h 172068"/>
                <a:gd name="connsiteX10" fmla="*/ 291485 w 291533"/>
                <a:gd name="connsiteY10" fmla="*/ 118329 h 172068"/>
                <a:gd name="connsiteX11" fmla="*/ 237745 w 291533"/>
                <a:gd name="connsiteY11" fmla="*/ 172069 h 172068"/>
                <a:gd name="connsiteX12" fmla="*/ 32005 w 291533"/>
                <a:gd name="connsiteY12" fmla="*/ 172069 h 172068"/>
                <a:gd name="connsiteX13" fmla="*/ 1 w 291533"/>
                <a:gd name="connsiteY13" fmla="*/ 139112 h 1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1533" h="172068">
                  <a:moveTo>
                    <a:pt x="1" y="139112"/>
                  </a:moveTo>
                  <a:cubicBezTo>
                    <a:pt x="-57" y="121015"/>
                    <a:pt x="14574" y="106308"/>
                    <a:pt x="32671" y="106251"/>
                  </a:cubicBezTo>
                  <a:cubicBezTo>
                    <a:pt x="32738" y="106251"/>
                    <a:pt x="32795" y="106251"/>
                    <a:pt x="32862" y="106251"/>
                  </a:cubicBezTo>
                  <a:cubicBezTo>
                    <a:pt x="36091" y="106232"/>
                    <a:pt x="39301" y="106718"/>
                    <a:pt x="42387" y="107680"/>
                  </a:cubicBezTo>
                  <a:cubicBezTo>
                    <a:pt x="41891" y="104337"/>
                    <a:pt x="41634" y="100965"/>
                    <a:pt x="41625" y="97583"/>
                  </a:cubicBezTo>
                  <a:cubicBezTo>
                    <a:pt x="41625" y="59179"/>
                    <a:pt x="72753" y="28051"/>
                    <a:pt x="111157" y="28051"/>
                  </a:cubicBezTo>
                  <a:cubicBezTo>
                    <a:pt x="115472" y="28044"/>
                    <a:pt x="119777" y="28427"/>
                    <a:pt x="124016" y="29194"/>
                  </a:cubicBezTo>
                  <a:cubicBezTo>
                    <a:pt x="141456" y="521"/>
                    <a:pt x="178842" y="-8582"/>
                    <a:pt x="207522" y="8862"/>
                  </a:cubicBezTo>
                  <a:cubicBezTo>
                    <a:pt x="225391" y="19736"/>
                    <a:pt x="236411" y="39040"/>
                    <a:pt x="236697" y="59960"/>
                  </a:cubicBezTo>
                  <a:lnTo>
                    <a:pt x="237745" y="59960"/>
                  </a:lnTo>
                  <a:cubicBezTo>
                    <a:pt x="268701" y="61236"/>
                    <a:pt x="292761" y="87363"/>
                    <a:pt x="291485" y="118329"/>
                  </a:cubicBezTo>
                  <a:cubicBezTo>
                    <a:pt x="290284" y="147494"/>
                    <a:pt x="266910" y="170869"/>
                    <a:pt x="237745" y="172069"/>
                  </a:cubicBezTo>
                  <a:lnTo>
                    <a:pt x="32005" y="172069"/>
                  </a:lnTo>
                  <a:cubicBezTo>
                    <a:pt x="14136" y="171650"/>
                    <a:pt x="-104" y="156991"/>
                    <a:pt x="1" y="139112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9" name="任意多边形: 形状 1068">
              <a:extLst>
                <a:ext uri="{FF2B5EF4-FFF2-40B4-BE49-F238E27FC236}">
                  <a16:creationId xmlns:a16="http://schemas.microsoft.com/office/drawing/2014/main" id="{6ABF90B1-7E8E-5C6B-4182-B801AA818718}"/>
                </a:ext>
              </a:extLst>
            </p:cNvPr>
            <p:cNvSpPr/>
            <p:nvPr/>
          </p:nvSpPr>
          <p:spPr>
            <a:xfrm>
              <a:off x="6618636" y="1965756"/>
              <a:ext cx="293750" cy="172034"/>
            </a:xfrm>
            <a:custGeom>
              <a:avLst/>
              <a:gdLst>
                <a:gd name="connsiteX0" fmla="*/ 0 w 293750"/>
                <a:gd name="connsiteY0" fmla="*/ 139268 h 172034"/>
                <a:gd name="connsiteX1" fmla="*/ 32861 w 293750"/>
                <a:gd name="connsiteY1" fmla="*/ 106407 h 172034"/>
                <a:gd name="connsiteX2" fmla="*/ 42386 w 293750"/>
                <a:gd name="connsiteY2" fmla="*/ 107740 h 172034"/>
                <a:gd name="connsiteX3" fmla="*/ 100670 w 293750"/>
                <a:gd name="connsiteY3" fmla="*/ 28878 h 172034"/>
                <a:gd name="connsiteX4" fmla="*/ 111252 w 293750"/>
                <a:gd name="connsiteY4" fmla="*/ 28111 h 172034"/>
                <a:gd name="connsiteX5" fmla="*/ 124016 w 293750"/>
                <a:gd name="connsiteY5" fmla="*/ 29350 h 172034"/>
                <a:gd name="connsiteX6" fmla="*/ 207454 w 293750"/>
                <a:gd name="connsiteY6" fmla="*/ 8767 h 172034"/>
                <a:gd name="connsiteX7" fmla="*/ 236792 w 293750"/>
                <a:gd name="connsiteY7" fmla="*/ 60020 h 172034"/>
                <a:gd name="connsiteX8" fmla="*/ 237744 w 293750"/>
                <a:gd name="connsiteY8" fmla="*/ 60020 h 172034"/>
                <a:gd name="connsiteX9" fmla="*/ 293751 w 293750"/>
                <a:gd name="connsiteY9" fmla="*/ 116027 h 172034"/>
                <a:gd name="connsiteX10" fmla="*/ 237744 w 293750"/>
                <a:gd name="connsiteY10" fmla="*/ 172034 h 172034"/>
                <a:gd name="connsiteX11" fmla="*/ 32004 w 293750"/>
                <a:gd name="connsiteY11" fmla="*/ 172034 h 172034"/>
                <a:gd name="connsiteX12" fmla="*/ 0 w 293750"/>
                <a:gd name="connsiteY12" fmla="*/ 139268 h 17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750" h="172034">
                  <a:moveTo>
                    <a:pt x="0" y="139268"/>
                  </a:moveTo>
                  <a:cubicBezTo>
                    <a:pt x="0" y="121123"/>
                    <a:pt x="14716" y="106407"/>
                    <a:pt x="32861" y="106407"/>
                  </a:cubicBezTo>
                  <a:cubicBezTo>
                    <a:pt x="36081" y="106397"/>
                    <a:pt x="39291" y="106845"/>
                    <a:pt x="42386" y="107740"/>
                  </a:cubicBezTo>
                  <a:cubicBezTo>
                    <a:pt x="36709" y="69869"/>
                    <a:pt x="62798" y="34560"/>
                    <a:pt x="100670" y="28878"/>
                  </a:cubicBezTo>
                  <a:cubicBezTo>
                    <a:pt x="104175" y="28353"/>
                    <a:pt x="107709" y="28096"/>
                    <a:pt x="111252" y="28111"/>
                  </a:cubicBezTo>
                  <a:cubicBezTo>
                    <a:pt x="115538" y="28136"/>
                    <a:pt x="119805" y="28551"/>
                    <a:pt x="124016" y="29350"/>
                  </a:cubicBezTo>
                  <a:cubicBezTo>
                    <a:pt x="141370" y="625"/>
                    <a:pt x="178727" y="-8590"/>
                    <a:pt x="207454" y="8767"/>
                  </a:cubicBezTo>
                  <a:cubicBezTo>
                    <a:pt x="225438" y="19632"/>
                    <a:pt x="236525" y="39018"/>
                    <a:pt x="236792" y="60020"/>
                  </a:cubicBezTo>
                  <a:lnTo>
                    <a:pt x="237744" y="60020"/>
                  </a:lnTo>
                  <a:cubicBezTo>
                    <a:pt x="268672" y="60020"/>
                    <a:pt x="293751" y="85100"/>
                    <a:pt x="293751" y="116027"/>
                  </a:cubicBezTo>
                  <a:cubicBezTo>
                    <a:pt x="293751" y="146955"/>
                    <a:pt x="268672" y="172034"/>
                    <a:pt x="237744" y="172034"/>
                  </a:cubicBezTo>
                  <a:lnTo>
                    <a:pt x="32004" y="172034"/>
                  </a:lnTo>
                  <a:cubicBezTo>
                    <a:pt x="14202" y="171625"/>
                    <a:pt x="0" y="157070"/>
                    <a:pt x="0" y="13926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0" name="任意多边形: 形状 1069">
              <a:extLst>
                <a:ext uri="{FF2B5EF4-FFF2-40B4-BE49-F238E27FC236}">
                  <a16:creationId xmlns:a16="http://schemas.microsoft.com/office/drawing/2014/main" id="{DBB1C0CC-863B-ED43-9729-427E6807ED73}"/>
                </a:ext>
              </a:extLst>
            </p:cNvPr>
            <p:cNvSpPr/>
            <p:nvPr/>
          </p:nvSpPr>
          <p:spPr>
            <a:xfrm>
              <a:off x="4249197" y="4904613"/>
              <a:ext cx="3693604" cy="215645"/>
            </a:xfrm>
            <a:custGeom>
              <a:avLst/>
              <a:gdLst>
                <a:gd name="connsiteX0" fmla="*/ 3693605 w 3693604"/>
                <a:gd name="connsiteY0" fmla="*/ 107823 h 215645"/>
                <a:gd name="connsiteX1" fmla="*/ 1846802 w 3693604"/>
                <a:gd name="connsiteY1" fmla="*/ 215646 h 215645"/>
                <a:gd name="connsiteX2" fmla="*/ 0 w 3693604"/>
                <a:gd name="connsiteY2" fmla="*/ 107823 h 215645"/>
                <a:gd name="connsiteX3" fmla="*/ 1846802 w 3693604"/>
                <a:gd name="connsiteY3" fmla="*/ 0 h 215645"/>
                <a:gd name="connsiteX4" fmla="*/ 3693605 w 3693604"/>
                <a:gd name="connsiteY4" fmla="*/ 107823 h 2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3604" h="215645">
                  <a:moveTo>
                    <a:pt x="3693605" y="107823"/>
                  </a:moveTo>
                  <a:cubicBezTo>
                    <a:pt x="3693605" y="167372"/>
                    <a:pt x="2866763" y="215646"/>
                    <a:pt x="1846802" y="215646"/>
                  </a:cubicBezTo>
                  <a:cubicBezTo>
                    <a:pt x="826842" y="215646"/>
                    <a:pt x="0" y="167372"/>
                    <a:pt x="0" y="107823"/>
                  </a:cubicBezTo>
                  <a:cubicBezTo>
                    <a:pt x="0" y="48274"/>
                    <a:pt x="826842" y="0"/>
                    <a:pt x="1846802" y="0"/>
                  </a:cubicBezTo>
                  <a:cubicBezTo>
                    <a:pt x="2866763" y="0"/>
                    <a:pt x="3693605" y="48274"/>
                    <a:pt x="3693605" y="10782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1" name="任意多边形: 形状 1070">
              <a:extLst>
                <a:ext uri="{FF2B5EF4-FFF2-40B4-BE49-F238E27FC236}">
                  <a16:creationId xmlns:a16="http://schemas.microsoft.com/office/drawing/2014/main" id="{690FF970-47A6-12E3-CCBC-475F4484414F}"/>
                </a:ext>
              </a:extLst>
            </p:cNvPr>
            <p:cNvSpPr/>
            <p:nvPr/>
          </p:nvSpPr>
          <p:spPr>
            <a:xfrm>
              <a:off x="4412742" y="3231070"/>
              <a:ext cx="113728" cy="1641062"/>
            </a:xfrm>
            <a:custGeom>
              <a:avLst/>
              <a:gdLst>
                <a:gd name="connsiteX0" fmla="*/ 0 w 113728"/>
                <a:gd name="connsiteY0" fmla="*/ 0 h 1641062"/>
                <a:gd name="connsiteX1" fmla="*/ 113729 w 113728"/>
                <a:gd name="connsiteY1" fmla="*/ 0 h 1641062"/>
                <a:gd name="connsiteX2" fmla="*/ 113729 w 113728"/>
                <a:gd name="connsiteY2" fmla="*/ 1641062 h 1641062"/>
                <a:gd name="connsiteX3" fmla="*/ 0 w 113728"/>
                <a:gd name="connsiteY3" fmla="*/ 1641062 h 164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1641062">
                  <a:moveTo>
                    <a:pt x="0" y="0"/>
                  </a:moveTo>
                  <a:lnTo>
                    <a:pt x="113729" y="0"/>
                  </a:lnTo>
                  <a:lnTo>
                    <a:pt x="113729" y="1641062"/>
                  </a:lnTo>
                  <a:lnTo>
                    <a:pt x="0" y="1641062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id="{690DAE1D-B0C7-D307-DDA2-43EAD5FC40C5}"/>
                </a:ext>
              </a:extLst>
            </p:cNvPr>
            <p:cNvSpPr/>
            <p:nvPr/>
          </p:nvSpPr>
          <p:spPr>
            <a:xfrm>
              <a:off x="4631531" y="3578828"/>
              <a:ext cx="113728" cy="1293304"/>
            </a:xfrm>
            <a:custGeom>
              <a:avLst/>
              <a:gdLst>
                <a:gd name="connsiteX0" fmla="*/ 0 w 113728"/>
                <a:gd name="connsiteY0" fmla="*/ 0 h 1293304"/>
                <a:gd name="connsiteX1" fmla="*/ 113729 w 113728"/>
                <a:gd name="connsiteY1" fmla="*/ 0 h 1293304"/>
                <a:gd name="connsiteX2" fmla="*/ 113729 w 113728"/>
                <a:gd name="connsiteY2" fmla="*/ 1293305 h 1293304"/>
                <a:gd name="connsiteX3" fmla="*/ 0 w 113728"/>
                <a:gd name="connsiteY3" fmla="*/ 1293305 h 129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1293304">
                  <a:moveTo>
                    <a:pt x="0" y="0"/>
                  </a:moveTo>
                  <a:lnTo>
                    <a:pt x="113729" y="0"/>
                  </a:lnTo>
                  <a:lnTo>
                    <a:pt x="113729" y="1293305"/>
                  </a:lnTo>
                  <a:lnTo>
                    <a:pt x="0" y="1293305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3" name="任意多边形: 形状 1072">
              <a:extLst>
                <a:ext uri="{FF2B5EF4-FFF2-40B4-BE49-F238E27FC236}">
                  <a16:creationId xmlns:a16="http://schemas.microsoft.com/office/drawing/2014/main" id="{909A46A5-1743-FB4B-5117-E1E73696034E}"/>
                </a:ext>
              </a:extLst>
            </p:cNvPr>
            <p:cNvSpPr/>
            <p:nvPr/>
          </p:nvSpPr>
          <p:spPr>
            <a:xfrm>
              <a:off x="4850320" y="3850195"/>
              <a:ext cx="113728" cy="1021937"/>
            </a:xfrm>
            <a:custGeom>
              <a:avLst/>
              <a:gdLst>
                <a:gd name="connsiteX0" fmla="*/ 0 w 113728"/>
                <a:gd name="connsiteY0" fmla="*/ 0 h 1021937"/>
                <a:gd name="connsiteX1" fmla="*/ 113729 w 113728"/>
                <a:gd name="connsiteY1" fmla="*/ 0 h 1021937"/>
                <a:gd name="connsiteX2" fmla="*/ 113729 w 113728"/>
                <a:gd name="connsiteY2" fmla="*/ 1021937 h 1021937"/>
                <a:gd name="connsiteX3" fmla="*/ 0 w 113728"/>
                <a:gd name="connsiteY3" fmla="*/ 1021937 h 102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1021937">
                  <a:moveTo>
                    <a:pt x="0" y="0"/>
                  </a:moveTo>
                  <a:lnTo>
                    <a:pt x="113729" y="0"/>
                  </a:lnTo>
                  <a:lnTo>
                    <a:pt x="113729" y="1021937"/>
                  </a:lnTo>
                  <a:lnTo>
                    <a:pt x="0" y="1021937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4" name="任意多边形: 形状 1073">
              <a:extLst>
                <a:ext uri="{FF2B5EF4-FFF2-40B4-BE49-F238E27FC236}">
                  <a16:creationId xmlns:a16="http://schemas.microsoft.com/office/drawing/2014/main" id="{CCF6470A-7F27-248D-2231-2103F61C8023}"/>
                </a:ext>
              </a:extLst>
            </p:cNvPr>
            <p:cNvSpPr/>
            <p:nvPr/>
          </p:nvSpPr>
          <p:spPr>
            <a:xfrm>
              <a:off x="5069109" y="4090511"/>
              <a:ext cx="113728" cy="781621"/>
            </a:xfrm>
            <a:custGeom>
              <a:avLst/>
              <a:gdLst>
                <a:gd name="connsiteX0" fmla="*/ 0 w 113728"/>
                <a:gd name="connsiteY0" fmla="*/ 0 h 781621"/>
                <a:gd name="connsiteX1" fmla="*/ 113729 w 113728"/>
                <a:gd name="connsiteY1" fmla="*/ 0 h 781621"/>
                <a:gd name="connsiteX2" fmla="*/ 113729 w 113728"/>
                <a:gd name="connsiteY2" fmla="*/ 781622 h 781621"/>
                <a:gd name="connsiteX3" fmla="*/ 0 w 113728"/>
                <a:gd name="connsiteY3" fmla="*/ 781622 h 78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781621">
                  <a:moveTo>
                    <a:pt x="0" y="0"/>
                  </a:moveTo>
                  <a:lnTo>
                    <a:pt x="113729" y="0"/>
                  </a:lnTo>
                  <a:lnTo>
                    <a:pt x="113729" y="781622"/>
                  </a:lnTo>
                  <a:lnTo>
                    <a:pt x="0" y="781622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5" name="任意多边形: 形状 1074">
              <a:extLst>
                <a:ext uri="{FF2B5EF4-FFF2-40B4-BE49-F238E27FC236}">
                  <a16:creationId xmlns:a16="http://schemas.microsoft.com/office/drawing/2014/main" id="{C014A04C-864F-686F-8955-0AEAB961017F}"/>
                </a:ext>
              </a:extLst>
            </p:cNvPr>
            <p:cNvSpPr/>
            <p:nvPr/>
          </p:nvSpPr>
          <p:spPr>
            <a:xfrm>
              <a:off x="5287803" y="4300728"/>
              <a:ext cx="113728" cy="571500"/>
            </a:xfrm>
            <a:custGeom>
              <a:avLst/>
              <a:gdLst>
                <a:gd name="connsiteX0" fmla="*/ 0 w 113728"/>
                <a:gd name="connsiteY0" fmla="*/ 0 h 571500"/>
                <a:gd name="connsiteX1" fmla="*/ 113728 w 113728"/>
                <a:gd name="connsiteY1" fmla="*/ 0 h 571500"/>
                <a:gd name="connsiteX2" fmla="*/ 113728 w 113728"/>
                <a:gd name="connsiteY2" fmla="*/ 571500 h 571500"/>
                <a:gd name="connsiteX3" fmla="*/ 0 w 113728"/>
                <a:gd name="connsiteY3" fmla="*/ 57150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571500">
                  <a:moveTo>
                    <a:pt x="0" y="0"/>
                  </a:moveTo>
                  <a:lnTo>
                    <a:pt x="113728" y="0"/>
                  </a:lnTo>
                  <a:lnTo>
                    <a:pt x="113728" y="571500"/>
                  </a:lnTo>
                  <a:lnTo>
                    <a:pt x="0" y="57150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411622CA-BC4F-B38F-06B8-04280F6139E6}"/>
                </a:ext>
              </a:extLst>
            </p:cNvPr>
            <p:cNvSpPr/>
            <p:nvPr/>
          </p:nvSpPr>
          <p:spPr>
            <a:xfrm>
              <a:off x="5506593" y="4452747"/>
              <a:ext cx="113728" cy="419385"/>
            </a:xfrm>
            <a:custGeom>
              <a:avLst/>
              <a:gdLst>
                <a:gd name="connsiteX0" fmla="*/ 0 w 113728"/>
                <a:gd name="connsiteY0" fmla="*/ 0 h 419385"/>
                <a:gd name="connsiteX1" fmla="*/ 113728 w 113728"/>
                <a:gd name="connsiteY1" fmla="*/ 0 h 419385"/>
                <a:gd name="connsiteX2" fmla="*/ 113728 w 113728"/>
                <a:gd name="connsiteY2" fmla="*/ 419386 h 419385"/>
                <a:gd name="connsiteX3" fmla="*/ 0 w 113728"/>
                <a:gd name="connsiteY3" fmla="*/ 419386 h 419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419385">
                  <a:moveTo>
                    <a:pt x="0" y="0"/>
                  </a:moveTo>
                  <a:lnTo>
                    <a:pt x="113728" y="0"/>
                  </a:lnTo>
                  <a:lnTo>
                    <a:pt x="113728" y="419386"/>
                  </a:lnTo>
                  <a:lnTo>
                    <a:pt x="0" y="419386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7" name="任意多边形: 形状 1076">
              <a:extLst>
                <a:ext uri="{FF2B5EF4-FFF2-40B4-BE49-F238E27FC236}">
                  <a16:creationId xmlns:a16="http://schemas.microsoft.com/office/drawing/2014/main" id="{36185F52-5BE6-C02E-006F-D90F9632F0B5}"/>
                </a:ext>
              </a:extLst>
            </p:cNvPr>
            <p:cNvSpPr/>
            <p:nvPr/>
          </p:nvSpPr>
          <p:spPr>
            <a:xfrm>
              <a:off x="5725382" y="4577715"/>
              <a:ext cx="113728" cy="294417"/>
            </a:xfrm>
            <a:custGeom>
              <a:avLst/>
              <a:gdLst>
                <a:gd name="connsiteX0" fmla="*/ 0 w 113728"/>
                <a:gd name="connsiteY0" fmla="*/ 0 h 294417"/>
                <a:gd name="connsiteX1" fmla="*/ 113728 w 113728"/>
                <a:gd name="connsiteY1" fmla="*/ 0 h 294417"/>
                <a:gd name="connsiteX2" fmla="*/ 113728 w 113728"/>
                <a:gd name="connsiteY2" fmla="*/ 294418 h 294417"/>
                <a:gd name="connsiteX3" fmla="*/ 0 w 113728"/>
                <a:gd name="connsiteY3" fmla="*/ 294418 h 29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294417">
                  <a:moveTo>
                    <a:pt x="0" y="0"/>
                  </a:moveTo>
                  <a:lnTo>
                    <a:pt x="113728" y="0"/>
                  </a:lnTo>
                  <a:lnTo>
                    <a:pt x="113728" y="294418"/>
                  </a:lnTo>
                  <a:lnTo>
                    <a:pt x="0" y="294418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78" name="图形 265">
              <a:extLst>
                <a:ext uri="{FF2B5EF4-FFF2-40B4-BE49-F238E27FC236}">
                  <a16:creationId xmlns:a16="http://schemas.microsoft.com/office/drawing/2014/main" id="{A0B76E6D-97A2-FCCB-FEAD-7A0210ED1D4A}"/>
                </a:ext>
              </a:extLst>
            </p:cNvPr>
            <p:cNvGrpSpPr/>
            <p:nvPr/>
          </p:nvGrpSpPr>
          <p:grpSpPr>
            <a:xfrm>
              <a:off x="4412742" y="3231070"/>
              <a:ext cx="1426368" cy="1641157"/>
              <a:chOff x="4412742" y="3231070"/>
              <a:chExt cx="1426368" cy="1641157"/>
            </a:xfrm>
            <a:solidFill>
              <a:srgbClr val="FFFFFF"/>
            </a:solidFill>
          </p:grpSpPr>
          <p:sp>
            <p:nvSpPr>
              <p:cNvPr id="1155" name="任意多边形: 形状 1154">
                <a:extLst>
                  <a:ext uri="{FF2B5EF4-FFF2-40B4-BE49-F238E27FC236}">
                    <a16:creationId xmlns:a16="http://schemas.microsoft.com/office/drawing/2014/main" id="{1ED71C9E-2A76-B099-8EDE-8EFDBD58678F}"/>
                  </a:ext>
                </a:extLst>
              </p:cNvPr>
              <p:cNvSpPr/>
              <p:nvPr/>
            </p:nvSpPr>
            <p:spPr>
              <a:xfrm>
                <a:off x="4412742" y="3231070"/>
                <a:ext cx="113728" cy="1641062"/>
              </a:xfrm>
              <a:custGeom>
                <a:avLst/>
                <a:gdLst>
                  <a:gd name="connsiteX0" fmla="*/ 0 w 113728"/>
                  <a:gd name="connsiteY0" fmla="*/ 0 h 1641062"/>
                  <a:gd name="connsiteX1" fmla="*/ 113729 w 113728"/>
                  <a:gd name="connsiteY1" fmla="*/ 0 h 1641062"/>
                  <a:gd name="connsiteX2" fmla="*/ 113729 w 113728"/>
                  <a:gd name="connsiteY2" fmla="*/ 1641062 h 1641062"/>
                  <a:gd name="connsiteX3" fmla="*/ 0 w 113728"/>
                  <a:gd name="connsiteY3" fmla="*/ 1641062 h 1641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1641062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1641062"/>
                    </a:lnTo>
                    <a:lnTo>
                      <a:pt x="0" y="164106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" name="任意多边形: 形状 1155">
                <a:extLst>
                  <a:ext uri="{FF2B5EF4-FFF2-40B4-BE49-F238E27FC236}">
                    <a16:creationId xmlns:a16="http://schemas.microsoft.com/office/drawing/2014/main" id="{424C338E-A7B0-A8B2-9E6B-CB331516F53D}"/>
                  </a:ext>
                </a:extLst>
              </p:cNvPr>
              <p:cNvSpPr/>
              <p:nvPr/>
            </p:nvSpPr>
            <p:spPr>
              <a:xfrm>
                <a:off x="4631531" y="3578828"/>
                <a:ext cx="113728" cy="1293304"/>
              </a:xfrm>
              <a:custGeom>
                <a:avLst/>
                <a:gdLst>
                  <a:gd name="connsiteX0" fmla="*/ 0 w 113728"/>
                  <a:gd name="connsiteY0" fmla="*/ 0 h 1293304"/>
                  <a:gd name="connsiteX1" fmla="*/ 113729 w 113728"/>
                  <a:gd name="connsiteY1" fmla="*/ 0 h 1293304"/>
                  <a:gd name="connsiteX2" fmla="*/ 113729 w 113728"/>
                  <a:gd name="connsiteY2" fmla="*/ 1293305 h 1293304"/>
                  <a:gd name="connsiteX3" fmla="*/ 0 w 113728"/>
                  <a:gd name="connsiteY3" fmla="*/ 1293305 h 129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1293304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1293305"/>
                    </a:lnTo>
                    <a:lnTo>
                      <a:pt x="0" y="129330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" name="任意多边形: 形状 1156">
                <a:extLst>
                  <a:ext uri="{FF2B5EF4-FFF2-40B4-BE49-F238E27FC236}">
                    <a16:creationId xmlns:a16="http://schemas.microsoft.com/office/drawing/2014/main" id="{B8ADB277-0F00-E13B-F960-2DCE8ACCAABB}"/>
                  </a:ext>
                </a:extLst>
              </p:cNvPr>
              <p:cNvSpPr/>
              <p:nvPr/>
            </p:nvSpPr>
            <p:spPr>
              <a:xfrm>
                <a:off x="4850320" y="3850195"/>
                <a:ext cx="113728" cy="1021937"/>
              </a:xfrm>
              <a:custGeom>
                <a:avLst/>
                <a:gdLst>
                  <a:gd name="connsiteX0" fmla="*/ 0 w 113728"/>
                  <a:gd name="connsiteY0" fmla="*/ 0 h 1021937"/>
                  <a:gd name="connsiteX1" fmla="*/ 113729 w 113728"/>
                  <a:gd name="connsiteY1" fmla="*/ 0 h 1021937"/>
                  <a:gd name="connsiteX2" fmla="*/ 113729 w 113728"/>
                  <a:gd name="connsiteY2" fmla="*/ 1021937 h 1021937"/>
                  <a:gd name="connsiteX3" fmla="*/ 0 w 113728"/>
                  <a:gd name="connsiteY3" fmla="*/ 1021937 h 102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1021937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1021937"/>
                    </a:lnTo>
                    <a:lnTo>
                      <a:pt x="0" y="102193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" name="任意多边形: 形状 1157">
                <a:extLst>
                  <a:ext uri="{FF2B5EF4-FFF2-40B4-BE49-F238E27FC236}">
                    <a16:creationId xmlns:a16="http://schemas.microsoft.com/office/drawing/2014/main" id="{925531CB-1CE6-D335-A907-A122D6CE073F}"/>
                  </a:ext>
                </a:extLst>
              </p:cNvPr>
              <p:cNvSpPr/>
              <p:nvPr/>
            </p:nvSpPr>
            <p:spPr>
              <a:xfrm>
                <a:off x="5069109" y="4090511"/>
                <a:ext cx="113728" cy="781621"/>
              </a:xfrm>
              <a:custGeom>
                <a:avLst/>
                <a:gdLst>
                  <a:gd name="connsiteX0" fmla="*/ 0 w 113728"/>
                  <a:gd name="connsiteY0" fmla="*/ 0 h 781621"/>
                  <a:gd name="connsiteX1" fmla="*/ 113729 w 113728"/>
                  <a:gd name="connsiteY1" fmla="*/ 0 h 781621"/>
                  <a:gd name="connsiteX2" fmla="*/ 113729 w 113728"/>
                  <a:gd name="connsiteY2" fmla="*/ 781622 h 781621"/>
                  <a:gd name="connsiteX3" fmla="*/ 0 w 113728"/>
                  <a:gd name="connsiteY3" fmla="*/ 781622 h 781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781621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781622"/>
                    </a:lnTo>
                    <a:lnTo>
                      <a:pt x="0" y="78162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" name="任意多边形: 形状 1158">
                <a:extLst>
                  <a:ext uri="{FF2B5EF4-FFF2-40B4-BE49-F238E27FC236}">
                    <a16:creationId xmlns:a16="http://schemas.microsoft.com/office/drawing/2014/main" id="{3B3F6E32-818E-67D3-2543-A346D71424B5}"/>
                  </a:ext>
                </a:extLst>
              </p:cNvPr>
              <p:cNvSpPr/>
              <p:nvPr/>
            </p:nvSpPr>
            <p:spPr>
              <a:xfrm>
                <a:off x="5287803" y="4300728"/>
                <a:ext cx="113728" cy="571500"/>
              </a:xfrm>
              <a:custGeom>
                <a:avLst/>
                <a:gdLst>
                  <a:gd name="connsiteX0" fmla="*/ 0 w 113728"/>
                  <a:gd name="connsiteY0" fmla="*/ 0 h 571500"/>
                  <a:gd name="connsiteX1" fmla="*/ 113728 w 113728"/>
                  <a:gd name="connsiteY1" fmla="*/ 0 h 571500"/>
                  <a:gd name="connsiteX2" fmla="*/ 113728 w 113728"/>
                  <a:gd name="connsiteY2" fmla="*/ 571500 h 571500"/>
                  <a:gd name="connsiteX3" fmla="*/ 0 w 113728"/>
                  <a:gd name="connsiteY3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571500">
                    <a:moveTo>
                      <a:pt x="0" y="0"/>
                    </a:moveTo>
                    <a:lnTo>
                      <a:pt x="113728" y="0"/>
                    </a:lnTo>
                    <a:lnTo>
                      <a:pt x="113728" y="571500"/>
                    </a:lnTo>
                    <a:lnTo>
                      <a:pt x="0" y="5715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" name="任意多边形: 形状 1159">
                <a:extLst>
                  <a:ext uri="{FF2B5EF4-FFF2-40B4-BE49-F238E27FC236}">
                    <a16:creationId xmlns:a16="http://schemas.microsoft.com/office/drawing/2014/main" id="{CC369F13-73A9-6B79-17F8-885F5B0A0C4E}"/>
                  </a:ext>
                </a:extLst>
              </p:cNvPr>
              <p:cNvSpPr/>
              <p:nvPr/>
            </p:nvSpPr>
            <p:spPr>
              <a:xfrm>
                <a:off x="5506593" y="4452747"/>
                <a:ext cx="113728" cy="419385"/>
              </a:xfrm>
              <a:custGeom>
                <a:avLst/>
                <a:gdLst>
                  <a:gd name="connsiteX0" fmla="*/ 0 w 113728"/>
                  <a:gd name="connsiteY0" fmla="*/ 0 h 419385"/>
                  <a:gd name="connsiteX1" fmla="*/ 113728 w 113728"/>
                  <a:gd name="connsiteY1" fmla="*/ 0 h 419385"/>
                  <a:gd name="connsiteX2" fmla="*/ 113728 w 113728"/>
                  <a:gd name="connsiteY2" fmla="*/ 419386 h 419385"/>
                  <a:gd name="connsiteX3" fmla="*/ 0 w 113728"/>
                  <a:gd name="connsiteY3" fmla="*/ 419386 h 419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419385">
                    <a:moveTo>
                      <a:pt x="0" y="0"/>
                    </a:moveTo>
                    <a:lnTo>
                      <a:pt x="113728" y="0"/>
                    </a:lnTo>
                    <a:lnTo>
                      <a:pt x="113728" y="419386"/>
                    </a:lnTo>
                    <a:lnTo>
                      <a:pt x="0" y="4193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" name="任意多边形: 形状 1160">
                <a:extLst>
                  <a:ext uri="{FF2B5EF4-FFF2-40B4-BE49-F238E27FC236}">
                    <a16:creationId xmlns:a16="http://schemas.microsoft.com/office/drawing/2014/main" id="{C645D748-2212-D1B3-13F4-6A72505EF94E}"/>
                  </a:ext>
                </a:extLst>
              </p:cNvPr>
              <p:cNvSpPr/>
              <p:nvPr/>
            </p:nvSpPr>
            <p:spPr>
              <a:xfrm>
                <a:off x="5725382" y="4577715"/>
                <a:ext cx="113728" cy="294417"/>
              </a:xfrm>
              <a:custGeom>
                <a:avLst/>
                <a:gdLst>
                  <a:gd name="connsiteX0" fmla="*/ 0 w 113728"/>
                  <a:gd name="connsiteY0" fmla="*/ 0 h 294417"/>
                  <a:gd name="connsiteX1" fmla="*/ 113728 w 113728"/>
                  <a:gd name="connsiteY1" fmla="*/ 0 h 294417"/>
                  <a:gd name="connsiteX2" fmla="*/ 113728 w 113728"/>
                  <a:gd name="connsiteY2" fmla="*/ 294418 h 294417"/>
                  <a:gd name="connsiteX3" fmla="*/ 0 w 113728"/>
                  <a:gd name="connsiteY3" fmla="*/ 294418 h 29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294417">
                    <a:moveTo>
                      <a:pt x="0" y="0"/>
                    </a:moveTo>
                    <a:lnTo>
                      <a:pt x="113728" y="0"/>
                    </a:lnTo>
                    <a:lnTo>
                      <a:pt x="113728" y="294418"/>
                    </a:lnTo>
                    <a:lnTo>
                      <a:pt x="0" y="294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79" name="任意多边形: 形状 1078">
              <a:extLst>
                <a:ext uri="{FF2B5EF4-FFF2-40B4-BE49-F238E27FC236}">
                  <a16:creationId xmlns:a16="http://schemas.microsoft.com/office/drawing/2014/main" id="{26942596-1489-92DF-950F-2670EFD26CC9}"/>
                </a:ext>
              </a:extLst>
            </p:cNvPr>
            <p:cNvSpPr/>
            <p:nvPr/>
          </p:nvSpPr>
          <p:spPr>
            <a:xfrm>
              <a:off x="4373975" y="2787015"/>
              <a:ext cx="128397" cy="128492"/>
            </a:xfrm>
            <a:custGeom>
              <a:avLst/>
              <a:gdLst>
                <a:gd name="connsiteX0" fmla="*/ 22955 w 128397"/>
                <a:gd name="connsiteY0" fmla="*/ 0 h 128492"/>
                <a:gd name="connsiteX1" fmla="*/ 0 w 128397"/>
                <a:gd name="connsiteY1" fmla="*/ 128492 h 128492"/>
                <a:gd name="connsiteX2" fmla="*/ 128397 w 128397"/>
                <a:gd name="connsiteY2" fmla="*/ 77057 h 128492"/>
                <a:gd name="connsiteX3" fmla="*/ 22955 w 128397"/>
                <a:gd name="connsiteY3" fmla="*/ 0 h 12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97" h="128492">
                  <a:moveTo>
                    <a:pt x="22955" y="0"/>
                  </a:moveTo>
                  <a:lnTo>
                    <a:pt x="0" y="128492"/>
                  </a:lnTo>
                  <a:lnTo>
                    <a:pt x="128397" y="77057"/>
                  </a:lnTo>
                  <a:lnTo>
                    <a:pt x="22955" y="0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0" name="任意多边形: 形状 1079">
              <a:extLst>
                <a:ext uri="{FF2B5EF4-FFF2-40B4-BE49-F238E27FC236}">
                  <a16:creationId xmlns:a16="http://schemas.microsoft.com/office/drawing/2014/main" id="{1EB4BC02-79B6-5571-214D-691389B68E07}"/>
                </a:ext>
              </a:extLst>
            </p:cNvPr>
            <p:cNvSpPr/>
            <p:nvPr/>
          </p:nvSpPr>
          <p:spPr>
            <a:xfrm>
              <a:off x="4397787" y="2868929"/>
              <a:ext cx="1635823" cy="1758600"/>
            </a:xfrm>
            <a:custGeom>
              <a:avLst/>
              <a:gdLst>
                <a:gd name="connsiteX0" fmla="*/ 1602962 w 1635823"/>
                <a:gd name="connsiteY0" fmla="*/ 1758601 h 1758600"/>
                <a:gd name="connsiteX1" fmla="*/ 365284 w 1635823"/>
                <a:gd name="connsiteY1" fmla="*/ 685038 h 1758600"/>
                <a:gd name="connsiteX2" fmla="*/ 0 w 1635823"/>
                <a:gd name="connsiteY2" fmla="*/ 26670 h 1758600"/>
                <a:gd name="connsiteX3" fmla="*/ 71342 w 1635823"/>
                <a:gd name="connsiteY3" fmla="*/ 0 h 1758600"/>
                <a:gd name="connsiteX4" fmla="*/ 429101 w 1635823"/>
                <a:gd name="connsiteY4" fmla="*/ 643318 h 1758600"/>
                <a:gd name="connsiteX5" fmla="*/ 1635824 w 1635823"/>
                <a:gd name="connsiteY5" fmla="*/ 1689830 h 17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823" h="1758600">
                  <a:moveTo>
                    <a:pt x="1602962" y="1758601"/>
                  </a:moveTo>
                  <a:cubicBezTo>
                    <a:pt x="1001840" y="1471898"/>
                    <a:pt x="598170" y="1016508"/>
                    <a:pt x="365284" y="685038"/>
                  </a:cubicBezTo>
                  <a:cubicBezTo>
                    <a:pt x="113252" y="325946"/>
                    <a:pt x="4477" y="38576"/>
                    <a:pt x="0" y="26670"/>
                  </a:cubicBezTo>
                  <a:lnTo>
                    <a:pt x="71342" y="0"/>
                  </a:lnTo>
                  <a:cubicBezTo>
                    <a:pt x="72390" y="2858"/>
                    <a:pt x="182023" y="291846"/>
                    <a:pt x="429101" y="643318"/>
                  </a:cubicBezTo>
                  <a:cubicBezTo>
                    <a:pt x="656558" y="966597"/>
                    <a:pt x="1050512" y="1410652"/>
                    <a:pt x="1635824" y="168983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1" name="任意多边形: 形状 1080">
              <a:extLst>
                <a:ext uri="{FF2B5EF4-FFF2-40B4-BE49-F238E27FC236}">
                  <a16:creationId xmlns:a16="http://schemas.microsoft.com/office/drawing/2014/main" id="{E02DD85B-8E78-189D-6556-6AE21249C7FA}"/>
                </a:ext>
              </a:extLst>
            </p:cNvPr>
            <p:cNvSpPr/>
            <p:nvPr/>
          </p:nvSpPr>
          <p:spPr>
            <a:xfrm>
              <a:off x="7067921" y="4668368"/>
              <a:ext cx="161609" cy="240625"/>
            </a:xfrm>
            <a:custGeom>
              <a:avLst/>
              <a:gdLst>
                <a:gd name="connsiteX0" fmla="*/ 60207 w 161609"/>
                <a:gd name="connsiteY0" fmla="*/ 240626 h 240625"/>
                <a:gd name="connsiteX1" fmla="*/ 3057 w 161609"/>
                <a:gd name="connsiteY1" fmla="*/ 78701 h 240625"/>
                <a:gd name="connsiteX2" fmla="*/ 60207 w 161609"/>
                <a:gd name="connsiteY2" fmla="*/ 191477 h 240625"/>
                <a:gd name="connsiteX3" fmla="*/ 93069 w 161609"/>
                <a:gd name="connsiteY3" fmla="*/ 215 h 240625"/>
                <a:gd name="connsiteX4" fmla="*/ 93069 w 161609"/>
                <a:gd name="connsiteY4" fmla="*/ 180713 h 240625"/>
                <a:gd name="connsiteX5" fmla="*/ 158601 w 161609"/>
                <a:gd name="connsiteY5" fmla="*/ 98989 h 240625"/>
                <a:gd name="connsiteX6" fmla="*/ 104404 w 161609"/>
                <a:gd name="connsiteY6" fmla="*/ 210431 h 240625"/>
                <a:gd name="connsiteX7" fmla="*/ 158887 w 161609"/>
                <a:gd name="connsiteY7" fmla="*/ 186143 h 240625"/>
                <a:gd name="connsiteX8" fmla="*/ 104404 w 161609"/>
                <a:gd name="connsiteY8" fmla="*/ 240626 h 24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609" h="240625">
                  <a:moveTo>
                    <a:pt x="60207" y="240626"/>
                  </a:moveTo>
                  <a:cubicBezTo>
                    <a:pt x="60207" y="240626"/>
                    <a:pt x="-15993" y="92798"/>
                    <a:pt x="3057" y="78701"/>
                  </a:cubicBezTo>
                  <a:cubicBezTo>
                    <a:pt x="22107" y="64604"/>
                    <a:pt x="60207" y="202526"/>
                    <a:pt x="60207" y="191477"/>
                  </a:cubicBezTo>
                  <a:cubicBezTo>
                    <a:pt x="60207" y="180428"/>
                    <a:pt x="58017" y="-7215"/>
                    <a:pt x="93069" y="215"/>
                  </a:cubicBezTo>
                  <a:cubicBezTo>
                    <a:pt x="128121" y="7644"/>
                    <a:pt x="93069" y="180713"/>
                    <a:pt x="93069" y="180713"/>
                  </a:cubicBezTo>
                  <a:cubicBezTo>
                    <a:pt x="93069" y="180713"/>
                    <a:pt x="140122" y="92321"/>
                    <a:pt x="158601" y="98989"/>
                  </a:cubicBezTo>
                  <a:cubicBezTo>
                    <a:pt x="177079" y="105656"/>
                    <a:pt x="104404" y="210431"/>
                    <a:pt x="104404" y="210431"/>
                  </a:cubicBezTo>
                  <a:cubicBezTo>
                    <a:pt x="104404" y="210431"/>
                    <a:pt x="147933" y="184143"/>
                    <a:pt x="158887" y="186143"/>
                  </a:cubicBezTo>
                  <a:cubicBezTo>
                    <a:pt x="169840" y="188143"/>
                    <a:pt x="104404" y="240626"/>
                    <a:pt x="104404" y="240626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2" name="任意多边形: 形状 1081">
              <a:extLst>
                <a:ext uri="{FF2B5EF4-FFF2-40B4-BE49-F238E27FC236}">
                  <a16:creationId xmlns:a16="http://schemas.microsoft.com/office/drawing/2014/main" id="{418911EE-6215-4FE6-1118-718006DD6734}"/>
                </a:ext>
              </a:extLst>
            </p:cNvPr>
            <p:cNvSpPr/>
            <p:nvPr/>
          </p:nvSpPr>
          <p:spPr>
            <a:xfrm>
              <a:off x="4952331" y="4709802"/>
              <a:ext cx="190987" cy="241388"/>
            </a:xfrm>
            <a:custGeom>
              <a:avLst/>
              <a:gdLst>
                <a:gd name="connsiteX0" fmla="*/ 130780 w 190987"/>
                <a:gd name="connsiteY0" fmla="*/ 240626 h 241388"/>
                <a:gd name="connsiteX1" fmla="*/ 187930 w 190987"/>
                <a:gd name="connsiteY1" fmla="*/ 78701 h 241388"/>
                <a:gd name="connsiteX2" fmla="*/ 130780 w 190987"/>
                <a:gd name="connsiteY2" fmla="*/ 191382 h 241388"/>
                <a:gd name="connsiteX3" fmla="*/ 97919 w 190987"/>
                <a:gd name="connsiteY3" fmla="*/ 215 h 241388"/>
                <a:gd name="connsiteX4" fmla="*/ 97919 w 190987"/>
                <a:gd name="connsiteY4" fmla="*/ 181190 h 241388"/>
                <a:gd name="connsiteX5" fmla="*/ 15051 w 190987"/>
                <a:gd name="connsiteY5" fmla="*/ 88131 h 241388"/>
                <a:gd name="connsiteX6" fmla="*/ 86775 w 190987"/>
                <a:gd name="connsiteY6" fmla="*/ 211289 h 241388"/>
                <a:gd name="connsiteX7" fmla="*/ 2 w 190987"/>
                <a:gd name="connsiteY7" fmla="*/ 178523 h 241388"/>
                <a:gd name="connsiteX8" fmla="*/ 86775 w 190987"/>
                <a:gd name="connsiteY8" fmla="*/ 241388 h 24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987" h="241388">
                  <a:moveTo>
                    <a:pt x="130780" y="240626"/>
                  </a:moveTo>
                  <a:cubicBezTo>
                    <a:pt x="130780" y="240626"/>
                    <a:pt x="206980" y="92893"/>
                    <a:pt x="187930" y="78701"/>
                  </a:cubicBezTo>
                  <a:cubicBezTo>
                    <a:pt x="168880" y="64509"/>
                    <a:pt x="131352" y="202526"/>
                    <a:pt x="130780" y="191382"/>
                  </a:cubicBezTo>
                  <a:cubicBezTo>
                    <a:pt x="130209" y="180238"/>
                    <a:pt x="132971" y="-7214"/>
                    <a:pt x="97919" y="215"/>
                  </a:cubicBezTo>
                  <a:cubicBezTo>
                    <a:pt x="62867" y="7645"/>
                    <a:pt x="97919" y="181190"/>
                    <a:pt x="97919" y="181190"/>
                  </a:cubicBezTo>
                  <a:cubicBezTo>
                    <a:pt x="97919" y="181190"/>
                    <a:pt x="32482" y="56222"/>
                    <a:pt x="15051" y="88131"/>
                  </a:cubicBezTo>
                  <a:cubicBezTo>
                    <a:pt x="2" y="115753"/>
                    <a:pt x="86775" y="211289"/>
                    <a:pt x="86775" y="211289"/>
                  </a:cubicBezTo>
                  <a:cubicBezTo>
                    <a:pt x="86775" y="211289"/>
                    <a:pt x="478" y="152806"/>
                    <a:pt x="2" y="178523"/>
                  </a:cubicBezTo>
                  <a:cubicBezTo>
                    <a:pt x="-474" y="206146"/>
                    <a:pt x="86775" y="241388"/>
                    <a:pt x="86775" y="241388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3" name="任意多边形: 形状 1082">
              <a:extLst>
                <a:ext uri="{FF2B5EF4-FFF2-40B4-BE49-F238E27FC236}">
                  <a16:creationId xmlns:a16="http://schemas.microsoft.com/office/drawing/2014/main" id="{18514987-1A4C-AE02-2199-63C917D93045}"/>
                </a:ext>
              </a:extLst>
            </p:cNvPr>
            <p:cNvSpPr/>
            <p:nvPr/>
          </p:nvSpPr>
          <p:spPr>
            <a:xfrm>
              <a:off x="6193791" y="4690031"/>
              <a:ext cx="142266" cy="143144"/>
            </a:xfrm>
            <a:custGeom>
              <a:avLst/>
              <a:gdLst>
                <a:gd name="connsiteX0" fmla="*/ 50608 w 142266"/>
                <a:gd name="connsiteY0" fmla="*/ 136096 h 143144"/>
                <a:gd name="connsiteX1" fmla="*/ 6317 w 142266"/>
                <a:gd name="connsiteY1" fmla="*/ 38465 h 143144"/>
                <a:gd name="connsiteX2" fmla="*/ 57752 w 142266"/>
                <a:gd name="connsiteY2" fmla="*/ 94853 h 143144"/>
                <a:gd name="connsiteX3" fmla="*/ 105377 w 142266"/>
                <a:gd name="connsiteY3" fmla="*/ 1508 h 143144"/>
                <a:gd name="connsiteX4" fmla="*/ 88232 w 142266"/>
                <a:gd name="connsiteY4" fmla="*/ 100091 h 143144"/>
                <a:gd name="connsiteX5" fmla="*/ 140905 w 142266"/>
                <a:gd name="connsiteY5" fmla="*/ 76470 h 143144"/>
                <a:gd name="connsiteX6" fmla="*/ 91089 w 142266"/>
                <a:gd name="connsiteY6" fmla="*/ 143145 h 1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266" h="143144">
                  <a:moveTo>
                    <a:pt x="50608" y="136096"/>
                  </a:moveTo>
                  <a:cubicBezTo>
                    <a:pt x="50608" y="136096"/>
                    <a:pt x="-21306" y="46656"/>
                    <a:pt x="6317" y="38465"/>
                  </a:cubicBezTo>
                  <a:cubicBezTo>
                    <a:pt x="33939" y="30273"/>
                    <a:pt x="52894" y="104663"/>
                    <a:pt x="57752" y="94853"/>
                  </a:cubicBezTo>
                  <a:cubicBezTo>
                    <a:pt x="62610" y="85042"/>
                    <a:pt x="59467" y="-13256"/>
                    <a:pt x="105377" y="1508"/>
                  </a:cubicBezTo>
                  <a:cubicBezTo>
                    <a:pt x="151287" y="16271"/>
                    <a:pt x="88232" y="100091"/>
                    <a:pt x="88232" y="100091"/>
                  </a:cubicBezTo>
                  <a:cubicBezTo>
                    <a:pt x="88232" y="100091"/>
                    <a:pt x="129761" y="68373"/>
                    <a:pt x="140905" y="76470"/>
                  </a:cubicBezTo>
                  <a:cubicBezTo>
                    <a:pt x="152050" y="84566"/>
                    <a:pt x="91089" y="143145"/>
                    <a:pt x="91089" y="143145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4" name="任意多边形: 形状 1083">
              <a:extLst>
                <a:ext uri="{FF2B5EF4-FFF2-40B4-BE49-F238E27FC236}">
                  <a16:creationId xmlns:a16="http://schemas.microsoft.com/office/drawing/2014/main" id="{E6BF1017-FBE0-C0F8-98AE-34D8DEA0D02B}"/>
                </a:ext>
              </a:extLst>
            </p:cNvPr>
            <p:cNvSpPr/>
            <p:nvPr/>
          </p:nvSpPr>
          <p:spPr>
            <a:xfrm>
              <a:off x="5460796" y="4595722"/>
              <a:ext cx="154153" cy="132582"/>
            </a:xfrm>
            <a:custGeom>
              <a:avLst/>
              <a:gdLst>
                <a:gd name="connsiteX0" fmla="*/ 125235 w 154153"/>
                <a:gd name="connsiteY0" fmla="*/ 120581 h 132582"/>
                <a:gd name="connsiteX1" fmla="*/ 145047 w 154153"/>
                <a:gd name="connsiteY1" fmla="*/ 15234 h 132582"/>
                <a:gd name="connsiteX2" fmla="*/ 106947 w 154153"/>
                <a:gd name="connsiteY2" fmla="*/ 94292 h 132582"/>
                <a:gd name="connsiteX3" fmla="*/ 47701 w 154153"/>
                <a:gd name="connsiteY3" fmla="*/ 1423 h 132582"/>
                <a:gd name="connsiteX4" fmla="*/ 80658 w 154153"/>
                <a:gd name="connsiteY4" fmla="*/ 102198 h 132582"/>
                <a:gd name="connsiteX5" fmla="*/ 267 w 154153"/>
                <a:gd name="connsiteY5" fmla="*/ 80862 h 132582"/>
                <a:gd name="connsiteX6" fmla="*/ 97708 w 154153"/>
                <a:gd name="connsiteY6" fmla="*/ 132582 h 13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153" h="132582">
                  <a:moveTo>
                    <a:pt x="125235" y="120581"/>
                  </a:moveTo>
                  <a:cubicBezTo>
                    <a:pt x="125235" y="120581"/>
                    <a:pt x="173812" y="16663"/>
                    <a:pt x="145047" y="15234"/>
                  </a:cubicBezTo>
                  <a:cubicBezTo>
                    <a:pt x="116281" y="13806"/>
                    <a:pt x="106947" y="94292"/>
                    <a:pt x="106947" y="94292"/>
                  </a:cubicBezTo>
                  <a:cubicBezTo>
                    <a:pt x="106947" y="94292"/>
                    <a:pt x="90754" y="-13531"/>
                    <a:pt x="47701" y="1423"/>
                  </a:cubicBezTo>
                  <a:cubicBezTo>
                    <a:pt x="2077" y="17234"/>
                    <a:pt x="80658" y="102198"/>
                    <a:pt x="80658" y="102198"/>
                  </a:cubicBezTo>
                  <a:cubicBezTo>
                    <a:pt x="80658" y="102198"/>
                    <a:pt x="5220" y="54573"/>
                    <a:pt x="267" y="80862"/>
                  </a:cubicBezTo>
                  <a:cubicBezTo>
                    <a:pt x="-5924" y="113247"/>
                    <a:pt x="97708" y="132582"/>
                    <a:pt x="97708" y="132582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5" name="任意多边形: 形状 1084">
              <a:extLst>
                <a:ext uri="{FF2B5EF4-FFF2-40B4-BE49-F238E27FC236}">
                  <a16:creationId xmlns:a16="http://schemas.microsoft.com/office/drawing/2014/main" id="{60E9E775-3247-E173-A838-CF8BB71D0DA7}"/>
                </a:ext>
              </a:extLst>
            </p:cNvPr>
            <p:cNvSpPr/>
            <p:nvPr/>
          </p:nvSpPr>
          <p:spPr>
            <a:xfrm>
              <a:off x="4824698" y="4667726"/>
              <a:ext cx="2565558" cy="351091"/>
            </a:xfrm>
            <a:custGeom>
              <a:avLst/>
              <a:gdLst>
                <a:gd name="connsiteX0" fmla="*/ 0 w 2565558"/>
                <a:gd name="connsiteY0" fmla="*/ 351092 h 351091"/>
                <a:gd name="connsiteX1" fmla="*/ 2565559 w 2565558"/>
                <a:gd name="connsiteY1" fmla="*/ 351092 h 351091"/>
                <a:gd name="connsiteX2" fmla="*/ 2460117 w 2565558"/>
                <a:gd name="connsiteY2" fmla="*/ 236887 h 351091"/>
                <a:gd name="connsiteX3" fmla="*/ 1695831 w 2565558"/>
                <a:gd name="connsiteY3" fmla="*/ 156401 h 351091"/>
                <a:gd name="connsiteX4" fmla="*/ 1428560 w 2565558"/>
                <a:gd name="connsiteY4" fmla="*/ 156401 h 351091"/>
                <a:gd name="connsiteX5" fmla="*/ 1235488 w 2565558"/>
                <a:gd name="connsiteY5" fmla="*/ 0 h 351091"/>
                <a:gd name="connsiteX6" fmla="*/ 734092 w 2565558"/>
                <a:gd name="connsiteY6" fmla="*/ 40862 h 351091"/>
                <a:gd name="connsiteX7" fmla="*/ 322326 w 2565558"/>
                <a:gd name="connsiteY7" fmla="*/ 195167 h 351091"/>
                <a:gd name="connsiteX8" fmla="*/ 237649 w 2565558"/>
                <a:gd name="connsiteY8" fmla="*/ 273272 h 351091"/>
                <a:gd name="connsiteX9" fmla="*/ 106108 w 2565558"/>
                <a:gd name="connsiteY9" fmla="*/ 273272 h 351091"/>
                <a:gd name="connsiteX10" fmla="*/ 0 w 2565558"/>
                <a:gd name="connsiteY10" fmla="*/ 351092 h 35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65558" h="351091">
                  <a:moveTo>
                    <a:pt x="0" y="351092"/>
                  </a:moveTo>
                  <a:lnTo>
                    <a:pt x="2565559" y="351092"/>
                  </a:lnTo>
                  <a:lnTo>
                    <a:pt x="2460117" y="236887"/>
                  </a:lnTo>
                  <a:lnTo>
                    <a:pt x="1695831" y="156401"/>
                  </a:lnTo>
                  <a:lnTo>
                    <a:pt x="1428560" y="156401"/>
                  </a:lnTo>
                  <a:lnTo>
                    <a:pt x="1235488" y="0"/>
                  </a:lnTo>
                  <a:lnTo>
                    <a:pt x="734092" y="40862"/>
                  </a:lnTo>
                  <a:lnTo>
                    <a:pt x="322326" y="195167"/>
                  </a:lnTo>
                  <a:lnTo>
                    <a:pt x="237649" y="273272"/>
                  </a:lnTo>
                  <a:lnTo>
                    <a:pt x="106108" y="273272"/>
                  </a:lnTo>
                  <a:lnTo>
                    <a:pt x="0" y="351092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6" name="任意多边形: 形状 1085">
              <a:extLst>
                <a:ext uri="{FF2B5EF4-FFF2-40B4-BE49-F238E27FC236}">
                  <a16:creationId xmlns:a16="http://schemas.microsoft.com/office/drawing/2014/main" id="{4F42E945-0B78-BC43-C1C7-40DF6E7C9EAD}"/>
                </a:ext>
              </a:extLst>
            </p:cNvPr>
            <p:cNvSpPr/>
            <p:nvPr/>
          </p:nvSpPr>
          <p:spPr>
            <a:xfrm>
              <a:off x="4824698" y="4667726"/>
              <a:ext cx="2565558" cy="351091"/>
            </a:xfrm>
            <a:custGeom>
              <a:avLst/>
              <a:gdLst>
                <a:gd name="connsiteX0" fmla="*/ 0 w 2565558"/>
                <a:gd name="connsiteY0" fmla="*/ 351092 h 351091"/>
                <a:gd name="connsiteX1" fmla="*/ 2565559 w 2565558"/>
                <a:gd name="connsiteY1" fmla="*/ 351092 h 351091"/>
                <a:gd name="connsiteX2" fmla="*/ 2460117 w 2565558"/>
                <a:gd name="connsiteY2" fmla="*/ 236887 h 351091"/>
                <a:gd name="connsiteX3" fmla="*/ 1695831 w 2565558"/>
                <a:gd name="connsiteY3" fmla="*/ 156401 h 351091"/>
                <a:gd name="connsiteX4" fmla="*/ 1428560 w 2565558"/>
                <a:gd name="connsiteY4" fmla="*/ 156401 h 351091"/>
                <a:gd name="connsiteX5" fmla="*/ 1235488 w 2565558"/>
                <a:gd name="connsiteY5" fmla="*/ 0 h 351091"/>
                <a:gd name="connsiteX6" fmla="*/ 734092 w 2565558"/>
                <a:gd name="connsiteY6" fmla="*/ 40862 h 351091"/>
                <a:gd name="connsiteX7" fmla="*/ 322326 w 2565558"/>
                <a:gd name="connsiteY7" fmla="*/ 195167 h 351091"/>
                <a:gd name="connsiteX8" fmla="*/ 237649 w 2565558"/>
                <a:gd name="connsiteY8" fmla="*/ 273272 h 351091"/>
                <a:gd name="connsiteX9" fmla="*/ 106108 w 2565558"/>
                <a:gd name="connsiteY9" fmla="*/ 273272 h 351091"/>
                <a:gd name="connsiteX10" fmla="*/ 0 w 2565558"/>
                <a:gd name="connsiteY10" fmla="*/ 351092 h 35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65558" h="351091">
                  <a:moveTo>
                    <a:pt x="0" y="351092"/>
                  </a:moveTo>
                  <a:lnTo>
                    <a:pt x="2565559" y="351092"/>
                  </a:lnTo>
                  <a:lnTo>
                    <a:pt x="2460117" y="236887"/>
                  </a:lnTo>
                  <a:lnTo>
                    <a:pt x="1695831" y="156401"/>
                  </a:lnTo>
                  <a:lnTo>
                    <a:pt x="1428560" y="156401"/>
                  </a:lnTo>
                  <a:lnTo>
                    <a:pt x="1235488" y="0"/>
                  </a:lnTo>
                  <a:lnTo>
                    <a:pt x="734092" y="40862"/>
                  </a:lnTo>
                  <a:lnTo>
                    <a:pt x="322326" y="195167"/>
                  </a:lnTo>
                  <a:lnTo>
                    <a:pt x="237649" y="273272"/>
                  </a:lnTo>
                  <a:lnTo>
                    <a:pt x="106108" y="273272"/>
                  </a:lnTo>
                  <a:lnTo>
                    <a:pt x="0" y="351092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7" name="任意多边形: 形状 1086">
              <a:extLst>
                <a:ext uri="{FF2B5EF4-FFF2-40B4-BE49-F238E27FC236}">
                  <a16:creationId xmlns:a16="http://schemas.microsoft.com/office/drawing/2014/main" id="{136FDF6C-1DFA-D1DB-42CD-B00B06E4BC50}"/>
                </a:ext>
              </a:extLst>
            </p:cNvPr>
            <p:cNvSpPr/>
            <p:nvPr/>
          </p:nvSpPr>
          <p:spPr>
            <a:xfrm>
              <a:off x="5062346" y="4862893"/>
              <a:ext cx="416242" cy="124110"/>
            </a:xfrm>
            <a:custGeom>
              <a:avLst/>
              <a:gdLst>
                <a:gd name="connsiteX0" fmla="*/ 0 w 416242"/>
                <a:gd name="connsiteY0" fmla="*/ 78105 h 124110"/>
                <a:gd name="connsiteX1" fmla="*/ 270034 w 416242"/>
                <a:gd name="connsiteY1" fmla="*/ 124111 h 124110"/>
                <a:gd name="connsiteX2" fmla="*/ 416242 w 416242"/>
                <a:gd name="connsiteY2" fmla="*/ 124111 h 124110"/>
                <a:gd name="connsiteX3" fmla="*/ 250508 w 416242"/>
                <a:gd name="connsiteY3" fmla="*/ 95440 h 124110"/>
                <a:gd name="connsiteX4" fmla="*/ 84677 w 416242"/>
                <a:gd name="connsiteY4" fmla="*/ 0 h 124110"/>
                <a:gd name="connsiteX5" fmla="*/ 0 w 416242"/>
                <a:gd name="connsiteY5" fmla="*/ 78105 h 1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6242" h="124110">
                  <a:moveTo>
                    <a:pt x="0" y="78105"/>
                  </a:moveTo>
                  <a:lnTo>
                    <a:pt x="270034" y="124111"/>
                  </a:lnTo>
                  <a:lnTo>
                    <a:pt x="416242" y="124111"/>
                  </a:lnTo>
                  <a:lnTo>
                    <a:pt x="250508" y="95440"/>
                  </a:lnTo>
                  <a:lnTo>
                    <a:pt x="84677" y="0"/>
                  </a:lnTo>
                  <a:lnTo>
                    <a:pt x="0" y="7810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8" name="任意多边形: 形状 1087">
              <a:extLst>
                <a:ext uri="{FF2B5EF4-FFF2-40B4-BE49-F238E27FC236}">
                  <a16:creationId xmlns:a16="http://schemas.microsoft.com/office/drawing/2014/main" id="{4C917E6E-E272-90F2-548E-CAFF986E9A4E}"/>
                </a:ext>
              </a:extLst>
            </p:cNvPr>
            <p:cNvSpPr/>
            <p:nvPr/>
          </p:nvSpPr>
          <p:spPr>
            <a:xfrm>
              <a:off x="5873019" y="4754975"/>
              <a:ext cx="380238" cy="152685"/>
            </a:xfrm>
            <a:custGeom>
              <a:avLst/>
              <a:gdLst>
                <a:gd name="connsiteX0" fmla="*/ 380238 w 380238"/>
                <a:gd name="connsiteY0" fmla="*/ 69152 h 152685"/>
                <a:gd name="connsiteX1" fmla="*/ 234506 w 380238"/>
                <a:gd name="connsiteY1" fmla="*/ 69152 h 152685"/>
                <a:gd name="connsiteX2" fmla="*/ 0 w 380238"/>
                <a:gd name="connsiteY2" fmla="*/ 152686 h 152685"/>
                <a:gd name="connsiteX3" fmla="*/ 120587 w 380238"/>
                <a:gd name="connsiteY3" fmla="*/ 33528 h 152685"/>
                <a:gd name="connsiteX4" fmla="*/ 294799 w 380238"/>
                <a:gd name="connsiteY4" fmla="*/ 0 h 152685"/>
                <a:gd name="connsiteX5" fmla="*/ 380238 w 380238"/>
                <a:gd name="connsiteY5" fmla="*/ 69152 h 1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238" h="152685">
                  <a:moveTo>
                    <a:pt x="380238" y="69152"/>
                  </a:moveTo>
                  <a:lnTo>
                    <a:pt x="234506" y="69152"/>
                  </a:lnTo>
                  <a:lnTo>
                    <a:pt x="0" y="152686"/>
                  </a:lnTo>
                  <a:lnTo>
                    <a:pt x="120587" y="33528"/>
                  </a:lnTo>
                  <a:lnTo>
                    <a:pt x="294799" y="0"/>
                  </a:lnTo>
                  <a:lnTo>
                    <a:pt x="380238" y="6915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9" name="任意多边形: 形状 1088">
              <a:extLst>
                <a:ext uri="{FF2B5EF4-FFF2-40B4-BE49-F238E27FC236}">
                  <a16:creationId xmlns:a16="http://schemas.microsoft.com/office/drawing/2014/main" id="{9F826E71-0023-53DF-B790-38CF20F9353C}"/>
                </a:ext>
              </a:extLst>
            </p:cNvPr>
            <p:cNvSpPr/>
            <p:nvPr/>
          </p:nvSpPr>
          <p:spPr>
            <a:xfrm>
              <a:off x="6768560" y="4904613"/>
              <a:ext cx="621696" cy="114204"/>
            </a:xfrm>
            <a:custGeom>
              <a:avLst/>
              <a:gdLst>
                <a:gd name="connsiteX0" fmla="*/ 516255 w 621696"/>
                <a:gd name="connsiteY0" fmla="*/ 0 h 114204"/>
                <a:gd name="connsiteX1" fmla="*/ 239935 w 621696"/>
                <a:gd name="connsiteY1" fmla="*/ 82391 h 114204"/>
                <a:gd name="connsiteX2" fmla="*/ 0 w 621696"/>
                <a:gd name="connsiteY2" fmla="*/ 20383 h 114204"/>
                <a:gd name="connsiteX3" fmla="*/ 213551 w 621696"/>
                <a:gd name="connsiteY3" fmla="*/ 114205 h 114204"/>
                <a:gd name="connsiteX4" fmla="*/ 621697 w 621696"/>
                <a:gd name="connsiteY4" fmla="*/ 114205 h 114204"/>
                <a:gd name="connsiteX5" fmla="*/ 516255 w 621696"/>
                <a:gd name="connsiteY5" fmla="*/ 0 h 11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1696" h="114204">
                  <a:moveTo>
                    <a:pt x="516255" y="0"/>
                  </a:moveTo>
                  <a:lnTo>
                    <a:pt x="239935" y="82391"/>
                  </a:lnTo>
                  <a:lnTo>
                    <a:pt x="0" y="20383"/>
                  </a:lnTo>
                  <a:lnTo>
                    <a:pt x="213551" y="114205"/>
                  </a:lnTo>
                  <a:lnTo>
                    <a:pt x="621697" y="114205"/>
                  </a:lnTo>
                  <a:lnTo>
                    <a:pt x="51625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0" name="任意多边形: 形状 1089">
              <a:extLst>
                <a:ext uri="{FF2B5EF4-FFF2-40B4-BE49-F238E27FC236}">
                  <a16:creationId xmlns:a16="http://schemas.microsoft.com/office/drawing/2014/main" id="{4D046D7F-7A72-C4DB-4EC2-C00E01640BA5}"/>
                </a:ext>
              </a:extLst>
            </p:cNvPr>
            <p:cNvSpPr/>
            <p:nvPr/>
          </p:nvSpPr>
          <p:spPr>
            <a:xfrm>
              <a:off x="5901594" y="4551235"/>
              <a:ext cx="91440" cy="178688"/>
            </a:xfrm>
            <a:custGeom>
              <a:avLst/>
              <a:gdLst>
                <a:gd name="connsiteX0" fmla="*/ 66770 w 91440"/>
                <a:gd name="connsiteY0" fmla="*/ 178689 h 178688"/>
                <a:gd name="connsiteX1" fmla="*/ 0 w 91440"/>
                <a:gd name="connsiteY1" fmla="*/ 159829 h 178688"/>
                <a:gd name="connsiteX2" fmla="*/ 24765 w 91440"/>
                <a:gd name="connsiteY2" fmla="*/ 0 h 178688"/>
                <a:gd name="connsiteX3" fmla="*/ 91440 w 91440"/>
                <a:gd name="connsiteY3" fmla="*/ 18859 h 178688"/>
                <a:gd name="connsiteX4" fmla="*/ 66770 w 91440"/>
                <a:gd name="connsiteY4" fmla="*/ 178689 h 17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" h="178688">
                  <a:moveTo>
                    <a:pt x="66770" y="178689"/>
                  </a:moveTo>
                  <a:lnTo>
                    <a:pt x="0" y="159829"/>
                  </a:lnTo>
                  <a:lnTo>
                    <a:pt x="24765" y="0"/>
                  </a:lnTo>
                  <a:lnTo>
                    <a:pt x="91440" y="18859"/>
                  </a:lnTo>
                  <a:lnTo>
                    <a:pt x="66770" y="178689"/>
                  </a:ln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1" name="任意多边形: 形状 1090">
              <a:extLst>
                <a:ext uri="{FF2B5EF4-FFF2-40B4-BE49-F238E27FC236}">
                  <a16:creationId xmlns:a16="http://schemas.microsoft.com/office/drawing/2014/main" id="{FEE4F3F6-0168-9581-B4FD-7C87E3C0B987}"/>
                </a:ext>
              </a:extLst>
            </p:cNvPr>
            <p:cNvSpPr/>
            <p:nvPr/>
          </p:nvSpPr>
          <p:spPr>
            <a:xfrm>
              <a:off x="5772362" y="4655151"/>
              <a:ext cx="232819" cy="78773"/>
            </a:xfrm>
            <a:custGeom>
              <a:avLst/>
              <a:gdLst>
                <a:gd name="connsiteX0" fmla="*/ 127804 w 232819"/>
                <a:gd name="connsiteY0" fmla="*/ 2 h 78773"/>
                <a:gd name="connsiteX1" fmla="*/ 212291 w 232819"/>
                <a:gd name="connsiteY1" fmla="*/ 2 h 78773"/>
                <a:gd name="connsiteX2" fmla="*/ 218196 w 232819"/>
                <a:gd name="connsiteY2" fmla="*/ 4669 h 78773"/>
                <a:gd name="connsiteX3" fmla="*/ 232579 w 232819"/>
                <a:gd name="connsiteY3" fmla="*/ 66296 h 78773"/>
                <a:gd name="connsiteX4" fmla="*/ 224816 w 232819"/>
                <a:gd name="connsiteY4" fmla="*/ 78440 h 78773"/>
                <a:gd name="connsiteX5" fmla="*/ 222482 w 232819"/>
                <a:gd name="connsiteY5" fmla="*/ 78678 h 78773"/>
                <a:gd name="connsiteX6" fmla="*/ 141234 w 232819"/>
                <a:gd name="connsiteY6" fmla="*/ 76582 h 78773"/>
                <a:gd name="connsiteX7" fmla="*/ 27506 w 232819"/>
                <a:gd name="connsiteY7" fmla="*/ 78773 h 78773"/>
                <a:gd name="connsiteX8" fmla="*/ 6265 w 232819"/>
                <a:gd name="connsiteY8" fmla="*/ 47436 h 78773"/>
                <a:gd name="connsiteX9" fmla="*/ 116564 w 232819"/>
                <a:gd name="connsiteY9" fmla="*/ 4193 h 78773"/>
                <a:gd name="connsiteX10" fmla="*/ 127804 w 232819"/>
                <a:gd name="connsiteY10" fmla="*/ 2 h 7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2819" h="78773">
                  <a:moveTo>
                    <a:pt x="127804" y="2"/>
                  </a:moveTo>
                  <a:lnTo>
                    <a:pt x="212291" y="2"/>
                  </a:lnTo>
                  <a:cubicBezTo>
                    <a:pt x="215119" y="-65"/>
                    <a:pt x="217606" y="1897"/>
                    <a:pt x="218196" y="4669"/>
                  </a:cubicBezTo>
                  <a:lnTo>
                    <a:pt x="232579" y="66296"/>
                  </a:lnTo>
                  <a:cubicBezTo>
                    <a:pt x="233789" y="71791"/>
                    <a:pt x="230312" y="77230"/>
                    <a:pt x="224816" y="78440"/>
                  </a:cubicBezTo>
                  <a:cubicBezTo>
                    <a:pt x="224054" y="78611"/>
                    <a:pt x="223263" y="78688"/>
                    <a:pt x="222482" y="78678"/>
                  </a:cubicBezTo>
                  <a:cubicBezTo>
                    <a:pt x="195336" y="78202"/>
                    <a:pt x="175429" y="76582"/>
                    <a:pt x="141234" y="76582"/>
                  </a:cubicBezTo>
                  <a:cubicBezTo>
                    <a:pt x="120184" y="76582"/>
                    <a:pt x="56652" y="78773"/>
                    <a:pt x="27506" y="78773"/>
                  </a:cubicBezTo>
                  <a:cubicBezTo>
                    <a:pt x="-1641" y="78773"/>
                    <a:pt x="-5641" y="50198"/>
                    <a:pt x="6265" y="47436"/>
                  </a:cubicBezTo>
                  <a:cubicBezTo>
                    <a:pt x="59510" y="35720"/>
                    <a:pt x="99610" y="19623"/>
                    <a:pt x="116564" y="4193"/>
                  </a:cubicBezTo>
                  <a:cubicBezTo>
                    <a:pt x="119660" y="1440"/>
                    <a:pt x="123670" y="-56"/>
                    <a:pt x="127804" y="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2" name="任意多边形: 形状 1091">
              <a:extLst>
                <a:ext uri="{FF2B5EF4-FFF2-40B4-BE49-F238E27FC236}">
                  <a16:creationId xmlns:a16="http://schemas.microsoft.com/office/drawing/2014/main" id="{14A5DA55-026F-E2A1-4AA8-3572B5460CAD}"/>
                </a:ext>
              </a:extLst>
            </p:cNvPr>
            <p:cNvSpPr/>
            <p:nvPr/>
          </p:nvSpPr>
          <p:spPr>
            <a:xfrm>
              <a:off x="6924865" y="4762214"/>
              <a:ext cx="120110" cy="167258"/>
            </a:xfrm>
            <a:custGeom>
              <a:avLst/>
              <a:gdLst>
                <a:gd name="connsiteX0" fmla="*/ 120110 w 120110"/>
                <a:gd name="connsiteY0" fmla="*/ 152971 h 167258"/>
                <a:gd name="connsiteX1" fmla="*/ 52292 w 120110"/>
                <a:gd name="connsiteY1" fmla="*/ 167259 h 167258"/>
                <a:gd name="connsiteX2" fmla="*/ 0 w 120110"/>
                <a:gd name="connsiteY2" fmla="*/ 14192 h 167258"/>
                <a:gd name="connsiteX3" fmla="*/ 67818 w 120110"/>
                <a:gd name="connsiteY3" fmla="*/ 0 h 167258"/>
                <a:gd name="connsiteX4" fmla="*/ 120110 w 120110"/>
                <a:gd name="connsiteY4" fmla="*/ 152971 h 16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110" h="167258">
                  <a:moveTo>
                    <a:pt x="120110" y="152971"/>
                  </a:moveTo>
                  <a:lnTo>
                    <a:pt x="52292" y="167259"/>
                  </a:lnTo>
                  <a:lnTo>
                    <a:pt x="0" y="14192"/>
                  </a:lnTo>
                  <a:lnTo>
                    <a:pt x="67818" y="0"/>
                  </a:lnTo>
                  <a:lnTo>
                    <a:pt x="120110" y="152971"/>
                  </a:ln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3" name="任意多边形: 形状 1092">
              <a:extLst>
                <a:ext uri="{FF2B5EF4-FFF2-40B4-BE49-F238E27FC236}">
                  <a16:creationId xmlns:a16="http://schemas.microsoft.com/office/drawing/2014/main" id="{079BEB77-46C0-C685-2F98-1E171676CC55}"/>
                </a:ext>
              </a:extLst>
            </p:cNvPr>
            <p:cNvSpPr/>
            <p:nvPr/>
          </p:nvSpPr>
          <p:spPr>
            <a:xfrm>
              <a:off x="5888831" y="3403187"/>
              <a:ext cx="765714" cy="1241012"/>
            </a:xfrm>
            <a:custGeom>
              <a:avLst/>
              <a:gdLst>
                <a:gd name="connsiteX0" fmla="*/ 562356 w 765714"/>
                <a:gd name="connsiteY0" fmla="*/ 0 h 1241012"/>
                <a:gd name="connsiteX1" fmla="*/ 160020 w 765714"/>
                <a:gd name="connsiteY1" fmla="*/ 487585 h 1241012"/>
                <a:gd name="connsiteX2" fmla="*/ 0 w 765714"/>
                <a:gd name="connsiteY2" fmla="*/ 1210532 h 1241012"/>
                <a:gd name="connsiteX3" fmla="*/ 126111 w 765714"/>
                <a:gd name="connsiteY3" fmla="*/ 1241012 h 1241012"/>
                <a:gd name="connsiteX4" fmla="*/ 311848 w 765714"/>
                <a:gd name="connsiteY4" fmla="*/ 613791 h 1241012"/>
                <a:gd name="connsiteX5" fmla="*/ 765715 w 765714"/>
                <a:gd name="connsiteY5" fmla="*/ 169735 h 1241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5714" h="1241012">
                  <a:moveTo>
                    <a:pt x="562356" y="0"/>
                  </a:moveTo>
                  <a:cubicBezTo>
                    <a:pt x="562356" y="0"/>
                    <a:pt x="245269" y="349663"/>
                    <a:pt x="160020" y="487585"/>
                  </a:cubicBezTo>
                  <a:cubicBezTo>
                    <a:pt x="74771" y="625507"/>
                    <a:pt x="0" y="1210532"/>
                    <a:pt x="0" y="1210532"/>
                  </a:cubicBezTo>
                  <a:lnTo>
                    <a:pt x="126111" y="1241012"/>
                  </a:lnTo>
                  <a:cubicBezTo>
                    <a:pt x="126111" y="1241012"/>
                    <a:pt x="272796" y="670941"/>
                    <a:pt x="311848" y="613791"/>
                  </a:cubicBezTo>
                  <a:cubicBezTo>
                    <a:pt x="350901" y="556641"/>
                    <a:pt x="765715" y="169735"/>
                    <a:pt x="765715" y="16973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" name="任意多边形: 形状 1093">
              <a:extLst>
                <a:ext uri="{FF2B5EF4-FFF2-40B4-BE49-F238E27FC236}">
                  <a16:creationId xmlns:a16="http://schemas.microsoft.com/office/drawing/2014/main" id="{41F10E4D-3A7D-2B55-BDB7-0E6DD882F766}"/>
                </a:ext>
              </a:extLst>
            </p:cNvPr>
            <p:cNvSpPr/>
            <p:nvPr/>
          </p:nvSpPr>
          <p:spPr>
            <a:xfrm>
              <a:off x="5888831" y="3402901"/>
              <a:ext cx="765714" cy="1241012"/>
            </a:xfrm>
            <a:custGeom>
              <a:avLst/>
              <a:gdLst>
                <a:gd name="connsiteX0" fmla="*/ 765715 w 765714"/>
                <a:gd name="connsiteY0" fmla="*/ 170021 h 1241012"/>
                <a:gd name="connsiteX1" fmla="*/ 724567 w 765714"/>
                <a:gd name="connsiteY1" fmla="*/ 208121 h 1241012"/>
                <a:gd name="connsiteX2" fmla="*/ 582168 w 765714"/>
                <a:gd name="connsiteY2" fmla="*/ 342900 h 1241012"/>
                <a:gd name="connsiteX3" fmla="*/ 311848 w 765714"/>
                <a:gd name="connsiteY3" fmla="*/ 613696 h 1241012"/>
                <a:gd name="connsiteX4" fmla="*/ 126111 w 765714"/>
                <a:gd name="connsiteY4" fmla="*/ 1241012 h 1241012"/>
                <a:gd name="connsiteX5" fmla="*/ 0 w 765714"/>
                <a:gd name="connsiteY5" fmla="*/ 1210437 h 1241012"/>
                <a:gd name="connsiteX6" fmla="*/ 160115 w 765714"/>
                <a:gd name="connsiteY6" fmla="*/ 487585 h 1241012"/>
                <a:gd name="connsiteX7" fmla="*/ 562356 w 765714"/>
                <a:gd name="connsiteY7" fmla="*/ 0 h 1241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5714" h="1241012">
                  <a:moveTo>
                    <a:pt x="765715" y="170021"/>
                  </a:moveTo>
                  <a:lnTo>
                    <a:pt x="724567" y="208121"/>
                  </a:lnTo>
                  <a:cubicBezTo>
                    <a:pt x="690277" y="240411"/>
                    <a:pt x="638080" y="289465"/>
                    <a:pt x="582168" y="342900"/>
                  </a:cubicBezTo>
                  <a:cubicBezTo>
                    <a:pt x="465772" y="453771"/>
                    <a:pt x="333185" y="582549"/>
                    <a:pt x="311848" y="613696"/>
                  </a:cubicBezTo>
                  <a:cubicBezTo>
                    <a:pt x="272796" y="670846"/>
                    <a:pt x="126111" y="1241012"/>
                    <a:pt x="126111" y="1241012"/>
                  </a:cubicBezTo>
                  <a:lnTo>
                    <a:pt x="0" y="1210437"/>
                  </a:lnTo>
                  <a:cubicBezTo>
                    <a:pt x="0" y="1210437"/>
                    <a:pt x="74486" y="625793"/>
                    <a:pt x="160115" y="487585"/>
                  </a:cubicBezTo>
                  <a:cubicBezTo>
                    <a:pt x="245745" y="349377"/>
                    <a:pt x="562356" y="0"/>
                    <a:pt x="562356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" name="任意多边形: 形状 1094">
              <a:extLst>
                <a:ext uri="{FF2B5EF4-FFF2-40B4-BE49-F238E27FC236}">
                  <a16:creationId xmlns:a16="http://schemas.microsoft.com/office/drawing/2014/main" id="{2C47EA87-6748-2C57-EAA6-81C465DD8924}"/>
                </a:ext>
              </a:extLst>
            </p:cNvPr>
            <p:cNvSpPr/>
            <p:nvPr/>
          </p:nvSpPr>
          <p:spPr>
            <a:xfrm>
              <a:off x="6470999" y="3580638"/>
              <a:ext cx="142398" cy="165544"/>
            </a:xfrm>
            <a:custGeom>
              <a:avLst/>
              <a:gdLst>
                <a:gd name="connsiteX0" fmla="*/ 142399 w 142398"/>
                <a:gd name="connsiteY0" fmla="*/ 30766 h 165544"/>
                <a:gd name="connsiteX1" fmla="*/ 0 w 142398"/>
                <a:gd name="connsiteY1" fmla="*/ 165544 h 165544"/>
                <a:gd name="connsiteX2" fmla="*/ 126587 w 142398"/>
                <a:gd name="connsiteY2" fmla="*/ 0 h 16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398" h="165544">
                  <a:moveTo>
                    <a:pt x="142399" y="30766"/>
                  </a:moveTo>
                  <a:cubicBezTo>
                    <a:pt x="108109" y="63055"/>
                    <a:pt x="55912" y="112109"/>
                    <a:pt x="0" y="165544"/>
                  </a:cubicBezTo>
                  <a:cubicBezTo>
                    <a:pt x="37052" y="65056"/>
                    <a:pt x="126587" y="0"/>
                    <a:pt x="12658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" name="任意多边形: 形状 1095">
              <a:extLst>
                <a:ext uri="{FF2B5EF4-FFF2-40B4-BE49-F238E27FC236}">
                  <a16:creationId xmlns:a16="http://schemas.microsoft.com/office/drawing/2014/main" id="{1B53C66F-E846-FE13-FB14-706588AC03AD}"/>
                </a:ext>
              </a:extLst>
            </p:cNvPr>
            <p:cNvSpPr/>
            <p:nvPr/>
          </p:nvSpPr>
          <p:spPr>
            <a:xfrm>
              <a:off x="6561486" y="3425951"/>
              <a:ext cx="479393" cy="1420367"/>
            </a:xfrm>
            <a:custGeom>
              <a:avLst/>
              <a:gdLst>
                <a:gd name="connsiteX0" fmla="*/ 0 w 479393"/>
                <a:gd name="connsiteY0" fmla="*/ 2286 h 1420367"/>
                <a:gd name="connsiteX1" fmla="*/ 120777 w 479393"/>
                <a:gd name="connsiteY1" fmla="*/ 796385 h 1420367"/>
                <a:gd name="connsiteX2" fmla="*/ 355568 w 479393"/>
                <a:gd name="connsiteY2" fmla="*/ 1420368 h 1420367"/>
                <a:gd name="connsiteX3" fmla="*/ 479393 w 479393"/>
                <a:gd name="connsiteY3" fmla="*/ 1394270 h 1420367"/>
                <a:gd name="connsiteX4" fmla="*/ 319850 w 479393"/>
                <a:gd name="connsiteY4" fmla="*/ 800100 h 1420367"/>
                <a:gd name="connsiteX5" fmla="*/ 239078 w 479393"/>
                <a:gd name="connsiteY5" fmla="*/ 0 h 142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93" h="1420367">
                  <a:moveTo>
                    <a:pt x="0" y="2286"/>
                  </a:moveTo>
                  <a:cubicBezTo>
                    <a:pt x="0" y="2286"/>
                    <a:pt x="81439" y="596837"/>
                    <a:pt x="120777" y="796385"/>
                  </a:cubicBezTo>
                  <a:cubicBezTo>
                    <a:pt x="163830" y="1014889"/>
                    <a:pt x="355568" y="1420368"/>
                    <a:pt x="355568" y="1420368"/>
                  </a:cubicBezTo>
                  <a:lnTo>
                    <a:pt x="479393" y="1394270"/>
                  </a:lnTo>
                  <a:cubicBezTo>
                    <a:pt x="479393" y="1394270"/>
                    <a:pt x="348805" y="1019461"/>
                    <a:pt x="319850" y="800100"/>
                  </a:cubicBezTo>
                  <a:cubicBezTo>
                    <a:pt x="287560" y="554736"/>
                    <a:pt x="239078" y="0"/>
                    <a:pt x="239078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" name="任意多边形: 形状 1096">
              <a:extLst>
                <a:ext uri="{FF2B5EF4-FFF2-40B4-BE49-F238E27FC236}">
                  <a16:creationId xmlns:a16="http://schemas.microsoft.com/office/drawing/2014/main" id="{0A3A7A73-D5B2-7BB0-58B9-6585683297EB}"/>
                </a:ext>
              </a:extLst>
            </p:cNvPr>
            <p:cNvSpPr/>
            <p:nvPr/>
          </p:nvSpPr>
          <p:spPr>
            <a:xfrm>
              <a:off x="6561486" y="3425951"/>
              <a:ext cx="479393" cy="1420367"/>
            </a:xfrm>
            <a:custGeom>
              <a:avLst/>
              <a:gdLst>
                <a:gd name="connsiteX0" fmla="*/ 0 w 479393"/>
                <a:gd name="connsiteY0" fmla="*/ 2286 h 1420367"/>
                <a:gd name="connsiteX1" fmla="*/ 120777 w 479393"/>
                <a:gd name="connsiteY1" fmla="*/ 796385 h 1420367"/>
                <a:gd name="connsiteX2" fmla="*/ 355568 w 479393"/>
                <a:gd name="connsiteY2" fmla="*/ 1420368 h 1420367"/>
                <a:gd name="connsiteX3" fmla="*/ 479393 w 479393"/>
                <a:gd name="connsiteY3" fmla="*/ 1394270 h 1420367"/>
                <a:gd name="connsiteX4" fmla="*/ 319850 w 479393"/>
                <a:gd name="connsiteY4" fmla="*/ 800100 h 1420367"/>
                <a:gd name="connsiteX5" fmla="*/ 239078 w 479393"/>
                <a:gd name="connsiteY5" fmla="*/ 0 h 142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93" h="1420367">
                  <a:moveTo>
                    <a:pt x="0" y="2286"/>
                  </a:moveTo>
                  <a:cubicBezTo>
                    <a:pt x="0" y="2286"/>
                    <a:pt x="81439" y="596837"/>
                    <a:pt x="120777" y="796385"/>
                  </a:cubicBezTo>
                  <a:cubicBezTo>
                    <a:pt x="163830" y="1014889"/>
                    <a:pt x="355568" y="1420368"/>
                    <a:pt x="355568" y="1420368"/>
                  </a:cubicBezTo>
                  <a:lnTo>
                    <a:pt x="479393" y="1394270"/>
                  </a:lnTo>
                  <a:cubicBezTo>
                    <a:pt x="479393" y="1394270"/>
                    <a:pt x="348805" y="1019461"/>
                    <a:pt x="319850" y="800100"/>
                  </a:cubicBezTo>
                  <a:cubicBezTo>
                    <a:pt x="287560" y="554736"/>
                    <a:pt x="239078" y="0"/>
                    <a:pt x="23907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" name="任意多边形: 形状 1097">
              <a:extLst>
                <a:ext uri="{FF2B5EF4-FFF2-40B4-BE49-F238E27FC236}">
                  <a16:creationId xmlns:a16="http://schemas.microsoft.com/office/drawing/2014/main" id="{FEF2307D-1A3E-204F-5A6F-D1CE5C10C27F}"/>
                </a:ext>
              </a:extLst>
            </p:cNvPr>
            <p:cNvSpPr/>
            <p:nvPr/>
          </p:nvSpPr>
          <p:spPr>
            <a:xfrm>
              <a:off x="6073140" y="2614517"/>
              <a:ext cx="73060" cy="90877"/>
            </a:xfrm>
            <a:custGeom>
              <a:avLst/>
              <a:gdLst>
                <a:gd name="connsiteX0" fmla="*/ 5429 w 73060"/>
                <a:gd name="connsiteY0" fmla="*/ 70485 h 90877"/>
                <a:gd name="connsiteX1" fmla="*/ 0 w 73060"/>
                <a:gd name="connsiteY1" fmla="*/ 0 h 90877"/>
                <a:gd name="connsiteX2" fmla="*/ 73057 w 73060"/>
                <a:gd name="connsiteY2" fmla="*/ 28575 h 90877"/>
                <a:gd name="connsiteX3" fmla="*/ 41529 w 73060"/>
                <a:gd name="connsiteY3" fmla="*/ 90868 h 9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60" h="90877">
                  <a:moveTo>
                    <a:pt x="5429" y="70485"/>
                  </a:moveTo>
                  <a:lnTo>
                    <a:pt x="0" y="0"/>
                  </a:lnTo>
                  <a:lnTo>
                    <a:pt x="73057" y="28575"/>
                  </a:lnTo>
                  <a:cubicBezTo>
                    <a:pt x="73057" y="28575"/>
                    <a:pt x="74104" y="91726"/>
                    <a:pt x="41529" y="90868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" name="任意多边形: 形状 1098">
              <a:extLst>
                <a:ext uri="{FF2B5EF4-FFF2-40B4-BE49-F238E27FC236}">
                  <a16:creationId xmlns:a16="http://schemas.microsoft.com/office/drawing/2014/main" id="{8E02801D-56BA-FDEE-4BC7-B510CB8D3093}"/>
                </a:ext>
              </a:extLst>
            </p:cNvPr>
            <p:cNvSpPr/>
            <p:nvPr/>
          </p:nvSpPr>
          <p:spPr>
            <a:xfrm>
              <a:off x="6073140" y="2573845"/>
              <a:ext cx="97440" cy="68961"/>
            </a:xfrm>
            <a:custGeom>
              <a:avLst/>
              <a:gdLst>
                <a:gd name="connsiteX0" fmla="*/ 28384 w 97440"/>
                <a:gd name="connsiteY0" fmla="*/ 0 h 68961"/>
                <a:gd name="connsiteX1" fmla="*/ 97441 w 97440"/>
                <a:gd name="connsiteY1" fmla="*/ 4381 h 68961"/>
                <a:gd name="connsiteX2" fmla="*/ 73057 w 97440"/>
                <a:gd name="connsiteY2" fmla="*/ 68961 h 68961"/>
                <a:gd name="connsiteX3" fmla="*/ 0 w 97440"/>
                <a:gd name="connsiteY3" fmla="*/ 40672 h 68961"/>
                <a:gd name="connsiteX4" fmla="*/ 28384 w 97440"/>
                <a:gd name="connsiteY4" fmla="*/ 0 h 6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40" h="68961">
                  <a:moveTo>
                    <a:pt x="28384" y="0"/>
                  </a:moveTo>
                  <a:lnTo>
                    <a:pt x="97441" y="4381"/>
                  </a:lnTo>
                  <a:lnTo>
                    <a:pt x="73057" y="68961"/>
                  </a:lnTo>
                  <a:lnTo>
                    <a:pt x="0" y="40672"/>
                  </a:lnTo>
                  <a:lnTo>
                    <a:pt x="28384" y="0"/>
                  </a:ln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" name="任意多边形: 形状 1099">
              <a:extLst>
                <a:ext uri="{FF2B5EF4-FFF2-40B4-BE49-F238E27FC236}">
                  <a16:creationId xmlns:a16="http://schemas.microsoft.com/office/drawing/2014/main" id="{BCEE8BD2-F7E6-FDC3-C259-85E31228044F}"/>
                </a:ext>
              </a:extLst>
            </p:cNvPr>
            <p:cNvSpPr/>
            <p:nvPr/>
          </p:nvSpPr>
          <p:spPr>
            <a:xfrm>
              <a:off x="6076092" y="2677858"/>
              <a:ext cx="60959" cy="32575"/>
            </a:xfrm>
            <a:custGeom>
              <a:avLst/>
              <a:gdLst>
                <a:gd name="connsiteX0" fmla="*/ 0 w 60959"/>
                <a:gd name="connsiteY0" fmla="*/ 19526 h 32575"/>
                <a:gd name="connsiteX1" fmla="*/ 1905 w 60959"/>
                <a:gd name="connsiteY1" fmla="*/ 0 h 32575"/>
                <a:gd name="connsiteX2" fmla="*/ 60960 w 60959"/>
                <a:gd name="connsiteY2" fmla="*/ 12097 h 32575"/>
                <a:gd name="connsiteX3" fmla="*/ 56293 w 60959"/>
                <a:gd name="connsiteY3" fmla="*/ 32575 h 32575"/>
                <a:gd name="connsiteX4" fmla="*/ 0 w 60959"/>
                <a:gd name="connsiteY4" fmla="*/ 19526 h 3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59" h="32575">
                  <a:moveTo>
                    <a:pt x="0" y="19526"/>
                  </a:moveTo>
                  <a:lnTo>
                    <a:pt x="1905" y="0"/>
                  </a:lnTo>
                  <a:lnTo>
                    <a:pt x="60960" y="12097"/>
                  </a:lnTo>
                  <a:lnTo>
                    <a:pt x="56293" y="32575"/>
                  </a:lnTo>
                  <a:lnTo>
                    <a:pt x="0" y="19526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1" name="任意多边形: 形状 1100">
              <a:extLst>
                <a:ext uri="{FF2B5EF4-FFF2-40B4-BE49-F238E27FC236}">
                  <a16:creationId xmlns:a16="http://schemas.microsoft.com/office/drawing/2014/main" id="{C2C5C33E-0C33-A3BE-8945-2BEAE375AF80}"/>
                </a:ext>
              </a:extLst>
            </p:cNvPr>
            <p:cNvSpPr/>
            <p:nvPr/>
          </p:nvSpPr>
          <p:spPr>
            <a:xfrm>
              <a:off x="6076092" y="2677858"/>
              <a:ext cx="60959" cy="32575"/>
            </a:xfrm>
            <a:custGeom>
              <a:avLst/>
              <a:gdLst>
                <a:gd name="connsiteX0" fmla="*/ 0 w 60959"/>
                <a:gd name="connsiteY0" fmla="*/ 19526 h 32575"/>
                <a:gd name="connsiteX1" fmla="*/ 1905 w 60959"/>
                <a:gd name="connsiteY1" fmla="*/ 0 h 32575"/>
                <a:gd name="connsiteX2" fmla="*/ 60960 w 60959"/>
                <a:gd name="connsiteY2" fmla="*/ 12097 h 32575"/>
                <a:gd name="connsiteX3" fmla="*/ 56293 w 60959"/>
                <a:gd name="connsiteY3" fmla="*/ 32575 h 32575"/>
                <a:gd name="connsiteX4" fmla="*/ 0 w 60959"/>
                <a:gd name="connsiteY4" fmla="*/ 19526 h 3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59" h="32575">
                  <a:moveTo>
                    <a:pt x="0" y="19526"/>
                  </a:moveTo>
                  <a:lnTo>
                    <a:pt x="1905" y="0"/>
                  </a:lnTo>
                  <a:lnTo>
                    <a:pt x="60960" y="12097"/>
                  </a:lnTo>
                  <a:lnTo>
                    <a:pt x="56293" y="32575"/>
                  </a:lnTo>
                  <a:lnTo>
                    <a:pt x="0" y="19526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2" name="任意多边形: 形状 1101">
              <a:extLst>
                <a:ext uri="{FF2B5EF4-FFF2-40B4-BE49-F238E27FC236}">
                  <a16:creationId xmlns:a16="http://schemas.microsoft.com/office/drawing/2014/main" id="{449991C0-E100-D0ED-7E5B-AB2F522D0DFD}"/>
                </a:ext>
              </a:extLst>
            </p:cNvPr>
            <p:cNvSpPr/>
            <p:nvPr/>
          </p:nvSpPr>
          <p:spPr>
            <a:xfrm>
              <a:off x="6195345" y="2592704"/>
              <a:ext cx="171926" cy="52101"/>
            </a:xfrm>
            <a:custGeom>
              <a:avLst/>
              <a:gdLst>
                <a:gd name="connsiteX0" fmla="*/ 162401 w 171926"/>
                <a:gd name="connsiteY0" fmla="*/ 0 h 52101"/>
                <a:gd name="connsiteX1" fmla="*/ 9525 w 171926"/>
                <a:gd name="connsiteY1" fmla="*/ 0 h 52101"/>
                <a:gd name="connsiteX2" fmla="*/ 0 w 171926"/>
                <a:gd name="connsiteY2" fmla="*/ 26099 h 52101"/>
                <a:gd name="connsiteX3" fmla="*/ 9525 w 171926"/>
                <a:gd name="connsiteY3" fmla="*/ 52102 h 52101"/>
                <a:gd name="connsiteX4" fmla="*/ 162401 w 171926"/>
                <a:gd name="connsiteY4" fmla="*/ 52102 h 52101"/>
                <a:gd name="connsiteX5" fmla="*/ 171926 w 171926"/>
                <a:gd name="connsiteY5" fmla="*/ 26099 h 52101"/>
                <a:gd name="connsiteX6" fmla="*/ 162401 w 171926"/>
                <a:gd name="connsiteY6" fmla="*/ 0 h 5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926" h="52101">
                  <a:moveTo>
                    <a:pt x="162401" y="0"/>
                  </a:moveTo>
                  <a:lnTo>
                    <a:pt x="9525" y="0"/>
                  </a:lnTo>
                  <a:cubicBezTo>
                    <a:pt x="4096" y="0"/>
                    <a:pt x="0" y="11716"/>
                    <a:pt x="0" y="26099"/>
                  </a:cubicBezTo>
                  <a:cubicBezTo>
                    <a:pt x="0" y="40481"/>
                    <a:pt x="4382" y="52102"/>
                    <a:pt x="9525" y="52102"/>
                  </a:cubicBezTo>
                  <a:lnTo>
                    <a:pt x="162401" y="52102"/>
                  </a:lnTo>
                  <a:cubicBezTo>
                    <a:pt x="167735" y="52102"/>
                    <a:pt x="171926" y="40481"/>
                    <a:pt x="171926" y="26099"/>
                  </a:cubicBezTo>
                  <a:cubicBezTo>
                    <a:pt x="171926" y="11716"/>
                    <a:pt x="167354" y="0"/>
                    <a:pt x="162401" y="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3" name="任意多边形: 形状 1102">
              <a:extLst>
                <a:ext uri="{FF2B5EF4-FFF2-40B4-BE49-F238E27FC236}">
                  <a16:creationId xmlns:a16="http://schemas.microsoft.com/office/drawing/2014/main" id="{82C6F99A-B7FD-92FE-1972-783382993935}"/>
                </a:ext>
              </a:extLst>
            </p:cNvPr>
            <p:cNvSpPr/>
            <p:nvPr/>
          </p:nvSpPr>
          <p:spPr>
            <a:xfrm>
              <a:off x="6007417" y="2585561"/>
              <a:ext cx="207263" cy="66389"/>
            </a:xfrm>
            <a:custGeom>
              <a:avLst/>
              <a:gdLst>
                <a:gd name="connsiteX0" fmla="*/ 195167 w 207263"/>
                <a:gd name="connsiteY0" fmla="*/ 0 h 66389"/>
                <a:gd name="connsiteX1" fmla="*/ 12383 w 207263"/>
                <a:gd name="connsiteY1" fmla="*/ 0 h 66389"/>
                <a:gd name="connsiteX2" fmla="*/ 0 w 207263"/>
                <a:gd name="connsiteY2" fmla="*/ 33242 h 66389"/>
                <a:gd name="connsiteX3" fmla="*/ 12383 w 207263"/>
                <a:gd name="connsiteY3" fmla="*/ 66389 h 66389"/>
                <a:gd name="connsiteX4" fmla="*/ 194786 w 207263"/>
                <a:gd name="connsiteY4" fmla="*/ 66389 h 66389"/>
                <a:gd name="connsiteX5" fmla="*/ 207264 w 207263"/>
                <a:gd name="connsiteY5" fmla="*/ 33242 h 66389"/>
                <a:gd name="connsiteX6" fmla="*/ 195167 w 207263"/>
                <a:gd name="connsiteY6" fmla="*/ 0 h 66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263" h="66389">
                  <a:moveTo>
                    <a:pt x="195167" y="0"/>
                  </a:moveTo>
                  <a:lnTo>
                    <a:pt x="12383" y="0"/>
                  </a:lnTo>
                  <a:cubicBezTo>
                    <a:pt x="5525" y="0"/>
                    <a:pt x="0" y="14859"/>
                    <a:pt x="0" y="33242"/>
                  </a:cubicBezTo>
                  <a:cubicBezTo>
                    <a:pt x="0" y="51625"/>
                    <a:pt x="5525" y="66389"/>
                    <a:pt x="12383" y="66389"/>
                  </a:cubicBezTo>
                  <a:lnTo>
                    <a:pt x="194786" y="66389"/>
                  </a:lnTo>
                  <a:cubicBezTo>
                    <a:pt x="201644" y="66389"/>
                    <a:pt x="207264" y="51530"/>
                    <a:pt x="207264" y="33242"/>
                  </a:cubicBezTo>
                  <a:cubicBezTo>
                    <a:pt x="207264" y="14954"/>
                    <a:pt x="202025" y="0"/>
                    <a:pt x="195167" y="0"/>
                  </a:cubicBez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4" name="任意多边形: 形状 1103">
              <a:extLst>
                <a:ext uri="{FF2B5EF4-FFF2-40B4-BE49-F238E27FC236}">
                  <a16:creationId xmlns:a16="http://schemas.microsoft.com/office/drawing/2014/main" id="{E82640C4-2BA2-2EFD-AE5E-48E38CCCA672}"/>
                </a:ext>
              </a:extLst>
            </p:cNvPr>
            <p:cNvSpPr/>
            <p:nvPr/>
          </p:nvSpPr>
          <p:spPr>
            <a:xfrm>
              <a:off x="5817298" y="2578893"/>
              <a:ext cx="220408" cy="79724"/>
            </a:xfrm>
            <a:custGeom>
              <a:avLst/>
              <a:gdLst>
                <a:gd name="connsiteX0" fmla="*/ 205454 w 220408"/>
                <a:gd name="connsiteY0" fmla="*/ 0 h 79724"/>
                <a:gd name="connsiteX1" fmla="*/ 14954 w 220408"/>
                <a:gd name="connsiteY1" fmla="*/ 0 h 79724"/>
                <a:gd name="connsiteX2" fmla="*/ 0 w 220408"/>
                <a:gd name="connsiteY2" fmla="*/ 39910 h 79724"/>
                <a:gd name="connsiteX3" fmla="*/ 14954 w 220408"/>
                <a:gd name="connsiteY3" fmla="*/ 79724 h 79724"/>
                <a:gd name="connsiteX4" fmla="*/ 205454 w 220408"/>
                <a:gd name="connsiteY4" fmla="*/ 79724 h 79724"/>
                <a:gd name="connsiteX5" fmla="*/ 220409 w 220408"/>
                <a:gd name="connsiteY5" fmla="*/ 39910 h 79724"/>
                <a:gd name="connsiteX6" fmla="*/ 205454 w 220408"/>
                <a:gd name="connsiteY6" fmla="*/ 0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408" h="79724">
                  <a:moveTo>
                    <a:pt x="205454" y="0"/>
                  </a:moveTo>
                  <a:lnTo>
                    <a:pt x="14954" y="0"/>
                  </a:lnTo>
                  <a:cubicBezTo>
                    <a:pt x="6667" y="0"/>
                    <a:pt x="0" y="17812"/>
                    <a:pt x="0" y="39910"/>
                  </a:cubicBezTo>
                  <a:cubicBezTo>
                    <a:pt x="0" y="62008"/>
                    <a:pt x="6667" y="79724"/>
                    <a:pt x="14954" y="79724"/>
                  </a:cubicBezTo>
                  <a:lnTo>
                    <a:pt x="205454" y="79724"/>
                  </a:lnTo>
                  <a:cubicBezTo>
                    <a:pt x="213646" y="79724"/>
                    <a:pt x="220409" y="61913"/>
                    <a:pt x="220409" y="39910"/>
                  </a:cubicBezTo>
                  <a:cubicBezTo>
                    <a:pt x="220409" y="17907"/>
                    <a:pt x="213646" y="0"/>
                    <a:pt x="205454" y="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5" name="任意多边形: 形状 1104">
              <a:extLst>
                <a:ext uri="{FF2B5EF4-FFF2-40B4-BE49-F238E27FC236}">
                  <a16:creationId xmlns:a16="http://schemas.microsoft.com/office/drawing/2014/main" id="{745BB932-74F0-BEFE-CCDA-3416F8BEB75C}"/>
                </a:ext>
              </a:extLst>
            </p:cNvPr>
            <p:cNvSpPr/>
            <p:nvPr/>
          </p:nvSpPr>
          <p:spPr>
            <a:xfrm>
              <a:off x="5817203" y="2578893"/>
              <a:ext cx="29908" cy="79724"/>
            </a:xfrm>
            <a:custGeom>
              <a:avLst/>
              <a:gdLst>
                <a:gd name="connsiteX0" fmla="*/ 29908 w 29908"/>
                <a:gd name="connsiteY0" fmla="*/ 39910 h 79724"/>
                <a:gd name="connsiteX1" fmla="*/ 14954 w 29908"/>
                <a:gd name="connsiteY1" fmla="*/ 79724 h 79724"/>
                <a:gd name="connsiteX2" fmla="*/ 0 w 29908"/>
                <a:gd name="connsiteY2" fmla="*/ 39910 h 79724"/>
                <a:gd name="connsiteX3" fmla="*/ 14954 w 29908"/>
                <a:gd name="connsiteY3" fmla="*/ 0 h 79724"/>
                <a:gd name="connsiteX4" fmla="*/ 29908 w 29908"/>
                <a:gd name="connsiteY4" fmla="*/ 39910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8" h="79724">
                  <a:moveTo>
                    <a:pt x="29908" y="39910"/>
                  </a:moveTo>
                  <a:cubicBezTo>
                    <a:pt x="29908" y="61913"/>
                    <a:pt x="23241" y="79724"/>
                    <a:pt x="14954" y="79724"/>
                  </a:cubicBezTo>
                  <a:cubicBezTo>
                    <a:pt x="6667" y="79724"/>
                    <a:pt x="0" y="61913"/>
                    <a:pt x="0" y="39910"/>
                  </a:cubicBezTo>
                  <a:cubicBezTo>
                    <a:pt x="0" y="17907"/>
                    <a:pt x="6667" y="0"/>
                    <a:pt x="14954" y="0"/>
                  </a:cubicBezTo>
                  <a:cubicBezTo>
                    <a:pt x="23241" y="0"/>
                    <a:pt x="29908" y="17812"/>
                    <a:pt x="29908" y="3991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6" name="任意多边形: 形状 1105">
              <a:extLst>
                <a:ext uri="{FF2B5EF4-FFF2-40B4-BE49-F238E27FC236}">
                  <a16:creationId xmlns:a16="http://schemas.microsoft.com/office/drawing/2014/main" id="{BCD8312E-C3CD-EEED-0938-A4EF3803D20A}"/>
                </a:ext>
              </a:extLst>
            </p:cNvPr>
            <p:cNvSpPr/>
            <p:nvPr/>
          </p:nvSpPr>
          <p:spPr>
            <a:xfrm>
              <a:off x="5821679" y="2583370"/>
              <a:ext cx="20859" cy="70770"/>
            </a:xfrm>
            <a:custGeom>
              <a:avLst/>
              <a:gdLst>
                <a:gd name="connsiteX0" fmla="*/ 10478 w 20859"/>
                <a:gd name="connsiteY0" fmla="*/ 70771 h 70770"/>
                <a:gd name="connsiteX1" fmla="*/ 0 w 20859"/>
                <a:gd name="connsiteY1" fmla="*/ 35433 h 70770"/>
                <a:gd name="connsiteX2" fmla="*/ 10478 w 20859"/>
                <a:gd name="connsiteY2" fmla="*/ 0 h 70770"/>
                <a:gd name="connsiteX3" fmla="*/ 20860 w 20859"/>
                <a:gd name="connsiteY3" fmla="*/ 35433 h 70770"/>
                <a:gd name="connsiteX4" fmla="*/ 10478 w 20859"/>
                <a:gd name="connsiteY4" fmla="*/ 70771 h 7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59" h="70770">
                  <a:moveTo>
                    <a:pt x="10478" y="70771"/>
                  </a:moveTo>
                  <a:cubicBezTo>
                    <a:pt x="6763" y="70771"/>
                    <a:pt x="0" y="57341"/>
                    <a:pt x="0" y="35433"/>
                  </a:cubicBezTo>
                  <a:cubicBezTo>
                    <a:pt x="0" y="13525"/>
                    <a:pt x="6763" y="0"/>
                    <a:pt x="10478" y="0"/>
                  </a:cubicBezTo>
                  <a:cubicBezTo>
                    <a:pt x="14192" y="0"/>
                    <a:pt x="20860" y="13430"/>
                    <a:pt x="20860" y="35433"/>
                  </a:cubicBezTo>
                  <a:cubicBezTo>
                    <a:pt x="20860" y="57436"/>
                    <a:pt x="14192" y="70771"/>
                    <a:pt x="10478" y="7077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7" name="任意多边形: 形状 1106">
              <a:extLst>
                <a:ext uri="{FF2B5EF4-FFF2-40B4-BE49-F238E27FC236}">
                  <a16:creationId xmlns:a16="http://schemas.microsoft.com/office/drawing/2014/main" id="{BE6BBF72-3008-7F5E-5442-B1A027320A12}"/>
                </a:ext>
              </a:extLst>
            </p:cNvPr>
            <p:cNvSpPr/>
            <p:nvPr/>
          </p:nvSpPr>
          <p:spPr>
            <a:xfrm>
              <a:off x="6824684" y="4860321"/>
              <a:ext cx="232821" cy="78867"/>
            </a:xfrm>
            <a:custGeom>
              <a:avLst/>
              <a:gdLst>
                <a:gd name="connsiteX0" fmla="*/ 127804 w 232821"/>
                <a:gd name="connsiteY0" fmla="*/ 0 h 78867"/>
                <a:gd name="connsiteX1" fmla="*/ 212291 w 232821"/>
                <a:gd name="connsiteY1" fmla="*/ 0 h 78867"/>
                <a:gd name="connsiteX2" fmla="*/ 218291 w 232821"/>
                <a:gd name="connsiteY2" fmla="*/ 4763 h 78867"/>
                <a:gd name="connsiteX3" fmla="*/ 232579 w 232821"/>
                <a:gd name="connsiteY3" fmla="*/ 66389 h 78867"/>
                <a:gd name="connsiteX4" fmla="*/ 224911 w 232821"/>
                <a:gd name="connsiteY4" fmla="*/ 78439 h 78867"/>
                <a:gd name="connsiteX5" fmla="*/ 222578 w 232821"/>
                <a:gd name="connsiteY5" fmla="*/ 78677 h 78867"/>
                <a:gd name="connsiteX6" fmla="*/ 141234 w 232821"/>
                <a:gd name="connsiteY6" fmla="*/ 76677 h 78867"/>
                <a:gd name="connsiteX7" fmla="*/ 27506 w 232821"/>
                <a:gd name="connsiteY7" fmla="*/ 78867 h 78867"/>
                <a:gd name="connsiteX8" fmla="*/ 6265 w 232821"/>
                <a:gd name="connsiteY8" fmla="*/ 47435 h 78867"/>
                <a:gd name="connsiteX9" fmla="*/ 116564 w 232821"/>
                <a:gd name="connsiteY9" fmla="*/ 4287 h 78867"/>
                <a:gd name="connsiteX10" fmla="*/ 127804 w 232821"/>
                <a:gd name="connsiteY10" fmla="*/ 0 h 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2821" h="78867">
                  <a:moveTo>
                    <a:pt x="127804" y="0"/>
                  </a:moveTo>
                  <a:lnTo>
                    <a:pt x="212291" y="0"/>
                  </a:lnTo>
                  <a:cubicBezTo>
                    <a:pt x="215148" y="10"/>
                    <a:pt x="217634" y="1981"/>
                    <a:pt x="218291" y="4763"/>
                  </a:cubicBezTo>
                  <a:lnTo>
                    <a:pt x="232579" y="66389"/>
                  </a:lnTo>
                  <a:cubicBezTo>
                    <a:pt x="233788" y="71828"/>
                    <a:pt x="230360" y="77229"/>
                    <a:pt x="224911" y="78439"/>
                  </a:cubicBezTo>
                  <a:cubicBezTo>
                    <a:pt x="224149" y="78610"/>
                    <a:pt x="223359" y="78686"/>
                    <a:pt x="222578" y="78677"/>
                  </a:cubicBezTo>
                  <a:cubicBezTo>
                    <a:pt x="195336" y="78677"/>
                    <a:pt x="175524" y="76677"/>
                    <a:pt x="141234" y="76677"/>
                  </a:cubicBezTo>
                  <a:cubicBezTo>
                    <a:pt x="120184" y="76677"/>
                    <a:pt x="56652" y="78867"/>
                    <a:pt x="27506" y="78867"/>
                  </a:cubicBezTo>
                  <a:cubicBezTo>
                    <a:pt x="-1641" y="78867"/>
                    <a:pt x="-5641" y="50292"/>
                    <a:pt x="6265" y="47435"/>
                  </a:cubicBezTo>
                  <a:cubicBezTo>
                    <a:pt x="59510" y="35814"/>
                    <a:pt x="99610" y="19717"/>
                    <a:pt x="116564" y="4287"/>
                  </a:cubicBezTo>
                  <a:cubicBezTo>
                    <a:pt x="119650" y="1505"/>
                    <a:pt x="123651" y="-19"/>
                    <a:pt x="127804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8" name="任意多边形: 形状 1107">
              <a:extLst>
                <a:ext uri="{FF2B5EF4-FFF2-40B4-BE49-F238E27FC236}">
                  <a16:creationId xmlns:a16="http://schemas.microsoft.com/office/drawing/2014/main" id="{33DCEC85-581B-1051-464D-4DC6128C7FEE}"/>
                </a:ext>
              </a:extLst>
            </p:cNvPr>
            <p:cNvSpPr/>
            <p:nvPr/>
          </p:nvSpPr>
          <p:spPr>
            <a:xfrm>
              <a:off x="6065900" y="2686050"/>
              <a:ext cx="327851" cy="298383"/>
            </a:xfrm>
            <a:custGeom>
              <a:avLst/>
              <a:gdLst>
                <a:gd name="connsiteX0" fmla="*/ 264891 w 327851"/>
                <a:gd name="connsiteY0" fmla="*/ 175450 h 298383"/>
                <a:gd name="connsiteX1" fmla="*/ 187548 w 327851"/>
                <a:gd name="connsiteY1" fmla="*/ 190595 h 298383"/>
                <a:gd name="connsiteX2" fmla="*/ 128588 w 327851"/>
                <a:gd name="connsiteY2" fmla="*/ 198215 h 298383"/>
                <a:gd name="connsiteX3" fmla="*/ 101061 w 327851"/>
                <a:gd name="connsiteY3" fmla="*/ 200216 h 298383"/>
                <a:gd name="connsiteX4" fmla="*/ 96013 w 327851"/>
                <a:gd name="connsiteY4" fmla="*/ 200216 h 298383"/>
                <a:gd name="connsiteX5" fmla="*/ 89917 w 327851"/>
                <a:gd name="connsiteY5" fmla="*/ 179642 h 298383"/>
                <a:gd name="connsiteX6" fmla="*/ 78487 w 327851"/>
                <a:gd name="connsiteY6" fmla="*/ 121920 h 298383"/>
                <a:gd name="connsiteX7" fmla="*/ 70200 w 327851"/>
                <a:gd name="connsiteY7" fmla="*/ 14573 h 298383"/>
                <a:gd name="connsiteX8" fmla="*/ 8859 w 327851"/>
                <a:gd name="connsiteY8" fmla="*/ 0 h 298383"/>
                <a:gd name="connsiteX9" fmla="*/ 1 w 327851"/>
                <a:gd name="connsiteY9" fmla="*/ 128588 h 298383"/>
                <a:gd name="connsiteX10" fmla="*/ 3620 w 327851"/>
                <a:gd name="connsiteY10" fmla="*/ 195263 h 298383"/>
                <a:gd name="connsiteX11" fmla="*/ 10383 w 327851"/>
                <a:gd name="connsiteY11" fmla="*/ 231838 h 298383"/>
                <a:gd name="connsiteX12" fmla="*/ 18194 w 327851"/>
                <a:gd name="connsiteY12" fmla="*/ 253746 h 298383"/>
                <a:gd name="connsiteX13" fmla="*/ 26290 w 327851"/>
                <a:gd name="connsiteY13" fmla="*/ 267557 h 298383"/>
                <a:gd name="connsiteX14" fmla="*/ 44292 w 327851"/>
                <a:gd name="connsiteY14" fmla="*/ 284797 h 298383"/>
                <a:gd name="connsiteX15" fmla="*/ 52007 w 327851"/>
                <a:gd name="connsiteY15" fmla="*/ 288988 h 298383"/>
                <a:gd name="connsiteX16" fmla="*/ 61532 w 327851"/>
                <a:gd name="connsiteY16" fmla="*/ 292227 h 298383"/>
                <a:gd name="connsiteX17" fmla="*/ 68105 w 327851"/>
                <a:gd name="connsiteY17" fmla="*/ 293846 h 298383"/>
                <a:gd name="connsiteX18" fmla="*/ 79820 w 327851"/>
                <a:gd name="connsiteY18" fmla="*/ 295942 h 298383"/>
                <a:gd name="connsiteX19" fmla="*/ 99632 w 327851"/>
                <a:gd name="connsiteY19" fmla="*/ 297847 h 298383"/>
                <a:gd name="connsiteX20" fmla="*/ 134780 w 327851"/>
                <a:gd name="connsiteY20" fmla="*/ 297847 h 298383"/>
                <a:gd name="connsiteX21" fmla="*/ 200597 w 327851"/>
                <a:gd name="connsiteY21" fmla="*/ 293561 h 298383"/>
                <a:gd name="connsiteX22" fmla="*/ 327852 w 327851"/>
                <a:gd name="connsiteY22" fmla="*/ 274511 h 29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7851" h="298383">
                  <a:moveTo>
                    <a:pt x="264891" y="175450"/>
                  </a:moveTo>
                  <a:cubicBezTo>
                    <a:pt x="264891" y="175450"/>
                    <a:pt x="227363" y="184975"/>
                    <a:pt x="187548" y="190595"/>
                  </a:cubicBezTo>
                  <a:cubicBezTo>
                    <a:pt x="167546" y="193453"/>
                    <a:pt x="147734" y="196215"/>
                    <a:pt x="128588" y="198215"/>
                  </a:cubicBezTo>
                  <a:cubicBezTo>
                    <a:pt x="119063" y="199168"/>
                    <a:pt x="109538" y="199739"/>
                    <a:pt x="101061" y="200216"/>
                  </a:cubicBezTo>
                  <a:lnTo>
                    <a:pt x="96013" y="200216"/>
                  </a:lnTo>
                  <a:cubicBezTo>
                    <a:pt x="93641" y="193462"/>
                    <a:pt x="91603" y="186595"/>
                    <a:pt x="89917" y="179642"/>
                  </a:cubicBezTo>
                  <a:cubicBezTo>
                    <a:pt x="85440" y="161544"/>
                    <a:pt x="81725" y="141542"/>
                    <a:pt x="78487" y="121920"/>
                  </a:cubicBezTo>
                  <a:cubicBezTo>
                    <a:pt x="72105" y="82201"/>
                    <a:pt x="70200" y="14573"/>
                    <a:pt x="70200" y="14573"/>
                  </a:cubicBezTo>
                  <a:lnTo>
                    <a:pt x="8859" y="0"/>
                  </a:lnTo>
                  <a:cubicBezTo>
                    <a:pt x="2992" y="42615"/>
                    <a:pt x="30" y="85573"/>
                    <a:pt x="1" y="128588"/>
                  </a:cubicBezTo>
                  <a:cubicBezTo>
                    <a:pt x="-37" y="150867"/>
                    <a:pt x="1172" y="173126"/>
                    <a:pt x="3620" y="195263"/>
                  </a:cubicBezTo>
                  <a:cubicBezTo>
                    <a:pt x="5002" y="207597"/>
                    <a:pt x="7259" y="219827"/>
                    <a:pt x="10383" y="231838"/>
                  </a:cubicBezTo>
                  <a:cubicBezTo>
                    <a:pt x="12288" y="239373"/>
                    <a:pt x="14908" y="246707"/>
                    <a:pt x="18194" y="253746"/>
                  </a:cubicBezTo>
                  <a:cubicBezTo>
                    <a:pt x="20480" y="258585"/>
                    <a:pt x="23185" y="263204"/>
                    <a:pt x="26290" y="267557"/>
                  </a:cubicBezTo>
                  <a:cubicBezTo>
                    <a:pt x="31186" y="274358"/>
                    <a:pt x="37282" y="280206"/>
                    <a:pt x="44292" y="284797"/>
                  </a:cubicBezTo>
                  <a:cubicBezTo>
                    <a:pt x="46778" y="286341"/>
                    <a:pt x="49359" y="287741"/>
                    <a:pt x="52007" y="288988"/>
                  </a:cubicBezTo>
                  <a:cubicBezTo>
                    <a:pt x="55122" y="290246"/>
                    <a:pt x="58294" y="291332"/>
                    <a:pt x="61532" y="292227"/>
                  </a:cubicBezTo>
                  <a:lnTo>
                    <a:pt x="68105" y="293846"/>
                  </a:lnTo>
                  <a:cubicBezTo>
                    <a:pt x="72581" y="294894"/>
                    <a:pt x="76010" y="295370"/>
                    <a:pt x="79820" y="295942"/>
                  </a:cubicBezTo>
                  <a:cubicBezTo>
                    <a:pt x="86869" y="296894"/>
                    <a:pt x="93441" y="297466"/>
                    <a:pt x="99632" y="297847"/>
                  </a:cubicBezTo>
                  <a:cubicBezTo>
                    <a:pt x="111920" y="298609"/>
                    <a:pt x="123540" y="298513"/>
                    <a:pt x="134780" y="297847"/>
                  </a:cubicBezTo>
                  <a:cubicBezTo>
                    <a:pt x="157354" y="297847"/>
                    <a:pt x="179071" y="295751"/>
                    <a:pt x="200597" y="293561"/>
                  </a:cubicBezTo>
                  <a:cubicBezTo>
                    <a:pt x="243746" y="289274"/>
                    <a:pt x="285370" y="282892"/>
                    <a:pt x="327852" y="27451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9" name="任意多边形: 形状 1108">
              <a:extLst>
                <a:ext uri="{FF2B5EF4-FFF2-40B4-BE49-F238E27FC236}">
                  <a16:creationId xmlns:a16="http://schemas.microsoft.com/office/drawing/2014/main" id="{596A37BF-0A4D-D36C-7D9C-C4BFF9E7932A}"/>
                </a:ext>
              </a:extLst>
            </p:cNvPr>
            <p:cNvSpPr/>
            <p:nvPr/>
          </p:nvSpPr>
          <p:spPr>
            <a:xfrm>
              <a:off x="6330573" y="2820924"/>
              <a:ext cx="476467" cy="657605"/>
            </a:xfrm>
            <a:custGeom>
              <a:avLst/>
              <a:gdLst>
                <a:gd name="connsiteX0" fmla="*/ 397029 w 476467"/>
                <a:gd name="connsiteY0" fmla="*/ 18002 h 657605"/>
                <a:gd name="connsiteX1" fmla="*/ 408174 w 476467"/>
                <a:gd name="connsiteY1" fmla="*/ 235077 h 657605"/>
                <a:gd name="connsiteX2" fmla="*/ 431224 w 476467"/>
                <a:gd name="connsiteY2" fmla="*/ 385572 h 657605"/>
                <a:gd name="connsiteX3" fmla="*/ 476468 w 476467"/>
                <a:gd name="connsiteY3" fmla="*/ 603123 h 657605"/>
                <a:gd name="connsiteX4" fmla="*/ 104993 w 476467"/>
                <a:gd name="connsiteY4" fmla="*/ 657606 h 657605"/>
                <a:gd name="connsiteX5" fmla="*/ 8695 w 476467"/>
                <a:gd name="connsiteY5" fmla="*/ 39052 h 657605"/>
                <a:gd name="connsiteX6" fmla="*/ 96611 w 476467"/>
                <a:gd name="connsiteY6" fmla="*/ 15050 h 657605"/>
                <a:gd name="connsiteX7" fmla="*/ 115661 w 476467"/>
                <a:gd name="connsiteY7" fmla="*/ 11525 h 657605"/>
                <a:gd name="connsiteX8" fmla="*/ 273681 w 476467"/>
                <a:gd name="connsiteY8" fmla="*/ 0 h 657605"/>
                <a:gd name="connsiteX9" fmla="*/ 303304 w 476467"/>
                <a:gd name="connsiteY9" fmla="*/ 0 h 657605"/>
                <a:gd name="connsiteX10" fmla="*/ 397029 w 476467"/>
                <a:gd name="connsiteY10" fmla="*/ 18002 h 657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467" h="657605">
                  <a:moveTo>
                    <a:pt x="397029" y="18002"/>
                  </a:moveTo>
                  <a:cubicBezTo>
                    <a:pt x="395163" y="90535"/>
                    <a:pt x="398887" y="163116"/>
                    <a:pt x="408174" y="235077"/>
                  </a:cubicBezTo>
                  <a:cubicBezTo>
                    <a:pt x="414460" y="288703"/>
                    <a:pt x="422652" y="339852"/>
                    <a:pt x="431224" y="385572"/>
                  </a:cubicBezTo>
                  <a:cubicBezTo>
                    <a:pt x="451227" y="493585"/>
                    <a:pt x="472944" y="574738"/>
                    <a:pt x="476468" y="603123"/>
                  </a:cubicBezTo>
                  <a:lnTo>
                    <a:pt x="104993" y="657606"/>
                  </a:lnTo>
                  <a:cubicBezTo>
                    <a:pt x="-42835" y="262223"/>
                    <a:pt x="8695" y="39052"/>
                    <a:pt x="8695" y="39052"/>
                  </a:cubicBezTo>
                  <a:cubicBezTo>
                    <a:pt x="37470" y="29223"/>
                    <a:pt x="66836" y="21212"/>
                    <a:pt x="96611" y="15050"/>
                  </a:cubicBezTo>
                  <a:cubicBezTo>
                    <a:pt x="102897" y="13716"/>
                    <a:pt x="109279" y="12573"/>
                    <a:pt x="115661" y="11525"/>
                  </a:cubicBezTo>
                  <a:cubicBezTo>
                    <a:pt x="168068" y="4639"/>
                    <a:pt x="220827" y="791"/>
                    <a:pt x="273681" y="0"/>
                  </a:cubicBezTo>
                  <a:cubicBezTo>
                    <a:pt x="283206" y="0"/>
                    <a:pt x="293588" y="0"/>
                    <a:pt x="303304" y="0"/>
                  </a:cubicBezTo>
                  <a:cubicBezTo>
                    <a:pt x="335288" y="1105"/>
                    <a:pt x="366912" y="7182"/>
                    <a:pt x="397029" y="18002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0" name="任意多边形: 形状 1109">
              <a:extLst>
                <a:ext uri="{FF2B5EF4-FFF2-40B4-BE49-F238E27FC236}">
                  <a16:creationId xmlns:a16="http://schemas.microsoft.com/office/drawing/2014/main" id="{C5FD36C4-B5E1-D5C9-B016-DF48D808AA9E}"/>
                </a:ext>
              </a:extLst>
            </p:cNvPr>
            <p:cNvSpPr/>
            <p:nvPr/>
          </p:nvSpPr>
          <p:spPr>
            <a:xfrm>
              <a:off x="6330573" y="2820924"/>
              <a:ext cx="476467" cy="657605"/>
            </a:xfrm>
            <a:custGeom>
              <a:avLst/>
              <a:gdLst>
                <a:gd name="connsiteX0" fmla="*/ 397029 w 476467"/>
                <a:gd name="connsiteY0" fmla="*/ 18002 h 657605"/>
                <a:gd name="connsiteX1" fmla="*/ 408174 w 476467"/>
                <a:gd name="connsiteY1" fmla="*/ 235077 h 657605"/>
                <a:gd name="connsiteX2" fmla="*/ 431224 w 476467"/>
                <a:gd name="connsiteY2" fmla="*/ 385572 h 657605"/>
                <a:gd name="connsiteX3" fmla="*/ 476468 w 476467"/>
                <a:gd name="connsiteY3" fmla="*/ 603123 h 657605"/>
                <a:gd name="connsiteX4" fmla="*/ 104993 w 476467"/>
                <a:gd name="connsiteY4" fmla="*/ 657606 h 657605"/>
                <a:gd name="connsiteX5" fmla="*/ 8695 w 476467"/>
                <a:gd name="connsiteY5" fmla="*/ 39052 h 657605"/>
                <a:gd name="connsiteX6" fmla="*/ 96611 w 476467"/>
                <a:gd name="connsiteY6" fmla="*/ 15050 h 657605"/>
                <a:gd name="connsiteX7" fmla="*/ 115661 w 476467"/>
                <a:gd name="connsiteY7" fmla="*/ 11525 h 657605"/>
                <a:gd name="connsiteX8" fmla="*/ 273681 w 476467"/>
                <a:gd name="connsiteY8" fmla="*/ 0 h 657605"/>
                <a:gd name="connsiteX9" fmla="*/ 303304 w 476467"/>
                <a:gd name="connsiteY9" fmla="*/ 0 h 657605"/>
                <a:gd name="connsiteX10" fmla="*/ 397029 w 476467"/>
                <a:gd name="connsiteY10" fmla="*/ 18002 h 657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467" h="657605">
                  <a:moveTo>
                    <a:pt x="397029" y="18002"/>
                  </a:moveTo>
                  <a:cubicBezTo>
                    <a:pt x="395163" y="90535"/>
                    <a:pt x="398887" y="163116"/>
                    <a:pt x="408174" y="235077"/>
                  </a:cubicBezTo>
                  <a:cubicBezTo>
                    <a:pt x="414460" y="288703"/>
                    <a:pt x="422652" y="339852"/>
                    <a:pt x="431224" y="385572"/>
                  </a:cubicBezTo>
                  <a:cubicBezTo>
                    <a:pt x="451227" y="493585"/>
                    <a:pt x="472944" y="574738"/>
                    <a:pt x="476468" y="603123"/>
                  </a:cubicBezTo>
                  <a:lnTo>
                    <a:pt x="104993" y="657606"/>
                  </a:lnTo>
                  <a:cubicBezTo>
                    <a:pt x="-42835" y="262223"/>
                    <a:pt x="8695" y="39052"/>
                    <a:pt x="8695" y="39052"/>
                  </a:cubicBezTo>
                  <a:cubicBezTo>
                    <a:pt x="37470" y="29223"/>
                    <a:pt x="66836" y="21212"/>
                    <a:pt x="96611" y="15050"/>
                  </a:cubicBezTo>
                  <a:cubicBezTo>
                    <a:pt x="102897" y="13716"/>
                    <a:pt x="109279" y="12573"/>
                    <a:pt x="115661" y="11525"/>
                  </a:cubicBezTo>
                  <a:cubicBezTo>
                    <a:pt x="168068" y="4639"/>
                    <a:pt x="220827" y="791"/>
                    <a:pt x="273681" y="0"/>
                  </a:cubicBezTo>
                  <a:cubicBezTo>
                    <a:pt x="283206" y="0"/>
                    <a:pt x="293588" y="0"/>
                    <a:pt x="303304" y="0"/>
                  </a:cubicBezTo>
                  <a:cubicBezTo>
                    <a:pt x="335288" y="1105"/>
                    <a:pt x="366912" y="7182"/>
                    <a:pt x="397029" y="18002"/>
                  </a:cubicBez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1" name="任意多边形: 形状 1110">
              <a:extLst>
                <a:ext uri="{FF2B5EF4-FFF2-40B4-BE49-F238E27FC236}">
                  <a16:creationId xmlns:a16="http://schemas.microsoft.com/office/drawing/2014/main" id="{224E50BC-EA4E-6B90-0486-E10968834557}"/>
                </a:ext>
              </a:extLst>
            </p:cNvPr>
            <p:cNvSpPr/>
            <p:nvPr/>
          </p:nvSpPr>
          <p:spPr>
            <a:xfrm>
              <a:off x="6460331" y="2920365"/>
              <a:ext cx="48291" cy="240125"/>
            </a:xfrm>
            <a:custGeom>
              <a:avLst/>
              <a:gdLst>
                <a:gd name="connsiteX0" fmla="*/ 19050 w 48291"/>
                <a:gd name="connsiteY0" fmla="*/ 1810 h 240125"/>
                <a:gd name="connsiteX1" fmla="*/ 0 w 48291"/>
                <a:gd name="connsiteY1" fmla="*/ 177546 h 240125"/>
                <a:gd name="connsiteX2" fmla="*/ 24384 w 48291"/>
                <a:gd name="connsiteY2" fmla="*/ 240125 h 240125"/>
                <a:gd name="connsiteX3" fmla="*/ 48292 w 48291"/>
                <a:gd name="connsiteY3" fmla="*/ 175260 h 240125"/>
                <a:gd name="connsiteX4" fmla="*/ 33338 w 48291"/>
                <a:gd name="connsiteY4" fmla="*/ 0 h 24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91" h="240125">
                  <a:moveTo>
                    <a:pt x="19050" y="1810"/>
                  </a:moveTo>
                  <a:cubicBezTo>
                    <a:pt x="14383" y="30385"/>
                    <a:pt x="0" y="104584"/>
                    <a:pt x="0" y="177546"/>
                  </a:cubicBezTo>
                  <a:cubicBezTo>
                    <a:pt x="6858" y="191643"/>
                    <a:pt x="16097" y="226123"/>
                    <a:pt x="24384" y="240125"/>
                  </a:cubicBezTo>
                  <a:cubicBezTo>
                    <a:pt x="30480" y="224218"/>
                    <a:pt x="41053" y="191357"/>
                    <a:pt x="48292" y="175260"/>
                  </a:cubicBezTo>
                  <a:cubicBezTo>
                    <a:pt x="41910" y="105918"/>
                    <a:pt x="29242" y="36385"/>
                    <a:pt x="33338" y="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2" name="任意多边形: 形状 1111">
              <a:extLst>
                <a:ext uri="{FF2B5EF4-FFF2-40B4-BE49-F238E27FC236}">
                  <a16:creationId xmlns:a16="http://schemas.microsoft.com/office/drawing/2014/main" id="{495A9B05-BCB8-3803-5CDF-422A222AC75F}"/>
                </a:ext>
              </a:extLst>
            </p:cNvPr>
            <p:cNvSpPr/>
            <p:nvPr/>
          </p:nvSpPr>
          <p:spPr>
            <a:xfrm>
              <a:off x="6465569" y="2897028"/>
              <a:ext cx="43433" cy="47053"/>
            </a:xfrm>
            <a:custGeom>
              <a:avLst/>
              <a:gdLst>
                <a:gd name="connsiteX0" fmla="*/ 18193 w 43433"/>
                <a:gd name="connsiteY0" fmla="*/ 47054 h 47053"/>
                <a:gd name="connsiteX1" fmla="*/ 0 w 43433"/>
                <a:gd name="connsiteY1" fmla="*/ 14669 h 47053"/>
                <a:gd name="connsiteX2" fmla="*/ 23051 w 43433"/>
                <a:gd name="connsiteY2" fmla="*/ 0 h 47053"/>
                <a:gd name="connsiteX3" fmla="*/ 43434 w 43433"/>
                <a:gd name="connsiteY3" fmla="*/ 8477 h 47053"/>
                <a:gd name="connsiteX4" fmla="*/ 18193 w 43433"/>
                <a:gd name="connsiteY4" fmla="*/ 47054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3" h="47053">
                  <a:moveTo>
                    <a:pt x="18193" y="47054"/>
                  </a:moveTo>
                  <a:lnTo>
                    <a:pt x="0" y="14669"/>
                  </a:lnTo>
                  <a:lnTo>
                    <a:pt x="23051" y="0"/>
                  </a:lnTo>
                  <a:lnTo>
                    <a:pt x="43434" y="8477"/>
                  </a:lnTo>
                  <a:lnTo>
                    <a:pt x="18193" y="47054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3" name="任意多边形: 形状 1112">
              <a:extLst>
                <a:ext uri="{FF2B5EF4-FFF2-40B4-BE49-F238E27FC236}">
                  <a16:creationId xmlns:a16="http://schemas.microsoft.com/office/drawing/2014/main" id="{4E1D0171-4286-D511-1490-925A55082A1F}"/>
                </a:ext>
              </a:extLst>
            </p:cNvPr>
            <p:cNvSpPr/>
            <p:nvPr/>
          </p:nvSpPr>
          <p:spPr>
            <a:xfrm>
              <a:off x="6451141" y="2658141"/>
              <a:ext cx="151112" cy="239376"/>
            </a:xfrm>
            <a:custGeom>
              <a:avLst/>
              <a:gdLst>
                <a:gd name="connsiteX0" fmla="*/ 107107 w 151112"/>
                <a:gd name="connsiteY0" fmla="*/ 0 h 239376"/>
                <a:gd name="connsiteX1" fmla="*/ 151112 w 151112"/>
                <a:gd name="connsiteY1" fmla="*/ 172688 h 239376"/>
                <a:gd name="connsiteX2" fmla="*/ 38622 w 151112"/>
                <a:gd name="connsiteY2" fmla="*/ 238792 h 239376"/>
                <a:gd name="connsiteX3" fmla="*/ 3665 w 151112"/>
                <a:gd name="connsiteY3" fmla="*/ 190024 h 239376"/>
                <a:gd name="connsiteX4" fmla="*/ 24620 w 151112"/>
                <a:gd name="connsiteY4" fmla="*/ 96107 h 2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112" h="239376">
                  <a:moveTo>
                    <a:pt x="107107" y="0"/>
                  </a:moveTo>
                  <a:cubicBezTo>
                    <a:pt x="105392" y="51530"/>
                    <a:pt x="110536" y="144685"/>
                    <a:pt x="151112" y="172688"/>
                  </a:cubicBezTo>
                  <a:cubicBezTo>
                    <a:pt x="125033" y="210055"/>
                    <a:pt x="83961" y="234201"/>
                    <a:pt x="38622" y="238792"/>
                  </a:cubicBezTo>
                  <a:cubicBezTo>
                    <a:pt x="-4717" y="244411"/>
                    <a:pt x="-3193" y="208121"/>
                    <a:pt x="3665" y="190024"/>
                  </a:cubicBezTo>
                  <a:cubicBezTo>
                    <a:pt x="48814" y="170974"/>
                    <a:pt x="40717" y="133540"/>
                    <a:pt x="24620" y="96107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4" name="任意多边形: 形状 1113">
              <a:extLst>
                <a:ext uri="{FF2B5EF4-FFF2-40B4-BE49-F238E27FC236}">
                  <a16:creationId xmlns:a16="http://schemas.microsoft.com/office/drawing/2014/main" id="{AFAFF7FA-3E73-2F4C-4277-13E6973C4B3A}"/>
                </a:ext>
              </a:extLst>
            </p:cNvPr>
            <p:cNvSpPr/>
            <p:nvPr/>
          </p:nvSpPr>
          <p:spPr>
            <a:xfrm>
              <a:off x="6488620" y="2812161"/>
              <a:ext cx="121402" cy="121062"/>
            </a:xfrm>
            <a:custGeom>
              <a:avLst/>
              <a:gdLst>
                <a:gd name="connsiteX0" fmla="*/ 0 w 121402"/>
                <a:gd name="connsiteY0" fmla="*/ 84868 h 121062"/>
                <a:gd name="connsiteX1" fmla="*/ 41910 w 121402"/>
                <a:gd name="connsiteY1" fmla="*/ 121063 h 121062"/>
                <a:gd name="connsiteX2" fmla="*/ 120682 w 121402"/>
                <a:gd name="connsiteY2" fmla="*/ 14859 h 121062"/>
                <a:gd name="connsiteX3" fmla="*/ 100013 w 121402"/>
                <a:gd name="connsiteY3" fmla="*/ 0 h 121062"/>
                <a:gd name="connsiteX4" fmla="*/ 0 w 121402"/>
                <a:gd name="connsiteY4" fmla="*/ 84868 h 12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02" h="121062">
                  <a:moveTo>
                    <a:pt x="0" y="84868"/>
                  </a:moveTo>
                  <a:cubicBezTo>
                    <a:pt x="0" y="84868"/>
                    <a:pt x="19050" y="103251"/>
                    <a:pt x="41910" y="121063"/>
                  </a:cubicBezTo>
                  <a:cubicBezTo>
                    <a:pt x="68008" y="102013"/>
                    <a:pt x="128683" y="51816"/>
                    <a:pt x="120682" y="14859"/>
                  </a:cubicBezTo>
                  <a:cubicBezTo>
                    <a:pt x="115700" y="7687"/>
                    <a:pt x="108404" y="2438"/>
                    <a:pt x="100013" y="0"/>
                  </a:cubicBezTo>
                  <a:cubicBezTo>
                    <a:pt x="71447" y="33480"/>
                    <a:pt x="37681" y="62132"/>
                    <a:pt x="0" y="8486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5" name="任意多边形: 形状 1114">
              <a:extLst>
                <a:ext uri="{FF2B5EF4-FFF2-40B4-BE49-F238E27FC236}">
                  <a16:creationId xmlns:a16="http://schemas.microsoft.com/office/drawing/2014/main" id="{0641E322-86A0-3912-543A-0EF99BEC5224}"/>
                </a:ext>
              </a:extLst>
            </p:cNvPr>
            <p:cNvSpPr/>
            <p:nvPr/>
          </p:nvSpPr>
          <p:spPr>
            <a:xfrm>
              <a:off x="6443102" y="2820447"/>
              <a:ext cx="45517" cy="122777"/>
            </a:xfrm>
            <a:custGeom>
              <a:avLst/>
              <a:gdLst>
                <a:gd name="connsiteX0" fmla="*/ 45518 w 45517"/>
                <a:gd name="connsiteY0" fmla="*/ 76581 h 122777"/>
                <a:gd name="connsiteX1" fmla="*/ 14847 w 45517"/>
                <a:gd name="connsiteY1" fmla="*/ 122777 h 122777"/>
                <a:gd name="connsiteX2" fmla="*/ 6941 w 45517"/>
                <a:gd name="connsiteY2" fmla="*/ 28575 h 122777"/>
                <a:gd name="connsiteX3" fmla="*/ 42565 w 45517"/>
                <a:gd name="connsiteY3" fmla="*/ 0 h 122777"/>
                <a:gd name="connsiteX4" fmla="*/ 45518 w 45517"/>
                <a:gd name="connsiteY4" fmla="*/ 76581 h 122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7" h="122777">
                  <a:moveTo>
                    <a:pt x="45518" y="76581"/>
                  </a:moveTo>
                  <a:cubicBezTo>
                    <a:pt x="33211" y="90488"/>
                    <a:pt x="22886" y="106032"/>
                    <a:pt x="14847" y="122777"/>
                  </a:cubicBezTo>
                  <a:cubicBezTo>
                    <a:pt x="-7632" y="111442"/>
                    <a:pt x="369" y="37052"/>
                    <a:pt x="6941" y="28575"/>
                  </a:cubicBezTo>
                  <a:cubicBezTo>
                    <a:pt x="16428" y="16411"/>
                    <a:pt x="28630" y="6620"/>
                    <a:pt x="42565" y="0"/>
                  </a:cubicBezTo>
                  <a:cubicBezTo>
                    <a:pt x="34116" y="25022"/>
                    <a:pt x="35173" y="52283"/>
                    <a:pt x="45518" y="765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6" name="任意多边形: 形状 1115">
              <a:extLst>
                <a:ext uri="{FF2B5EF4-FFF2-40B4-BE49-F238E27FC236}">
                  <a16:creationId xmlns:a16="http://schemas.microsoft.com/office/drawing/2014/main" id="{224BE29E-FB05-91B3-0A96-7FDE605A0BF7}"/>
                </a:ext>
              </a:extLst>
            </p:cNvPr>
            <p:cNvSpPr/>
            <p:nvPr/>
          </p:nvSpPr>
          <p:spPr>
            <a:xfrm>
              <a:off x="6475857" y="2697384"/>
              <a:ext cx="54635" cy="84010"/>
            </a:xfrm>
            <a:custGeom>
              <a:avLst/>
              <a:gdLst>
                <a:gd name="connsiteX0" fmla="*/ 48768 w 54635"/>
                <a:gd name="connsiteY0" fmla="*/ 0 h 84010"/>
                <a:gd name="connsiteX1" fmla="*/ 0 w 54635"/>
                <a:gd name="connsiteY1" fmla="*/ 57150 h 84010"/>
                <a:gd name="connsiteX2" fmla="*/ 9525 w 54635"/>
                <a:gd name="connsiteY2" fmla="*/ 84010 h 84010"/>
                <a:gd name="connsiteX3" fmla="*/ 54578 w 54635"/>
                <a:gd name="connsiteY3" fmla="*/ 26860 h 84010"/>
                <a:gd name="connsiteX4" fmla="*/ 48768 w 54635"/>
                <a:gd name="connsiteY4" fmla="*/ 0 h 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635" h="84010">
                  <a:moveTo>
                    <a:pt x="48768" y="0"/>
                  </a:moveTo>
                  <a:lnTo>
                    <a:pt x="0" y="57150"/>
                  </a:lnTo>
                  <a:cubicBezTo>
                    <a:pt x="3953" y="65808"/>
                    <a:pt x="7144" y="74800"/>
                    <a:pt x="9525" y="84010"/>
                  </a:cubicBezTo>
                  <a:cubicBezTo>
                    <a:pt x="30480" y="77629"/>
                    <a:pt x="56007" y="49721"/>
                    <a:pt x="54578" y="26860"/>
                  </a:cubicBezTo>
                  <a:cubicBezTo>
                    <a:pt x="54302" y="17631"/>
                    <a:pt x="52330" y="8525"/>
                    <a:pt x="4876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7" name="任意多边形: 形状 1116">
              <a:extLst>
                <a:ext uri="{FF2B5EF4-FFF2-40B4-BE49-F238E27FC236}">
                  <a16:creationId xmlns:a16="http://schemas.microsoft.com/office/drawing/2014/main" id="{8E44182A-E680-D063-429D-2D84B6998FCD}"/>
                </a:ext>
              </a:extLst>
            </p:cNvPr>
            <p:cNvSpPr/>
            <p:nvPr/>
          </p:nvSpPr>
          <p:spPr>
            <a:xfrm>
              <a:off x="6374139" y="2527590"/>
              <a:ext cx="48561" cy="80560"/>
            </a:xfrm>
            <a:custGeom>
              <a:avLst/>
              <a:gdLst>
                <a:gd name="connsiteX0" fmla="*/ 6086 w 48561"/>
                <a:gd name="connsiteY0" fmla="*/ 11584 h 80560"/>
                <a:gd name="connsiteX1" fmla="*/ 33994 w 48561"/>
                <a:gd name="connsiteY1" fmla="*/ 78259 h 80560"/>
                <a:gd name="connsiteX2" fmla="*/ 6086 w 48561"/>
                <a:gd name="connsiteY2" fmla="*/ 11584 h 8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561" h="80560">
                  <a:moveTo>
                    <a:pt x="6086" y="11584"/>
                  </a:moveTo>
                  <a:cubicBezTo>
                    <a:pt x="-4582" y="37397"/>
                    <a:pt x="-4582" y="92452"/>
                    <a:pt x="33994" y="78259"/>
                  </a:cubicBezTo>
                  <a:cubicBezTo>
                    <a:pt x="72571" y="64067"/>
                    <a:pt x="24374" y="-32897"/>
                    <a:pt x="6086" y="115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8" name="任意多边形: 形状 1117">
              <a:extLst>
                <a:ext uri="{FF2B5EF4-FFF2-40B4-BE49-F238E27FC236}">
                  <a16:creationId xmlns:a16="http://schemas.microsoft.com/office/drawing/2014/main" id="{DDA4C9F6-6569-1E65-0F87-A3EBF0857C63}"/>
                </a:ext>
              </a:extLst>
            </p:cNvPr>
            <p:cNvSpPr/>
            <p:nvPr/>
          </p:nvSpPr>
          <p:spPr>
            <a:xfrm>
              <a:off x="6372852" y="2493521"/>
              <a:ext cx="195907" cy="271285"/>
            </a:xfrm>
            <a:custGeom>
              <a:avLst/>
              <a:gdLst>
                <a:gd name="connsiteX0" fmla="*/ 195873 w 195907"/>
                <a:gd name="connsiteY0" fmla="*/ 97850 h 271285"/>
                <a:gd name="connsiteX1" fmla="*/ 163202 w 195907"/>
                <a:gd name="connsiteY1" fmla="*/ 243011 h 271285"/>
                <a:gd name="connsiteX2" fmla="*/ 8135 w 195907"/>
                <a:gd name="connsiteY2" fmla="*/ 200149 h 271285"/>
                <a:gd name="connsiteX3" fmla="*/ 63094 w 195907"/>
                <a:gd name="connsiteY3" fmla="*/ 7744 h 271285"/>
                <a:gd name="connsiteX4" fmla="*/ 188186 w 195907"/>
                <a:gd name="connsiteY4" fmla="*/ 57712 h 271285"/>
                <a:gd name="connsiteX5" fmla="*/ 195873 w 195907"/>
                <a:gd name="connsiteY5" fmla="*/ 97850 h 27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907" h="271285">
                  <a:moveTo>
                    <a:pt x="195873" y="97850"/>
                  </a:moveTo>
                  <a:cubicBezTo>
                    <a:pt x="194159" y="166525"/>
                    <a:pt x="196635" y="206816"/>
                    <a:pt x="163202" y="243011"/>
                  </a:cubicBezTo>
                  <a:cubicBezTo>
                    <a:pt x="113005" y="297303"/>
                    <a:pt x="26995" y="268157"/>
                    <a:pt x="8135" y="200149"/>
                  </a:cubicBezTo>
                  <a:cubicBezTo>
                    <a:pt x="-8819" y="138903"/>
                    <a:pt x="-3199" y="36890"/>
                    <a:pt x="63094" y="7744"/>
                  </a:cubicBezTo>
                  <a:cubicBezTo>
                    <a:pt x="111434" y="-13002"/>
                    <a:pt x="167441" y="9372"/>
                    <a:pt x="188186" y="57712"/>
                  </a:cubicBezTo>
                  <a:cubicBezTo>
                    <a:pt x="193625" y="70380"/>
                    <a:pt x="196244" y="84067"/>
                    <a:pt x="195873" y="97850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9" name="任意多边形: 形状 1118">
              <a:extLst>
                <a:ext uri="{FF2B5EF4-FFF2-40B4-BE49-F238E27FC236}">
                  <a16:creationId xmlns:a16="http://schemas.microsoft.com/office/drawing/2014/main" id="{BE8BE482-E456-BFEE-0D91-376A0C60B110}"/>
                </a:ext>
              </a:extLst>
            </p:cNvPr>
            <p:cNvSpPr/>
            <p:nvPr/>
          </p:nvSpPr>
          <p:spPr>
            <a:xfrm>
              <a:off x="6520815" y="2474531"/>
              <a:ext cx="107412" cy="164941"/>
            </a:xfrm>
            <a:custGeom>
              <a:avLst/>
              <a:gdLst>
                <a:gd name="connsiteX0" fmla="*/ 6382 w 107412"/>
                <a:gd name="connsiteY0" fmla="*/ 254 h 164941"/>
                <a:gd name="connsiteX1" fmla="*/ 0 w 107412"/>
                <a:gd name="connsiteY1" fmla="*/ 1302 h 164941"/>
                <a:gd name="connsiteX2" fmla="*/ 36766 w 107412"/>
                <a:gd name="connsiteY2" fmla="*/ 164941 h 164941"/>
                <a:gd name="connsiteX3" fmla="*/ 6382 w 107412"/>
                <a:gd name="connsiteY3" fmla="*/ 254 h 164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2" h="164941">
                  <a:moveTo>
                    <a:pt x="6382" y="254"/>
                  </a:moveTo>
                  <a:cubicBezTo>
                    <a:pt x="3905" y="254"/>
                    <a:pt x="2000" y="1302"/>
                    <a:pt x="0" y="1302"/>
                  </a:cubicBezTo>
                  <a:cubicBezTo>
                    <a:pt x="0" y="1302"/>
                    <a:pt x="5905" y="135604"/>
                    <a:pt x="36766" y="164941"/>
                  </a:cubicBezTo>
                  <a:cubicBezTo>
                    <a:pt x="115729" y="142653"/>
                    <a:pt x="156210" y="-6985"/>
                    <a:pt x="6382" y="2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0" name="任意多边形: 形状 1119">
              <a:extLst>
                <a:ext uri="{FF2B5EF4-FFF2-40B4-BE49-F238E27FC236}">
                  <a16:creationId xmlns:a16="http://schemas.microsoft.com/office/drawing/2014/main" id="{745B2EAA-21BC-F5E4-501A-F033E47493F8}"/>
                </a:ext>
              </a:extLst>
            </p:cNvPr>
            <p:cNvSpPr/>
            <p:nvPr/>
          </p:nvSpPr>
          <p:spPr>
            <a:xfrm>
              <a:off x="6532089" y="2608640"/>
              <a:ext cx="66799" cy="81664"/>
            </a:xfrm>
            <a:custGeom>
              <a:avLst/>
              <a:gdLst>
                <a:gd name="connsiteX0" fmla="*/ 65211 w 66799"/>
                <a:gd name="connsiteY0" fmla="*/ 39309 h 81664"/>
                <a:gd name="connsiteX1" fmla="*/ 34350 w 66799"/>
                <a:gd name="connsiteY1" fmla="*/ 78266 h 81664"/>
                <a:gd name="connsiteX2" fmla="*/ 60 w 66799"/>
                <a:gd name="connsiteY2" fmla="*/ 50644 h 81664"/>
                <a:gd name="connsiteX3" fmla="*/ 35112 w 66799"/>
                <a:gd name="connsiteY3" fmla="*/ 66 h 81664"/>
                <a:gd name="connsiteX4" fmla="*/ 66735 w 66799"/>
                <a:gd name="connsiteY4" fmla="*/ 27746 h 81664"/>
                <a:gd name="connsiteX5" fmla="*/ 65211 w 66799"/>
                <a:gd name="connsiteY5" fmla="*/ 39309 h 8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99" h="81664">
                  <a:moveTo>
                    <a:pt x="65211" y="39309"/>
                  </a:moveTo>
                  <a:cubicBezTo>
                    <a:pt x="60525" y="55883"/>
                    <a:pt x="49418" y="69913"/>
                    <a:pt x="34350" y="78266"/>
                  </a:cubicBezTo>
                  <a:cubicBezTo>
                    <a:pt x="14252" y="89125"/>
                    <a:pt x="-1083" y="72361"/>
                    <a:pt x="60" y="50644"/>
                  </a:cubicBezTo>
                  <a:cubicBezTo>
                    <a:pt x="1108" y="31594"/>
                    <a:pt x="12823" y="1971"/>
                    <a:pt x="35112" y="66"/>
                  </a:cubicBezTo>
                  <a:cubicBezTo>
                    <a:pt x="51485" y="-1020"/>
                    <a:pt x="65649" y="11372"/>
                    <a:pt x="66735" y="27746"/>
                  </a:cubicBezTo>
                  <a:cubicBezTo>
                    <a:pt x="66992" y="31661"/>
                    <a:pt x="66478" y="35594"/>
                    <a:pt x="65211" y="39309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1" name="任意多边形: 形状 1120">
              <a:extLst>
                <a:ext uri="{FF2B5EF4-FFF2-40B4-BE49-F238E27FC236}">
                  <a16:creationId xmlns:a16="http://schemas.microsoft.com/office/drawing/2014/main" id="{E6651CB1-8CF2-4961-C32E-CFEF1E6E4D51}"/>
                </a:ext>
              </a:extLst>
            </p:cNvPr>
            <p:cNvSpPr/>
            <p:nvPr/>
          </p:nvSpPr>
          <p:spPr>
            <a:xfrm>
              <a:off x="6388789" y="2604990"/>
              <a:ext cx="13249" cy="20291"/>
            </a:xfrm>
            <a:custGeom>
              <a:avLst/>
              <a:gdLst>
                <a:gd name="connsiteX0" fmla="*/ 13249 w 13249"/>
                <a:gd name="connsiteY0" fmla="*/ 10002 h 20291"/>
                <a:gd name="connsiteX1" fmla="*/ 6963 w 13249"/>
                <a:gd name="connsiteY1" fmla="*/ 20290 h 20291"/>
                <a:gd name="connsiteX2" fmla="*/ 9 w 13249"/>
                <a:gd name="connsiteY2" fmla="*/ 10288 h 20291"/>
                <a:gd name="connsiteX3" fmla="*/ 6201 w 13249"/>
                <a:gd name="connsiteY3" fmla="*/ 1 h 20291"/>
                <a:gd name="connsiteX4" fmla="*/ 13249 w 13249"/>
                <a:gd name="connsiteY4" fmla="*/ 10002 h 20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49" h="20291">
                  <a:moveTo>
                    <a:pt x="13249" y="10002"/>
                  </a:moveTo>
                  <a:cubicBezTo>
                    <a:pt x="13249" y="15527"/>
                    <a:pt x="10582" y="20194"/>
                    <a:pt x="6963" y="20290"/>
                  </a:cubicBezTo>
                  <a:cubicBezTo>
                    <a:pt x="3343" y="20385"/>
                    <a:pt x="200" y="15908"/>
                    <a:pt x="9" y="10288"/>
                  </a:cubicBezTo>
                  <a:cubicBezTo>
                    <a:pt x="-181" y="4669"/>
                    <a:pt x="2581" y="97"/>
                    <a:pt x="6201" y="1"/>
                  </a:cubicBezTo>
                  <a:cubicBezTo>
                    <a:pt x="9820" y="-94"/>
                    <a:pt x="12963" y="4859"/>
                    <a:pt x="13249" y="1000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2" name="任意多边形: 形状 1121">
              <a:extLst>
                <a:ext uri="{FF2B5EF4-FFF2-40B4-BE49-F238E27FC236}">
                  <a16:creationId xmlns:a16="http://schemas.microsoft.com/office/drawing/2014/main" id="{E0BC4902-82CE-1393-0764-D1AE0531472A}"/>
                </a:ext>
              </a:extLst>
            </p:cNvPr>
            <p:cNvSpPr/>
            <p:nvPr/>
          </p:nvSpPr>
          <p:spPr>
            <a:xfrm>
              <a:off x="6396704" y="2617184"/>
              <a:ext cx="26765" cy="51862"/>
            </a:xfrm>
            <a:custGeom>
              <a:avLst/>
              <a:gdLst>
                <a:gd name="connsiteX0" fmla="*/ 25527 w 26765"/>
                <a:gd name="connsiteY0" fmla="*/ 0 h 51862"/>
                <a:gd name="connsiteX1" fmla="*/ 0 w 26765"/>
                <a:gd name="connsiteY1" fmla="*/ 46863 h 51862"/>
                <a:gd name="connsiteX2" fmla="*/ 26765 w 26765"/>
                <a:gd name="connsiteY2" fmla="*/ 50578 h 51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65" h="51862">
                  <a:moveTo>
                    <a:pt x="25527" y="0"/>
                  </a:moveTo>
                  <a:cubicBezTo>
                    <a:pt x="19240" y="16735"/>
                    <a:pt x="10649" y="32509"/>
                    <a:pt x="0" y="46863"/>
                  </a:cubicBezTo>
                  <a:cubicBezTo>
                    <a:pt x="8001" y="51816"/>
                    <a:pt x="17716" y="53159"/>
                    <a:pt x="26765" y="50578"/>
                  </a:cubicBezTo>
                  <a:close/>
                </a:path>
              </a:pathLst>
            </a:custGeom>
            <a:solidFill>
              <a:srgbClr val="DE57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3" name="任意多边形: 形状 1122">
              <a:extLst>
                <a:ext uri="{FF2B5EF4-FFF2-40B4-BE49-F238E27FC236}">
                  <a16:creationId xmlns:a16="http://schemas.microsoft.com/office/drawing/2014/main" id="{221E9442-E01C-E51E-9E0A-495C766166F5}"/>
                </a:ext>
              </a:extLst>
            </p:cNvPr>
            <p:cNvSpPr/>
            <p:nvPr/>
          </p:nvSpPr>
          <p:spPr>
            <a:xfrm>
              <a:off x="6445269" y="2666713"/>
              <a:ext cx="40103" cy="22289"/>
            </a:xfrm>
            <a:custGeom>
              <a:avLst/>
              <a:gdLst>
                <a:gd name="connsiteX0" fmla="*/ 8965 w 40103"/>
                <a:gd name="connsiteY0" fmla="*/ 21623 h 22289"/>
                <a:gd name="connsiteX1" fmla="*/ 1631 w 40103"/>
                <a:gd name="connsiteY1" fmla="*/ 22289 h 22289"/>
                <a:gd name="connsiteX2" fmla="*/ 12 w 40103"/>
                <a:gd name="connsiteY2" fmla="*/ 20765 h 22289"/>
                <a:gd name="connsiteX3" fmla="*/ 1336 w 40103"/>
                <a:gd name="connsiteY3" fmla="*/ 19060 h 22289"/>
                <a:gd name="connsiteX4" fmla="*/ 1536 w 40103"/>
                <a:gd name="connsiteY4" fmla="*/ 19051 h 22289"/>
                <a:gd name="connsiteX5" fmla="*/ 37064 w 40103"/>
                <a:gd name="connsiteY5" fmla="*/ 763 h 22289"/>
                <a:gd name="connsiteX6" fmla="*/ 39293 w 40103"/>
                <a:gd name="connsiteY6" fmla="*/ 248 h 22289"/>
                <a:gd name="connsiteX7" fmla="*/ 39350 w 40103"/>
                <a:gd name="connsiteY7" fmla="*/ 286 h 22289"/>
                <a:gd name="connsiteX8" fmla="*/ 39893 w 40103"/>
                <a:gd name="connsiteY8" fmla="*/ 2372 h 22289"/>
                <a:gd name="connsiteX9" fmla="*/ 39827 w 40103"/>
                <a:gd name="connsiteY9" fmla="*/ 2477 h 22289"/>
                <a:gd name="connsiteX10" fmla="*/ 8965 w 40103"/>
                <a:gd name="connsiteY10" fmla="*/ 21623 h 2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03" h="22289">
                  <a:moveTo>
                    <a:pt x="8965" y="21623"/>
                  </a:moveTo>
                  <a:cubicBezTo>
                    <a:pt x="6546" y="22042"/>
                    <a:pt x="4089" y="22270"/>
                    <a:pt x="1631" y="22289"/>
                  </a:cubicBezTo>
                  <a:cubicBezTo>
                    <a:pt x="774" y="22289"/>
                    <a:pt x="59" y="21623"/>
                    <a:pt x="12" y="20765"/>
                  </a:cubicBezTo>
                  <a:cubicBezTo>
                    <a:pt x="-93" y="19927"/>
                    <a:pt x="498" y="19165"/>
                    <a:pt x="1336" y="19060"/>
                  </a:cubicBezTo>
                  <a:cubicBezTo>
                    <a:pt x="1403" y="19051"/>
                    <a:pt x="1469" y="19051"/>
                    <a:pt x="1536" y="19051"/>
                  </a:cubicBezTo>
                  <a:cubicBezTo>
                    <a:pt x="15633" y="19022"/>
                    <a:pt x="28854" y="12221"/>
                    <a:pt x="37064" y="763"/>
                  </a:cubicBezTo>
                  <a:cubicBezTo>
                    <a:pt x="37540" y="1"/>
                    <a:pt x="38541" y="-228"/>
                    <a:pt x="39293" y="248"/>
                  </a:cubicBezTo>
                  <a:cubicBezTo>
                    <a:pt x="39312" y="258"/>
                    <a:pt x="39331" y="277"/>
                    <a:pt x="39350" y="286"/>
                  </a:cubicBezTo>
                  <a:cubicBezTo>
                    <a:pt x="40074" y="715"/>
                    <a:pt x="40322" y="1649"/>
                    <a:pt x="39893" y="2372"/>
                  </a:cubicBezTo>
                  <a:cubicBezTo>
                    <a:pt x="39874" y="2411"/>
                    <a:pt x="39855" y="2439"/>
                    <a:pt x="39827" y="2477"/>
                  </a:cubicBezTo>
                  <a:cubicBezTo>
                    <a:pt x="32683" y="12907"/>
                    <a:pt x="21481" y="19851"/>
                    <a:pt x="8965" y="2162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4" name="任意多边形: 形状 1123">
              <a:extLst>
                <a:ext uri="{FF2B5EF4-FFF2-40B4-BE49-F238E27FC236}">
                  <a16:creationId xmlns:a16="http://schemas.microsoft.com/office/drawing/2014/main" id="{C51BBAEC-D00F-940E-B0A0-D1C542178009}"/>
                </a:ext>
              </a:extLst>
            </p:cNvPr>
            <p:cNvSpPr/>
            <p:nvPr/>
          </p:nvSpPr>
          <p:spPr>
            <a:xfrm>
              <a:off x="6437781" y="2588398"/>
              <a:ext cx="33417" cy="10581"/>
            </a:xfrm>
            <a:custGeom>
              <a:avLst/>
              <a:gdLst>
                <a:gd name="connsiteX0" fmla="*/ 31980 w 33417"/>
                <a:gd name="connsiteY0" fmla="*/ 10117 h 10581"/>
                <a:gd name="connsiteX1" fmla="*/ 28646 w 33417"/>
                <a:gd name="connsiteY1" fmla="*/ 10117 h 10581"/>
                <a:gd name="connsiteX2" fmla="*/ 4834 w 33417"/>
                <a:gd name="connsiteY2" fmla="*/ 8688 h 10581"/>
                <a:gd name="connsiteX3" fmla="*/ 404 w 33417"/>
                <a:gd name="connsiteY3" fmla="*/ 7402 h 10581"/>
                <a:gd name="connsiteX4" fmla="*/ 1690 w 33417"/>
                <a:gd name="connsiteY4" fmla="*/ 2973 h 10581"/>
                <a:gd name="connsiteX5" fmla="*/ 31789 w 33417"/>
                <a:gd name="connsiteY5" fmla="*/ 4402 h 10581"/>
                <a:gd name="connsiteX6" fmla="*/ 32989 w 33417"/>
                <a:gd name="connsiteY6" fmla="*/ 8821 h 10581"/>
                <a:gd name="connsiteX7" fmla="*/ 31789 w 33417"/>
                <a:gd name="connsiteY7" fmla="*/ 10022 h 1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17" h="10581">
                  <a:moveTo>
                    <a:pt x="31980" y="10117"/>
                  </a:moveTo>
                  <a:cubicBezTo>
                    <a:pt x="30951" y="10736"/>
                    <a:pt x="29675" y="10736"/>
                    <a:pt x="28646" y="10117"/>
                  </a:cubicBezTo>
                  <a:cubicBezTo>
                    <a:pt x="21379" y="5916"/>
                    <a:pt x="12549" y="5392"/>
                    <a:pt x="4834" y="8688"/>
                  </a:cubicBezTo>
                  <a:cubicBezTo>
                    <a:pt x="3252" y="9555"/>
                    <a:pt x="1271" y="8983"/>
                    <a:pt x="404" y="7402"/>
                  </a:cubicBezTo>
                  <a:cubicBezTo>
                    <a:pt x="-462" y="5821"/>
                    <a:pt x="109" y="3840"/>
                    <a:pt x="1690" y="2973"/>
                  </a:cubicBezTo>
                  <a:cubicBezTo>
                    <a:pt x="11367" y="-1446"/>
                    <a:pt x="22578" y="-913"/>
                    <a:pt x="31789" y="4402"/>
                  </a:cubicBezTo>
                  <a:cubicBezTo>
                    <a:pt x="33342" y="5288"/>
                    <a:pt x="33875" y="7269"/>
                    <a:pt x="32989" y="8821"/>
                  </a:cubicBezTo>
                  <a:cubicBezTo>
                    <a:pt x="32704" y="9317"/>
                    <a:pt x="32285" y="9736"/>
                    <a:pt x="31789" y="1002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5" name="任意多边形: 形状 1124">
              <a:extLst>
                <a:ext uri="{FF2B5EF4-FFF2-40B4-BE49-F238E27FC236}">
                  <a16:creationId xmlns:a16="http://schemas.microsoft.com/office/drawing/2014/main" id="{34554A33-F11C-5EF3-0222-D3D9C25E54BF}"/>
                </a:ext>
              </a:extLst>
            </p:cNvPr>
            <p:cNvSpPr/>
            <p:nvPr/>
          </p:nvSpPr>
          <p:spPr>
            <a:xfrm>
              <a:off x="6367845" y="2574386"/>
              <a:ext cx="32146" cy="15735"/>
            </a:xfrm>
            <a:custGeom>
              <a:avLst/>
              <a:gdLst>
                <a:gd name="connsiteX0" fmla="*/ 2569 w 32146"/>
                <a:gd name="connsiteY0" fmla="*/ 15461 h 15735"/>
                <a:gd name="connsiteX1" fmla="*/ 950 w 32146"/>
                <a:gd name="connsiteY1" fmla="*/ 14603 h 15735"/>
                <a:gd name="connsiteX2" fmla="*/ 950 w 32146"/>
                <a:gd name="connsiteY2" fmla="*/ 9936 h 15735"/>
                <a:gd name="connsiteX3" fmla="*/ 29525 w 32146"/>
                <a:gd name="connsiteY3" fmla="*/ 411 h 15735"/>
                <a:gd name="connsiteX4" fmla="*/ 32097 w 32146"/>
                <a:gd name="connsiteY4" fmla="*/ 4316 h 15735"/>
                <a:gd name="connsiteX5" fmla="*/ 28306 w 32146"/>
                <a:gd name="connsiteY5" fmla="*/ 6888 h 15735"/>
                <a:gd name="connsiteX6" fmla="*/ 28287 w 32146"/>
                <a:gd name="connsiteY6" fmla="*/ 6888 h 15735"/>
                <a:gd name="connsiteX7" fmla="*/ 5999 w 32146"/>
                <a:gd name="connsiteY7" fmla="*/ 14984 h 15735"/>
                <a:gd name="connsiteX8" fmla="*/ 2569 w 32146"/>
                <a:gd name="connsiteY8" fmla="*/ 15461 h 15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46" h="15735">
                  <a:moveTo>
                    <a:pt x="2569" y="15461"/>
                  </a:moveTo>
                  <a:cubicBezTo>
                    <a:pt x="1950" y="15346"/>
                    <a:pt x="1388" y="15051"/>
                    <a:pt x="950" y="14603"/>
                  </a:cubicBezTo>
                  <a:cubicBezTo>
                    <a:pt x="-317" y="13308"/>
                    <a:pt x="-317" y="11231"/>
                    <a:pt x="950" y="9936"/>
                  </a:cubicBezTo>
                  <a:cubicBezTo>
                    <a:pt x="8351" y="2287"/>
                    <a:pt x="19019" y="-1275"/>
                    <a:pt x="29525" y="411"/>
                  </a:cubicBezTo>
                  <a:cubicBezTo>
                    <a:pt x="31278" y="840"/>
                    <a:pt x="32402" y="2545"/>
                    <a:pt x="32097" y="4316"/>
                  </a:cubicBezTo>
                  <a:cubicBezTo>
                    <a:pt x="31764" y="6069"/>
                    <a:pt x="30068" y="7231"/>
                    <a:pt x="28306" y="6888"/>
                  </a:cubicBezTo>
                  <a:cubicBezTo>
                    <a:pt x="28306" y="6888"/>
                    <a:pt x="28296" y="6888"/>
                    <a:pt x="28287" y="6888"/>
                  </a:cubicBezTo>
                  <a:cubicBezTo>
                    <a:pt x="19972" y="5726"/>
                    <a:pt x="11628" y="8765"/>
                    <a:pt x="5999" y="14984"/>
                  </a:cubicBezTo>
                  <a:cubicBezTo>
                    <a:pt x="5036" y="15775"/>
                    <a:pt x="3712" y="15956"/>
                    <a:pt x="2569" y="1546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6" name="任意多边形: 形状 1125">
              <a:extLst>
                <a:ext uri="{FF2B5EF4-FFF2-40B4-BE49-F238E27FC236}">
                  <a16:creationId xmlns:a16="http://schemas.microsoft.com/office/drawing/2014/main" id="{44F73224-D37E-6F33-1C48-2F90C69C848C}"/>
                </a:ext>
              </a:extLst>
            </p:cNvPr>
            <p:cNvSpPr/>
            <p:nvPr/>
          </p:nvSpPr>
          <p:spPr>
            <a:xfrm>
              <a:off x="6448303" y="2609845"/>
              <a:ext cx="18333" cy="6767"/>
            </a:xfrm>
            <a:custGeom>
              <a:avLst/>
              <a:gdLst>
                <a:gd name="connsiteX0" fmla="*/ 1455 w 18333"/>
                <a:gd name="connsiteY0" fmla="*/ 6767 h 6767"/>
                <a:gd name="connsiteX1" fmla="*/ 407 w 18333"/>
                <a:gd name="connsiteY1" fmla="*/ 6291 h 6767"/>
                <a:gd name="connsiteX2" fmla="*/ 407 w 18333"/>
                <a:gd name="connsiteY2" fmla="*/ 4291 h 6767"/>
                <a:gd name="connsiteX3" fmla="*/ 17552 w 18333"/>
                <a:gd name="connsiteY3" fmla="*/ 1338 h 6767"/>
                <a:gd name="connsiteX4" fmla="*/ 18219 w 18333"/>
                <a:gd name="connsiteY4" fmla="*/ 3243 h 6767"/>
                <a:gd name="connsiteX5" fmla="*/ 16314 w 18333"/>
                <a:gd name="connsiteY5" fmla="*/ 3910 h 6767"/>
                <a:gd name="connsiteX6" fmla="*/ 2407 w 18333"/>
                <a:gd name="connsiteY6" fmla="*/ 6291 h 6767"/>
                <a:gd name="connsiteX7" fmla="*/ 1455 w 18333"/>
                <a:gd name="connsiteY7" fmla="*/ 6767 h 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33" h="6767">
                  <a:moveTo>
                    <a:pt x="1455" y="6767"/>
                  </a:moveTo>
                  <a:cubicBezTo>
                    <a:pt x="1055" y="6748"/>
                    <a:pt x="683" y="6577"/>
                    <a:pt x="407" y="6291"/>
                  </a:cubicBezTo>
                  <a:cubicBezTo>
                    <a:pt x="-136" y="5739"/>
                    <a:pt x="-136" y="4843"/>
                    <a:pt x="407" y="4291"/>
                  </a:cubicBezTo>
                  <a:cubicBezTo>
                    <a:pt x="5008" y="-52"/>
                    <a:pt x="11761" y="-1215"/>
                    <a:pt x="17552" y="1338"/>
                  </a:cubicBezTo>
                  <a:cubicBezTo>
                    <a:pt x="18219" y="1710"/>
                    <a:pt x="18514" y="2529"/>
                    <a:pt x="18219" y="3243"/>
                  </a:cubicBezTo>
                  <a:cubicBezTo>
                    <a:pt x="17847" y="3910"/>
                    <a:pt x="17028" y="4196"/>
                    <a:pt x="16314" y="3910"/>
                  </a:cubicBezTo>
                  <a:cubicBezTo>
                    <a:pt x="11628" y="1814"/>
                    <a:pt x="6132" y="2748"/>
                    <a:pt x="2407" y="6291"/>
                  </a:cubicBezTo>
                  <a:cubicBezTo>
                    <a:pt x="2160" y="6558"/>
                    <a:pt x="1817" y="6729"/>
                    <a:pt x="1455" y="676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7" name="任意多边形: 形状 1126">
              <a:extLst>
                <a:ext uri="{FF2B5EF4-FFF2-40B4-BE49-F238E27FC236}">
                  <a16:creationId xmlns:a16="http://schemas.microsoft.com/office/drawing/2014/main" id="{1D8EF0B2-C9BB-843D-3D65-48622F3D9C9B}"/>
                </a:ext>
              </a:extLst>
            </p:cNvPr>
            <p:cNvSpPr/>
            <p:nvPr/>
          </p:nvSpPr>
          <p:spPr>
            <a:xfrm>
              <a:off x="6355800" y="2435870"/>
              <a:ext cx="216438" cy="133049"/>
            </a:xfrm>
            <a:custGeom>
              <a:avLst/>
              <a:gdLst>
                <a:gd name="connsiteX0" fmla="*/ 189779 w 216438"/>
                <a:gd name="connsiteY0" fmla="*/ 127879 h 133049"/>
                <a:gd name="connsiteX1" fmla="*/ 147203 w 216438"/>
                <a:gd name="connsiteY1" fmla="*/ 97018 h 133049"/>
                <a:gd name="connsiteX2" fmla="*/ 124438 w 216438"/>
                <a:gd name="connsiteY2" fmla="*/ 91589 h 133049"/>
                <a:gd name="connsiteX3" fmla="*/ 93958 w 216438"/>
                <a:gd name="connsiteY3" fmla="*/ 77491 h 133049"/>
                <a:gd name="connsiteX4" fmla="*/ 21472 w 216438"/>
                <a:gd name="connsiteY4" fmla="*/ 131784 h 133049"/>
                <a:gd name="connsiteX5" fmla="*/ 1280 w 216438"/>
                <a:gd name="connsiteY5" fmla="*/ 91589 h 133049"/>
                <a:gd name="connsiteX6" fmla="*/ 27854 w 216438"/>
                <a:gd name="connsiteY6" fmla="*/ 46726 h 133049"/>
                <a:gd name="connsiteX7" fmla="*/ 186064 w 216438"/>
                <a:gd name="connsiteY7" fmla="*/ 16627 h 133049"/>
                <a:gd name="connsiteX8" fmla="*/ 189779 w 216438"/>
                <a:gd name="connsiteY8" fmla="*/ 127879 h 13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438" h="133049">
                  <a:moveTo>
                    <a:pt x="189779" y="127879"/>
                  </a:moveTo>
                  <a:cubicBezTo>
                    <a:pt x="171006" y="126174"/>
                    <a:pt x="154670" y="114334"/>
                    <a:pt x="147203" y="97018"/>
                  </a:cubicBezTo>
                  <a:cubicBezTo>
                    <a:pt x="134915" y="67776"/>
                    <a:pt x="124438" y="91589"/>
                    <a:pt x="124438" y="91589"/>
                  </a:cubicBezTo>
                  <a:cubicBezTo>
                    <a:pt x="124438" y="91589"/>
                    <a:pt x="120437" y="82825"/>
                    <a:pt x="93958" y="77491"/>
                  </a:cubicBezTo>
                  <a:cubicBezTo>
                    <a:pt x="67478" y="72157"/>
                    <a:pt x="50047" y="143309"/>
                    <a:pt x="21472" y="131784"/>
                  </a:cubicBezTo>
                  <a:cubicBezTo>
                    <a:pt x="5318" y="125669"/>
                    <a:pt x="-3454" y="108200"/>
                    <a:pt x="1280" y="91589"/>
                  </a:cubicBezTo>
                  <a:cubicBezTo>
                    <a:pt x="1280" y="91589"/>
                    <a:pt x="13757" y="85493"/>
                    <a:pt x="27854" y="46726"/>
                  </a:cubicBezTo>
                  <a:cubicBezTo>
                    <a:pt x="43666" y="3006"/>
                    <a:pt x="119961" y="-16425"/>
                    <a:pt x="186064" y="16627"/>
                  </a:cubicBezTo>
                  <a:cubicBezTo>
                    <a:pt x="252168" y="49678"/>
                    <a:pt x="189779" y="127879"/>
                    <a:pt x="189779" y="12787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8" name="任意多边形: 形状 1127">
              <a:extLst>
                <a:ext uri="{FF2B5EF4-FFF2-40B4-BE49-F238E27FC236}">
                  <a16:creationId xmlns:a16="http://schemas.microsoft.com/office/drawing/2014/main" id="{1562F6C2-71A5-97D2-3A8E-760BD08F6374}"/>
                </a:ext>
              </a:extLst>
            </p:cNvPr>
            <p:cNvSpPr/>
            <p:nvPr/>
          </p:nvSpPr>
          <p:spPr>
            <a:xfrm>
              <a:off x="6324192" y="2820393"/>
              <a:ext cx="534664" cy="752528"/>
            </a:xfrm>
            <a:custGeom>
              <a:avLst/>
              <a:gdLst>
                <a:gd name="connsiteX0" fmla="*/ 534665 w 534664"/>
                <a:gd name="connsiteY0" fmla="*/ 694331 h 752528"/>
                <a:gd name="connsiteX1" fmla="*/ 257583 w 534664"/>
                <a:gd name="connsiteY1" fmla="*/ 752529 h 752528"/>
                <a:gd name="connsiteX2" fmla="*/ 184907 w 534664"/>
                <a:gd name="connsiteY2" fmla="*/ 647754 h 752528"/>
                <a:gd name="connsiteX3" fmla="*/ 141663 w 534664"/>
                <a:gd name="connsiteY3" fmla="*/ 745576 h 752528"/>
                <a:gd name="connsiteX4" fmla="*/ 20886 w 534664"/>
                <a:gd name="connsiteY4" fmla="*/ 677091 h 752528"/>
                <a:gd name="connsiteX5" fmla="*/ 85180 w 534664"/>
                <a:gd name="connsiteY5" fmla="*/ 583270 h 752528"/>
                <a:gd name="connsiteX6" fmla="*/ 6694 w 534664"/>
                <a:gd name="connsiteY6" fmla="*/ 41488 h 752528"/>
                <a:gd name="connsiteX7" fmla="*/ 127090 w 534664"/>
                <a:gd name="connsiteY7" fmla="*/ 11675 h 752528"/>
                <a:gd name="connsiteX8" fmla="*/ 160999 w 534664"/>
                <a:gd name="connsiteY8" fmla="*/ 340478 h 752528"/>
                <a:gd name="connsiteX9" fmla="*/ 297207 w 534664"/>
                <a:gd name="connsiteY9" fmla="*/ 721 h 752528"/>
                <a:gd name="connsiteX10" fmla="*/ 414555 w 534664"/>
                <a:gd name="connsiteY10" fmla="*/ 12913 h 752528"/>
                <a:gd name="connsiteX11" fmla="*/ 477325 w 534664"/>
                <a:gd name="connsiteY11" fmla="*/ 507356 h 752528"/>
                <a:gd name="connsiteX12" fmla="*/ 534665 w 534664"/>
                <a:gd name="connsiteY12" fmla="*/ 694331 h 75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4664" h="752528">
                  <a:moveTo>
                    <a:pt x="534665" y="694331"/>
                  </a:moveTo>
                  <a:lnTo>
                    <a:pt x="257583" y="752529"/>
                  </a:lnTo>
                  <a:lnTo>
                    <a:pt x="184907" y="647754"/>
                  </a:lnTo>
                  <a:lnTo>
                    <a:pt x="141663" y="745576"/>
                  </a:lnTo>
                  <a:lnTo>
                    <a:pt x="20886" y="677091"/>
                  </a:lnTo>
                  <a:lnTo>
                    <a:pt x="85180" y="583270"/>
                  </a:lnTo>
                  <a:cubicBezTo>
                    <a:pt x="-33977" y="293900"/>
                    <a:pt x="6694" y="41488"/>
                    <a:pt x="6694" y="41488"/>
                  </a:cubicBezTo>
                  <a:cubicBezTo>
                    <a:pt x="44880" y="24905"/>
                    <a:pt x="85580" y="14827"/>
                    <a:pt x="127090" y="11675"/>
                  </a:cubicBezTo>
                  <a:cubicBezTo>
                    <a:pt x="57939" y="116450"/>
                    <a:pt x="160999" y="340478"/>
                    <a:pt x="160999" y="340478"/>
                  </a:cubicBezTo>
                  <a:cubicBezTo>
                    <a:pt x="223007" y="167694"/>
                    <a:pt x="297207" y="721"/>
                    <a:pt x="297207" y="721"/>
                  </a:cubicBezTo>
                  <a:cubicBezTo>
                    <a:pt x="336726" y="-1803"/>
                    <a:pt x="376398" y="2312"/>
                    <a:pt x="414555" y="12913"/>
                  </a:cubicBezTo>
                  <a:cubicBezTo>
                    <a:pt x="414555" y="12913"/>
                    <a:pt x="441606" y="407153"/>
                    <a:pt x="477325" y="507356"/>
                  </a:cubicBezTo>
                  <a:cubicBezTo>
                    <a:pt x="513043" y="607559"/>
                    <a:pt x="534665" y="694331"/>
                    <a:pt x="534665" y="6943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9" name="任意多边形: 形状 1128">
              <a:extLst>
                <a:ext uri="{FF2B5EF4-FFF2-40B4-BE49-F238E27FC236}">
                  <a16:creationId xmlns:a16="http://schemas.microsoft.com/office/drawing/2014/main" id="{31F590A4-83FD-779B-7337-0BAEBEBD67F0}"/>
                </a:ext>
              </a:extLst>
            </p:cNvPr>
            <p:cNvSpPr/>
            <p:nvPr/>
          </p:nvSpPr>
          <p:spPr>
            <a:xfrm>
              <a:off x="6357270" y="2820257"/>
              <a:ext cx="339566" cy="473487"/>
            </a:xfrm>
            <a:custGeom>
              <a:avLst/>
              <a:gdLst>
                <a:gd name="connsiteX0" fmla="*/ 223552 w 339566"/>
                <a:gd name="connsiteY0" fmla="*/ 143351 h 473487"/>
                <a:gd name="connsiteX1" fmla="*/ 281654 w 339566"/>
                <a:gd name="connsiteY1" fmla="*/ 216313 h 473487"/>
                <a:gd name="connsiteX2" fmla="*/ 106585 w 339566"/>
                <a:gd name="connsiteY2" fmla="*/ 473488 h 473487"/>
                <a:gd name="connsiteX3" fmla="*/ 120872 w 339566"/>
                <a:gd name="connsiteY3" fmla="*/ 379571 h 473487"/>
                <a:gd name="connsiteX4" fmla="*/ 9620 w 339566"/>
                <a:gd name="connsiteY4" fmla="*/ 223361 h 473487"/>
                <a:gd name="connsiteX5" fmla="*/ 60770 w 339566"/>
                <a:gd name="connsiteY5" fmla="*/ 159449 h 473487"/>
                <a:gd name="connsiteX6" fmla="*/ 0 w 339566"/>
                <a:gd name="connsiteY6" fmla="*/ 114300 h 473487"/>
                <a:gd name="connsiteX7" fmla="*/ 94107 w 339566"/>
                <a:gd name="connsiteY7" fmla="*/ 10954 h 473487"/>
                <a:gd name="connsiteX8" fmla="*/ 128016 w 339566"/>
                <a:gd name="connsiteY8" fmla="*/ 339757 h 473487"/>
                <a:gd name="connsiteX9" fmla="*/ 264224 w 339566"/>
                <a:gd name="connsiteY9" fmla="*/ 0 h 473487"/>
                <a:gd name="connsiteX10" fmla="*/ 339566 w 339566"/>
                <a:gd name="connsiteY10" fmla="*/ 107537 h 47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9566" h="473487">
                  <a:moveTo>
                    <a:pt x="223552" y="143351"/>
                  </a:moveTo>
                  <a:lnTo>
                    <a:pt x="281654" y="216313"/>
                  </a:lnTo>
                  <a:cubicBezTo>
                    <a:pt x="281654" y="216313"/>
                    <a:pt x="146399" y="313182"/>
                    <a:pt x="106585" y="473488"/>
                  </a:cubicBezTo>
                  <a:lnTo>
                    <a:pt x="120872" y="379571"/>
                  </a:lnTo>
                  <a:lnTo>
                    <a:pt x="9620" y="223361"/>
                  </a:lnTo>
                  <a:lnTo>
                    <a:pt x="60770" y="159449"/>
                  </a:lnTo>
                  <a:lnTo>
                    <a:pt x="0" y="114300"/>
                  </a:lnTo>
                  <a:cubicBezTo>
                    <a:pt x="0" y="114300"/>
                    <a:pt x="52292" y="26194"/>
                    <a:pt x="94107" y="10954"/>
                  </a:cubicBezTo>
                  <a:cubicBezTo>
                    <a:pt x="24955" y="115729"/>
                    <a:pt x="128016" y="339757"/>
                    <a:pt x="128016" y="339757"/>
                  </a:cubicBezTo>
                  <a:cubicBezTo>
                    <a:pt x="190024" y="166973"/>
                    <a:pt x="264224" y="0"/>
                    <a:pt x="264224" y="0"/>
                  </a:cubicBezTo>
                  <a:cubicBezTo>
                    <a:pt x="298895" y="28099"/>
                    <a:pt x="325003" y="65351"/>
                    <a:pt x="339566" y="107537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0" name="任意多边形: 形状 1129">
              <a:extLst>
                <a:ext uri="{FF2B5EF4-FFF2-40B4-BE49-F238E27FC236}">
                  <a16:creationId xmlns:a16="http://schemas.microsoft.com/office/drawing/2014/main" id="{40C76708-562B-28FE-63B7-CCD7B48DD376}"/>
                </a:ext>
              </a:extLst>
            </p:cNvPr>
            <p:cNvSpPr/>
            <p:nvPr/>
          </p:nvSpPr>
          <p:spPr>
            <a:xfrm>
              <a:off x="6997614" y="3424868"/>
              <a:ext cx="182413" cy="91668"/>
            </a:xfrm>
            <a:custGeom>
              <a:avLst/>
              <a:gdLst>
                <a:gd name="connsiteX0" fmla="*/ 54409 w 182413"/>
                <a:gd name="connsiteY0" fmla="*/ 91666 h 91668"/>
                <a:gd name="connsiteX1" fmla="*/ 36122 w 182413"/>
                <a:gd name="connsiteY1" fmla="*/ 90428 h 91668"/>
                <a:gd name="connsiteX2" fmla="*/ 593 w 182413"/>
                <a:gd name="connsiteY2" fmla="*/ 67949 h 91668"/>
                <a:gd name="connsiteX3" fmla="*/ 81460 w 182413"/>
                <a:gd name="connsiteY3" fmla="*/ 6037 h 91668"/>
                <a:gd name="connsiteX4" fmla="*/ 181854 w 182413"/>
                <a:gd name="connsiteY4" fmla="*/ 23753 h 91668"/>
                <a:gd name="connsiteX5" fmla="*/ 181854 w 182413"/>
                <a:gd name="connsiteY5" fmla="*/ 23753 h 91668"/>
                <a:gd name="connsiteX6" fmla="*/ 160613 w 182413"/>
                <a:gd name="connsiteY6" fmla="*/ 60139 h 91668"/>
                <a:gd name="connsiteX7" fmla="*/ 100892 w 182413"/>
                <a:gd name="connsiteY7" fmla="*/ 85666 h 91668"/>
                <a:gd name="connsiteX8" fmla="*/ 54409 w 182413"/>
                <a:gd name="connsiteY8" fmla="*/ 91666 h 91668"/>
                <a:gd name="connsiteX9" fmla="*/ 128133 w 182413"/>
                <a:gd name="connsiteY9" fmla="*/ 11371 h 91668"/>
                <a:gd name="connsiteX10" fmla="*/ 84223 w 182413"/>
                <a:gd name="connsiteY10" fmla="*/ 17086 h 91668"/>
                <a:gd name="connsiteX11" fmla="*/ 11642 w 182413"/>
                <a:gd name="connsiteY11" fmla="*/ 65282 h 91668"/>
                <a:gd name="connsiteX12" fmla="*/ 37741 w 182413"/>
                <a:gd name="connsiteY12" fmla="*/ 79093 h 91668"/>
                <a:gd name="connsiteX13" fmla="*/ 98225 w 182413"/>
                <a:gd name="connsiteY13" fmla="*/ 74617 h 91668"/>
                <a:gd name="connsiteX14" fmla="*/ 153946 w 182413"/>
                <a:gd name="connsiteY14" fmla="*/ 50804 h 91668"/>
                <a:gd name="connsiteX15" fmla="*/ 170710 w 182413"/>
                <a:gd name="connsiteY15" fmla="*/ 26515 h 91668"/>
                <a:gd name="connsiteX16" fmla="*/ 170710 w 182413"/>
                <a:gd name="connsiteY16" fmla="*/ 26515 h 91668"/>
                <a:gd name="connsiteX17" fmla="*/ 128133 w 182413"/>
                <a:gd name="connsiteY17" fmla="*/ 11371 h 9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2413" h="91668">
                  <a:moveTo>
                    <a:pt x="54409" y="91666"/>
                  </a:moveTo>
                  <a:cubicBezTo>
                    <a:pt x="48294" y="91704"/>
                    <a:pt x="42179" y="91295"/>
                    <a:pt x="36122" y="90428"/>
                  </a:cubicBezTo>
                  <a:cubicBezTo>
                    <a:pt x="16024" y="87475"/>
                    <a:pt x="3356" y="79474"/>
                    <a:pt x="593" y="67949"/>
                  </a:cubicBezTo>
                  <a:cubicBezTo>
                    <a:pt x="-5026" y="45184"/>
                    <a:pt x="29835" y="18610"/>
                    <a:pt x="81460" y="6037"/>
                  </a:cubicBezTo>
                  <a:cubicBezTo>
                    <a:pt x="133086" y="-6536"/>
                    <a:pt x="176710" y="1084"/>
                    <a:pt x="181854" y="23753"/>
                  </a:cubicBezTo>
                  <a:lnTo>
                    <a:pt x="181854" y="23753"/>
                  </a:lnTo>
                  <a:cubicBezTo>
                    <a:pt x="184616" y="35374"/>
                    <a:pt x="177092" y="48232"/>
                    <a:pt x="160613" y="60139"/>
                  </a:cubicBezTo>
                  <a:cubicBezTo>
                    <a:pt x="142440" y="72235"/>
                    <a:pt x="122199" y="80893"/>
                    <a:pt x="100892" y="85666"/>
                  </a:cubicBezTo>
                  <a:cubicBezTo>
                    <a:pt x="85690" y="89514"/>
                    <a:pt x="70088" y="91533"/>
                    <a:pt x="54409" y="91666"/>
                  </a:cubicBezTo>
                  <a:close/>
                  <a:moveTo>
                    <a:pt x="128133" y="11371"/>
                  </a:moveTo>
                  <a:cubicBezTo>
                    <a:pt x="113322" y="11561"/>
                    <a:pt x="98586" y="13476"/>
                    <a:pt x="84223" y="17086"/>
                  </a:cubicBezTo>
                  <a:cubicBezTo>
                    <a:pt x="37265" y="28516"/>
                    <a:pt x="8023" y="51661"/>
                    <a:pt x="11642" y="65282"/>
                  </a:cubicBezTo>
                  <a:cubicBezTo>
                    <a:pt x="13261" y="71759"/>
                    <a:pt x="22977" y="76998"/>
                    <a:pt x="37741" y="79093"/>
                  </a:cubicBezTo>
                  <a:cubicBezTo>
                    <a:pt x="58010" y="81332"/>
                    <a:pt x="78508" y="79808"/>
                    <a:pt x="98225" y="74617"/>
                  </a:cubicBezTo>
                  <a:cubicBezTo>
                    <a:pt x="118113" y="70197"/>
                    <a:pt x="137010" y="62129"/>
                    <a:pt x="153946" y="50804"/>
                  </a:cubicBezTo>
                  <a:cubicBezTo>
                    <a:pt x="166043" y="42136"/>
                    <a:pt x="172329" y="33088"/>
                    <a:pt x="170710" y="26515"/>
                  </a:cubicBezTo>
                  <a:lnTo>
                    <a:pt x="170710" y="26515"/>
                  </a:lnTo>
                  <a:cubicBezTo>
                    <a:pt x="168614" y="17562"/>
                    <a:pt x="152231" y="11371"/>
                    <a:pt x="128133" y="1137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1" name="任意多边形: 形状 1130">
              <a:extLst>
                <a:ext uri="{FF2B5EF4-FFF2-40B4-BE49-F238E27FC236}">
                  <a16:creationId xmlns:a16="http://schemas.microsoft.com/office/drawing/2014/main" id="{F7980DD5-BAAA-700C-4CDF-610A838DE14A}"/>
                </a:ext>
              </a:extLst>
            </p:cNvPr>
            <p:cNvSpPr/>
            <p:nvPr/>
          </p:nvSpPr>
          <p:spPr>
            <a:xfrm>
              <a:off x="6829378" y="3412550"/>
              <a:ext cx="549535" cy="445045"/>
            </a:xfrm>
            <a:custGeom>
              <a:avLst/>
              <a:gdLst>
                <a:gd name="connsiteX0" fmla="*/ 475629 w 549535"/>
                <a:gd name="connsiteY0" fmla="*/ 14068 h 445045"/>
                <a:gd name="connsiteX1" fmla="*/ 548972 w 549535"/>
                <a:gd name="connsiteY1" fmla="*/ 315249 h 445045"/>
                <a:gd name="connsiteX2" fmla="*/ 535732 w 549535"/>
                <a:gd name="connsiteY2" fmla="*/ 337470 h 445045"/>
                <a:gd name="connsiteX3" fmla="*/ 535446 w 549535"/>
                <a:gd name="connsiteY3" fmla="*/ 337537 h 445045"/>
                <a:gd name="connsiteX4" fmla="*/ 96153 w 549535"/>
                <a:gd name="connsiteY4" fmla="*/ 444503 h 445045"/>
                <a:gd name="connsiteX5" fmla="*/ 73893 w 549535"/>
                <a:gd name="connsiteY5" fmla="*/ 431082 h 445045"/>
                <a:gd name="connsiteX6" fmla="*/ 73865 w 549535"/>
                <a:gd name="connsiteY6" fmla="*/ 430977 h 445045"/>
                <a:gd name="connsiteX7" fmla="*/ 522 w 549535"/>
                <a:gd name="connsiteY7" fmla="*/ 129797 h 445045"/>
                <a:gd name="connsiteX8" fmla="*/ 14048 w 549535"/>
                <a:gd name="connsiteY8" fmla="*/ 107508 h 445045"/>
                <a:gd name="connsiteX9" fmla="*/ 453341 w 549535"/>
                <a:gd name="connsiteY9" fmla="*/ 543 h 445045"/>
                <a:gd name="connsiteX10" fmla="*/ 475601 w 549535"/>
                <a:gd name="connsiteY10" fmla="*/ 13963 h 445045"/>
                <a:gd name="connsiteX11" fmla="*/ 475629 w 549535"/>
                <a:gd name="connsiteY11" fmla="*/ 14068 h 44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9535" h="445045">
                  <a:moveTo>
                    <a:pt x="475629" y="14068"/>
                  </a:moveTo>
                  <a:lnTo>
                    <a:pt x="548972" y="315249"/>
                  </a:lnTo>
                  <a:cubicBezTo>
                    <a:pt x="551449" y="325040"/>
                    <a:pt x="545524" y="334984"/>
                    <a:pt x="535732" y="337470"/>
                  </a:cubicBezTo>
                  <a:cubicBezTo>
                    <a:pt x="535637" y="337489"/>
                    <a:pt x="535542" y="337518"/>
                    <a:pt x="535446" y="337537"/>
                  </a:cubicBezTo>
                  <a:lnTo>
                    <a:pt x="96153" y="444503"/>
                  </a:lnTo>
                  <a:cubicBezTo>
                    <a:pt x="86295" y="446941"/>
                    <a:pt x="76332" y="440931"/>
                    <a:pt x="73893" y="431082"/>
                  </a:cubicBezTo>
                  <a:cubicBezTo>
                    <a:pt x="73884" y="431044"/>
                    <a:pt x="73875" y="431015"/>
                    <a:pt x="73865" y="430977"/>
                  </a:cubicBezTo>
                  <a:lnTo>
                    <a:pt x="522" y="129797"/>
                  </a:lnTo>
                  <a:cubicBezTo>
                    <a:pt x="-1868" y="119910"/>
                    <a:pt x="4171" y="109947"/>
                    <a:pt x="14048" y="107508"/>
                  </a:cubicBezTo>
                  <a:lnTo>
                    <a:pt x="453341" y="543"/>
                  </a:lnTo>
                  <a:cubicBezTo>
                    <a:pt x="463199" y="-1896"/>
                    <a:pt x="473162" y="4114"/>
                    <a:pt x="475601" y="13963"/>
                  </a:cubicBezTo>
                  <a:cubicBezTo>
                    <a:pt x="475611" y="14001"/>
                    <a:pt x="475620" y="14030"/>
                    <a:pt x="475629" y="1406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2" name="任意多边形: 形状 1131">
              <a:extLst>
                <a:ext uri="{FF2B5EF4-FFF2-40B4-BE49-F238E27FC236}">
                  <a16:creationId xmlns:a16="http://schemas.microsoft.com/office/drawing/2014/main" id="{C45E49E1-019F-BEAA-336C-263B9AE326B8}"/>
                </a:ext>
              </a:extLst>
            </p:cNvPr>
            <p:cNvSpPr/>
            <p:nvPr/>
          </p:nvSpPr>
          <p:spPr>
            <a:xfrm>
              <a:off x="6829378" y="3412550"/>
              <a:ext cx="549535" cy="445045"/>
            </a:xfrm>
            <a:custGeom>
              <a:avLst/>
              <a:gdLst>
                <a:gd name="connsiteX0" fmla="*/ 475629 w 549535"/>
                <a:gd name="connsiteY0" fmla="*/ 14068 h 445045"/>
                <a:gd name="connsiteX1" fmla="*/ 548972 w 549535"/>
                <a:gd name="connsiteY1" fmla="*/ 315249 h 445045"/>
                <a:gd name="connsiteX2" fmla="*/ 535732 w 549535"/>
                <a:gd name="connsiteY2" fmla="*/ 337470 h 445045"/>
                <a:gd name="connsiteX3" fmla="*/ 535446 w 549535"/>
                <a:gd name="connsiteY3" fmla="*/ 337537 h 445045"/>
                <a:gd name="connsiteX4" fmla="*/ 96153 w 549535"/>
                <a:gd name="connsiteY4" fmla="*/ 444503 h 445045"/>
                <a:gd name="connsiteX5" fmla="*/ 73893 w 549535"/>
                <a:gd name="connsiteY5" fmla="*/ 431082 h 445045"/>
                <a:gd name="connsiteX6" fmla="*/ 73865 w 549535"/>
                <a:gd name="connsiteY6" fmla="*/ 430977 h 445045"/>
                <a:gd name="connsiteX7" fmla="*/ 522 w 549535"/>
                <a:gd name="connsiteY7" fmla="*/ 129797 h 445045"/>
                <a:gd name="connsiteX8" fmla="*/ 14048 w 549535"/>
                <a:gd name="connsiteY8" fmla="*/ 107508 h 445045"/>
                <a:gd name="connsiteX9" fmla="*/ 453341 w 549535"/>
                <a:gd name="connsiteY9" fmla="*/ 543 h 445045"/>
                <a:gd name="connsiteX10" fmla="*/ 475601 w 549535"/>
                <a:gd name="connsiteY10" fmla="*/ 13963 h 445045"/>
                <a:gd name="connsiteX11" fmla="*/ 475629 w 549535"/>
                <a:gd name="connsiteY11" fmla="*/ 14068 h 44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9535" h="445045">
                  <a:moveTo>
                    <a:pt x="475629" y="14068"/>
                  </a:moveTo>
                  <a:lnTo>
                    <a:pt x="548972" y="315249"/>
                  </a:lnTo>
                  <a:cubicBezTo>
                    <a:pt x="551449" y="325040"/>
                    <a:pt x="545524" y="334984"/>
                    <a:pt x="535732" y="337470"/>
                  </a:cubicBezTo>
                  <a:cubicBezTo>
                    <a:pt x="535637" y="337489"/>
                    <a:pt x="535542" y="337518"/>
                    <a:pt x="535446" y="337537"/>
                  </a:cubicBezTo>
                  <a:lnTo>
                    <a:pt x="96153" y="444503"/>
                  </a:lnTo>
                  <a:cubicBezTo>
                    <a:pt x="86295" y="446941"/>
                    <a:pt x="76332" y="440931"/>
                    <a:pt x="73893" y="431082"/>
                  </a:cubicBezTo>
                  <a:cubicBezTo>
                    <a:pt x="73884" y="431044"/>
                    <a:pt x="73875" y="431015"/>
                    <a:pt x="73865" y="430977"/>
                  </a:cubicBezTo>
                  <a:lnTo>
                    <a:pt x="522" y="129797"/>
                  </a:lnTo>
                  <a:cubicBezTo>
                    <a:pt x="-1868" y="119910"/>
                    <a:pt x="4171" y="109947"/>
                    <a:pt x="14048" y="107508"/>
                  </a:cubicBezTo>
                  <a:lnTo>
                    <a:pt x="453341" y="543"/>
                  </a:lnTo>
                  <a:cubicBezTo>
                    <a:pt x="463199" y="-1896"/>
                    <a:pt x="473162" y="4114"/>
                    <a:pt x="475601" y="13963"/>
                  </a:cubicBezTo>
                  <a:cubicBezTo>
                    <a:pt x="475611" y="14001"/>
                    <a:pt x="475620" y="14030"/>
                    <a:pt x="475629" y="14068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3" name="任意多边形: 形状 1132">
              <a:extLst>
                <a:ext uri="{FF2B5EF4-FFF2-40B4-BE49-F238E27FC236}">
                  <a16:creationId xmlns:a16="http://schemas.microsoft.com/office/drawing/2014/main" id="{483B5323-88AA-32A1-D545-F2890FC9845C}"/>
                </a:ext>
              </a:extLst>
            </p:cNvPr>
            <p:cNvSpPr/>
            <p:nvPr/>
          </p:nvSpPr>
          <p:spPr>
            <a:xfrm>
              <a:off x="6829378" y="3517781"/>
              <a:ext cx="117427" cy="339814"/>
            </a:xfrm>
            <a:custGeom>
              <a:avLst/>
              <a:gdLst>
                <a:gd name="connsiteX0" fmla="*/ 43671 w 117427"/>
                <a:gd name="connsiteY0" fmla="*/ 14088 h 339814"/>
                <a:gd name="connsiteX1" fmla="*/ 117013 w 117427"/>
                <a:gd name="connsiteY1" fmla="*/ 315269 h 339814"/>
                <a:gd name="connsiteX2" fmla="*/ 103488 w 117427"/>
                <a:gd name="connsiteY2" fmla="*/ 337558 h 339814"/>
                <a:gd name="connsiteX3" fmla="*/ 96153 w 117427"/>
                <a:gd name="connsiteY3" fmla="*/ 339272 h 339814"/>
                <a:gd name="connsiteX4" fmla="*/ 73893 w 117427"/>
                <a:gd name="connsiteY4" fmla="*/ 325851 h 339814"/>
                <a:gd name="connsiteX5" fmla="*/ 73865 w 117427"/>
                <a:gd name="connsiteY5" fmla="*/ 325746 h 339814"/>
                <a:gd name="connsiteX6" fmla="*/ 522 w 117427"/>
                <a:gd name="connsiteY6" fmla="*/ 24566 h 339814"/>
                <a:gd name="connsiteX7" fmla="*/ 14048 w 117427"/>
                <a:gd name="connsiteY7" fmla="*/ 2277 h 339814"/>
                <a:gd name="connsiteX8" fmla="*/ 21382 w 117427"/>
                <a:gd name="connsiteY8" fmla="*/ 563 h 339814"/>
                <a:gd name="connsiteX9" fmla="*/ 43604 w 117427"/>
                <a:gd name="connsiteY9" fmla="*/ 13803 h 339814"/>
                <a:gd name="connsiteX10" fmla="*/ 43671 w 117427"/>
                <a:gd name="connsiteY10" fmla="*/ 14088 h 33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427" h="339814">
                  <a:moveTo>
                    <a:pt x="43671" y="14088"/>
                  </a:moveTo>
                  <a:lnTo>
                    <a:pt x="117013" y="315269"/>
                  </a:lnTo>
                  <a:cubicBezTo>
                    <a:pt x="119090" y="325099"/>
                    <a:pt x="113175" y="334862"/>
                    <a:pt x="103488" y="337558"/>
                  </a:cubicBezTo>
                  <a:lnTo>
                    <a:pt x="96153" y="339272"/>
                  </a:lnTo>
                  <a:cubicBezTo>
                    <a:pt x="86295" y="341711"/>
                    <a:pt x="76332" y="335700"/>
                    <a:pt x="73893" y="325851"/>
                  </a:cubicBezTo>
                  <a:cubicBezTo>
                    <a:pt x="73884" y="325813"/>
                    <a:pt x="73875" y="325784"/>
                    <a:pt x="73865" y="325746"/>
                  </a:cubicBezTo>
                  <a:lnTo>
                    <a:pt x="522" y="24566"/>
                  </a:lnTo>
                  <a:cubicBezTo>
                    <a:pt x="-1868" y="14679"/>
                    <a:pt x="4171" y="4716"/>
                    <a:pt x="14048" y="2277"/>
                  </a:cubicBezTo>
                  <a:lnTo>
                    <a:pt x="21382" y="563"/>
                  </a:lnTo>
                  <a:cubicBezTo>
                    <a:pt x="31174" y="-1914"/>
                    <a:pt x="41118" y="4011"/>
                    <a:pt x="43604" y="13803"/>
                  </a:cubicBezTo>
                  <a:cubicBezTo>
                    <a:pt x="43623" y="13898"/>
                    <a:pt x="43652" y="13993"/>
                    <a:pt x="43671" y="1408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4" name="任意多边形: 形状 1133">
              <a:extLst>
                <a:ext uri="{FF2B5EF4-FFF2-40B4-BE49-F238E27FC236}">
                  <a16:creationId xmlns:a16="http://schemas.microsoft.com/office/drawing/2014/main" id="{555EE357-474D-EB60-70BF-D8E4462CBDB8}"/>
                </a:ext>
              </a:extLst>
            </p:cNvPr>
            <p:cNvSpPr/>
            <p:nvPr/>
          </p:nvSpPr>
          <p:spPr>
            <a:xfrm>
              <a:off x="6847046" y="3411616"/>
              <a:ext cx="496127" cy="270406"/>
            </a:xfrm>
            <a:custGeom>
              <a:avLst/>
              <a:gdLst>
                <a:gd name="connsiteX0" fmla="*/ 8572 w 496127"/>
                <a:gd name="connsiteY0" fmla="*/ 105776 h 270406"/>
                <a:gd name="connsiteX1" fmla="*/ 29718 w 496127"/>
                <a:gd name="connsiteY1" fmla="*/ 119587 h 270406"/>
                <a:gd name="connsiteX2" fmla="*/ 63722 w 496127"/>
                <a:gd name="connsiteY2" fmla="*/ 259224 h 270406"/>
                <a:gd name="connsiteX3" fmla="*/ 81439 w 496127"/>
                <a:gd name="connsiteY3" fmla="*/ 269987 h 270406"/>
                <a:gd name="connsiteX4" fmla="*/ 485013 w 496127"/>
                <a:gd name="connsiteY4" fmla="*/ 171689 h 270406"/>
                <a:gd name="connsiteX5" fmla="*/ 495710 w 496127"/>
                <a:gd name="connsiteY5" fmla="*/ 154067 h 270406"/>
                <a:gd name="connsiteX6" fmla="*/ 495681 w 496127"/>
                <a:gd name="connsiteY6" fmla="*/ 153972 h 270406"/>
                <a:gd name="connsiteX7" fmla="*/ 461581 w 496127"/>
                <a:gd name="connsiteY7" fmla="*/ 13955 h 270406"/>
                <a:gd name="connsiteX8" fmla="*/ 439483 w 496127"/>
                <a:gd name="connsiteY8" fmla="*/ 524 h 270406"/>
                <a:gd name="connsiteX9" fmla="*/ 0 w 496127"/>
                <a:gd name="connsiteY9" fmla="*/ 107585 h 27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6127" h="270406">
                  <a:moveTo>
                    <a:pt x="8572" y="105776"/>
                  </a:moveTo>
                  <a:cubicBezTo>
                    <a:pt x="18183" y="103994"/>
                    <a:pt x="27489" y="110071"/>
                    <a:pt x="29718" y="119587"/>
                  </a:cubicBezTo>
                  <a:lnTo>
                    <a:pt x="63722" y="259224"/>
                  </a:lnTo>
                  <a:cubicBezTo>
                    <a:pt x="65646" y="267081"/>
                    <a:pt x="73571" y="271901"/>
                    <a:pt x="81439" y="269987"/>
                  </a:cubicBezTo>
                  <a:lnTo>
                    <a:pt x="485013" y="171689"/>
                  </a:lnTo>
                  <a:cubicBezTo>
                    <a:pt x="492833" y="169774"/>
                    <a:pt x="497614" y="161887"/>
                    <a:pt x="495710" y="154067"/>
                  </a:cubicBezTo>
                  <a:cubicBezTo>
                    <a:pt x="495700" y="154039"/>
                    <a:pt x="495690" y="154001"/>
                    <a:pt x="495681" y="153972"/>
                  </a:cubicBezTo>
                  <a:lnTo>
                    <a:pt x="461581" y="13955"/>
                  </a:lnTo>
                  <a:cubicBezTo>
                    <a:pt x="459191" y="4144"/>
                    <a:pt x="449294" y="-1866"/>
                    <a:pt x="439483" y="524"/>
                  </a:cubicBezTo>
                  <a:lnTo>
                    <a:pt x="0" y="10758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5" name="任意多边形: 形状 1134">
              <a:extLst>
                <a:ext uri="{FF2B5EF4-FFF2-40B4-BE49-F238E27FC236}">
                  <a16:creationId xmlns:a16="http://schemas.microsoft.com/office/drawing/2014/main" id="{42940CE1-D918-73F2-3A8E-87C178C6C9F1}"/>
                </a:ext>
              </a:extLst>
            </p:cNvPr>
            <p:cNvSpPr/>
            <p:nvPr/>
          </p:nvSpPr>
          <p:spPr>
            <a:xfrm>
              <a:off x="6847046" y="3411616"/>
              <a:ext cx="496127" cy="270406"/>
            </a:xfrm>
            <a:custGeom>
              <a:avLst/>
              <a:gdLst>
                <a:gd name="connsiteX0" fmla="*/ 8572 w 496127"/>
                <a:gd name="connsiteY0" fmla="*/ 105776 h 270406"/>
                <a:gd name="connsiteX1" fmla="*/ 29718 w 496127"/>
                <a:gd name="connsiteY1" fmla="*/ 119587 h 270406"/>
                <a:gd name="connsiteX2" fmla="*/ 63722 w 496127"/>
                <a:gd name="connsiteY2" fmla="*/ 259224 h 270406"/>
                <a:gd name="connsiteX3" fmla="*/ 81439 w 496127"/>
                <a:gd name="connsiteY3" fmla="*/ 269987 h 270406"/>
                <a:gd name="connsiteX4" fmla="*/ 485013 w 496127"/>
                <a:gd name="connsiteY4" fmla="*/ 171689 h 270406"/>
                <a:gd name="connsiteX5" fmla="*/ 495710 w 496127"/>
                <a:gd name="connsiteY5" fmla="*/ 154067 h 270406"/>
                <a:gd name="connsiteX6" fmla="*/ 495681 w 496127"/>
                <a:gd name="connsiteY6" fmla="*/ 153972 h 270406"/>
                <a:gd name="connsiteX7" fmla="*/ 461581 w 496127"/>
                <a:gd name="connsiteY7" fmla="*/ 13955 h 270406"/>
                <a:gd name="connsiteX8" fmla="*/ 439483 w 496127"/>
                <a:gd name="connsiteY8" fmla="*/ 524 h 270406"/>
                <a:gd name="connsiteX9" fmla="*/ 0 w 496127"/>
                <a:gd name="connsiteY9" fmla="*/ 107585 h 27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6127" h="270406">
                  <a:moveTo>
                    <a:pt x="8572" y="105776"/>
                  </a:moveTo>
                  <a:cubicBezTo>
                    <a:pt x="18183" y="103994"/>
                    <a:pt x="27489" y="110071"/>
                    <a:pt x="29718" y="119587"/>
                  </a:cubicBezTo>
                  <a:lnTo>
                    <a:pt x="63722" y="259224"/>
                  </a:lnTo>
                  <a:cubicBezTo>
                    <a:pt x="65646" y="267081"/>
                    <a:pt x="73571" y="271901"/>
                    <a:pt x="81439" y="269987"/>
                  </a:cubicBezTo>
                  <a:lnTo>
                    <a:pt x="485013" y="171689"/>
                  </a:lnTo>
                  <a:cubicBezTo>
                    <a:pt x="492833" y="169774"/>
                    <a:pt x="497614" y="161887"/>
                    <a:pt x="495710" y="154067"/>
                  </a:cubicBezTo>
                  <a:cubicBezTo>
                    <a:pt x="495700" y="154039"/>
                    <a:pt x="495690" y="154001"/>
                    <a:pt x="495681" y="153972"/>
                  </a:cubicBezTo>
                  <a:lnTo>
                    <a:pt x="461581" y="13955"/>
                  </a:lnTo>
                  <a:cubicBezTo>
                    <a:pt x="459191" y="4144"/>
                    <a:pt x="449294" y="-1866"/>
                    <a:pt x="439483" y="524"/>
                  </a:cubicBezTo>
                  <a:lnTo>
                    <a:pt x="0" y="107585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6" name="任意多边形: 形状 1135">
              <a:extLst>
                <a:ext uri="{FF2B5EF4-FFF2-40B4-BE49-F238E27FC236}">
                  <a16:creationId xmlns:a16="http://schemas.microsoft.com/office/drawing/2014/main" id="{A74A836D-227B-CBB8-892D-F5C7BF475630}"/>
                </a:ext>
              </a:extLst>
            </p:cNvPr>
            <p:cNvSpPr/>
            <p:nvPr/>
          </p:nvSpPr>
          <p:spPr>
            <a:xfrm rot="20778598">
              <a:off x="7120651" y="3610312"/>
              <a:ext cx="44481" cy="88677"/>
            </a:xfrm>
            <a:custGeom>
              <a:avLst/>
              <a:gdLst>
                <a:gd name="connsiteX0" fmla="*/ 0 w 44481"/>
                <a:gd name="connsiteY0" fmla="*/ 0 h 88677"/>
                <a:gd name="connsiteX1" fmla="*/ 44482 w 44481"/>
                <a:gd name="connsiteY1" fmla="*/ 0 h 88677"/>
                <a:gd name="connsiteX2" fmla="*/ 44482 w 44481"/>
                <a:gd name="connsiteY2" fmla="*/ 0 h 88677"/>
                <a:gd name="connsiteX3" fmla="*/ 44482 w 44481"/>
                <a:gd name="connsiteY3" fmla="*/ 83248 h 88677"/>
                <a:gd name="connsiteX4" fmla="*/ 39053 w 44481"/>
                <a:gd name="connsiteY4" fmla="*/ 88678 h 88677"/>
                <a:gd name="connsiteX5" fmla="*/ 5429 w 44481"/>
                <a:gd name="connsiteY5" fmla="*/ 88678 h 88677"/>
                <a:gd name="connsiteX6" fmla="*/ 0 w 44481"/>
                <a:gd name="connsiteY6" fmla="*/ 83248 h 88677"/>
                <a:gd name="connsiteX7" fmla="*/ 0 w 44481"/>
                <a:gd name="connsiteY7" fmla="*/ 0 h 88677"/>
                <a:gd name="connsiteX8" fmla="*/ 0 w 44481"/>
                <a:gd name="connsiteY8" fmla="*/ 0 h 8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481" h="88677">
                  <a:moveTo>
                    <a:pt x="0" y="0"/>
                  </a:moveTo>
                  <a:lnTo>
                    <a:pt x="44482" y="0"/>
                  </a:lnTo>
                  <a:lnTo>
                    <a:pt x="44482" y="0"/>
                  </a:lnTo>
                  <a:lnTo>
                    <a:pt x="44482" y="83248"/>
                  </a:lnTo>
                  <a:cubicBezTo>
                    <a:pt x="44482" y="86249"/>
                    <a:pt x="42053" y="88678"/>
                    <a:pt x="39053" y="88678"/>
                  </a:cubicBezTo>
                  <a:lnTo>
                    <a:pt x="5429" y="88678"/>
                  </a:lnTo>
                  <a:cubicBezTo>
                    <a:pt x="2429" y="88678"/>
                    <a:pt x="0" y="86249"/>
                    <a:pt x="0" y="83248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7" name="任意多边形: 形状 1136">
              <a:extLst>
                <a:ext uri="{FF2B5EF4-FFF2-40B4-BE49-F238E27FC236}">
                  <a16:creationId xmlns:a16="http://schemas.microsoft.com/office/drawing/2014/main" id="{72D034A8-5EA3-7C0A-16F0-E5C337841BF2}"/>
                </a:ext>
              </a:extLst>
            </p:cNvPr>
            <p:cNvSpPr/>
            <p:nvPr/>
          </p:nvSpPr>
          <p:spPr>
            <a:xfrm>
              <a:off x="7111293" y="3632766"/>
              <a:ext cx="65133" cy="50269"/>
            </a:xfrm>
            <a:custGeom>
              <a:avLst/>
              <a:gdLst>
                <a:gd name="connsiteX0" fmla="*/ 15692 w 65133"/>
                <a:gd name="connsiteY0" fmla="*/ 50266 h 50269"/>
                <a:gd name="connsiteX1" fmla="*/ 9787 w 65133"/>
                <a:gd name="connsiteY1" fmla="*/ 48646 h 50269"/>
                <a:gd name="connsiteX2" fmla="*/ 4739 w 65133"/>
                <a:gd name="connsiteY2" fmla="*/ 41598 h 50269"/>
                <a:gd name="connsiteX3" fmla="*/ 357 w 65133"/>
                <a:gd name="connsiteY3" fmla="*/ 23595 h 50269"/>
                <a:gd name="connsiteX4" fmla="*/ 1596 w 65133"/>
                <a:gd name="connsiteY4" fmla="*/ 15023 h 50269"/>
                <a:gd name="connsiteX5" fmla="*/ 8644 w 65133"/>
                <a:gd name="connsiteY5" fmla="*/ 9879 h 50269"/>
                <a:gd name="connsiteX6" fmla="*/ 46744 w 65133"/>
                <a:gd name="connsiteY6" fmla="*/ 354 h 50269"/>
                <a:gd name="connsiteX7" fmla="*/ 55316 w 65133"/>
                <a:gd name="connsiteY7" fmla="*/ 1688 h 50269"/>
                <a:gd name="connsiteX8" fmla="*/ 60460 w 65133"/>
                <a:gd name="connsiteY8" fmla="*/ 8641 h 50269"/>
                <a:gd name="connsiteX9" fmla="*/ 64841 w 65133"/>
                <a:gd name="connsiteY9" fmla="*/ 26739 h 50269"/>
                <a:gd name="connsiteX10" fmla="*/ 63508 w 65133"/>
                <a:gd name="connsiteY10" fmla="*/ 35216 h 50269"/>
                <a:gd name="connsiteX11" fmla="*/ 56555 w 65133"/>
                <a:gd name="connsiteY11" fmla="*/ 40360 h 50269"/>
                <a:gd name="connsiteX12" fmla="*/ 18455 w 65133"/>
                <a:gd name="connsiteY12" fmla="*/ 49885 h 50269"/>
                <a:gd name="connsiteX13" fmla="*/ 15692 w 65133"/>
                <a:gd name="connsiteY13" fmla="*/ 50266 h 50269"/>
                <a:gd name="connsiteX14" fmla="*/ 49125 w 65133"/>
                <a:gd name="connsiteY14" fmla="*/ 6070 h 50269"/>
                <a:gd name="connsiteX15" fmla="*/ 47696 w 65133"/>
                <a:gd name="connsiteY15" fmla="*/ 6070 h 50269"/>
                <a:gd name="connsiteX16" fmla="*/ 9596 w 65133"/>
                <a:gd name="connsiteY16" fmla="*/ 15595 h 50269"/>
                <a:gd name="connsiteX17" fmla="*/ 6167 w 65133"/>
                <a:gd name="connsiteY17" fmla="*/ 18166 h 50269"/>
                <a:gd name="connsiteX18" fmla="*/ 5501 w 65133"/>
                <a:gd name="connsiteY18" fmla="*/ 22357 h 50269"/>
                <a:gd name="connsiteX19" fmla="*/ 9882 w 65133"/>
                <a:gd name="connsiteY19" fmla="*/ 40455 h 50269"/>
                <a:gd name="connsiteX20" fmla="*/ 12359 w 65133"/>
                <a:gd name="connsiteY20" fmla="*/ 43884 h 50269"/>
                <a:gd name="connsiteX21" fmla="*/ 16645 w 65133"/>
                <a:gd name="connsiteY21" fmla="*/ 44551 h 50269"/>
                <a:gd name="connsiteX22" fmla="*/ 54745 w 65133"/>
                <a:gd name="connsiteY22" fmla="*/ 35026 h 50269"/>
                <a:gd name="connsiteX23" fmla="*/ 58174 w 65133"/>
                <a:gd name="connsiteY23" fmla="*/ 32454 h 50269"/>
                <a:gd name="connsiteX24" fmla="*/ 58841 w 65133"/>
                <a:gd name="connsiteY24" fmla="*/ 28263 h 50269"/>
                <a:gd name="connsiteX25" fmla="*/ 54459 w 65133"/>
                <a:gd name="connsiteY25" fmla="*/ 10165 h 50269"/>
                <a:gd name="connsiteX26" fmla="*/ 51887 w 65133"/>
                <a:gd name="connsiteY26" fmla="*/ 6736 h 50269"/>
                <a:gd name="connsiteX27" fmla="*/ 49125 w 65133"/>
                <a:gd name="connsiteY27" fmla="*/ 5784 h 5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133" h="50269">
                  <a:moveTo>
                    <a:pt x="15692" y="50266"/>
                  </a:moveTo>
                  <a:cubicBezTo>
                    <a:pt x="13616" y="50256"/>
                    <a:pt x="11578" y="49703"/>
                    <a:pt x="9787" y="48646"/>
                  </a:cubicBezTo>
                  <a:cubicBezTo>
                    <a:pt x="7225" y="47065"/>
                    <a:pt x="5415" y="44531"/>
                    <a:pt x="4739" y="41598"/>
                  </a:cubicBezTo>
                  <a:lnTo>
                    <a:pt x="357" y="23595"/>
                  </a:lnTo>
                  <a:cubicBezTo>
                    <a:pt x="-395" y="20690"/>
                    <a:pt x="52" y="17604"/>
                    <a:pt x="1596" y="15023"/>
                  </a:cubicBezTo>
                  <a:cubicBezTo>
                    <a:pt x="3196" y="12461"/>
                    <a:pt x="5720" y="10622"/>
                    <a:pt x="8644" y="9879"/>
                  </a:cubicBezTo>
                  <a:lnTo>
                    <a:pt x="46744" y="354"/>
                  </a:lnTo>
                  <a:cubicBezTo>
                    <a:pt x="49659" y="-407"/>
                    <a:pt x="52764" y="69"/>
                    <a:pt x="55316" y="1688"/>
                  </a:cubicBezTo>
                  <a:cubicBezTo>
                    <a:pt x="57888" y="3231"/>
                    <a:pt x="59745" y="5727"/>
                    <a:pt x="60460" y="8641"/>
                  </a:cubicBezTo>
                  <a:lnTo>
                    <a:pt x="64841" y="26739"/>
                  </a:lnTo>
                  <a:cubicBezTo>
                    <a:pt x="65508" y="29634"/>
                    <a:pt x="65022" y="32663"/>
                    <a:pt x="63508" y="35216"/>
                  </a:cubicBezTo>
                  <a:cubicBezTo>
                    <a:pt x="61965" y="37788"/>
                    <a:pt x="59469" y="39645"/>
                    <a:pt x="56555" y="40360"/>
                  </a:cubicBezTo>
                  <a:lnTo>
                    <a:pt x="18455" y="49885"/>
                  </a:lnTo>
                  <a:cubicBezTo>
                    <a:pt x="17559" y="50161"/>
                    <a:pt x="16626" y="50294"/>
                    <a:pt x="15692" y="50266"/>
                  </a:cubicBezTo>
                  <a:close/>
                  <a:moveTo>
                    <a:pt x="49125" y="6070"/>
                  </a:moveTo>
                  <a:lnTo>
                    <a:pt x="47696" y="6070"/>
                  </a:lnTo>
                  <a:lnTo>
                    <a:pt x="9596" y="15595"/>
                  </a:lnTo>
                  <a:cubicBezTo>
                    <a:pt x="8158" y="15956"/>
                    <a:pt x="6920" y="16880"/>
                    <a:pt x="6167" y="18166"/>
                  </a:cubicBezTo>
                  <a:cubicBezTo>
                    <a:pt x="5339" y="19395"/>
                    <a:pt x="5101" y="20928"/>
                    <a:pt x="5501" y="22357"/>
                  </a:cubicBezTo>
                  <a:lnTo>
                    <a:pt x="9882" y="40455"/>
                  </a:lnTo>
                  <a:cubicBezTo>
                    <a:pt x="10235" y="41874"/>
                    <a:pt x="11121" y="43103"/>
                    <a:pt x="12359" y="43884"/>
                  </a:cubicBezTo>
                  <a:cubicBezTo>
                    <a:pt x="13626" y="44703"/>
                    <a:pt x="15188" y="44941"/>
                    <a:pt x="16645" y="44551"/>
                  </a:cubicBezTo>
                  <a:lnTo>
                    <a:pt x="54745" y="35026"/>
                  </a:lnTo>
                  <a:cubicBezTo>
                    <a:pt x="56183" y="34664"/>
                    <a:pt x="57421" y="33740"/>
                    <a:pt x="58174" y="32454"/>
                  </a:cubicBezTo>
                  <a:cubicBezTo>
                    <a:pt x="58917" y="31187"/>
                    <a:pt x="59155" y="29692"/>
                    <a:pt x="58841" y="28263"/>
                  </a:cubicBezTo>
                  <a:lnTo>
                    <a:pt x="54459" y="10165"/>
                  </a:lnTo>
                  <a:cubicBezTo>
                    <a:pt x="54069" y="8737"/>
                    <a:pt x="53154" y="7508"/>
                    <a:pt x="51887" y="6736"/>
                  </a:cubicBezTo>
                  <a:cubicBezTo>
                    <a:pt x="51078" y="6165"/>
                    <a:pt x="50116" y="5831"/>
                    <a:pt x="49125" y="578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8" name="任意多边形: 形状 1137">
              <a:extLst>
                <a:ext uri="{FF2B5EF4-FFF2-40B4-BE49-F238E27FC236}">
                  <a16:creationId xmlns:a16="http://schemas.microsoft.com/office/drawing/2014/main" id="{5AE02D12-33F3-9E20-45B9-8997BFEB1890}"/>
                </a:ext>
              </a:extLst>
            </p:cNvPr>
            <p:cNvSpPr/>
            <p:nvPr/>
          </p:nvSpPr>
          <p:spPr>
            <a:xfrm>
              <a:off x="7029450" y="3338798"/>
              <a:ext cx="85725" cy="86201"/>
            </a:xfrm>
            <a:custGeom>
              <a:avLst/>
              <a:gdLst>
                <a:gd name="connsiteX0" fmla="*/ 12287 w 85725"/>
                <a:gd name="connsiteY0" fmla="*/ 16954 h 86201"/>
                <a:gd name="connsiteX1" fmla="*/ 0 w 85725"/>
                <a:gd name="connsiteY1" fmla="*/ 86201 h 86201"/>
                <a:gd name="connsiteX2" fmla="*/ 85725 w 85725"/>
                <a:gd name="connsiteY2" fmla="*/ 62960 h 86201"/>
                <a:gd name="connsiteX3" fmla="*/ 50197 w 85725"/>
                <a:gd name="connsiteY3" fmla="*/ 0 h 8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86201">
                  <a:moveTo>
                    <a:pt x="12287" y="16954"/>
                  </a:moveTo>
                  <a:lnTo>
                    <a:pt x="0" y="86201"/>
                  </a:lnTo>
                  <a:lnTo>
                    <a:pt x="85725" y="62960"/>
                  </a:lnTo>
                  <a:cubicBezTo>
                    <a:pt x="85725" y="62960"/>
                    <a:pt x="82963" y="1810"/>
                    <a:pt x="50197" y="0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9" name="任意多边形: 形状 1138">
              <a:extLst>
                <a:ext uri="{FF2B5EF4-FFF2-40B4-BE49-F238E27FC236}">
                  <a16:creationId xmlns:a16="http://schemas.microsoft.com/office/drawing/2014/main" id="{6219985C-160D-CB02-86D4-DBAB93B38A44}"/>
                </a:ext>
              </a:extLst>
            </p:cNvPr>
            <p:cNvSpPr/>
            <p:nvPr/>
          </p:nvSpPr>
          <p:spPr>
            <a:xfrm>
              <a:off x="7029640" y="3401758"/>
              <a:ext cx="97155" cy="74104"/>
            </a:xfrm>
            <a:custGeom>
              <a:avLst/>
              <a:gdLst>
                <a:gd name="connsiteX0" fmla="*/ 27146 w 97155"/>
                <a:gd name="connsiteY0" fmla="*/ 74104 h 74104"/>
                <a:gd name="connsiteX1" fmla="*/ 97155 w 97155"/>
                <a:gd name="connsiteY1" fmla="*/ 51530 h 74104"/>
                <a:gd name="connsiteX2" fmla="*/ 85916 w 97155"/>
                <a:gd name="connsiteY2" fmla="*/ 0 h 74104"/>
                <a:gd name="connsiteX3" fmla="*/ 0 w 97155"/>
                <a:gd name="connsiteY3" fmla="*/ 23241 h 74104"/>
                <a:gd name="connsiteX4" fmla="*/ 27146 w 97155"/>
                <a:gd name="connsiteY4" fmla="*/ 74104 h 74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155" h="74104">
                  <a:moveTo>
                    <a:pt x="27146" y="74104"/>
                  </a:moveTo>
                  <a:lnTo>
                    <a:pt x="97155" y="51530"/>
                  </a:lnTo>
                  <a:lnTo>
                    <a:pt x="85916" y="0"/>
                  </a:lnTo>
                  <a:lnTo>
                    <a:pt x="0" y="23241"/>
                  </a:lnTo>
                  <a:lnTo>
                    <a:pt x="27146" y="74104"/>
                  </a:ln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0" name="任意多边形: 形状 1139">
              <a:extLst>
                <a:ext uri="{FF2B5EF4-FFF2-40B4-BE49-F238E27FC236}">
                  <a16:creationId xmlns:a16="http://schemas.microsoft.com/office/drawing/2014/main" id="{51AC34E3-D522-DFBC-E098-0D22437ED1FB}"/>
                </a:ext>
              </a:extLst>
            </p:cNvPr>
            <p:cNvSpPr/>
            <p:nvPr/>
          </p:nvSpPr>
          <p:spPr>
            <a:xfrm>
              <a:off x="7036403" y="3318033"/>
              <a:ext cx="59054" cy="40957"/>
            </a:xfrm>
            <a:custGeom>
              <a:avLst/>
              <a:gdLst>
                <a:gd name="connsiteX0" fmla="*/ 0 w 59054"/>
                <a:gd name="connsiteY0" fmla="*/ 9906 h 40957"/>
                <a:gd name="connsiteX1" fmla="*/ 2191 w 59054"/>
                <a:gd name="connsiteY1" fmla="*/ 40957 h 40957"/>
                <a:gd name="connsiteX2" fmla="*/ 59055 w 59054"/>
                <a:gd name="connsiteY2" fmla="*/ 29242 h 40957"/>
                <a:gd name="connsiteX3" fmla="*/ 54578 w 59054"/>
                <a:gd name="connsiteY3" fmla="*/ 0 h 40957"/>
                <a:gd name="connsiteX4" fmla="*/ 0 w 59054"/>
                <a:gd name="connsiteY4" fmla="*/ 9906 h 4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4" h="40957">
                  <a:moveTo>
                    <a:pt x="0" y="9906"/>
                  </a:moveTo>
                  <a:lnTo>
                    <a:pt x="2191" y="40957"/>
                  </a:lnTo>
                  <a:lnTo>
                    <a:pt x="59055" y="29242"/>
                  </a:lnTo>
                  <a:lnTo>
                    <a:pt x="54578" y="0"/>
                  </a:lnTo>
                  <a:lnTo>
                    <a:pt x="0" y="9906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1" name="任意多边形: 形状 1140">
              <a:extLst>
                <a:ext uri="{FF2B5EF4-FFF2-40B4-BE49-F238E27FC236}">
                  <a16:creationId xmlns:a16="http://schemas.microsoft.com/office/drawing/2014/main" id="{3F7A3BD2-7F72-4459-2337-C124A044971D}"/>
                </a:ext>
              </a:extLst>
            </p:cNvPr>
            <p:cNvSpPr/>
            <p:nvPr/>
          </p:nvSpPr>
          <p:spPr>
            <a:xfrm>
              <a:off x="7036403" y="3318033"/>
              <a:ext cx="59054" cy="40957"/>
            </a:xfrm>
            <a:custGeom>
              <a:avLst/>
              <a:gdLst>
                <a:gd name="connsiteX0" fmla="*/ 0 w 59054"/>
                <a:gd name="connsiteY0" fmla="*/ 9906 h 40957"/>
                <a:gd name="connsiteX1" fmla="*/ 2191 w 59054"/>
                <a:gd name="connsiteY1" fmla="*/ 40957 h 40957"/>
                <a:gd name="connsiteX2" fmla="*/ 59055 w 59054"/>
                <a:gd name="connsiteY2" fmla="*/ 29242 h 40957"/>
                <a:gd name="connsiteX3" fmla="*/ 54578 w 59054"/>
                <a:gd name="connsiteY3" fmla="*/ 0 h 40957"/>
                <a:gd name="connsiteX4" fmla="*/ 0 w 59054"/>
                <a:gd name="connsiteY4" fmla="*/ 9906 h 4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4" h="40957">
                  <a:moveTo>
                    <a:pt x="0" y="9906"/>
                  </a:moveTo>
                  <a:lnTo>
                    <a:pt x="2191" y="40957"/>
                  </a:lnTo>
                  <a:lnTo>
                    <a:pt x="59055" y="29242"/>
                  </a:lnTo>
                  <a:lnTo>
                    <a:pt x="54578" y="0"/>
                  </a:lnTo>
                  <a:lnTo>
                    <a:pt x="0" y="9906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2" name="任意多边形: 形状 1141">
              <a:extLst>
                <a:ext uri="{FF2B5EF4-FFF2-40B4-BE49-F238E27FC236}">
                  <a16:creationId xmlns:a16="http://schemas.microsoft.com/office/drawing/2014/main" id="{BBF62284-F30B-73B7-49CD-AB03F955C4C8}"/>
                </a:ext>
              </a:extLst>
            </p:cNvPr>
            <p:cNvSpPr/>
            <p:nvPr/>
          </p:nvSpPr>
          <p:spPr>
            <a:xfrm>
              <a:off x="6698170" y="2832068"/>
              <a:ext cx="398335" cy="506349"/>
            </a:xfrm>
            <a:custGeom>
              <a:avLst/>
              <a:gdLst>
                <a:gd name="connsiteX0" fmla="*/ 39053 w 398335"/>
                <a:gd name="connsiteY0" fmla="*/ 0 h 506349"/>
                <a:gd name="connsiteX1" fmla="*/ 184690 w 398335"/>
                <a:gd name="connsiteY1" fmla="*/ 68199 h 506349"/>
                <a:gd name="connsiteX2" fmla="*/ 255079 w 398335"/>
                <a:gd name="connsiteY2" fmla="*/ 111157 h 506349"/>
                <a:gd name="connsiteX3" fmla="*/ 289751 w 398335"/>
                <a:gd name="connsiteY3" fmla="*/ 137922 h 506349"/>
                <a:gd name="connsiteX4" fmla="*/ 324231 w 398335"/>
                <a:gd name="connsiteY4" fmla="*/ 174498 h 506349"/>
                <a:gd name="connsiteX5" fmla="*/ 332518 w 398335"/>
                <a:gd name="connsiteY5" fmla="*/ 187833 h 506349"/>
                <a:gd name="connsiteX6" fmla="*/ 336423 w 398335"/>
                <a:gd name="connsiteY6" fmla="*/ 195263 h 506349"/>
                <a:gd name="connsiteX7" fmla="*/ 338614 w 398335"/>
                <a:gd name="connsiteY7" fmla="*/ 200692 h 506349"/>
                <a:gd name="connsiteX8" fmla="*/ 342900 w 398335"/>
                <a:gd name="connsiteY8" fmla="*/ 211646 h 506349"/>
                <a:gd name="connsiteX9" fmla="*/ 346329 w 398335"/>
                <a:gd name="connsiteY9" fmla="*/ 221837 h 506349"/>
                <a:gd name="connsiteX10" fmla="*/ 352425 w 398335"/>
                <a:gd name="connsiteY10" fmla="*/ 241935 h 506349"/>
                <a:gd name="connsiteX11" fmla="*/ 357759 w 398335"/>
                <a:gd name="connsiteY11" fmla="*/ 261652 h 506349"/>
                <a:gd name="connsiteX12" fmla="*/ 375190 w 398335"/>
                <a:gd name="connsiteY12" fmla="*/ 339376 h 506349"/>
                <a:gd name="connsiteX13" fmla="*/ 398336 w 398335"/>
                <a:gd name="connsiteY13" fmla="*/ 494919 h 506349"/>
                <a:gd name="connsiteX14" fmla="*/ 337090 w 398335"/>
                <a:gd name="connsiteY14" fmla="*/ 506349 h 506349"/>
                <a:gd name="connsiteX15" fmla="*/ 297752 w 398335"/>
                <a:gd name="connsiteY15" fmla="*/ 359759 h 506349"/>
                <a:gd name="connsiteX16" fmla="*/ 272701 w 398335"/>
                <a:gd name="connsiteY16" fmla="*/ 288226 h 506349"/>
                <a:gd name="connsiteX17" fmla="*/ 266129 w 398335"/>
                <a:gd name="connsiteY17" fmla="*/ 270986 h 506349"/>
                <a:gd name="connsiteX18" fmla="*/ 259366 w 398335"/>
                <a:gd name="connsiteY18" fmla="*/ 254508 h 506349"/>
                <a:gd name="connsiteX19" fmla="*/ 255937 w 398335"/>
                <a:gd name="connsiteY19" fmla="*/ 246507 h 506349"/>
                <a:gd name="connsiteX20" fmla="*/ 252508 w 398335"/>
                <a:gd name="connsiteY20" fmla="*/ 239649 h 506349"/>
                <a:gd name="connsiteX21" fmla="*/ 250793 w 398335"/>
                <a:gd name="connsiteY21" fmla="*/ 236220 h 506349"/>
                <a:gd name="connsiteX22" fmla="*/ 249936 w 398335"/>
                <a:gd name="connsiteY22" fmla="*/ 235172 h 506349"/>
                <a:gd name="connsiteX23" fmla="*/ 247650 w 398335"/>
                <a:gd name="connsiteY23" fmla="*/ 232315 h 506349"/>
                <a:gd name="connsiteX24" fmla="*/ 227171 w 398335"/>
                <a:gd name="connsiteY24" fmla="*/ 214217 h 506349"/>
                <a:gd name="connsiteX25" fmla="*/ 199263 w 398335"/>
                <a:gd name="connsiteY25" fmla="*/ 195167 h 506349"/>
                <a:gd name="connsiteX26" fmla="*/ 135731 w 398335"/>
                <a:gd name="connsiteY26" fmla="*/ 159925 h 506349"/>
                <a:gd name="connsiteX27" fmla="*/ 0 w 398335"/>
                <a:gd name="connsiteY27" fmla="*/ 97155 h 50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98335" h="506349">
                  <a:moveTo>
                    <a:pt x="39053" y="0"/>
                  </a:moveTo>
                  <a:cubicBezTo>
                    <a:pt x="88983" y="19641"/>
                    <a:pt x="137627" y="42424"/>
                    <a:pt x="184690" y="68199"/>
                  </a:cubicBezTo>
                  <a:cubicBezTo>
                    <a:pt x="208874" y="81296"/>
                    <a:pt x="232372" y="95641"/>
                    <a:pt x="255079" y="111157"/>
                  </a:cubicBezTo>
                  <a:cubicBezTo>
                    <a:pt x="266605" y="119253"/>
                    <a:pt x="278225" y="128016"/>
                    <a:pt x="289751" y="137922"/>
                  </a:cubicBezTo>
                  <a:cubicBezTo>
                    <a:pt x="302619" y="148742"/>
                    <a:pt x="314182" y="161020"/>
                    <a:pt x="324231" y="174498"/>
                  </a:cubicBezTo>
                  <a:cubicBezTo>
                    <a:pt x="327298" y="178746"/>
                    <a:pt x="330060" y="183204"/>
                    <a:pt x="332518" y="187833"/>
                  </a:cubicBezTo>
                  <a:cubicBezTo>
                    <a:pt x="333851" y="190309"/>
                    <a:pt x="335280" y="192976"/>
                    <a:pt x="336423" y="195263"/>
                  </a:cubicBezTo>
                  <a:lnTo>
                    <a:pt x="338614" y="200692"/>
                  </a:lnTo>
                  <a:lnTo>
                    <a:pt x="342900" y="211646"/>
                  </a:lnTo>
                  <a:lnTo>
                    <a:pt x="346329" y="221837"/>
                  </a:lnTo>
                  <a:cubicBezTo>
                    <a:pt x="348710" y="228695"/>
                    <a:pt x="350615" y="235363"/>
                    <a:pt x="352425" y="241935"/>
                  </a:cubicBezTo>
                  <a:cubicBezTo>
                    <a:pt x="354235" y="248507"/>
                    <a:pt x="356140" y="255175"/>
                    <a:pt x="357759" y="261652"/>
                  </a:cubicBezTo>
                  <a:cubicBezTo>
                    <a:pt x="364712" y="287655"/>
                    <a:pt x="370046" y="313563"/>
                    <a:pt x="375190" y="339376"/>
                  </a:cubicBezTo>
                  <a:cubicBezTo>
                    <a:pt x="384715" y="391001"/>
                    <a:pt x="392906" y="442627"/>
                    <a:pt x="398336" y="494919"/>
                  </a:cubicBezTo>
                  <a:lnTo>
                    <a:pt x="337090" y="506349"/>
                  </a:lnTo>
                  <a:cubicBezTo>
                    <a:pt x="337090" y="506349"/>
                    <a:pt x="314135" y="408146"/>
                    <a:pt x="297752" y="359759"/>
                  </a:cubicBezTo>
                  <a:cubicBezTo>
                    <a:pt x="289751" y="335566"/>
                    <a:pt x="281273" y="311563"/>
                    <a:pt x="272701" y="288226"/>
                  </a:cubicBezTo>
                  <a:cubicBezTo>
                    <a:pt x="270605" y="282321"/>
                    <a:pt x="268414" y="276606"/>
                    <a:pt x="266129" y="270986"/>
                  </a:cubicBezTo>
                  <a:cubicBezTo>
                    <a:pt x="263843" y="265367"/>
                    <a:pt x="261652" y="259651"/>
                    <a:pt x="259366" y="254508"/>
                  </a:cubicBezTo>
                  <a:lnTo>
                    <a:pt x="255937" y="246507"/>
                  </a:lnTo>
                  <a:lnTo>
                    <a:pt x="252508" y="239649"/>
                  </a:lnTo>
                  <a:lnTo>
                    <a:pt x="250793" y="236220"/>
                  </a:lnTo>
                  <a:cubicBezTo>
                    <a:pt x="250555" y="235839"/>
                    <a:pt x="250260" y="235487"/>
                    <a:pt x="249936" y="235172"/>
                  </a:cubicBezTo>
                  <a:cubicBezTo>
                    <a:pt x="249241" y="234172"/>
                    <a:pt x="248479" y="233210"/>
                    <a:pt x="247650" y="232315"/>
                  </a:cubicBezTo>
                  <a:cubicBezTo>
                    <a:pt x="241440" y="225619"/>
                    <a:pt x="234572" y="219561"/>
                    <a:pt x="227171" y="214217"/>
                  </a:cubicBezTo>
                  <a:cubicBezTo>
                    <a:pt x="218694" y="207740"/>
                    <a:pt x="209264" y="201359"/>
                    <a:pt x="199263" y="195167"/>
                  </a:cubicBezTo>
                  <a:cubicBezTo>
                    <a:pt x="179261" y="182975"/>
                    <a:pt x="157829" y="171164"/>
                    <a:pt x="135731" y="159925"/>
                  </a:cubicBezTo>
                  <a:cubicBezTo>
                    <a:pt x="91821" y="137731"/>
                    <a:pt x="45148" y="116491"/>
                    <a:pt x="0" y="9715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3" name="任意多边形: 形状 1142">
              <a:extLst>
                <a:ext uri="{FF2B5EF4-FFF2-40B4-BE49-F238E27FC236}">
                  <a16:creationId xmlns:a16="http://schemas.microsoft.com/office/drawing/2014/main" id="{65324871-3D73-D641-19EA-0199CD604776}"/>
                </a:ext>
              </a:extLst>
            </p:cNvPr>
            <p:cNvSpPr/>
            <p:nvPr/>
          </p:nvSpPr>
          <p:spPr>
            <a:xfrm>
              <a:off x="6846665" y="1955196"/>
              <a:ext cx="903541" cy="903541"/>
            </a:xfrm>
            <a:custGeom>
              <a:avLst/>
              <a:gdLst>
                <a:gd name="connsiteX0" fmla="*/ 903542 w 903541"/>
                <a:gd name="connsiteY0" fmla="*/ 451771 h 903541"/>
                <a:gd name="connsiteX1" fmla="*/ 451771 w 903541"/>
                <a:gd name="connsiteY1" fmla="*/ 903541 h 903541"/>
                <a:gd name="connsiteX2" fmla="*/ 0 w 903541"/>
                <a:gd name="connsiteY2" fmla="*/ 451771 h 903541"/>
                <a:gd name="connsiteX3" fmla="*/ 451771 w 903541"/>
                <a:gd name="connsiteY3" fmla="*/ 0 h 903541"/>
                <a:gd name="connsiteX4" fmla="*/ 903542 w 903541"/>
                <a:gd name="connsiteY4" fmla="*/ 451771 h 90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541" h="903541">
                  <a:moveTo>
                    <a:pt x="903542" y="451771"/>
                  </a:moveTo>
                  <a:cubicBezTo>
                    <a:pt x="903542" y="701277"/>
                    <a:pt x="701277" y="903541"/>
                    <a:pt x="451771" y="903541"/>
                  </a:cubicBezTo>
                  <a:cubicBezTo>
                    <a:pt x="202265" y="903541"/>
                    <a:pt x="0" y="701277"/>
                    <a:pt x="0" y="451771"/>
                  </a:cubicBezTo>
                  <a:cubicBezTo>
                    <a:pt x="0" y="202265"/>
                    <a:pt x="202265" y="0"/>
                    <a:pt x="451771" y="0"/>
                  </a:cubicBezTo>
                  <a:cubicBezTo>
                    <a:pt x="701277" y="0"/>
                    <a:pt x="903542" y="202265"/>
                    <a:pt x="903542" y="451771"/>
                  </a:cubicBezTo>
                  <a:close/>
                </a:path>
              </a:pathLst>
            </a:custGeom>
            <a:solidFill>
              <a:schemeClr val="accent5">
                <a:alpha val="47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4" name="任意多边形: 形状 1143">
              <a:extLst>
                <a:ext uri="{FF2B5EF4-FFF2-40B4-BE49-F238E27FC236}">
                  <a16:creationId xmlns:a16="http://schemas.microsoft.com/office/drawing/2014/main" id="{C7034842-626C-EF15-71ED-03725A2776A9}"/>
                </a:ext>
              </a:extLst>
            </p:cNvPr>
            <p:cNvSpPr/>
            <p:nvPr/>
          </p:nvSpPr>
          <p:spPr>
            <a:xfrm>
              <a:off x="6786372" y="2531173"/>
              <a:ext cx="95440" cy="95440"/>
            </a:xfrm>
            <a:custGeom>
              <a:avLst/>
              <a:gdLst>
                <a:gd name="connsiteX0" fmla="*/ 95441 w 95440"/>
                <a:gd name="connsiteY0" fmla="*/ 47720 h 95440"/>
                <a:gd name="connsiteX1" fmla="*/ 47720 w 95440"/>
                <a:gd name="connsiteY1" fmla="*/ 95440 h 95440"/>
                <a:gd name="connsiteX2" fmla="*/ 0 w 95440"/>
                <a:gd name="connsiteY2" fmla="*/ 47720 h 95440"/>
                <a:gd name="connsiteX3" fmla="*/ 47720 w 95440"/>
                <a:gd name="connsiteY3" fmla="*/ 0 h 95440"/>
                <a:gd name="connsiteX4" fmla="*/ 95441 w 95440"/>
                <a:gd name="connsiteY4" fmla="*/ 47720 h 95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440" h="95440">
                  <a:moveTo>
                    <a:pt x="95441" y="47720"/>
                  </a:moveTo>
                  <a:cubicBezTo>
                    <a:pt x="95441" y="74075"/>
                    <a:pt x="74076" y="95440"/>
                    <a:pt x="47720" y="95440"/>
                  </a:cubicBezTo>
                  <a:cubicBezTo>
                    <a:pt x="21365" y="95440"/>
                    <a:pt x="0" y="74075"/>
                    <a:pt x="0" y="47720"/>
                  </a:cubicBezTo>
                  <a:cubicBezTo>
                    <a:pt x="0" y="21365"/>
                    <a:pt x="21365" y="0"/>
                    <a:pt x="47720" y="0"/>
                  </a:cubicBezTo>
                  <a:cubicBezTo>
                    <a:pt x="74075" y="0"/>
                    <a:pt x="95441" y="21365"/>
                    <a:pt x="95441" y="47720"/>
                  </a:cubicBezTo>
                  <a:close/>
                </a:path>
              </a:pathLst>
            </a:custGeom>
            <a:solidFill>
              <a:schemeClr val="accent5">
                <a:alpha val="47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5" name="任意多边形: 形状 1144">
              <a:extLst>
                <a:ext uri="{FF2B5EF4-FFF2-40B4-BE49-F238E27FC236}">
                  <a16:creationId xmlns:a16="http://schemas.microsoft.com/office/drawing/2014/main" id="{8A3D6EDF-1344-356E-C5FB-3AA4E7A2D4FD}"/>
                </a:ext>
              </a:extLst>
            </p:cNvPr>
            <p:cNvSpPr/>
            <p:nvPr/>
          </p:nvSpPr>
          <p:spPr>
            <a:xfrm>
              <a:off x="6704619" y="2582447"/>
              <a:ext cx="54672" cy="54671"/>
            </a:xfrm>
            <a:custGeom>
              <a:avLst/>
              <a:gdLst>
                <a:gd name="connsiteX0" fmla="*/ 54606 w 54672"/>
                <a:gd name="connsiteY0" fmla="*/ 29212 h 54671"/>
                <a:gd name="connsiteX1" fmla="*/ 25460 w 54672"/>
                <a:gd name="connsiteY1" fmla="*/ 54606 h 54671"/>
                <a:gd name="connsiteX2" fmla="*/ 66 w 54672"/>
                <a:gd name="connsiteY2" fmla="*/ 25460 h 54671"/>
                <a:gd name="connsiteX3" fmla="*/ 29212 w 54672"/>
                <a:gd name="connsiteY3" fmla="*/ 66 h 54671"/>
                <a:gd name="connsiteX4" fmla="*/ 29270 w 54672"/>
                <a:gd name="connsiteY4" fmla="*/ 66 h 54671"/>
                <a:gd name="connsiteX5" fmla="*/ 54606 w 54672"/>
                <a:gd name="connsiteY5" fmla="*/ 29212 h 54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72" h="54671">
                  <a:moveTo>
                    <a:pt x="54606" y="29212"/>
                  </a:moveTo>
                  <a:cubicBezTo>
                    <a:pt x="53568" y="44271"/>
                    <a:pt x="40519" y="55644"/>
                    <a:pt x="25460" y="54606"/>
                  </a:cubicBezTo>
                  <a:cubicBezTo>
                    <a:pt x="10391" y="53568"/>
                    <a:pt x="-972" y="40518"/>
                    <a:pt x="66" y="25460"/>
                  </a:cubicBezTo>
                  <a:cubicBezTo>
                    <a:pt x="1095" y="10391"/>
                    <a:pt x="14153" y="-972"/>
                    <a:pt x="29212" y="66"/>
                  </a:cubicBezTo>
                  <a:cubicBezTo>
                    <a:pt x="29231" y="66"/>
                    <a:pt x="29250" y="66"/>
                    <a:pt x="29270" y="66"/>
                  </a:cubicBezTo>
                  <a:cubicBezTo>
                    <a:pt x="44310" y="1133"/>
                    <a:pt x="55644" y="14172"/>
                    <a:pt x="54606" y="29212"/>
                  </a:cubicBezTo>
                  <a:close/>
                </a:path>
              </a:pathLst>
            </a:custGeom>
            <a:solidFill>
              <a:schemeClr val="accent5">
                <a:alpha val="47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6" name="任意多边形: 形状 1145">
              <a:extLst>
                <a:ext uri="{FF2B5EF4-FFF2-40B4-BE49-F238E27FC236}">
                  <a16:creationId xmlns:a16="http://schemas.microsoft.com/office/drawing/2014/main" id="{2B0EAE8E-4264-37D1-320D-9F9E3664426B}"/>
                </a:ext>
              </a:extLst>
            </p:cNvPr>
            <p:cNvSpPr/>
            <p:nvPr/>
          </p:nvSpPr>
          <p:spPr>
            <a:xfrm>
              <a:off x="6649621" y="2589722"/>
              <a:ext cx="27427" cy="27433"/>
            </a:xfrm>
            <a:custGeom>
              <a:avLst/>
              <a:gdLst>
                <a:gd name="connsiteX0" fmla="*/ 27404 w 27427"/>
                <a:gd name="connsiteY0" fmla="*/ 14603 h 27433"/>
                <a:gd name="connsiteX1" fmla="*/ 12830 w 27427"/>
                <a:gd name="connsiteY1" fmla="*/ 27405 h 27433"/>
                <a:gd name="connsiteX2" fmla="*/ 29 w 27427"/>
                <a:gd name="connsiteY2" fmla="*/ 12822 h 27433"/>
                <a:gd name="connsiteX3" fmla="*/ 14602 w 27427"/>
                <a:gd name="connsiteY3" fmla="*/ 30 h 27433"/>
                <a:gd name="connsiteX4" fmla="*/ 14640 w 27427"/>
                <a:gd name="connsiteY4" fmla="*/ 30 h 27433"/>
                <a:gd name="connsiteX5" fmla="*/ 27404 w 27427"/>
                <a:gd name="connsiteY5" fmla="*/ 14603 h 27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27" h="27433">
                  <a:moveTo>
                    <a:pt x="27404" y="14603"/>
                  </a:moveTo>
                  <a:cubicBezTo>
                    <a:pt x="26908" y="22166"/>
                    <a:pt x="20384" y="27890"/>
                    <a:pt x="12830" y="27405"/>
                  </a:cubicBezTo>
                  <a:cubicBezTo>
                    <a:pt x="5267" y="26909"/>
                    <a:pt x="-457" y="20385"/>
                    <a:pt x="29" y="12822"/>
                  </a:cubicBezTo>
                  <a:cubicBezTo>
                    <a:pt x="524" y="5269"/>
                    <a:pt x="7049" y="-465"/>
                    <a:pt x="14602" y="30"/>
                  </a:cubicBezTo>
                  <a:cubicBezTo>
                    <a:pt x="14621" y="30"/>
                    <a:pt x="14630" y="30"/>
                    <a:pt x="14640" y="30"/>
                  </a:cubicBezTo>
                  <a:cubicBezTo>
                    <a:pt x="22155" y="592"/>
                    <a:pt x="27842" y="7078"/>
                    <a:pt x="27404" y="14603"/>
                  </a:cubicBezTo>
                  <a:close/>
                </a:path>
              </a:pathLst>
            </a:custGeom>
            <a:solidFill>
              <a:schemeClr val="accent5">
                <a:alpha val="47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7" name="任意多边形: 形状 1146">
              <a:extLst>
                <a:ext uri="{FF2B5EF4-FFF2-40B4-BE49-F238E27FC236}">
                  <a16:creationId xmlns:a16="http://schemas.microsoft.com/office/drawing/2014/main" id="{89C2F87C-124E-6F08-A11B-9DE5363CC388}"/>
                </a:ext>
              </a:extLst>
            </p:cNvPr>
            <p:cNvSpPr/>
            <p:nvPr/>
          </p:nvSpPr>
          <p:spPr>
            <a:xfrm rot="20419199">
              <a:off x="7112223" y="2197875"/>
              <a:ext cx="351662" cy="437197"/>
            </a:xfrm>
            <a:custGeom>
              <a:avLst/>
              <a:gdLst>
                <a:gd name="connsiteX0" fmla="*/ 351663 w 351662"/>
                <a:gd name="connsiteY0" fmla="*/ 218599 h 437197"/>
                <a:gd name="connsiteX1" fmla="*/ 175831 w 351662"/>
                <a:gd name="connsiteY1" fmla="*/ 437197 h 437197"/>
                <a:gd name="connsiteX2" fmla="*/ 0 w 351662"/>
                <a:gd name="connsiteY2" fmla="*/ 218599 h 437197"/>
                <a:gd name="connsiteX3" fmla="*/ 175831 w 351662"/>
                <a:gd name="connsiteY3" fmla="*/ 0 h 437197"/>
                <a:gd name="connsiteX4" fmla="*/ 351663 w 351662"/>
                <a:gd name="connsiteY4" fmla="*/ 218599 h 43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662" h="437197">
                  <a:moveTo>
                    <a:pt x="351663" y="218599"/>
                  </a:moveTo>
                  <a:cubicBezTo>
                    <a:pt x="351663" y="339328"/>
                    <a:pt x="272940" y="437197"/>
                    <a:pt x="175831" y="437197"/>
                  </a:cubicBezTo>
                  <a:cubicBezTo>
                    <a:pt x="78722" y="437197"/>
                    <a:pt x="0" y="339327"/>
                    <a:pt x="0" y="218599"/>
                  </a:cubicBezTo>
                  <a:cubicBezTo>
                    <a:pt x="0" y="97870"/>
                    <a:pt x="78723" y="0"/>
                    <a:pt x="175831" y="0"/>
                  </a:cubicBezTo>
                  <a:cubicBezTo>
                    <a:pt x="272941" y="0"/>
                    <a:pt x="351663" y="97870"/>
                    <a:pt x="351663" y="218599"/>
                  </a:cubicBez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8" name="任意多边形: 形状 1147">
              <a:extLst>
                <a:ext uri="{FF2B5EF4-FFF2-40B4-BE49-F238E27FC236}">
                  <a16:creationId xmlns:a16="http://schemas.microsoft.com/office/drawing/2014/main" id="{67E2C0D7-171B-DE1B-289C-B1EBAEF7C3F8}"/>
                </a:ext>
              </a:extLst>
            </p:cNvPr>
            <p:cNvSpPr/>
            <p:nvPr/>
          </p:nvSpPr>
          <p:spPr>
            <a:xfrm rot="20419199">
              <a:off x="7159044" y="2235409"/>
              <a:ext cx="283844" cy="352805"/>
            </a:xfrm>
            <a:custGeom>
              <a:avLst/>
              <a:gdLst>
                <a:gd name="connsiteX0" fmla="*/ 283845 w 283844"/>
                <a:gd name="connsiteY0" fmla="*/ 176403 h 352805"/>
                <a:gd name="connsiteX1" fmla="*/ 141923 w 283844"/>
                <a:gd name="connsiteY1" fmla="*/ 352806 h 352805"/>
                <a:gd name="connsiteX2" fmla="*/ 0 w 283844"/>
                <a:gd name="connsiteY2" fmla="*/ 176403 h 352805"/>
                <a:gd name="connsiteX3" fmla="*/ 141923 w 283844"/>
                <a:gd name="connsiteY3" fmla="*/ 0 h 352805"/>
                <a:gd name="connsiteX4" fmla="*/ 283845 w 283844"/>
                <a:gd name="connsiteY4" fmla="*/ 176403 h 35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844" h="352805">
                  <a:moveTo>
                    <a:pt x="283845" y="176403"/>
                  </a:moveTo>
                  <a:cubicBezTo>
                    <a:pt x="283845" y="273828"/>
                    <a:pt x="220304" y="352806"/>
                    <a:pt x="141923" y="352806"/>
                  </a:cubicBezTo>
                  <a:cubicBezTo>
                    <a:pt x="63541" y="352806"/>
                    <a:pt x="0" y="273828"/>
                    <a:pt x="0" y="176403"/>
                  </a:cubicBezTo>
                  <a:cubicBezTo>
                    <a:pt x="0" y="78978"/>
                    <a:pt x="63541" y="0"/>
                    <a:pt x="141923" y="0"/>
                  </a:cubicBezTo>
                  <a:cubicBezTo>
                    <a:pt x="220304" y="0"/>
                    <a:pt x="283845" y="78978"/>
                    <a:pt x="283845" y="1764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9" name="任意多边形: 形状 1148">
              <a:extLst>
                <a:ext uri="{FF2B5EF4-FFF2-40B4-BE49-F238E27FC236}">
                  <a16:creationId xmlns:a16="http://schemas.microsoft.com/office/drawing/2014/main" id="{9FBBD71A-D6C1-7730-4909-B6087C2C1332}"/>
                </a:ext>
              </a:extLst>
            </p:cNvPr>
            <p:cNvSpPr/>
            <p:nvPr/>
          </p:nvSpPr>
          <p:spPr>
            <a:xfrm>
              <a:off x="7195002" y="2269261"/>
              <a:ext cx="234490" cy="277187"/>
            </a:xfrm>
            <a:custGeom>
              <a:avLst/>
              <a:gdLst>
                <a:gd name="connsiteX0" fmla="*/ 224305 w 234490"/>
                <a:gd name="connsiteY0" fmla="*/ 100273 h 277187"/>
                <a:gd name="connsiteX1" fmla="*/ 164869 w 234490"/>
                <a:gd name="connsiteY1" fmla="*/ 271723 h 277187"/>
                <a:gd name="connsiteX2" fmla="*/ 10184 w 234490"/>
                <a:gd name="connsiteY2" fmla="*/ 176949 h 277187"/>
                <a:gd name="connsiteX3" fmla="*/ 69715 w 234490"/>
                <a:gd name="connsiteY3" fmla="*/ 5499 h 277187"/>
                <a:gd name="connsiteX4" fmla="*/ 224305 w 234490"/>
                <a:gd name="connsiteY4" fmla="*/ 100273 h 27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490" h="277187">
                  <a:moveTo>
                    <a:pt x="224305" y="100273"/>
                  </a:moveTo>
                  <a:cubicBezTo>
                    <a:pt x="250594" y="173806"/>
                    <a:pt x="224305" y="250482"/>
                    <a:pt x="164869" y="271723"/>
                  </a:cubicBezTo>
                  <a:cubicBezTo>
                    <a:pt x="105434" y="292963"/>
                    <a:pt x="36472" y="250387"/>
                    <a:pt x="10184" y="176949"/>
                  </a:cubicBezTo>
                  <a:cubicBezTo>
                    <a:pt x="-16106" y="103511"/>
                    <a:pt x="10184" y="26835"/>
                    <a:pt x="69715" y="5499"/>
                  </a:cubicBezTo>
                  <a:cubicBezTo>
                    <a:pt x="129246" y="-15837"/>
                    <a:pt x="198017" y="26835"/>
                    <a:pt x="224305" y="100273"/>
                  </a:cubicBez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0" name="任意多边形: 形状 1149">
              <a:extLst>
                <a:ext uri="{FF2B5EF4-FFF2-40B4-BE49-F238E27FC236}">
                  <a16:creationId xmlns:a16="http://schemas.microsoft.com/office/drawing/2014/main" id="{AEAD10A4-A2F9-007A-FBAD-027213D01695}"/>
                </a:ext>
              </a:extLst>
            </p:cNvPr>
            <p:cNvSpPr/>
            <p:nvPr/>
          </p:nvSpPr>
          <p:spPr>
            <a:xfrm rot="20419199">
              <a:off x="7236382" y="2296481"/>
              <a:ext cx="167639" cy="216979"/>
            </a:xfrm>
            <a:custGeom>
              <a:avLst/>
              <a:gdLst>
                <a:gd name="connsiteX0" fmla="*/ 167640 w 167639"/>
                <a:gd name="connsiteY0" fmla="*/ 108490 h 216979"/>
                <a:gd name="connsiteX1" fmla="*/ 83820 w 167639"/>
                <a:gd name="connsiteY1" fmla="*/ 216980 h 216979"/>
                <a:gd name="connsiteX2" fmla="*/ 0 w 167639"/>
                <a:gd name="connsiteY2" fmla="*/ 108490 h 216979"/>
                <a:gd name="connsiteX3" fmla="*/ 83820 w 167639"/>
                <a:gd name="connsiteY3" fmla="*/ 0 h 216979"/>
                <a:gd name="connsiteX4" fmla="*/ 167640 w 167639"/>
                <a:gd name="connsiteY4" fmla="*/ 108490 h 21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39" h="216979">
                  <a:moveTo>
                    <a:pt x="167640" y="108490"/>
                  </a:moveTo>
                  <a:cubicBezTo>
                    <a:pt x="167640" y="168407"/>
                    <a:pt x="130113" y="216980"/>
                    <a:pt x="83820" y="216980"/>
                  </a:cubicBezTo>
                  <a:cubicBezTo>
                    <a:pt x="37527" y="216980"/>
                    <a:pt x="0" y="168407"/>
                    <a:pt x="0" y="108490"/>
                  </a:cubicBezTo>
                  <a:cubicBezTo>
                    <a:pt x="0" y="48573"/>
                    <a:pt x="37527" y="0"/>
                    <a:pt x="83820" y="0"/>
                  </a:cubicBezTo>
                  <a:cubicBezTo>
                    <a:pt x="130113" y="0"/>
                    <a:pt x="167640" y="48573"/>
                    <a:pt x="167640" y="10849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1" name="任意多边形: 形状 1150">
              <a:extLst>
                <a:ext uri="{FF2B5EF4-FFF2-40B4-BE49-F238E27FC236}">
                  <a16:creationId xmlns:a16="http://schemas.microsoft.com/office/drawing/2014/main" id="{FEA8EFFF-7850-D164-80AE-E097CD880B83}"/>
                </a:ext>
              </a:extLst>
            </p:cNvPr>
            <p:cNvSpPr/>
            <p:nvPr/>
          </p:nvSpPr>
          <p:spPr>
            <a:xfrm>
              <a:off x="7270725" y="2329383"/>
              <a:ext cx="119601" cy="150786"/>
            </a:xfrm>
            <a:custGeom>
              <a:avLst/>
              <a:gdLst>
                <a:gd name="connsiteX0" fmla="*/ 113626 w 119601"/>
                <a:gd name="connsiteY0" fmla="*/ 56153 h 150786"/>
                <a:gd name="connsiteX1" fmla="*/ 85813 w 119601"/>
                <a:gd name="connsiteY1" fmla="*/ 148260 h 150786"/>
                <a:gd name="connsiteX2" fmla="*/ 5994 w 119601"/>
                <a:gd name="connsiteY2" fmla="*/ 94634 h 150786"/>
                <a:gd name="connsiteX3" fmla="*/ 33712 w 119601"/>
                <a:gd name="connsiteY3" fmla="*/ 2527 h 150786"/>
                <a:gd name="connsiteX4" fmla="*/ 113626 w 119601"/>
                <a:gd name="connsiteY4" fmla="*/ 56153 h 15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601" h="150786">
                  <a:moveTo>
                    <a:pt x="113626" y="56153"/>
                  </a:moveTo>
                  <a:cubicBezTo>
                    <a:pt x="128009" y="96348"/>
                    <a:pt x="115531" y="137592"/>
                    <a:pt x="85813" y="148260"/>
                  </a:cubicBezTo>
                  <a:cubicBezTo>
                    <a:pt x="56095" y="158928"/>
                    <a:pt x="20377" y="134829"/>
                    <a:pt x="5994" y="94634"/>
                  </a:cubicBezTo>
                  <a:cubicBezTo>
                    <a:pt x="-8389" y="54438"/>
                    <a:pt x="3994" y="13195"/>
                    <a:pt x="33712" y="2527"/>
                  </a:cubicBezTo>
                  <a:cubicBezTo>
                    <a:pt x="63430" y="-8141"/>
                    <a:pt x="99244" y="15957"/>
                    <a:pt x="113626" y="56153"/>
                  </a:cubicBez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2" name="任意多边形: 形状 1151">
              <a:extLst>
                <a:ext uri="{FF2B5EF4-FFF2-40B4-BE49-F238E27FC236}">
                  <a16:creationId xmlns:a16="http://schemas.microsoft.com/office/drawing/2014/main" id="{7CB38ECB-DD72-96B6-478E-DAEAB0C20407}"/>
                </a:ext>
              </a:extLst>
            </p:cNvPr>
            <p:cNvSpPr/>
            <p:nvPr/>
          </p:nvSpPr>
          <p:spPr>
            <a:xfrm>
              <a:off x="7296436" y="2348013"/>
              <a:ext cx="82068" cy="108452"/>
            </a:xfrm>
            <a:custGeom>
              <a:avLst/>
              <a:gdLst>
                <a:gd name="connsiteX0" fmla="*/ 77437 w 82068"/>
                <a:gd name="connsiteY0" fmla="*/ 41237 h 108452"/>
                <a:gd name="connsiteX1" fmla="*/ 59816 w 82068"/>
                <a:gd name="connsiteY1" fmla="*/ 106865 h 108452"/>
                <a:gd name="connsiteX2" fmla="*/ 4571 w 82068"/>
                <a:gd name="connsiteY2" fmla="*/ 67336 h 108452"/>
                <a:gd name="connsiteX3" fmla="*/ 22192 w 82068"/>
                <a:gd name="connsiteY3" fmla="*/ 1613 h 108452"/>
                <a:gd name="connsiteX4" fmla="*/ 77437 w 82068"/>
                <a:gd name="connsiteY4" fmla="*/ 41237 h 108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68" h="108452">
                  <a:moveTo>
                    <a:pt x="77437" y="41237"/>
                  </a:moveTo>
                  <a:cubicBezTo>
                    <a:pt x="87915" y="69812"/>
                    <a:pt x="80009" y="99721"/>
                    <a:pt x="59816" y="106865"/>
                  </a:cubicBezTo>
                  <a:cubicBezTo>
                    <a:pt x="39623" y="114008"/>
                    <a:pt x="14953" y="96387"/>
                    <a:pt x="4571" y="67336"/>
                  </a:cubicBezTo>
                  <a:cubicBezTo>
                    <a:pt x="-5811" y="38285"/>
                    <a:pt x="2094" y="8852"/>
                    <a:pt x="22192" y="1613"/>
                  </a:cubicBezTo>
                  <a:cubicBezTo>
                    <a:pt x="42290" y="-5626"/>
                    <a:pt x="67055" y="12186"/>
                    <a:pt x="77437" y="412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3" name="任意多边形: 形状 1152">
              <a:extLst>
                <a:ext uri="{FF2B5EF4-FFF2-40B4-BE49-F238E27FC236}">
                  <a16:creationId xmlns:a16="http://schemas.microsoft.com/office/drawing/2014/main" id="{6F558166-0096-AB95-0AC3-1CC4F4106736}"/>
                </a:ext>
              </a:extLst>
            </p:cNvPr>
            <p:cNvSpPr/>
            <p:nvPr/>
          </p:nvSpPr>
          <p:spPr>
            <a:xfrm>
              <a:off x="7549324" y="2257996"/>
              <a:ext cx="93345" cy="100012"/>
            </a:xfrm>
            <a:custGeom>
              <a:avLst/>
              <a:gdLst>
                <a:gd name="connsiteX0" fmla="*/ 64484 w 93345"/>
                <a:gd name="connsiteY0" fmla="*/ 0 h 100012"/>
                <a:gd name="connsiteX1" fmla="*/ 10383 w 93345"/>
                <a:gd name="connsiteY1" fmla="*/ 19336 h 100012"/>
                <a:gd name="connsiteX2" fmla="*/ 0 w 93345"/>
                <a:gd name="connsiteY2" fmla="*/ 68485 h 100012"/>
                <a:gd name="connsiteX3" fmla="*/ 39243 w 93345"/>
                <a:gd name="connsiteY3" fmla="*/ 100013 h 100012"/>
                <a:gd name="connsiteX4" fmla="*/ 93345 w 93345"/>
                <a:gd name="connsiteY4" fmla="*/ 80582 h 100012"/>
                <a:gd name="connsiteX5" fmla="*/ 53245 w 93345"/>
                <a:gd name="connsiteY5" fmla="*/ 49530 h 100012"/>
                <a:gd name="connsiteX6" fmla="*/ 64484 w 93345"/>
                <a:gd name="connsiteY6" fmla="*/ 0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345" h="100012">
                  <a:moveTo>
                    <a:pt x="64484" y="0"/>
                  </a:moveTo>
                  <a:lnTo>
                    <a:pt x="10383" y="19336"/>
                  </a:lnTo>
                  <a:lnTo>
                    <a:pt x="0" y="68485"/>
                  </a:lnTo>
                  <a:lnTo>
                    <a:pt x="39243" y="100013"/>
                  </a:lnTo>
                  <a:lnTo>
                    <a:pt x="93345" y="80582"/>
                  </a:lnTo>
                  <a:lnTo>
                    <a:pt x="53245" y="49530"/>
                  </a:lnTo>
                  <a:lnTo>
                    <a:pt x="64484" y="0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4" name="任意多边形: 形状 1153">
              <a:extLst>
                <a:ext uri="{FF2B5EF4-FFF2-40B4-BE49-F238E27FC236}">
                  <a16:creationId xmlns:a16="http://schemas.microsoft.com/office/drawing/2014/main" id="{D04CD6DE-5CF9-1F92-5FFD-D35A40736017}"/>
                </a:ext>
              </a:extLst>
            </p:cNvPr>
            <p:cNvSpPr/>
            <p:nvPr/>
          </p:nvSpPr>
          <p:spPr>
            <a:xfrm>
              <a:off x="7336355" y="2294973"/>
              <a:ext cx="284005" cy="113803"/>
            </a:xfrm>
            <a:custGeom>
              <a:avLst/>
              <a:gdLst>
                <a:gd name="connsiteX0" fmla="*/ 9515 w 284005"/>
                <a:gd name="connsiteY0" fmla="*/ 113804 h 113803"/>
                <a:gd name="connsiteX1" fmla="*/ 0 w 284005"/>
                <a:gd name="connsiteY1" fmla="*/ 104269 h 113803"/>
                <a:gd name="connsiteX2" fmla="*/ 6277 w 284005"/>
                <a:gd name="connsiteY2" fmla="*/ 95325 h 113803"/>
                <a:gd name="connsiteX3" fmla="*/ 271263 w 284005"/>
                <a:gd name="connsiteY3" fmla="*/ 551 h 113803"/>
                <a:gd name="connsiteX4" fmla="*/ 283455 w 284005"/>
                <a:gd name="connsiteY4" fmla="*/ 6362 h 113803"/>
                <a:gd name="connsiteX5" fmla="*/ 277644 w 284005"/>
                <a:gd name="connsiteY5" fmla="*/ 18554 h 113803"/>
                <a:gd name="connsiteX6" fmla="*/ 12754 w 284005"/>
                <a:gd name="connsiteY6" fmla="*/ 113232 h 113803"/>
                <a:gd name="connsiteX7" fmla="*/ 9515 w 284005"/>
                <a:gd name="connsiteY7" fmla="*/ 113804 h 11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005" h="113803">
                  <a:moveTo>
                    <a:pt x="9515" y="113804"/>
                  </a:moveTo>
                  <a:cubicBezTo>
                    <a:pt x="4258" y="113794"/>
                    <a:pt x="0" y="109527"/>
                    <a:pt x="0" y="104269"/>
                  </a:cubicBezTo>
                  <a:cubicBezTo>
                    <a:pt x="9" y="100269"/>
                    <a:pt x="2514" y="96687"/>
                    <a:pt x="6277" y="95325"/>
                  </a:cubicBezTo>
                  <a:lnTo>
                    <a:pt x="271263" y="551"/>
                  </a:lnTo>
                  <a:cubicBezTo>
                    <a:pt x="276234" y="-1211"/>
                    <a:pt x="281692" y="1390"/>
                    <a:pt x="283455" y="6362"/>
                  </a:cubicBezTo>
                  <a:cubicBezTo>
                    <a:pt x="285217" y="11334"/>
                    <a:pt x="282616" y="16792"/>
                    <a:pt x="277644" y="18554"/>
                  </a:cubicBezTo>
                  <a:lnTo>
                    <a:pt x="12754" y="113232"/>
                  </a:lnTo>
                  <a:cubicBezTo>
                    <a:pt x="11716" y="113613"/>
                    <a:pt x="10620" y="113804"/>
                    <a:pt x="9515" y="11380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62" name="组合 1161">
            <a:extLst>
              <a:ext uri="{FF2B5EF4-FFF2-40B4-BE49-F238E27FC236}">
                <a16:creationId xmlns:a16="http://schemas.microsoft.com/office/drawing/2014/main" id="{7216C935-D82A-9A69-F071-F812EE40D81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697893" y="3333010"/>
            <a:ext cx="2270776" cy="1692000"/>
            <a:chOff x="3324225" y="1132441"/>
            <a:chExt cx="5543550" cy="4130609"/>
          </a:xfrm>
        </p:grpSpPr>
        <p:sp>
          <p:nvSpPr>
            <p:cNvPr id="1163" name="任意多边形: 形状 1162">
              <a:extLst>
                <a:ext uri="{FF2B5EF4-FFF2-40B4-BE49-F238E27FC236}">
                  <a16:creationId xmlns:a16="http://schemas.microsoft.com/office/drawing/2014/main" id="{5F2ADBC3-7530-6714-D3D1-56267C79D4BE}"/>
                </a:ext>
              </a:extLst>
            </p:cNvPr>
            <p:cNvSpPr/>
            <p:nvPr/>
          </p:nvSpPr>
          <p:spPr>
            <a:xfrm>
              <a:off x="3324225" y="4762357"/>
              <a:ext cx="5543550" cy="2771"/>
            </a:xfrm>
            <a:custGeom>
              <a:avLst/>
              <a:gdLst>
                <a:gd name="connsiteX0" fmla="*/ 0 w 5543550"/>
                <a:gd name="connsiteY0" fmla="*/ 0 h 2771"/>
                <a:gd name="connsiteX1" fmla="*/ 5543550 w 5543550"/>
                <a:gd name="connsiteY1" fmla="*/ 0 h 2771"/>
                <a:gd name="connsiteX2" fmla="*/ 5543550 w 5543550"/>
                <a:gd name="connsiteY2" fmla="*/ 2772 h 2771"/>
                <a:gd name="connsiteX3" fmla="*/ 0 w 5543550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43550" h="2771">
                  <a:moveTo>
                    <a:pt x="0" y="0"/>
                  </a:moveTo>
                  <a:lnTo>
                    <a:pt x="5543550" y="0"/>
                  </a:lnTo>
                  <a:lnTo>
                    <a:pt x="5543550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4" name="任意多边形: 形状 1163">
              <a:extLst>
                <a:ext uri="{FF2B5EF4-FFF2-40B4-BE49-F238E27FC236}">
                  <a16:creationId xmlns:a16="http://schemas.microsoft.com/office/drawing/2014/main" id="{7BDC2571-0264-EC50-BE15-DBE4333A2A21}"/>
                </a:ext>
              </a:extLst>
            </p:cNvPr>
            <p:cNvSpPr/>
            <p:nvPr/>
          </p:nvSpPr>
          <p:spPr>
            <a:xfrm>
              <a:off x="7723918" y="4940749"/>
              <a:ext cx="588392" cy="2771"/>
            </a:xfrm>
            <a:custGeom>
              <a:avLst/>
              <a:gdLst>
                <a:gd name="connsiteX0" fmla="*/ 0 w 588392"/>
                <a:gd name="connsiteY0" fmla="*/ 0 h 2771"/>
                <a:gd name="connsiteX1" fmla="*/ 588392 w 588392"/>
                <a:gd name="connsiteY1" fmla="*/ 0 h 2771"/>
                <a:gd name="connsiteX2" fmla="*/ 588392 w 588392"/>
                <a:gd name="connsiteY2" fmla="*/ 2772 h 2771"/>
                <a:gd name="connsiteX3" fmla="*/ 0 w 588392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8392" h="2771">
                  <a:moveTo>
                    <a:pt x="0" y="0"/>
                  </a:moveTo>
                  <a:lnTo>
                    <a:pt x="588392" y="0"/>
                  </a:lnTo>
                  <a:lnTo>
                    <a:pt x="588392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5" name="任意多边形: 形状 1164">
              <a:extLst>
                <a:ext uri="{FF2B5EF4-FFF2-40B4-BE49-F238E27FC236}">
                  <a16:creationId xmlns:a16="http://schemas.microsoft.com/office/drawing/2014/main" id="{D482FA67-E92F-98BB-4AA1-6CC1FAAAB176}"/>
                </a:ext>
              </a:extLst>
            </p:cNvPr>
            <p:cNvSpPr/>
            <p:nvPr/>
          </p:nvSpPr>
          <p:spPr>
            <a:xfrm>
              <a:off x="6346124" y="4906046"/>
              <a:ext cx="650369" cy="2771"/>
            </a:xfrm>
            <a:custGeom>
              <a:avLst/>
              <a:gdLst>
                <a:gd name="connsiteX0" fmla="*/ 0 w 650369"/>
                <a:gd name="connsiteY0" fmla="*/ 0 h 2771"/>
                <a:gd name="connsiteX1" fmla="*/ 650369 w 650369"/>
                <a:gd name="connsiteY1" fmla="*/ 0 h 2771"/>
                <a:gd name="connsiteX2" fmla="*/ 650369 w 650369"/>
                <a:gd name="connsiteY2" fmla="*/ 2772 h 2771"/>
                <a:gd name="connsiteX3" fmla="*/ 0 w 650369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369" h="2771">
                  <a:moveTo>
                    <a:pt x="0" y="0"/>
                  </a:moveTo>
                  <a:lnTo>
                    <a:pt x="650369" y="0"/>
                  </a:lnTo>
                  <a:lnTo>
                    <a:pt x="650369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6" name="任意多边形: 形状 1165">
              <a:extLst>
                <a:ext uri="{FF2B5EF4-FFF2-40B4-BE49-F238E27FC236}">
                  <a16:creationId xmlns:a16="http://schemas.microsoft.com/office/drawing/2014/main" id="{A3283A1C-278C-8C5F-6A24-750F8FF8BB60}"/>
                </a:ext>
              </a:extLst>
            </p:cNvPr>
            <p:cNvSpPr/>
            <p:nvPr/>
          </p:nvSpPr>
          <p:spPr>
            <a:xfrm>
              <a:off x="7539540" y="4889970"/>
              <a:ext cx="212761" cy="2771"/>
            </a:xfrm>
            <a:custGeom>
              <a:avLst/>
              <a:gdLst>
                <a:gd name="connsiteX0" fmla="*/ 0 w 212761"/>
                <a:gd name="connsiteY0" fmla="*/ 0 h 2771"/>
                <a:gd name="connsiteX1" fmla="*/ 212762 w 212761"/>
                <a:gd name="connsiteY1" fmla="*/ 0 h 2771"/>
                <a:gd name="connsiteX2" fmla="*/ 212762 w 212761"/>
                <a:gd name="connsiteY2" fmla="*/ 2772 h 2771"/>
                <a:gd name="connsiteX3" fmla="*/ 0 w 212761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61" h="2771">
                  <a:moveTo>
                    <a:pt x="0" y="0"/>
                  </a:moveTo>
                  <a:lnTo>
                    <a:pt x="212762" y="0"/>
                  </a:lnTo>
                  <a:lnTo>
                    <a:pt x="212762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7" name="任意多边形: 形状 1166">
              <a:extLst>
                <a:ext uri="{FF2B5EF4-FFF2-40B4-BE49-F238E27FC236}">
                  <a16:creationId xmlns:a16="http://schemas.microsoft.com/office/drawing/2014/main" id="{8B6B2F3A-3956-AFB2-5476-C87AB2C2B54C}"/>
                </a:ext>
              </a:extLst>
            </p:cNvPr>
            <p:cNvSpPr/>
            <p:nvPr/>
          </p:nvSpPr>
          <p:spPr>
            <a:xfrm>
              <a:off x="4438145" y="4856487"/>
              <a:ext cx="478851" cy="2771"/>
            </a:xfrm>
            <a:custGeom>
              <a:avLst/>
              <a:gdLst>
                <a:gd name="connsiteX0" fmla="*/ 0 w 478851"/>
                <a:gd name="connsiteY0" fmla="*/ 0 h 2771"/>
                <a:gd name="connsiteX1" fmla="*/ 478852 w 478851"/>
                <a:gd name="connsiteY1" fmla="*/ 0 h 2771"/>
                <a:gd name="connsiteX2" fmla="*/ 478852 w 478851"/>
                <a:gd name="connsiteY2" fmla="*/ 2772 h 2771"/>
                <a:gd name="connsiteX3" fmla="*/ 0 w 478851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851" h="2771">
                  <a:moveTo>
                    <a:pt x="0" y="0"/>
                  </a:moveTo>
                  <a:lnTo>
                    <a:pt x="478852" y="0"/>
                  </a:lnTo>
                  <a:lnTo>
                    <a:pt x="478852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8" name="任意多边形: 形状 1167">
              <a:extLst>
                <a:ext uri="{FF2B5EF4-FFF2-40B4-BE49-F238E27FC236}">
                  <a16:creationId xmlns:a16="http://schemas.microsoft.com/office/drawing/2014/main" id="{7C42FDA9-84AB-55D5-3A6E-86B0C00DA156}"/>
                </a:ext>
              </a:extLst>
            </p:cNvPr>
            <p:cNvSpPr/>
            <p:nvPr/>
          </p:nvSpPr>
          <p:spPr>
            <a:xfrm>
              <a:off x="4205205" y="4856487"/>
              <a:ext cx="171184" cy="2771"/>
            </a:xfrm>
            <a:custGeom>
              <a:avLst/>
              <a:gdLst>
                <a:gd name="connsiteX0" fmla="*/ 0 w 171184"/>
                <a:gd name="connsiteY0" fmla="*/ 0 h 2771"/>
                <a:gd name="connsiteX1" fmla="*/ 171185 w 171184"/>
                <a:gd name="connsiteY1" fmla="*/ 0 h 2771"/>
                <a:gd name="connsiteX2" fmla="*/ 171185 w 171184"/>
                <a:gd name="connsiteY2" fmla="*/ 2772 h 2771"/>
                <a:gd name="connsiteX3" fmla="*/ 0 w 171184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184" h="2771">
                  <a:moveTo>
                    <a:pt x="0" y="0"/>
                  </a:moveTo>
                  <a:lnTo>
                    <a:pt x="171185" y="0"/>
                  </a:lnTo>
                  <a:lnTo>
                    <a:pt x="171185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9" name="任意多边形: 形状 1168">
              <a:extLst>
                <a:ext uri="{FF2B5EF4-FFF2-40B4-BE49-F238E27FC236}">
                  <a16:creationId xmlns:a16="http://schemas.microsoft.com/office/drawing/2014/main" id="{969FB95A-5A28-A7AF-4520-199A7839E504}"/>
                </a:ext>
              </a:extLst>
            </p:cNvPr>
            <p:cNvSpPr/>
            <p:nvPr/>
          </p:nvSpPr>
          <p:spPr>
            <a:xfrm>
              <a:off x="4781846" y="4903274"/>
              <a:ext cx="600920" cy="2771"/>
            </a:xfrm>
            <a:custGeom>
              <a:avLst/>
              <a:gdLst>
                <a:gd name="connsiteX0" fmla="*/ 0 w 600920"/>
                <a:gd name="connsiteY0" fmla="*/ 0 h 2771"/>
                <a:gd name="connsiteX1" fmla="*/ 600921 w 600920"/>
                <a:gd name="connsiteY1" fmla="*/ 0 h 2771"/>
                <a:gd name="connsiteX2" fmla="*/ 600921 w 600920"/>
                <a:gd name="connsiteY2" fmla="*/ 2772 h 2771"/>
                <a:gd name="connsiteX3" fmla="*/ 0 w 600920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920" h="2771">
                  <a:moveTo>
                    <a:pt x="0" y="0"/>
                  </a:moveTo>
                  <a:lnTo>
                    <a:pt x="600921" y="0"/>
                  </a:lnTo>
                  <a:lnTo>
                    <a:pt x="600921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0" name="任意多边形: 形状 1169">
              <a:extLst>
                <a:ext uri="{FF2B5EF4-FFF2-40B4-BE49-F238E27FC236}">
                  <a16:creationId xmlns:a16="http://schemas.microsoft.com/office/drawing/2014/main" id="{E47ECD67-F1B6-7DFF-EFAB-DBCB272094EC}"/>
                </a:ext>
              </a:extLst>
            </p:cNvPr>
            <p:cNvSpPr/>
            <p:nvPr/>
          </p:nvSpPr>
          <p:spPr>
            <a:xfrm>
              <a:off x="3747863" y="1132441"/>
              <a:ext cx="2267312" cy="3135431"/>
            </a:xfrm>
            <a:custGeom>
              <a:avLst/>
              <a:gdLst>
                <a:gd name="connsiteX0" fmla="*/ 2204005 w 2267312"/>
                <a:gd name="connsiteY0" fmla="*/ 3135432 h 3135431"/>
                <a:gd name="connsiteX1" fmla="*/ 63196 w 2267312"/>
                <a:gd name="connsiteY1" fmla="*/ 3135432 h 3135431"/>
                <a:gd name="connsiteX2" fmla="*/ 0 w 2267312"/>
                <a:gd name="connsiteY2" fmla="*/ 3072125 h 3135431"/>
                <a:gd name="connsiteX3" fmla="*/ 0 w 2267312"/>
                <a:gd name="connsiteY3" fmla="*/ 62753 h 3135431"/>
                <a:gd name="connsiteX4" fmla="*/ 63196 w 2267312"/>
                <a:gd name="connsiteY4" fmla="*/ 0 h 3135431"/>
                <a:gd name="connsiteX5" fmla="*/ 2204005 w 2267312"/>
                <a:gd name="connsiteY5" fmla="*/ 0 h 3135431"/>
                <a:gd name="connsiteX6" fmla="*/ 2267312 w 2267312"/>
                <a:gd name="connsiteY6" fmla="*/ 63307 h 3135431"/>
                <a:gd name="connsiteX7" fmla="*/ 2267312 w 2267312"/>
                <a:gd name="connsiteY7" fmla="*/ 63307 h 3135431"/>
                <a:gd name="connsiteX8" fmla="*/ 2267312 w 2267312"/>
                <a:gd name="connsiteY8" fmla="*/ 3072125 h 3135431"/>
                <a:gd name="connsiteX9" fmla="*/ 2204005 w 2267312"/>
                <a:gd name="connsiteY9" fmla="*/ 3135432 h 3135431"/>
                <a:gd name="connsiteX10" fmla="*/ 63196 w 2267312"/>
                <a:gd name="connsiteY10" fmla="*/ 2217 h 3135431"/>
                <a:gd name="connsiteX11" fmla="*/ 2772 w 2267312"/>
                <a:gd name="connsiteY11" fmla="*/ 62753 h 3135431"/>
                <a:gd name="connsiteX12" fmla="*/ 2772 w 2267312"/>
                <a:gd name="connsiteY12" fmla="*/ 3072125 h 3135431"/>
                <a:gd name="connsiteX13" fmla="*/ 63196 w 2267312"/>
                <a:gd name="connsiteY13" fmla="*/ 3132660 h 3135431"/>
                <a:gd name="connsiteX14" fmla="*/ 2204005 w 2267312"/>
                <a:gd name="connsiteY14" fmla="*/ 3132660 h 3135431"/>
                <a:gd name="connsiteX15" fmla="*/ 2264540 w 2267312"/>
                <a:gd name="connsiteY15" fmla="*/ 3072125 h 3135431"/>
                <a:gd name="connsiteX16" fmla="*/ 2264540 w 2267312"/>
                <a:gd name="connsiteY16" fmla="*/ 62753 h 3135431"/>
                <a:gd name="connsiteX17" fmla="*/ 2204005 w 2267312"/>
                <a:gd name="connsiteY17" fmla="*/ 2217 h 313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7312" h="3135431">
                  <a:moveTo>
                    <a:pt x="2204005" y="3135432"/>
                  </a:moveTo>
                  <a:lnTo>
                    <a:pt x="63196" y="3135432"/>
                  </a:lnTo>
                  <a:cubicBezTo>
                    <a:pt x="28277" y="3135365"/>
                    <a:pt x="0" y="3107049"/>
                    <a:pt x="0" y="3072125"/>
                  </a:cubicBezTo>
                  <a:lnTo>
                    <a:pt x="0" y="62753"/>
                  </a:lnTo>
                  <a:cubicBezTo>
                    <a:pt x="304" y="28049"/>
                    <a:pt x="28492" y="59"/>
                    <a:pt x="63196" y="0"/>
                  </a:cubicBezTo>
                  <a:lnTo>
                    <a:pt x="2204005" y="0"/>
                  </a:lnTo>
                  <a:cubicBezTo>
                    <a:pt x="2238974" y="0"/>
                    <a:pt x="2267312" y="28344"/>
                    <a:pt x="2267312" y="63307"/>
                  </a:cubicBezTo>
                  <a:lnTo>
                    <a:pt x="2267312" y="63307"/>
                  </a:lnTo>
                  <a:lnTo>
                    <a:pt x="2267312" y="3072125"/>
                  </a:lnTo>
                  <a:cubicBezTo>
                    <a:pt x="2267312" y="3107093"/>
                    <a:pt x="2238974" y="3135432"/>
                    <a:pt x="2204005" y="3135432"/>
                  </a:cubicBezTo>
                  <a:close/>
                  <a:moveTo>
                    <a:pt x="63196" y="2217"/>
                  </a:moveTo>
                  <a:cubicBezTo>
                    <a:pt x="29807" y="2279"/>
                    <a:pt x="2772" y="29363"/>
                    <a:pt x="2772" y="62753"/>
                  </a:cubicBezTo>
                  <a:lnTo>
                    <a:pt x="2772" y="3072125"/>
                  </a:lnTo>
                  <a:cubicBezTo>
                    <a:pt x="2772" y="3105519"/>
                    <a:pt x="29807" y="3132605"/>
                    <a:pt x="63196" y="3132660"/>
                  </a:cubicBezTo>
                  <a:lnTo>
                    <a:pt x="2204005" y="3132660"/>
                  </a:lnTo>
                  <a:cubicBezTo>
                    <a:pt x="2237388" y="3132538"/>
                    <a:pt x="2264418" y="3105508"/>
                    <a:pt x="2264540" y="3072125"/>
                  </a:cubicBezTo>
                  <a:lnTo>
                    <a:pt x="2264540" y="62753"/>
                  </a:lnTo>
                  <a:cubicBezTo>
                    <a:pt x="2264418" y="29371"/>
                    <a:pt x="2237388" y="2339"/>
                    <a:pt x="2204005" y="2217"/>
                  </a:cubicBez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1" name="任意多边形: 形状 1170">
              <a:extLst>
                <a:ext uri="{FF2B5EF4-FFF2-40B4-BE49-F238E27FC236}">
                  <a16:creationId xmlns:a16="http://schemas.microsoft.com/office/drawing/2014/main" id="{E558F70F-FE93-7E4E-87AF-722CA076B305}"/>
                </a:ext>
              </a:extLst>
            </p:cNvPr>
            <p:cNvSpPr/>
            <p:nvPr/>
          </p:nvSpPr>
          <p:spPr>
            <a:xfrm>
              <a:off x="6145891" y="1132441"/>
              <a:ext cx="2267312" cy="3135431"/>
            </a:xfrm>
            <a:custGeom>
              <a:avLst/>
              <a:gdLst>
                <a:gd name="connsiteX0" fmla="*/ 2204226 w 2267312"/>
                <a:gd name="connsiteY0" fmla="*/ 3135432 h 3135431"/>
                <a:gd name="connsiteX1" fmla="*/ 63307 w 2267312"/>
                <a:gd name="connsiteY1" fmla="*/ 3135432 h 3135431"/>
                <a:gd name="connsiteX2" fmla="*/ 0 w 2267312"/>
                <a:gd name="connsiteY2" fmla="*/ 3072125 h 3135431"/>
                <a:gd name="connsiteX3" fmla="*/ 0 w 2267312"/>
                <a:gd name="connsiteY3" fmla="*/ 62753 h 3135431"/>
                <a:gd name="connsiteX4" fmla="*/ 63307 w 2267312"/>
                <a:gd name="connsiteY4" fmla="*/ 0 h 3135431"/>
                <a:gd name="connsiteX5" fmla="*/ 2204226 w 2267312"/>
                <a:gd name="connsiteY5" fmla="*/ 0 h 3135431"/>
                <a:gd name="connsiteX6" fmla="*/ 2267312 w 2267312"/>
                <a:gd name="connsiteY6" fmla="*/ 62753 h 3135431"/>
                <a:gd name="connsiteX7" fmla="*/ 2267312 w 2267312"/>
                <a:gd name="connsiteY7" fmla="*/ 3072125 h 3135431"/>
                <a:gd name="connsiteX8" fmla="*/ 2204226 w 2267312"/>
                <a:gd name="connsiteY8" fmla="*/ 3135432 h 3135431"/>
                <a:gd name="connsiteX9" fmla="*/ 63307 w 2267312"/>
                <a:gd name="connsiteY9" fmla="*/ 2217 h 3135431"/>
                <a:gd name="connsiteX10" fmla="*/ 2772 w 2267312"/>
                <a:gd name="connsiteY10" fmla="*/ 62753 h 3135431"/>
                <a:gd name="connsiteX11" fmla="*/ 2772 w 2267312"/>
                <a:gd name="connsiteY11" fmla="*/ 3072125 h 3135431"/>
                <a:gd name="connsiteX12" fmla="*/ 63307 w 2267312"/>
                <a:gd name="connsiteY12" fmla="*/ 3132660 h 3135431"/>
                <a:gd name="connsiteX13" fmla="*/ 2204226 w 2267312"/>
                <a:gd name="connsiteY13" fmla="*/ 3132660 h 3135431"/>
                <a:gd name="connsiteX14" fmla="*/ 2264762 w 2267312"/>
                <a:gd name="connsiteY14" fmla="*/ 3072125 h 3135431"/>
                <a:gd name="connsiteX15" fmla="*/ 2264762 w 2267312"/>
                <a:gd name="connsiteY15" fmla="*/ 62753 h 3135431"/>
                <a:gd name="connsiteX16" fmla="*/ 2204226 w 2267312"/>
                <a:gd name="connsiteY16" fmla="*/ 2217 h 313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67312" h="3135431">
                  <a:moveTo>
                    <a:pt x="2204226" y="3135432"/>
                  </a:moveTo>
                  <a:lnTo>
                    <a:pt x="63307" y="3135432"/>
                  </a:lnTo>
                  <a:cubicBezTo>
                    <a:pt x="28394" y="3135310"/>
                    <a:pt x="122" y="3107038"/>
                    <a:pt x="0" y="3072125"/>
                  </a:cubicBezTo>
                  <a:lnTo>
                    <a:pt x="0" y="62753"/>
                  </a:lnTo>
                  <a:cubicBezTo>
                    <a:pt x="366" y="28031"/>
                    <a:pt x="28583" y="59"/>
                    <a:pt x="63307" y="0"/>
                  </a:cubicBezTo>
                  <a:lnTo>
                    <a:pt x="2204226" y="0"/>
                  </a:lnTo>
                  <a:cubicBezTo>
                    <a:pt x="2238885" y="120"/>
                    <a:pt x="2267013" y="28092"/>
                    <a:pt x="2267312" y="62753"/>
                  </a:cubicBezTo>
                  <a:lnTo>
                    <a:pt x="2267312" y="3072125"/>
                  </a:lnTo>
                  <a:cubicBezTo>
                    <a:pt x="2267379" y="3107027"/>
                    <a:pt x="2239129" y="3135365"/>
                    <a:pt x="2204226" y="3135432"/>
                  </a:cubicBezTo>
                  <a:close/>
                  <a:moveTo>
                    <a:pt x="63307" y="2217"/>
                  </a:moveTo>
                  <a:cubicBezTo>
                    <a:pt x="29924" y="2339"/>
                    <a:pt x="2894" y="29371"/>
                    <a:pt x="2772" y="62753"/>
                  </a:cubicBezTo>
                  <a:lnTo>
                    <a:pt x="2772" y="3072125"/>
                  </a:lnTo>
                  <a:cubicBezTo>
                    <a:pt x="2894" y="3105508"/>
                    <a:pt x="29924" y="3132538"/>
                    <a:pt x="63307" y="3132660"/>
                  </a:cubicBezTo>
                  <a:lnTo>
                    <a:pt x="2204226" y="3132660"/>
                  </a:lnTo>
                  <a:cubicBezTo>
                    <a:pt x="2237610" y="3132538"/>
                    <a:pt x="2264640" y="3105508"/>
                    <a:pt x="2264762" y="3072125"/>
                  </a:cubicBezTo>
                  <a:lnTo>
                    <a:pt x="2264762" y="62753"/>
                  </a:lnTo>
                  <a:cubicBezTo>
                    <a:pt x="2264640" y="29371"/>
                    <a:pt x="2237610" y="2339"/>
                    <a:pt x="2204226" y="2217"/>
                  </a:cubicBez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2" name="任意多边形: 形状 1171">
              <a:extLst>
                <a:ext uri="{FF2B5EF4-FFF2-40B4-BE49-F238E27FC236}">
                  <a16:creationId xmlns:a16="http://schemas.microsoft.com/office/drawing/2014/main" id="{7DB7DFB3-6294-F1DD-B0B5-EDD9711A116D}"/>
                </a:ext>
              </a:extLst>
            </p:cNvPr>
            <p:cNvSpPr/>
            <p:nvPr/>
          </p:nvSpPr>
          <p:spPr>
            <a:xfrm>
              <a:off x="7444745" y="1367820"/>
              <a:ext cx="485947" cy="1418372"/>
            </a:xfrm>
            <a:custGeom>
              <a:avLst/>
              <a:gdLst>
                <a:gd name="connsiteX0" fmla="*/ 0 w 485947"/>
                <a:gd name="connsiteY0" fmla="*/ 0 h 1418372"/>
                <a:gd name="connsiteX1" fmla="*/ 485947 w 485947"/>
                <a:gd name="connsiteY1" fmla="*/ 0 h 1418372"/>
                <a:gd name="connsiteX2" fmla="*/ 485947 w 485947"/>
                <a:gd name="connsiteY2" fmla="*/ 1418373 h 1418372"/>
                <a:gd name="connsiteX3" fmla="*/ 0 w 485947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947" h="1418372">
                  <a:moveTo>
                    <a:pt x="0" y="0"/>
                  </a:moveTo>
                  <a:lnTo>
                    <a:pt x="485947" y="0"/>
                  </a:lnTo>
                  <a:lnTo>
                    <a:pt x="485947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3" name="任意多边形: 形状 1172">
              <a:extLst>
                <a:ext uri="{FF2B5EF4-FFF2-40B4-BE49-F238E27FC236}">
                  <a16:creationId xmlns:a16="http://schemas.microsoft.com/office/drawing/2014/main" id="{6EB184A6-0CBB-A0D3-351B-5B3719C01A35}"/>
                </a:ext>
              </a:extLst>
            </p:cNvPr>
            <p:cNvSpPr/>
            <p:nvPr/>
          </p:nvSpPr>
          <p:spPr>
            <a:xfrm>
              <a:off x="7340305" y="1367820"/>
              <a:ext cx="559011" cy="1418372"/>
            </a:xfrm>
            <a:custGeom>
              <a:avLst/>
              <a:gdLst>
                <a:gd name="connsiteX0" fmla="*/ 0 w 559011"/>
                <a:gd name="connsiteY0" fmla="*/ 0 h 1418372"/>
                <a:gd name="connsiteX1" fmla="*/ 559012 w 559011"/>
                <a:gd name="connsiteY1" fmla="*/ 0 h 1418372"/>
                <a:gd name="connsiteX2" fmla="*/ 559012 w 559011"/>
                <a:gd name="connsiteY2" fmla="*/ 1418373 h 1418372"/>
                <a:gd name="connsiteX3" fmla="*/ 0 w 559011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011" h="1418372">
                  <a:moveTo>
                    <a:pt x="0" y="0"/>
                  </a:moveTo>
                  <a:lnTo>
                    <a:pt x="559012" y="0"/>
                  </a:lnTo>
                  <a:lnTo>
                    <a:pt x="559012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4" name="任意多边形: 形状 1173">
              <a:extLst>
                <a:ext uri="{FF2B5EF4-FFF2-40B4-BE49-F238E27FC236}">
                  <a16:creationId xmlns:a16="http://schemas.microsoft.com/office/drawing/2014/main" id="{19074797-32DE-DD0C-2986-D3E841C9BD8A}"/>
                </a:ext>
              </a:extLst>
            </p:cNvPr>
            <p:cNvSpPr/>
            <p:nvPr/>
          </p:nvSpPr>
          <p:spPr>
            <a:xfrm>
              <a:off x="7387203" y="1423588"/>
              <a:ext cx="465325" cy="1306947"/>
            </a:xfrm>
            <a:custGeom>
              <a:avLst/>
              <a:gdLst>
                <a:gd name="connsiteX0" fmla="*/ 0 w 465325"/>
                <a:gd name="connsiteY0" fmla="*/ 0 h 1306947"/>
                <a:gd name="connsiteX1" fmla="*/ 465326 w 465325"/>
                <a:gd name="connsiteY1" fmla="*/ 0 h 1306947"/>
                <a:gd name="connsiteX2" fmla="*/ 465326 w 465325"/>
                <a:gd name="connsiteY2" fmla="*/ 1306947 h 1306947"/>
                <a:gd name="connsiteX3" fmla="*/ 0 w 465325"/>
                <a:gd name="connsiteY3" fmla="*/ 1306947 h 130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25" h="1306947">
                  <a:moveTo>
                    <a:pt x="0" y="0"/>
                  </a:moveTo>
                  <a:lnTo>
                    <a:pt x="465326" y="0"/>
                  </a:lnTo>
                  <a:lnTo>
                    <a:pt x="465326" y="1306947"/>
                  </a:lnTo>
                  <a:lnTo>
                    <a:pt x="0" y="1306947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5" name="任意多边形: 形状 1174">
              <a:extLst>
                <a:ext uri="{FF2B5EF4-FFF2-40B4-BE49-F238E27FC236}">
                  <a16:creationId xmlns:a16="http://schemas.microsoft.com/office/drawing/2014/main" id="{CB032A0E-F077-DDC1-F0EC-60AA18B3EDF4}"/>
                </a:ext>
              </a:extLst>
            </p:cNvPr>
            <p:cNvSpPr/>
            <p:nvPr/>
          </p:nvSpPr>
          <p:spPr>
            <a:xfrm>
              <a:off x="7499959" y="1567942"/>
              <a:ext cx="239703" cy="1018128"/>
            </a:xfrm>
            <a:custGeom>
              <a:avLst/>
              <a:gdLst>
                <a:gd name="connsiteX0" fmla="*/ 0 w 239703"/>
                <a:gd name="connsiteY0" fmla="*/ 0 h 1018128"/>
                <a:gd name="connsiteX1" fmla="*/ 239703 w 239703"/>
                <a:gd name="connsiteY1" fmla="*/ 0 h 1018128"/>
                <a:gd name="connsiteX2" fmla="*/ 239703 w 239703"/>
                <a:gd name="connsiteY2" fmla="*/ 1018128 h 1018128"/>
                <a:gd name="connsiteX3" fmla="*/ 0 w 239703"/>
                <a:gd name="connsiteY3" fmla="*/ 1018128 h 101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03" h="1018128">
                  <a:moveTo>
                    <a:pt x="0" y="0"/>
                  </a:moveTo>
                  <a:lnTo>
                    <a:pt x="239703" y="0"/>
                  </a:lnTo>
                  <a:lnTo>
                    <a:pt x="239703" y="1018128"/>
                  </a:lnTo>
                  <a:lnTo>
                    <a:pt x="0" y="1018128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6" name="任意多边形: 形状 1175">
              <a:extLst>
                <a:ext uri="{FF2B5EF4-FFF2-40B4-BE49-F238E27FC236}">
                  <a16:creationId xmlns:a16="http://schemas.microsoft.com/office/drawing/2014/main" id="{EF661B79-FD32-D193-8250-9302C5D11AB8}"/>
                </a:ext>
              </a:extLst>
            </p:cNvPr>
            <p:cNvSpPr/>
            <p:nvPr/>
          </p:nvSpPr>
          <p:spPr>
            <a:xfrm>
              <a:off x="6746147" y="1673380"/>
              <a:ext cx="485947" cy="1418372"/>
            </a:xfrm>
            <a:custGeom>
              <a:avLst/>
              <a:gdLst>
                <a:gd name="connsiteX0" fmla="*/ 0 w 485947"/>
                <a:gd name="connsiteY0" fmla="*/ 0 h 1418372"/>
                <a:gd name="connsiteX1" fmla="*/ 485948 w 485947"/>
                <a:gd name="connsiteY1" fmla="*/ 0 h 1418372"/>
                <a:gd name="connsiteX2" fmla="*/ 485948 w 485947"/>
                <a:gd name="connsiteY2" fmla="*/ 1418373 h 1418372"/>
                <a:gd name="connsiteX3" fmla="*/ 0 w 485947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947" h="1418372">
                  <a:moveTo>
                    <a:pt x="0" y="0"/>
                  </a:moveTo>
                  <a:lnTo>
                    <a:pt x="485948" y="0"/>
                  </a:lnTo>
                  <a:lnTo>
                    <a:pt x="485948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7" name="任意多边形: 形状 1176">
              <a:extLst>
                <a:ext uri="{FF2B5EF4-FFF2-40B4-BE49-F238E27FC236}">
                  <a16:creationId xmlns:a16="http://schemas.microsoft.com/office/drawing/2014/main" id="{C0FE1D5B-76FA-BE20-5D24-833A06A97679}"/>
                </a:ext>
              </a:extLst>
            </p:cNvPr>
            <p:cNvSpPr/>
            <p:nvPr/>
          </p:nvSpPr>
          <p:spPr>
            <a:xfrm>
              <a:off x="6641817" y="1673380"/>
              <a:ext cx="559011" cy="1418372"/>
            </a:xfrm>
            <a:custGeom>
              <a:avLst/>
              <a:gdLst>
                <a:gd name="connsiteX0" fmla="*/ 0 w 559011"/>
                <a:gd name="connsiteY0" fmla="*/ 0 h 1418372"/>
                <a:gd name="connsiteX1" fmla="*/ 559012 w 559011"/>
                <a:gd name="connsiteY1" fmla="*/ 0 h 1418372"/>
                <a:gd name="connsiteX2" fmla="*/ 559012 w 559011"/>
                <a:gd name="connsiteY2" fmla="*/ 1418373 h 1418372"/>
                <a:gd name="connsiteX3" fmla="*/ 0 w 559011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011" h="1418372">
                  <a:moveTo>
                    <a:pt x="0" y="0"/>
                  </a:moveTo>
                  <a:lnTo>
                    <a:pt x="559012" y="0"/>
                  </a:lnTo>
                  <a:lnTo>
                    <a:pt x="559012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8" name="任意多边形: 形状 1177">
              <a:extLst>
                <a:ext uri="{FF2B5EF4-FFF2-40B4-BE49-F238E27FC236}">
                  <a16:creationId xmlns:a16="http://schemas.microsoft.com/office/drawing/2014/main" id="{26443393-76B9-1B7D-13DD-540426666073}"/>
                </a:ext>
              </a:extLst>
            </p:cNvPr>
            <p:cNvSpPr/>
            <p:nvPr/>
          </p:nvSpPr>
          <p:spPr>
            <a:xfrm>
              <a:off x="6688605" y="1729149"/>
              <a:ext cx="465325" cy="1306947"/>
            </a:xfrm>
            <a:custGeom>
              <a:avLst/>
              <a:gdLst>
                <a:gd name="connsiteX0" fmla="*/ 0 w 465325"/>
                <a:gd name="connsiteY0" fmla="*/ 0 h 1306947"/>
                <a:gd name="connsiteX1" fmla="*/ 465326 w 465325"/>
                <a:gd name="connsiteY1" fmla="*/ 0 h 1306947"/>
                <a:gd name="connsiteX2" fmla="*/ 465326 w 465325"/>
                <a:gd name="connsiteY2" fmla="*/ 1306947 h 1306947"/>
                <a:gd name="connsiteX3" fmla="*/ 0 w 465325"/>
                <a:gd name="connsiteY3" fmla="*/ 1306947 h 130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25" h="1306947">
                  <a:moveTo>
                    <a:pt x="0" y="0"/>
                  </a:moveTo>
                  <a:lnTo>
                    <a:pt x="465326" y="0"/>
                  </a:lnTo>
                  <a:lnTo>
                    <a:pt x="465326" y="1306947"/>
                  </a:lnTo>
                  <a:lnTo>
                    <a:pt x="0" y="1306947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9" name="任意多边形: 形状 1178">
              <a:extLst>
                <a:ext uri="{FF2B5EF4-FFF2-40B4-BE49-F238E27FC236}">
                  <a16:creationId xmlns:a16="http://schemas.microsoft.com/office/drawing/2014/main" id="{466AC0E3-61FD-E981-5CA2-39410CCBFF61}"/>
                </a:ext>
              </a:extLst>
            </p:cNvPr>
            <p:cNvSpPr/>
            <p:nvPr/>
          </p:nvSpPr>
          <p:spPr>
            <a:xfrm>
              <a:off x="6801472" y="1873503"/>
              <a:ext cx="239703" cy="1018128"/>
            </a:xfrm>
            <a:custGeom>
              <a:avLst/>
              <a:gdLst>
                <a:gd name="connsiteX0" fmla="*/ 143910 w 239703"/>
                <a:gd name="connsiteY0" fmla="*/ 0 h 1018128"/>
                <a:gd name="connsiteX1" fmla="*/ 239703 w 239703"/>
                <a:gd name="connsiteY1" fmla="*/ 0 h 1018128"/>
                <a:gd name="connsiteX2" fmla="*/ 239703 w 239703"/>
                <a:gd name="connsiteY2" fmla="*/ 1018128 h 1018128"/>
                <a:gd name="connsiteX3" fmla="*/ 143910 w 239703"/>
                <a:gd name="connsiteY3" fmla="*/ 1018128 h 1018128"/>
                <a:gd name="connsiteX4" fmla="*/ 95792 w 239703"/>
                <a:gd name="connsiteY4" fmla="*/ 1018128 h 1018128"/>
                <a:gd name="connsiteX5" fmla="*/ 0 w 239703"/>
                <a:gd name="connsiteY5" fmla="*/ 1018128 h 1018128"/>
                <a:gd name="connsiteX6" fmla="*/ 0 w 239703"/>
                <a:gd name="connsiteY6" fmla="*/ 0 h 1018128"/>
                <a:gd name="connsiteX7" fmla="*/ 95792 w 239703"/>
                <a:gd name="connsiteY7" fmla="*/ 0 h 101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703" h="1018128">
                  <a:moveTo>
                    <a:pt x="143910" y="0"/>
                  </a:moveTo>
                  <a:cubicBezTo>
                    <a:pt x="196815" y="0"/>
                    <a:pt x="239703" y="0"/>
                    <a:pt x="239703" y="0"/>
                  </a:cubicBezTo>
                  <a:lnTo>
                    <a:pt x="239703" y="1018128"/>
                  </a:lnTo>
                  <a:cubicBezTo>
                    <a:pt x="239703" y="1018128"/>
                    <a:pt x="196815" y="1018128"/>
                    <a:pt x="143910" y="1018128"/>
                  </a:cubicBezTo>
                  <a:lnTo>
                    <a:pt x="95792" y="1018128"/>
                  </a:lnTo>
                  <a:cubicBezTo>
                    <a:pt x="42888" y="1018128"/>
                    <a:pt x="0" y="1018128"/>
                    <a:pt x="0" y="1018128"/>
                  </a:cubicBezTo>
                  <a:lnTo>
                    <a:pt x="0" y="0"/>
                  </a:lnTo>
                  <a:cubicBezTo>
                    <a:pt x="0" y="0"/>
                    <a:pt x="42887" y="0"/>
                    <a:pt x="95792" y="0"/>
                  </a:cubicBez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0" name="任意多边形: 形状 1179">
              <a:extLst>
                <a:ext uri="{FF2B5EF4-FFF2-40B4-BE49-F238E27FC236}">
                  <a16:creationId xmlns:a16="http://schemas.microsoft.com/office/drawing/2014/main" id="{94A0E00E-60BD-EAE7-F810-F3068D4F1985}"/>
                </a:ext>
              </a:extLst>
            </p:cNvPr>
            <p:cNvSpPr/>
            <p:nvPr/>
          </p:nvSpPr>
          <p:spPr>
            <a:xfrm>
              <a:off x="6304659" y="3687241"/>
              <a:ext cx="94351" cy="1075116"/>
            </a:xfrm>
            <a:custGeom>
              <a:avLst/>
              <a:gdLst>
                <a:gd name="connsiteX0" fmla="*/ 0 w 94351"/>
                <a:gd name="connsiteY0" fmla="*/ 0 h 1075116"/>
                <a:gd name="connsiteX1" fmla="*/ 94351 w 94351"/>
                <a:gd name="connsiteY1" fmla="*/ 0 h 1075116"/>
                <a:gd name="connsiteX2" fmla="*/ 94351 w 94351"/>
                <a:gd name="connsiteY2" fmla="*/ 1075116 h 1075116"/>
                <a:gd name="connsiteX3" fmla="*/ 0 w 94351"/>
                <a:gd name="connsiteY3" fmla="*/ 1075116 h 107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1075116">
                  <a:moveTo>
                    <a:pt x="0" y="0"/>
                  </a:moveTo>
                  <a:lnTo>
                    <a:pt x="94351" y="0"/>
                  </a:lnTo>
                  <a:lnTo>
                    <a:pt x="94351" y="1075116"/>
                  </a:lnTo>
                  <a:lnTo>
                    <a:pt x="0" y="1075116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1" name="任意多边形: 形状 1180">
              <a:extLst>
                <a:ext uri="{FF2B5EF4-FFF2-40B4-BE49-F238E27FC236}">
                  <a16:creationId xmlns:a16="http://schemas.microsoft.com/office/drawing/2014/main" id="{C31FD74E-D33B-C61E-C0A1-108DDEAB0E5D}"/>
                </a:ext>
              </a:extLst>
            </p:cNvPr>
            <p:cNvSpPr/>
            <p:nvPr/>
          </p:nvSpPr>
          <p:spPr>
            <a:xfrm>
              <a:off x="6274945" y="3687241"/>
              <a:ext cx="65524" cy="1075116"/>
            </a:xfrm>
            <a:custGeom>
              <a:avLst/>
              <a:gdLst>
                <a:gd name="connsiteX0" fmla="*/ 0 w 65524"/>
                <a:gd name="connsiteY0" fmla="*/ 0 h 1075116"/>
                <a:gd name="connsiteX1" fmla="*/ 65525 w 65524"/>
                <a:gd name="connsiteY1" fmla="*/ 0 h 1075116"/>
                <a:gd name="connsiteX2" fmla="*/ 65525 w 65524"/>
                <a:gd name="connsiteY2" fmla="*/ 1075116 h 1075116"/>
                <a:gd name="connsiteX3" fmla="*/ 0 w 65524"/>
                <a:gd name="connsiteY3" fmla="*/ 1075116 h 107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1075116">
                  <a:moveTo>
                    <a:pt x="0" y="0"/>
                  </a:moveTo>
                  <a:lnTo>
                    <a:pt x="65525" y="0"/>
                  </a:lnTo>
                  <a:lnTo>
                    <a:pt x="65525" y="1075116"/>
                  </a:lnTo>
                  <a:lnTo>
                    <a:pt x="0" y="1075116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95DD95C4-A41F-325B-CB67-772644089F91}"/>
                </a:ext>
              </a:extLst>
            </p:cNvPr>
            <p:cNvSpPr/>
            <p:nvPr/>
          </p:nvSpPr>
          <p:spPr>
            <a:xfrm>
              <a:off x="6254656" y="3687130"/>
              <a:ext cx="1122014" cy="106103"/>
            </a:xfrm>
            <a:custGeom>
              <a:avLst/>
              <a:gdLst>
                <a:gd name="connsiteX0" fmla="*/ 0 w 1122014"/>
                <a:gd name="connsiteY0" fmla="*/ 0 h 106103"/>
                <a:gd name="connsiteX1" fmla="*/ 1122015 w 1122014"/>
                <a:gd name="connsiteY1" fmla="*/ 0 h 106103"/>
                <a:gd name="connsiteX2" fmla="*/ 1122015 w 1122014"/>
                <a:gd name="connsiteY2" fmla="*/ 106104 h 106103"/>
                <a:gd name="connsiteX3" fmla="*/ 0 w 1122014"/>
                <a:gd name="connsiteY3" fmla="*/ 106104 h 10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2014" h="106103">
                  <a:moveTo>
                    <a:pt x="0" y="0"/>
                  </a:moveTo>
                  <a:lnTo>
                    <a:pt x="1122015" y="0"/>
                  </a:lnTo>
                  <a:lnTo>
                    <a:pt x="1122015" y="106104"/>
                  </a:lnTo>
                  <a:lnTo>
                    <a:pt x="0" y="106104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3" name="任意多边形: 形状 1182">
              <a:extLst>
                <a:ext uri="{FF2B5EF4-FFF2-40B4-BE49-F238E27FC236}">
                  <a16:creationId xmlns:a16="http://schemas.microsoft.com/office/drawing/2014/main" id="{30997AB1-0334-EE9B-4958-BCDC12CDA647}"/>
                </a:ext>
              </a:extLst>
            </p:cNvPr>
            <p:cNvSpPr/>
            <p:nvPr/>
          </p:nvSpPr>
          <p:spPr>
            <a:xfrm>
              <a:off x="7418912" y="3793234"/>
              <a:ext cx="94351" cy="969012"/>
            </a:xfrm>
            <a:custGeom>
              <a:avLst/>
              <a:gdLst>
                <a:gd name="connsiteX0" fmla="*/ 0 w 94351"/>
                <a:gd name="connsiteY0" fmla="*/ 0 h 969012"/>
                <a:gd name="connsiteX1" fmla="*/ 94351 w 94351"/>
                <a:gd name="connsiteY1" fmla="*/ 0 h 969012"/>
                <a:gd name="connsiteX2" fmla="*/ 94351 w 94351"/>
                <a:gd name="connsiteY2" fmla="*/ 969013 h 969012"/>
                <a:gd name="connsiteX3" fmla="*/ 0 w 94351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969012">
                  <a:moveTo>
                    <a:pt x="0" y="0"/>
                  </a:moveTo>
                  <a:lnTo>
                    <a:pt x="94351" y="0"/>
                  </a:lnTo>
                  <a:lnTo>
                    <a:pt x="94351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4" name="任意多边形: 形状 1183">
              <a:extLst>
                <a:ext uri="{FF2B5EF4-FFF2-40B4-BE49-F238E27FC236}">
                  <a16:creationId xmlns:a16="http://schemas.microsoft.com/office/drawing/2014/main" id="{E2C3E16C-70AC-F462-368A-525F465D3B31}"/>
                </a:ext>
              </a:extLst>
            </p:cNvPr>
            <p:cNvSpPr/>
            <p:nvPr/>
          </p:nvSpPr>
          <p:spPr>
            <a:xfrm>
              <a:off x="7389088" y="3793234"/>
              <a:ext cx="65524" cy="969012"/>
            </a:xfrm>
            <a:custGeom>
              <a:avLst/>
              <a:gdLst>
                <a:gd name="connsiteX0" fmla="*/ 0 w 65524"/>
                <a:gd name="connsiteY0" fmla="*/ 0 h 969012"/>
                <a:gd name="connsiteX1" fmla="*/ 65525 w 65524"/>
                <a:gd name="connsiteY1" fmla="*/ 0 h 969012"/>
                <a:gd name="connsiteX2" fmla="*/ 65525 w 65524"/>
                <a:gd name="connsiteY2" fmla="*/ 969013 h 969012"/>
                <a:gd name="connsiteX3" fmla="*/ 0 w 65524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969012">
                  <a:moveTo>
                    <a:pt x="0" y="0"/>
                  </a:moveTo>
                  <a:lnTo>
                    <a:pt x="65525" y="0"/>
                  </a:lnTo>
                  <a:lnTo>
                    <a:pt x="65525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5" name="任意多边形: 形状 1184">
              <a:extLst>
                <a:ext uri="{FF2B5EF4-FFF2-40B4-BE49-F238E27FC236}">
                  <a16:creationId xmlns:a16="http://schemas.microsoft.com/office/drawing/2014/main" id="{FE2AF2D4-AA31-D83A-AA1A-4B5E9AC974AC}"/>
                </a:ext>
              </a:extLst>
            </p:cNvPr>
            <p:cNvSpPr/>
            <p:nvPr/>
          </p:nvSpPr>
          <p:spPr>
            <a:xfrm>
              <a:off x="8015731" y="3793234"/>
              <a:ext cx="94351" cy="969012"/>
            </a:xfrm>
            <a:custGeom>
              <a:avLst/>
              <a:gdLst>
                <a:gd name="connsiteX0" fmla="*/ 0 w 94351"/>
                <a:gd name="connsiteY0" fmla="*/ 0 h 969012"/>
                <a:gd name="connsiteX1" fmla="*/ 94351 w 94351"/>
                <a:gd name="connsiteY1" fmla="*/ 0 h 969012"/>
                <a:gd name="connsiteX2" fmla="*/ 94351 w 94351"/>
                <a:gd name="connsiteY2" fmla="*/ 969013 h 969012"/>
                <a:gd name="connsiteX3" fmla="*/ 0 w 94351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969012">
                  <a:moveTo>
                    <a:pt x="0" y="0"/>
                  </a:moveTo>
                  <a:lnTo>
                    <a:pt x="94351" y="0"/>
                  </a:lnTo>
                  <a:lnTo>
                    <a:pt x="94351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6" name="任意多边形: 形状 1185">
              <a:extLst>
                <a:ext uri="{FF2B5EF4-FFF2-40B4-BE49-F238E27FC236}">
                  <a16:creationId xmlns:a16="http://schemas.microsoft.com/office/drawing/2014/main" id="{B115F24F-28AD-5992-9408-34A7FCBAD9E9}"/>
                </a:ext>
              </a:extLst>
            </p:cNvPr>
            <p:cNvSpPr/>
            <p:nvPr/>
          </p:nvSpPr>
          <p:spPr>
            <a:xfrm>
              <a:off x="7986017" y="3793234"/>
              <a:ext cx="65524" cy="969012"/>
            </a:xfrm>
            <a:custGeom>
              <a:avLst/>
              <a:gdLst>
                <a:gd name="connsiteX0" fmla="*/ 0 w 65524"/>
                <a:gd name="connsiteY0" fmla="*/ 0 h 969012"/>
                <a:gd name="connsiteX1" fmla="*/ 65525 w 65524"/>
                <a:gd name="connsiteY1" fmla="*/ 0 h 969012"/>
                <a:gd name="connsiteX2" fmla="*/ 65525 w 65524"/>
                <a:gd name="connsiteY2" fmla="*/ 969013 h 969012"/>
                <a:gd name="connsiteX3" fmla="*/ 0 w 65524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969012">
                  <a:moveTo>
                    <a:pt x="0" y="0"/>
                  </a:moveTo>
                  <a:lnTo>
                    <a:pt x="65525" y="0"/>
                  </a:lnTo>
                  <a:lnTo>
                    <a:pt x="65525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7" name="任意多边形: 形状 1186">
              <a:extLst>
                <a:ext uri="{FF2B5EF4-FFF2-40B4-BE49-F238E27FC236}">
                  <a16:creationId xmlns:a16="http://schemas.microsoft.com/office/drawing/2014/main" id="{5C44214F-0722-2A2F-B7CA-C1CBA85DF26A}"/>
                </a:ext>
              </a:extLst>
            </p:cNvPr>
            <p:cNvSpPr/>
            <p:nvPr/>
          </p:nvSpPr>
          <p:spPr>
            <a:xfrm>
              <a:off x="6901588" y="3793234"/>
              <a:ext cx="94351" cy="969012"/>
            </a:xfrm>
            <a:custGeom>
              <a:avLst/>
              <a:gdLst>
                <a:gd name="connsiteX0" fmla="*/ 0 w 94351"/>
                <a:gd name="connsiteY0" fmla="*/ 0 h 969012"/>
                <a:gd name="connsiteX1" fmla="*/ 94351 w 94351"/>
                <a:gd name="connsiteY1" fmla="*/ 0 h 969012"/>
                <a:gd name="connsiteX2" fmla="*/ 94351 w 94351"/>
                <a:gd name="connsiteY2" fmla="*/ 969013 h 969012"/>
                <a:gd name="connsiteX3" fmla="*/ 0 w 94351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969012">
                  <a:moveTo>
                    <a:pt x="0" y="0"/>
                  </a:moveTo>
                  <a:lnTo>
                    <a:pt x="94351" y="0"/>
                  </a:lnTo>
                  <a:lnTo>
                    <a:pt x="94351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8" name="任意多边形: 形状 1187">
              <a:extLst>
                <a:ext uri="{FF2B5EF4-FFF2-40B4-BE49-F238E27FC236}">
                  <a16:creationId xmlns:a16="http://schemas.microsoft.com/office/drawing/2014/main" id="{A86FA830-0F98-2418-A88C-03DA9A2097CB}"/>
                </a:ext>
              </a:extLst>
            </p:cNvPr>
            <p:cNvSpPr/>
            <p:nvPr/>
          </p:nvSpPr>
          <p:spPr>
            <a:xfrm>
              <a:off x="6871764" y="3793234"/>
              <a:ext cx="65524" cy="969012"/>
            </a:xfrm>
            <a:custGeom>
              <a:avLst/>
              <a:gdLst>
                <a:gd name="connsiteX0" fmla="*/ 0 w 65524"/>
                <a:gd name="connsiteY0" fmla="*/ 0 h 969012"/>
                <a:gd name="connsiteX1" fmla="*/ 65525 w 65524"/>
                <a:gd name="connsiteY1" fmla="*/ 0 h 969012"/>
                <a:gd name="connsiteX2" fmla="*/ 65525 w 65524"/>
                <a:gd name="connsiteY2" fmla="*/ 969013 h 969012"/>
                <a:gd name="connsiteX3" fmla="*/ 0 w 65524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969012">
                  <a:moveTo>
                    <a:pt x="0" y="0"/>
                  </a:moveTo>
                  <a:lnTo>
                    <a:pt x="65525" y="0"/>
                  </a:lnTo>
                  <a:lnTo>
                    <a:pt x="65525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9" name="任意多边形: 形状 1188">
              <a:extLst>
                <a:ext uri="{FF2B5EF4-FFF2-40B4-BE49-F238E27FC236}">
                  <a16:creationId xmlns:a16="http://schemas.microsoft.com/office/drawing/2014/main" id="{80C08590-4C55-E014-2D7F-DAF7E8884E5E}"/>
                </a:ext>
              </a:extLst>
            </p:cNvPr>
            <p:cNvSpPr/>
            <p:nvPr/>
          </p:nvSpPr>
          <p:spPr>
            <a:xfrm>
              <a:off x="7376781" y="3687241"/>
              <a:ext cx="733411" cy="106103"/>
            </a:xfrm>
            <a:custGeom>
              <a:avLst/>
              <a:gdLst>
                <a:gd name="connsiteX0" fmla="*/ 0 w 733411"/>
                <a:gd name="connsiteY0" fmla="*/ 0 h 106103"/>
                <a:gd name="connsiteX1" fmla="*/ 733412 w 733411"/>
                <a:gd name="connsiteY1" fmla="*/ 0 h 106103"/>
                <a:gd name="connsiteX2" fmla="*/ 733412 w 733411"/>
                <a:gd name="connsiteY2" fmla="*/ 106104 h 106103"/>
                <a:gd name="connsiteX3" fmla="*/ 0 w 733411"/>
                <a:gd name="connsiteY3" fmla="*/ 106104 h 10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411" h="106103">
                  <a:moveTo>
                    <a:pt x="0" y="0"/>
                  </a:moveTo>
                  <a:lnTo>
                    <a:pt x="733412" y="0"/>
                  </a:lnTo>
                  <a:lnTo>
                    <a:pt x="733412" y="106104"/>
                  </a:lnTo>
                  <a:lnTo>
                    <a:pt x="0" y="106104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0" name="任意多边形: 形状 1189">
              <a:extLst>
                <a:ext uri="{FF2B5EF4-FFF2-40B4-BE49-F238E27FC236}">
                  <a16:creationId xmlns:a16="http://schemas.microsoft.com/office/drawing/2014/main" id="{C6869913-13A0-2227-DCAD-DDB99CF4D587}"/>
                </a:ext>
              </a:extLst>
            </p:cNvPr>
            <p:cNvSpPr/>
            <p:nvPr/>
          </p:nvSpPr>
          <p:spPr>
            <a:xfrm>
              <a:off x="7329439" y="3030774"/>
              <a:ext cx="541050" cy="654138"/>
            </a:xfrm>
            <a:custGeom>
              <a:avLst/>
              <a:gdLst>
                <a:gd name="connsiteX0" fmla="*/ 0 w 541050"/>
                <a:gd name="connsiteY0" fmla="*/ 654139 h 654138"/>
                <a:gd name="connsiteX1" fmla="*/ 481513 w 541050"/>
                <a:gd name="connsiteY1" fmla="*/ 654139 h 654138"/>
                <a:gd name="connsiteX2" fmla="*/ 541050 w 541050"/>
                <a:gd name="connsiteY2" fmla="*/ 0 h 654138"/>
                <a:gd name="connsiteX3" fmla="*/ 59538 w 541050"/>
                <a:gd name="connsiteY3" fmla="*/ 0 h 654138"/>
                <a:gd name="connsiteX4" fmla="*/ 0 w 541050"/>
                <a:gd name="connsiteY4" fmla="*/ 654139 h 65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050" h="654138">
                  <a:moveTo>
                    <a:pt x="0" y="654139"/>
                  </a:moveTo>
                  <a:lnTo>
                    <a:pt x="481513" y="654139"/>
                  </a:lnTo>
                  <a:lnTo>
                    <a:pt x="541050" y="0"/>
                  </a:lnTo>
                  <a:lnTo>
                    <a:pt x="59538" y="0"/>
                  </a:lnTo>
                  <a:lnTo>
                    <a:pt x="0" y="654139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1" name="任意多边形: 形状 1190">
              <a:extLst>
                <a:ext uri="{FF2B5EF4-FFF2-40B4-BE49-F238E27FC236}">
                  <a16:creationId xmlns:a16="http://schemas.microsoft.com/office/drawing/2014/main" id="{2E68F891-FE77-965B-89C8-1D69D635E895}"/>
                </a:ext>
              </a:extLst>
            </p:cNvPr>
            <p:cNvSpPr/>
            <p:nvPr/>
          </p:nvSpPr>
          <p:spPr>
            <a:xfrm>
              <a:off x="7304493" y="3030774"/>
              <a:ext cx="541050" cy="654138"/>
            </a:xfrm>
            <a:custGeom>
              <a:avLst/>
              <a:gdLst>
                <a:gd name="connsiteX0" fmla="*/ 0 w 541050"/>
                <a:gd name="connsiteY0" fmla="*/ 654139 h 654138"/>
                <a:gd name="connsiteX1" fmla="*/ 481513 w 541050"/>
                <a:gd name="connsiteY1" fmla="*/ 654139 h 654138"/>
                <a:gd name="connsiteX2" fmla="*/ 541050 w 541050"/>
                <a:gd name="connsiteY2" fmla="*/ 0 h 654138"/>
                <a:gd name="connsiteX3" fmla="*/ 59538 w 541050"/>
                <a:gd name="connsiteY3" fmla="*/ 0 h 654138"/>
                <a:gd name="connsiteX4" fmla="*/ 0 w 541050"/>
                <a:gd name="connsiteY4" fmla="*/ 654139 h 65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050" h="654138">
                  <a:moveTo>
                    <a:pt x="0" y="654139"/>
                  </a:moveTo>
                  <a:lnTo>
                    <a:pt x="481513" y="654139"/>
                  </a:lnTo>
                  <a:lnTo>
                    <a:pt x="541050" y="0"/>
                  </a:lnTo>
                  <a:lnTo>
                    <a:pt x="59538" y="0"/>
                  </a:lnTo>
                  <a:lnTo>
                    <a:pt x="0" y="654139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2" name="任意多边形: 形状 1191">
              <a:extLst>
                <a:ext uri="{FF2B5EF4-FFF2-40B4-BE49-F238E27FC236}">
                  <a16:creationId xmlns:a16="http://schemas.microsoft.com/office/drawing/2014/main" id="{F738A8CD-2C3B-EEDF-D849-E3318BA6DC72}"/>
                </a:ext>
              </a:extLst>
            </p:cNvPr>
            <p:cNvSpPr/>
            <p:nvPr/>
          </p:nvSpPr>
          <p:spPr>
            <a:xfrm>
              <a:off x="7383544" y="3103173"/>
              <a:ext cx="382948" cy="509341"/>
            </a:xfrm>
            <a:custGeom>
              <a:avLst/>
              <a:gdLst>
                <a:gd name="connsiteX0" fmla="*/ 336604 w 382948"/>
                <a:gd name="connsiteY0" fmla="*/ 509341 h 509341"/>
                <a:gd name="connsiteX1" fmla="*/ 382949 w 382948"/>
                <a:gd name="connsiteY1" fmla="*/ 0 h 509341"/>
                <a:gd name="connsiteX2" fmla="*/ 46344 w 382948"/>
                <a:gd name="connsiteY2" fmla="*/ 0 h 509341"/>
                <a:gd name="connsiteX3" fmla="*/ 0 w 382948"/>
                <a:gd name="connsiteY3" fmla="*/ 509341 h 509341"/>
                <a:gd name="connsiteX4" fmla="*/ 336604 w 382948"/>
                <a:gd name="connsiteY4" fmla="*/ 509341 h 50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2948" h="509341">
                  <a:moveTo>
                    <a:pt x="336604" y="509341"/>
                  </a:moveTo>
                  <a:lnTo>
                    <a:pt x="382949" y="0"/>
                  </a:lnTo>
                  <a:lnTo>
                    <a:pt x="46344" y="0"/>
                  </a:lnTo>
                  <a:lnTo>
                    <a:pt x="0" y="509341"/>
                  </a:lnTo>
                  <a:lnTo>
                    <a:pt x="336604" y="50934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3" name="任意多边形: 形状 1192">
              <a:extLst>
                <a:ext uri="{FF2B5EF4-FFF2-40B4-BE49-F238E27FC236}">
                  <a16:creationId xmlns:a16="http://schemas.microsoft.com/office/drawing/2014/main" id="{EF9B5CFB-8894-C631-6437-C81693E3CF9C}"/>
                </a:ext>
              </a:extLst>
            </p:cNvPr>
            <p:cNvSpPr/>
            <p:nvPr/>
          </p:nvSpPr>
          <p:spPr>
            <a:xfrm>
              <a:off x="4810672" y="1472371"/>
              <a:ext cx="796053" cy="3289874"/>
            </a:xfrm>
            <a:custGeom>
              <a:avLst/>
              <a:gdLst>
                <a:gd name="connsiteX0" fmla="*/ 0 w 796053"/>
                <a:gd name="connsiteY0" fmla="*/ 0 h 3289874"/>
                <a:gd name="connsiteX1" fmla="*/ 796054 w 796053"/>
                <a:gd name="connsiteY1" fmla="*/ 0 h 3289874"/>
                <a:gd name="connsiteX2" fmla="*/ 796054 w 796053"/>
                <a:gd name="connsiteY2" fmla="*/ 3289875 h 3289874"/>
                <a:gd name="connsiteX3" fmla="*/ 0 w 796053"/>
                <a:gd name="connsiteY3" fmla="*/ 3289875 h 328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53" h="3289874">
                  <a:moveTo>
                    <a:pt x="0" y="0"/>
                  </a:moveTo>
                  <a:lnTo>
                    <a:pt x="796054" y="0"/>
                  </a:lnTo>
                  <a:lnTo>
                    <a:pt x="796054" y="3289875"/>
                  </a:lnTo>
                  <a:lnTo>
                    <a:pt x="0" y="3289875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4" name="任意多边形: 形状 1193">
              <a:extLst>
                <a:ext uri="{FF2B5EF4-FFF2-40B4-BE49-F238E27FC236}">
                  <a16:creationId xmlns:a16="http://schemas.microsoft.com/office/drawing/2014/main" id="{CCC9C993-5A71-257C-93F3-E6898C755651}"/>
                </a:ext>
              </a:extLst>
            </p:cNvPr>
            <p:cNvSpPr/>
            <p:nvPr/>
          </p:nvSpPr>
          <p:spPr>
            <a:xfrm>
              <a:off x="4886840" y="1538894"/>
              <a:ext cx="643717" cy="3156829"/>
            </a:xfrm>
            <a:custGeom>
              <a:avLst/>
              <a:gdLst>
                <a:gd name="connsiteX0" fmla="*/ 0 w 643717"/>
                <a:gd name="connsiteY0" fmla="*/ 0 h 3156829"/>
                <a:gd name="connsiteX1" fmla="*/ 643717 w 643717"/>
                <a:gd name="connsiteY1" fmla="*/ 0 h 3156829"/>
                <a:gd name="connsiteX2" fmla="*/ 643717 w 643717"/>
                <a:gd name="connsiteY2" fmla="*/ 3156830 h 3156829"/>
                <a:gd name="connsiteX3" fmla="*/ 0 w 643717"/>
                <a:gd name="connsiteY3" fmla="*/ 3156830 h 315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3156829">
                  <a:moveTo>
                    <a:pt x="0" y="0"/>
                  </a:moveTo>
                  <a:lnTo>
                    <a:pt x="643717" y="0"/>
                  </a:lnTo>
                  <a:lnTo>
                    <a:pt x="643717" y="3156830"/>
                  </a:lnTo>
                  <a:lnTo>
                    <a:pt x="0" y="3156830"/>
                  </a:lnTo>
                  <a:close/>
                </a:path>
              </a:pathLst>
            </a:custGeom>
            <a:solidFill>
              <a:srgbClr val="FAFAFA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5" name="任意多边形: 形状 1194">
              <a:extLst>
                <a:ext uri="{FF2B5EF4-FFF2-40B4-BE49-F238E27FC236}">
                  <a16:creationId xmlns:a16="http://schemas.microsoft.com/office/drawing/2014/main" id="{E19531EF-0439-25CE-4948-FB6279041426}"/>
                </a:ext>
              </a:extLst>
            </p:cNvPr>
            <p:cNvSpPr/>
            <p:nvPr/>
          </p:nvSpPr>
          <p:spPr>
            <a:xfrm>
              <a:off x="3980803" y="1472371"/>
              <a:ext cx="796053" cy="3289874"/>
            </a:xfrm>
            <a:custGeom>
              <a:avLst/>
              <a:gdLst>
                <a:gd name="connsiteX0" fmla="*/ 0 w 796053"/>
                <a:gd name="connsiteY0" fmla="*/ 0 h 3289874"/>
                <a:gd name="connsiteX1" fmla="*/ 796054 w 796053"/>
                <a:gd name="connsiteY1" fmla="*/ 0 h 3289874"/>
                <a:gd name="connsiteX2" fmla="*/ 796054 w 796053"/>
                <a:gd name="connsiteY2" fmla="*/ 3289875 h 3289874"/>
                <a:gd name="connsiteX3" fmla="*/ 0 w 796053"/>
                <a:gd name="connsiteY3" fmla="*/ 3289875 h 328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53" h="3289874">
                  <a:moveTo>
                    <a:pt x="0" y="0"/>
                  </a:moveTo>
                  <a:lnTo>
                    <a:pt x="796054" y="0"/>
                  </a:lnTo>
                  <a:lnTo>
                    <a:pt x="796054" y="3289875"/>
                  </a:lnTo>
                  <a:lnTo>
                    <a:pt x="0" y="3289875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6" name="任意多边形: 形状 1195">
              <a:extLst>
                <a:ext uri="{FF2B5EF4-FFF2-40B4-BE49-F238E27FC236}">
                  <a16:creationId xmlns:a16="http://schemas.microsoft.com/office/drawing/2014/main" id="{5F418EA9-644C-D6C6-E17A-B18CC973E207}"/>
                </a:ext>
              </a:extLst>
            </p:cNvPr>
            <p:cNvSpPr/>
            <p:nvPr/>
          </p:nvSpPr>
          <p:spPr>
            <a:xfrm>
              <a:off x="4776856" y="1485343"/>
              <a:ext cx="33815" cy="3264042"/>
            </a:xfrm>
            <a:custGeom>
              <a:avLst/>
              <a:gdLst>
                <a:gd name="connsiteX0" fmla="*/ 0 w 33815"/>
                <a:gd name="connsiteY0" fmla="*/ 0 h 3264042"/>
                <a:gd name="connsiteX1" fmla="*/ 33816 w 33815"/>
                <a:gd name="connsiteY1" fmla="*/ 0 h 3264042"/>
                <a:gd name="connsiteX2" fmla="*/ 33816 w 33815"/>
                <a:gd name="connsiteY2" fmla="*/ 3264042 h 3264042"/>
                <a:gd name="connsiteX3" fmla="*/ 0 w 33815"/>
                <a:gd name="connsiteY3" fmla="*/ 3264042 h 326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15" h="3264042">
                  <a:moveTo>
                    <a:pt x="0" y="0"/>
                  </a:moveTo>
                  <a:lnTo>
                    <a:pt x="33816" y="0"/>
                  </a:lnTo>
                  <a:lnTo>
                    <a:pt x="33816" y="3264042"/>
                  </a:lnTo>
                  <a:lnTo>
                    <a:pt x="0" y="3264042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7" name="任意多边形: 形状 1196">
              <a:extLst>
                <a:ext uri="{FF2B5EF4-FFF2-40B4-BE49-F238E27FC236}">
                  <a16:creationId xmlns:a16="http://schemas.microsoft.com/office/drawing/2014/main" id="{B7BD48E5-0039-7BF6-4919-D64A25829259}"/>
                </a:ext>
              </a:extLst>
            </p:cNvPr>
            <p:cNvSpPr/>
            <p:nvPr/>
          </p:nvSpPr>
          <p:spPr>
            <a:xfrm>
              <a:off x="4056971" y="1538894"/>
              <a:ext cx="643717" cy="3156829"/>
            </a:xfrm>
            <a:custGeom>
              <a:avLst/>
              <a:gdLst>
                <a:gd name="connsiteX0" fmla="*/ 0 w 643717"/>
                <a:gd name="connsiteY0" fmla="*/ 0 h 3156829"/>
                <a:gd name="connsiteX1" fmla="*/ 643717 w 643717"/>
                <a:gd name="connsiteY1" fmla="*/ 0 h 3156829"/>
                <a:gd name="connsiteX2" fmla="*/ 643717 w 643717"/>
                <a:gd name="connsiteY2" fmla="*/ 3156830 h 3156829"/>
                <a:gd name="connsiteX3" fmla="*/ 0 w 643717"/>
                <a:gd name="connsiteY3" fmla="*/ 3156830 h 315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3156829">
                  <a:moveTo>
                    <a:pt x="0" y="0"/>
                  </a:moveTo>
                  <a:lnTo>
                    <a:pt x="643717" y="0"/>
                  </a:lnTo>
                  <a:lnTo>
                    <a:pt x="643717" y="3156830"/>
                  </a:lnTo>
                  <a:lnTo>
                    <a:pt x="0" y="3156830"/>
                  </a:lnTo>
                  <a:close/>
                </a:path>
              </a:pathLst>
            </a:custGeom>
            <a:solidFill>
              <a:srgbClr val="FAFAFA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8" name="任意多边形: 形状 1197">
              <a:extLst>
                <a:ext uri="{FF2B5EF4-FFF2-40B4-BE49-F238E27FC236}">
                  <a16:creationId xmlns:a16="http://schemas.microsoft.com/office/drawing/2014/main" id="{7C2E1D95-59DA-3416-702E-3D4400BA43AD}"/>
                </a:ext>
              </a:extLst>
            </p:cNvPr>
            <p:cNvSpPr/>
            <p:nvPr/>
          </p:nvSpPr>
          <p:spPr>
            <a:xfrm>
              <a:off x="3878247" y="1418266"/>
              <a:ext cx="1831034" cy="29602"/>
            </a:xfrm>
            <a:custGeom>
              <a:avLst/>
              <a:gdLst>
                <a:gd name="connsiteX0" fmla="*/ 1818839 w 1831034"/>
                <a:gd name="connsiteY0" fmla="*/ 0 h 29602"/>
                <a:gd name="connsiteX1" fmla="*/ 1831035 w 1831034"/>
                <a:gd name="connsiteY1" fmla="*/ 0 h 29602"/>
                <a:gd name="connsiteX2" fmla="*/ 1831035 w 1831034"/>
                <a:gd name="connsiteY2" fmla="*/ 29603 h 29602"/>
                <a:gd name="connsiteX3" fmla="*/ 1818839 w 1831034"/>
                <a:gd name="connsiteY3" fmla="*/ 29603 h 29602"/>
                <a:gd name="connsiteX4" fmla="*/ 12196 w 1831034"/>
                <a:gd name="connsiteY4" fmla="*/ 29603 h 29602"/>
                <a:gd name="connsiteX5" fmla="*/ 0 w 1831034"/>
                <a:gd name="connsiteY5" fmla="*/ 29603 h 29602"/>
                <a:gd name="connsiteX6" fmla="*/ 0 w 1831034"/>
                <a:gd name="connsiteY6" fmla="*/ 0 h 29602"/>
                <a:gd name="connsiteX7" fmla="*/ 12196 w 1831034"/>
                <a:gd name="connsiteY7" fmla="*/ 0 h 2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1034" h="29602">
                  <a:moveTo>
                    <a:pt x="1818839" y="0"/>
                  </a:moveTo>
                  <a:cubicBezTo>
                    <a:pt x="1825574" y="0"/>
                    <a:pt x="1831035" y="0"/>
                    <a:pt x="1831035" y="0"/>
                  </a:cubicBezTo>
                  <a:lnTo>
                    <a:pt x="1831035" y="29603"/>
                  </a:lnTo>
                  <a:cubicBezTo>
                    <a:pt x="1831035" y="29603"/>
                    <a:pt x="1825574" y="29603"/>
                    <a:pt x="1818839" y="29603"/>
                  </a:cubicBezTo>
                  <a:lnTo>
                    <a:pt x="12196" y="29603"/>
                  </a:lnTo>
                  <a:cubicBezTo>
                    <a:pt x="5460" y="29603"/>
                    <a:pt x="0" y="29603"/>
                    <a:pt x="0" y="29603"/>
                  </a:cubicBezTo>
                  <a:lnTo>
                    <a:pt x="0" y="0"/>
                  </a:lnTo>
                  <a:cubicBezTo>
                    <a:pt x="0" y="0"/>
                    <a:pt x="5460" y="0"/>
                    <a:pt x="12196" y="0"/>
                  </a:cubicBez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9" name="任意多边形: 形状 1198">
              <a:extLst>
                <a:ext uri="{FF2B5EF4-FFF2-40B4-BE49-F238E27FC236}">
                  <a16:creationId xmlns:a16="http://schemas.microsoft.com/office/drawing/2014/main" id="{EF6FA748-CE3D-FBCF-F930-C27E4D3579E8}"/>
                </a:ext>
              </a:extLst>
            </p:cNvPr>
            <p:cNvSpPr/>
            <p:nvPr/>
          </p:nvSpPr>
          <p:spPr>
            <a:xfrm>
              <a:off x="4886840" y="1539005"/>
              <a:ext cx="643717" cy="62863"/>
            </a:xfrm>
            <a:custGeom>
              <a:avLst/>
              <a:gdLst>
                <a:gd name="connsiteX0" fmla="*/ 0 w 643717"/>
                <a:gd name="connsiteY0" fmla="*/ 0 h 62863"/>
                <a:gd name="connsiteX1" fmla="*/ 643717 w 643717"/>
                <a:gd name="connsiteY1" fmla="*/ 0 h 62863"/>
                <a:gd name="connsiteX2" fmla="*/ 643717 w 643717"/>
                <a:gd name="connsiteY2" fmla="*/ 62864 h 62863"/>
                <a:gd name="connsiteX3" fmla="*/ 0 w 643717"/>
                <a:gd name="connsiteY3" fmla="*/ 62864 h 6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62863">
                  <a:moveTo>
                    <a:pt x="0" y="0"/>
                  </a:moveTo>
                  <a:lnTo>
                    <a:pt x="643717" y="0"/>
                  </a:lnTo>
                  <a:lnTo>
                    <a:pt x="643717" y="62864"/>
                  </a:lnTo>
                  <a:lnTo>
                    <a:pt x="0" y="62864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0" name="任意多边形: 形状 1199">
              <a:extLst>
                <a:ext uri="{FF2B5EF4-FFF2-40B4-BE49-F238E27FC236}">
                  <a16:creationId xmlns:a16="http://schemas.microsoft.com/office/drawing/2014/main" id="{48CBFFAA-F8EE-5972-7B85-FAAD37F663E1}"/>
                </a:ext>
              </a:extLst>
            </p:cNvPr>
            <p:cNvSpPr/>
            <p:nvPr/>
          </p:nvSpPr>
          <p:spPr>
            <a:xfrm>
              <a:off x="4886730" y="1538894"/>
              <a:ext cx="643717" cy="105992"/>
            </a:xfrm>
            <a:custGeom>
              <a:avLst/>
              <a:gdLst>
                <a:gd name="connsiteX0" fmla="*/ 0 w 643717"/>
                <a:gd name="connsiteY0" fmla="*/ 0 h 105992"/>
                <a:gd name="connsiteX1" fmla="*/ 643717 w 643717"/>
                <a:gd name="connsiteY1" fmla="*/ 0 h 105992"/>
                <a:gd name="connsiteX2" fmla="*/ 643717 w 643717"/>
                <a:gd name="connsiteY2" fmla="*/ 105993 h 105992"/>
                <a:gd name="connsiteX3" fmla="*/ 0 w 643717"/>
                <a:gd name="connsiteY3" fmla="*/ 105993 h 10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105992">
                  <a:moveTo>
                    <a:pt x="0" y="0"/>
                  </a:moveTo>
                  <a:lnTo>
                    <a:pt x="643717" y="0"/>
                  </a:lnTo>
                  <a:lnTo>
                    <a:pt x="643717" y="105993"/>
                  </a:lnTo>
                  <a:lnTo>
                    <a:pt x="0" y="10599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1" name="任意多边形: 形状 1200">
              <a:extLst>
                <a:ext uri="{FF2B5EF4-FFF2-40B4-BE49-F238E27FC236}">
                  <a16:creationId xmlns:a16="http://schemas.microsoft.com/office/drawing/2014/main" id="{30CD7844-9DEF-84F3-8B8D-316CB219B69B}"/>
                </a:ext>
              </a:extLst>
            </p:cNvPr>
            <p:cNvSpPr/>
            <p:nvPr/>
          </p:nvSpPr>
          <p:spPr>
            <a:xfrm>
              <a:off x="4056971" y="1538894"/>
              <a:ext cx="643717" cy="231609"/>
            </a:xfrm>
            <a:custGeom>
              <a:avLst/>
              <a:gdLst>
                <a:gd name="connsiteX0" fmla="*/ 0 w 643717"/>
                <a:gd name="connsiteY0" fmla="*/ 0 h 231609"/>
                <a:gd name="connsiteX1" fmla="*/ 643717 w 643717"/>
                <a:gd name="connsiteY1" fmla="*/ 0 h 231609"/>
                <a:gd name="connsiteX2" fmla="*/ 643717 w 643717"/>
                <a:gd name="connsiteY2" fmla="*/ 231609 h 231609"/>
                <a:gd name="connsiteX3" fmla="*/ 0 w 643717"/>
                <a:gd name="connsiteY3" fmla="*/ 231609 h 231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231609">
                  <a:moveTo>
                    <a:pt x="0" y="0"/>
                  </a:moveTo>
                  <a:lnTo>
                    <a:pt x="643717" y="0"/>
                  </a:lnTo>
                  <a:lnTo>
                    <a:pt x="643717" y="231609"/>
                  </a:lnTo>
                  <a:lnTo>
                    <a:pt x="0" y="231609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02" name="图形 1113">
              <a:extLst>
                <a:ext uri="{FF2B5EF4-FFF2-40B4-BE49-F238E27FC236}">
                  <a16:creationId xmlns:a16="http://schemas.microsoft.com/office/drawing/2014/main" id="{81F345BF-AB42-887C-AA73-F189644A76A4}"/>
                </a:ext>
              </a:extLst>
            </p:cNvPr>
            <p:cNvGrpSpPr/>
            <p:nvPr/>
          </p:nvGrpSpPr>
          <p:grpSpPr>
            <a:xfrm>
              <a:off x="5438978" y="1349194"/>
              <a:ext cx="250235" cy="3372584"/>
              <a:chOff x="5438978" y="1349194"/>
              <a:chExt cx="250235" cy="3372584"/>
            </a:xfrm>
          </p:grpSpPr>
          <p:sp>
            <p:nvSpPr>
              <p:cNvPr id="1364" name="任意多边形: 形状 1363">
                <a:extLst>
                  <a:ext uri="{FF2B5EF4-FFF2-40B4-BE49-F238E27FC236}">
                    <a16:creationId xmlns:a16="http://schemas.microsoft.com/office/drawing/2014/main" id="{8DB04A14-8D88-7A2A-DC47-322BEF320674}"/>
                  </a:ext>
                </a:extLst>
              </p:cNvPr>
              <p:cNvSpPr/>
              <p:nvPr/>
            </p:nvSpPr>
            <p:spPr>
              <a:xfrm>
                <a:off x="5438978" y="1349194"/>
                <a:ext cx="122845" cy="3372584"/>
              </a:xfrm>
              <a:custGeom>
                <a:avLst/>
                <a:gdLst>
                  <a:gd name="connsiteX0" fmla="*/ 0 w 122845"/>
                  <a:gd name="connsiteY0" fmla="*/ 0 h 3372584"/>
                  <a:gd name="connsiteX1" fmla="*/ 122845 w 122845"/>
                  <a:gd name="connsiteY1" fmla="*/ 0 h 3372584"/>
                  <a:gd name="connsiteX2" fmla="*/ 122845 w 122845"/>
                  <a:gd name="connsiteY2" fmla="*/ 3372585 h 3372584"/>
                  <a:gd name="connsiteX3" fmla="*/ 0 w 12284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5" h="3372584">
                    <a:moveTo>
                      <a:pt x="0" y="0"/>
                    </a:moveTo>
                    <a:lnTo>
                      <a:pt x="122845" y="0"/>
                    </a:lnTo>
                    <a:lnTo>
                      <a:pt x="12284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5" name="任意多边形: 形状 1364">
                <a:extLst>
                  <a:ext uri="{FF2B5EF4-FFF2-40B4-BE49-F238E27FC236}">
                    <a16:creationId xmlns:a16="http://schemas.microsoft.com/office/drawing/2014/main" id="{44575789-9589-FAF9-CB08-F9E9F8F14774}"/>
                  </a:ext>
                </a:extLst>
              </p:cNvPr>
              <p:cNvSpPr/>
              <p:nvPr/>
            </p:nvSpPr>
            <p:spPr>
              <a:xfrm>
                <a:off x="5471463" y="1349194"/>
                <a:ext cx="57985" cy="3372584"/>
              </a:xfrm>
              <a:custGeom>
                <a:avLst/>
                <a:gdLst>
                  <a:gd name="connsiteX0" fmla="*/ 0 w 57985"/>
                  <a:gd name="connsiteY0" fmla="*/ 0 h 3372584"/>
                  <a:gd name="connsiteX1" fmla="*/ 57985 w 57985"/>
                  <a:gd name="connsiteY1" fmla="*/ 0 h 3372584"/>
                  <a:gd name="connsiteX2" fmla="*/ 57985 w 57985"/>
                  <a:gd name="connsiteY2" fmla="*/ 3372585 h 3372584"/>
                  <a:gd name="connsiteX3" fmla="*/ 0 w 5798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5" h="3372584">
                    <a:moveTo>
                      <a:pt x="0" y="0"/>
                    </a:moveTo>
                    <a:lnTo>
                      <a:pt x="57985" y="0"/>
                    </a:lnTo>
                    <a:lnTo>
                      <a:pt x="5798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6" name="任意多边形: 形状 1365">
                <a:extLst>
                  <a:ext uri="{FF2B5EF4-FFF2-40B4-BE49-F238E27FC236}">
                    <a16:creationId xmlns:a16="http://schemas.microsoft.com/office/drawing/2014/main" id="{645220BB-88C4-4B30-C948-1B348416F0B3}"/>
                  </a:ext>
                </a:extLst>
              </p:cNvPr>
              <p:cNvSpPr/>
              <p:nvPr/>
            </p:nvSpPr>
            <p:spPr>
              <a:xfrm>
                <a:off x="5504946" y="1349194"/>
                <a:ext cx="122845" cy="3372584"/>
              </a:xfrm>
              <a:custGeom>
                <a:avLst/>
                <a:gdLst>
                  <a:gd name="connsiteX0" fmla="*/ 0 w 122845"/>
                  <a:gd name="connsiteY0" fmla="*/ 0 h 3372584"/>
                  <a:gd name="connsiteX1" fmla="*/ 122845 w 122845"/>
                  <a:gd name="connsiteY1" fmla="*/ 0 h 3372584"/>
                  <a:gd name="connsiteX2" fmla="*/ 122845 w 122845"/>
                  <a:gd name="connsiteY2" fmla="*/ 3372585 h 3372584"/>
                  <a:gd name="connsiteX3" fmla="*/ 0 w 12284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5" h="3372584">
                    <a:moveTo>
                      <a:pt x="0" y="0"/>
                    </a:moveTo>
                    <a:lnTo>
                      <a:pt x="122845" y="0"/>
                    </a:lnTo>
                    <a:lnTo>
                      <a:pt x="12284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7" name="任意多边形: 形状 1366">
                <a:extLst>
                  <a:ext uri="{FF2B5EF4-FFF2-40B4-BE49-F238E27FC236}">
                    <a16:creationId xmlns:a16="http://schemas.microsoft.com/office/drawing/2014/main" id="{9EBAD470-72CB-B48C-E864-CD1DC990F4C3}"/>
                  </a:ext>
                </a:extLst>
              </p:cNvPr>
              <p:cNvSpPr/>
              <p:nvPr/>
            </p:nvSpPr>
            <p:spPr>
              <a:xfrm>
                <a:off x="5537321" y="1349194"/>
                <a:ext cx="57985" cy="3372584"/>
              </a:xfrm>
              <a:custGeom>
                <a:avLst/>
                <a:gdLst>
                  <a:gd name="connsiteX0" fmla="*/ 0 w 57985"/>
                  <a:gd name="connsiteY0" fmla="*/ 0 h 3372584"/>
                  <a:gd name="connsiteX1" fmla="*/ 57985 w 57985"/>
                  <a:gd name="connsiteY1" fmla="*/ 0 h 3372584"/>
                  <a:gd name="connsiteX2" fmla="*/ 57985 w 57985"/>
                  <a:gd name="connsiteY2" fmla="*/ 3372585 h 3372584"/>
                  <a:gd name="connsiteX3" fmla="*/ 0 w 5798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5" h="3372584">
                    <a:moveTo>
                      <a:pt x="0" y="0"/>
                    </a:moveTo>
                    <a:lnTo>
                      <a:pt x="57985" y="0"/>
                    </a:lnTo>
                    <a:lnTo>
                      <a:pt x="5798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8" name="任意多边形: 形状 1367">
                <a:extLst>
                  <a:ext uri="{FF2B5EF4-FFF2-40B4-BE49-F238E27FC236}">
                    <a16:creationId xmlns:a16="http://schemas.microsoft.com/office/drawing/2014/main" id="{7198E767-4FEE-A42A-A5AA-8C36B15C6561}"/>
                  </a:ext>
                </a:extLst>
              </p:cNvPr>
              <p:cNvSpPr/>
              <p:nvPr/>
            </p:nvSpPr>
            <p:spPr>
              <a:xfrm>
                <a:off x="5566369" y="1349194"/>
                <a:ext cx="122845" cy="3372584"/>
              </a:xfrm>
              <a:custGeom>
                <a:avLst/>
                <a:gdLst>
                  <a:gd name="connsiteX0" fmla="*/ 0 w 122845"/>
                  <a:gd name="connsiteY0" fmla="*/ 0 h 3372584"/>
                  <a:gd name="connsiteX1" fmla="*/ 122845 w 122845"/>
                  <a:gd name="connsiteY1" fmla="*/ 0 h 3372584"/>
                  <a:gd name="connsiteX2" fmla="*/ 122845 w 122845"/>
                  <a:gd name="connsiteY2" fmla="*/ 3372585 h 3372584"/>
                  <a:gd name="connsiteX3" fmla="*/ 0 w 12284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5" h="3372584">
                    <a:moveTo>
                      <a:pt x="0" y="0"/>
                    </a:moveTo>
                    <a:lnTo>
                      <a:pt x="122845" y="0"/>
                    </a:lnTo>
                    <a:lnTo>
                      <a:pt x="12284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03" name="图形 1113">
              <a:extLst>
                <a:ext uri="{FF2B5EF4-FFF2-40B4-BE49-F238E27FC236}">
                  <a16:creationId xmlns:a16="http://schemas.microsoft.com/office/drawing/2014/main" id="{2E19B0EB-550B-2894-6805-794AA90E8D56}"/>
                </a:ext>
              </a:extLst>
            </p:cNvPr>
            <p:cNvGrpSpPr/>
            <p:nvPr/>
          </p:nvGrpSpPr>
          <p:grpSpPr>
            <a:xfrm>
              <a:off x="3900199" y="1349194"/>
              <a:ext cx="525750" cy="3372584"/>
              <a:chOff x="3900199" y="1349194"/>
              <a:chExt cx="525750" cy="3372584"/>
            </a:xfrm>
          </p:grpSpPr>
          <p:sp>
            <p:nvSpPr>
              <p:cNvPr id="1359" name="任意多边形: 形状 1358">
                <a:extLst>
                  <a:ext uri="{FF2B5EF4-FFF2-40B4-BE49-F238E27FC236}">
                    <a16:creationId xmlns:a16="http://schemas.microsoft.com/office/drawing/2014/main" id="{5B5112C0-7824-9D12-1125-1F2453A7B516}"/>
                  </a:ext>
                </a:extLst>
              </p:cNvPr>
              <p:cNvSpPr/>
              <p:nvPr/>
            </p:nvSpPr>
            <p:spPr>
              <a:xfrm>
                <a:off x="3900199" y="1349194"/>
                <a:ext cx="258107" cy="3372584"/>
              </a:xfrm>
              <a:custGeom>
                <a:avLst/>
                <a:gdLst>
                  <a:gd name="connsiteX0" fmla="*/ 0 w 258107"/>
                  <a:gd name="connsiteY0" fmla="*/ 0 h 3372584"/>
                  <a:gd name="connsiteX1" fmla="*/ 258108 w 258107"/>
                  <a:gd name="connsiteY1" fmla="*/ 0 h 3372584"/>
                  <a:gd name="connsiteX2" fmla="*/ 258108 w 258107"/>
                  <a:gd name="connsiteY2" fmla="*/ 3372585 h 3372584"/>
                  <a:gd name="connsiteX3" fmla="*/ 0 w 25810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107" h="3372584">
                    <a:moveTo>
                      <a:pt x="0" y="0"/>
                    </a:moveTo>
                    <a:lnTo>
                      <a:pt x="258108" y="0"/>
                    </a:lnTo>
                    <a:lnTo>
                      <a:pt x="258108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0" name="任意多边形: 形状 1359">
                <a:extLst>
                  <a:ext uri="{FF2B5EF4-FFF2-40B4-BE49-F238E27FC236}">
                    <a16:creationId xmlns:a16="http://schemas.microsoft.com/office/drawing/2014/main" id="{A6D7239D-76EE-930A-3FCA-D90F58305E2D}"/>
                  </a:ext>
                </a:extLst>
              </p:cNvPr>
              <p:cNvSpPr/>
              <p:nvPr/>
            </p:nvSpPr>
            <p:spPr>
              <a:xfrm>
                <a:off x="3968385" y="1349194"/>
                <a:ext cx="121847" cy="3372584"/>
              </a:xfrm>
              <a:custGeom>
                <a:avLst/>
                <a:gdLst>
                  <a:gd name="connsiteX0" fmla="*/ 0 w 121847"/>
                  <a:gd name="connsiteY0" fmla="*/ 0 h 3372584"/>
                  <a:gd name="connsiteX1" fmla="*/ 121847 w 121847"/>
                  <a:gd name="connsiteY1" fmla="*/ 0 h 3372584"/>
                  <a:gd name="connsiteX2" fmla="*/ 121847 w 121847"/>
                  <a:gd name="connsiteY2" fmla="*/ 3372585 h 3372584"/>
                  <a:gd name="connsiteX3" fmla="*/ 0 w 12184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47" h="3372584">
                    <a:moveTo>
                      <a:pt x="0" y="0"/>
                    </a:moveTo>
                    <a:lnTo>
                      <a:pt x="121847" y="0"/>
                    </a:lnTo>
                    <a:lnTo>
                      <a:pt x="121847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1" name="任意多边形: 形状 1360">
                <a:extLst>
                  <a:ext uri="{FF2B5EF4-FFF2-40B4-BE49-F238E27FC236}">
                    <a16:creationId xmlns:a16="http://schemas.microsoft.com/office/drawing/2014/main" id="{F27F72CD-A816-C8C6-FC17-B5B63F216405}"/>
                  </a:ext>
                </a:extLst>
              </p:cNvPr>
              <p:cNvSpPr/>
              <p:nvPr/>
            </p:nvSpPr>
            <p:spPr>
              <a:xfrm>
                <a:off x="4038677" y="1349194"/>
                <a:ext cx="258107" cy="3372584"/>
              </a:xfrm>
              <a:custGeom>
                <a:avLst/>
                <a:gdLst>
                  <a:gd name="connsiteX0" fmla="*/ 0 w 258107"/>
                  <a:gd name="connsiteY0" fmla="*/ 0 h 3372584"/>
                  <a:gd name="connsiteX1" fmla="*/ 258108 w 258107"/>
                  <a:gd name="connsiteY1" fmla="*/ 0 h 3372584"/>
                  <a:gd name="connsiteX2" fmla="*/ 258108 w 258107"/>
                  <a:gd name="connsiteY2" fmla="*/ 3372585 h 3372584"/>
                  <a:gd name="connsiteX3" fmla="*/ 0 w 25810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107" h="3372584">
                    <a:moveTo>
                      <a:pt x="0" y="0"/>
                    </a:moveTo>
                    <a:lnTo>
                      <a:pt x="258108" y="0"/>
                    </a:lnTo>
                    <a:lnTo>
                      <a:pt x="258108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2" name="任意多边形: 形状 1361">
                <a:extLst>
                  <a:ext uri="{FF2B5EF4-FFF2-40B4-BE49-F238E27FC236}">
                    <a16:creationId xmlns:a16="http://schemas.microsoft.com/office/drawing/2014/main" id="{406EE1C8-5CA1-DA7F-6327-1A13DA8738C2}"/>
                  </a:ext>
                </a:extLst>
              </p:cNvPr>
              <p:cNvSpPr/>
              <p:nvPr/>
            </p:nvSpPr>
            <p:spPr>
              <a:xfrm>
                <a:off x="4106863" y="1349194"/>
                <a:ext cx="121847" cy="3372584"/>
              </a:xfrm>
              <a:custGeom>
                <a:avLst/>
                <a:gdLst>
                  <a:gd name="connsiteX0" fmla="*/ 0 w 121847"/>
                  <a:gd name="connsiteY0" fmla="*/ 0 h 3372584"/>
                  <a:gd name="connsiteX1" fmla="*/ 121847 w 121847"/>
                  <a:gd name="connsiteY1" fmla="*/ 0 h 3372584"/>
                  <a:gd name="connsiteX2" fmla="*/ 121847 w 121847"/>
                  <a:gd name="connsiteY2" fmla="*/ 3372585 h 3372584"/>
                  <a:gd name="connsiteX3" fmla="*/ 0 w 12184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47" h="3372584">
                    <a:moveTo>
                      <a:pt x="0" y="0"/>
                    </a:moveTo>
                    <a:lnTo>
                      <a:pt x="121847" y="0"/>
                    </a:lnTo>
                    <a:lnTo>
                      <a:pt x="121847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3" name="任意多边形: 形状 1362">
                <a:extLst>
                  <a:ext uri="{FF2B5EF4-FFF2-40B4-BE49-F238E27FC236}">
                    <a16:creationId xmlns:a16="http://schemas.microsoft.com/office/drawing/2014/main" id="{17A6D328-A35B-869D-B2C7-A65924000327}"/>
                  </a:ext>
                </a:extLst>
              </p:cNvPr>
              <p:cNvSpPr/>
              <p:nvPr/>
            </p:nvSpPr>
            <p:spPr>
              <a:xfrm>
                <a:off x="4167842" y="1349194"/>
                <a:ext cx="258107" cy="3372584"/>
              </a:xfrm>
              <a:custGeom>
                <a:avLst/>
                <a:gdLst>
                  <a:gd name="connsiteX0" fmla="*/ 0 w 258107"/>
                  <a:gd name="connsiteY0" fmla="*/ 0 h 3372584"/>
                  <a:gd name="connsiteX1" fmla="*/ 258108 w 258107"/>
                  <a:gd name="connsiteY1" fmla="*/ 0 h 3372584"/>
                  <a:gd name="connsiteX2" fmla="*/ 258108 w 258107"/>
                  <a:gd name="connsiteY2" fmla="*/ 3372585 h 3372584"/>
                  <a:gd name="connsiteX3" fmla="*/ 0 w 25810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107" h="3372584">
                    <a:moveTo>
                      <a:pt x="0" y="0"/>
                    </a:moveTo>
                    <a:lnTo>
                      <a:pt x="258108" y="0"/>
                    </a:lnTo>
                    <a:lnTo>
                      <a:pt x="258108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04" name="任意多边形: 形状 1203">
              <a:extLst>
                <a:ext uri="{FF2B5EF4-FFF2-40B4-BE49-F238E27FC236}">
                  <a16:creationId xmlns:a16="http://schemas.microsoft.com/office/drawing/2014/main" id="{05B9484A-1329-2068-7DE6-94E5801FFDC2}"/>
                </a:ext>
              </a:extLst>
            </p:cNvPr>
            <p:cNvSpPr/>
            <p:nvPr/>
          </p:nvSpPr>
          <p:spPr>
            <a:xfrm>
              <a:off x="3946322" y="5012039"/>
              <a:ext cx="4299355" cy="251011"/>
            </a:xfrm>
            <a:custGeom>
              <a:avLst/>
              <a:gdLst>
                <a:gd name="connsiteX0" fmla="*/ 4299356 w 4299355"/>
                <a:gd name="connsiteY0" fmla="*/ 125506 h 251011"/>
                <a:gd name="connsiteX1" fmla="*/ 2149678 w 4299355"/>
                <a:gd name="connsiteY1" fmla="*/ 251012 h 251011"/>
                <a:gd name="connsiteX2" fmla="*/ 0 w 4299355"/>
                <a:gd name="connsiteY2" fmla="*/ 125506 h 251011"/>
                <a:gd name="connsiteX3" fmla="*/ 2149678 w 4299355"/>
                <a:gd name="connsiteY3" fmla="*/ 0 h 251011"/>
                <a:gd name="connsiteX4" fmla="*/ 4299356 w 4299355"/>
                <a:gd name="connsiteY4" fmla="*/ 125506 h 2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9355" h="251011">
                  <a:moveTo>
                    <a:pt x="4299356" y="125506"/>
                  </a:moveTo>
                  <a:cubicBezTo>
                    <a:pt x="4299356" y="194821"/>
                    <a:pt x="3336913" y="251012"/>
                    <a:pt x="2149678" y="251012"/>
                  </a:cubicBezTo>
                  <a:cubicBezTo>
                    <a:pt x="962444" y="251012"/>
                    <a:pt x="0" y="194821"/>
                    <a:pt x="0" y="125506"/>
                  </a:cubicBezTo>
                  <a:cubicBezTo>
                    <a:pt x="0" y="56191"/>
                    <a:pt x="962444" y="0"/>
                    <a:pt x="2149678" y="0"/>
                  </a:cubicBezTo>
                  <a:cubicBezTo>
                    <a:pt x="3336913" y="0"/>
                    <a:pt x="4299356" y="56191"/>
                    <a:pt x="4299356" y="125506"/>
                  </a:cubicBez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5" name="任意多边形: 形状 1204">
              <a:extLst>
                <a:ext uri="{FF2B5EF4-FFF2-40B4-BE49-F238E27FC236}">
                  <a16:creationId xmlns:a16="http://schemas.microsoft.com/office/drawing/2014/main" id="{95F90DD1-49CD-70C8-AF6E-D15C62C67E19}"/>
                </a:ext>
              </a:extLst>
            </p:cNvPr>
            <p:cNvSpPr/>
            <p:nvPr/>
          </p:nvSpPr>
          <p:spPr>
            <a:xfrm rot="21329400">
              <a:off x="4206200" y="2414647"/>
              <a:ext cx="11087" cy="205776"/>
            </a:xfrm>
            <a:custGeom>
              <a:avLst/>
              <a:gdLst>
                <a:gd name="connsiteX0" fmla="*/ 0 w 11087"/>
                <a:gd name="connsiteY0" fmla="*/ 0 h 205776"/>
                <a:gd name="connsiteX1" fmla="*/ 11087 w 11087"/>
                <a:gd name="connsiteY1" fmla="*/ 0 h 205776"/>
                <a:gd name="connsiteX2" fmla="*/ 11087 w 11087"/>
                <a:gd name="connsiteY2" fmla="*/ 205777 h 205776"/>
                <a:gd name="connsiteX3" fmla="*/ 0 w 11087"/>
                <a:gd name="connsiteY3" fmla="*/ 205777 h 20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87" h="205776">
                  <a:moveTo>
                    <a:pt x="0" y="0"/>
                  </a:moveTo>
                  <a:lnTo>
                    <a:pt x="11087" y="0"/>
                  </a:lnTo>
                  <a:lnTo>
                    <a:pt x="11087" y="205777"/>
                  </a:lnTo>
                  <a:lnTo>
                    <a:pt x="0" y="205777"/>
                  </a:ln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6" name="任意多边形: 形状 1205">
              <a:extLst>
                <a:ext uri="{FF2B5EF4-FFF2-40B4-BE49-F238E27FC236}">
                  <a16:creationId xmlns:a16="http://schemas.microsoft.com/office/drawing/2014/main" id="{9EAC66A3-5CFE-D401-BB2B-406847E3587A}"/>
                </a:ext>
              </a:extLst>
            </p:cNvPr>
            <p:cNvSpPr/>
            <p:nvPr/>
          </p:nvSpPr>
          <p:spPr>
            <a:xfrm rot="21328800">
              <a:off x="4223081" y="2697642"/>
              <a:ext cx="11087" cy="66633"/>
            </a:xfrm>
            <a:custGeom>
              <a:avLst/>
              <a:gdLst>
                <a:gd name="connsiteX0" fmla="*/ 0 w 11087"/>
                <a:gd name="connsiteY0" fmla="*/ 0 h 66633"/>
                <a:gd name="connsiteX1" fmla="*/ 11087 w 11087"/>
                <a:gd name="connsiteY1" fmla="*/ 0 h 66633"/>
                <a:gd name="connsiteX2" fmla="*/ 11087 w 11087"/>
                <a:gd name="connsiteY2" fmla="*/ 66633 h 66633"/>
                <a:gd name="connsiteX3" fmla="*/ 0 w 11087"/>
                <a:gd name="connsiteY3" fmla="*/ 66633 h 6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87" h="66633">
                  <a:moveTo>
                    <a:pt x="0" y="0"/>
                  </a:moveTo>
                  <a:lnTo>
                    <a:pt x="11087" y="0"/>
                  </a:lnTo>
                  <a:lnTo>
                    <a:pt x="11087" y="66633"/>
                  </a:lnTo>
                  <a:lnTo>
                    <a:pt x="0" y="66633"/>
                  </a:ln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7" name="任意多边形: 形状 1206">
              <a:extLst>
                <a:ext uri="{FF2B5EF4-FFF2-40B4-BE49-F238E27FC236}">
                  <a16:creationId xmlns:a16="http://schemas.microsoft.com/office/drawing/2014/main" id="{B6CBCBA8-E8EE-5773-4C6B-80CA8FB4BB2D}"/>
                </a:ext>
              </a:extLst>
            </p:cNvPr>
            <p:cNvSpPr/>
            <p:nvPr/>
          </p:nvSpPr>
          <p:spPr>
            <a:xfrm>
              <a:off x="4207645" y="2042137"/>
              <a:ext cx="2737183" cy="1443872"/>
            </a:xfrm>
            <a:custGeom>
              <a:avLst/>
              <a:gdLst>
                <a:gd name="connsiteX0" fmla="*/ 437164 w 2737183"/>
                <a:gd name="connsiteY0" fmla="*/ 0 h 1443872"/>
                <a:gd name="connsiteX1" fmla="*/ 874329 w 2737183"/>
                <a:gd name="connsiteY1" fmla="*/ 0 h 1443872"/>
                <a:gd name="connsiteX2" fmla="*/ 1311604 w 2737183"/>
                <a:gd name="connsiteY2" fmla="*/ 0 h 1443872"/>
                <a:gd name="connsiteX3" fmla="*/ 1748768 w 2737183"/>
                <a:gd name="connsiteY3" fmla="*/ 0 h 1443872"/>
                <a:gd name="connsiteX4" fmla="*/ 2185933 w 2737183"/>
                <a:gd name="connsiteY4" fmla="*/ 0 h 1443872"/>
                <a:gd name="connsiteX5" fmla="*/ 2623097 w 2737183"/>
                <a:gd name="connsiteY5" fmla="*/ 0 h 1443872"/>
                <a:gd name="connsiteX6" fmla="*/ 2642056 w 2737183"/>
                <a:gd name="connsiteY6" fmla="*/ 240701 h 1443872"/>
                <a:gd name="connsiteX7" fmla="*/ 2661126 w 2737183"/>
                <a:gd name="connsiteY7" fmla="*/ 481291 h 1443872"/>
                <a:gd name="connsiteX8" fmla="*/ 2680085 w 2737183"/>
                <a:gd name="connsiteY8" fmla="*/ 721992 h 1443872"/>
                <a:gd name="connsiteX9" fmla="*/ 2699155 w 2737183"/>
                <a:gd name="connsiteY9" fmla="*/ 962582 h 1443872"/>
                <a:gd name="connsiteX10" fmla="*/ 2718114 w 2737183"/>
                <a:gd name="connsiteY10" fmla="*/ 1203172 h 1443872"/>
                <a:gd name="connsiteX11" fmla="*/ 2737183 w 2737183"/>
                <a:gd name="connsiteY11" fmla="*/ 1443873 h 1443872"/>
                <a:gd name="connsiteX12" fmla="*/ 2300019 w 2737183"/>
                <a:gd name="connsiteY12" fmla="*/ 1443873 h 1443872"/>
                <a:gd name="connsiteX13" fmla="*/ 1862744 w 2737183"/>
                <a:gd name="connsiteY13" fmla="*/ 1443873 h 1443872"/>
                <a:gd name="connsiteX14" fmla="*/ 1425579 w 2737183"/>
                <a:gd name="connsiteY14" fmla="*/ 1443873 h 1443872"/>
                <a:gd name="connsiteX15" fmla="*/ 988415 w 2737183"/>
                <a:gd name="connsiteY15" fmla="*/ 1443873 h 1443872"/>
                <a:gd name="connsiteX16" fmla="*/ 551251 w 2737183"/>
                <a:gd name="connsiteY16" fmla="*/ 1443873 h 1443872"/>
                <a:gd name="connsiteX17" fmla="*/ 114086 w 2737183"/>
                <a:gd name="connsiteY17" fmla="*/ 1443873 h 1443872"/>
                <a:gd name="connsiteX18" fmla="*/ 95127 w 2737183"/>
                <a:gd name="connsiteY18" fmla="*/ 1203172 h 1443872"/>
                <a:gd name="connsiteX19" fmla="*/ 76058 w 2737183"/>
                <a:gd name="connsiteY19" fmla="*/ 962582 h 1443872"/>
                <a:gd name="connsiteX20" fmla="*/ 57099 w 2737183"/>
                <a:gd name="connsiteY20" fmla="*/ 721992 h 1443872"/>
                <a:gd name="connsiteX21" fmla="*/ 38029 w 2737183"/>
                <a:gd name="connsiteY21" fmla="*/ 481291 h 1443872"/>
                <a:gd name="connsiteX22" fmla="*/ 19070 w 2737183"/>
                <a:gd name="connsiteY22" fmla="*/ 240701 h 1443872"/>
                <a:gd name="connsiteX23" fmla="*/ 0 w 2737183"/>
                <a:gd name="connsiteY23" fmla="*/ 0 h 1443872"/>
                <a:gd name="connsiteX24" fmla="*/ 437164 w 2737183"/>
                <a:gd name="connsiteY24" fmla="*/ 0 h 144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37183" h="1443872">
                  <a:moveTo>
                    <a:pt x="437164" y="0"/>
                  </a:moveTo>
                  <a:lnTo>
                    <a:pt x="874329" y="0"/>
                  </a:lnTo>
                  <a:lnTo>
                    <a:pt x="1311604" y="0"/>
                  </a:lnTo>
                  <a:lnTo>
                    <a:pt x="1748768" y="0"/>
                  </a:lnTo>
                  <a:lnTo>
                    <a:pt x="2185933" y="0"/>
                  </a:lnTo>
                  <a:lnTo>
                    <a:pt x="2623097" y="0"/>
                  </a:lnTo>
                  <a:lnTo>
                    <a:pt x="2642056" y="240701"/>
                  </a:lnTo>
                  <a:lnTo>
                    <a:pt x="2661126" y="481291"/>
                  </a:lnTo>
                  <a:lnTo>
                    <a:pt x="2680085" y="721992"/>
                  </a:lnTo>
                  <a:lnTo>
                    <a:pt x="2699155" y="962582"/>
                  </a:lnTo>
                  <a:lnTo>
                    <a:pt x="2718114" y="1203172"/>
                  </a:lnTo>
                  <a:lnTo>
                    <a:pt x="2737183" y="1443873"/>
                  </a:lnTo>
                  <a:lnTo>
                    <a:pt x="2300019" y="1443873"/>
                  </a:lnTo>
                  <a:lnTo>
                    <a:pt x="1862744" y="1443873"/>
                  </a:lnTo>
                  <a:lnTo>
                    <a:pt x="1425579" y="1443873"/>
                  </a:lnTo>
                  <a:lnTo>
                    <a:pt x="988415" y="1443873"/>
                  </a:lnTo>
                  <a:lnTo>
                    <a:pt x="551251" y="1443873"/>
                  </a:lnTo>
                  <a:lnTo>
                    <a:pt x="114086" y="1443873"/>
                  </a:lnTo>
                  <a:lnTo>
                    <a:pt x="95127" y="1203172"/>
                  </a:lnTo>
                  <a:lnTo>
                    <a:pt x="76058" y="962582"/>
                  </a:lnTo>
                  <a:lnTo>
                    <a:pt x="57099" y="721992"/>
                  </a:lnTo>
                  <a:lnTo>
                    <a:pt x="38029" y="481291"/>
                  </a:lnTo>
                  <a:lnTo>
                    <a:pt x="19070" y="240701"/>
                  </a:lnTo>
                  <a:lnTo>
                    <a:pt x="0" y="0"/>
                  </a:lnTo>
                  <a:lnTo>
                    <a:pt x="437164" y="0"/>
                  </a:ln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8" name="任意多边形: 形状 1207">
              <a:extLst>
                <a:ext uri="{FF2B5EF4-FFF2-40B4-BE49-F238E27FC236}">
                  <a16:creationId xmlns:a16="http://schemas.microsoft.com/office/drawing/2014/main" id="{BAE8110A-C07D-0137-F473-55AB5E60F3FC}"/>
                </a:ext>
              </a:extLst>
            </p:cNvPr>
            <p:cNvSpPr/>
            <p:nvPr/>
          </p:nvSpPr>
          <p:spPr>
            <a:xfrm>
              <a:off x="4239908" y="2008876"/>
              <a:ext cx="2737072" cy="1443872"/>
            </a:xfrm>
            <a:custGeom>
              <a:avLst/>
              <a:gdLst>
                <a:gd name="connsiteX0" fmla="*/ 437164 w 2737072"/>
                <a:gd name="connsiteY0" fmla="*/ 0 h 1443872"/>
                <a:gd name="connsiteX1" fmla="*/ 874329 w 2737072"/>
                <a:gd name="connsiteY1" fmla="*/ 0 h 1443872"/>
                <a:gd name="connsiteX2" fmla="*/ 1311493 w 2737072"/>
                <a:gd name="connsiteY2" fmla="*/ 0 h 1443872"/>
                <a:gd name="connsiteX3" fmla="*/ 1748657 w 2737072"/>
                <a:gd name="connsiteY3" fmla="*/ 0 h 1443872"/>
                <a:gd name="connsiteX4" fmla="*/ 2185822 w 2737072"/>
                <a:gd name="connsiteY4" fmla="*/ 0 h 1443872"/>
                <a:gd name="connsiteX5" fmla="*/ 2622986 w 2737072"/>
                <a:gd name="connsiteY5" fmla="*/ 0 h 1443872"/>
                <a:gd name="connsiteX6" fmla="*/ 2642056 w 2737072"/>
                <a:gd name="connsiteY6" fmla="*/ 240701 h 1443872"/>
                <a:gd name="connsiteX7" fmla="*/ 2661015 w 2737072"/>
                <a:gd name="connsiteY7" fmla="*/ 481291 h 1443872"/>
                <a:gd name="connsiteX8" fmla="*/ 2680085 w 2737072"/>
                <a:gd name="connsiteY8" fmla="*/ 721992 h 1443872"/>
                <a:gd name="connsiteX9" fmla="*/ 2699044 w 2737072"/>
                <a:gd name="connsiteY9" fmla="*/ 962582 h 1443872"/>
                <a:gd name="connsiteX10" fmla="*/ 2718114 w 2737072"/>
                <a:gd name="connsiteY10" fmla="*/ 1203172 h 1443872"/>
                <a:gd name="connsiteX11" fmla="*/ 2737072 w 2737072"/>
                <a:gd name="connsiteY11" fmla="*/ 1443873 h 1443872"/>
                <a:gd name="connsiteX12" fmla="*/ 2299908 w 2737072"/>
                <a:gd name="connsiteY12" fmla="*/ 1443873 h 1443872"/>
                <a:gd name="connsiteX13" fmla="*/ 1862744 w 2737072"/>
                <a:gd name="connsiteY13" fmla="*/ 1443873 h 1443872"/>
                <a:gd name="connsiteX14" fmla="*/ 1425579 w 2737072"/>
                <a:gd name="connsiteY14" fmla="*/ 1443873 h 1443872"/>
                <a:gd name="connsiteX15" fmla="*/ 988415 w 2737072"/>
                <a:gd name="connsiteY15" fmla="*/ 1443873 h 1443872"/>
                <a:gd name="connsiteX16" fmla="*/ 551251 w 2737072"/>
                <a:gd name="connsiteY16" fmla="*/ 1443873 h 1443872"/>
                <a:gd name="connsiteX17" fmla="*/ 113975 w 2737072"/>
                <a:gd name="connsiteY17" fmla="*/ 1443873 h 1443872"/>
                <a:gd name="connsiteX18" fmla="*/ 95017 w 2737072"/>
                <a:gd name="connsiteY18" fmla="*/ 1203172 h 1443872"/>
                <a:gd name="connsiteX19" fmla="*/ 75947 w 2737072"/>
                <a:gd name="connsiteY19" fmla="*/ 962582 h 1443872"/>
                <a:gd name="connsiteX20" fmla="*/ 56988 w 2737072"/>
                <a:gd name="connsiteY20" fmla="*/ 721992 h 1443872"/>
                <a:gd name="connsiteX21" fmla="*/ 38029 w 2737072"/>
                <a:gd name="connsiteY21" fmla="*/ 481291 h 1443872"/>
                <a:gd name="connsiteX22" fmla="*/ 18959 w 2737072"/>
                <a:gd name="connsiteY22" fmla="*/ 240701 h 1443872"/>
                <a:gd name="connsiteX23" fmla="*/ 0 w 2737072"/>
                <a:gd name="connsiteY23" fmla="*/ 0 h 1443872"/>
                <a:gd name="connsiteX24" fmla="*/ 437164 w 2737072"/>
                <a:gd name="connsiteY24" fmla="*/ 0 h 144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37072" h="1443872">
                  <a:moveTo>
                    <a:pt x="437164" y="0"/>
                  </a:moveTo>
                  <a:lnTo>
                    <a:pt x="874329" y="0"/>
                  </a:lnTo>
                  <a:lnTo>
                    <a:pt x="1311493" y="0"/>
                  </a:lnTo>
                  <a:lnTo>
                    <a:pt x="1748657" y="0"/>
                  </a:lnTo>
                  <a:lnTo>
                    <a:pt x="2185822" y="0"/>
                  </a:lnTo>
                  <a:lnTo>
                    <a:pt x="2622986" y="0"/>
                  </a:lnTo>
                  <a:lnTo>
                    <a:pt x="2642056" y="240701"/>
                  </a:lnTo>
                  <a:lnTo>
                    <a:pt x="2661015" y="481291"/>
                  </a:lnTo>
                  <a:lnTo>
                    <a:pt x="2680085" y="721992"/>
                  </a:lnTo>
                  <a:lnTo>
                    <a:pt x="2699044" y="962582"/>
                  </a:lnTo>
                  <a:lnTo>
                    <a:pt x="2718114" y="1203172"/>
                  </a:lnTo>
                  <a:lnTo>
                    <a:pt x="2737072" y="1443873"/>
                  </a:lnTo>
                  <a:lnTo>
                    <a:pt x="2299908" y="1443873"/>
                  </a:lnTo>
                  <a:lnTo>
                    <a:pt x="1862744" y="1443873"/>
                  </a:lnTo>
                  <a:lnTo>
                    <a:pt x="1425579" y="1443873"/>
                  </a:lnTo>
                  <a:lnTo>
                    <a:pt x="988415" y="1443873"/>
                  </a:lnTo>
                  <a:lnTo>
                    <a:pt x="551251" y="1443873"/>
                  </a:lnTo>
                  <a:lnTo>
                    <a:pt x="113975" y="1443873"/>
                  </a:lnTo>
                  <a:lnTo>
                    <a:pt x="95017" y="1203172"/>
                  </a:lnTo>
                  <a:lnTo>
                    <a:pt x="75947" y="962582"/>
                  </a:lnTo>
                  <a:lnTo>
                    <a:pt x="56988" y="721992"/>
                  </a:lnTo>
                  <a:lnTo>
                    <a:pt x="38029" y="481291"/>
                  </a:lnTo>
                  <a:lnTo>
                    <a:pt x="18959" y="240701"/>
                  </a:lnTo>
                  <a:lnTo>
                    <a:pt x="0" y="0"/>
                  </a:lnTo>
                  <a:lnTo>
                    <a:pt x="437164" y="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9" name="任意多边形: 形状 1208">
              <a:extLst>
                <a:ext uri="{FF2B5EF4-FFF2-40B4-BE49-F238E27FC236}">
                  <a16:creationId xmlns:a16="http://schemas.microsoft.com/office/drawing/2014/main" id="{C1EB59D2-CF18-184B-E16F-B3668F079222}"/>
                </a:ext>
              </a:extLst>
            </p:cNvPr>
            <p:cNvSpPr/>
            <p:nvPr/>
          </p:nvSpPr>
          <p:spPr>
            <a:xfrm>
              <a:off x="6425730" y="2008876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5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5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0" name="任意多边形: 形状 1209">
              <a:extLst>
                <a:ext uri="{FF2B5EF4-FFF2-40B4-BE49-F238E27FC236}">
                  <a16:creationId xmlns:a16="http://schemas.microsoft.com/office/drawing/2014/main" id="{3860A5BD-1080-B04B-4D27-879DA9BE2BB8}"/>
                </a:ext>
              </a:extLst>
            </p:cNvPr>
            <p:cNvSpPr/>
            <p:nvPr/>
          </p:nvSpPr>
          <p:spPr>
            <a:xfrm>
              <a:off x="5988565" y="2008876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1" name="任意多边形: 形状 1210">
              <a:extLst>
                <a:ext uri="{FF2B5EF4-FFF2-40B4-BE49-F238E27FC236}">
                  <a16:creationId xmlns:a16="http://schemas.microsoft.com/office/drawing/2014/main" id="{46F87AED-FC2F-D1D6-61F4-3749C20251B9}"/>
                </a:ext>
              </a:extLst>
            </p:cNvPr>
            <p:cNvSpPr/>
            <p:nvPr/>
          </p:nvSpPr>
          <p:spPr>
            <a:xfrm>
              <a:off x="5551401" y="2008876"/>
              <a:ext cx="456234" cy="240700"/>
            </a:xfrm>
            <a:custGeom>
              <a:avLst/>
              <a:gdLst>
                <a:gd name="connsiteX0" fmla="*/ 18959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8959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8959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2" name="任意多边形: 形状 1211">
              <a:extLst>
                <a:ext uri="{FF2B5EF4-FFF2-40B4-BE49-F238E27FC236}">
                  <a16:creationId xmlns:a16="http://schemas.microsoft.com/office/drawing/2014/main" id="{A0056C13-B4EF-B1E4-DB9A-63C6B2FF4EE5}"/>
                </a:ext>
              </a:extLst>
            </p:cNvPr>
            <p:cNvSpPr/>
            <p:nvPr/>
          </p:nvSpPr>
          <p:spPr>
            <a:xfrm>
              <a:off x="5114237" y="2008876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3" name="任意多边形: 形状 1212">
              <a:extLst>
                <a:ext uri="{FF2B5EF4-FFF2-40B4-BE49-F238E27FC236}">
                  <a16:creationId xmlns:a16="http://schemas.microsoft.com/office/drawing/2014/main" id="{E27F0EF4-74A6-48BE-FA65-E2D4045F7CAB}"/>
                </a:ext>
              </a:extLst>
            </p:cNvPr>
            <p:cNvSpPr/>
            <p:nvPr/>
          </p:nvSpPr>
          <p:spPr>
            <a:xfrm>
              <a:off x="4677072" y="2008876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4" name="任意多边形: 形状 1213">
              <a:extLst>
                <a:ext uri="{FF2B5EF4-FFF2-40B4-BE49-F238E27FC236}">
                  <a16:creationId xmlns:a16="http://schemas.microsoft.com/office/drawing/2014/main" id="{6C5080F9-1A8E-4204-6889-A0783FE953EE}"/>
                </a:ext>
              </a:extLst>
            </p:cNvPr>
            <p:cNvSpPr/>
            <p:nvPr/>
          </p:nvSpPr>
          <p:spPr>
            <a:xfrm>
              <a:off x="4239908" y="2008876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5" name="任意多边形: 形状 1214">
              <a:extLst>
                <a:ext uri="{FF2B5EF4-FFF2-40B4-BE49-F238E27FC236}">
                  <a16:creationId xmlns:a16="http://schemas.microsoft.com/office/drawing/2014/main" id="{D3A1E15E-189D-0425-016C-EA883471AC27}"/>
                </a:ext>
              </a:extLst>
            </p:cNvPr>
            <p:cNvSpPr/>
            <p:nvPr/>
          </p:nvSpPr>
          <p:spPr>
            <a:xfrm>
              <a:off x="6444800" y="2249577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5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5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6" name="任意多边形: 形状 1215">
              <a:extLst>
                <a:ext uri="{FF2B5EF4-FFF2-40B4-BE49-F238E27FC236}">
                  <a16:creationId xmlns:a16="http://schemas.microsoft.com/office/drawing/2014/main" id="{CD6851DB-D09C-6D09-FCED-C074D6791CF3}"/>
                </a:ext>
              </a:extLst>
            </p:cNvPr>
            <p:cNvSpPr/>
            <p:nvPr/>
          </p:nvSpPr>
          <p:spPr>
            <a:xfrm>
              <a:off x="6007635" y="2249577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7" name="任意多边形: 形状 1216">
              <a:extLst>
                <a:ext uri="{FF2B5EF4-FFF2-40B4-BE49-F238E27FC236}">
                  <a16:creationId xmlns:a16="http://schemas.microsoft.com/office/drawing/2014/main" id="{BCE072D1-156C-D587-6A7A-BBDABDAC7EA5}"/>
                </a:ext>
              </a:extLst>
            </p:cNvPr>
            <p:cNvSpPr/>
            <p:nvPr/>
          </p:nvSpPr>
          <p:spPr>
            <a:xfrm>
              <a:off x="5570360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275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275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8" name="任意多边形: 形状 1217">
              <a:extLst>
                <a:ext uri="{FF2B5EF4-FFF2-40B4-BE49-F238E27FC236}">
                  <a16:creationId xmlns:a16="http://schemas.microsoft.com/office/drawing/2014/main" id="{55718460-82B6-9E1D-7FA6-311A1C3EFD11}"/>
                </a:ext>
              </a:extLst>
            </p:cNvPr>
            <p:cNvSpPr/>
            <p:nvPr/>
          </p:nvSpPr>
          <p:spPr>
            <a:xfrm>
              <a:off x="5133196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9" name="任意多边形: 形状 1218">
              <a:extLst>
                <a:ext uri="{FF2B5EF4-FFF2-40B4-BE49-F238E27FC236}">
                  <a16:creationId xmlns:a16="http://schemas.microsoft.com/office/drawing/2014/main" id="{8C2D4B76-E0CD-072C-640D-7F5EB6131110}"/>
                </a:ext>
              </a:extLst>
            </p:cNvPr>
            <p:cNvSpPr/>
            <p:nvPr/>
          </p:nvSpPr>
          <p:spPr>
            <a:xfrm>
              <a:off x="4696031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0" name="任意多边形: 形状 1219">
              <a:extLst>
                <a:ext uri="{FF2B5EF4-FFF2-40B4-BE49-F238E27FC236}">
                  <a16:creationId xmlns:a16="http://schemas.microsoft.com/office/drawing/2014/main" id="{AC175A79-78A3-C54E-8630-BE7C78FAFF25}"/>
                </a:ext>
              </a:extLst>
            </p:cNvPr>
            <p:cNvSpPr/>
            <p:nvPr/>
          </p:nvSpPr>
          <p:spPr>
            <a:xfrm>
              <a:off x="4258867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1" name="任意多边形: 形状 1220">
              <a:extLst>
                <a:ext uri="{FF2B5EF4-FFF2-40B4-BE49-F238E27FC236}">
                  <a16:creationId xmlns:a16="http://schemas.microsoft.com/office/drawing/2014/main" id="{947CAFF2-D2F0-3E4C-379A-F06E5792FAE4}"/>
                </a:ext>
              </a:extLst>
            </p:cNvPr>
            <p:cNvSpPr/>
            <p:nvPr/>
          </p:nvSpPr>
          <p:spPr>
            <a:xfrm>
              <a:off x="6460876" y="24871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1 w 462110"/>
                <a:gd name="connsiteY1" fmla="*/ 246466 h 246466"/>
                <a:gd name="connsiteX2" fmla="*/ 19291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2" name="任意多边形: 形状 1221">
              <a:extLst>
                <a:ext uri="{FF2B5EF4-FFF2-40B4-BE49-F238E27FC236}">
                  <a16:creationId xmlns:a16="http://schemas.microsoft.com/office/drawing/2014/main" id="{733D29C1-B76D-9EAD-14B7-CEED872DF6F1}"/>
                </a:ext>
              </a:extLst>
            </p:cNvPr>
            <p:cNvSpPr/>
            <p:nvPr/>
          </p:nvSpPr>
          <p:spPr>
            <a:xfrm>
              <a:off x="6026594" y="2490167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3" name="任意多边形: 形状 1222">
              <a:extLst>
                <a:ext uri="{FF2B5EF4-FFF2-40B4-BE49-F238E27FC236}">
                  <a16:creationId xmlns:a16="http://schemas.microsoft.com/office/drawing/2014/main" id="{B8B128F9-3FB8-3C4D-A305-DC89323A0482}"/>
                </a:ext>
              </a:extLst>
            </p:cNvPr>
            <p:cNvSpPr/>
            <p:nvPr/>
          </p:nvSpPr>
          <p:spPr>
            <a:xfrm>
              <a:off x="5589430" y="2490167"/>
              <a:ext cx="456234" cy="240700"/>
            </a:xfrm>
            <a:custGeom>
              <a:avLst/>
              <a:gdLst>
                <a:gd name="connsiteX0" fmla="*/ 18959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8959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8959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4" name="任意多边形: 形状 1223">
              <a:extLst>
                <a:ext uri="{FF2B5EF4-FFF2-40B4-BE49-F238E27FC236}">
                  <a16:creationId xmlns:a16="http://schemas.microsoft.com/office/drawing/2014/main" id="{BE79CCE3-84B9-B37F-9FB1-C4F4F385A376}"/>
                </a:ext>
              </a:extLst>
            </p:cNvPr>
            <p:cNvSpPr/>
            <p:nvPr/>
          </p:nvSpPr>
          <p:spPr>
            <a:xfrm>
              <a:off x="5152266" y="2490167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5" name="任意多边形: 形状 1224">
              <a:extLst>
                <a:ext uri="{FF2B5EF4-FFF2-40B4-BE49-F238E27FC236}">
                  <a16:creationId xmlns:a16="http://schemas.microsoft.com/office/drawing/2014/main" id="{9C7C18CF-9995-BE0F-893E-8A8B0D26CA6D}"/>
                </a:ext>
              </a:extLst>
            </p:cNvPr>
            <p:cNvSpPr/>
            <p:nvPr/>
          </p:nvSpPr>
          <p:spPr>
            <a:xfrm>
              <a:off x="4715101" y="2490167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6" name="任意多边形: 形状 1225">
              <a:extLst>
                <a:ext uri="{FF2B5EF4-FFF2-40B4-BE49-F238E27FC236}">
                  <a16:creationId xmlns:a16="http://schemas.microsoft.com/office/drawing/2014/main" id="{FB4B425B-A0FE-F793-ECF0-C7CB25C7AE63}"/>
                </a:ext>
              </a:extLst>
            </p:cNvPr>
            <p:cNvSpPr/>
            <p:nvPr/>
          </p:nvSpPr>
          <p:spPr>
            <a:xfrm>
              <a:off x="4277937" y="2490167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7" name="任意多边形: 形状 1226">
              <a:extLst>
                <a:ext uri="{FF2B5EF4-FFF2-40B4-BE49-F238E27FC236}">
                  <a16:creationId xmlns:a16="http://schemas.microsoft.com/office/drawing/2014/main" id="{CF9ADF93-FBA6-83D3-5204-C98D90E292FD}"/>
                </a:ext>
              </a:extLst>
            </p:cNvPr>
            <p:cNvSpPr/>
            <p:nvPr/>
          </p:nvSpPr>
          <p:spPr>
            <a:xfrm>
              <a:off x="6480057" y="272776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0 w 461888"/>
                <a:gd name="connsiteY1" fmla="*/ 246466 h 246466"/>
                <a:gd name="connsiteX2" fmla="*/ 19180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0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0" y="246466"/>
                  </a:lnTo>
                  <a:lnTo>
                    <a:pt x="19180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0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8" name="任意多边形: 形状 1227">
              <a:extLst>
                <a:ext uri="{FF2B5EF4-FFF2-40B4-BE49-F238E27FC236}">
                  <a16:creationId xmlns:a16="http://schemas.microsoft.com/office/drawing/2014/main" id="{7F535382-7816-1167-105E-1FCB3900AD28}"/>
                </a:ext>
              </a:extLst>
            </p:cNvPr>
            <p:cNvSpPr/>
            <p:nvPr/>
          </p:nvSpPr>
          <p:spPr>
            <a:xfrm>
              <a:off x="6045664" y="273086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9" name="任意多边形: 形状 1228">
              <a:extLst>
                <a:ext uri="{FF2B5EF4-FFF2-40B4-BE49-F238E27FC236}">
                  <a16:creationId xmlns:a16="http://schemas.microsoft.com/office/drawing/2014/main" id="{2873E04B-B1EB-9250-D3C5-9BBD775C90EC}"/>
                </a:ext>
              </a:extLst>
            </p:cNvPr>
            <p:cNvSpPr/>
            <p:nvPr/>
          </p:nvSpPr>
          <p:spPr>
            <a:xfrm>
              <a:off x="5608389" y="273086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275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275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0" name="任意多边形: 形状 1229">
              <a:extLst>
                <a:ext uri="{FF2B5EF4-FFF2-40B4-BE49-F238E27FC236}">
                  <a16:creationId xmlns:a16="http://schemas.microsoft.com/office/drawing/2014/main" id="{D4952F23-AE88-0623-E9C0-12908914DF14}"/>
                </a:ext>
              </a:extLst>
            </p:cNvPr>
            <p:cNvSpPr/>
            <p:nvPr/>
          </p:nvSpPr>
          <p:spPr>
            <a:xfrm>
              <a:off x="5171224" y="273086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1" name="任意多边形: 形状 1230">
              <a:extLst>
                <a:ext uri="{FF2B5EF4-FFF2-40B4-BE49-F238E27FC236}">
                  <a16:creationId xmlns:a16="http://schemas.microsoft.com/office/drawing/2014/main" id="{9040601B-2DAE-2A64-4240-ED8DBDE0C25F}"/>
                </a:ext>
              </a:extLst>
            </p:cNvPr>
            <p:cNvSpPr/>
            <p:nvPr/>
          </p:nvSpPr>
          <p:spPr>
            <a:xfrm>
              <a:off x="4734060" y="273086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2" name="任意多边形: 形状 1231">
              <a:extLst>
                <a:ext uri="{FF2B5EF4-FFF2-40B4-BE49-F238E27FC236}">
                  <a16:creationId xmlns:a16="http://schemas.microsoft.com/office/drawing/2014/main" id="{FB4D357A-008F-3E6E-C1D2-86A71E7ECCA0}"/>
                </a:ext>
              </a:extLst>
            </p:cNvPr>
            <p:cNvSpPr/>
            <p:nvPr/>
          </p:nvSpPr>
          <p:spPr>
            <a:xfrm>
              <a:off x="4296896" y="2730868"/>
              <a:ext cx="456234" cy="240590"/>
            </a:xfrm>
            <a:custGeom>
              <a:avLst/>
              <a:gdLst>
                <a:gd name="connsiteX0" fmla="*/ 18959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8959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8959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3" name="任意多边形: 形状 1232">
              <a:extLst>
                <a:ext uri="{FF2B5EF4-FFF2-40B4-BE49-F238E27FC236}">
                  <a16:creationId xmlns:a16="http://schemas.microsoft.com/office/drawing/2014/main" id="{DBA4875E-D957-22C0-A892-8BDFE5C98F76}"/>
                </a:ext>
              </a:extLst>
            </p:cNvPr>
            <p:cNvSpPr/>
            <p:nvPr/>
          </p:nvSpPr>
          <p:spPr>
            <a:xfrm>
              <a:off x="6498905" y="296835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1 w 461888"/>
                <a:gd name="connsiteY1" fmla="*/ 246466 h 246466"/>
                <a:gd name="connsiteX2" fmla="*/ 1929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275 w 461888"/>
                <a:gd name="connsiteY8" fmla="*/ 5876 h 246466"/>
                <a:gd name="connsiteX9" fmla="*/ 5876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275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4" name="任意多边形: 形状 1233">
              <a:extLst>
                <a:ext uri="{FF2B5EF4-FFF2-40B4-BE49-F238E27FC236}">
                  <a16:creationId xmlns:a16="http://schemas.microsoft.com/office/drawing/2014/main" id="{816EE512-89B9-9F76-425D-DFC780035938}"/>
                </a:ext>
              </a:extLst>
            </p:cNvPr>
            <p:cNvSpPr/>
            <p:nvPr/>
          </p:nvSpPr>
          <p:spPr>
            <a:xfrm>
              <a:off x="6064623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5" name="任意多边形: 形状 1234">
              <a:extLst>
                <a:ext uri="{FF2B5EF4-FFF2-40B4-BE49-F238E27FC236}">
                  <a16:creationId xmlns:a16="http://schemas.microsoft.com/office/drawing/2014/main" id="{C4C307A4-A588-EAEB-584A-6051526897D9}"/>
                </a:ext>
              </a:extLst>
            </p:cNvPr>
            <p:cNvSpPr/>
            <p:nvPr/>
          </p:nvSpPr>
          <p:spPr>
            <a:xfrm>
              <a:off x="5627459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6" name="任意多边形: 形状 1235">
              <a:extLst>
                <a:ext uri="{FF2B5EF4-FFF2-40B4-BE49-F238E27FC236}">
                  <a16:creationId xmlns:a16="http://schemas.microsoft.com/office/drawing/2014/main" id="{1559C316-C60E-3D64-8716-1EAD42047D61}"/>
                </a:ext>
              </a:extLst>
            </p:cNvPr>
            <p:cNvSpPr/>
            <p:nvPr/>
          </p:nvSpPr>
          <p:spPr>
            <a:xfrm>
              <a:off x="5190294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7" name="任意多边形: 形状 1236">
              <a:extLst>
                <a:ext uri="{FF2B5EF4-FFF2-40B4-BE49-F238E27FC236}">
                  <a16:creationId xmlns:a16="http://schemas.microsoft.com/office/drawing/2014/main" id="{C6408A7E-C84B-A5ED-D2BD-4895959DB1AF}"/>
                </a:ext>
              </a:extLst>
            </p:cNvPr>
            <p:cNvSpPr/>
            <p:nvPr/>
          </p:nvSpPr>
          <p:spPr>
            <a:xfrm>
              <a:off x="4753130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8" name="任意多边形: 形状 1237">
              <a:extLst>
                <a:ext uri="{FF2B5EF4-FFF2-40B4-BE49-F238E27FC236}">
                  <a16:creationId xmlns:a16="http://schemas.microsoft.com/office/drawing/2014/main" id="{F9FE4790-4C7F-2CC3-8200-81EA51604A15}"/>
                </a:ext>
              </a:extLst>
            </p:cNvPr>
            <p:cNvSpPr/>
            <p:nvPr/>
          </p:nvSpPr>
          <p:spPr>
            <a:xfrm>
              <a:off x="4315855" y="297145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275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275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9" name="任意多边形: 形状 1238">
              <a:extLst>
                <a:ext uri="{FF2B5EF4-FFF2-40B4-BE49-F238E27FC236}">
                  <a16:creationId xmlns:a16="http://schemas.microsoft.com/office/drawing/2014/main" id="{FCB528AB-4E7E-1E21-4EF0-FAF9E069DD18}"/>
                </a:ext>
              </a:extLst>
            </p:cNvPr>
            <p:cNvSpPr/>
            <p:nvPr/>
          </p:nvSpPr>
          <p:spPr>
            <a:xfrm>
              <a:off x="6517974" y="3209055"/>
              <a:ext cx="461999" cy="246466"/>
            </a:xfrm>
            <a:custGeom>
              <a:avLst/>
              <a:gdLst>
                <a:gd name="connsiteX0" fmla="*/ 462000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765 h 246466"/>
                <a:gd name="connsiteX9" fmla="*/ 5876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200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0" name="任意多边形: 形状 1239">
              <a:extLst>
                <a:ext uri="{FF2B5EF4-FFF2-40B4-BE49-F238E27FC236}">
                  <a16:creationId xmlns:a16="http://schemas.microsoft.com/office/drawing/2014/main" id="{5D74B8D1-268A-AAC5-6D2A-7FC6133F03F2}"/>
                </a:ext>
              </a:extLst>
            </p:cNvPr>
            <p:cNvSpPr/>
            <p:nvPr/>
          </p:nvSpPr>
          <p:spPr>
            <a:xfrm>
              <a:off x="6083582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1" name="任意多边形: 形状 1240">
              <a:extLst>
                <a:ext uri="{FF2B5EF4-FFF2-40B4-BE49-F238E27FC236}">
                  <a16:creationId xmlns:a16="http://schemas.microsoft.com/office/drawing/2014/main" id="{C4F9E306-11A6-C4C4-DE16-81D0CD7B18F8}"/>
                </a:ext>
              </a:extLst>
            </p:cNvPr>
            <p:cNvSpPr/>
            <p:nvPr/>
          </p:nvSpPr>
          <p:spPr>
            <a:xfrm>
              <a:off x="5646418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2" name="任意多边形: 形状 1241">
              <a:extLst>
                <a:ext uri="{FF2B5EF4-FFF2-40B4-BE49-F238E27FC236}">
                  <a16:creationId xmlns:a16="http://schemas.microsoft.com/office/drawing/2014/main" id="{04EEB3CE-FF65-B388-FD3A-FFC1F2714F1D}"/>
                </a:ext>
              </a:extLst>
            </p:cNvPr>
            <p:cNvSpPr/>
            <p:nvPr/>
          </p:nvSpPr>
          <p:spPr>
            <a:xfrm>
              <a:off x="5209253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3" name="任意多边形: 形状 1242">
              <a:extLst>
                <a:ext uri="{FF2B5EF4-FFF2-40B4-BE49-F238E27FC236}">
                  <a16:creationId xmlns:a16="http://schemas.microsoft.com/office/drawing/2014/main" id="{61F60FA8-0296-6951-8F46-ED6D6423DFA4}"/>
                </a:ext>
              </a:extLst>
            </p:cNvPr>
            <p:cNvSpPr/>
            <p:nvPr/>
          </p:nvSpPr>
          <p:spPr>
            <a:xfrm>
              <a:off x="4772089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4" name="任意多边形: 形状 1243">
              <a:extLst>
                <a:ext uri="{FF2B5EF4-FFF2-40B4-BE49-F238E27FC236}">
                  <a16:creationId xmlns:a16="http://schemas.microsoft.com/office/drawing/2014/main" id="{4C1311A5-9B47-19E0-027B-0789DF80BA87}"/>
                </a:ext>
              </a:extLst>
            </p:cNvPr>
            <p:cNvSpPr/>
            <p:nvPr/>
          </p:nvSpPr>
          <p:spPr>
            <a:xfrm>
              <a:off x="4334925" y="3212048"/>
              <a:ext cx="456234" cy="240700"/>
            </a:xfrm>
            <a:custGeom>
              <a:avLst/>
              <a:gdLst>
                <a:gd name="connsiteX0" fmla="*/ 18959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8959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8959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5" name="任意多边形: 形状 1244">
              <a:extLst>
                <a:ext uri="{FF2B5EF4-FFF2-40B4-BE49-F238E27FC236}">
                  <a16:creationId xmlns:a16="http://schemas.microsoft.com/office/drawing/2014/main" id="{35739195-86B8-44B5-6878-D7834A95156B}"/>
                </a:ext>
              </a:extLst>
            </p:cNvPr>
            <p:cNvSpPr/>
            <p:nvPr/>
          </p:nvSpPr>
          <p:spPr>
            <a:xfrm>
              <a:off x="6422958" y="2005772"/>
              <a:ext cx="461999" cy="246466"/>
            </a:xfrm>
            <a:custGeom>
              <a:avLst/>
              <a:gdLst>
                <a:gd name="connsiteX0" fmla="*/ 462000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65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200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65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6" name="任意多边形: 形状 1245">
              <a:extLst>
                <a:ext uri="{FF2B5EF4-FFF2-40B4-BE49-F238E27FC236}">
                  <a16:creationId xmlns:a16="http://schemas.microsoft.com/office/drawing/2014/main" id="{224760C6-EAEB-4463-00AA-BF7D56F36F2D}"/>
                </a:ext>
              </a:extLst>
            </p:cNvPr>
            <p:cNvSpPr/>
            <p:nvPr/>
          </p:nvSpPr>
          <p:spPr>
            <a:xfrm>
              <a:off x="5985683" y="2005772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1 w 462110"/>
                <a:gd name="connsiteY1" fmla="*/ 246466 h 246466"/>
                <a:gd name="connsiteX2" fmla="*/ 19291 w 462110"/>
                <a:gd name="connsiteY2" fmla="*/ 243916 h 246466"/>
                <a:gd name="connsiteX3" fmla="*/ 0 w 462110"/>
                <a:gd name="connsiteY3" fmla="*/ 0 h 246466"/>
                <a:gd name="connsiteX4" fmla="*/ 442930 w 462110"/>
                <a:gd name="connsiteY4" fmla="*/ 0 h 246466"/>
                <a:gd name="connsiteX5" fmla="*/ 442930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930" y="0"/>
                  </a:lnTo>
                  <a:lnTo>
                    <a:pt x="442930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7" name="任意多边形: 形状 1246">
              <a:extLst>
                <a:ext uri="{FF2B5EF4-FFF2-40B4-BE49-F238E27FC236}">
                  <a16:creationId xmlns:a16="http://schemas.microsoft.com/office/drawing/2014/main" id="{FC985CA7-916C-7B5E-E9C9-BA6954E7561D}"/>
                </a:ext>
              </a:extLst>
            </p:cNvPr>
            <p:cNvSpPr/>
            <p:nvPr/>
          </p:nvSpPr>
          <p:spPr>
            <a:xfrm>
              <a:off x="5548518" y="2005772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3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3" y="240923"/>
                  </a:moveTo>
                  <a:lnTo>
                    <a:pt x="456123" y="240923"/>
                  </a:lnTo>
                  <a:lnTo>
                    <a:pt x="437497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8" name="任意多边形: 形状 1247">
              <a:extLst>
                <a:ext uri="{FF2B5EF4-FFF2-40B4-BE49-F238E27FC236}">
                  <a16:creationId xmlns:a16="http://schemas.microsoft.com/office/drawing/2014/main" id="{BD345D41-1405-5573-7B9B-487268F8B249}"/>
                </a:ext>
              </a:extLst>
            </p:cNvPr>
            <p:cNvSpPr/>
            <p:nvPr/>
          </p:nvSpPr>
          <p:spPr>
            <a:xfrm>
              <a:off x="5111465" y="2005772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281 w 461999"/>
                <a:gd name="connsiteY6" fmla="*/ 240923 h 246466"/>
                <a:gd name="connsiteX7" fmla="*/ 455902 w 461999"/>
                <a:gd name="connsiteY7" fmla="*/ 240923 h 246466"/>
                <a:gd name="connsiteX8" fmla="*/ 437386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9" name="任意多边形: 形状 1248">
              <a:extLst>
                <a:ext uri="{FF2B5EF4-FFF2-40B4-BE49-F238E27FC236}">
                  <a16:creationId xmlns:a16="http://schemas.microsoft.com/office/drawing/2014/main" id="{A470490A-D7F4-07D5-527D-BC5132789067}"/>
                </a:ext>
              </a:extLst>
            </p:cNvPr>
            <p:cNvSpPr/>
            <p:nvPr/>
          </p:nvSpPr>
          <p:spPr>
            <a:xfrm>
              <a:off x="4674301" y="2005772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0" name="任意多边形: 形状 1249">
              <a:extLst>
                <a:ext uri="{FF2B5EF4-FFF2-40B4-BE49-F238E27FC236}">
                  <a16:creationId xmlns:a16="http://schemas.microsoft.com/office/drawing/2014/main" id="{413433E1-D891-EE8C-B571-8C424D4B1C76}"/>
                </a:ext>
              </a:extLst>
            </p:cNvPr>
            <p:cNvSpPr/>
            <p:nvPr/>
          </p:nvSpPr>
          <p:spPr>
            <a:xfrm>
              <a:off x="4237136" y="2005772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1" name="任意多边形: 形状 1250">
              <a:extLst>
                <a:ext uri="{FF2B5EF4-FFF2-40B4-BE49-F238E27FC236}">
                  <a16:creationId xmlns:a16="http://schemas.microsoft.com/office/drawing/2014/main" id="{F8241854-D5DD-3E05-3648-019273A540E0}"/>
                </a:ext>
              </a:extLst>
            </p:cNvPr>
            <p:cNvSpPr/>
            <p:nvPr/>
          </p:nvSpPr>
          <p:spPr>
            <a:xfrm>
              <a:off x="6004864" y="22464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765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2" name="任意多边形: 形状 1251">
              <a:extLst>
                <a:ext uri="{FF2B5EF4-FFF2-40B4-BE49-F238E27FC236}">
                  <a16:creationId xmlns:a16="http://schemas.microsoft.com/office/drawing/2014/main" id="{10C007FA-129F-C161-38AC-6833FF8A34BC}"/>
                </a:ext>
              </a:extLst>
            </p:cNvPr>
            <p:cNvSpPr/>
            <p:nvPr/>
          </p:nvSpPr>
          <p:spPr>
            <a:xfrm>
              <a:off x="5567588" y="22464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2 w 461888"/>
                <a:gd name="connsiteY1" fmla="*/ 246466 h 246466"/>
                <a:gd name="connsiteX2" fmla="*/ 19292 w 461888"/>
                <a:gd name="connsiteY2" fmla="*/ 243916 h 246466"/>
                <a:gd name="connsiteX3" fmla="*/ 0 w 461888"/>
                <a:gd name="connsiteY3" fmla="*/ 0 h 246466"/>
                <a:gd name="connsiteX4" fmla="*/ 442819 w 461888"/>
                <a:gd name="connsiteY4" fmla="*/ 0 h 246466"/>
                <a:gd name="connsiteX5" fmla="*/ 442819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876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3" name="任意多边形: 形状 1252">
              <a:extLst>
                <a:ext uri="{FF2B5EF4-FFF2-40B4-BE49-F238E27FC236}">
                  <a16:creationId xmlns:a16="http://schemas.microsoft.com/office/drawing/2014/main" id="{C1EF1A07-8754-232A-B4B0-7CB4793908BC}"/>
                </a:ext>
              </a:extLst>
            </p:cNvPr>
            <p:cNvSpPr/>
            <p:nvPr/>
          </p:nvSpPr>
          <p:spPr>
            <a:xfrm>
              <a:off x="5130424" y="2246473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5569 w 461999"/>
                <a:gd name="connsiteY7" fmla="*/ 240923 h 246466"/>
                <a:gd name="connsiteX8" fmla="*/ 437386 w 461999"/>
                <a:gd name="connsiteY8" fmla="*/ 5765 h 246466"/>
                <a:gd name="connsiteX9" fmla="*/ 5765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5569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4" name="任意多边形: 形状 1253">
              <a:extLst>
                <a:ext uri="{FF2B5EF4-FFF2-40B4-BE49-F238E27FC236}">
                  <a16:creationId xmlns:a16="http://schemas.microsoft.com/office/drawing/2014/main" id="{9F66AF40-50B6-1813-A7C7-7D07DFB77747}"/>
                </a:ext>
              </a:extLst>
            </p:cNvPr>
            <p:cNvSpPr/>
            <p:nvPr/>
          </p:nvSpPr>
          <p:spPr>
            <a:xfrm>
              <a:off x="4693149" y="22464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5" name="任意多边形: 形状 1254">
              <a:extLst>
                <a:ext uri="{FF2B5EF4-FFF2-40B4-BE49-F238E27FC236}">
                  <a16:creationId xmlns:a16="http://schemas.microsoft.com/office/drawing/2014/main" id="{66FB1BAB-D8FC-3FE7-C92B-1EA55C0F4C64}"/>
                </a:ext>
              </a:extLst>
            </p:cNvPr>
            <p:cNvSpPr/>
            <p:nvPr/>
          </p:nvSpPr>
          <p:spPr>
            <a:xfrm>
              <a:off x="4255984" y="22464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3484 w 462110"/>
                <a:gd name="connsiteY4" fmla="*/ 0 h 246466"/>
                <a:gd name="connsiteX5" fmla="*/ 443484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3484" y="0"/>
                  </a:lnTo>
                  <a:lnTo>
                    <a:pt x="443484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6" name="任意多边形: 形状 1255">
              <a:extLst>
                <a:ext uri="{FF2B5EF4-FFF2-40B4-BE49-F238E27FC236}">
                  <a16:creationId xmlns:a16="http://schemas.microsoft.com/office/drawing/2014/main" id="{5ECB7FDD-EF85-896F-06A0-AE36613493F1}"/>
                </a:ext>
              </a:extLst>
            </p:cNvPr>
            <p:cNvSpPr/>
            <p:nvPr/>
          </p:nvSpPr>
          <p:spPr>
            <a:xfrm>
              <a:off x="6460876" y="24871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1 w 462110"/>
                <a:gd name="connsiteY1" fmla="*/ 246466 h 246466"/>
                <a:gd name="connsiteX2" fmla="*/ 19291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7" name="任意多边形: 形状 1256">
              <a:extLst>
                <a:ext uri="{FF2B5EF4-FFF2-40B4-BE49-F238E27FC236}">
                  <a16:creationId xmlns:a16="http://schemas.microsoft.com/office/drawing/2014/main" id="{4DF80E83-83D2-397B-2963-33A2AC1480F9}"/>
                </a:ext>
              </a:extLst>
            </p:cNvPr>
            <p:cNvSpPr/>
            <p:nvPr/>
          </p:nvSpPr>
          <p:spPr>
            <a:xfrm>
              <a:off x="6023712" y="24871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597 w 462110"/>
                <a:gd name="connsiteY4" fmla="*/ 0 h 246466"/>
                <a:gd name="connsiteX5" fmla="*/ 442597 w 462110"/>
                <a:gd name="connsiteY5" fmla="*/ 2550 h 246466"/>
                <a:gd name="connsiteX6" fmla="*/ 24503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765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597" y="0"/>
                  </a:lnTo>
                  <a:lnTo>
                    <a:pt x="442597" y="2550"/>
                  </a:lnTo>
                  <a:close/>
                  <a:moveTo>
                    <a:pt x="24503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8" name="任意多边形: 形状 1257">
              <a:extLst>
                <a:ext uri="{FF2B5EF4-FFF2-40B4-BE49-F238E27FC236}">
                  <a16:creationId xmlns:a16="http://schemas.microsoft.com/office/drawing/2014/main" id="{AFA3128F-7C6A-8338-C4F7-2B7EF224AC43}"/>
                </a:ext>
              </a:extLst>
            </p:cNvPr>
            <p:cNvSpPr/>
            <p:nvPr/>
          </p:nvSpPr>
          <p:spPr>
            <a:xfrm>
              <a:off x="5586658" y="2487173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5902 w 461999"/>
                <a:gd name="connsiteY7" fmla="*/ 240923 h 246466"/>
                <a:gd name="connsiteX8" fmla="*/ 437386 w 461999"/>
                <a:gd name="connsiteY8" fmla="*/ 5765 h 246466"/>
                <a:gd name="connsiteX9" fmla="*/ 5765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9" name="任意多边形: 形状 1258">
              <a:extLst>
                <a:ext uri="{FF2B5EF4-FFF2-40B4-BE49-F238E27FC236}">
                  <a16:creationId xmlns:a16="http://schemas.microsoft.com/office/drawing/2014/main" id="{80A263EA-695B-8D70-D2AA-9E3AEC43A2DD}"/>
                </a:ext>
              </a:extLst>
            </p:cNvPr>
            <p:cNvSpPr/>
            <p:nvPr/>
          </p:nvSpPr>
          <p:spPr>
            <a:xfrm>
              <a:off x="5149494" y="2487173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765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0" name="任意多边形: 形状 1259">
              <a:extLst>
                <a:ext uri="{FF2B5EF4-FFF2-40B4-BE49-F238E27FC236}">
                  <a16:creationId xmlns:a16="http://schemas.microsoft.com/office/drawing/2014/main" id="{D2E3D857-849D-F37D-C9BE-25201B20907A}"/>
                </a:ext>
              </a:extLst>
            </p:cNvPr>
            <p:cNvSpPr/>
            <p:nvPr/>
          </p:nvSpPr>
          <p:spPr>
            <a:xfrm>
              <a:off x="4712329" y="24871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765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1" name="任意多边形: 形状 1260">
              <a:extLst>
                <a:ext uri="{FF2B5EF4-FFF2-40B4-BE49-F238E27FC236}">
                  <a16:creationId xmlns:a16="http://schemas.microsoft.com/office/drawing/2014/main" id="{CBA0FC3D-6B2E-E631-5B61-9917EA257E58}"/>
                </a:ext>
              </a:extLst>
            </p:cNvPr>
            <p:cNvSpPr/>
            <p:nvPr/>
          </p:nvSpPr>
          <p:spPr>
            <a:xfrm>
              <a:off x="4275165" y="24871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724 w 461888"/>
                <a:gd name="connsiteY6" fmla="*/ 241255 h 246466"/>
                <a:gd name="connsiteX7" fmla="*/ 456345 w 461888"/>
                <a:gd name="connsiteY7" fmla="*/ 241255 h 246466"/>
                <a:gd name="connsiteX8" fmla="*/ 437719 w 461888"/>
                <a:gd name="connsiteY8" fmla="*/ 6098 h 246466"/>
                <a:gd name="connsiteX9" fmla="*/ 5322 w 461888"/>
                <a:gd name="connsiteY9" fmla="*/ 6098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724" y="241255"/>
                  </a:moveTo>
                  <a:lnTo>
                    <a:pt x="456345" y="241255"/>
                  </a:lnTo>
                  <a:lnTo>
                    <a:pt x="437719" y="6098"/>
                  </a:lnTo>
                  <a:lnTo>
                    <a:pt x="5322" y="6098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2" name="任意多边形: 形状 1261">
              <a:extLst>
                <a:ext uri="{FF2B5EF4-FFF2-40B4-BE49-F238E27FC236}">
                  <a16:creationId xmlns:a16="http://schemas.microsoft.com/office/drawing/2014/main" id="{C387344C-57A5-F5F2-C97F-21391252F3A8}"/>
                </a:ext>
              </a:extLst>
            </p:cNvPr>
            <p:cNvSpPr/>
            <p:nvPr/>
          </p:nvSpPr>
          <p:spPr>
            <a:xfrm>
              <a:off x="6480057" y="272776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0 w 461888"/>
                <a:gd name="connsiteY1" fmla="*/ 246466 h 246466"/>
                <a:gd name="connsiteX2" fmla="*/ 19180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0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0" y="246466"/>
                  </a:lnTo>
                  <a:lnTo>
                    <a:pt x="19180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0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9E1F5BA8-A0B9-B0EE-F4BC-321B3242E0F6}"/>
                </a:ext>
              </a:extLst>
            </p:cNvPr>
            <p:cNvSpPr/>
            <p:nvPr/>
          </p:nvSpPr>
          <p:spPr>
            <a:xfrm>
              <a:off x="6042781" y="272776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876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66C34A33-1EA4-07C9-2E41-EB2351F50DAD}"/>
                </a:ext>
              </a:extLst>
            </p:cNvPr>
            <p:cNvSpPr/>
            <p:nvPr/>
          </p:nvSpPr>
          <p:spPr>
            <a:xfrm>
              <a:off x="5605617" y="272776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5" name="任意多边形: 形状 1264">
              <a:extLst>
                <a:ext uri="{FF2B5EF4-FFF2-40B4-BE49-F238E27FC236}">
                  <a16:creationId xmlns:a16="http://schemas.microsoft.com/office/drawing/2014/main" id="{B6EDCC60-C097-750C-EDB9-AA4D00656CAE}"/>
                </a:ext>
              </a:extLst>
            </p:cNvPr>
            <p:cNvSpPr/>
            <p:nvPr/>
          </p:nvSpPr>
          <p:spPr>
            <a:xfrm>
              <a:off x="5168453" y="272776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2 w 461888"/>
                <a:gd name="connsiteY1" fmla="*/ 246466 h 246466"/>
                <a:gd name="connsiteX2" fmla="*/ 19292 w 461888"/>
                <a:gd name="connsiteY2" fmla="*/ 243916 h 246466"/>
                <a:gd name="connsiteX3" fmla="*/ 0 w 461888"/>
                <a:gd name="connsiteY3" fmla="*/ 0 h 246466"/>
                <a:gd name="connsiteX4" fmla="*/ 442819 w 461888"/>
                <a:gd name="connsiteY4" fmla="*/ 0 h 246466"/>
                <a:gd name="connsiteX5" fmla="*/ 442819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275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275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6" name="任意多边形: 形状 1265">
              <a:extLst>
                <a:ext uri="{FF2B5EF4-FFF2-40B4-BE49-F238E27FC236}">
                  <a16:creationId xmlns:a16="http://schemas.microsoft.com/office/drawing/2014/main" id="{65861E75-3FFA-3953-5BBE-04D97F504B25}"/>
                </a:ext>
              </a:extLst>
            </p:cNvPr>
            <p:cNvSpPr/>
            <p:nvPr/>
          </p:nvSpPr>
          <p:spPr>
            <a:xfrm>
              <a:off x="4731178" y="2727764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5680 w 462110"/>
                <a:gd name="connsiteY7" fmla="*/ 240923 h 246466"/>
                <a:gd name="connsiteX8" fmla="*/ 437054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5680" y="240923"/>
                  </a:lnTo>
                  <a:lnTo>
                    <a:pt x="437054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7" name="任意多边形: 形状 1266">
              <a:extLst>
                <a:ext uri="{FF2B5EF4-FFF2-40B4-BE49-F238E27FC236}">
                  <a16:creationId xmlns:a16="http://schemas.microsoft.com/office/drawing/2014/main" id="{4B4C2871-4EE8-41B1-647A-3C173F742F8D}"/>
                </a:ext>
              </a:extLst>
            </p:cNvPr>
            <p:cNvSpPr/>
            <p:nvPr/>
          </p:nvSpPr>
          <p:spPr>
            <a:xfrm>
              <a:off x="4294013" y="2727764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8" name="任意多边形: 形状 1267">
              <a:extLst>
                <a:ext uri="{FF2B5EF4-FFF2-40B4-BE49-F238E27FC236}">
                  <a16:creationId xmlns:a16="http://schemas.microsoft.com/office/drawing/2014/main" id="{2DE3BC9F-5BF5-0BC0-62CE-1D941A1D4445}"/>
                </a:ext>
              </a:extLst>
            </p:cNvPr>
            <p:cNvSpPr/>
            <p:nvPr/>
          </p:nvSpPr>
          <p:spPr>
            <a:xfrm>
              <a:off x="6498905" y="296835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1 w 461888"/>
                <a:gd name="connsiteY1" fmla="*/ 246466 h 246466"/>
                <a:gd name="connsiteX2" fmla="*/ 1929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275 w 461888"/>
                <a:gd name="connsiteY8" fmla="*/ 5876 h 246466"/>
                <a:gd name="connsiteX9" fmla="*/ 5876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275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9" name="任意多边形: 形状 1268">
              <a:extLst>
                <a:ext uri="{FF2B5EF4-FFF2-40B4-BE49-F238E27FC236}">
                  <a16:creationId xmlns:a16="http://schemas.microsoft.com/office/drawing/2014/main" id="{D825A1BF-B1C0-D39B-F800-631A45C8E28C}"/>
                </a:ext>
              </a:extLst>
            </p:cNvPr>
            <p:cNvSpPr/>
            <p:nvPr/>
          </p:nvSpPr>
          <p:spPr>
            <a:xfrm>
              <a:off x="6061851" y="296835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392 w 461999"/>
                <a:gd name="connsiteY6" fmla="*/ 240923 h 246466"/>
                <a:gd name="connsiteX7" fmla="*/ 455458 w 461999"/>
                <a:gd name="connsiteY7" fmla="*/ 240923 h 246466"/>
                <a:gd name="connsiteX8" fmla="*/ 436942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392" y="240923"/>
                  </a:moveTo>
                  <a:lnTo>
                    <a:pt x="455458" y="240923"/>
                  </a:lnTo>
                  <a:lnTo>
                    <a:pt x="436942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0" name="任意多边形: 形状 1269">
              <a:extLst>
                <a:ext uri="{FF2B5EF4-FFF2-40B4-BE49-F238E27FC236}">
                  <a16:creationId xmlns:a16="http://schemas.microsoft.com/office/drawing/2014/main" id="{AFDD9C1E-1B55-9364-5538-7C3956D30AC9}"/>
                </a:ext>
              </a:extLst>
            </p:cNvPr>
            <p:cNvSpPr/>
            <p:nvPr/>
          </p:nvSpPr>
          <p:spPr>
            <a:xfrm>
              <a:off x="5624687" y="296835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486 w 461888"/>
                <a:gd name="connsiteY4" fmla="*/ 0 h 246466"/>
                <a:gd name="connsiteX5" fmla="*/ 442486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654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486" y="0"/>
                  </a:lnTo>
                  <a:lnTo>
                    <a:pt x="442486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654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1" name="任意多边形: 形状 1270">
              <a:extLst>
                <a:ext uri="{FF2B5EF4-FFF2-40B4-BE49-F238E27FC236}">
                  <a16:creationId xmlns:a16="http://schemas.microsoft.com/office/drawing/2014/main" id="{3070E11C-FCAC-5682-04D3-7ECBB8E47FDC}"/>
                </a:ext>
              </a:extLst>
            </p:cNvPr>
            <p:cNvSpPr/>
            <p:nvPr/>
          </p:nvSpPr>
          <p:spPr>
            <a:xfrm>
              <a:off x="5187522" y="296835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819 w 461888"/>
                <a:gd name="connsiteY4" fmla="*/ 0 h 246466"/>
                <a:gd name="connsiteX5" fmla="*/ 442819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2" name="任意多边形: 形状 1271">
              <a:extLst>
                <a:ext uri="{FF2B5EF4-FFF2-40B4-BE49-F238E27FC236}">
                  <a16:creationId xmlns:a16="http://schemas.microsoft.com/office/drawing/2014/main" id="{81EFCCD5-09DB-BF20-898B-B2B17840C4B7}"/>
                </a:ext>
              </a:extLst>
            </p:cNvPr>
            <p:cNvSpPr/>
            <p:nvPr/>
          </p:nvSpPr>
          <p:spPr>
            <a:xfrm>
              <a:off x="4750358" y="296835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3" name="任意多边形: 形状 1272">
              <a:extLst>
                <a:ext uri="{FF2B5EF4-FFF2-40B4-BE49-F238E27FC236}">
                  <a16:creationId xmlns:a16="http://schemas.microsoft.com/office/drawing/2014/main" id="{23D2CFEE-694D-78DC-DDC8-939CE6F29C16}"/>
                </a:ext>
              </a:extLst>
            </p:cNvPr>
            <p:cNvSpPr/>
            <p:nvPr/>
          </p:nvSpPr>
          <p:spPr>
            <a:xfrm>
              <a:off x="4313083" y="296835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4" name="任意多边形: 形状 1273">
              <a:extLst>
                <a:ext uri="{FF2B5EF4-FFF2-40B4-BE49-F238E27FC236}">
                  <a16:creationId xmlns:a16="http://schemas.microsoft.com/office/drawing/2014/main" id="{F96C94B2-1141-54B7-43DD-4445ED94B587}"/>
                </a:ext>
              </a:extLst>
            </p:cNvPr>
            <p:cNvSpPr/>
            <p:nvPr/>
          </p:nvSpPr>
          <p:spPr>
            <a:xfrm>
              <a:off x="6517974" y="3209055"/>
              <a:ext cx="461999" cy="246466"/>
            </a:xfrm>
            <a:custGeom>
              <a:avLst/>
              <a:gdLst>
                <a:gd name="connsiteX0" fmla="*/ 462000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765 h 246466"/>
                <a:gd name="connsiteX9" fmla="*/ 5876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200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5" name="任意多边形: 形状 1274">
              <a:extLst>
                <a:ext uri="{FF2B5EF4-FFF2-40B4-BE49-F238E27FC236}">
                  <a16:creationId xmlns:a16="http://schemas.microsoft.com/office/drawing/2014/main" id="{F5B14D98-C7BF-C4F9-D248-FA8855FAD3BD}"/>
                </a:ext>
              </a:extLst>
            </p:cNvPr>
            <p:cNvSpPr/>
            <p:nvPr/>
          </p:nvSpPr>
          <p:spPr>
            <a:xfrm>
              <a:off x="6080810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765 h 246466"/>
                <a:gd name="connsiteX9" fmla="*/ 5765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6" name="任意多边形: 形状 1275">
              <a:extLst>
                <a:ext uri="{FF2B5EF4-FFF2-40B4-BE49-F238E27FC236}">
                  <a16:creationId xmlns:a16="http://schemas.microsoft.com/office/drawing/2014/main" id="{5492D50E-F80A-AF76-D54B-48B475AF725F}"/>
                </a:ext>
              </a:extLst>
            </p:cNvPr>
            <p:cNvSpPr/>
            <p:nvPr/>
          </p:nvSpPr>
          <p:spPr>
            <a:xfrm>
              <a:off x="5643646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590 h 246466"/>
                <a:gd name="connsiteX7" fmla="*/ 456012 w 461999"/>
                <a:gd name="connsiteY7" fmla="*/ 240590 h 246466"/>
                <a:gd name="connsiteX8" fmla="*/ 437386 w 461999"/>
                <a:gd name="connsiteY8" fmla="*/ 5433 h 246466"/>
                <a:gd name="connsiteX9" fmla="*/ 5765 w 461999"/>
                <a:gd name="connsiteY9" fmla="*/ 5433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590"/>
                  </a:moveTo>
                  <a:lnTo>
                    <a:pt x="456012" y="240590"/>
                  </a:lnTo>
                  <a:lnTo>
                    <a:pt x="437386" y="5433"/>
                  </a:lnTo>
                  <a:lnTo>
                    <a:pt x="5765" y="543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7" name="任意多边形: 形状 1276">
              <a:extLst>
                <a:ext uri="{FF2B5EF4-FFF2-40B4-BE49-F238E27FC236}">
                  <a16:creationId xmlns:a16="http://schemas.microsoft.com/office/drawing/2014/main" id="{6CF500DD-886A-EC31-CE4B-53AA1B6D36E3}"/>
                </a:ext>
              </a:extLst>
            </p:cNvPr>
            <p:cNvSpPr/>
            <p:nvPr/>
          </p:nvSpPr>
          <p:spPr>
            <a:xfrm>
              <a:off x="5206371" y="3209055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835 w 462110"/>
                <a:gd name="connsiteY6" fmla="*/ 240590 h 246466"/>
                <a:gd name="connsiteX7" fmla="*/ 456123 w 462110"/>
                <a:gd name="connsiteY7" fmla="*/ 240590 h 246466"/>
                <a:gd name="connsiteX8" fmla="*/ 437497 w 462110"/>
                <a:gd name="connsiteY8" fmla="*/ 5433 h 246466"/>
                <a:gd name="connsiteX9" fmla="*/ 5876 w 462110"/>
                <a:gd name="connsiteY9" fmla="*/ 5433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835" y="240590"/>
                  </a:moveTo>
                  <a:lnTo>
                    <a:pt x="456123" y="240590"/>
                  </a:lnTo>
                  <a:lnTo>
                    <a:pt x="437497" y="5433"/>
                  </a:lnTo>
                  <a:lnTo>
                    <a:pt x="5876" y="543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8" name="任意多边形: 形状 1277">
              <a:extLst>
                <a:ext uri="{FF2B5EF4-FFF2-40B4-BE49-F238E27FC236}">
                  <a16:creationId xmlns:a16="http://schemas.microsoft.com/office/drawing/2014/main" id="{857259C7-28FD-118F-8A88-1A28573FC283}"/>
                </a:ext>
              </a:extLst>
            </p:cNvPr>
            <p:cNvSpPr/>
            <p:nvPr/>
          </p:nvSpPr>
          <p:spPr>
            <a:xfrm>
              <a:off x="4769206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392 w 461999"/>
                <a:gd name="connsiteY6" fmla="*/ 240923 h 246466"/>
                <a:gd name="connsiteX7" fmla="*/ 455902 w 461999"/>
                <a:gd name="connsiteY7" fmla="*/ 240923 h 246466"/>
                <a:gd name="connsiteX8" fmla="*/ 437386 w 461999"/>
                <a:gd name="connsiteY8" fmla="*/ 5765 h 246466"/>
                <a:gd name="connsiteX9" fmla="*/ 5876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392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9" name="任意多边形: 形状 1278">
              <a:extLst>
                <a:ext uri="{FF2B5EF4-FFF2-40B4-BE49-F238E27FC236}">
                  <a16:creationId xmlns:a16="http://schemas.microsoft.com/office/drawing/2014/main" id="{77D17160-9D63-A08A-699C-573317D4C1BE}"/>
                </a:ext>
              </a:extLst>
            </p:cNvPr>
            <p:cNvSpPr/>
            <p:nvPr/>
          </p:nvSpPr>
          <p:spPr>
            <a:xfrm>
              <a:off x="4332153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281 w 461999"/>
                <a:gd name="connsiteY6" fmla="*/ 240590 h 246466"/>
                <a:gd name="connsiteX7" fmla="*/ 455569 w 461999"/>
                <a:gd name="connsiteY7" fmla="*/ 240590 h 246466"/>
                <a:gd name="connsiteX8" fmla="*/ 437053 w 461999"/>
                <a:gd name="connsiteY8" fmla="*/ 5433 h 246466"/>
                <a:gd name="connsiteX9" fmla="*/ 5765 w 461999"/>
                <a:gd name="connsiteY9" fmla="*/ 5433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590"/>
                  </a:moveTo>
                  <a:lnTo>
                    <a:pt x="455569" y="240590"/>
                  </a:lnTo>
                  <a:lnTo>
                    <a:pt x="437053" y="5433"/>
                  </a:lnTo>
                  <a:lnTo>
                    <a:pt x="5765" y="543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0" name="任意多边形: 形状 1279">
              <a:extLst>
                <a:ext uri="{FF2B5EF4-FFF2-40B4-BE49-F238E27FC236}">
                  <a16:creationId xmlns:a16="http://schemas.microsoft.com/office/drawing/2014/main" id="{BE41FC0F-18D1-097A-3CD3-7EF98D93B708}"/>
                </a:ext>
              </a:extLst>
            </p:cNvPr>
            <p:cNvSpPr/>
            <p:nvPr/>
          </p:nvSpPr>
          <p:spPr>
            <a:xfrm>
              <a:off x="7500300" y="2200652"/>
              <a:ext cx="265326" cy="694426"/>
            </a:xfrm>
            <a:custGeom>
              <a:avLst/>
              <a:gdLst>
                <a:gd name="connsiteX0" fmla="*/ 135144 w 265326"/>
                <a:gd name="connsiteY0" fmla="*/ 39168 h 694426"/>
                <a:gd name="connsiteX1" fmla="*/ 203329 w 265326"/>
                <a:gd name="connsiteY1" fmla="*/ 196272 h 694426"/>
                <a:gd name="connsiteX2" fmla="*/ 253443 w 265326"/>
                <a:gd name="connsiteY2" fmla="*/ 362579 h 694426"/>
                <a:gd name="connsiteX3" fmla="*/ 258100 w 265326"/>
                <a:gd name="connsiteY3" fmla="*/ 384753 h 694426"/>
                <a:gd name="connsiteX4" fmla="*/ 261980 w 265326"/>
                <a:gd name="connsiteY4" fmla="*/ 406927 h 694426"/>
                <a:gd name="connsiteX5" fmla="*/ 263865 w 265326"/>
                <a:gd name="connsiteY5" fmla="*/ 418014 h 694426"/>
                <a:gd name="connsiteX6" fmla="*/ 265306 w 265326"/>
                <a:gd name="connsiteY6" fmla="*/ 437527 h 694426"/>
                <a:gd name="connsiteX7" fmla="*/ 264308 w 265326"/>
                <a:gd name="connsiteY7" fmla="*/ 455489 h 694426"/>
                <a:gd name="connsiteX8" fmla="*/ 263200 w 265326"/>
                <a:gd name="connsiteY8" fmla="*/ 464026 h 694426"/>
                <a:gd name="connsiteX9" fmla="*/ 261537 w 265326"/>
                <a:gd name="connsiteY9" fmla="*/ 471898 h 694426"/>
                <a:gd name="connsiteX10" fmla="*/ 241247 w 265326"/>
                <a:gd name="connsiteY10" fmla="*/ 524783 h 694426"/>
                <a:gd name="connsiteX11" fmla="*/ 214638 w 265326"/>
                <a:gd name="connsiteY11" fmla="*/ 566138 h 694426"/>
                <a:gd name="connsiteX12" fmla="*/ 153770 w 265326"/>
                <a:gd name="connsiteY12" fmla="*/ 632660 h 694426"/>
                <a:gd name="connsiteX13" fmla="*/ 85030 w 265326"/>
                <a:gd name="connsiteY13" fmla="*/ 688096 h 694426"/>
                <a:gd name="connsiteX14" fmla="*/ 34927 w 265326"/>
                <a:gd name="connsiteY14" fmla="*/ 678783 h 694426"/>
                <a:gd name="connsiteX15" fmla="*/ 35249 w 265326"/>
                <a:gd name="connsiteY15" fmla="*/ 637539 h 694426"/>
                <a:gd name="connsiteX16" fmla="*/ 36358 w 265326"/>
                <a:gd name="connsiteY16" fmla="*/ 635876 h 694426"/>
                <a:gd name="connsiteX17" fmla="*/ 118180 w 265326"/>
                <a:gd name="connsiteY17" fmla="*/ 505602 h 694426"/>
                <a:gd name="connsiteX18" fmla="*/ 136585 w 265326"/>
                <a:gd name="connsiteY18" fmla="*/ 449169 h 694426"/>
                <a:gd name="connsiteX19" fmla="*/ 136585 w 265326"/>
                <a:gd name="connsiteY19" fmla="*/ 445067 h 694426"/>
                <a:gd name="connsiteX20" fmla="*/ 136585 w 265326"/>
                <a:gd name="connsiteY20" fmla="*/ 442406 h 694426"/>
                <a:gd name="connsiteX21" fmla="*/ 135920 w 265326"/>
                <a:gd name="connsiteY21" fmla="*/ 441408 h 694426"/>
                <a:gd name="connsiteX22" fmla="*/ 133591 w 265326"/>
                <a:gd name="connsiteY22" fmla="*/ 432538 h 694426"/>
                <a:gd name="connsiteX23" fmla="*/ 128824 w 265326"/>
                <a:gd name="connsiteY23" fmla="*/ 414466 h 694426"/>
                <a:gd name="connsiteX24" fmla="*/ 123280 w 265326"/>
                <a:gd name="connsiteY24" fmla="*/ 396173 h 694426"/>
                <a:gd name="connsiteX25" fmla="*/ 111528 w 265326"/>
                <a:gd name="connsiteY25" fmla="*/ 359363 h 694426"/>
                <a:gd name="connsiteX26" fmla="*/ 98223 w 265326"/>
                <a:gd name="connsiteY26" fmla="*/ 322443 h 694426"/>
                <a:gd name="connsiteX27" fmla="*/ 69286 w 265326"/>
                <a:gd name="connsiteY27" fmla="*/ 248603 h 694426"/>
                <a:gd name="connsiteX28" fmla="*/ 6090 w 265326"/>
                <a:gd name="connsiteY28" fmla="*/ 102254 h 694426"/>
                <a:gd name="connsiteX29" fmla="*/ 6090 w 265326"/>
                <a:gd name="connsiteY29" fmla="*/ 101034 h 694426"/>
                <a:gd name="connsiteX30" fmla="*/ 43132 w 265326"/>
                <a:gd name="connsiteY30" fmla="*/ 6086 h 694426"/>
                <a:gd name="connsiteX31" fmla="*/ 136252 w 265326"/>
                <a:gd name="connsiteY31" fmla="*/ 39279 h 6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65326" h="694426">
                  <a:moveTo>
                    <a:pt x="135144" y="39168"/>
                  </a:moveTo>
                  <a:cubicBezTo>
                    <a:pt x="160644" y="90291"/>
                    <a:pt x="183406" y="142733"/>
                    <a:pt x="203329" y="196272"/>
                  </a:cubicBezTo>
                  <a:cubicBezTo>
                    <a:pt x="223608" y="250566"/>
                    <a:pt x="240349" y="306123"/>
                    <a:pt x="253443" y="362579"/>
                  </a:cubicBezTo>
                  <a:lnTo>
                    <a:pt x="258100" y="384753"/>
                  </a:lnTo>
                  <a:lnTo>
                    <a:pt x="261980" y="406927"/>
                  </a:lnTo>
                  <a:lnTo>
                    <a:pt x="263865" y="418014"/>
                  </a:lnTo>
                  <a:cubicBezTo>
                    <a:pt x="264785" y="424478"/>
                    <a:pt x="265273" y="430997"/>
                    <a:pt x="265306" y="437527"/>
                  </a:cubicBezTo>
                  <a:cubicBezTo>
                    <a:pt x="265417" y="443526"/>
                    <a:pt x="265084" y="449535"/>
                    <a:pt x="264308" y="455489"/>
                  </a:cubicBezTo>
                  <a:lnTo>
                    <a:pt x="263200" y="464026"/>
                  </a:lnTo>
                  <a:lnTo>
                    <a:pt x="261537" y="471898"/>
                  </a:lnTo>
                  <a:cubicBezTo>
                    <a:pt x="257057" y="490324"/>
                    <a:pt x="250239" y="508097"/>
                    <a:pt x="241247" y="524783"/>
                  </a:cubicBezTo>
                  <a:cubicBezTo>
                    <a:pt x="233475" y="539240"/>
                    <a:pt x="224583" y="553077"/>
                    <a:pt x="214638" y="566138"/>
                  </a:cubicBezTo>
                  <a:cubicBezTo>
                    <a:pt x="196422" y="590119"/>
                    <a:pt x="176044" y="612393"/>
                    <a:pt x="153770" y="632660"/>
                  </a:cubicBezTo>
                  <a:cubicBezTo>
                    <a:pt x="132350" y="652928"/>
                    <a:pt x="109366" y="671454"/>
                    <a:pt x="85030" y="688096"/>
                  </a:cubicBezTo>
                  <a:cubicBezTo>
                    <a:pt x="68621" y="699360"/>
                    <a:pt x="46192" y="695192"/>
                    <a:pt x="34927" y="678783"/>
                  </a:cubicBezTo>
                  <a:cubicBezTo>
                    <a:pt x="26379" y="666332"/>
                    <a:pt x="26512" y="649857"/>
                    <a:pt x="35249" y="637539"/>
                  </a:cubicBezTo>
                  <a:lnTo>
                    <a:pt x="36358" y="635876"/>
                  </a:lnTo>
                  <a:cubicBezTo>
                    <a:pt x="66880" y="594576"/>
                    <a:pt x="94232" y="551026"/>
                    <a:pt x="118180" y="505602"/>
                  </a:cubicBezTo>
                  <a:cubicBezTo>
                    <a:pt x="127693" y="488062"/>
                    <a:pt x="133935" y="468948"/>
                    <a:pt x="136585" y="449169"/>
                  </a:cubicBezTo>
                  <a:lnTo>
                    <a:pt x="136585" y="445067"/>
                  </a:lnTo>
                  <a:cubicBezTo>
                    <a:pt x="136696" y="444180"/>
                    <a:pt x="136696" y="443293"/>
                    <a:pt x="136585" y="442406"/>
                  </a:cubicBezTo>
                  <a:cubicBezTo>
                    <a:pt x="136585" y="441519"/>
                    <a:pt x="135920" y="441741"/>
                    <a:pt x="135920" y="441408"/>
                  </a:cubicBezTo>
                  <a:lnTo>
                    <a:pt x="133591" y="432538"/>
                  </a:lnTo>
                  <a:lnTo>
                    <a:pt x="128824" y="414466"/>
                  </a:lnTo>
                  <a:lnTo>
                    <a:pt x="123280" y="396173"/>
                  </a:lnTo>
                  <a:cubicBezTo>
                    <a:pt x="119732" y="383977"/>
                    <a:pt x="115409" y="371670"/>
                    <a:pt x="111528" y="359363"/>
                  </a:cubicBezTo>
                  <a:cubicBezTo>
                    <a:pt x="107648" y="347057"/>
                    <a:pt x="102991" y="334750"/>
                    <a:pt x="98223" y="322443"/>
                  </a:cubicBezTo>
                  <a:cubicBezTo>
                    <a:pt x="89132" y="297830"/>
                    <a:pt x="79376" y="273106"/>
                    <a:pt x="69286" y="248603"/>
                  </a:cubicBezTo>
                  <a:cubicBezTo>
                    <a:pt x="49329" y="199598"/>
                    <a:pt x="27266" y="149595"/>
                    <a:pt x="6090" y="102254"/>
                  </a:cubicBezTo>
                  <a:lnTo>
                    <a:pt x="6090" y="101034"/>
                  </a:lnTo>
                  <a:cubicBezTo>
                    <a:pt x="-9898" y="64591"/>
                    <a:pt x="6677" y="22077"/>
                    <a:pt x="43132" y="6086"/>
                  </a:cubicBezTo>
                  <a:cubicBezTo>
                    <a:pt x="78067" y="-9241"/>
                    <a:pt x="118890" y="5311"/>
                    <a:pt x="136252" y="39279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1" name="任意多边形: 形状 1280">
              <a:extLst>
                <a:ext uri="{FF2B5EF4-FFF2-40B4-BE49-F238E27FC236}">
                  <a16:creationId xmlns:a16="http://schemas.microsoft.com/office/drawing/2014/main" id="{F48966CF-08EE-1549-DEF5-3EC6B9031C9C}"/>
                </a:ext>
              </a:extLst>
            </p:cNvPr>
            <p:cNvSpPr/>
            <p:nvPr/>
          </p:nvSpPr>
          <p:spPr>
            <a:xfrm>
              <a:off x="7473856" y="2806923"/>
              <a:ext cx="134867" cy="140658"/>
            </a:xfrm>
            <a:custGeom>
              <a:avLst/>
              <a:gdLst>
                <a:gd name="connsiteX0" fmla="*/ 32312 w 134867"/>
                <a:gd name="connsiteY0" fmla="*/ 37477 h 140658"/>
                <a:gd name="connsiteX1" fmla="*/ 3375 w 134867"/>
                <a:gd name="connsiteY1" fmla="*/ 84375 h 140658"/>
                <a:gd name="connsiteX2" fmla="*/ 11302 w 134867"/>
                <a:gd name="connsiteY2" fmla="*/ 116494 h 140658"/>
                <a:gd name="connsiteX3" fmla="*/ 11357 w 134867"/>
                <a:gd name="connsiteY3" fmla="*/ 116528 h 140658"/>
                <a:gd name="connsiteX4" fmla="*/ 13575 w 134867"/>
                <a:gd name="connsiteY4" fmla="*/ 117636 h 140658"/>
                <a:gd name="connsiteX5" fmla="*/ 59808 w 134867"/>
                <a:gd name="connsiteY5" fmla="*/ 138591 h 140658"/>
                <a:gd name="connsiteX6" fmla="*/ 89965 w 134867"/>
                <a:gd name="connsiteY6" fmla="*/ 128280 h 140658"/>
                <a:gd name="connsiteX7" fmla="*/ 102493 w 134867"/>
                <a:gd name="connsiteY7" fmla="*/ 104775 h 140658"/>
                <a:gd name="connsiteX8" fmla="*/ 134868 w 134867"/>
                <a:gd name="connsiteY8" fmla="*/ 51446 h 140658"/>
                <a:gd name="connsiteX9" fmla="*/ 101606 w 134867"/>
                <a:gd name="connsiteY9" fmla="*/ 2 h 140658"/>
                <a:gd name="connsiteX10" fmla="*/ 32312 w 134867"/>
                <a:gd name="connsiteY10" fmla="*/ 37477 h 14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867" h="140658">
                  <a:moveTo>
                    <a:pt x="32312" y="37477"/>
                  </a:moveTo>
                  <a:lnTo>
                    <a:pt x="3375" y="84375"/>
                  </a:lnTo>
                  <a:cubicBezTo>
                    <a:pt x="-3311" y="95429"/>
                    <a:pt x="248" y="109820"/>
                    <a:pt x="11302" y="116494"/>
                  </a:cubicBezTo>
                  <a:cubicBezTo>
                    <a:pt x="11324" y="116505"/>
                    <a:pt x="11335" y="116517"/>
                    <a:pt x="11357" y="116528"/>
                  </a:cubicBezTo>
                  <a:lnTo>
                    <a:pt x="13575" y="117636"/>
                  </a:lnTo>
                  <a:lnTo>
                    <a:pt x="59808" y="138591"/>
                  </a:lnTo>
                  <a:cubicBezTo>
                    <a:pt x="71006" y="143647"/>
                    <a:pt x="84211" y="139134"/>
                    <a:pt x="89965" y="128280"/>
                  </a:cubicBezTo>
                  <a:lnTo>
                    <a:pt x="102493" y="104775"/>
                  </a:lnTo>
                  <a:lnTo>
                    <a:pt x="134868" y="51446"/>
                  </a:lnTo>
                  <a:lnTo>
                    <a:pt x="101606" y="2"/>
                  </a:lnTo>
                  <a:cubicBezTo>
                    <a:pt x="61249" y="-330"/>
                    <a:pt x="32312" y="37477"/>
                    <a:pt x="32312" y="37477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2" name="任意多边形: 形状 1281">
              <a:extLst>
                <a:ext uri="{FF2B5EF4-FFF2-40B4-BE49-F238E27FC236}">
                  <a16:creationId xmlns:a16="http://schemas.microsoft.com/office/drawing/2014/main" id="{D0AC9EE2-99A1-1526-FD5F-2E097FFCDB8B}"/>
                </a:ext>
              </a:extLst>
            </p:cNvPr>
            <p:cNvSpPr/>
            <p:nvPr/>
          </p:nvSpPr>
          <p:spPr>
            <a:xfrm>
              <a:off x="7800695" y="4996196"/>
              <a:ext cx="45761" cy="19704"/>
            </a:xfrm>
            <a:custGeom>
              <a:avLst/>
              <a:gdLst>
                <a:gd name="connsiteX0" fmla="*/ 23561 w 45761"/>
                <a:gd name="connsiteY0" fmla="*/ 18282 h 19704"/>
                <a:gd name="connsiteX1" fmla="*/ 2718 w 45761"/>
                <a:gd name="connsiteY1" fmla="*/ 16729 h 19704"/>
                <a:gd name="connsiteX2" fmla="*/ 722 w 45761"/>
                <a:gd name="connsiteY2" fmla="*/ 7416 h 19704"/>
                <a:gd name="connsiteX3" fmla="*/ 5933 w 45761"/>
                <a:gd name="connsiteY3" fmla="*/ 1540 h 19704"/>
                <a:gd name="connsiteX4" fmla="*/ 44516 w 45761"/>
                <a:gd name="connsiteY4" fmla="*/ 7305 h 19704"/>
                <a:gd name="connsiteX5" fmla="*/ 45736 w 45761"/>
                <a:gd name="connsiteY5" fmla="*/ 9079 h 19704"/>
                <a:gd name="connsiteX6" fmla="*/ 44627 w 45761"/>
                <a:gd name="connsiteY6" fmla="*/ 10853 h 19704"/>
                <a:gd name="connsiteX7" fmla="*/ 23561 w 45761"/>
                <a:gd name="connsiteY7" fmla="*/ 18282 h 19704"/>
                <a:gd name="connsiteX8" fmla="*/ 9814 w 45761"/>
                <a:gd name="connsiteY8" fmla="*/ 5088 h 19704"/>
                <a:gd name="connsiteX9" fmla="*/ 7485 w 45761"/>
                <a:gd name="connsiteY9" fmla="*/ 5864 h 19704"/>
                <a:gd name="connsiteX10" fmla="*/ 4492 w 45761"/>
                <a:gd name="connsiteY10" fmla="*/ 9301 h 19704"/>
                <a:gd name="connsiteX11" fmla="*/ 5157 w 45761"/>
                <a:gd name="connsiteY11" fmla="*/ 14290 h 19704"/>
                <a:gd name="connsiteX12" fmla="*/ 38418 w 45761"/>
                <a:gd name="connsiteY12" fmla="*/ 9855 h 19704"/>
                <a:gd name="connsiteX13" fmla="*/ 9814 w 45761"/>
                <a:gd name="connsiteY13" fmla="*/ 5088 h 1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761" h="19704">
                  <a:moveTo>
                    <a:pt x="23561" y="18282"/>
                  </a:moveTo>
                  <a:cubicBezTo>
                    <a:pt x="16687" y="20621"/>
                    <a:pt x="9170" y="20056"/>
                    <a:pt x="2718" y="16729"/>
                  </a:cubicBezTo>
                  <a:cubicBezTo>
                    <a:pt x="68" y="14401"/>
                    <a:pt x="-742" y="10620"/>
                    <a:pt x="722" y="7416"/>
                  </a:cubicBezTo>
                  <a:cubicBezTo>
                    <a:pt x="1498" y="4777"/>
                    <a:pt x="3405" y="2627"/>
                    <a:pt x="5933" y="1540"/>
                  </a:cubicBezTo>
                  <a:cubicBezTo>
                    <a:pt x="17020" y="-3893"/>
                    <a:pt x="43407" y="6751"/>
                    <a:pt x="44516" y="7305"/>
                  </a:cubicBezTo>
                  <a:cubicBezTo>
                    <a:pt x="45281" y="7549"/>
                    <a:pt x="45780" y="8281"/>
                    <a:pt x="45736" y="9079"/>
                  </a:cubicBezTo>
                  <a:cubicBezTo>
                    <a:pt x="45880" y="9866"/>
                    <a:pt x="45403" y="10643"/>
                    <a:pt x="44627" y="10853"/>
                  </a:cubicBezTo>
                  <a:cubicBezTo>
                    <a:pt x="37919" y="14146"/>
                    <a:pt x="30845" y="16641"/>
                    <a:pt x="23561" y="18282"/>
                  </a:cubicBezTo>
                  <a:close/>
                  <a:moveTo>
                    <a:pt x="9814" y="5088"/>
                  </a:moveTo>
                  <a:cubicBezTo>
                    <a:pt x="9004" y="5243"/>
                    <a:pt x="8228" y="5509"/>
                    <a:pt x="7485" y="5864"/>
                  </a:cubicBezTo>
                  <a:cubicBezTo>
                    <a:pt x="6033" y="6518"/>
                    <a:pt x="4935" y="7771"/>
                    <a:pt x="4492" y="9301"/>
                  </a:cubicBezTo>
                  <a:cubicBezTo>
                    <a:pt x="3383" y="12849"/>
                    <a:pt x="4492" y="13957"/>
                    <a:pt x="5157" y="14290"/>
                  </a:cubicBezTo>
                  <a:cubicBezTo>
                    <a:pt x="9703" y="18171"/>
                    <a:pt x="26555" y="14290"/>
                    <a:pt x="38418" y="9855"/>
                  </a:cubicBezTo>
                  <a:cubicBezTo>
                    <a:pt x="29349" y="6185"/>
                    <a:pt x="19581" y="4556"/>
                    <a:pt x="9814" y="5088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3" name="任意多边形: 形状 1282">
              <a:extLst>
                <a:ext uri="{FF2B5EF4-FFF2-40B4-BE49-F238E27FC236}">
                  <a16:creationId xmlns:a16="http://schemas.microsoft.com/office/drawing/2014/main" id="{1401922B-06E7-3CC4-9D0A-B81B3BF643CF}"/>
                </a:ext>
              </a:extLst>
            </p:cNvPr>
            <p:cNvSpPr/>
            <p:nvPr/>
          </p:nvSpPr>
          <p:spPr>
            <a:xfrm>
              <a:off x="7813613" y="4973872"/>
              <a:ext cx="32756" cy="33842"/>
            </a:xfrm>
            <a:custGeom>
              <a:avLst/>
              <a:gdLst>
                <a:gd name="connsiteX0" fmla="*/ 31155 w 32756"/>
                <a:gd name="connsiteY0" fmla="*/ 33842 h 33842"/>
                <a:gd name="connsiteX1" fmla="*/ 30157 w 32756"/>
                <a:gd name="connsiteY1" fmla="*/ 33842 h 33842"/>
                <a:gd name="connsiteX2" fmla="*/ 0 w 32756"/>
                <a:gd name="connsiteY2" fmla="*/ 7123 h 33842"/>
                <a:gd name="connsiteX3" fmla="*/ 5100 w 32756"/>
                <a:gd name="connsiteY3" fmla="*/ 581 h 33842"/>
                <a:gd name="connsiteX4" fmla="*/ 13970 w 32756"/>
                <a:gd name="connsiteY4" fmla="*/ 1357 h 33842"/>
                <a:gd name="connsiteX5" fmla="*/ 32707 w 32756"/>
                <a:gd name="connsiteY5" fmla="*/ 31403 h 33842"/>
                <a:gd name="connsiteX6" fmla="*/ 32153 w 32756"/>
                <a:gd name="connsiteY6" fmla="*/ 33399 h 33842"/>
                <a:gd name="connsiteX7" fmla="*/ 7317 w 32756"/>
                <a:gd name="connsiteY7" fmla="*/ 4018 h 33842"/>
                <a:gd name="connsiteX8" fmla="*/ 6430 w 32756"/>
                <a:gd name="connsiteY8" fmla="*/ 4018 h 33842"/>
                <a:gd name="connsiteX9" fmla="*/ 3991 w 32756"/>
                <a:gd name="connsiteY9" fmla="*/ 6679 h 33842"/>
                <a:gd name="connsiteX10" fmla="*/ 27496 w 32756"/>
                <a:gd name="connsiteY10" fmla="*/ 28299 h 33842"/>
                <a:gd name="connsiteX11" fmla="*/ 12196 w 32756"/>
                <a:gd name="connsiteY11" fmla="*/ 4573 h 33842"/>
                <a:gd name="connsiteX12" fmla="*/ 7317 w 32756"/>
                <a:gd name="connsiteY12" fmla="*/ 4018 h 3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756" h="33842">
                  <a:moveTo>
                    <a:pt x="31155" y="33842"/>
                  </a:moveTo>
                  <a:lnTo>
                    <a:pt x="30157" y="33842"/>
                  </a:lnTo>
                  <a:cubicBezTo>
                    <a:pt x="20622" y="31071"/>
                    <a:pt x="222" y="16657"/>
                    <a:pt x="0" y="7123"/>
                  </a:cubicBezTo>
                  <a:cubicBezTo>
                    <a:pt x="11" y="4029"/>
                    <a:pt x="2106" y="1346"/>
                    <a:pt x="5100" y="581"/>
                  </a:cubicBezTo>
                  <a:cubicBezTo>
                    <a:pt x="8038" y="-406"/>
                    <a:pt x="11253" y="-128"/>
                    <a:pt x="13970" y="1357"/>
                  </a:cubicBezTo>
                  <a:cubicBezTo>
                    <a:pt x="25057" y="7123"/>
                    <a:pt x="32374" y="30405"/>
                    <a:pt x="32707" y="31403"/>
                  </a:cubicBezTo>
                  <a:cubicBezTo>
                    <a:pt x="32862" y="32124"/>
                    <a:pt x="32651" y="32867"/>
                    <a:pt x="32153" y="33399"/>
                  </a:cubicBezTo>
                  <a:close/>
                  <a:moveTo>
                    <a:pt x="7317" y="4018"/>
                  </a:moveTo>
                  <a:lnTo>
                    <a:pt x="6430" y="4018"/>
                  </a:lnTo>
                  <a:cubicBezTo>
                    <a:pt x="3991" y="4905"/>
                    <a:pt x="3991" y="6125"/>
                    <a:pt x="3991" y="6679"/>
                  </a:cubicBezTo>
                  <a:cubicBezTo>
                    <a:pt x="3991" y="12334"/>
                    <a:pt x="17628" y="23642"/>
                    <a:pt x="27496" y="28299"/>
                  </a:cubicBezTo>
                  <a:cubicBezTo>
                    <a:pt x="24946" y="19008"/>
                    <a:pt x="19602" y="10726"/>
                    <a:pt x="12196" y="4573"/>
                  </a:cubicBezTo>
                  <a:cubicBezTo>
                    <a:pt x="10699" y="3785"/>
                    <a:pt x="8958" y="3586"/>
                    <a:pt x="7317" y="4018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4" name="任意多边形: 形状 1283">
              <a:extLst>
                <a:ext uri="{FF2B5EF4-FFF2-40B4-BE49-F238E27FC236}">
                  <a16:creationId xmlns:a16="http://schemas.microsoft.com/office/drawing/2014/main" id="{0CD24075-8EA3-CB14-BE08-FCCD0A7D2688}"/>
                </a:ext>
              </a:extLst>
            </p:cNvPr>
            <p:cNvSpPr/>
            <p:nvPr/>
          </p:nvSpPr>
          <p:spPr>
            <a:xfrm>
              <a:off x="7191211" y="5035518"/>
              <a:ext cx="53092" cy="20314"/>
            </a:xfrm>
            <a:custGeom>
              <a:avLst/>
              <a:gdLst>
                <a:gd name="connsiteX0" fmla="*/ 26138 w 53092"/>
                <a:gd name="connsiteY0" fmla="*/ 20315 h 20314"/>
                <a:gd name="connsiteX1" fmla="*/ 1414 w 53092"/>
                <a:gd name="connsiteY1" fmla="*/ 13884 h 20314"/>
                <a:gd name="connsiteX2" fmla="*/ 1414 w 53092"/>
                <a:gd name="connsiteY2" fmla="*/ 5236 h 20314"/>
                <a:gd name="connsiteX3" fmla="*/ 7733 w 53092"/>
                <a:gd name="connsiteY3" fmla="*/ 580 h 20314"/>
                <a:gd name="connsiteX4" fmla="*/ 52082 w 53092"/>
                <a:gd name="connsiteY4" fmla="*/ 14216 h 20314"/>
                <a:gd name="connsiteX5" fmla="*/ 53080 w 53092"/>
                <a:gd name="connsiteY5" fmla="*/ 16323 h 20314"/>
                <a:gd name="connsiteX6" fmla="*/ 51527 w 53092"/>
                <a:gd name="connsiteY6" fmla="*/ 17875 h 20314"/>
                <a:gd name="connsiteX7" fmla="*/ 26138 w 53092"/>
                <a:gd name="connsiteY7" fmla="*/ 20315 h 20314"/>
                <a:gd name="connsiteX8" fmla="*/ 12833 w 53092"/>
                <a:gd name="connsiteY8" fmla="*/ 3906 h 20314"/>
                <a:gd name="connsiteX9" fmla="*/ 8953 w 53092"/>
                <a:gd name="connsiteY9" fmla="*/ 3906 h 20314"/>
                <a:gd name="connsiteX10" fmla="*/ 5072 w 53092"/>
                <a:gd name="connsiteY10" fmla="*/ 6788 h 20314"/>
                <a:gd name="connsiteX11" fmla="*/ 5072 w 53092"/>
                <a:gd name="connsiteY11" fmla="*/ 11112 h 20314"/>
                <a:gd name="connsiteX12" fmla="*/ 45984 w 53092"/>
                <a:gd name="connsiteY12" fmla="*/ 14549 h 20314"/>
                <a:gd name="connsiteX13" fmla="*/ 12722 w 53092"/>
                <a:gd name="connsiteY13" fmla="*/ 3462 h 2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092" h="20314">
                  <a:moveTo>
                    <a:pt x="26138" y="20315"/>
                  </a:moveTo>
                  <a:cubicBezTo>
                    <a:pt x="15051" y="20315"/>
                    <a:pt x="4962" y="18762"/>
                    <a:pt x="1414" y="13884"/>
                  </a:cubicBezTo>
                  <a:cubicBezTo>
                    <a:pt x="-471" y="11312"/>
                    <a:pt x="-471" y="7808"/>
                    <a:pt x="1414" y="5236"/>
                  </a:cubicBezTo>
                  <a:cubicBezTo>
                    <a:pt x="2766" y="2863"/>
                    <a:pt x="5061" y="1167"/>
                    <a:pt x="7733" y="580"/>
                  </a:cubicBezTo>
                  <a:cubicBezTo>
                    <a:pt x="21703" y="-3301"/>
                    <a:pt x="51195" y="13551"/>
                    <a:pt x="52082" y="14216"/>
                  </a:cubicBezTo>
                  <a:cubicBezTo>
                    <a:pt x="52791" y="14671"/>
                    <a:pt x="53168" y="15491"/>
                    <a:pt x="53080" y="16323"/>
                  </a:cubicBezTo>
                  <a:cubicBezTo>
                    <a:pt x="52947" y="17121"/>
                    <a:pt x="52326" y="17742"/>
                    <a:pt x="51527" y="17875"/>
                  </a:cubicBezTo>
                  <a:cubicBezTo>
                    <a:pt x="43146" y="19405"/>
                    <a:pt x="34653" y="20226"/>
                    <a:pt x="26138" y="20315"/>
                  </a:cubicBezTo>
                  <a:close/>
                  <a:moveTo>
                    <a:pt x="12833" y="3906"/>
                  </a:moveTo>
                  <a:lnTo>
                    <a:pt x="8953" y="3906"/>
                  </a:lnTo>
                  <a:cubicBezTo>
                    <a:pt x="7301" y="4249"/>
                    <a:pt x="5882" y="5303"/>
                    <a:pt x="5072" y="6788"/>
                  </a:cubicBezTo>
                  <a:cubicBezTo>
                    <a:pt x="3631" y="9227"/>
                    <a:pt x="4185" y="10447"/>
                    <a:pt x="5072" y="11112"/>
                  </a:cubicBezTo>
                  <a:cubicBezTo>
                    <a:pt x="9064" y="16545"/>
                    <a:pt x="30351" y="16767"/>
                    <a:pt x="45984" y="14549"/>
                  </a:cubicBezTo>
                  <a:cubicBezTo>
                    <a:pt x="35761" y="8651"/>
                    <a:pt x="24442" y="4870"/>
                    <a:pt x="12722" y="3462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5" name="任意多边形: 形状 1284">
              <a:extLst>
                <a:ext uri="{FF2B5EF4-FFF2-40B4-BE49-F238E27FC236}">
                  <a16:creationId xmlns:a16="http://schemas.microsoft.com/office/drawing/2014/main" id="{AA9262A6-FFC4-2B73-17DC-520B88B375D5}"/>
                </a:ext>
              </a:extLst>
            </p:cNvPr>
            <p:cNvSpPr/>
            <p:nvPr/>
          </p:nvSpPr>
          <p:spPr>
            <a:xfrm>
              <a:off x="7213162" y="5015498"/>
              <a:ext cx="31705" cy="38048"/>
            </a:xfrm>
            <a:custGeom>
              <a:avLst/>
              <a:gdLst>
                <a:gd name="connsiteX0" fmla="*/ 29687 w 31705"/>
                <a:gd name="connsiteY0" fmla="*/ 38006 h 38048"/>
                <a:gd name="connsiteX1" fmla="*/ 28911 w 31705"/>
                <a:gd name="connsiteY1" fmla="*/ 38006 h 38048"/>
                <a:gd name="connsiteX2" fmla="*/ 85 w 31705"/>
                <a:gd name="connsiteY2" fmla="*/ 5742 h 38048"/>
                <a:gd name="connsiteX3" fmla="*/ 7513 w 31705"/>
                <a:gd name="connsiteY3" fmla="*/ 88 h 38048"/>
                <a:gd name="connsiteX4" fmla="*/ 18600 w 31705"/>
                <a:gd name="connsiteY4" fmla="*/ 3525 h 38048"/>
                <a:gd name="connsiteX5" fmla="*/ 31683 w 31705"/>
                <a:gd name="connsiteY5" fmla="*/ 36010 h 38048"/>
                <a:gd name="connsiteX6" fmla="*/ 30907 w 31705"/>
                <a:gd name="connsiteY6" fmla="*/ 37784 h 38048"/>
                <a:gd name="connsiteX7" fmla="*/ 29687 w 31705"/>
                <a:gd name="connsiteY7" fmla="*/ 38006 h 38048"/>
                <a:gd name="connsiteX8" fmla="*/ 9176 w 31705"/>
                <a:gd name="connsiteY8" fmla="*/ 3747 h 38048"/>
                <a:gd name="connsiteX9" fmla="*/ 7957 w 31705"/>
                <a:gd name="connsiteY9" fmla="*/ 3747 h 38048"/>
                <a:gd name="connsiteX10" fmla="*/ 4076 w 31705"/>
                <a:gd name="connsiteY10" fmla="*/ 5964 h 38048"/>
                <a:gd name="connsiteX11" fmla="*/ 27137 w 31705"/>
                <a:gd name="connsiteY11" fmla="*/ 32241 h 38048"/>
                <a:gd name="connsiteX12" fmla="*/ 16050 w 31705"/>
                <a:gd name="connsiteY12" fmla="*/ 6297 h 38048"/>
                <a:gd name="connsiteX13" fmla="*/ 9176 w 31705"/>
                <a:gd name="connsiteY13" fmla="*/ 3747 h 3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05" h="38048">
                  <a:moveTo>
                    <a:pt x="29687" y="38006"/>
                  </a:moveTo>
                  <a:lnTo>
                    <a:pt x="28911" y="38006"/>
                  </a:lnTo>
                  <a:cubicBezTo>
                    <a:pt x="18711" y="33460"/>
                    <a:pt x="-1467" y="15167"/>
                    <a:pt x="85" y="5742"/>
                  </a:cubicBezTo>
                  <a:cubicBezTo>
                    <a:pt x="85" y="3414"/>
                    <a:pt x="2081" y="642"/>
                    <a:pt x="7513" y="88"/>
                  </a:cubicBezTo>
                  <a:cubicBezTo>
                    <a:pt x="11527" y="-355"/>
                    <a:pt x="15540" y="886"/>
                    <a:pt x="18600" y="3525"/>
                  </a:cubicBezTo>
                  <a:cubicBezTo>
                    <a:pt x="29687" y="12395"/>
                    <a:pt x="31572" y="35013"/>
                    <a:pt x="31683" y="36010"/>
                  </a:cubicBezTo>
                  <a:cubicBezTo>
                    <a:pt x="31794" y="36698"/>
                    <a:pt x="31494" y="37396"/>
                    <a:pt x="30907" y="37784"/>
                  </a:cubicBezTo>
                  <a:cubicBezTo>
                    <a:pt x="30552" y="38028"/>
                    <a:pt x="30109" y="38106"/>
                    <a:pt x="29687" y="38006"/>
                  </a:cubicBezTo>
                  <a:close/>
                  <a:moveTo>
                    <a:pt x="9176" y="3747"/>
                  </a:moveTo>
                  <a:lnTo>
                    <a:pt x="7957" y="3747"/>
                  </a:lnTo>
                  <a:cubicBezTo>
                    <a:pt x="4298" y="3747"/>
                    <a:pt x="4076" y="5521"/>
                    <a:pt x="4076" y="5964"/>
                  </a:cubicBezTo>
                  <a:cubicBezTo>
                    <a:pt x="3078" y="11730"/>
                    <a:pt x="16826" y="26032"/>
                    <a:pt x="27137" y="32241"/>
                  </a:cubicBezTo>
                  <a:cubicBezTo>
                    <a:pt x="26250" y="22651"/>
                    <a:pt x="22370" y="13570"/>
                    <a:pt x="16050" y="6297"/>
                  </a:cubicBezTo>
                  <a:cubicBezTo>
                    <a:pt x="14110" y="4689"/>
                    <a:pt x="11693" y="3791"/>
                    <a:pt x="9176" y="3747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6" name="任意多边形: 形状 1285">
              <a:extLst>
                <a:ext uri="{FF2B5EF4-FFF2-40B4-BE49-F238E27FC236}">
                  <a16:creationId xmlns:a16="http://schemas.microsoft.com/office/drawing/2014/main" id="{2B4004CF-D45D-03AD-29F4-6BCDEBFF0BF5}"/>
                </a:ext>
              </a:extLst>
            </p:cNvPr>
            <p:cNvSpPr/>
            <p:nvPr/>
          </p:nvSpPr>
          <p:spPr>
            <a:xfrm>
              <a:off x="7242849" y="4856265"/>
              <a:ext cx="92687" cy="195132"/>
            </a:xfrm>
            <a:custGeom>
              <a:avLst/>
              <a:gdLst>
                <a:gd name="connsiteX0" fmla="*/ 92688 w 92687"/>
                <a:gd name="connsiteY0" fmla="*/ 195133 h 195132"/>
                <a:gd name="connsiteX1" fmla="*/ 8426 w 92687"/>
                <a:gd name="connsiteY1" fmla="*/ 195133 h 195132"/>
                <a:gd name="connsiteX2" fmla="*/ 0 w 92687"/>
                <a:gd name="connsiteY2" fmla="*/ 0 h 195132"/>
                <a:gd name="connsiteX3" fmla="*/ 84262 w 92687"/>
                <a:gd name="connsiteY3" fmla="*/ 0 h 195132"/>
                <a:gd name="connsiteX4" fmla="*/ 92688 w 92687"/>
                <a:gd name="connsiteY4" fmla="*/ 195133 h 19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87" h="195132">
                  <a:moveTo>
                    <a:pt x="92688" y="195133"/>
                  </a:moveTo>
                  <a:lnTo>
                    <a:pt x="8426" y="195133"/>
                  </a:lnTo>
                  <a:lnTo>
                    <a:pt x="0" y="0"/>
                  </a:lnTo>
                  <a:lnTo>
                    <a:pt x="84262" y="0"/>
                  </a:lnTo>
                  <a:lnTo>
                    <a:pt x="92688" y="195133"/>
                  </a:ln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7" name="任意多边形: 形状 1286">
              <a:extLst>
                <a:ext uri="{FF2B5EF4-FFF2-40B4-BE49-F238E27FC236}">
                  <a16:creationId xmlns:a16="http://schemas.microsoft.com/office/drawing/2014/main" id="{629BA854-4CB1-EC56-78E1-D2D6B4D24507}"/>
                </a:ext>
              </a:extLst>
            </p:cNvPr>
            <p:cNvSpPr/>
            <p:nvPr/>
          </p:nvSpPr>
          <p:spPr>
            <a:xfrm>
              <a:off x="7773700" y="4803490"/>
              <a:ext cx="164976" cy="199678"/>
            </a:xfrm>
            <a:custGeom>
              <a:avLst/>
              <a:gdLst>
                <a:gd name="connsiteX0" fmla="*/ 164976 w 164976"/>
                <a:gd name="connsiteY0" fmla="*/ 181828 h 199678"/>
                <a:gd name="connsiteX1" fmla="*/ 82599 w 164976"/>
                <a:gd name="connsiteY1" fmla="*/ 199679 h 199678"/>
                <a:gd name="connsiteX2" fmla="*/ 0 w 164976"/>
                <a:gd name="connsiteY2" fmla="*/ 17850 h 199678"/>
                <a:gd name="connsiteX3" fmla="*/ 82377 w 164976"/>
                <a:gd name="connsiteY3" fmla="*/ 0 h 199678"/>
                <a:gd name="connsiteX4" fmla="*/ 164976 w 164976"/>
                <a:gd name="connsiteY4" fmla="*/ 181828 h 199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976" h="199678">
                  <a:moveTo>
                    <a:pt x="164976" y="181828"/>
                  </a:moveTo>
                  <a:lnTo>
                    <a:pt x="82599" y="199679"/>
                  </a:lnTo>
                  <a:lnTo>
                    <a:pt x="0" y="17850"/>
                  </a:lnTo>
                  <a:lnTo>
                    <a:pt x="82377" y="0"/>
                  </a:lnTo>
                  <a:lnTo>
                    <a:pt x="164976" y="181828"/>
                  </a:ln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8" name="任意多边形: 形状 1287">
              <a:extLst>
                <a:ext uri="{FF2B5EF4-FFF2-40B4-BE49-F238E27FC236}">
                  <a16:creationId xmlns:a16="http://schemas.microsoft.com/office/drawing/2014/main" id="{63BDBF72-8D29-2A98-F49F-19DB08D4C672}"/>
                </a:ext>
              </a:extLst>
            </p:cNvPr>
            <p:cNvSpPr/>
            <p:nvPr/>
          </p:nvSpPr>
          <p:spPr>
            <a:xfrm>
              <a:off x="7728532" y="4974657"/>
              <a:ext cx="253962" cy="135828"/>
            </a:xfrm>
            <a:custGeom>
              <a:avLst/>
              <a:gdLst>
                <a:gd name="connsiteX0" fmla="*/ 119894 w 253962"/>
                <a:gd name="connsiteY0" fmla="*/ 20197 h 135828"/>
                <a:gd name="connsiteX1" fmla="*/ 212472 w 253962"/>
                <a:gd name="connsiteY1" fmla="*/ 129 h 135828"/>
                <a:gd name="connsiteX2" fmla="*/ 220676 w 253962"/>
                <a:gd name="connsiteY2" fmla="*/ 4342 h 135828"/>
                <a:gd name="connsiteX3" fmla="*/ 252828 w 253962"/>
                <a:gd name="connsiteY3" fmla="*/ 73969 h 135828"/>
                <a:gd name="connsiteX4" fmla="*/ 246797 w 253962"/>
                <a:gd name="connsiteY4" fmla="*/ 90300 h 135828"/>
                <a:gd name="connsiteX5" fmla="*/ 246620 w 253962"/>
                <a:gd name="connsiteY5" fmla="*/ 90378 h 135828"/>
                <a:gd name="connsiteX6" fmla="*/ 243959 w 253962"/>
                <a:gd name="connsiteY6" fmla="*/ 91265 h 135828"/>
                <a:gd name="connsiteX7" fmla="*/ 154708 w 253962"/>
                <a:gd name="connsiteY7" fmla="*/ 108006 h 135828"/>
                <a:gd name="connsiteX8" fmla="*/ 38515 w 253962"/>
                <a:gd name="connsiteY8" fmla="*/ 134726 h 135828"/>
                <a:gd name="connsiteX9" fmla="*/ 5254 w 253962"/>
                <a:gd name="connsiteY9" fmla="*/ 102795 h 135828"/>
                <a:gd name="connsiteX10" fmla="*/ 107255 w 253962"/>
                <a:gd name="connsiteY10" fmla="*/ 28179 h 135828"/>
                <a:gd name="connsiteX11" fmla="*/ 119894 w 253962"/>
                <a:gd name="connsiteY11" fmla="*/ 20197 h 13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962" h="135828">
                  <a:moveTo>
                    <a:pt x="119894" y="20197"/>
                  </a:moveTo>
                  <a:lnTo>
                    <a:pt x="212472" y="129"/>
                  </a:lnTo>
                  <a:cubicBezTo>
                    <a:pt x="215842" y="-503"/>
                    <a:pt x="219224" y="1237"/>
                    <a:pt x="220676" y="4342"/>
                  </a:cubicBezTo>
                  <a:lnTo>
                    <a:pt x="252828" y="73969"/>
                  </a:lnTo>
                  <a:cubicBezTo>
                    <a:pt x="255678" y="80144"/>
                    <a:pt x="252973" y="87451"/>
                    <a:pt x="246797" y="90300"/>
                  </a:cubicBezTo>
                  <a:cubicBezTo>
                    <a:pt x="246742" y="90322"/>
                    <a:pt x="246675" y="90355"/>
                    <a:pt x="246620" y="90378"/>
                  </a:cubicBezTo>
                  <a:cubicBezTo>
                    <a:pt x="245766" y="90777"/>
                    <a:pt x="244879" y="91065"/>
                    <a:pt x="243959" y="91265"/>
                  </a:cubicBezTo>
                  <a:cubicBezTo>
                    <a:pt x="211474" y="97695"/>
                    <a:pt x="195397" y="99137"/>
                    <a:pt x="154708" y="108006"/>
                  </a:cubicBezTo>
                  <a:cubicBezTo>
                    <a:pt x="129651" y="113439"/>
                    <a:pt x="73107" y="127187"/>
                    <a:pt x="38515" y="134726"/>
                  </a:cubicBezTo>
                  <a:cubicBezTo>
                    <a:pt x="3923" y="142265"/>
                    <a:pt x="-7940" y="108893"/>
                    <a:pt x="5254" y="102795"/>
                  </a:cubicBezTo>
                  <a:cubicBezTo>
                    <a:pt x="65678" y="75189"/>
                    <a:pt x="90957" y="50797"/>
                    <a:pt x="107255" y="28179"/>
                  </a:cubicBezTo>
                  <a:cubicBezTo>
                    <a:pt x="110337" y="24044"/>
                    <a:pt x="114839" y="21205"/>
                    <a:pt x="119894" y="20197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9" name="任意多边形: 形状 1288">
              <a:extLst>
                <a:ext uri="{FF2B5EF4-FFF2-40B4-BE49-F238E27FC236}">
                  <a16:creationId xmlns:a16="http://schemas.microsoft.com/office/drawing/2014/main" id="{0BC0D7A2-7526-F1B1-74BE-BDB6864ACD89}"/>
                </a:ext>
              </a:extLst>
            </p:cNvPr>
            <p:cNvSpPr/>
            <p:nvPr/>
          </p:nvSpPr>
          <p:spPr>
            <a:xfrm>
              <a:off x="7048179" y="5041752"/>
              <a:ext cx="319796" cy="95460"/>
            </a:xfrm>
            <a:custGeom>
              <a:avLst/>
              <a:gdLst>
                <a:gd name="connsiteX0" fmla="*/ 203651 w 319796"/>
                <a:gd name="connsiteY0" fmla="*/ 0 h 95460"/>
                <a:gd name="connsiteX1" fmla="*/ 295673 w 319796"/>
                <a:gd name="connsiteY1" fmla="*/ 0 h 95460"/>
                <a:gd name="connsiteX2" fmla="*/ 302880 w 319796"/>
                <a:gd name="connsiteY2" fmla="*/ 5766 h 95460"/>
                <a:gd name="connsiteX3" fmla="*/ 319511 w 319796"/>
                <a:gd name="connsiteY3" fmla="*/ 80604 h 95460"/>
                <a:gd name="connsiteX4" fmla="*/ 310197 w 319796"/>
                <a:gd name="connsiteY4" fmla="*/ 95238 h 95460"/>
                <a:gd name="connsiteX5" fmla="*/ 307315 w 319796"/>
                <a:gd name="connsiteY5" fmla="*/ 95238 h 95460"/>
                <a:gd name="connsiteX6" fmla="*/ 184470 w 319796"/>
                <a:gd name="connsiteY6" fmla="*/ 92799 h 95460"/>
                <a:gd name="connsiteX7" fmla="*/ 36346 w 319796"/>
                <a:gd name="connsiteY7" fmla="*/ 95460 h 95460"/>
                <a:gd name="connsiteX8" fmla="*/ 6522 w 319796"/>
                <a:gd name="connsiteY8" fmla="*/ 57321 h 95460"/>
                <a:gd name="connsiteX9" fmla="*/ 183361 w 319796"/>
                <a:gd name="connsiteY9" fmla="*/ 6209 h 95460"/>
                <a:gd name="connsiteX10" fmla="*/ 203651 w 319796"/>
                <a:gd name="connsiteY10" fmla="*/ 0 h 9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9796" h="95460">
                  <a:moveTo>
                    <a:pt x="203651" y="0"/>
                  </a:moveTo>
                  <a:lnTo>
                    <a:pt x="295673" y="0"/>
                  </a:lnTo>
                  <a:cubicBezTo>
                    <a:pt x="299133" y="-22"/>
                    <a:pt x="302148" y="2384"/>
                    <a:pt x="302880" y="5766"/>
                  </a:cubicBezTo>
                  <a:lnTo>
                    <a:pt x="319511" y="80604"/>
                  </a:lnTo>
                  <a:cubicBezTo>
                    <a:pt x="320952" y="87211"/>
                    <a:pt x="316794" y="93753"/>
                    <a:pt x="310197" y="95238"/>
                  </a:cubicBezTo>
                  <a:cubicBezTo>
                    <a:pt x="309244" y="95349"/>
                    <a:pt x="308269" y="95349"/>
                    <a:pt x="307315" y="95238"/>
                  </a:cubicBezTo>
                  <a:cubicBezTo>
                    <a:pt x="274054" y="95238"/>
                    <a:pt x="226157" y="92799"/>
                    <a:pt x="184470" y="92799"/>
                  </a:cubicBezTo>
                  <a:cubicBezTo>
                    <a:pt x="135687" y="92799"/>
                    <a:pt x="93556" y="95460"/>
                    <a:pt x="36346" y="95460"/>
                  </a:cubicBezTo>
                  <a:cubicBezTo>
                    <a:pt x="1644" y="95460"/>
                    <a:pt x="-8002" y="60425"/>
                    <a:pt x="6522" y="57321"/>
                  </a:cubicBezTo>
                  <a:cubicBezTo>
                    <a:pt x="72490" y="42907"/>
                    <a:pt x="126373" y="41355"/>
                    <a:pt x="183361" y="6209"/>
                  </a:cubicBezTo>
                  <a:cubicBezTo>
                    <a:pt x="189404" y="2251"/>
                    <a:pt x="196433" y="100"/>
                    <a:pt x="203651" y="0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0" name="任意多边形: 形状 1289">
              <a:extLst>
                <a:ext uri="{FF2B5EF4-FFF2-40B4-BE49-F238E27FC236}">
                  <a16:creationId xmlns:a16="http://schemas.microsoft.com/office/drawing/2014/main" id="{59E071E7-0BEB-C90D-061B-21170D357264}"/>
                </a:ext>
              </a:extLst>
            </p:cNvPr>
            <p:cNvSpPr/>
            <p:nvPr/>
          </p:nvSpPr>
          <p:spPr>
            <a:xfrm>
              <a:off x="7242849" y="4856376"/>
              <a:ext cx="88696" cy="100560"/>
            </a:xfrm>
            <a:custGeom>
              <a:avLst/>
              <a:gdLst>
                <a:gd name="connsiteX0" fmla="*/ 0 w 88696"/>
                <a:gd name="connsiteY0" fmla="*/ 0 h 100560"/>
                <a:gd name="connsiteX1" fmla="*/ 4324 w 88696"/>
                <a:gd name="connsiteY1" fmla="*/ 100560 h 100560"/>
                <a:gd name="connsiteX2" fmla="*/ 88697 w 88696"/>
                <a:gd name="connsiteY2" fmla="*/ 100560 h 100560"/>
                <a:gd name="connsiteX3" fmla="*/ 84373 w 88696"/>
                <a:gd name="connsiteY3" fmla="*/ 0 h 100560"/>
                <a:gd name="connsiteX4" fmla="*/ 0 w 88696"/>
                <a:gd name="connsiteY4" fmla="*/ 0 h 10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96" h="100560">
                  <a:moveTo>
                    <a:pt x="0" y="0"/>
                  </a:moveTo>
                  <a:lnTo>
                    <a:pt x="4324" y="100560"/>
                  </a:lnTo>
                  <a:lnTo>
                    <a:pt x="88697" y="100560"/>
                  </a:lnTo>
                  <a:lnTo>
                    <a:pt x="843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1" name="任意多边形: 形状 1290">
              <a:extLst>
                <a:ext uri="{FF2B5EF4-FFF2-40B4-BE49-F238E27FC236}">
                  <a16:creationId xmlns:a16="http://schemas.microsoft.com/office/drawing/2014/main" id="{6B8873DE-8198-D3D7-3E9A-601F83F51B2C}"/>
                </a:ext>
              </a:extLst>
            </p:cNvPr>
            <p:cNvSpPr/>
            <p:nvPr/>
          </p:nvSpPr>
          <p:spPr>
            <a:xfrm>
              <a:off x="7773700" y="4803490"/>
              <a:ext cx="125062" cy="111536"/>
            </a:xfrm>
            <a:custGeom>
              <a:avLst/>
              <a:gdLst>
                <a:gd name="connsiteX0" fmla="*/ 82377 w 125062"/>
                <a:gd name="connsiteY0" fmla="*/ 0 h 111536"/>
                <a:gd name="connsiteX1" fmla="*/ 0 w 125062"/>
                <a:gd name="connsiteY1" fmla="*/ 17850 h 111536"/>
                <a:gd name="connsiteX2" fmla="*/ 42685 w 125062"/>
                <a:gd name="connsiteY2" fmla="*/ 111536 h 111536"/>
                <a:gd name="connsiteX3" fmla="*/ 125062 w 125062"/>
                <a:gd name="connsiteY3" fmla="*/ 93797 h 111536"/>
                <a:gd name="connsiteX4" fmla="*/ 82377 w 125062"/>
                <a:gd name="connsiteY4" fmla="*/ 0 h 11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062" h="111536">
                  <a:moveTo>
                    <a:pt x="82377" y="0"/>
                  </a:moveTo>
                  <a:lnTo>
                    <a:pt x="0" y="17850"/>
                  </a:lnTo>
                  <a:lnTo>
                    <a:pt x="42685" y="111536"/>
                  </a:lnTo>
                  <a:lnTo>
                    <a:pt x="125062" y="93797"/>
                  </a:lnTo>
                  <a:lnTo>
                    <a:pt x="82377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2" name="任意多边形: 形状 1291">
              <a:extLst>
                <a:ext uri="{FF2B5EF4-FFF2-40B4-BE49-F238E27FC236}">
                  <a16:creationId xmlns:a16="http://schemas.microsoft.com/office/drawing/2014/main" id="{CD3EC671-6C87-A64D-36CF-A1AF235CAD0E}"/>
                </a:ext>
              </a:extLst>
            </p:cNvPr>
            <p:cNvSpPr/>
            <p:nvPr/>
          </p:nvSpPr>
          <p:spPr>
            <a:xfrm>
              <a:off x="7275223" y="2907596"/>
              <a:ext cx="649482" cy="1997119"/>
            </a:xfrm>
            <a:custGeom>
              <a:avLst/>
              <a:gdLst>
                <a:gd name="connsiteX0" fmla="*/ 0 w 649482"/>
                <a:gd name="connsiteY0" fmla="*/ 0 h 1997119"/>
                <a:gd name="connsiteX1" fmla="*/ 148124 w 649482"/>
                <a:gd name="connsiteY1" fmla="*/ 885748 h 1997119"/>
                <a:gd name="connsiteX2" fmla="*/ 498587 w 649482"/>
                <a:gd name="connsiteY2" fmla="*/ 1997119 h 1997119"/>
                <a:gd name="connsiteX3" fmla="*/ 649483 w 649482"/>
                <a:gd name="connsiteY3" fmla="*/ 1963858 h 1997119"/>
                <a:gd name="connsiteX4" fmla="*/ 401021 w 649482"/>
                <a:gd name="connsiteY4" fmla="*/ 909142 h 1997119"/>
                <a:gd name="connsiteX5" fmla="*/ 290815 w 649482"/>
                <a:gd name="connsiteY5" fmla="*/ 0 h 199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9482" h="1997119">
                  <a:moveTo>
                    <a:pt x="0" y="0"/>
                  </a:moveTo>
                  <a:cubicBezTo>
                    <a:pt x="0" y="0"/>
                    <a:pt x="95793" y="644160"/>
                    <a:pt x="148124" y="885748"/>
                  </a:cubicBezTo>
                  <a:cubicBezTo>
                    <a:pt x="205666" y="1150065"/>
                    <a:pt x="498587" y="1997119"/>
                    <a:pt x="498587" y="1997119"/>
                  </a:cubicBezTo>
                  <a:lnTo>
                    <a:pt x="649483" y="1963858"/>
                  </a:lnTo>
                  <a:cubicBezTo>
                    <a:pt x="649483" y="1963858"/>
                    <a:pt x="433838" y="1170798"/>
                    <a:pt x="401021" y="909142"/>
                  </a:cubicBezTo>
                  <a:cubicBezTo>
                    <a:pt x="365320" y="625202"/>
                    <a:pt x="290815" y="0"/>
                    <a:pt x="290815" y="0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3" name="任意多边形: 形状 1292">
              <a:extLst>
                <a:ext uri="{FF2B5EF4-FFF2-40B4-BE49-F238E27FC236}">
                  <a16:creationId xmlns:a16="http://schemas.microsoft.com/office/drawing/2014/main" id="{4B48B21F-878E-7482-14C0-5358B9F151E8}"/>
                </a:ext>
              </a:extLst>
            </p:cNvPr>
            <p:cNvSpPr/>
            <p:nvPr/>
          </p:nvSpPr>
          <p:spPr>
            <a:xfrm>
              <a:off x="7737655" y="4820786"/>
              <a:ext cx="197916" cy="87809"/>
            </a:xfrm>
            <a:custGeom>
              <a:avLst/>
              <a:gdLst>
                <a:gd name="connsiteX0" fmla="*/ 11 w 197916"/>
                <a:gd name="connsiteY0" fmla="*/ 33261 h 87809"/>
                <a:gd name="connsiteX1" fmla="*/ 28172 w 197916"/>
                <a:gd name="connsiteY1" fmla="*/ 87810 h 87809"/>
                <a:gd name="connsiteX2" fmla="*/ 197916 w 197916"/>
                <a:gd name="connsiteY2" fmla="*/ 51001 h 87809"/>
                <a:gd name="connsiteX3" fmla="*/ 183614 w 197916"/>
                <a:gd name="connsiteY3" fmla="*/ 0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916" h="87809">
                  <a:moveTo>
                    <a:pt x="11" y="33261"/>
                  </a:moveTo>
                  <a:cubicBezTo>
                    <a:pt x="-654" y="33261"/>
                    <a:pt x="28172" y="87810"/>
                    <a:pt x="28172" y="87810"/>
                  </a:cubicBezTo>
                  <a:lnTo>
                    <a:pt x="197916" y="51001"/>
                  </a:lnTo>
                  <a:lnTo>
                    <a:pt x="183614" y="0"/>
                  </a:ln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4" name="任意多边形: 形状 1293">
              <a:extLst>
                <a:ext uri="{FF2B5EF4-FFF2-40B4-BE49-F238E27FC236}">
                  <a16:creationId xmlns:a16="http://schemas.microsoft.com/office/drawing/2014/main" id="{210B7F7E-FF37-5B7A-C910-65AD5C57F7E4}"/>
                </a:ext>
              </a:extLst>
            </p:cNvPr>
            <p:cNvSpPr/>
            <p:nvPr/>
          </p:nvSpPr>
          <p:spPr>
            <a:xfrm>
              <a:off x="7310370" y="3136198"/>
              <a:ext cx="119252" cy="647168"/>
            </a:xfrm>
            <a:custGeom>
              <a:avLst/>
              <a:gdLst>
                <a:gd name="connsiteX0" fmla="*/ 25279 w 119252"/>
                <a:gd name="connsiteY0" fmla="*/ 901 h 647168"/>
                <a:gd name="connsiteX1" fmla="*/ 110871 w 119252"/>
                <a:gd name="connsiteY1" fmla="*/ 647168 h 647168"/>
                <a:gd name="connsiteX2" fmla="*/ 0 w 119252"/>
                <a:gd name="connsiteY2" fmla="*/ 4116 h 647168"/>
                <a:gd name="connsiteX3" fmla="*/ 25279 w 119252"/>
                <a:gd name="connsiteY3" fmla="*/ 901 h 64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52" h="647168">
                  <a:moveTo>
                    <a:pt x="25279" y="901"/>
                  </a:moveTo>
                  <a:cubicBezTo>
                    <a:pt x="136150" y="23075"/>
                    <a:pt x="124176" y="435072"/>
                    <a:pt x="110871" y="647168"/>
                  </a:cubicBezTo>
                  <a:cubicBezTo>
                    <a:pt x="78940" y="497271"/>
                    <a:pt x="32264" y="208673"/>
                    <a:pt x="0" y="4116"/>
                  </a:cubicBezTo>
                  <a:cubicBezTo>
                    <a:pt x="7794" y="136"/>
                    <a:pt x="16730" y="-1006"/>
                    <a:pt x="25279" y="90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5" name="任意多边形: 形状 1294">
              <a:extLst>
                <a:ext uri="{FF2B5EF4-FFF2-40B4-BE49-F238E27FC236}">
                  <a16:creationId xmlns:a16="http://schemas.microsoft.com/office/drawing/2014/main" id="{03E9E80D-7307-9A40-B6EA-31086A8A2730}"/>
                </a:ext>
              </a:extLst>
            </p:cNvPr>
            <p:cNvSpPr/>
            <p:nvPr/>
          </p:nvSpPr>
          <p:spPr>
            <a:xfrm>
              <a:off x="7109367" y="2907375"/>
              <a:ext cx="301783" cy="2029826"/>
            </a:xfrm>
            <a:custGeom>
              <a:avLst/>
              <a:gdLst>
                <a:gd name="connsiteX0" fmla="*/ 5980 w 301783"/>
                <a:gd name="connsiteY0" fmla="*/ 222 h 2029826"/>
                <a:gd name="connsiteX1" fmla="*/ 3541 w 301783"/>
                <a:gd name="connsiteY1" fmla="*/ 887190 h 2029826"/>
                <a:gd name="connsiteX2" fmla="*/ 106429 w 301783"/>
                <a:gd name="connsiteY2" fmla="*/ 2029826 h 2029826"/>
                <a:gd name="connsiteX3" fmla="*/ 249231 w 301783"/>
                <a:gd name="connsiteY3" fmla="*/ 2029826 h 2029826"/>
                <a:gd name="connsiteX4" fmla="*/ 260318 w 301783"/>
                <a:gd name="connsiteY4" fmla="*/ 907590 h 2029826"/>
                <a:gd name="connsiteX5" fmla="*/ 301784 w 301783"/>
                <a:gd name="connsiteY5" fmla="*/ 0 h 20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783" h="2029826">
                  <a:moveTo>
                    <a:pt x="5980" y="222"/>
                  </a:moveTo>
                  <a:cubicBezTo>
                    <a:pt x="5980" y="222"/>
                    <a:pt x="-5661" y="630412"/>
                    <a:pt x="3541" y="887190"/>
                  </a:cubicBezTo>
                  <a:cubicBezTo>
                    <a:pt x="13076" y="1154500"/>
                    <a:pt x="106429" y="2029826"/>
                    <a:pt x="106429" y="2029826"/>
                  </a:cubicBezTo>
                  <a:lnTo>
                    <a:pt x="249231" y="2029826"/>
                  </a:lnTo>
                  <a:cubicBezTo>
                    <a:pt x="249231" y="2029826"/>
                    <a:pt x="254442" y="1170132"/>
                    <a:pt x="260318" y="907590"/>
                  </a:cubicBezTo>
                  <a:cubicBezTo>
                    <a:pt x="267303" y="621432"/>
                    <a:pt x="301784" y="0"/>
                    <a:pt x="301784" y="0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6" name="任意多边形: 形状 1295">
              <a:extLst>
                <a:ext uri="{FF2B5EF4-FFF2-40B4-BE49-F238E27FC236}">
                  <a16:creationId xmlns:a16="http://schemas.microsoft.com/office/drawing/2014/main" id="{617FFB52-A159-2B86-5B2A-1F1320D9B5AA}"/>
                </a:ext>
              </a:extLst>
            </p:cNvPr>
            <p:cNvSpPr/>
            <p:nvPr/>
          </p:nvSpPr>
          <p:spPr>
            <a:xfrm>
              <a:off x="7188264" y="4880545"/>
              <a:ext cx="186410" cy="59316"/>
            </a:xfrm>
            <a:custGeom>
              <a:avLst/>
              <a:gdLst>
                <a:gd name="connsiteX0" fmla="*/ 36 w 186410"/>
                <a:gd name="connsiteY0" fmla="*/ 0 h 59316"/>
                <a:gd name="connsiteX1" fmla="*/ 8130 w 186410"/>
                <a:gd name="connsiteY1" fmla="*/ 59316 h 59316"/>
                <a:gd name="connsiteX2" fmla="*/ 181754 w 186410"/>
                <a:gd name="connsiteY2" fmla="*/ 59316 h 59316"/>
                <a:gd name="connsiteX3" fmla="*/ 186410 w 186410"/>
                <a:gd name="connsiteY3" fmla="*/ 6431 h 59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410" h="59316">
                  <a:moveTo>
                    <a:pt x="36" y="0"/>
                  </a:moveTo>
                  <a:cubicBezTo>
                    <a:pt x="-629" y="0"/>
                    <a:pt x="8130" y="59316"/>
                    <a:pt x="8130" y="59316"/>
                  </a:cubicBezTo>
                  <a:lnTo>
                    <a:pt x="181754" y="59316"/>
                  </a:lnTo>
                  <a:lnTo>
                    <a:pt x="186410" y="6431"/>
                  </a:ln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7" name="任意多边形: 形状 1296">
              <a:extLst>
                <a:ext uri="{FF2B5EF4-FFF2-40B4-BE49-F238E27FC236}">
                  <a16:creationId xmlns:a16="http://schemas.microsoft.com/office/drawing/2014/main" id="{54BCC1CC-D5F0-1C43-97FC-32277B724557}"/>
                </a:ext>
              </a:extLst>
            </p:cNvPr>
            <p:cNvSpPr/>
            <p:nvPr/>
          </p:nvSpPr>
          <p:spPr>
            <a:xfrm>
              <a:off x="6210012" y="1919339"/>
              <a:ext cx="578818" cy="546951"/>
            </a:xfrm>
            <a:custGeom>
              <a:avLst/>
              <a:gdLst>
                <a:gd name="connsiteX0" fmla="*/ 191104 w 578818"/>
                <a:gd name="connsiteY0" fmla="*/ 8823 h 546951"/>
                <a:gd name="connsiteX1" fmla="*/ 561524 w 578818"/>
                <a:gd name="connsiteY1" fmla="*/ 204843 h 546951"/>
                <a:gd name="connsiteX2" fmla="*/ 387678 w 578818"/>
                <a:gd name="connsiteY2" fmla="*/ 538121 h 546951"/>
                <a:gd name="connsiteX3" fmla="*/ 17258 w 578818"/>
                <a:gd name="connsiteY3" fmla="*/ 342101 h 546951"/>
                <a:gd name="connsiteX4" fmla="*/ 191104 w 578818"/>
                <a:gd name="connsiteY4" fmla="*/ 8823 h 546951"/>
                <a:gd name="connsiteX5" fmla="*/ 372157 w 578818"/>
                <a:gd name="connsiteY5" fmla="*/ 496655 h 546951"/>
                <a:gd name="connsiteX6" fmla="*/ 518395 w 578818"/>
                <a:gd name="connsiteY6" fmla="*/ 216152 h 546951"/>
                <a:gd name="connsiteX7" fmla="*/ 206626 w 578818"/>
                <a:gd name="connsiteY7" fmla="*/ 51176 h 546951"/>
                <a:gd name="connsiteX8" fmla="*/ 60276 w 578818"/>
                <a:gd name="connsiteY8" fmla="*/ 331679 h 546951"/>
                <a:gd name="connsiteX9" fmla="*/ 372157 w 578818"/>
                <a:gd name="connsiteY9" fmla="*/ 496212 h 54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8818" h="546951">
                  <a:moveTo>
                    <a:pt x="191104" y="8823"/>
                  </a:moveTo>
                  <a:cubicBezTo>
                    <a:pt x="341334" y="-29095"/>
                    <a:pt x="507197" y="58715"/>
                    <a:pt x="561524" y="204843"/>
                  </a:cubicBezTo>
                  <a:cubicBezTo>
                    <a:pt x="615851" y="350971"/>
                    <a:pt x="537908" y="500203"/>
                    <a:pt x="387678" y="538121"/>
                  </a:cubicBezTo>
                  <a:cubicBezTo>
                    <a:pt x="237448" y="576039"/>
                    <a:pt x="71585" y="488340"/>
                    <a:pt x="17258" y="342101"/>
                  </a:cubicBezTo>
                  <a:cubicBezTo>
                    <a:pt x="-37068" y="195862"/>
                    <a:pt x="41207" y="46741"/>
                    <a:pt x="191104" y="8823"/>
                  </a:cubicBezTo>
                  <a:close/>
                  <a:moveTo>
                    <a:pt x="372157" y="496655"/>
                  </a:moveTo>
                  <a:cubicBezTo>
                    <a:pt x="498549" y="464725"/>
                    <a:pt x="564074" y="339108"/>
                    <a:pt x="518395" y="216152"/>
                  </a:cubicBezTo>
                  <a:cubicBezTo>
                    <a:pt x="472717" y="93196"/>
                    <a:pt x="333130" y="19245"/>
                    <a:pt x="206626" y="51176"/>
                  </a:cubicBezTo>
                  <a:cubicBezTo>
                    <a:pt x="80122" y="83107"/>
                    <a:pt x="14598" y="208723"/>
                    <a:pt x="60276" y="331679"/>
                  </a:cubicBezTo>
                  <a:cubicBezTo>
                    <a:pt x="109115" y="456221"/>
                    <a:pt x="241794" y="526214"/>
                    <a:pt x="372157" y="496212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8" name="任意多边形: 形状 1297">
              <a:extLst>
                <a:ext uri="{FF2B5EF4-FFF2-40B4-BE49-F238E27FC236}">
                  <a16:creationId xmlns:a16="http://schemas.microsoft.com/office/drawing/2014/main" id="{78A284DB-9A99-8198-A542-BDC15BE3D96D}"/>
                </a:ext>
              </a:extLst>
            </p:cNvPr>
            <p:cNvSpPr/>
            <p:nvPr/>
          </p:nvSpPr>
          <p:spPr>
            <a:xfrm>
              <a:off x="6276137" y="1982384"/>
              <a:ext cx="446502" cy="420818"/>
            </a:xfrm>
            <a:custGeom>
              <a:avLst/>
              <a:gdLst>
                <a:gd name="connsiteX0" fmla="*/ 299047 w 446502"/>
                <a:gd name="connsiteY0" fmla="*/ 414541 h 420818"/>
                <a:gd name="connsiteX1" fmla="*/ 433201 w 446502"/>
                <a:gd name="connsiteY1" fmla="*/ 157431 h 420818"/>
                <a:gd name="connsiteX2" fmla="*/ 147487 w 446502"/>
                <a:gd name="connsiteY2" fmla="*/ 6314 h 420818"/>
                <a:gd name="connsiteX3" fmla="*/ 13333 w 446502"/>
                <a:gd name="connsiteY3" fmla="*/ 263424 h 420818"/>
                <a:gd name="connsiteX4" fmla="*/ 299047 w 446502"/>
                <a:gd name="connsiteY4" fmla="*/ 414541 h 42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02" h="420818">
                  <a:moveTo>
                    <a:pt x="299047" y="414541"/>
                  </a:moveTo>
                  <a:cubicBezTo>
                    <a:pt x="415018" y="385271"/>
                    <a:pt x="475000" y="270409"/>
                    <a:pt x="433201" y="157431"/>
                  </a:cubicBezTo>
                  <a:cubicBezTo>
                    <a:pt x="388631" y="43162"/>
                    <a:pt x="267028" y="-21157"/>
                    <a:pt x="147487" y="6314"/>
                  </a:cubicBezTo>
                  <a:cubicBezTo>
                    <a:pt x="31627" y="35584"/>
                    <a:pt x="-28576" y="150446"/>
                    <a:pt x="13333" y="263424"/>
                  </a:cubicBezTo>
                  <a:cubicBezTo>
                    <a:pt x="57980" y="377621"/>
                    <a:pt x="179528" y="441915"/>
                    <a:pt x="299047" y="414541"/>
                  </a:cubicBez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9" name="任意多边形: 形状 1298">
              <a:extLst>
                <a:ext uri="{FF2B5EF4-FFF2-40B4-BE49-F238E27FC236}">
                  <a16:creationId xmlns:a16="http://schemas.microsoft.com/office/drawing/2014/main" id="{3D2CA947-89DF-645D-1DA6-BE42DB0C8B2B}"/>
                </a:ext>
              </a:extLst>
            </p:cNvPr>
            <p:cNvSpPr/>
            <p:nvPr/>
          </p:nvSpPr>
          <p:spPr>
            <a:xfrm>
              <a:off x="6568710" y="2439575"/>
              <a:ext cx="152237" cy="266106"/>
            </a:xfrm>
            <a:custGeom>
              <a:avLst/>
              <a:gdLst>
                <a:gd name="connsiteX0" fmla="*/ 154 w 152237"/>
                <a:gd name="connsiteY0" fmla="*/ 14559 h 266106"/>
                <a:gd name="connsiteX1" fmla="*/ 18337 w 152237"/>
                <a:gd name="connsiteY1" fmla="*/ 79418 h 266106"/>
                <a:gd name="connsiteX2" fmla="*/ 40512 w 152237"/>
                <a:gd name="connsiteY2" fmla="*/ 143169 h 266106"/>
                <a:gd name="connsiteX3" fmla="*/ 65790 w 152237"/>
                <a:gd name="connsiteY3" fmla="*/ 206144 h 266106"/>
                <a:gd name="connsiteX4" fmla="*/ 110915 w 152237"/>
                <a:gd name="connsiteY4" fmla="*/ 264129 h 266106"/>
                <a:gd name="connsiteX5" fmla="*/ 142291 w 152237"/>
                <a:gd name="connsiteY5" fmla="*/ 259362 h 266106"/>
                <a:gd name="connsiteX6" fmla="*/ 146061 w 152237"/>
                <a:gd name="connsiteY6" fmla="*/ 255038 h 266106"/>
                <a:gd name="connsiteX7" fmla="*/ 135639 w 152237"/>
                <a:gd name="connsiteY7" fmla="*/ 188515 h 266106"/>
                <a:gd name="connsiteX8" fmla="*/ 105593 w 152237"/>
                <a:gd name="connsiteY8" fmla="*/ 126760 h 266106"/>
                <a:gd name="connsiteX9" fmla="*/ 72331 w 152237"/>
                <a:gd name="connsiteY9" fmla="*/ 65781 h 266106"/>
                <a:gd name="connsiteX10" fmla="*/ 34968 w 152237"/>
                <a:gd name="connsiteY10" fmla="*/ 5911 h 266106"/>
                <a:gd name="connsiteX11" fmla="*/ 11131 w 152237"/>
                <a:gd name="connsiteY11" fmla="*/ 1809 h 266106"/>
                <a:gd name="connsiteX12" fmla="*/ 154 w 152237"/>
                <a:gd name="connsiteY12" fmla="*/ 14559 h 26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237" h="266106">
                  <a:moveTo>
                    <a:pt x="154" y="14559"/>
                  </a:moveTo>
                  <a:cubicBezTo>
                    <a:pt x="5077" y="36478"/>
                    <a:pt x="11153" y="58131"/>
                    <a:pt x="18337" y="79418"/>
                  </a:cubicBezTo>
                  <a:cubicBezTo>
                    <a:pt x="25433" y="100816"/>
                    <a:pt x="32750" y="122104"/>
                    <a:pt x="40512" y="143169"/>
                  </a:cubicBezTo>
                  <a:cubicBezTo>
                    <a:pt x="48272" y="164235"/>
                    <a:pt x="57031" y="185300"/>
                    <a:pt x="65790" y="206144"/>
                  </a:cubicBezTo>
                  <a:cubicBezTo>
                    <a:pt x="76877" y="226544"/>
                    <a:pt x="76877" y="249716"/>
                    <a:pt x="110915" y="264129"/>
                  </a:cubicBezTo>
                  <a:cubicBezTo>
                    <a:pt x="121503" y="267954"/>
                    <a:pt x="133311" y="266158"/>
                    <a:pt x="142291" y="259362"/>
                  </a:cubicBezTo>
                  <a:cubicBezTo>
                    <a:pt x="143777" y="258131"/>
                    <a:pt x="145052" y="256679"/>
                    <a:pt x="146061" y="255038"/>
                  </a:cubicBezTo>
                  <a:cubicBezTo>
                    <a:pt x="161804" y="227764"/>
                    <a:pt x="143400" y="209359"/>
                    <a:pt x="135639" y="188515"/>
                  </a:cubicBezTo>
                  <a:cubicBezTo>
                    <a:pt x="125993" y="167893"/>
                    <a:pt x="115904" y="147271"/>
                    <a:pt x="105593" y="126760"/>
                  </a:cubicBezTo>
                  <a:cubicBezTo>
                    <a:pt x="95282" y="106249"/>
                    <a:pt x="84084" y="85960"/>
                    <a:pt x="72331" y="65781"/>
                  </a:cubicBezTo>
                  <a:cubicBezTo>
                    <a:pt x="60579" y="45603"/>
                    <a:pt x="48605" y="25535"/>
                    <a:pt x="34968" y="5911"/>
                  </a:cubicBezTo>
                  <a:cubicBezTo>
                    <a:pt x="28537" y="-54"/>
                    <a:pt x="19191" y="-1662"/>
                    <a:pt x="11131" y="1809"/>
                  </a:cubicBezTo>
                  <a:cubicBezTo>
                    <a:pt x="4035" y="4248"/>
                    <a:pt x="-954" y="9680"/>
                    <a:pt x="154" y="14559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0" name="任意多边形: 形状 1299">
              <a:extLst>
                <a:ext uri="{FF2B5EF4-FFF2-40B4-BE49-F238E27FC236}">
                  <a16:creationId xmlns:a16="http://schemas.microsoft.com/office/drawing/2014/main" id="{34EFBAD4-5879-BEAF-0CEB-1FADBCD18804}"/>
                </a:ext>
              </a:extLst>
            </p:cNvPr>
            <p:cNvSpPr/>
            <p:nvPr/>
          </p:nvSpPr>
          <p:spPr>
            <a:xfrm>
              <a:off x="7161034" y="1918125"/>
              <a:ext cx="17297" cy="24176"/>
            </a:xfrm>
            <a:custGeom>
              <a:avLst/>
              <a:gdLst>
                <a:gd name="connsiteX0" fmla="*/ 16623 w 17297"/>
                <a:gd name="connsiteY0" fmla="*/ 10148 h 24176"/>
                <a:gd name="connsiteX1" fmla="*/ 11856 w 17297"/>
                <a:gd name="connsiteY1" fmla="*/ 24007 h 24176"/>
                <a:gd name="connsiteX2" fmla="*/ 769 w 17297"/>
                <a:gd name="connsiteY2" fmla="*/ 14029 h 24176"/>
                <a:gd name="connsiteX3" fmla="*/ 5536 w 17297"/>
                <a:gd name="connsiteY3" fmla="*/ 170 h 24176"/>
                <a:gd name="connsiteX4" fmla="*/ 16623 w 17297"/>
                <a:gd name="connsiteY4" fmla="*/ 10148 h 2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97" h="24176">
                  <a:moveTo>
                    <a:pt x="16623" y="10148"/>
                  </a:moveTo>
                  <a:cubicBezTo>
                    <a:pt x="18397" y="16690"/>
                    <a:pt x="16623" y="22898"/>
                    <a:pt x="11856" y="24007"/>
                  </a:cubicBezTo>
                  <a:cubicBezTo>
                    <a:pt x="7088" y="25116"/>
                    <a:pt x="2764" y="20681"/>
                    <a:pt x="769" y="14029"/>
                  </a:cubicBezTo>
                  <a:cubicBezTo>
                    <a:pt x="-1227" y="7376"/>
                    <a:pt x="769" y="1278"/>
                    <a:pt x="5536" y="170"/>
                  </a:cubicBezTo>
                  <a:cubicBezTo>
                    <a:pt x="10303" y="-939"/>
                    <a:pt x="14960" y="3496"/>
                    <a:pt x="16623" y="10148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1" name="任意多边形: 形状 1300">
              <a:extLst>
                <a:ext uri="{FF2B5EF4-FFF2-40B4-BE49-F238E27FC236}">
                  <a16:creationId xmlns:a16="http://schemas.microsoft.com/office/drawing/2014/main" id="{C5C278B3-1D20-BDD2-1763-FF450B2A89BE}"/>
                </a:ext>
              </a:extLst>
            </p:cNvPr>
            <p:cNvSpPr/>
            <p:nvPr/>
          </p:nvSpPr>
          <p:spPr>
            <a:xfrm>
              <a:off x="7160694" y="1941245"/>
              <a:ext cx="33261" cy="67070"/>
            </a:xfrm>
            <a:custGeom>
              <a:avLst/>
              <a:gdLst>
                <a:gd name="connsiteX0" fmla="*/ 17185 w 33261"/>
                <a:gd name="connsiteY0" fmla="*/ 0 h 67070"/>
                <a:gd name="connsiteX1" fmla="*/ 0 w 33261"/>
                <a:gd name="connsiteY1" fmla="*/ 64305 h 67070"/>
                <a:gd name="connsiteX2" fmla="*/ 33261 w 33261"/>
                <a:gd name="connsiteY2" fmla="*/ 62199 h 6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61" h="67070">
                  <a:moveTo>
                    <a:pt x="17185" y="0"/>
                  </a:moveTo>
                  <a:cubicBezTo>
                    <a:pt x="14435" y="22122"/>
                    <a:pt x="8648" y="43760"/>
                    <a:pt x="0" y="64305"/>
                  </a:cubicBezTo>
                  <a:cubicBezTo>
                    <a:pt x="10843" y="68626"/>
                    <a:pt x="23050" y="67853"/>
                    <a:pt x="33261" y="62199"/>
                  </a:cubicBezTo>
                  <a:close/>
                </a:path>
              </a:pathLst>
            </a:custGeom>
            <a:solidFill>
              <a:srgbClr val="BA4D3C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2" name="任意多边形: 形状 1301">
              <a:extLst>
                <a:ext uri="{FF2B5EF4-FFF2-40B4-BE49-F238E27FC236}">
                  <a16:creationId xmlns:a16="http://schemas.microsoft.com/office/drawing/2014/main" id="{2018D5D8-2BE8-7ADF-2318-18DE932358B7}"/>
                </a:ext>
              </a:extLst>
            </p:cNvPr>
            <p:cNvSpPr/>
            <p:nvPr/>
          </p:nvSpPr>
          <p:spPr>
            <a:xfrm>
              <a:off x="7154253" y="1875422"/>
              <a:ext cx="40515" cy="13249"/>
            </a:xfrm>
            <a:custGeom>
              <a:avLst/>
              <a:gdLst>
                <a:gd name="connsiteX0" fmla="*/ 38261 w 40515"/>
                <a:gd name="connsiteY0" fmla="*/ 10387 h 13249"/>
                <a:gd name="connsiteX1" fmla="*/ 40256 w 40515"/>
                <a:gd name="connsiteY1" fmla="*/ 8281 h 13249"/>
                <a:gd name="connsiteX2" fmla="*/ 38039 w 40515"/>
                <a:gd name="connsiteY2" fmla="*/ 3181 h 13249"/>
                <a:gd name="connsiteX3" fmla="*/ 1673 w 40515"/>
                <a:gd name="connsiteY3" fmla="*/ 5953 h 13249"/>
                <a:gd name="connsiteX4" fmla="*/ 675 w 40515"/>
                <a:gd name="connsiteY4" fmla="*/ 11607 h 13249"/>
                <a:gd name="connsiteX5" fmla="*/ 6330 w 40515"/>
                <a:gd name="connsiteY5" fmla="*/ 12494 h 13249"/>
                <a:gd name="connsiteX6" fmla="*/ 6330 w 40515"/>
                <a:gd name="connsiteY6" fmla="*/ 12494 h 13249"/>
                <a:gd name="connsiteX7" fmla="*/ 35045 w 40515"/>
                <a:gd name="connsiteY7" fmla="*/ 10609 h 13249"/>
                <a:gd name="connsiteX8" fmla="*/ 38261 w 40515"/>
                <a:gd name="connsiteY8" fmla="*/ 10387 h 1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15" h="13249">
                  <a:moveTo>
                    <a:pt x="38261" y="10387"/>
                  </a:moveTo>
                  <a:cubicBezTo>
                    <a:pt x="39225" y="10043"/>
                    <a:pt x="39968" y="9260"/>
                    <a:pt x="40256" y="8281"/>
                  </a:cubicBezTo>
                  <a:cubicBezTo>
                    <a:pt x="41021" y="6261"/>
                    <a:pt x="40035" y="4001"/>
                    <a:pt x="38039" y="3181"/>
                  </a:cubicBezTo>
                  <a:cubicBezTo>
                    <a:pt x="26187" y="-1887"/>
                    <a:pt x="12616" y="-853"/>
                    <a:pt x="1673" y="5953"/>
                  </a:cubicBezTo>
                  <a:cubicBezTo>
                    <a:pt x="-90" y="7284"/>
                    <a:pt x="-522" y="9752"/>
                    <a:pt x="675" y="11607"/>
                  </a:cubicBezTo>
                  <a:cubicBezTo>
                    <a:pt x="2006" y="13385"/>
                    <a:pt x="4511" y="13779"/>
                    <a:pt x="6330" y="12494"/>
                  </a:cubicBezTo>
                  <a:lnTo>
                    <a:pt x="6330" y="12494"/>
                  </a:lnTo>
                  <a:cubicBezTo>
                    <a:pt x="15022" y="7236"/>
                    <a:pt x="25732" y="6533"/>
                    <a:pt x="35045" y="10609"/>
                  </a:cubicBezTo>
                  <a:cubicBezTo>
                    <a:pt x="36098" y="10991"/>
                    <a:pt x="37263" y="10910"/>
                    <a:pt x="38261" y="10387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3" name="任意多边形: 形状 1302">
              <a:extLst>
                <a:ext uri="{FF2B5EF4-FFF2-40B4-BE49-F238E27FC236}">
                  <a16:creationId xmlns:a16="http://schemas.microsoft.com/office/drawing/2014/main" id="{6AF85C74-050C-0AE1-CD34-155757A4B84A}"/>
                </a:ext>
              </a:extLst>
            </p:cNvPr>
            <p:cNvSpPr/>
            <p:nvPr/>
          </p:nvSpPr>
          <p:spPr>
            <a:xfrm>
              <a:off x="7247068" y="1960093"/>
              <a:ext cx="199562" cy="260573"/>
            </a:xfrm>
            <a:custGeom>
              <a:avLst/>
              <a:gdLst>
                <a:gd name="connsiteX0" fmla="*/ 149891 w 199562"/>
                <a:gd name="connsiteY0" fmla="*/ 0 h 260573"/>
                <a:gd name="connsiteX1" fmla="*/ 199562 w 199562"/>
                <a:gd name="connsiteY1" fmla="*/ 186374 h 260573"/>
                <a:gd name="connsiteX2" fmla="*/ 86584 w 199562"/>
                <a:gd name="connsiteY2" fmla="*/ 259327 h 260573"/>
                <a:gd name="connsiteX3" fmla="*/ 8974 w 199562"/>
                <a:gd name="connsiteY3" fmla="*/ 203892 h 260573"/>
                <a:gd name="connsiteX4" fmla="*/ 31149 w 199562"/>
                <a:gd name="connsiteY4" fmla="*/ 86036 h 26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562" h="260573">
                  <a:moveTo>
                    <a:pt x="149891" y="0"/>
                  </a:moveTo>
                  <a:cubicBezTo>
                    <a:pt x="157874" y="64084"/>
                    <a:pt x="163639" y="133045"/>
                    <a:pt x="199562" y="186374"/>
                  </a:cubicBezTo>
                  <a:cubicBezTo>
                    <a:pt x="199562" y="186374"/>
                    <a:pt x="200671" y="249016"/>
                    <a:pt x="86584" y="259327"/>
                  </a:cubicBezTo>
                  <a:cubicBezTo>
                    <a:pt x="-38922" y="270414"/>
                    <a:pt x="8974" y="203892"/>
                    <a:pt x="8974" y="203892"/>
                  </a:cubicBezTo>
                  <a:cubicBezTo>
                    <a:pt x="54875" y="192805"/>
                    <a:pt x="56427" y="131937"/>
                    <a:pt x="31149" y="86036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4" name="任意多边形: 形状 1303">
              <a:extLst>
                <a:ext uri="{FF2B5EF4-FFF2-40B4-BE49-F238E27FC236}">
                  <a16:creationId xmlns:a16="http://schemas.microsoft.com/office/drawing/2014/main" id="{B0996941-CBFA-B8EE-63E9-10CE1EE41180}"/>
                </a:ext>
              </a:extLst>
            </p:cNvPr>
            <p:cNvSpPr/>
            <p:nvPr/>
          </p:nvSpPr>
          <p:spPr>
            <a:xfrm>
              <a:off x="7244394" y="2110464"/>
              <a:ext cx="232548" cy="96871"/>
            </a:xfrm>
            <a:custGeom>
              <a:avLst/>
              <a:gdLst>
                <a:gd name="connsiteX0" fmla="*/ 225187 w 232548"/>
                <a:gd name="connsiteY0" fmla="*/ 75251 h 96871"/>
                <a:gd name="connsiteX1" fmla="*/ 218534 w 232548"/>
                <a:gd name="connsiteY1" fmla="*/ 6400 h 96871"/>
                <a:gd name="connsiteX2" fmla="*/ 28390 w 232548"/>
                <a:gd name="connsiteY2" fmla="*/ 18596 h 96871"/>
                <a:gd name="connsiteX3" fmla="*/ 3112 w 232548"/>
                <a:gd name="connsiteY3" fmla="*/ 96871 h 9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548" h="96871">
                  <a:moveTo>
                    <a:pt x="225187" y="75251"/>
                  </a:moveTo>
                  <a:cubicBezTo>
                    <a:pt x="232282" y="47090"/>
                    <a:pt x="239932" y="14827"/>
                    <a:pt x="218534" y="6400"/>
                  </a:cubicBezTo>
                  <a:cubicBezTo>
                    <a:pt x="195030" y="-2802"/>
                    <a:pt x="69856" y="-4687"/>
                    <a:pt x="28390" y="18596"/>
                  </a:cubicBezTo>
                  <a:cubicBezTo>
                    <a:pt x="-13075" y="41879"/>
                    <a:pt x="3112" y="96871"/>
                    <a:pt x="3112" y="96871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5" name="任意多边形: 形状 1304">
              <a:extLst>
                <a:ext uri="{FF2B5EF4-FFF2-40B4-BE49-F238E27FC236}">
                  <a16:creationId xmlns:a16="http://schemas.microsoft.com/office/drawing/2014/main" id="{3A0754BF-7AE6-9204-5B83-CC089D43806C}"/>
                </a:ext>
              </a:extLst>
            </p:cNvPr>
            <p:cNvSpPr/>
            <p:nvPr/>
          </p:nvSpPr>
          <p:spPr>
            <a:xfrm>
              <a:off x="7471719" y="2170605"/>
              <a:ext cx="258630" cy="321668"/>
            </a:xfrm>
            <a:custGeom>
              <a:avLst/>
              <a:gdLst>
                <a:gd name="connsiteX0" fmla="*/ 121039 w 258630"/>
                <a:gd name="connsiteY0" fmla="*/ 4023 h 321668"/>
                <a:gd name="connsiteX1" fmla="*/ 258630 w 258630"/>
                <a:gd name="connsiteY1" fmla="*/ 232971 h 321668"/>
                <a:gd name="connsiteX2" fmla="*/ 77578 w 258630"/>
                <a:gd name="connsiteY2" fmla="*/ 321668 h 321668"/>
                <a:gd name="connsiteX3" fmla="*/ 10168 w 258630"/>
                <a:gd name="connsiteY3" fmla="*/ 156914 h 321668"/>
                <a:gd name="connsiteX4" fmla="*/ 121039 w 258630"/>
                <a:gd name="connsiteY4" fmla="*/ 4023 h 32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630" h="321668">
                  <a:moveTo>
                    <a:pt x="121039" y="4023"/>
                  </a:moveTo>
                  <a:cubicBezTo>
                    <a:pt x="198649" y="26197"/>
                    <a:pt x="258630" y="232971"/>
                    <a:pt x="258630" y="232971"/>
                  </a:cubicBezTo>
                  <a:lnTo>
                    <a:pt x="77578" y="321668"/>
                  </a:lnTo>
                  <a:cubicBezTo>
                    <a:pt x="52366" y="267918"/>
                    <a:pt x="29870" y="212926"/>
                    <a:pt x="10168" y="156914"/>
                  </a:cubicBezTo>
                  <a:cubicBezTo>
                    <a:pt x="-26308" y="53915"/>
                    <a:pt x="41101" y="-18151"/>
                    <a:pt x="121039" y="402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06" name="图形 1113">
              <a:extLst>
                <a:ext uri="{FF2B5EF4-FFF2-40B4-BE49-F238E27FC236}">
                  <a16:creationId xmlns:a16="http://schemas.microsoft.com/office/drawing/2014/main" id="{AB7F98DB-D5DB-E678-985A-ECB1C1B4E3BF}"/>
                </a:ext>
              </a:extLst>
            </p:cNvPr>
            <p:cNvGrpSpPr/>
            <p:nvPr/>
          </p:nvGrpSpPr>
          <p:grpSpPr>
            <a:xfrm>
              <a:off x="7501391" y="2205894"/>
              <a:ext cx="198025" cy="202314"/>
              <a:chOff x="7501391" y="2205894"/>
              <a:chExt cx="198025" cy="202314"/>
            </a:xfrm>
            <a:solidFill>
              <a:srgbClr val="FFFFFF"/>
            </a:solidFill>
          </p:grpSpPr>
          <p:sp>
            <p:nvSpPr>
              <p:cNvPr id="1355" name="任意多边形: 形状 1354">
                <a:extLst>
                  <a:ext uri="{FF2B5EF4-FFF2-40B4-BE49-F238E27FC236}">
                    <a16:creationId xmlns:a16="http://schemas.microsoft.com/office/drawing/2014/main" id="{26AFE1FA-C2A5-CA97-BC37-D371FDD83419}"/>
                  </a:ext>
                </a:extLst>
              </p:cNvPr>
              <p:cNvSpPr/>
              <p:nvPr/>
            </p:nvSpPr>
            <p:spPr>
              <a:xfrm rot="-3983400">
                <a:off x="7483672" y="2243944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6" name="任意多边形: 形状 1355">
                <a:extLst>
                  <a:ext uri="{FF2B5EF4-FFF2-40B4-BE49-F238E27FC236}">
                    <a16:creationId xmlns:a16="http://schemas.microsoft.com/office/drawing/2014/main" id="{B02163CA-157D-8E90-B313-486A64C85C74}"/>
                  </a:ext>
                </a:extLst>
              </p:cNvPr>
              <p:cNvSpPr/>
              <p:nvPr/>
            </p:nvSpPr>
            <p:spPr>
              <a:xfrm>
                <a:off x="7623137" y="2205894"/>
                <a:ext cx="20289" cy="32928"/>
              </a:xfrm>
              <a:custGeom>
                <a:avLst/>
                <a:gdLst>
                  <a:gd name="connsiteX0" fmla="*/ 12417 w 20289"/>
                  <a:gd name="connsiteY0" fmla="*/ 0 h 32928"/>
                  <a:gd name="connsiteX1" fmla="*/ 0 w 20289"/>
                  <a:gd name="connsiteY1" fmla="*/ 28494 h 32928"/>
                  <a:gd name="connsiteX2" fmla="*/ 10089 w 20289"/>
                  <a:gd name="connsiteY2" fmla="*/ 32929 h 32928"/>
                  <a:gd name="connsiteX3" fmla="*/ 20290 w 20289"/>
                  <a:gd name="connsiteY3" fmla="*/ 9646 h 32928"/>
                  <a:gd name="connsiteX4" fmla="*/ 12417 w 20289"/>
                  <a:gd name="connsiteY4" fmla="*/ 0 h 3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" h="32928">
                    <a:moveTo>
                      <a:pt x="12417" y="0"/>
                    </a:moveTo>
                    <a:lnTo>
                      <a:pt x="0" y="28494"/>
                    </a:lnTo>
                    <a:lnTo>
                      <a:pt x="10089" y="32929"/>
                    </a:lnTo>
                    <a:lnTo>
                      <a:pt x="20290" y="9646"/>
                    </a:lnTo>
                    <a:cubicBezTo>
                      <a:pt x="17739" y="6320"/>
                      <a:pt x="15079" y="3104"/>
                      <a:pt x="124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7" name="任意多边形: 形状 1356">
                <a:extLst>
                  <a:ext uri="{FF2B5EF4-FFF2-40B4-BE49-F238E27FC236}">
                    <a16:creationId xmlns:a16="http://schemas.microsoft.com/office/drawing/2014/main" id="{8DA1F470-AFDC-108A-91D9-72DCAABD71F0}"/>
                  </a:ext>
                </a:extLst>
              </p:cNvPr>
              <p:cNvSpPr/>
              <p:nvPr/>
            </p:nvSpPr>
            <p:spPr>
              <a:xfrm rot="-3983400">
                <a:off x="7531235" y="2365599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8" name="任意多边形: 形状 1357">
                <a:extLst>
                  <a:ext uri="{FF2B5EF4-FFF2-40B4-BE49-F238E27FC236}">
                    <a16:creationId xmlns:a16="http://schemas.microsoft.com/office/drawing/2014/main" id="{E960674A-2A69-9144-8EA4-A55AE669601E}"/>
                  </a:ext>
                </a:extLst>
              </p:cNvPr>
              <p:cNvSpPr/>
              <p:nvPr/>
            </p:nvSpPr>
            <p:spPr>
              <a:xfrm>
                <a:off x="7671255" y="2304791"/>
                <a:ext cx="28161" cy="56211"/>
              </a:xfrm>
              <a:custGeom>
                <a:avLst/>
                <a:gdLst>
                  <a:gd name="connsiteX0" fmla="*/ 28161 w 28161"/>
                  <a:gd name="connsiteY0" fmla="*/ 13970 h 56211"/>
                  <a:gd name="connsiteX1" fmla="*/ 22174 w 28161"/>
                  <a:gd name="connsiteY1" fmla="*/ 0 h 56211"/>
                  <a:gd name="connsiteX2" fmla="*/ 0 w 28161"/>
                  <a:gd name="connsiteY2" fmla="*/ 51777 h 56211"/>
                  <a:gd name="connsiteX3" fmla="*/ 10200 w 28161"/>
                  <a:gd name="connsiteY3" fmla="*/ 56212 h 56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61" h="56211">
                    <a:moveTo>
                      <a:pt x="28161" y="13970"/>
                    </a:moveTo>
                    <a:cubicBezTo>
                      <a:pt x="26277" y="9424"/>
                      <a:pt x="24281" y="4657"/>
                      <a:pt x="22174" y="0"/>
                    </a:cubicBezTo>
                    <a:lnTo>
                      <a:pt x="0" y="51777"/>
                    </a:lnTo>
                    <a:lnTo>
                      <a:pt x="10200" y="56212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07" name="任意多边形: 形状 1306">
              <a:extLst>
                <a:ext uri="{FF2B5EF4-FFF2-40B4-BE49-F238E27FC236}">
                  <a16:creationId xmlns:a16="http://schemas.microsoft.com/office/drawing/2014/main" id="{2E1CA4DD-71AF-BAEB-1866-D997F7D2B535}"/>
                </a:ext>
              </a:extLst>
            </p:cNvPr>
            <p:cNvSpPr/>
            <p:nvPr/>
          </p:nvSpPr>
          <p:spPr>
            <a:xfrm>
              <a:off x="7078900" y="2152620"/>
              <a:ext cx="513525" cy="774061"/>
            </a:xfrm>
            <a:custGeom>
              <a:avLst/>
              <a:gdLst>
                <a:gd name="connsiteX0" fmla="*/ 20815 w 513525"/>
                <a:gd name="connsiteY0" fmla="*/ 77443 h 774061"/>
                <a:gd name="connsiteX1" fmla="*/ 36448 w 513525"/>
                <a:gd name="connsiteY1" fmla="*/ 754643 h 774061"/>
                <a:gd name="connsiteX2" fmla="*/ 487138 w 513525"/>
                <a:gd name="connsiteY2" fmla="*/ 754643 h 774061"/>
                <a:gd name="connsiteX3" fmla="*/ 513525 w 513525"/>
                <a:gd name="connsiteY3" fmla="*/ 21897 h 774061"/>
                <a:gd name="connsiteX4" fmla="*/ 362630 w 513525"/>
                <a:gd name="connsiteY4" fmla="*/ 2827 h 774061"/>
                <a:gd name="connsiteX5" fmla="*/ 171045 w 513525"/>
                <a:gd name="connsiteY5" fmla="*/ 2827 h 774061"/>
                <a:gd name="connsiteX6" fmla="*/ 85120 w 513525"/>
                <a:gd name="connsiteY6" fmla="*/ 16021 h 774061"/>
                <a:gd name="connsiteX7" fmla="*/ 20815 w 513525"/>
                <a:gd name="connsiteY7" fmla="*/ 77443 h 774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525" h="774061">
                  <a:moveTo>
                    <a:pt x="20815" y="77443"/>
                  </a:moveTo>
                  <a:cubicBezTo>
                    <a:pt x="636" y="155053"/>
                    <a:pt x="-19653" y="339653"/>
                    <a:pt x="36448" y="754643"/>
                  </a:cubicBezTo>
                  <a:cubicBezTo>
                    <a:pt x="228144" y="774268"/>
                    <a:pt x="403763" y="786131"/>
                    <a:pt x="487138" y="754643"/>
                  </a:cubicBezTo>
                  <a:cubicBezTo>
                    <a:pt x="490908" y="672044"/>
                    <a:pt x="448777" y="338434"/>
                    <a:pt x="513525" y="21897"/>
                  </a:cubicBezTo>
                  <a:cubicBezTo>
                    <a:pt x="463689" y="12272"/>
                    <a:pt x="413287" y="5903"/>
                    <a:pt x="362630" y="2827"/>
                  </a:cubicBezTo>
                  <a:cubicBezTo>
                    <a:pt x="298824" y="-942"/>
                    <a:pt x="234851" y="-942"/>
                    <a:pt x="171045" y="2827"/>
                  </a:cubicBezTo>
                  <a:cubicBezTo>
                    <a:pt x="142185" y="5618"/>
                    <a:pt x="113492" y="10023"/>
                    <a:pt x="85120" y="16021"/>
                  </a:cubicBezTo>
                  <a:cubicBezTo>
                    <a:pt x="53699" y="22500"/>
                    <a:pt x="28731" y="46348"/>
                    <a:pt x="20815" y="7744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08" name="图形 1113">
              <a:extLst>
                <a:ext uri="{FF2B5EF4-FFF2-40B4-BE49-F238E27FC236}">
                  <a16:creationId xmlns:a16="http://schemas.microsoft.com/office/drawing/2014/main" id="{9DC0F478-E1E4-5A7B-38AD-269861A5D8A1}"/>
                </a:ext>
              </a:extLst>
            </p:cNvPr>
            <p:cNvGrpSpPr/>
            <p:nvPr/>
          </p:nvGrpSpPr>
          <p:grpSpPr>
            <a:xfrm>
              <a:off x="7081643" y="2161989"/>
              <a:ext cx="482732" cy="764898"/>
              <a:chOff x="7081643" y="2161989"/>
              <a:chExt cx="482732" cy="764898"/>
            </a:xfrm>
            <a:solidFill>
              <a:srgbClr val="FFFFFF"/>
            </a:solidFill>
          </p:grpSpPr>
          <p:sp>
            <p:nvSpPr>
              <p:cNvPr id="1330" name="任意多边形: 形状 1329">
                <a:extLst>
                  <a:ext uri="{FF2B5EF4-FFF2-40B4-BE49-F238E27FC236}">
                    <a16:creationId xmlns:a16="http://schemas.microsoft.com/office/drawing/2014/main" id="{35E50356-F29A-60B6-A64B-A435E5E943B9}"/>
                  </a:ext>
                </a:extLst>
              </p:cNvPr>
              <p:cNvSpPr/>
              <p:nvPr/>
            </p:nvSpPr>
            <p:spPr>
              <a:xfrm>
                <a:off x="7183644" y="2161989"/>
                <a:ext cx="19956" cy="18182"/>
              </a:xfrm>
              <a:custGeom>
                <a:avLst/>
                <a:gdLst>
                  <a:gd name="connsiteX0" fmla="*/ 0 w 19956"/>
                  <a:gd name="connsiteY0" fmla="*/ 12639 h 18182"/>
                  <a:gd name="connsiteX1" fmla="*/ 9646 w 19956"/>
                  <a:gd name="connsiteY1" fmla="*/ 18183 h 18182"/>
                  <a:gd name="connsiteX2" fmla="*/ 19957 w 19956"/>
                  <a:gd name="connsiteY2" fmla="*/ 0 h 18182"/>
                  <a:gd name="connsiteX3" fmla="*/ 5876 w 19956"/>
                  <a:gd name="connsiteY3" fmla="*/ 2439 h 1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56" h="18182">
                    <a:moveTo>
                      <a:pt x="0" y="12639"/>
                    </a:moveTo>
                    <a:lnTo>
                      <a:pt x="9646" y="18183"/>
                    </a:lnTo>
                    <a:lnTo>
                      <a:pt x="19957" y="0"/>
                    </a:lnTo>
                    <a:lnTo>
                      <a:pt x="5876" y="2439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1" name="任意多边形: 形状 1330">
                <a:extLst>
                  <a:ext uri="{FF2B5EF4-FFF2-40B4-BE49-F238E27FC236}">
                    <a16:creationId xmlns:a16="http://schemas.microsoft.com/office/drawing/2014/main" id="{719D2135-2882-1E27-50DF-92132278FF89}"/>
                  </a:ext>
                </a:extLst>
              </p:cNvPr>
              <p:cNvSpPr/>
              <p:nvPr/>
            </p:nvSpPr>
            <p:spPr>
              <a:xfrm rot="-3622800">
                <a:off x="7077914" y="229915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2" name="任意多边形: 形状 1331">
                <a:extLst>
                  <a:ext uri="{FF2B5EF4-FFF2-40B4-BE49-F238E27FC236}">
                    <a16:creationId xmlns:a16="http://schemas.microsoft.com/office/drawing/2014/main" id="{0C1B5296-5B13-0985-BB8A-45FDC1D9CD91}"/>
                  </a:ext>
                </a:extLst>
              </p:cNvPr>
              <p:cNvSpPr/>
              <p:nvPr/>
            </p:nvSpPr>
            <p:spPr>
              <a:xfrm rot="-3622200">
                <a:off x="7203999" y="2264562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3" name="任意多边形: 形状 1332">
                <a:extLst>
                  <a:ext uri="{FF2B5EF4-FFF2-40B4-BE49-F238E27FC236}">
                    <a16:creationId xmlns:a16="http://schemas.microsoft.com/office/drawing/2014/main" id="{D51F3ED4-6767-F34C-CB6B-B29CB6AA6AD6}"/>
                  </a:ext>
                </a:extLst>
              </p:cNvPr>
              <p:cNvSpPr/>
              <p:nvPr/>
            </p:nvSpPr>
            <p:spPr>
              <a:xfrm rot="-3636598">
                <a:off x="7313594" y="2219346"/>
                <a:ext cx="75946" cy="11087"/>
              </a:xfrm>
              <a:custGeom>
                <a:avLst/>
                <a:gdLst>
                  <a:gd name="connsiteX0" fmla="*/ 0 w 75946"/>
                  <a:gd name="connsiteY0" fmla="*/ 0 h 11087"/>
                  <a:gd name="connsiteX1" fmla="*/ 75947 w 75946"/>
                  <a:gd name="connsiteY1" fmla="*/ 0 h 11087"/>
                  <a:gd name="connsiteX2" fmla="*/ 75947 w 75946"/>
                  <a:gd name="connsiteY2" fmla="*/ 11087 h 11087"/>
                  <a:gd name="connsiteX3" fmla="*/ 0 w 75946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46" h="11087">
                    <a:moveTo>
                      <a:pt x="0" y="0"/>
                    </a:moveTo>
                    <a:lnTo>
                      <a:pt x="75947" y="0"/>
                    </a:lnTo>
                    <a:lnTo>
                      <a:pt x="7594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4" name="任意多边形: 形状 1333">
                <a:extLst>
                  <a:ext uri="{FF2B5EF4-FFF2-40B4-BE49-F238E27FC236}">
                    <a16:creationId xmlns:a16="http://schemas.microsoft.com/office/drawing/2014/main" id="{EB8D10C3-0879-0812-0310-42AA68F94061}"/>
                  </a:ext>
                </a:extLst>
              </p:cNvPr>
              <p:cNvSpPr/>
              <p:nvPr/>
            </p:nvSpPr>
            <p:spPr>
              <a:xfrm rot="-3622800">
                <a:off x="7455994" y="2194995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5" name="任意多边形: 形状 1334">
                <a:extLst>
                  <a:ext uri="{FF2B5EF4-FFF2-40B4-BE49-F238E27FC236}">
                    <a16:creationId xmlns:a16="http://schemas.microsoft.com/office/drawing/2014/main" id="{0F25C5E1-C9C9-AF30-A6EC-7842BCCA5BA4}"/>
                  </a:ext>
                </a:extLst>
              </p:cNvPr>
              <p:cNvSpPr/>
              <p:nvPr/>
            </p:nvSpPr>
            <p:spPr>
              <a:xfrm rot="-3622200">
                <a:off x="7112697" y="2425353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6" name="任意多边形: 形状 1335">
                <a:extLst>
                  <a:ext uri="{FF2B5EF4-FFF2-40B4-BE49-F238E27FC236}">
                    <a16:creationId xmlns:a16="http://schemas.microsoft.com/office/drawing/2014/main" id="{BCA84570-4188-EB72-0F73-DE8DA5C91265}"/>
                  </a:ext>
                </a:extLst>
              </p:cNvPr>
              <p:cNvSpPr/>
              <p:nvPr/>
            </p:nvSpPr>
            <p:spPr>
              <a:xfrm rot="-3636598">
                <a:off x="7222817" y="2379470"/>
                <a:ext cx="75946" cy="11087"/>
              </a:xfrm>
              <a:custGeom>
                <a:avLst/>
                <a:gdLst>
                  <a:gd name="connsiteX0" fmla="*/ 0 w 75946"/>
                  <a:gd name="connsiteY0" fmla="*/ 0 h 11087"/>
                  <a:gd name="connsiteX1" fmla="*/ 75947 w 75946"/>
                  <a:gd name="connsiteY1" fmla="*/ 0 h 11087"/>
                  <a:gd name="connsiteX2" fmla="*/ 75947 w 75946"/>
                  <a:gd name="connsiteY2" fmla="*/ 11087 h 11087"/>
                  <a:gd name="connsiteX3" fmla="*/ 0 w 75946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46" h="11087">
                    <a:moveTo>
                      <a:pt x="0" y="0"/>
                    </a:moveTo>
                    <a:lnTo>
                      <a:pt x="75947" y="0"/>
                    </a:lnTo>
                    <a:lnTo>
                      <a:pt x="7594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7" name="任意多边形: 形状 1336">
                <a:extLst>
                  <a:ext uri="{FF2B5EF4-FFF2-40B4-BE49-F238E27FC236}">
                    <a16:creationId xmlns:a16="http://schemas.microsoft.com/office/drawing/2014/main" id="{FA1F63ED-7255-F8C8-ACA8-BE8C9A929146}"/>
                  </a:ext>
                </a:extLst>
              </p:cNvPr>
              <p:cNvSpPr/>
              <p:nvPr/>
            </p:nvSpPr>
            <p:spPr>
              <a:xfrm rot="-3636598">
                <a:off x="7348288" y="2344942"/>
                <a:ext cx="75946" cy="11087"/>
              </a:xfrm>
              <a:custGeom>
                <a:avLst/>
                <a:gdLst>
                  <a:gd name="connsiteX0" fmla="*/ 0 w 75946"/>
                  <a:gd name="connsiteY0" fmla="*/ 0 h 11087"/>
                  <a:gd name="connsiteX1" fmla="*/ 75947 w 75946"/>
                  <a:gd name="connsiteY1" fmla="*/ 0 h 11087"/>
                  <a:gd name="connsiteX2" fmla="*/ 75947 w 75946"/>
                  <a:gd name="connsiteY2" fmla="*/ 11087 h 11087"/>
                  <a:gd name="connsiteX3" fmla="*/ 0 w 75946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46" h="11087">
                    <a:moveTo>
                      <a:pt x="0" y="0"/>
                    </a:moveTo>
                    <a:lnTo>
                      <a:pt x="75947" y="0"/>
                    </a:lnTo>
                    <a:lnTo>
                      <a:pt x="7594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8" name="任意多边形: 形状 1337">
                <a:extLst>
                  <a:ext uri="{FF2B5EF4-FFF2-40B4-BE49-F238E27FC236}">
                    <a16:creationId xmlns:a16="http://schemas.microsoft.com/office/drawing/2014/main" id="{357CBC94-8300-E501-2CB5-B7D0F9095616}"/>
                  </a:ext>
                </a:extLst>
              </p:cNvPr>
              <p:cNvSpPr/>
              <p:nvPr/>
            </p:nvSpPr>
            <p:spPr>
              <a:xfrm rot="-3622800">
                <a:off x="7490901" y="2321289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9" name="任意多边形: 形状 1338">
                <a:extLst>
                  <a:ext uri="{FF2B5EF4-FFF2-40B4-BE49-F238E27FC236}">
                    <a16:creationId xmlns:a16="http://schemas.microsoft.com/office/drawing/2014/main" id="{DEA6465E-90A7-24F4-C19B-1B4DA495E586}"/>
                  </a:ext>
                </a:extLst>
              </p:cNvPr>
              <p:cNvSpPr/>
              <p:nvPr/>
            </p:nvSpPr>
            <p:spPr>
              <a:xfrm>
                <a:off x="7081643" y="2560681"/>
                <a:ext cx="997" cy="2217"/>
              </a:xfrm>
              <a:custGeom>
                <a:avLst/>
                <a:gdLst>
                  <a:gd name="connsiteX0" fmla="*/ 0 w 997"/>
                  <a:gd name="connsiteY0" fmla="*/ 0 h 2217"/>
                  <a:gd name="connsiteX1" fmla="*/ 0 w 997"/>
                  <a:gd name="connsiteY1" fmla="*/ 2218 h 2217"/>
                  <a:gd name="connsiteX2" fmla="*/ 998 w 997"/>
                  <a:gd name="connsiteY2" fmla="*/ 554 h 2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97" h="2217">
                    <a:moveTo>
                      <a:pt x="0" y="0"/>
                    </a:moveTo>
                    <a:cubicBezTo>
                      <a:pt x="111" y="732"/>
                      <a:pt x="111" y="1486"/>
                      <a:pt x="0" y="2218"/>
                    </a:cubicBezTo>
                    <a:lnTo>
                      <a:pt x="998" y="554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0" name="任意多边形: 形状 1339">
                <a:extLst>
                  <a:ext uri="{FF2B5EF4-FFF2-40B4-BE49-F238E27FC236}">
                    <a16:creationId xmlns:a16="http://schemas.microsoft.com/office/drawing/2014/main" id="{C25F6C34-0B2B-BC85-9242-7F353DB8CC0B}"/>
                  </a:ext>
                </a:extLst>
              </p:cNvPr>
              <p:cNvSpPr/>
              <p:nvPr/>
            </p:nvSpPr>
            <p:spPr>
              <a:xfrm rot="-3622800">
                <a:off x="7147180" y="2551231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1" name="任意多边形: 形状 1340">
                <a:extLst>
                  <a:ext uri="{FF2B5EF4-FFF2-40B4-BE49-F238E27FC236}">
                    <a16:creationId xmlns:a16="http://schemas.microsoft.com/office/drawing/2014/main" id="{7BDBAF0A-CD53-444D-CE4A-D9AB6EC9B676}"/>
                  </a:ext>
                </a:extLst>
              </p:cNvPr>
              <p:cNvSpPr/>
              <p:nvPr/>
            </p:nvSpPr>
            <p:spPr>
              <a:xfrm rot="-3622800">
                <a:off x="7273074" y="251644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2" name="任意多边形: 形状 1341">
                <a:extLst>
                  <a:ext uri="{FF2B5EF4-FFF2-40B4-BE49-F238E27FC236}">
                    <a16:creationId xmlns:a16="http://schemas.microsoft.com/office/drawing/2014/main" id="{8961513B-2B04-8A01-2B73-4A8CF347E08D}"/>
                  </a:ext>
                </a:extLst>
              </p:cNvPr>
              <p:cNvSpPr/>
              <p:nvPr/>
            </p:nvSpPr>
            <p:spPr>
              <a:xfrm rot="-3622800">
                <a:off x="7399118" y="2481731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3" name="任意多边形: 形状 1342">
                <a:extLst>
                  <a:ext uri="{FF2B5EF4-FFF2-40B4-BE49-F238E27FC236}">
                    <a16:creationId xmlns:a16="http://schemas.microsoft.com/office/drawing/2014/main" id="{AB545880-DE03-2CB6-0BF9-FA36B7867173}"/>
                  </a:ext>
                </a:extLst>
              </p:cNvPr>
              <p:cNvSpPr/>
              <p:nvPr/>
            </p:nvSpPr>
            <p:spPr>
              <a:xfrm>
                <a:off x="7539762" y="2448923"/>
                <a:ext cx="19624" cy="39802"/>
              </a:xfrm>
              <a:custGeom>
                <a:avLst/>
                <a:gdLst>
                  <a:gd name="connsiteX0" fmla="*/ 0 w 19624"/>
                  <a:gd name="connsiteY0" fmla="*/ 34259 h 39802"/>
                  <a:gd name="connsiteX1" fmla="*/ 9646 w 19624"/>
                  <a:gd name="connsiteY1" fmla="*/ 39803 h 39802"/>
                  <a:gd name="connsiteX2" fmla="*/ 18405 w 19624"/>
                  <a:gd name="connsiteY2" fmla="*/ 24392 h 39802"/>
                  <a:gd name="connsiteX3" fmla="*/ 19624 w 19624"/>
                  <a:gd name="connsiteY3" fmla="*/ 0 h 3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24" h="39802">
                    <a:moveTo>
                      <a:pt x="0" y="34259"/>
                    </a:moveTo>
                    <a:lnTo>
                      <a:pt x="9646" y="39803"/>
                    </a:lnTo>
                    <a:lnTo>
                      <a:pt x="18405" y="24392"/>
                    </a:lnTo>
                    <a:cubicBezTo>
                      <a:pt x="18405" y="16298"/>
                      <a:pt x="19181" y="8094"/>
                      <a:pt x="196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4" name="任意多边形: 形状 1343">
                <a:extLst>
                  <a:ext uri="{FF2B5EF4-FFF2-40B4-BE49-F238E27FC236}">
                    <a16:creationId xmlns:a16="http://schemas.microsoft.com/office/drawing/2014/main" id="{50F6A9AC-A12F-B12C-3F17-6E6F97F9E94C}"/>
                  </a:ext>
                </a:extLst>
              </p:cNvPr>
              <p:cNvSpPr/>
              <p:nvPr/>
            </p:nvSpPr>
            <p:spPr>
              <a:xfrm>
                <a:off x="7092397" y="2681863"/>
                <a:ext cx="24945" cy="46233"/>
              </a:xfrm>
              <a:custGeom>
                <a:avLst/>
                <a:gdLst>
                  <a:gd name="connsiteX0" fmla="*/ 24946 w 24945"/>
                  <a:gd name="connsiteY0" fmla="*/ 5433 h 46233"/>
                  <a:gd name="connsiteX1" fmla="*/ 15411 w 24945"/>
                  <a:gd name="connsiteY1" fmla="*/ 0 h 46233"/>
                  <a:gd name="connsiteX2" fmla="*/ 0 w 24945"/>
                  <a:gd name="connsiteY2" fmla="*/ 27053 h 46233"/>
                  <a:gd name="connsiteX3" fmla="*/ 1774 w 24945"/>
                  <a:gd name="connsiteY3" fmla="*/ 46233 h 46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5" h="46233">
                    <a:moveTo>
                      <a:pt x="24946" y="5433"/>
                    </a:moveTo>
                    <a:lnTo>
                      <a:pt x="15411" y="0"/>
                    </a:lnTo>
                    <a:lnTo>
                      <a:pt x="0" y="27053"/>
                    </a:lnTo>
                    <a:cubicBezTo>
                      <a:pt x="555" y="33372"/>
                      <a:pt x="1109" y="39692"/>
                      <a:pt x="1774" y="462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5" name="任意多边形: 形状 1344">
                <a:extLst>
                  <a:ext uri="{FF2B5EF4-FFF2-40B4-BE49-F238E27FC236}">
                    <a16:creationId xmlns:a16="http://schemas.microsoft.com/office/drawing/2014/main" id="{71E7A876-AED5-72D3-A944-D63878CF440E}"/>
                  </a:ext>
                </a:extLst>
              </p:cNvPr>
              <p:cNvSpPr/>
              <p:nvPr/>
            </p:nvSpPr>
            <p:spPr>
              <a:xfrm rot="-3622800">
                <a:off x="7181881" y="2677441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6" name="任意多边形: 形状 1345">
                <a:extLst>
                  <a:ext uri="{FF2B5EF4-FFF2-40B4-BE49-F238E27FC236}">
                    <a16:creationId xmlns:a16="http://schemas.microsoft.com/office/drawing/2014/main" id="{BCFDB6CA-86D7-C1D0-0DE5-4591B9E29BE4}"/>
                  </a:ext>
                </a:extLst>
              </p:cNvPr>
              <p:cNvSpPr/>
              <p:nvPr/>
            </p:nvSpPr>
            <p:spPr>
              <a:xfrm rot="-3622800">
                <a:off x="7307926" y="264272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7" name="任意多边形: 形状 1346">
                <a:extLst>
                  <a:ext uri="{FF2B5EF4-FFF2-40B4-BE49-F238E27FC236}">
                    <a16:creationId xmlns:a16="http://schemas.microsoft.com/office/drawing/2014/main" id="{9244AEFB-BE2D-E521-EAFA-4C1575E3DE65}"/>
                  </a:ext>
                </a:extLst>
              </p:cNvPr>
              <p:cNvSpPr/>
              <p:nvPr/>
            </p:nvSpPr>
            <p:spPr>
              <a:xfrm rot="-3622800">
                <a:off x="7433834" y="2607775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8" name="任意多边形: 形状 1347">
                <a:extLst>
                  <a:ext uri="{FF2B5EF4-FFF2-40B4-BE49-F238E27FC236}">
                    <a16:creationId xmlns:a16="http://schemas.microsoft.com/office/drawing/2014/main" id="{6EE086E3-EE0B-07A6-DE69-E2E4A0FC93E1}"/>
                  </a:ext>
                </a:extLst>
              </p:cNvPr>
              <p:cNvSpPr/>
              <p:nvPr/>
            </p:nvSpPr>
            <p:spPr>
              <a:xfrm>
                <a:off x="7109804" y="2807923"/>
                <a:ext cx="42241" cy="71511"/>
              </a:xfrm>
              <a:custGeom>
                <a:avLst/>
                <a:gdLst>
                  <a:gd name="connsiteX0" fmla="*/ 32596 w 42241"/>
                  <a:gd name="connsiteY0" fmla="*/ 0 h 71511"/>
                  <a:gd name="connsiteX1" fmla="*/ 0 w 42241"/>
                  <a:gd name="connsiteY1" fmla="*/ 57431 h 71511"/>
                  <a:gd name="connsiteX2" fmla="*/ 1552 w 42241"/>
                  <a:gd name="connsiteY2" fmla="*/ 69738 h 71511"/>
                  <a:gd name="connsiteX3" fmla="*/ 4656 w 42241"/>
                  <a:gd name="connsiteY3" fmla="*/ 71512 h 71511"/>
                  <a:gd name="connsiteX4" fmla="*/ 42242 w 42241"/>
                  <a:gd name="connsiteY4" fmla="*/ 4989 h 71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41" h="71511">
                    <a:moveTo>
                      <a:pt x="32596" y="0"/>
                    </a:moveTo>
                    <a:lnTo>
                      <a:pt x="0" y="57431"/>
                    </a:lnTo>
                    <a:cubicBezTo>
                      <a:pt x="244" y="61567"/>
                      <a:pt x="765" y="65680"/>
                      <a:pt x="1552" y="69738"/>
                    </a:cubicBezTo>
                    <a:lnTo>
                      <a:pt x="4656" y="71512"/>
                    </a:lnTo>
                    <a:lnTo>
                      <a:pt x="42242" y="4989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9" name="任意多边形: 形状 1348">
                <a:extLst>
                  <a:ext uri="{FF2B5EF4-FFF2-40B4-BE49-F238E27FC236}">
                    <a16:creationId xmlns:a16="http://schemas.microsoft.com/office/drawing/2014/main" id="{32355A96-D196-E953-58D2-4B9858A547EB}"/>
                  </a:ext>
                </a:extLst>
              </p:cNvPr>
              <p:cNvSpPr/>
              <p:nvPr/>
            </p:nvSpPr>
            <p:spPr>
              <a:xfrm rot="-3622800">
                <a:off x="7216719" y="280377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0" name="任意多边形: 形状 1349">
                <a:extLst>
                  <a:ext uri="{FF2B5EF4-FFF2-40B4-BE49-F238E27FC236}">
                    <a16:creationId xmlns:a16="http://schemas.microsoft.com/office/drawing/2014/main" id="{FB0A01F0-0602-5A92-A4F4-DF8C5D2349A6}"/>
                  </a:ext>
                </a:extLst>
              </p:cNvPr>
              <p:cNvSpPr/>
              <p:nvPr/>
            </p:nvSpPr>
            <p:spPr>
              <a:xfrm rot="-3622800">
                <a:off x="7342764" y="2769060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1" name="任意多边形: 形状 1350">
                <a:extLst>
                  <a:ext uri="{FF2B5EF4-FFF2-40B4-BE49-F238E27FC236}">
                    <a16:creationId xmlns:a16="http://schemas.microsoft.com/office/drawing/2014/main" id="{D260EE24-BC89-7C50-5D0A-EFE2F5F5BEDB}"/>
                  </a:ext>
                </a:extLst>
              </p:cNvPr>
              <p:cNvSpPr/>
              <p:nvPr/>
            </p:nvSpPr>
            <p:spPr>
              <a:xfrm rot="-3622800">
                <a:off x="7468701" y="2734000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2" name="任意多边形: 形状 1351">
                <a:extLst>
                  <a:ext uri="{FF2B5EF4-FFF2-40B4-BE49-F238E27FC236}">
                    <a16:creationId xmlns:a16="http://schemas.microsoft.com/office/drawing/2014/main" id="{3A559812-8370-950D-F58A-9927FA97088F}"/>
                  </a:ext>
                </a:extLst>
              </p:cNvPr>
              <p:cNvSpPr/>
              <p:nvPr/>
            </p:nvSpPr>
            <p:spPr>
              <a:xfrm>
                <a:off x="7289858" y="2899281"/>
                <a:ext cx="22950" cy="24169"/>
              </a:xfrm>
              <a:custGeom>
                <a:avLst/>
                <a:gdLst>
                  <a:gd name="connsiteX0" fmla="*/ 22950 w 22950"/>
                  <a:gd name="connsiteY0" fmla="*/ 5544 h 24169"/>
                  <a:gd name="connsiteX1" fmla="*/ 13305 w 22950"/>
                  <a:gd name="connsiteY1" fmla="*/ 0 h 24169"/>
                  <a:gd name="connsiteX2" fmla="*/ 0 w 22950"/>
                  <a:gd name="connsiteY2" fmla="*/ 23505 h 24169"/>
                  <a:gd name="connsiteX3" fmla="*/ 12307 w 22950"/>
                  <a:gd name="connsiteY3" fmla="*/ 24170 h 24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50" h="24169">
                    <a:moveTo>
                      <a:pt x="22950" y="5544"/>
                    </a:moveTo>
                    <a:lnTo>
                      <a:pt x="13305" y="0"/>
                    </a:lnTo>
                    <a:lnTo>
                      <a:pt x="0" y="23505"/>
                    </a:lnTo>
                    <a:lnTo>
                      <a:pt x="12307" y="24170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3" name="任意多边形: 形状 1352">
                <a:extLst>
                  <a:ext uri="{FF2B5EF4-FFF2-40B4-BE49-F238E27FC236}">
                    <a16:creationId xmlns:a16="http://schemas.microsoft.com/office/drawing/2014/main" id="{211CA09A-D61B-5587-61FA-6F4E4AC293E6}"/>
                  </a:ext>
                </a:extLst>
              </p:cNvPr>
              <p:cNvSpPr/>
              <p:nvPr/>
            </p:nvSpPr>
            <p:spPr>
              <a:xfrm>
                <a:off x="7393855" y="2864689"/>
                <a:ext cx="45013" cy="62198"/>
              </a:xfrm>
              <a:custGeom>
                <a:avLst/>
                <a:gdLst>
                  <a:gd name="connsiteX0" fmla="*/ 45014 w 45013"/>
                  <a:gd name="connsiteY0" fmla="*/ 5433 h 62198"/>
                  <a:gd name="connsiteX1" fmla="*/ 35368 w 45013"/>
                  <a:gd name="connsiteY1" fmla="*/ 0 h 62198"/>
                  <a:gd name="connsiteX2" fmla="*/ 0 w 45013"/>
                  <a:gd name="connsiteY2" fmla="*/ 62199 h 62198"/>
                  <a:gd name="connsiteX3" fmla="*/ 12639 w 45013"/>
                  <a:gd name="connsiteY3" fmla="*/ 62199 h 62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13" h="62198">
                    <a:moveTo>
                      <a:pt x="45014" y="5433"/>
                    </a:moveTo>
                    <a:lnTo>
                      <a:pt x="35368" y="0"/>
                    </a:lnTo>
                    <a:lnTo>
                      <a:pt x="0" y="62199"/>
                    </a:lnTo>
                    <a:lnTo>
                      <a:pt x="12639" y="62199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4" name="任意多边形: 形状 1353">
                <a:extLst>
                  <a:ext uri="{FF2B5EF4-FFF2-40B4-BE49-F238E27FC236}">
                    <a16:creationId xmlns:a16="http://schemas.microsoft.com/office/drawing/2014/main" id="{14218EDC-55DF-F4AF-83B5-C8C556970B4D}"/>
                  </a:ext>
                </a:extLst>
              </p:cNvPr>
              <p:cNvSpPr/>
              <p:nvPr/>
            </p:nvSpPr>
            <p:spPr>
              <a:xfrm>
                <a:off x="7517809" y="2829987"/>
                <a:ext cx="46565" cy="72066"/>
              </a:xfrm>
              <a:custGeom>
                <a:avLst/>
                <a:gdLst>
                  <a:gd name="connsiteX0" fmla="*/ 46566 w 46565"/>
                  <a:gd name="connsiteY0" fmla="*/ 6541 h 72066"/>
                  <a:gd name="connsiteX1" fmla="*/ 46566 w 46565"/>
                  <a:gd name="connsiteY1" fmla="*/ 5100 h 72066"/>
                  <a:gd name="connsiteX2" fmla="*/ 37585 w 46565"/>
                  <a:gd name="connsiteY2" fmla="*/ 0 h 72066"/>
                  <a:gd name="connsiteX3" fmla="*/ 0 w 46565"/>
                  <a:gd name="connsiteY3" fmla="*/ 66523 h 72066"/>
                  <a:gd name="connsiteX4" fmla="*/ 9646 w 46565"/>
                  <a:gd name="connsiteY4" fmla="*/ 72066 h 7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65" h="72066">
                    <a:moveTo>
                      <a:pt x="46566" y="6541"/>
                    </a:moveTo>
                    <a:lnTo>
                      <a:pt x="46566" y="5100"/>
                    </a:lnTo>
                    <a:lnTo>
                      <a:pt x="37585" y="0"/>
                    </a:lnTo>
                    <a:lnTo>
                      <a:pt x="0" y="66523"/>
                    </a:lnTo>
                    <a:lnTo>
                      <a:pt x="9646" y="72066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09" name="任意多边形: 形状 1308">
              <a:extLst>
                <a:ext uri="{FF2B5EF4-FFF2-40B4-BE49-F238E27FC236}">
                  <a16:creationId xmlns:a16="http://schemas.microsoft.com/office/drawing/2014/main" id="{54D6249A-5F8D-660C-DB39-04358652DE17}"/>
                </a:ext>
              </a:extLst>
            </p:cNvPr>
            <p:cNvSpPr/>
            <p:nvPr/>
          </p:nvSpPr>
          <p:spPr>
            <a:xfrm>
              <a:off x="7078868" y="2222984"/>
              <a:ext cx="114805" cy="353662"/>
            </a:xfrm>
            <a:custGeom>
              <a:avLst/>
              <a:gdLst>
                <a:gd name="connsiteX0" fmla="*/ 17964 w 114805"/>
                <a:gd name="connsiteY0" fmla="*/ 19497 h 353662"/>
                <a:gd name="connsiteX1" fmla="*/ 17964 w 114805"/>
                <a:gd name="connsiteY1" fmla="*/ 19497 h 353662"/>
                <a:gd name="connsiteX2" fmla="*/ 114311 w 114805"/>
                <a:gd name="connsiteY2" fmla="*/ 136910 h 353662"/>
                <a:gd name="connsiteX3" fmla="*/ 3440 w 114805"/>
                <a:gd name="connsiteY3" fmla="*/ 353662 h 353662"/>
                <a:gd name="connsiteX4" fmla="*/ 17964 w 114805"/>
                <a:gd name="connsiteY4" fmla="*/ 19497 h 35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05" h="353662">
                  <a:moveTo>
                    <a:pt x="17964" y="19497"/>
                  </a:moveTo>
                  <a:lnTo>
                    <a:pt x="17964" y="19497"/>
                  </a:lnTo>
                  <a:cubicBezTo>
                    <a:pt x="92469" y="-48689"/>
                    <a:pt x="118857" y="79367"/>
                    <a:pt x="114311" y="136910"/>
                  </a:cubicBezTo>
                  <a:cubicBezTo>
                    <a:pt x="101450" y="296453"/>
                    <a:pt x="9094" y="348895"/>
                    <a:pt x="3440" y="353662"/>
                  </a:cubicBezTo>
                  <a:cubicBezTo>
                    <a:pt x="-5873" y="176269"/>
                    <a:pt x="5325" y="75265"/>
                    <a:pt x="17964" y="1949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0" name="任意多边形: 形状 1309">
              <a:extLst>
                <a:ext uri="{FF2B5EF4-FFF2-40B4-BE49-F238E27FC236}">
                  <a16:creationId xmlns:a16="http://schemas.microsoft.com/office/drawing/2014/main" id="{2B280928-C2F0-CBC5-035A-A24A68650461}"/>
                </a:ext>
              </a:extLst>
            </p:cNvPr>
            <p:cNvSpPr/>
            <p:nvPr/>
          </p:nvSpPr>
          <p:spPr>
            <a:xfrm>
              <a:off x="6652077" y="2199434"/>
              <a:ext cx="576774" cy="447947"/>
            </a:xfrm>
            <a:custGeom>
              <a:avLst/>
              <a:gdLst>
                <a:gd name="connsiteX0" fmla="*/ 560837 w 576774"/>
                <a:gd name="connsiteY0" fmla="*/ 116887 h 447947"/>
                <a:gd name="connsiteX1" fmla="*/ 502408 w 576774"/>
                <a:gd name="connsiteY1" fmla="*/ 191947 h 447947"/>
                <a:gd name="connsiteX2" fmla="*/ 443092 w 576774"/>
                <a:gd name="connsiteY2" fmla="*/ 266452 h 447947"/>
                <a:gd name="connsiteX3" fmla="*/ 383665 w 576774"/>
                <a:gd name="connsiteY3" fmla="*/ 341068 h 447947"/>
                <a:gd name="connsiteX4" fmla="*/ 325347 w 576774"/>
                <a:gd name="connsiteY4" fmla="*/ 415019 h 447947"/>
                <a:gd name="connsiteX5" fmla="*/ 321022 w 576774"/>
                <a:gd name="connsiteY5" fmla="*/ 420563 h 447947"/>
                <a:gd name="connsiteX6" fmla="*/ 285322 w 576774"/>
                <a:gd name="connsiteY6" fmla="*/ 441295 h 447947"/>
                <a:gd name="connsiteX7" fmla="*/ 219798 w 576774"/>
                <a:gd name="connsiteY7" fmla="*/ 447283 h 447947"/>
                <a:gd name="connsiteX8" fmla="*/ 155160 w 576774"/>
                <a:gd name="connsiteY8" fmla="*/ 447283 h 447947"/>
                <a:gd name="connsiteX9" fmla="*/ 91298 w 576774"/>
                <a:gd name="connsiteY9" fmla="*/ 441850 h 447947"/>
                <a:gd name="connsiteX10" fmla="*/ 27547 w 576774"/>
                <a:gd name="connsiteY10" fmla="*/ 430763 h 447947"/>
                <a:gd name="connsiteX11" fmla="*/ 1071 w 576774"/>
                <a:gd name="connsiteY11" fmla="*/ 386858 h 447947"/>
                <a:gd name="connsiteX12" fmla="*/ 30319 w 576774"/>
                <a:gd name="connsiteY12" fmla="*/ 359805 h 447947"/>
                <a:gd name="connsiteX13" fmla="*/ 32093 w 576774"/>
                <a:gd name="connsiteY13" fmla="*/ 359805 h 447947"/>
                <a:gd name="connsiteX14" fmla="*/ 90078 w 576774"/>
                <a:gd name="connsiteY14" fmla="*/ 350160 h 447947"/>
                <a:gd name="connsiteX15" fmla="*/ 147842 w 576774"/>
                <a:gd name="connsiteY15" fmla="*/ 339849 h 447947"/>
                <a:gd name="connsiteX16" fmla="*/ 204386 w 576774"/>
                <a:gd name="connsiteY16" fmla="*/ 328761 h 447947"/>
                <a:gd name="connsiteX17" fmla="*/ 258935 w 576774"/>
                <a:gd name="connsiteY17" fmla="*/ 315013 h 447947"/>
                <a:gd name="connsiteX18" fmla="*/ 218910 w 576774"/>
                <a:gd name="connsiteY18" fmla="*/ 340514 h 447947"/>
                <a:gd name="connsiteX19" fmla="*/ 329781 w 576774"/>
                <a:gd name="connsiteY19" fmla="*/ 180416 h 447947"/>
                <a:gd name="connsiteX20" fmla="*/ 387878 w 576774"/>
                <a:gd name="connsiteY20" fmla="*/ 102806 h 447947"/>
                <a:gd name="connsiteX21" fmla="*/ 448192 w 576774"/>
                <a:gd name="connsiteY21" fmla="*/ 27303 h 447947"/>
                <a:gd name="connsiteX22" fmla="*/ 549472 w 576774"/>
                <a:gd name="connsiteY22" fmla="*/ 15606 h 447947"/>
                <a:gd name="connsiteX23" fmla="*/ 561169 w 576774"/>
                <a:gd name="connsiteY23" fmla="*/ 116887 h 44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6774" h="447947">
                  <a:moveTo>
                    <a:pt x="560837" y="116887"/>
                  </a:moveTo>
                  <a:cubicBezTo>
                    <a:pt x="541767" y="141944"/>
                    <a:pt x="522032" y="167111"/>
                    <a:pt x="502408" y="191947"/>
                  </a:cubicBezTo>
                  <a:lnTo>
                    <a:pt x="443092" y="266452"/>
                  </a:lnTo>
                  <a:lnTo>
                    <a:pt x="383665" y="341068"/>
                  </a:lnTo>
                  <a:cubicBezTo>
                    <a:pt x="364151" y="365903"/>
                    <a:pt x="344305" y="390406"/>
                    <a:pt x="325347" y="415019"/>
                  </a:cubicBezTo>
                  <a:lnTo>
                    <a:pt x="321022" y="420563"/>
                  </a:lnTo>
                  <a:cubicBezTo>
                    <a:pt x="312286" y="431871"/>
                    <a:pt x="299480" y="439322"/>
                    <a:pt x="285322" y="441295"/>
                  </a:cubicBezTo>
                  <a:cubicBezTo>
                    <a:pt x="263148" y="444289"/>
                    <a:pt x="240974" y="446396"/>
                    <a:pt x="219798" y="447283"/>
                  </a:cubicBezTo>
                  <a:cubicBezTo>
                    <a:pt x="198621" y="448170"/>
                    <a:pt x="176558" y="448170"/>
                    <a:pt x="155160" y="447283"/>
                  </a:cubicBezTo>
                  <a:cubicBezTo>
                    <a:pt x="133762" y="446396"/>
                    <a:pt x="112474" y="444622"/>
                    <a:pt x="91298" y="441850"/>
                  </a:cubicBezTo>
                  <a:cubicBezTo>
                    <a:pt x="69855" y="439366"/>
                    <a:pt x="48568" y="435663"/>
                    <a:pt x="27547" y="430763"/>
                  </a:cubicBezTo>
                  <a:cubicBezTo>
                    <a:pt x="8111" y="425951"/>
                    <a:pt x="-3741" y="406293"/>
                    <a:pt x="1071" y="386858"/>
                  </a:cubicBezTo>
                  <a:cubicBezTo>
                    <a:pt x="4541" y="372810"/>
                    <a:pt x="16039" y="362178"/>
                    <a:pt x="30319" y="359805"/>
                  </a:cubicBezTo>
                  <a:lnTo>
                    <a:pt x="32093" y="359805"/>
                  </a:lnTo>
                  <a:lnTo>
                    <a:pt x="90078" y="350160"/>
                  </a:lnTo>
                  <a:cubicBezTo>
                    <a:pt x="109514" y="346911"/>
                    <a:pt x="128772" y="343474"/>
                    <a:pt x="147842" y="339849"/>
                  </a:cubicBezTo>
                  <a:cubicBezTo>
                    <a:pt x="166912" y="336411"/>
                    <a:pt x="185760" y="332198"/>
                    <a:pt x="204386" y="328761"/>
                  </a:cubicBezTo>
                  <a:cubicBezTo>
                    <a:pt x="223013" y="325324"/>
                    <a:pt x="241085" y="319670"/>
                    <a:pt x="258935" y="315013"/>
                  </a:cubicBezTo>
                  <a:lnTo>
                    <a:pt x="218910" y="340514"/>
                  </a:lnTo>
                  <a:cubicBezTo>
                    <a:pt x="254500" y="285078"/>
                    <a:pt x="291531" y="232414"/>
                    <a:pt x="329781" y="180416"/>
                  </a:cubicBezTo>
                  <a:cubicBezTo>
                    <a:pt x="348740" y="154361"/>
                    <a:pt x="368254" y="128750"/>
                    <a:pt x="387878" y="102806"/>
                  </a:cubicBezTo>
                  <a:cubicBezTo>
                    <a:pt x="407502" y="76862"/>
                    <a:pt x="427459" y="52138"/>
                    <a:pt x="448192" y="27303"/>
                  </a:cubicBezTo>
                  <a:cubicBezTo>
                    <a:pt x="472927" y="-3895"/>
                    <a:pt x="518273" y="-9131"/>
                    <a:pt x="549472" y="15606"/>
                  </a:cubicBezTo>
                  <a:cubicBezTo>
                    <a:pt x="580671" y="40344"/>
                    <a:pt x="585905" y="85688"/>
                    <a:pt x="561169" y="116887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1" name="任意多边形: 形状 1310">
              <a:extLst>
                <a:ext uri="{FF2B5EF4-FFF2-40B4-BE49-F238E27FC236}">
                  <a16:creationId xmlns:a16="http://schemas.microsoft.com/office/drawing/2014/main" id="{91442A2F-DF6D-6900-590C-3904D7164CB3}"/>
                </a:ext>
              </a:extLst>
            </p:cNvPr>
            <p:cNvSpPr/>
            <p:nvPr/>
          </p:nvSpPr>
          <p:spPr>
            <a:xfrm>
              <a:off x="6578285" y="2549320"/>
              <a:ext cx="145466" cy="110738"/>
            </a:xfrm>
            <a:custGeom>
              <a:avLst/>
              <a:gdLst>
                <a:gd name="connsiteX0" fmla="*/ 68079 w 145466"/>
                <a:gd name="connsiteY0" fmla="*/ 2270 h 110738"/>
                <a:gd name="connsiteX1" fmla="*/ 15858 w 145466"/>
                <a:gd name="connsiteY1" fmla="*/ 19898 h 110738"/>
                <a:gd name="connsiteX2" fmla="*/ 1223 w 145466"/>
                <a:gd name="connsiteY2" fmla="*/ 49390 h 110738"/>
                <a:gd name="connsiteX3" fmla="*/ 2332 w 145466"/>
                <a:gd name="connsiteY3" fmla="*/ 52162 h 110738"/>
                <a:gd name="connsiteX4" fmla="*/ 24506 w 145466"/>
                <a:gd name="connsiteY4" fmla="*/ 97841 h 110738"/>
                <a:gd name="connsiteX5" fmla="*/ 54330 w 145466"/>
                <a:gd name="connsiteY5" fmla="*/ 108928 h 110738"/>
                <a:gd name="connsiteX6" fmla="*/ 78944 w 145466"/>
                <a:gd name="connsiteY6" fmla="*/ 98839 h 110738"/>
                <a:gd name="connsiteX7" fmla="*/ 137927 w 145466"/>
                <a:gd name="connsiteY7" fmla="*/ 78549 h 110738"/>
                <a:gd name="connsiteX8" fmla="*/ 145466 w 145466"/>
                <a:gd name="connsiteY8" fmla="*/ 18014 h 110738"/>
                <a:gd name="connsiteX9" fmla="*/ 68079 w 145466"/>
                <a:gd name="connsiteY9" fmla="*/ 2270 h 11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466" h="110738">
                  <a:moveTo>
                    <a:pt x="68079" y="2270"/>
                  </a:moveTo>
                  <a:lnTo>
                    <a:pt x="15858" y="19898"/>
                  </a:lnTo>
                  <a:cubicBezTo>
                    <a:pt x="3673" y="24001"/>
                    <a:pt x="-2879" y="37206"/>
                    <a:pt x="1223" y="49390"/>
                  </a:cubicBezTo>
                  <a:cubicBezTo>
                    <a:pt x="1545" y="50333"/>
                    <a:pt x="1911" y="51253"/>
                    <a:pt x="2332" y="52162"/>
                  </a:cubicBezTo>
                  <a:lnTo>
                    <a:pt x="24506" y="97841"/>
                  </a:lnTo>
                  <a:cubicBezTo>
                    <a:pt x="29972" y="108817"/>
                    <a:pt x="43022" y="113662"/>
                    <a:pt x="54330" y="108928"/>
                  </a:cubicBezTo>
                  <a:lnTo>
                    <a:pt x="78944" y="98839"/>
                  </a:lnTo>
                  <a:lnTo>
                    <a:pt x="137927" y="78549"/>
                  </a:lnTo>
                  <a:lnTo>
                    <a:pt x="145466" y="18014"/>
                  </a:lnTo>
                  <a:cubicBezTo>
                    <a:pt x="114533" y="-8817"/>
                    <a:pt x="68079" y="2270"/>
                    <a:pt x="68079" y="2270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2" name="任意多边形: 形状 1311">
              <a:extLst>
                <a:ext uri="{FF2B5EF4-FFF2-40B4-BE49-F238E27FC236}">
                  <a16:creationId xmlns:a16="http://schemas.microsoft.com/office/drawing/2014/main" id="{E860D6DF-54A5-D5D9-1BF5-45F0DF9719CA}"/>
                </a:ext>
              </a:extLst>
            </p:cNvPr>
            <p:cNvSpPr/>
            <p:nvPr/>
          </p:nvSpPr>
          <p:spPr>
            <a:xfrm>
              <a:off x="6960793" y="2169910"/>
              <a:ext cx="294710" cy="337331"/>
            </a:xfrm>
            <a:custGeom>
              <a:avLst/>
              <a:gdLst>
                <a:gd name="connsiteX0" fmla="*/ 290593 w 294710"/>
                <a:gd name="connsiteY0" fmla="*/ 71241 h 337331"/>
                <a:gd name="connsiteX1" fmla="*/ 152669 w 294710"/>
                <a:gd name="connsiteY1" fmla="*/ 337332 h 337331"/>
                <a:gd name="connsiteX2" fmla="*/ 0 w 294710"/>
                <a:gd name="connsiteY2" fmla="*/ 187101 h 337331"/>
                <a:gd name="connsiteX3" fmla="*/ 85925 w 294710"/>
                <a:gd name="connsiteY3" fmla="*/ 82772 h 337331"/>
                <a:gd name="connsiteX4" fmla="*/ 290593 w 294710"/>
                <a:gd name="connsiteY4" fmla="*/ 71241 h 33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710" h="337331">
                  <a:moveTo>
                    <a:pt x="290593" y="71241"/>
                  </a:moveTo>
                  <a:cubicBezTo>
                    <a:pt x="323078" y="182777"/>
                    <a:pt x="152669" y="337332"/>
                    <a:pt x="152669" y="337332"/>
                  </a:cubicBezTo>
                  <a:lnTo>
                    <a:pt x="0" y="187101"/>
                  </a:lnTo>
                  <a:cubicBezTo>
                    <a:pt x="0" y="187101"/>
                    <a:pt x="50446" y="124237"/>
                    <a:pt x="85925" y="82772"/>
                  </a:cubicBezTo>
                  <a:cubicBezTo>
                    <a:pt x="184933" y="-33310"/>
                    <a:pt x="264760" y="-18010"/>
                    <a:pt x="290593" y="71241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13" name="图形 1113">
              <a:extLst>
                <a:ext uri="{FF2B5EF4-FFF2-40B4-BE49-F238E27FC236}">
                  <a16:creationId xmlns:a16="http://schemas.microsoft.com/office/drawing/2014/main" id="{36BE2398-7CCC-E6ED-76BC-4D59BAB86BF7}"/>
                </a:ext>
              </a:extLst>
            </p:cNvPr>
            <p:cNvGrpSpPr/>
            <p:nvPr/>
          </p:nvGrpSpPr>
          <p:grpSpPr>
            <a:xfrm>
              <a:off x="6985628" y="2174074"/>
              <a:ext cx="248495" cy="291368"/>
              <a:chOff x="6985628" y="2174074"/>
              <a:chExt cx="248495" cy="291368"/>
            </a:xfrm>
            <a:solidFill>
              <a:srgbClr val="FFFFFF"/>
            </a:solidFill>
          </p:grpSpPr>
          <p:sp>
            <p:nvSpPr>
              <p:cNvPr id="1325" name="任意多边形: 形状 1324">
                <a:extLst>
                  <a:ext uri="{FF2B5EF4-FFF2-40B4-BE49-F238E27FC236}">
                    <a16:creationId xmlns:a16="http://schemas.microsoft.com/office/drawing/2014/main" id="{12840096-99F4-7CB4-7625-A1023EC1AD77}"/>
                  </a:ext>
                </a:extLst>
              </p:cNvPr>
              <p:cNvSpPr/>
              <p:nvPr/>
            </p:nvSpPr>
            <p:spPr>
              <a:xfrm>
                <a:off x="7132865" y="2174074"/>
                <a:ext cx="17850" cy="25056"/>
              </a:xfrm>
              <a:custGeom>
                <a:avLst/>
                <a:gdLst>
                  <a:gd name="connsiteX0" fmla="*/ 17850 w 17850"/>
                  <a:gd name="connsiteY0" fmla="*/ 0 h 25056"/>
                  <a:gd name="connsiteX1" fmla="*/ 4989 w 17850"/>
                  <a:gd name="connsiteY1" fmla="*/ 4657 h 25056"/>
                  <a:gd name="connsiteX2" fmla="*/ 0 w 17850"/>
                  <a:gd name="connsiteY2" fmla="*/ 22174 h 25056"/>
                  <a:gd name="connsiteX3" fmla="*/ 11087 w 17850"/>
                  <a:gd name="connsiteY3" fmla="*/ 25057 h 2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50" h="25056">
                    <a:moveTo>
                      <a:pt x="17850" y="0"/>
                    </a:moveTo>
                    <a:cubicBezTo>
                      <a:pt x="13526" y="1330"/>
                      <a:pt x="9202" y="2883"/>
                      <a:pt x="4989" y="4657"/>
                    </a:cubicBezTo>
                    <a:lnTo>
                      <a:pt x="0" y="22174"/>
                    </a:lnTo>
                    <a:lnTo>
                      <a:pt x="11087" y="2505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6" name="任意多边形: 形状 1325">
                <a:extLst>
                  <a:ext uri="{FF2B5EF4-FFF2-40B4-BE49-F238E27FC236}">
                    <a16:creationId xmlns:a16="http://schemas.microsoft.com/office/drawing/2014/main" id="{DDB1500B-5EE1-7011-BE10-29F872759A29}"/>
                  </a:ext>
                </a:extLst>
              </p:cNvPr>
              <p:cNvSpPr/>
              <p:nvPr/>
            </p:nvSpPr>
            <p:spPr>
              <a:xfrm>
                <a:off x="6985628" y="2365659"/>
                <a:ext cx="15078" cy="24835"/>
              </a:xfrm>
              <a:custGeom>
                <a:avLst/>
                <a:gdLst>
                  <a:gd name="connsiteX0" fmla="*/ 8981 w 15078"/>
                  <a:gd name="connsiteY0" fmla="*/ 24835 h 24835"/>
                  <a:gd name="connsiteX1" fmla="*/ 15079 w 15078"/>
                  <a:gd name="connsiteY1" fmla="*/ 2994 h 24835"/>
                  <a:gd name="connsiteX2" fmla="*/ 4435 w 15078"/>
                  <a:gd name="connsiteY2" fmla="*/ 0 h 24835"/>
                  <a:gd name="connsiteX3" fmla="*/ 0 w 15078"/>
                  <a:gd name="connsiteY3" fmla="*/ 15965 h 24835"/>
                  <a:gd name="connsiteX4" fmla="*/ 8981 w 15078"/>
                  <a:gd name="connsiteY4" fmla="*/ 24835 h 2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8" h="24835">
                    <a:moveTo>
                      <a:pt x="8981" y="24835"/>
                    </a:moveTo>
                    <a:lnTo>
                      <a:pt x="15079" y="2994"/>
                    </a:lnTo>
                    <a:lnTo>
                      <a:pt x="4435" y="0"/>
                    </a:lnTo>
                    <a:lnTo>
                      <a:pt x="0" y="15965"/>
                    </a:lnTo>
                    <a:lnTo>
                      <a:pt x="8981" y="24835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7" name="任意多边形: 形状 1326">
                <a:extLst>
                  <a:ext uri="{FF2B5EF4-FFF2-40B4-BE49-F238E27FC236}">
                    <a16:creationId xmlns:a16="http://schemas.microsoft.com/office/drawing/2014/main" id="{7B2F0E11-3300-4700-8129-A84FB308BE8C}"/>
                  </a:ext>
                </a:extLst>
              </p:cNvPr>
              <p:cNvSpPr/>
              <p:nvPr/>
            </p:nvSpPr>
            <p:spPr>
              <a:xfrm rot="-4468199">
                <a:off x="7060942" y="2333563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8" name="任意多边形: 形状 1327">
                <a:extLst>
                  <a:ext uri="{FF2B5EF4-FFF2-40B4-BE49-F238E27FC236}">
                    <a16:creationId xmlns:a16="http://schemas.microsoft.com/office/drawing/2014/main" id="{D1E80F83-ACC8-4C94-1BD4-314439EB03AF}"/>
                  </a:ext>
                </a:extLst>
              </p:cNvPr>
              <p:cNvSpPr/>
              <p:nvPr/>
            </p:nvSpPr>
            <p:spPr>
              <a:xfrm rot="-4457402">
                <a:off x="7180602" y="2289566"/>
                <a:ext cx="75835" cy="11087"/>
              </a:xfrm>
              <a:custGeom>
                <a:avLst/>
                <a:gdLst>
                  <a:gd name="connsiteX0" fmla="*/ 0 w 75835"/>
                  <a:gd name="connsiteY0" fmla="*/ 0 h 11087"/>
                  <a:gd name="connsiteX1" fmla="*/ 75836 w 75835"/>
                  <a:gd name="connsiteY1" fmla="*/ 0 h 11087"/>
                  <a:gd name="connsiteX2" fmla="*/ 75836 w 75835"/>
                  <a:gd name="connsiteY2" fmla="*/ 11087 h 11087"/>
                  <a:gd name="connsiteX3" fmla="*/ 0 w 75835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35" h="11087">
                    <a:moveTo>
                      <a:pt x="0" y="0"/>
                    </a:moveTo>
                    <a:lnTo>
                      <a:pt x="75836" y="0"/>
                    </a:lnTo>
                    <a:lnTo>
                      <a:pt x="75836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9" name="任意多边形: 形状 1328">
                <a:extLst>
                  <a:ext uri="{FF2B5EF4-FFF2-40B4-BE49-F238E27FC236}">
                    <a16:creationId xmlns:a16="http://schemas.microsoft.com/office/drawing/2014/main" id="{68F7D8A0-17DE-2A41-AA95-DD8F4F129516}"/>
                  </a:ext>
                </a:extLst>
              </p:cNvPr>
              <p:cNvSpPr/>
              <p:nvPr/>
            </p:nvSpPr>
            <p:spPr>
              <a:xfrm>
                <a:off x="7153931" y="2415662"/>
                <a:ext cx="24945" cy="49781"/>
              </a:xfrm>
              <a:custGeom>
                <a:avLst/>
                <a:gdLst>
                  <a:gd name="connsiteX0" fmla="*/ 24946 w 24945"/>
                  <a:gd name="connsiteY0" fmla="*/ 2883 h 49781"/>
                  <a:gd name="connsiteX1" fmla="*/ 13859 w 24945"/>
                  <a:gd name="connsiteY1" fmla="*/ 0 h 49781"/>
                  <a:gd name="connsiteX2" fmla="*/ 0 w 24945"/>
                  <a:gd name="connsiteY2" fmla="*/ 49781 h 49781"/>
                  <a:gd name="connsiteX3" fmla="*/ 16963 w 24945"/>
                  <a:gd name="connsiteY3" fmla="*/ 30157 h 49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5" h="49781">
                    <a:moveTo>
                      <a:pt x="24946" y="2883"/>
                    </a:moveTo>
                    <a:lnTo>
                      <a:pt x="13859" y="0"/>
                    </a:lnTo>
                    <a:lnTo>
                      <a:pt x="0" y="49781"/>
                    </a:lnTo>
                    <a:cubicBezTo>
                      <a:pt x="5466" y="43716"/>
                      <a:pt x="11120" y="37175"/>
                      <a:pt x="16963" y="30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14" name="任意多边形: 形状 1313">
              <a:extLst>
                <a:ext uri="{FF2B5EF4-FFF2-40B4-BE49-F238E27FC236}">
                  <a16:creationId xmlns:a16="http://schemas.microsoft.com/office/drawing/2014/main" id="{4D75DD0B-A0FF-A306-9F8F-1DAD366D679C}"/>
                </a:ext>
              </a:extLst>
            </p:cNvPr>
            <p:cNvSpPr/>
            <p:nvPr/>
          </p:nvSpPr>
          <p:spPr>
            <a:xfrm>
              <a:off x="7165462" y="1763819"/>
              <a:ext cx="245232" cy="329117"/>
            </a:xfrm>
            <a:custGeom>
              <a:avLst/>
              <a:gdLst>
                <a:gd name="connsiteX0" fmla="*/ 228504 w 245232"/>
                <a:gd name="connsiteY0" fmla="*/ 94605 h 329117"/>
                <a:gd name="connsiteX1" fmla="*/ 227063 w 245232"/>
                <a:gd name="connsiteY1" fmla="*/ 275990 h 329117"/>
                <a:gd name="connsiteX2" fmla="*/ 32263 w 245232"/>
                <a:gd name="connsiteY2" fmla="*/ 266566 h 329117"/>
                <a:gd name="connsiteX3" fmla="*/ 48006 w 245232"/>
                <a:gd name="connsiteY3" fmla="*/ 22650 h 329117"/>
                <a:gd name="connsiteX4" fmla="*/ 207517 w 245232"/>
                <a:gd name="connsiteY4" fmla="*/ 45801 h 329117"/>
                <a:gd name="connsiteX5" fmla="*/ 228504 w 245232"/>
                <a:gd name="connsiteY5" fmla="*/ 94605 h 32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232" h="329117">
                  <a:moveTo>
                    <a:pt x="228504" y="94605"/>
                  </a:moveTo>
                  <a:cubicBezTo>
                    <a:pt x="244026" y="176871"/>
                    <a:pt x="257331" y="224103"/>
                    <a:pt x="227063" y="275990"/>
                  </a:cubicBezTo>
                  <a:cubicBezTo>
                    <a:pt x="181384" y="353600"/>
                    <a:pt x="71844" y="342513"/>
                    <a:pt x="32263" y="266566"/>
                  </a:cubicBezTo>
                  <a:cubicBezTo>
                    <a:pt x="-3548" y="198270"/>
                    <a:pt x="-23173" y="75314"/>
                    <a:pt x="48006" y="22650"/>
                  </a:cubicBezTo>
                  <a:cubicBezTo>
                    <a:pt x="98453" y="-15006"/>
                    <a:pt x="169865" y="-4641"/>
                    <a:pt x="207517" y="45801"/>
                  </a:cubicBezTo>
                  <a:cubicBezTo>
                    <a:pt x="218260" y="60189"/>
                    <a:pt x="225456" y="76911"/>
                    <a:pt x="228504" y="94605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5" name="任意多边形: 形状 1314">
              <a:extLst>
                <a:ext uri="{FF2B5EF4-FFF2-40B4-BE49-F238E27FC236}">
                  <a16:creationId xmlns:a16="http://schemas.microsoft.com/office/drawing/2014/main" id="{4CC11609-6919-B35C-DD25-4DC75A0ADA66}"/>
                </a:ext>
              </a:extLst>
            </p:cNvPr>
            <p:cNvSpPr/>
            <p:nvPr/>
          </p:nvSpPr>
          <p:spPr>
            <a:xfrm>
              <a:off x="7095878" y="1680039"/>
              <a:ext cx="404745" cy="383913"/>
            </a:xfrm>
            <a:custGeom>
              <a:avLst/>
              <a:gdLst>
                <a:gd name="connsiteX0" fmla="*/ 135330 w 404745"/>
                <a:gd name="connsiteY0" fmla="*/ 253113 h 383913"/>
                <a:gd name="connsiteX1" fmla="*/ 120695 w 404745"/>
                <a:gd name="connsiteY1" fmla="*/ 164416 h 383913"/>
                <a:gd name="connsiteX2" fmla="*/ 2839 w 404745"/>
                <a:gd name="connsiteY2" fmla="*/ 93569 h 383913"/>
                <a:gd name="connsiteX3" fmla="*/ 84218 w 404745"/>
                <a:gd name="connsiteY3" fmla="*/ 11081 h 383913"/>
                <a:gd name="connsiteX4" fmla="*/ 146638 w 404745"/>
                <a:gd name="connsiteY4" fmla="*/ 47447 h 383913"/>
                <a:gd name="connsiteX5" fmla="*/ 300971 w 404745"/>
                <a:gd name="connsiteY5" fmla="*/ 73280 h 383913"/>
                <a:gd name="connsiteX6" fmla="*/ 372483 w 404745"/>
                <a:gd name="connsiteY6" fmla="*/ 208321 h 383913"/>
                <a:gd name="connsiteX7" fmla="*/ 404525 w 404745"/>
                <a:gd name="connsiteY7" fmla="*/ 239586 h 383913"/>
                <a:gd name="connsiteX8" fmla="*/ 339776 w 404745"/>
                <a:gd name="connsiteY8" fmla="*/ 285820 h 383913"/>
                <a:gd name="connsiteX9" fmla="*/ 228350 w 404745"/>
                <a:gd name="connsiteY9" fmla="*/ 373297 h 383913"/>
                <a:gd name="connsiteX10" fmla="*/ 135330 w 404745"/>
                <a:gd name="connsiteY10" fmla="*/ 253113 h 38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745" h="383913">
                  <a:moveTo>
                    <a:pt x="135330" y="253113"/>
                  </a:moveTo>
                  <a:cubicBezTo>
                    <a:pt x="93420" y="250008"/>
                    <a:pt x="96747" y="186590"/>
                    <a:pt x="120695" y="164416"/>
                  </a:cubicBezTo>
                  <a:cubicBezTo>
                    <a:pt x="60159" y="161977"/>
                    <a:pt x="-15677" y="159538"/>
                    <a:pt x="2839" y="93569"/>
                  </a:cubicBezTo>
                  <a:cubicBezTo>
                    <a:pt x="16476" y="45562"/>
                    <a:pt x="143312" y="44343"/>
                    <a:pt x="84218" y="11081"/>
                  </a:cubicBezTo>
                  <a:cubicBezTo>
                    <a:pt x="140873" y="-24065"/>
                    <a:pt x="174467" y="34475"/>
                    <a:pt x="146638" y="47447"/>
                  </a:cubicBezTo>
                  <a:cubicBezTo>
                    <a:pt x="235335" y="12966"/>
                    <a:pt x="337336" y="-11758"/>
                    <a:pt x="300971" y="73280"/>
                  </a:cubicBezTo>
                  <a:cubicBezTo>
                    <a:pt x="361950" y="63412"/>
                    <a:pt x="403859" y="164638"/>
                    <a:pt x="372483" y="208321"/>
                  </a:cubicBezTo>
                  <a:cubicBezTo>
                    <a:pt x="341106" y="252004"/>
                    <a:pt x="395766" y="259876"/>
                    <a:pt x="404525" y="239586"/>
                  </a:cubicBezTo>
                  <a:cubicBezTo>
                    <a:pt x="408848" y="298681"/>
                    <a:pt x="348423" y="296907"/>
                    <a:pt x="339776" y="285820"/>
                  </a:cubicBezTo>
                  <a:cubicBezTo>
                    <a:pt x="376141" y="341255"/>
                    <a:pt x="302856" y="410771"/>
                    <a:pt x="228350" y="373297"/>
                  </a:cubicBezTo>
                  <a:cubicBezTo>
                    <a:pt x="153845" y="335822"/>
                    <a:pt x="135330" y="253113"/>
                    <a:pt x="135330" y="25311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6" name="任意多边形: 形状 1315">
              <a:extLst>
                <a:ext uri="{FF2B5EF4-FFF2-40B4-BE49-F238E27FC236}">
                  <a16:creationId xmlns:a16="http://schemas.microsoft.com/office/drawing/2014/main" id="{8C1C605B-948C-E933-23BD-83C3C659B76A}"/>
                </a:ext>
              </a:extLst>
            </p:cNvPr>
            <p:cNvSpPr/>
            <p:nvPr/>
          </p:nvSpPr>
          <p:spPr>
            <a:xfrm>
              <a:off x="7372790" y="1666396"/>
              <a:ext cx="76481" cy="92772"/>
            </a:xfrm>
            <a:custGeom>
              <a:avLst/>
              <a:gdLst>
                <a:gd name="connsiteX0" fmla="*/ 0 w 76481"/>
                <a:gd name="connsiteY0" fmla="*/ 92466 h 92772"/>
                <a:gd name="connsiteX1" fmla="*/ 36477 w 76481"/>
                <a:gd name="connsiteY1" fmla="*/ 0 h 92772"/>
                <a:gd name="connsiteX2" fmla="*/ 0 w 76481"/>
                <a:gd name="connsiteY2" fmla="*/ 92466 h 9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481" h="92772">
                  <a:moveTo>
                    <a:pt x="0" y="92466"/>
                  </a:moveTo>
                  <a:cubicBezTo>
                    <a:pt x="47120" y="65636"/>
                    <a:pt x="55436" y="31931"/>
                    <a:pt x="36477" y="0"/>
                  </a:cubicBezTo>
                  <a:cubicBezTo>
                    <a:pt x="114530" y="26831"/>
                    <a:pt x="65303" y="98010"/>
                    <a:pt x="0" y="92466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7" name="任意多边形: 形状 1316">
              <a:extLst>
                <a:ext uri="{FF2B5EF4-FFF2-40B4-BE49-F238E27FC236}">
                  <a16:creationId xmlns:a16="http://schemas.microsoft.com/office/drawing/2014/main" id="{17F0B06D-0F64-6D6E-0AC4-7A3595D9F83B}"/>
                </a:ext>
              </a:extLst>
            </p:cNvPr>
            <p:cNvSpPr/>
            <p:nvPr/>
          </p:nvSpPr>
          <p:spPr>
            <a:xfrm>
              <a:off x="7216537" y="1896884"/>
              <a:ext cx="51873" cy="87616"/>
            </a:xfrm>
            <a:custGeom>
              <a:avLst/>
              <a:gdLst>
                <a:gd name="connsiteX0" fmla="*/ 49595 w 51873"/>
                <a:gd name="connsiteY0" fmla="*/ 22741 h 87616"/>
                <a:gd name="connsiteX1" fmla="*/ 44938 w 51873"/>
                <a:gd name="connsiteY1" fmla="*/ 73964 h 87616"/>
                <a:gd name="connsiteX2" fmla="*/ 7575 w 51873"/>
                <a:gd name="connsiteY2" fmla="*/ 70748 h 87616"/>
                <a:gd name="connsiteX3" fmla="*/ 10014 w 51873"/>
                <a:gd name="connsiteY3" fmla="*/ 7109 h 87616"/>
                <a:gd name="connsiteX4" fmla="*/ 49595 w 51873"/>
                <a:gd name="connsiteY4" fmla="*/ 22741 h 8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73" h="87616">
                  <a:moveTo>
                    <a:pt x="49595" y="22741"/>
                  </a:moveTo>
                  <a:cubicBezTo>
                    <a:pt x="53797" y="39858"/>
                    <a:pt x="52156" y="57886"/>
                    <a:pt x="44938" y="73964"/>
                  </a:cubicBezTo>
                  <a:cubicBezTo>
                    <a:pt x="35292" y="95140"/>
                    <a:pt x="16555" y="89818"/>
                    <a:pt x="7575" y="70748"/>
                  </a:cubicBezTo>
                  <a:cubicBezTo>
                    <a:pt x="-519" y="53563"/>
                    <a:pt x="-5286" y="21965"/>
                    <a:pt x="10014" y="7109"/>
                  </a:cubicBezTo>
                  <a:cubicBezTo>
                    <a:pt x="25314" y="-7748"/>
                    <a:pt x="44384" y="2230"/>
                    <a:pt x="49595" y="22741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8" name="任意多边形: 形状 1317">
              <a:extLst>
                <a:ext uri="{FF2B5EF4-FFF2-40B4-BE49-F238E27FC236}">
                  <a16:creationId xmlns:a16="http://schemas.microsoft.com/office/drawing/2014/main" id="{27D313F6-D4F1-B717-4BE8-AC13083A2AF5}"/>
                </a:ext>
              </a:extLst>
            </p:cNvPr>
            <p:cNvSpPr/>
            <p:nvPr/>
          </p:nvSpPr>
          <p:spPr>
            <a:xfrm>
              <a:off x="4540568" y="3717262"/>
              <a:ext cx="333026" cy="357074"/>
            </a:xfrm>
            <a:custGeom>
              <a:avLst/>
              <a:gdLst>
                <a:gd name="connsiteX0" fmla="*/ 332968 w 333026"/>
                <a:gd name="connsiteY0" fmla="*/ 333303 h 357074"/>
                <a:gd name="connsiteX1" fmla="*/ 312468 w 333026"/>
                <a:gd name="connsiteY1" fmla="*/ 357030 h 357074"/>
                <a:gd name="connsiteX2" fmla="*/ 312456 w 333026"/>
                <a:gd name="connsiteY2" fmla="*/ 357030 h 357074"/>
                <a:gd name="connsiteX3" fmla="*/ 302589 w 333026"/>
                <a:gd name="connsiteY3" fmla="*/ 355478 h 357074"/>
                <a:gd name="connsiteX4" fmla="*/ 142159 w 333026"/>
                <a:gd name="connsiteY4" fmla="*/ 282635 h 357074"/>
                <a:gd name="connsiteX5" fmla="*/ 37275 w 333026"/>
                <a:gd name="connsiteY5" fmla="*/ 228530 h 357074"/>
                <a:gd name="connsiteX6" fmla="*/ 11109 w 333026"/>
                <a:gd name="connsiteY6" fmla="*/ 157684 h 357074"/>
                <a:gd name="connsiteX7" fmla="*/ 35501 w 333026"/>
                <a:gd name="connsiteY7" fmla="*/ 88833 h 357074"/>
                <a:gd name="connsiteX8" fmla="*/ 99141 w 333026"/>
                <a:gd name="connsiteY8" fmla="*/ 43597 h 357074"/>
                <a:gd name="connsiteX9" fmla="*/ 169211 w 333026"/>
                <a:gd name="connsiteY9" fmla="*/ 12886 h 357074"/>
                <a:gd name="connsiteX10" fmla="*/ 241942 w 333026"/>
                <a:gd name="connsiteY10" fmla="*/ 176975 h 357074"/>
                <a:gd name="connsiteX11" fmla="*/ 320217 w 333026"/>
                <a:gd name="connsiteY11" fmla="*/ 231856 h 357074"/>
                <a:gd name="connsiteX12" fmla="*/ 332968 w 333026"/>
                <a:gd name="connsiteY12" fmla="*/ 333303 h 35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026" h="357074">
                  <a:moveTo>
                    <a:pt x="332968" y="333303"/>
                  </a:moveTo>
                  <a:cubicBezTo>
                    <a:pt x="333855" y="345521"/>
                    <a:pt x="324674" y="356143"/>
                    <a:pt x="312468" y="357030"/>
                  </a:cubicBezTo>
                  <a:cubicBezTo>
                    <a:pt x="312456" y="357030"/>
                    <a:pt x="312456" y="357030"/>
                    <a:pt x="312456" y="357030"/>
                  </a:cubicBezTo>
                  <a:cubicBezTo>
                    <a:pt x="309097" y="357240"/>
                    <a:pt x="305727" y="356708"/>
                    <a:pt x="302589" y="355478"/>
                  </a:cubicBezTo>
                  <a:cubicBezTo>
                    <a:pt x="248484" y="333303"/>
                    <a:pt x="169544" y="312349"/>
                    <a:pt x="142159" y="282635"/>
                  </a:cubicBezTo>
                  <a:cubicBezTo>
                    <a:pt x="108897" y="245937"/>
                    <a:pt x="67431" y="246602"/>
                    <a:pt x="37275" y="228530"/>
                  </a:cubicBezTo>
                  <a:cubicBezTo>
                    <a:pt x="7118" y="210458"/>
                    <a:pt x="-13948" y="185180"/>
                    <a:pt x="11109" y="157684"/>
                  </a:cubicBezTo>
                  <a:cubicBezTo>
                    <a:pt x="36166" y="130188"/>
                    <a:pt x="35501" y="130077"/>
                    <a:pt x="35501" y="88833"/>
                  </a:cubicBezTo>
                  <a:cubicBezTo>
                    <a:pt x="35501" y="47589"/>
                    <a:pt x="63551" y="41602"/>
                    <a:pt x="99141" y="43597"/>
                  </a:cubicBezTo>
                  <a:cubicBezTo>
                    <a:pt x="134730" y="45593"/>
                    <a:pt x="114773" y="-29245"/>
                    <a:pt x="169211" y="12886"/>
                  </a:cubicBezTo>
                  <a:cubicBezTo>
                    <a:pt x="223649" y="55017"/>
                    <a:pt x="210677" y="135842"/>
                    <a:pt x="241942" y="176975"/>
                  </a:cubicBezTo>
                  <a:cubicBezTo>
                    <a:pt x="273208" y="218108"/>
                    <a:pt x="306469" y="171432"/>
                    <a:pt x="320217" y="231856"/>
                  </a:cubicBezTo>
                  <a:cubicBezTo>
                    <a:pt x="327668" y="265195"/>
                    <a:pt x="331936" y="299155"/>
                    <a:pt x="332968" y="333303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9" name="任意多边形: 形状 1318">
              <a:extLst>
                <a:ext uri="{FF2B5EF4-FFF2-40B4-BE49-F238E27FC236}">
                  <a16:creationId xmlns:a16="http://schemas.microsoft.com/office/drawing/2014/main" id="{FDDA8782-0471-A20E-D266-995C05F58DD7}"/>
                </a:ext>
              </a:extLst>
            </p:cNvPr>
            <p:cNvSpPr/>
            <p:nvPr/>
          </p:nvSpPr>
          <p:spPr>
            <a:xfrm>
              <a:off x="4448336" y="4065314"/>
              <a:ext cx="352020" cy="475303"/>
            </a:xfrm>
            <a:custGeom>
              <a:avLst/>
              <a:gdLst>
                <a:gd name="connsiteX0" fmla="*/ 343045 w 352020"/>
                <a:gd name="connsiteY0" fmla="*/ 388268 h 475303"/>
                <a:gd name="connsiteX1" fmla="*/ 328632 w 352020"/>
                <a:gd name="connsiteY1" fmla="*/ 204998 h 475303"/>
                <a:gd name="connsiteX2" fmla="*/ 299140 w 352020"/>
                <a:gd name="connsiteY2" fmla="*/ 57429 h 475303"/>
                <a:gd name="connsiteX3" fmla="*/ 225300 w 352020"/>
                <a:gd name="connsiteY3" fmla="*/ 10641 h 475303"/>
                <a:gd name="connsiteX4" fmla="*/ 137712 w 352020"/>
                <a:gd name="connsiteY4" fmla="*/ 30820 h 475303"/>
                <a:gd name="connsiteX5" fmla="*/ 65091 w 352020"/>
                <a:gd name="connsiteY5" fmla="*/ 106656 h 475303"/>
                <a:gd name="connsiteX6" fmla="*/ 7328 w 352020"/>
                <a:gd name="connsiteY6" fmla="*/ 193578 h 475303"/>
                <a:gd name="connsiteX7" fmla="*/ 174410 w 352020"/>
                <a:gd name="connsiteY7" fmla="*/ 317976 h 475303"/>
                <a:gd name="connsiteX8" fmla="*/ 234391 w 352020"/>
                <a:gd name="connsiteY8" fmla="*/ 426297 h 475303"/>
                <a:gd name="connsiteX9" fmla="*/ 343045 w 352020"/>
                <a:gd name="connsiteY9" fmla="*/ 388268 h 47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020" h="475303">
                  <a:moveTo>
                    <a:pt x="343045" y="388268"/>
                  </a:moveTo>
                  <a:cubicBezTo>
                    <a:pt x="325527" y="321745"/>
                    <a:pt x="360563" y="255223"/>
                    <a:pt x="328632" y="204998"/>
                  </a:cubicBezTo>
                  <a:cubicBezTo>
                    <a:pt x="296701" y="154774"/>
                    <a:pt x="310449" y="100447"/>
                    <a:pt x="299140" y="57429"/>
                  </a:cubicBezTo>
                  <a:cubicBezTo>
                    <a:pt x="287831" y="14411"/>
                    <a:pt x="265103" y="-17520"/>
                    <a:pt x="225300" y="10641"/>
                  </a:cubicBezTo>
                  <a:cubicBezTo>
                    <a:pt x="185497" y="38802"/>
                    <a:pt x="185497" y="38026"/>
                    <a:pt x="137712" y="30820"/>
                  </a:cubicBezTo>
                  <a:cubicBezTo>
                    <a:pt x="89926" y="23613"/>
                    <a:pt x="74183" y="59424"/>
                    <a:pt x="65091" y="106656"/>
                  </a:cubicBezTo>
                  <a:cubicBezTo>
                    <a:pt x="56000" y="153886"/>
                    <a:pt x="-24271" y="114527"/>
                    <a:pt x="7328" y="193578"/>
                  </a:cubicBezTo>
                  <a:cubicBezTo>
                    <a:pt x="38926" y="272629"/>
                    <a:pt x="136714" y="269636"/>
                    <a:pt x="174410" y="317976"/>
                  </a:cubicBezTo>
                  <a:cubicBezTo>
                    <a:pt x="212106" y="366315"/>
                    <a:pt x="162769" y="414988"/>
                    <a:pt x="234391" y="426297"/>
                  </a:cubicBezTo>
                  <a:cubicBezTo>
                    <a:pt x="306014" y="437605"/>
                    <a:pt x="377637" y="551137"/>
                    <a:pt x="343045" y="388268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0" name="任意多边形: 形状 1319">
              <a:extLst>
                <a:ext uri="{FF2B5EF4-FFF2-40B4-BE49-F238E27FC236}">
                  <a16:creationId xmlns:a16="http://schemas.microsoft.com/office/drawing/2014/main" id="{BC668E57-0C52-82D7-00F0-5A07D549918D}"/>
                </a:ext>
              </a:extLst>
            </p:cNvPr>
            <p:cNvSpPr/>
            <p:nvPr/>
          </p:nvSpPr>
          <p:spPr>
            <a:xfrm>
              <a:off x="4792897" y="3800563"/>
              <a:ext cx="374593" cy="466009"/>
            </a:xfrm>
            <a:custGeom>
              <a:avLst/>
              <a:gdLst>
                <a:gd name="connsiteX0" fmla="*/ 101372 w 374593"/>
                <a:gd name="connsiteY0" fmla="*/ 414868 h 466009"/>
                <a:gd name="connsiteX1" fmla="*/ 243730 w 374593"/>
                <a:gd name="connsiteY1" fmla="*/ 298564 h 466009"/>
                <a:gd name="connsiteX2" fmla="*/ 348282 w 374593"/>
                <a:gd name="connsiteY2" fmla="*/ 190354 h 466009"/>
                <a:gd name="connsiteX3" fmla="*/ 344623 w 374593"/>
                <a:gd name="connsiteY3" fmla="*/ 102988 h 466009"/>
                <a:gd name="connsiteX4" fmla="*/ 278101 w 374593"/>
                <a:gd name="connsiteY4" fmla="*/ 42563 h 466009"/>
                <a:gd name="connsiteX5" fmla="*/ 174325 w 374593"/>
                <a:gd name="connsiteY5" fmla="*/ 26043 h 466009"/>
                <a:gd name="connsiteX6" fmla="*/ 70106 w 374593"/>
                <a:gd name="connsiteY6" fmla="*/ 28039 h 466009"/>
                <a:gd name="connsiteX7" fmla="*/ 63011 w 374593"/>
                <a:gd name="connsiteY7" fmla="*/ 236255 h 466009"/>
                <a:gd name="connsiteX8" fmla="*/ 8241 w 374593"/>
                <a:gd name="connsiteY8" fmla="*/ 347126 h 466009"/>
                <a:gd name="connsiteX9" fmla="*/ 101372 w 374593"/>
                <a:gd name="connsiteY9" fmla="*/ 414868 h 46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593" h="466009">
                  <a:moveTo>
                    <a:pt x="101372" y="414868"/>
                  </a:moveTo>
                  <a:cubicBezTo>
                    <a:pt x="145721" y="362869"/>
                    <a:pt x="220780" y="353556"/>
                    <a:pt x="243730" y="298564"/>
                  </a:cubicBezTo>
                  <a:cubicBezTo>
                    <a:pt x="266681" y="243572"/>
                    <a:pt x="319455" y="224170"/>
                    <a:pt x="348282" y="190354"/>
                  </a:cubicBezTo>
                  <a:cubicBezTo>
                    <a:pt x="377108" y="156539"/>
                    <a:pt x="390524" y="119619"/>
                    <a:pt x="344623" y="102988"/>
                  </a:cubicBezTo>
                  <a:cubicBezTo>
                    <a:pt x="298723" y="86357"/>
                    <a:pt x="299499" y="85914"/>
                    <a:pt x="278101" y="42563"/>
                  </a:cubicBezTo>
                  <a:cubicBezTo>
                    <a:pt x="256702" y="-787"/>
                    <a:pt x="218341" y="6530"/>
                    <a:pt x="174325" y="26043"/>
                  </a:cubicBezTo>
                  <a:cubicBezTo>
                    <a:pt x="130309" y="45557"/>
                    <a:pt x="117005" y="-42918"/>
                    <a:pt x="70106" y="28039"/>
                  </a:cubicBezTo>
                  <a:cubicBezTo>
                    <a:pt x="23208" y="98997"/>
                    <a:pt x="81194" y="177604"/>
                    <a:pt x="63011" y="236255"/>
                  </a:cubicBezTo>
                  <a:cubicBezTo>
                    <a:pt x="44828" y="294905"/>
                    <a:pt x="-23358" y="281934"/>
                    <a:pt x="8241" y="347126"/>
                  </a:cubicBezTo>
                  <a:cubicBezTo>
                    <a:pt x="39839" y="412318"/>
                    <a:pt x="-12714" y="536050"/>
                    <a:pt x="101372" y="414868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1" name="任意多边形: 形状 1320">
              <a:extLst>
                <a:ext uri="{FF2B5EF4-FFF2-40B4-BE49-F238E27FC236}">
                  <a16:creationId xmlns:a16="http://schemas.microsoft.com/office/drawing/2014/main" id="{AF58DD7F-400D-3B31-5C76-61911A6C35AB}"/>
                </a:ext>
              </a:extLst>
            </p:cNvPr>
            <p:cNvSpPr/>
            <p:nvPr/>
          </p:nvSpPr>
          <p:spPr>
            <a:xfrm>
              <a:off x="4695392" y="3342447"/>
              <a:ext cx="247892" cy="410526"/>
            </a:xfrm>
            <a:custGeom>
              <a:avLst/>
              <a:gdLst>
                <a:gd name="connsiteX0" fmla="*/ 78249 w 247892"/>
                <a:gd name="connsiteY0" fmla="*/ 351114 h 410526"/>
                <a:gd name="connsiteX1" fmla="*/ 29022 w 247892"/>
                <a:gd name="connsiteY1" fmla="*/ 218068 h 410526"/>
                <a:gd name="connsiteX2" fmla="*/ 1970 w 247892"/>
                <a:gd name="connsiteY2" fmla="*/ 103206 h 410526"/>
                <a:gd name="connsiteX3" fmla="*/ 38779 w 247892"/>
                <a:gd name="connsiteY3" fmla="*/ 37238 h 410526"/>
                <a:gd name="connsiteX4" fmla="*/ 106965 w 247892"/>
                <a:gd name="connsiteY4" fmla="*/ 11072 h 410526"/>
                <a:gd name="connsiteX5" fmla="*/ 169607 w 247892"/>
                <a:gd name="connsiteY5" fmla="*/ 39566 h 410526"/>
                <a:gd name="connsiteX6" fmla="*/ 247771 w 247892"/>
                <a:gd name="connsiteY6" fmla="*/ 95002 h 410526"/>
                <a:gd name="connsiteX7" fmla="*/ 174263 w 247892"/>
                <a:gd name="connsiteY7" fmla="*/ 224942 h 410526"/>
                <a:gd name="connsiteX8" fmla="*/ 167057 w 247892"/>
                <a:gd name="connsiteY8" fmla="*/ 326944 h 410526"/>
                <a:gd name="connsiteX9" fmla="*/ 78249 w 247892"/>
                <a:gd name="connsiteY9" fmla="*/ 351114 h 41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892" h="410526">
                  <a:moveTo>
                    <a:pt x="78249" y="351114"/>
                  </a:moveTo>
                  <a:cubicBezTo>
                    <a:pt x="69158" y="297674"/>
                    <a:pt x="22814" y="267739"/>
                    <a:pt x="29022" y="218068"/>
                  </a:cubicBezTo>
                  <a:cubicBezTo>
                    <a:pt x="35231" y="168398"/>
                    <a:pt x="7846" y="137909"/>
                    <a:pt x="1970" y="103206"/>
                  </a:cubicBezTo>
                  <a:cubicBezTo>
                    <a:pt x="-3906" y="68503"/>
                    <a:pt x="1970" y="36129"/>
                    <a:pt x="38779" y="37238"/>
                  </a:cubicBezTo>
                  <a:cubicBezTo>
                    <a:pt x="75588" y="38346"/>
                    <a:pt x="75699" y="37903"/>
                    <a:pt x="106965" y="11072"/>
                  </a:cubicBezTo>
                  <a:cubicBezTo>
                    <a:pt x="138230" y="-15758"/>
                    <a:pt x="147876" y="11072"/>
                    <a:pt x="169607" y="39566"/>
                  </a:cubicBezTo>
                  <a:cubicBezTo>
                    <a:pt x="191338" y="68060"/>
                    <a:pt x="244445" y="26372"/>
                    <a:pt x="247771" y="95002"/>
                  </a:cubicBezTo>
                  <a:cubicBezTo>
                    <a:pt x="251097" y="163631"/>
                    <a:pt x="185129" y="174496"/>
                    <a:pt x="174263" y="224942"/>
                  </a:cubicBezTo>
                  <a:cubicBezTo>
                    <a:pt x="163398" y="275389"/>
                    <a:pt x="213845" y="286365"/>
                    <a:pt x="167057" y="326944"/>
                  </a:cubicBezTo>
                  <a:cubicBezTo>
                    <a:pt x="120269" y="367522"/>
                    <a:pt x="106632" y="478504"/>
                    <a:pt x="78249" y="351114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2" name="任意多边形: 形状 1321">
              <a:extLst>
                <a:ext uri="{FF2B5EF4-FFF2-40B4-BE49-F238E27FC236}">
                  <a16:creationId xmlns:a16="http://schemas.microsoft.com/office/drawing/2014/main" id="{8D26C772-67C0-A9FA-0DF0-B33B72765F07}"/>
                </a:ext>
              </a:extLst>
            </p:cNvPr>
            <p:cNvSpPr/>
            <p:nvPr/>
          </p:nvSpPr>
          <p:spPr>
            <a:xfrm>
              <a:off x="4766436" y="3659887"/>
              <a:ext cx="88584" cy="1219998"/>
            </a:xfrm>
            <a:custGeom>
              <a:avLst/>
              <a:gdLst>
                <a:gd name="connsiteX0" fmla="*/ 24390 w 88584"/>
                <a:gd name="connsiteY0" fmla="*/ 1219993 h 1219998"/>
                <a:gd name="connsiteX1" fmla="*/ 13303 w 88584"/>
                <a:gd name="connsiteY1" fmla="*/ 1211678 h 1219998"/>
                <a:gd name="connsiteX2" fmla="*/ 27938 w 88584"/>
                <a:gd name="connsiteY2" fmla="*/ 839262 h 1219998"/>
                <a:gd name="connsiteX3" fmla="*/ 66189 w 88584"/>
                <a:gd name="connsiteY3" fmla="*/ 449107 h 1219998"/>
                <a:gd name="connsiteX4" fmla="*/ 40688 w 88584"/>
                <a:gd name="connsiteY4" fmla="*/ 201754 h 1219998"/>
                <a:gd name="connsiteX5" fmla="*/ 25056 w 88584"/>
                <a:gd name="connsiteY5" fmla="*/ 9504 h 1219998"/>
                <a:gd name="connsiteX6" fmla="*/ 37861 w 88584"/>
                <a:gd name="connsiteY6" fmla="*/ 135 h 1219998"/>
                <a:gd name="connsiteX7" fmla="*/ 47230 w 88584"/>
                <a:gd name="connsiteY7" fmla="*/ 12941 h 1219998"/>
                <a:gd name="connsiteX8" fmla="*/ 62863 w 88584"/>
                <a:gd name="connsiteY8" fmla="*/ 198317 h 1219998"/>
                <a:gd name="connsiteX9" fmla="*/ 88585 w 88584"/>
                <a:gd name="connsiteY9" fmla="*/ 449107 h 1219998"/>
                <a:gd name="connsiteX10" fmla="*/ 50002 w 88584"/>
                <a:gd name="connsiteY10" fmla="*/ 842699 h 1219998"/>
                <a:gd name="connsiteX11" fmla="*/ 34923 w 88584"/>
                <a:gd name="connsiteY11" fmla="*/ 1206024 h 1219998"/>
                <a:gd name="connsiteX12" fmla="*/ 27051 w 88584"/>
                <a:gd name="connsiteY12" fmla="*/ 1219550 h 1219998"/>
                <a:gd name="connsiteX13" fmla="*/ 24390 w 88584"/>
                <a:gd name="connsiteY13" fmla="*/ 1219993 h 121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584" h="1219998">
                  <a:moveTo>
                    <a:pt x="24390" y="1219993"/>
                  </a:moveTo>
                  <a:cubicBezTo>
                    <a:pt x="19202" y="1220159"/>
                    <a:pt x="14601" y="1216700"/>
                    <a:pt x="13303" y="1211678"/>
                  </a:cubicBezTo>
                  <a:cubicBezTo>
                    <a:pt x="-13860" y="1108346"/>
                    <a:pt x="5432" y="983616"/>
                    <a:pt x="27938" y="839262"/>
                  </a:cubicBezTo>
                  <a:cubicBezTo>
                    <a:pt x="45899" y="723735"/>
                    <a:pt x="66189" y="592796"/>
                    <a:pt x="66189" y="449107"/>
                  </a:cubicBezTo>
                  <a:cubicBezTo>
                    <a:pt x="66189" y="363071"/>
                    <a:pt x="52663" y="277368"/>
                    <a:pt x="40688" y="201754"/>
                  </a:cubicBezTo>
                  <a:cubicBezTo>
                    <a:pt x="28382" y="124144"/>
                    <a:pt x="17849" y="56846"/>
                    <a:pt x="25056" y="9504"/>
                  </a:cubicBezTo>
                  <a:cubicBezTo>
                    <a:pt x="26009" y="3383"/>
                    <a:pt x="31741" y="-819"/>
                    <a:pt x="37861" y="135"/>
                  </a:cubicBezTo>
                  <a:cubicBezTo>
                    <a:pt x="43981" y="1088"/>
                    <a:pt x="48183" y="6821"/>
                    <a:pt x="47230" y="12941"/>
                  </a:cubicBezTo>
                  <a:cubicBezTo>
                    <a:pt x="40467" y="56735"/>
                    <a:pt x="50778" y="122370"/>
                    <a:pt x="62863" y="198317"/>
                  </a:cubicBezTo>
                  <a:cubicBezTo>
                    <a:pt x="74948" y="274264"/>
                    <a:pt x="88585" y="361297"/>
                    <a:pt x="88585" y="449107"/>
                  </a:cubicBezTo>
                  <a:cubicBezTo>
                    <a:pt x="88585" y="594459"/>
                    <a:pt x="68074" y="726284"/>
                    <a:pt x="50002" y="842699"/>
                  </a:cubicBezTo>
                  <a:cubicBezTo>
                    <a:pt x="27827" y="984614"/>
                    <a:pt x="8979" y="1107237"/>
                    <a:pt x="34923" y="1206024"/>
                  </a:cubicBezTo>
                  <a:cubicBezTo>
                    <a:pt x="36475" y="1211933"/>
                    <a:pt x="32950" y="1217975"/>
                    <a:pt x="27051" y="1219550"/>
                  </a:cubicBezTo>
                  <a:cubicBezTo>
                    <a:pt x="26198" y="1219860"/>
                    <a:pt x="25300" y="1220004"/>
                    <a:pt x="24390" y="121999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3" name="任意多边形: 形状 1322">
              <a:extLst>
                <a:ext uri="{FF2B5EF4-FFF2-40B4-BE49-F238E27FC236}">
                  <a16:creationId xmlns:a16="http://schemas.microsoft.com/office/drawing/2014/main" id="{2AE8D88C-5419-84DA-0706-03B10DD3CCF9}"/>
                </a:ext>
              </a:extLst>
            </p:cNvPr>
            <p:cNvSpPr/>
            <p:nvPr/>
          </p:nvSpPr>
          <p:spPr>
            <a:xfrm>
              <a:off x="4792933" y="4207070"/>
              <a:ext cx="460875" cy="461089"/>
            </a:xfrm>
            <a:custGeom>
              <a:avLst/>
              <a:gdLst>
                <a:gd name="connsiteX0" fmla="*/ 0 w 460875"/>
                <a:gd name="connsiteY0" fmla="*/ 399402 h 461089"/>
                <a:gd name="connsiteX1" fmla="*/ 64860 w 460875"/>
                <a:gd name="connsiteY1" fmla="*/ 209037 h 461089"/>
                <a:gd name="connsiteX2" fmla="*/ 130384 w 460875"/>
                <a:gd name="connsiteY2" fmla="*/ 56811 h 461089"/>
                <a:gd name="connsiteX3" fmla="*/ 226953 w 460875"/>
                <a:gd name="connsiteY3" fmla="*/ 13239 h 461089"/>
                <a:gd name="connsiteX4" fmla="*/ 325850 w 460875"/>
                <a:gd name="connsiteY4" fmla="*/ 40624 h 461089"/>
                <a:gd name="connsiteX5" fmla="*/ 395477 w 460875"/>
                <a:gd name="connsiteY5" fmla="*/ 125329 h 461089"/>
                <a:gd name="connsiteX6" fmla="*/ 445369 w 460875"/>
                <a:gd name="connsiteY6" fmla="*/ 220456 h 461089"/>
                <a:gd name="connsiteX7" fmla="*/ 222851 w 460875"/>
                <a:gd name="connsiteY7" fmla="*/ 338423 h 461089"/>
                <a:gd name="connsiteX8" fmla="*/ 146793 w 460875"/>
                <a:gd name="connsiteY8" fmla="*/ 460381 h 461089"/>
                <a:gd name="connsiteX9" fmla="*/ 0 w 460875"/>
                <a:gd name="connsiteY9" fmla="*/ 399402 h 46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0875" h="461089">
                  <a:moveTo>
                    <a:pt x="0" y="399402"/>
                  </a:moveTo>
                  <a:cubicBezTo>
                    <a:pt x="13304" y="324454"/>
                    <a:pt x="16741" y="259372"/>
                    <a:pt x="64860" y="209037"/>
                  </a:cubicBezTo>
                  <a:cubicBezTo>
                    <a:pt x="112978" y="158701"/>
                    <a:pt x="107988" y="100938"/>
                    <a:pt x="130384" y="56811"/>
                  </a:cubicBezTo>
                  <a:cubicBezTo>
                    <a:pt x="152780" y="12684"/>
                    <a:pt x="185820" y="-19136"/>
                    <a:pt x="226953" y="13239"/>
                  </a:cubicBezTo>
                  <a:cubicBezTo>
                    <a:pt x="268086" y="45613"/>
                    <a:pt x="268086" y="44726"/>
                    <a:pt x="325850" y="40624"/>
                  </a:cubicBezTo>
                  <a:cubicBezTo>
                    <a:pt x="383614" y="36522"/>
                    <a:pt x="394701" y="75215"/>
                    <a:pt x="395477" y="125329"/>
                  </a:cubicBezTo>
                  <a:cubicBezTo>
                    <a:pt x="396253" y="175443"/>
                    <a:pt x="499030" y="140075"/>
                    <a:pt x="445369" y="220456"/>
                  </a:cubicBezTo>
                  <a:cubicBezTo>
                    <a:pt x="391707" y="300838"/>
                    <a:pt x="277288" y="290527"/>
                    <a:pt x="222851" y="338423"/>
                  </a:cubicBezTo>
                  <a:cubicBezTo>
                    <a:pt x="168413" y="386319"/>
                    <a:pt x="233938" y="453840"/>
                    <a:pt x="146793" y="460381"/>
                  </a:cubicBezTo>
                  <a:cubicBezTo>
                    <a:pt x="59649" y="466923"/>
                    <a:pt x="7428" y="426677"/>
                    <a:pt x="0" y="399402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4" name="任意多边形: 形状 1323">
              <a:extLst>
                <a:ext uri="{FF2B5EF4-FFF2-40B4-BE49-F238E27FC236}">
                  <a16:creationId xmlns:a16="http://schemas.microsoft.com/office/drawing/2014/main" id="{10CF2861-150E-043D-7D6D-088CBEAC5568}"/>
                </a:ext>
              </a:extLst>
            </p:cNvPr>
            <p:cNvSpPr/>
            <p:nvPr/>
          </p:nvSpPr>
          <p:spPr>
            <a:xfrm>
              <a:off x="4547186" y="4714128"/>
              <a:ext cx="525641" cy="423416"/>
            </a:xfrm>
            <a:custGeom>
              <a:avLst/>
              <a:gdLst>
                <a:gd name="connsiteX0" fmla="*/ 10257 w 525641"/>
                <a:gd name="connsiteY0" fmla="*/ 0 h 423416"/>
                <a:gd name="connsiteX1" fmla="*/ 515385 w 525641"/>
                <a:gd name="connsiteY1" fmla="*/ 0 h 423416"/>
                <a:gd name="connsiteX2" fmla="*/ 394425 w 525641"/>
                <a:gd name="connsiteY2" fmla="*/ 423416 h 423416"/>
                <a:gd name="connsiteX3" fmla="*/ 131217 w 525641"/>
                <a:gd name="connsiteY3" fmla="*/ 423416 h 423416"/>
                <a:gd name="connsiteX4" fmla="*/ 10257 w 525641"/>
                <a:gd name="connsiteY4" fmla="*/ 0 h 42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41" h="423416">
                  <a:moveTo>
                    <a:pt x="10257" y="0"/>
                  </a:moveTo>
                  <a:lnTo>
                    <a:pt x="515385" y="0"/>
                  </a:lnTo>
                  <a:cubicBezTo>
                    <a:pt x="556296" y="0"/>
                    <a:pt x="466380" y="423416"/>
                    <a:pt x="394425" y="423416"/>
                  </a:cubicBezTo>
                  <a:lnTo>
                    <a:pt x="131217" y="423416"/>
                  </a:lnTo>
                  <a:cubicBezTo>
                    <a:pt x="59262" y="423416"/>
                    <a:pt x="-30655" y="0"/>
                    <a:pt x="10257" y="0"/>
                  </a:cubicBez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69" name="标题 1">
            <a:extLst>
              <a:ext uri="{FF2B5EF4-FFF2-40B4-BE49-F238E27FC236}">
                <a16:creationId xmlns:a16="http://schemas.microsoft.com/office/drawing/2014/main" id="{7BC9E3A9-3BC7-B630-7A87-426FCDADD3D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83876" y="2269125"/>
            <a:ext cx="1980029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lang="zh-CN" altLang="en-US" sz="2800" dirty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编辑副标题</a:t>
            </a:r>
          </a:p>
        </p:txBody>
      </p:sp>
      <p:sp>
        <p:nvSpPr>
          <p:cNvPr id="1379" name="内容占位符 1378">
            <a:extLst>
              <a:ext uri="{FF2B5EF4-FFF2-40B4-BE49-F238E27FC236}">
                <a16:creationId xmlns:a16="http://schemas.microsoft.com/office/drawing/2014/main" id="{D60BCE22-93A6-BF1F-B515-576F5B3D332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83876" y="2753058"/>
            <a:ext cx="2008114" cy="369332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2000" smtClean="0">
                <a:gradFill>
                  <a:gsLst>
                    <a:gs pos="99000">
                      <a:schemeClr val="accent5"/>
                    </a:gs>
                    <a:gs pos="0">
                      <a:schemeClr val="bg2"/>
                    </a:gs>
                  </a:gsLst>
                  <a:lin ang="2700000" scaled="0"/>
                </a:gradFill>
                <a:latin typeface="+mn-ea"/>
              </a:defRPr>
            </a:lvl1pPr>
            <a:lvl2pPr marL="228600" indent="0">
              <a:buNone/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en-US" altLang="zh-CN" dirty="0"/>
              <a:t>EDIT SUBTITLE</a:t>
            </a:r>
          </a:p>
        </p:txBody>
      </p:sp>
      <p:sp>
        <p:nvSpPr>
          <p:cNvPr id="1381" name="内容占位符 1378">
            <a:extLst>
              <a:ext uri="{FF2B5EF4-FFF2-40B4-BE49-F238E27FC236}">
                <a16:creationId xmlns:a16="http://schemas.microsoft.com/office/drawing/2014/main" id="{87E567A7-E950-D91D-565D-E06C91F9E36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844676" y="2753058"/>
            <a:ext cx="2008114" cy="369332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2000" smtClean="0">
                <a:gradFill>
                  <a:gsLst>
                    <a:gs pos="99000">
                      <a:schemeClr val="accent5"/>
                    </a:gs>
                    <a:gs pos="0">
                      <a:schemeClr val="bg2"/>
                    </a:gs>
                  </a:gsLst>
                  <a:lin ang="2700000" scaled="0"/>
                </a:gradFill>
                <a:latin typeface="+mn-ea"/>
              </a:defRPr>
            </a:lvl1pPr>
            <a:lvl2pPr marL="228600" indent="0">
              <a:buNone/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en-US" altLang="zh-CN" dirty="0"/>
              <a:t>EDIT SUBTITLE</a:t>
            </a:r>
          </a:p>
        </p:txBody>
      </p:sp>
      <p:sp>
        <p:nvSpPr>
          <p:cNvPr id="1383" name="内容占位符 1378">
            <a:extLst>
              <a:ext uri="{FF2B5EF4-FFF2-40B4-BE49-F238E27FC236}">
                <a16:creationId xmlns:a16="http://schemas.microsoft.com/office/drawing/2014/main" id="{0D70514E-3091-C284-BC32-F1DFD2E811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667376" y="2753058"/>
            <a:ext cx="2008114" cy="369332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2000" smtClean="0">
                <a:gradFill>
                  <a:gsLst>
                    <a:gs pos="99000">
                      <a:schemeClr val="accent5"/>
                    </a:gs>
                    <a:gs pos="0">
                      <a:schemeClr val="bg2"/>
                    </a:gs>
                  </a:gsLst>
                  <a:lin ang="2700000" scaled="0"/>
                </a:gradFill>
                <a:latin typeface="+mn-ea"/>
              </a:defRPr>
            </a:lvl1pPr>
            <a:lvl2pPr marL="228600" indent="0">
              <a:buNone/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en-US" altLang="zh-CN" dirty="0"/>
              <a:t>EDIT SUBTITLE</a:t>
            </a:r>
          </a:p>
        </p:txBody>
      </p:sp>
      <p:sp>
        <p:nvSpPr>
          <p:cNvPr id="1386" name="文本占位符 1385">
            <a:extLst>
              <a:ext uri="{FF2B5EF4-FFF2-40B4-BE49-F238E27FC236}">
                <a16:creationId xmlns:a16="http://schemas.microsoft.com/office/drawing/2014/main" id="{4F71A421-048C-ABB6-47E4-B02867742F5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44676" y="2269125"/>
            <a:ext cx="1980029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>
            <a:lvl1pPr>
              <a:defRPr lang="zh-CN" altLang="en-US" smtClean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>
              <a:defRPr lang="zh-CN" altLang="en-US" smtClean="0"/>
            </a:lvl2pPr>
            <a:lvl3pPr>
              <a:defRPr lang="zh-CN" altLang="en-US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dirty="0"/>
              <a:t>编辑副标题</a:t>
            </a:r>
          </a:p>
        </p:txBody>
      </p:sp>
      <p:sp>
        <p:nvSpPr>
          <p:cNvPr id="1387" name="文本占位符 1385">
            <a:extLst>
              <a:ext uri="{FF2B5EF4-FFF2-40B4-BE49-F238E27FC236}">
                <a16:creationId xmlns:a16="http://schemas.microsoft.com/office/drawing/2014/main" id="{ABE17493-1B48-F0DD-3065-F05F750D9F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67376" y="2269125"/>
            <a:ext cx="1980029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>
            <a:lvl1pPr>
              <a:defRPr lang="zh-CN" altLang="en-US" smtClean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>
              <a:defRPr lang="zh-CN" altLang="en-US" smtClean="0"/>
            </a:lvl2pPr>
            <a:lvl3pPr>
              <a:defRPr lang="zh-CN" altLang="en-US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dirty="0"/>
              <a:t>编辑副标题</a:t>
            </a:r>
          </a:p>
        </p:txBody>
      </p:sp>
    </p:spTree>
    <p:extLst>
      <p:ext uri="{BB962C8B-B14F-4D97-AF65-F5344CB8AC3E}">
        <p14:creationId xmlns:p14="http://schemas.microsoft.com/office/powerpoint/2010/main" val="25559390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0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D8691D68-79F3-EE12-D234-8EC93B7A5849}"/>
              </a:ext>
            </a:extLst>
          </p:cNvPr>
          <p:cNvSpPr/>
          <p:nvPr userDrawn="1"/>
        </p:nvSpPr>
        <p:spPr>
          <a:xfrm>
            <a:off x="7413102" y="-1591454"/>
            <a:ext cx="2972248" cy="2972248"/>
          </a:xfrm>
          <a:prstGeom prst="donut">
            <a:avLst>
              <a:gd name="adj" fmla="val 11642"/>
            </a:avLst>
          </a:prstGeom>
          <a:gradFill>
            <a:gsLst>
              <a:gs pos="3600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id="{5ADD5CFA-B5F8-A046-C2E1-9CC99298113F}"/>
              </a:ext>
            </a:extLst>
          </p:cNvPr>
          <p:cNvSpPr/>
          <p:nvPr userDrawn="1"/>
        </p:nvSpPr>
        <p:spPr>
          <a:xfrm>
            <a:off x="-1477740" y="4145677"/>
            <a:ext cx="3795432" cy="3795432"/>
          </a:xfrm>
          <a:prstGeom prst="donut">
            <a:avLst>
              <a:gd name="adj" fmla="val 1164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7952F43-BBF4-6CFE-6D18-D2221DB20B1F}"/>
              </a:ext>
            </a:extLst>
          </p:cNvPr>
          <p:cNvSpPr/>
          <p:nvPr userDrawn="1"/>
        </p:nvSpPr>
        <p:spPr>
          <a:xfrm>
            <a:off x="634800" y="603000"/>
            <a:ext cx="10922400" cy="5652000"/>
          </a:xfrm>
          <a:custGeom>
            <a:avLst/>
            <a:gdLst>
              <a:gd name="connsiteX0" fmla="*/ 9488360 w 10922400"/>
              <a:gd name="connsiteY0" fmla="*/ 5261193 h 5652000"/>
              <a:gd name="connsiteX1" fmla="*/ 10217450 w 10922400"/>
              <a:gd name="connsiteY1" fmla="*/ 5261193 h 5652000"/>
              <a:gd name="connsiteX2" fmla="*/ 10324386 w 10922400"/>
              <a:gd name="connsiteY2" fmla="*/ 5652000 h 5652000"/>
              <a:gd name="connsiteX3" fmla="*/ 9381424 w 10922400"/>
              <a:gd name="connsiteY3" fmla="*/ 5652000 h 5652000"/>
              <a:gd name="connsiteX4" fmla="*/ 9843791 w 10922400"/>
              <a:gd name="connsiteY4" fmla="*/ 3930341 h 5652000"/>
              <a:gd name="connsiteX5" fmla="*/ 9855943 w 10922400"/>
              <a:gd name="connsiteY5" fmla="*/ 3930341 h 5652000"/>
              <a:gd name="connsiteX6" fmla="*/ 9953534 w 10922400"/>
              <a:gd name="connsiteY6" fmla="*/ 4301561 h 5652000"/>
              <a:gd name="connsiteX7" fmla="*/ 10053404 w 10922400"/>
              <a:gd name="connsiteY7" fmla="*/ 4665938 h 5652000"/>
              <a:gd name="connsiteX8" fmla="*/ 10120238 w 10922400"/>
              <a:gd name="connsiteY8" fmla="*/ 4912148 h 5652000"/>
              <a:gd name="connsiteX9" fmla="*/ 9585572 w 10922400"/>
              <a:gd name="connsiteY9" fmla="*/ 4912148 h 5652000"/>
              <a:gd name="connsiteX10" fmla="*/ 9652405 w 10922400"/>
              <a:gd name="connsiteY10" fmla="*/ 4665938 h 5652000"/>
              <a:gd name="connsiteX11" fmla="*/ 9751516 w 10922400"/>
              <a:gd name="connsiteY11" fmla="*/ 4302701 h 5652000"/>
              <a:gd name="connsiteX12" fmla="*/ 9843791 w 10922400"/>
              <a:gd name="connsiteY12" fmla="*/ 3930341 h 5652000"/>
              <a:gd name="connsiteX13" fmla="*/ 1693299 w 10922400"/>
              <a:gd name="connsiteY13" fmla="*/ 0 h 5652000"/>
              <a:gd name="connsiteX14" fmla="*/ 10529021 w 10922400"/>
              <a:gd name="connsiteY14" fmla="*/ 0 h 5652000"/>
              <a:gd name="connsiteX15" fmla="*/ 10922400 w 10922400"/>
              <a:gd name="connsiteY15" fmla="*/ 393379 h 5652000"/>
              <a:gd name="connsiteX16" fmla="*/ 10922400 w 10922400"/>
              <a:gd name="connsiteY16" fmla="*/ 5258621 h 5652000"/>
              <a:gd name="connsiteX17" fmla="*/ 10807182 w 10922400"/>
              <a:gd name="connsiteY17" fmla="*/ 5536782 h 5652000"/>
              <a:gd name="connsiteX18" fmla="*/ 10761408 w 10922400"/>
              <a:gd name="connsiteY18" fmla="*/ 5574549 h 5652000"/>
              <a:gd name="connsiteX19" fmla="*/ 10123276 w 10922400"/>
              <a:gd name="connsiteY19" fmla="*/ 3590412 h 5652000"/>
              <a:gd name="connsiteX20" fmla="*/ 9594686 w 10922400"/>
              <a:gd name="connsiteY20" fmla="*/ 3590412 h 5652000"/>
              <a:gd name="connsiteX21" fmla="*/ 8934440 w 10922400"/>
              <a:gd name="connsiteY21" fmla="*/ 5652000 h 5652000"/>
              <a:gd name="connsiteX22" fmla="*/ 393379 w 10922400"/>
              <a:gd name="connsiteY22" fmla="*/ 5652000 h 5652000"/>
              <a:gd name="connsiteX23" fmla="*/ 0 w 10922400"/>
              <a:gd name="connsiteY23" fmla="*/ 5258621 h 5652000"/>
              <a:gd name="connsiteX24" fmla="*/ 0 w 10922400"/>
              <a:gd name="connsiteY24" fmla="*/ 1437989 h 5652000"/>
              <a:gd name="connsiteX25" fmla="*/ 46116 w 10922400"/>
              <a:gd name="connsiteY25" fmla="*/ 1435660 h 5652000"/>
              <a:gd name="connsiteX26" fmla="*/ 1664484 w 10922400"/>
              <a:gd name="connsiteY26" fmla="*/ 112065 h 5652000"/>
              <a:gd name="connsiteX27" fmla="*/ 393379 w 10922400"/>
              <a:gd name="connsiteY27" fmla="*/ 0 h 5652000"/>
              <a:gd name="connsiteX28" fmla="*/ 1235409 w 10922400"/>
              <a:gd name="connsiteY28" fmla="*/ 0 h 5652000"/>
              <a:gd name="connsiteX29" fmla="*/ 1193529 w 10922400"/>
              <a:gd name="connsiteY29" fmla="*/ 114426 h 5652000"/>
              <a:gd name="connsiteX30" fmla="*/ 938 w 10922400"/>
              <a:gd name="connsiteY30" fmla="*/ 996078 h 5652000"/>
              <a:gd name="connsiteX31" fmla="*/ 0 w 10922400"/>
              <a:gd name="connsiteY31" fmla="*/ 996125 h 5652000"/>
              <a:gd name="connsiteX32" fmla="*/ 0 w 10922400"/>
              <a:gd name="connsiteY32" fmla="*/ 393379 h 5652000"/>
              <a:gd name="connsiteX33" fmla="*/ 393379 w 10922400"/>
              <a:gd name="connsiteY33" fmla="*/ 0 h 56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22400" h="5652000">
                <a:moveTo>
                  <a:pt x="9488360" y="5261193"/>
                </a:moveTo>
                <a:lnTo>
                  <a:pt x="10217450" y="5261193"/>
                </a:lnTo>
                <a:lnTo>
                  <a:pt x="10324386" y="5652000"/>
                </a:lnTo>
                <a:lnTo>
                  <a:pt x="9381424" y="5652000"/>
                </a:lnTo>
                <a:close/>
                <a:moveTo>
                  <a:pt x="9843791" y="3930341"/>
                </a:moveTo>
                <a:lnTo>
                  <a:pt x="9855943" y="3930341"/>
                </a:lnTo>
                <a:cubicBezTo>
                  <a:pt x="9889043" y="4052752"/>
                  <a:pt x="9921573" y="4176492"/>
                  <a:pt x="9953534" y="4301561"/>
                </a:cubicBezTo>
                <a:cubicBezTo>
                  <a:pt x="9985495" y="4426630"/>
                  <a:pt x="10018785" y="4548089"/>
                  <a:pt x="10053404" y="4665938"/>
                </a:cubicBezTo>
                <a:lnTo>
                  <a:pt x="10120238" y="4912148"/>
                </a:lnTo>
                <a:lnTo>
                  <a:pt x="9585572" y="4912148"/>
                </a:lnTo>
                <a:lnTo>
                  <a:pt x="9652405" y="4665938"/>
                </a:lnTo>
                <a:cubicBezTo>
                  <a:pt x="9686012" y="4548279"/>
                  <a:pt x="9719049" y="4427200"/>
                  <a:pt x="9751516" y="4302701"/>
                </a:cubicBezTo>
                <a:cubicBezTo>
                  <a:pt x="9783983" y="4178202"/>
                  <a:pt x="9814742" y="4054082"/>
                  <a:pt x="9843791" y="3930341"/>
                </a:cubicBezTo>
                <a:close/>
                <a:moveTo>
                  <a:pt x="1693299" y="0"/>
                </a:moveTo>
                <a:lnTo>
                  <a:pt x="10529021" y="0"/>
                </a:lnTo>
                <a:cubicBezTo>
                  <a:pt x="10746278" y="0"/>
                  <a:pt x="10922400" y="176122"/>
                  <a:pt x="10922400" y="393379"/>
                </a:cubicBezTo>
                <a:lnTo>
                  <a:pt x="10922400" y="5258621"/>
                </a:lnTo>
                <a:cubicBezTo>
                  <a:pt x="10922400" y="5367250"/>
                  <a:pt x="10878369" y="5465595"/>
                  <a:pt x="10807182" y="5536782"/>
                </a:cubicBezTo>
                <a:lnTo>
                  <a:pt x="10761408" y="5574549"/>
                </a:lnTo>
                <a:lnTo>
                  <a:pt x="10123276" y="3590412"/>
                </a:lnTo>
                <a:lnTo>
                  <a:pt x="9594686" y="3590412"/>
                </a:lnTo>
                <a:lnTo>
                  <a:pt x="8934440" y="5652000"/>
                </a:lnTo>
                <a:lnTo>
                  <a:pt x="393379" y="5652000"/>
                </a:lnTo>
                <a:cubicBezTo>
                  <a:pt x="176122" y="5652000"/>
                  <a:pt x="0" y="5475878"/>
                  <a:pt x="0" y="5258621"/>
                </a:cubicBezTo>
                <a:lnTo>
                  <a:pt x="0" y="1437989"/>
                </a:lnTo>
                <a:lnTo>
                  <a:pt x="46116" y="1435660"/>
                </a:lnTo>
                <a:cubicBezTo>
                  <a:pt x="811664" y="1357915"/>
                  <a:pt x="1442694" y="825143"/>
                  <a:pt x="1664484" y="112065"/>
                </a:cubicBezTo>
                <a:close/>
                <a:moveTo>
                  <a:pt x="393379" y="0"/>
                </a:moveTo>
                <a:lnTo>
                  <a:pt x="1235409" y="0"/>
                </a:lnTo>
                <a:lnTo>
                  <a:pt x="1193529" y="114426"/>
                </a:lnTo>
                <a:cubicBezTo>
                  <a:pt x="990936" y="593409"/>
                  <a:pt x="539294" y="941405"/>
                  <a:pt x="938" y="996078"/>
                </a:cubicBezTo>
                <a:lnTo>
                  <a:pt x="0" y="996125"/>
                </a:lnTo>
                <a:lnTo>
                  <a:pt x="0" y="393379"/>
                </a:lnTo>
                <a:cubicBezTo>
                  <a:pt x="0" y="176122"/>
                  <a:pt x="176122" y="0"/>
                  <a:pt x="393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248E2E-603C-D8D6-3C86-1708DBFBE16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42791" y="1498499"/>
            <a:ext cx="5258381" cy="3960000"/>
            <a:chOff x="2501900" y="1003776"/>
            <a:chExt cx="6534150" cy="492544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63FBDDB-1345-B78B-7574-28875A27DB73}"/>
                </a:ext>
              </a:extLst>
            </p:cNvPr>
            <p:cNvSpPr/>
            <p:nvPr/>
          </p:nvSpPr>
          <p:spPr>
            <a:xfrm>
              <a:off x="5851566" y="1725538"/>
              <a:ext cx="1122174" cy="64296"/>
            </a:xfrm>
            <a:custGeom>
              <a:avLst/>
              <a:gdLst>
                <a:gd name="connsiteX0" fmla="*/ 0 w 1122174"/>
                <a:gd name="connsiteY0" fmla="*/ 0 h 64296"/>
                <a:gd name="connsiteX1" fmla="*/ 1122175 w 1122174"/>
                <a:gd name="connsiteY1" fmla="*/ 0 h 64296"/>
                <a:gd name="connsiteX2" fmla="*/ 1122175 w 1122174"/>
                <a:gd name="connsiteY2" fmla="*/ 64296 h 64296"/>
                <a:gd name="connsiteX3" fmla="*/ 0 w 1122174"/>
                <a:gd name="connsiteY3" fmla="*/ 64296 h 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2174" h="64296">
                  <a:moveTo>
                    <a:pt x="0" y="0"/>
                  </a:moveTo>
                  <a:lnTo>
                    <a:pt x="1122175" y="0"/>
                  </a:lnTo>
                  <a:lnTo>
                    <a:pt x="1122175" y="64296"/>
                  </a:lnTo>
                  <a:lnTo>
                    <a:pt x="0" y="64296"/>
                  </a:lnTo>
                  <a:close/>
                </a:path>
              </a:pathLst>
            </a:custGeom>
            <a:solidFill>
              <a:srgbClr val="EBEBE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8CDD78B-B08C-B81C-0D1C-4BC0C76CC4E5}"/>
                </a:ext>
              </a:extLst>
            </p:cNvPr>
            <p:cNvSpPr/>
            <p:nvPr/>
          </p:nvSpPr>
          <p:spPr>
            <a:xfrm>
              <a:off x="6693426" y="1790618"/>
              <a:ext cx="119705" cy="86512"/>
            </a:xfrm>
            <a:custGeom>
              <a:avLst/>
              <a:gdLst>
                <a:gd name="connsiteX0" fmla="*/ 0 w 119705"/>
                <a:gd name="connsiteY0" fmla="*/ 0 h 86512"/>
                <a:gd name="connsiteX1" fmla="*/ 39467 w 119705"/>
                <a:gd name="connsiteY1" fmla="*/ 86512 h 86512"/>
                <a:gd name="connsiteX2" fmla="*/ 85990 w 119705"/>
                <a:gd name="connsiteY2" fmla="*/ 86512 h 86512"/>
                <a:gd name="connsiteX3" fmla="*/ 119706 w 119705"/>
                <a:gd name="connsiteY3" fmla="*/ 0 h 86512"/>
                <a:gd name="connsiteX4" fmla="*/ 0 w 119705"/>
                <a:gd name="connsiteY4" fmla="*/ 0 h 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705" h="86512">
                  <a:moveTo>
                    <a:pt x="0" y="0"/>
                  </a:moveTo>
                  <a:lnTo>
                    <a:pt x="39467" y="86512"/>
                  </a:lnTo>
                  <a:lnTo>
                    <a:pt x="85990" y="86512"/>
                  </a:lnTo>
                  <a:lnTo>
                    <a:pt x="11970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4895009-51D5-E233-B667-FB6E6486B5C9}"/>
                </a:ext>
              </a:extLst>
            </p:cNvPr>
            <p:cNvSpPr/>
            <p:nvPr/>
          </p:nvSpPr>
          <p:spPr>
            <a:xfrm>
              <a:off x="6044324" y="1790618"/>
              <a:ext cx="119705" cy="86512"/>
            </a:xfrm>
            <a:custGeom>
              <a:avLst/>
              <a:gdLst>
                <a:gd name="connsiteX0" fmla="*/ 0 w 119705"/>
                <a:gd name="connsiteY0" fmla="*/ 0 h 86512"/>
                <a:gd name="connsiteX1" fmla="*/ 39466 w 119705"/>
                <a:gd name="connsiteY1" fmla="*/ 86512 h 86512"/>
                <a:gd name="connsiteX2" fmla="*/ 85859 w 119705"/>
                <a:gd name="connsiteY2" fmla="*/ 86512 h 86512"/>
                <a:gd name="connsiteX3" fmla="*/ 119706 w 119705"/>
                <a:gd name="connsiteY3" fmla="*/ 0 h 86512"/>
                <a:gd name="connsiteX4" fmla="*/ 0 w 119705"/>
                <a:gd name="connsiteY4" fmla="*/ 0 h 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705" h="86512">
                  <a:moveTo>
                    <a:pt x="0" y="0"/>
                  </a:moveTo>
                  <a:lnTo>
                    <a:pt x="39466" y="86512"/>
                  </a:lnTo>
                  <a:lnTo>
                    <a:pt x="85859" y="86512"/>
                  </a:lnTo>
                  <a:lnTo>
                    <a:pt x="11970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CDA8D22-349D-F5EF-6340-EC34BAFAF6B2}"/>
                </a:ext>
              </a:extLst>
            </p:cNvPr>
            <p:cNvSpPr/>
            <p:nvPr/>
          </p:nvSpPr>
          <p:spPr>
            <a:xfrm rot="5400000">
              <a:off x="6174419" y="2032839"/>
              <a:ext cx="2908219" cy="1187516"/>
            </a:xfrm>
            <a:custGeom>
              <a:avLst/>
              <a:gdLst>
                <a:gd name="connsiteX0" fmla="*/ 0 w 2908219"/>
                <a:gd name="connsiteY0" fmla="*/ 0 h 1187516"/>
                <a:gd name="connsiteX1" fmla="*/ 2908220 w 2908219"/>
                <a:gd name="connsiteY1" fmla="*/ 0 h 1187516"/>
                <a:gd name="connsiteX2" fmla="*/ 2908220 w 2908219"/>
                <a:gd name="connsiteY2" fmla="*/ 1187516 h 1187516"/>
                <a:gd name="connsiteX3" fmla="*/ 0 w 2908219"/>
                <a:gd name="connsiteY3" fmla="*/ 1187516 h 118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8219" h="1187516">
                  <a:moveTo>
                    <a:pt x="0" y="0"/>
                  </a:moveTo>
                  <a:lnTo>
                    <a:pt x="2908220" y="0"/>
                  </a:lnTo>
                  <a:lnTo>
                    <a:pt x="2908220" y="1187516"/>
                  </a:lnTo>
                  <a:lnTo>
                    <a:pt x="0" y="1187516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AF8516B-478F-8AAF-65B1-1D7A50DA4349}"/>
                </a:ext>
              </a:extLst>
            </p:cNvPr>
            <p:cNvSpPr/>
            <p:nvPr/>
          </p:nvSpPr>
          <p:spPr>
            <a:xfrm>
              <a:off x="7099981" y="1237698"/>
              <a:ext cx="1057225" cy="2777797"/>
            </a:xfrm>
            <a:custGeom>
              <a:avLst/>
              <a:gdLst>
                <a:gd name="connsiteX0" fmla="*/ 0 w 1057225"/>
                <a:gd name="connsiteY0" fmla="*/ 0 h 2777797"/>
                <a:gd name="connsiteX1" fmla="*/ 1057226 w 1057225"/>
                <a:gd name="connsiteY1" fmla="*/ 0 h 2777797"/>
                <a:gd name="connsiteX2" fmla="*/ 1057226 w 1057225"/>
                <a:gd name="connsiteY2" fmla="*/ 2777798 h 2777797"/>
                <a:gd name="connsiteX3" fmla="*/ 0 w 1057225"/>
                <a:gd name="connsiteY3" fmla="*/ 2777798 h 277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225" h="2777797">
                  <a:moveTo>
                    <a:pt x="0" y="0"/>
                  </a:moveTo>
                  <a:lnTo>
                    <a:pt x="1057226" y="0"/>
                  </a:lnTo>
                  <a:lnTo>
                    <a:pt x="1057226" y="2777798"/>
                  </a:lnTo>
                  <a:lnTo>
                    <a:pt x="0" y="2777798"/>
                  </a:lnTo>
                  <a:close/>
                </a:path>
              </a:pathLst>
            </a:custGeom>
            <a:solidFill>
              <a:srgbClr val="F0F0F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7E06EFB-3493-B062-DE6F-083D617FB044}"/>
                </a:ext>
              </a:extLst>
            </p:cNvPr>
            <p:cNvSpPr/>
            <p:nvPr/>
          </p:nvSpPr>
          <p:spPr>
            <a:xfrm>
              <a:off x="7607292" y="1172487"/>
              <a:ext cx="78671" cy="2908219"/>
            </a:xfrm>
            <a:custGeom>
              <a:avLst/>
              <a:gdLst>
                <a:gd name="connsiteX0" fmla="*/ 0 w 78671"/>
                <a:gd name="connsiteY0" fmla="*/ 0 h 2908219"/>
                <a:gd name="connsiteX1" fmla="*/ 78671 w 78671"/>
                <a:gd name="connsiteY1" fmla="*/ 0 h 2908219"/>
                <a:gd name="connsiteX2" fmla="*/ 78671 w 78671"/>
                <a:gd name="connsiteY2" fmla="*/ 2908220 h 2908219"/>
                <a:gd name="connsiteX3" fmla="*/ 0 w 78671"/>
                <a:gd name="connsiteY3" fmla="*/ 2908220 h 290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671" h="2908219">
                  <a:moveTo>
                    <a:pt x="0" y="0"/>
                  </a:moveTo>
                  <a:lnTo>
                    <a:pt x="78671" y="0"/>
                  </a:lnTo>
                  <a:lnTo>
                    <a:pt x="78671" y="2908220"/>
                  </a:lnTo>
                  <a:lnTo>
                    <a:pt x="0" y="2908220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CF7BB10-BDCD-CE99-9E0C-645CC4304FD3}"/>
                </a:ext>
              </a:extLst>
            </p:cNvPr>
            <p:cNvSpPr/>
            <p:nvPr/>
          </p:nvSpPr>
          <p:spPr>
            <a:xfrm rot="5400000">
              <a:off x="3420144" y="2032839"/>
              <a:ext cx="2908219" cy="1187516"/>
            </a:xfrm>
            <a:custGeom>
              <a:avLst/>
              <a:gdLst>
                <a:gd name="connsiteX0" fmla="*/ 0 w 2908219"/>
                <a:gd name="connsiteY0" fmla="*/ 0 h 1187516"/>
                <a:gd name="connsiteX1" fmla="*/ 2908220 w 2908219"/>
                <a:gd name="connsiteY1" fmla="*/ 0 h 1187516"/>
                <a:gd name="connsiteX2" fmla="*/ 2908220 w 2908219"/>
                <a:gd name="connsiteY2" fmla="*/ 1187516 h 1187516"/>
                <a:gd name="connsiteX3" fmla="*/ 0 w 2908219"/>
                <a:gd name="connsiteY3" fmla="*/ 1187516 h 118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8219" h="1187516">
                  <a:moveTo>
                    <a:pt x="0" y="0"/>
                  </a:moveTo>
                  <a:lnTo>
                    <a:pt x="2908220" y="0"/>
                  </a:lnTo>
                  <a:lnTo>
                    <a:pt x="2908220" y="1187516"/>
                  </a:lnTo>
                  <a:lnTo>
                    <a:pt x="0" y="1187516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BB54A2D-6D0F-EDD1-F2DE-3ABCC8BC6800}"/>
                </a:ext>
              </a:extLst>
            </p:cNvPr>
            <p:cNvSpPr/>
            <p:nvPr/>
          </p:nvSpPr>
          <p:spPr>
            <a:xfrm>
              <a:off x="4345706" y="1237698"/>
              <a:ext cx="1057225" cy="2777797"/>
            </a:xfrm>
            <a:custGeom>
              <a:avLst/>
              <a:gdLst>
                <a:gd name="connsiteX0" fmla="*/ 0 w 1057225"/>
                <a:gd name="connsiteY0" fmla="*/ 0 h 2777797"/>
                <a:gd name="connsiteX1" fmla="*/ 1057225 w 1057225"/>
                <a:gd name="connsiteY1" fmla="*/ 0 h 2777797"/>
                <a:gd name="connsiteX2" fmla="*/ 1057225 w 1057225"/>
                <a:gd name="connsiteY2" fmla="*/ 2777798 h 2777797"/>
                <a:gd name="connsiteX3" fmla="*/ 0 w 1057225"/>
                <a:gd name="connsiteY3" fmla="*/ 2777798 h 277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225" h="2777797">
                  <a:moveTo>
                    <a:pt x="0" y="0"/>
                  </a:moveTo>
                  <a:lnTo>
                    <a:pt x="1057225" y="0"/>
                  </a:lnTo>
                  <a:lnTo>
                    <a:pt x="1057225" y="2777798"/>
                  </a:lnTo>
                  <a:lnTo>
                    <a:pt x="0" y="2777798"/>
                  </a:lnTo>
                  <a:close/>
                </a:path>
              </a:pathLst>
            </a:custGeom>
            <a:solidFill>
              <a:srgbClr val="F0F0F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848189B-D536-5739-8CD5-05A91FF93D85}"/>
                </a:ext>
              </a:extLst>
            </p:cNvPr>
            <p:cNvSpPr/>
            <p:nvPr/>
          </p:nvSpPr>
          <p:spPr>
            <a:xfrm>
              <a:off x="4853017" y="1172487"/>
              <a:ext cx="78671" cy="2908219"/>
            </a:xfrm>
            <a:custGeom>
              <a:avLst/>
              <a:gdLst>
                <a:gd name="connsiteX0" fmla="*/ 0 w 78671"/>
                <a:gd name="connsiteY0" fmla="*/ 0 h 2908219"/>
                <a:gd name="connsiteX1" fmla="*/ 78671 w 78671"/>
                <a:gd name="connsiteY1" fmla="*/ 0 h 2908219"/>
                <a:gd name="connsiteX2" fmla="*/ 78671 w 78671"/>
                <a:gd name="connsiteY2" fmla="*/ 2908220 h 2908219"/>
                <a:gd name="connsiteX3" fmla="*/ 0 w 78671"/>
                <a:gd name="connsiteY3" fmla="*/ 2908220 h 290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671" h="2908219">
                  <a:moveTo>
                    <a:pt x="0" y="0"/>
                  </a:moveTo>
                  <a:lnTo>
                    <a:pt x="78671" y="0"/>
                  </a:lnTo>
                  <a:lnTo>
                    <a:pt x="78671" y="2908220"/>
                  </a:lnTo>
                  <a:lnTo>
                    <a:pt x="0" y="2908220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B5D3A6F-D86B-4037-2BA4-ED008760CB07}"/>
                </a:ext>
              </a:extLst>
            </p:cNvPr>
            <p:cNvSpPr/>
            <p:nvPr/>
          </p:nvSpPr>
          <p:spPr>
            <a:xfrm>
              <a:off x="5864504" y="1003776"/>
              <a:ext cx="2515255" cy="3593651"/>
            </a:xfrm>
            <a:custGeom>
              <a:avLst/>
              <a:gdLst>
                <a:gd name="connsiteX0" fmla="*/ 2438676 w 2515255"/>
                <a:gd name="connsiteY0" fmla="*/ 3593652 h 3593651"/>
                <a:gd name="connsiteX1" fmla="*/ 76580 w 2515255"/>
                <a:gd name="connsiteY1" fmla="*/ 3593652 h 3593651"/>
                <a:gd name="connsiteX2" fmla="*/ 0 w 2515255"/>
                <a:gd name="connsiteY2" fmla="*/ 3517072 h 3593651"/>
                <a:gd name="connsiteX3" fmla="*/ 0 w 2515255"/>
                <a:gd name="connsiteY3" fmla="*/ 76580 h 3593651"/>
                <a:gd name="connsiteX4" fmla="*/ 76580 w 2515255"/>
                <a:gd name="connsiteY4" fmla="*/ 0 h 3593651"/>
                <a:gd name="connsiteX5" fmla="*/ 2438676 w 2515255"/>
                <a:gd name="connsiteY5" fmla="*/ 0 h 3593651"/>
                <a:gd name="connsiteX6" fmla="*/ 2515256 w 2515255"/>
                <a:gd name="connsiteY6" fmla="*/ 76580 h 3593651"/>
                <a:gd name="connsiteX7" fmla="*/ 2515256 w 2515255"/>
                <a:gd name="connsiteY7" fmla="*/ 3517072 h 3593651"/>
                <a:gd name="connsiteX8" fmla="*/ 2438676 w 2515255"/>
                <a:gd name="connsiteY8" fmla="*/ 3593652 h 3593651"/>
                <a:gd name="connsiteX9" fmla="*/ 76580 w 2515255"/>
                <a:gd name="connsiteY9" fmla="*/ 3267 h 3593651"/>
                <a:gd name="connsiteX10" fmla="*/ 3267 w 2515255"/>
                <a:gd name="connsiteY10" fmla="*/ 76580 h 3593651"/>
                <a:gd name="connsiteX11" fmla="*/ 3267 w 2515255"/>
                <a:gd name="connsiteY11" fmla="*/ 3517072 h 3593651"/>
                <a:gd name="connsiteX12" fmla="*/ 76580 w 2515255"/>
                <a:gd name="connsiteY12" fmla="*/ 3590385 h 3593651"/>
                <a:gd name="connsiteX13" fmla="*/ 2438676 w 2515255"/>
                <a:gd name="connsiteY13" fmla="*/ 3590385 h 3593651"/>
                <a:gd name="connsiteX14" fmla="*/ 2511989 w 2515255"/>
                <a:gd name="connsiteY14" fmla="*/ 3517072 h 3593651"/>
                <a:gd name="connsiteX15" fmla="*/ 2511989 w 2515255"/>
                <a:gd name="connsiteY15" fmla="*/ 76580 h 3593651"/>
                <a:gd name="connsiteX16" fmla="*/ 2438676 w 2515255"/>
                <a:gd name="connsiteY16" fmla="*/ 3267 h 359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15255" h="3593651">
                  <a:moveTo>
                    <a:pt x="2438676" y="3593652"/>
                  </a:moveTo>
                  <a:lnTo>
                    <a:pt x="76580" y="3593652"/>
                  </a:lnTo>
                  <a:cubicBezTo>
                    <a:pt x="34317" y="3593574"/>
                    <a:pt x="79" y="3559335"/>
                    <a:pt x="0" y="3517072"/>
                  </a:cubicBezTo>
                  <a:lnTo>
                    <a:pt x="0" y="76580"/>
                  </a:lnTo>
                  <a:cubicBezTo>
                    <a:pt x="0" y="34286"/>
                    <a:pt x="34291" y="0"/>
                    <a:pt x="76580" y="0"/>
                  </a:cubicBezTo>
                  <a:lnTo>
                    <a:pt x="2438676" y="0"/>
                  </a:lnTo>
                  <a:cubicBezTo>
                    <a:pt x="2480965" y="0"/>
                    <a:pt x="2515256" y="34286"/>
                    <a:pt x="2515256" y="76580"/>
                  </a:cubicBezTo>
                  <a:lnTo>
                    <a:pt x="2515256" y="3517072"/>
                  </a:lnTo>
                  <a:cubicBezTo>
                    <a:pt x="2515190" y="3559335"/>
                    <a:pt x="2480938" y="3593574"/>
                    <a:pt x="2438676" y="3593652"/>
                  </a:cubicBezTo>
                  <a:close/>
                  <a:moveTo>
                    <a:pt x="76580" y="3267"/>
                  </a:moveTo>
                  <a:cubicBezTo>
                    <a:pt x="36095" y="3267"/>
                    <a:pt x="3267" y="36091"/>
                    <a:pt x="3267" y="76580"/>
                  </a:cubicBezTo>
                  <a:lnTo>
                    <a:pt x="3267" y="3517072"/>
                  </a:lnTo>
                  <a:cubicBezTo>
                    <a:pt x="3267" y="3557557"/>
                    <a:pt x="36095" y="3590385"/>
                    <a:pt x="76580" y="3590385"/>
                  </a:cubicBezTo>
                  <a:lnTo>
                    <a:pt x="2438676" y="3590385"/>
                  </a:lnTo>
                  <a:cubicBezTo>
                    <a:pt x="2479161" y="3590385"/>
                    <a:pt x="2511989" y="3557557"/>
                    <a:pt x="2511989" y="3517072"/>
                  </a:cubicBezTo>
                  <a:lnTo>
                    <a:pt x="2511989" y="76580"/>
                  </a:lnTo>
                  <a:cubicBezTo>
                    <a:pt x="2511989" y="36091"/>
                    <a:pt x="2479161" y="3267"/>
                    <a:pt x="2438676" y="3267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CBE66D8-8C5F-069C-F0B7-FA7BD6C54F95}"/>
                </a:ext>
              </a:extLst>
            </p:cNvPr>
            <p:cNvSpPr/>
            <p:nvPr/>
          </p:nvSpPr>
          <p:spPr>
            <a:xfrm>
              <a:off x="3140678" y="1003776"/>
              <a:ext cx="2515255" cy="3593651"/>
            </a:xfrm>
            <a:custGeom>
              <a:avLst/>
              <a:gdLst>
                <a:gd name="connsiteX0" fmla="*/ 2438676 w 2515255"/>
                <a:gd name="connsiteY0" fmla="*/ 3593652 h 3593651"/>
                <a:gd name="connsiteX1" fmla="*/ 76711 w 2515255"/>
                <a:gd name="connsiteY1" fmla="*/ 3593652 h 3593651"/>
                <a:gd name="connsiteX2" fmla="*/ 0 w 2515255"/>
                <a:gd name="connsiteY2" fmla="*/ 3517072 h 3593651"/>
                <a:gd name="connsiteX3" fmla="*/ 0 w 2515255"/>
                <a:gd name="connsiteY3" fmla="*/ 76580 h 3593651"/>
                <a:gd name="connsiteX4" fmla="*/ 76580 w 2515255"/>
                <a:gd name="connsiteY4" fmla="*/ 0 h 3593651"/>
                <a:gd name="connsiteX5" fmla="*/ 76711 w 2515255"/>
                <a:gd name="connsiteY5" fmla="*/ 0 h 3593651"/>
                <a:gd name="connsiteX6" fmla="*/ 2438676 w 2515255"/>
                <a:gd name="connsiteY6" fmla="*/ 0 h 3593651"/>
                <a:gd name="connsiteX7" fmla="*/ 2515256 w 2515255"/>
                <a:gd name="connsiteY7" fmla="*/ 76580 h 3593651"/>
                <a:gd name="connsiteX8" fmla="*/ 2515256 w 2515255"/>
                <a:gd name="connsiteY8" fmla="*/ 3517072 h 3593651"/>
                <a:gd name="connsiteX9" fmla="*/ 2438676 w 2515255"/>
                <a:gd name="connsiteY9" fmla="*/ 3593652 h 3593651"/>
                <a:gd name="connsiteX10" fmla="*/ 76711 w 2515255"/>
                <a:gd name="connsiteY10" fmla="*/ 3267 h 3593651"/>
                <a:gd name="connsiteX11" fmla="*/ 3267 w 2515255"/>
                <a:gd name="connsiteY11" fmla="*/ 76580 h 3593651"/>
                <a:gd name="connsiteX12" fmla="*/ 3267 w 2515255"/>
                <a:gd name="connsiteY12" fmla="*/ 3517072 h 3593651"/>
                <a:gd name="connsiteX13" fmla="*/ 76711 w 2515255"/>
                <a:gd name="connsiteY13" fmla="*/ 3590385 h 3593651"/>
                <a:gd name="connsiteX14" fmla="*/ 2438676 w 2515255"/>
                <a:gd name="connsiteY14" fmla="*/ 3590385 h 3593651"/>
                <a:gd name="connsiteX15" fmla="*/ 2511989 w 2515255"/>
                <a:gd name="connsiteY15" fmla="*/ 3517072 h 3593651"/>
                <a:gd name="connsiteX16" fmla="*/ 2511989 w 2515255"/>
                <a:gd name="connsiteY16" fmla="*/ 76580 h 3593651"/>
                <a:gd name="connsiteX17" fmla="*/ 2438676 w 2515255"/>
                <a:gd name="connsiteY17" fmla="*/ 3267 h 359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5255" h="3593651">
                  <a:moveTo>
                    <a:pt x="2438676" y="3593652"/>
                  </a:moveTo>
                  <a:lnTo>
                    <a:pt x="76711" y="3593652"/>
                  </a:lnTo>
                  <a:cubicBezTo>
                    <a:pt x="34396" y="3593652"/>
                    <a:pt x="72" y="3559387"/>
                    <a:pt x="0" y="3517072"/>
                  </a:cubicBezTo>
                  <a:lnTo>
                    <a:pt x="0" y="76580"/>
                  </a:lnTo>
                  <a:cubicBezTo>
                    <a:pt x="0" y="34286"/>
                    <a:pt x="34286" y="0"/>
                    <a:pt x="76580" y="0"/>
                  </a:cubicBezTo>
                  <a:cubicBezTo>
                    <a:pt x="76623" y="0"/>
                    <a:pt x="76668" y="0"/>
                    <a:pt x="76711" y="0"/>
                  </a:cubicBezTo>
                  <a:lnTo>
                    <a:pt x="2438676" y="0"/>
                  </a:lnTo>
                  <a:cubicBezTo>
                    <a:pt x="2480965" y="0"/>
                    <a:pt x="2515256" y="34286"/>
                    <a:pt x="2515256" y="76580"/>
                  </a:cubicBezTo>
                  <a:lnTo>
                    <a:pt x="2515256" y="3517072"/>
                  </a:lnTo>
                  <a:cubicBezTo>
                    <a:pt x="2515256" y="3559361"/>
                    <a:pt x="2480965" y="3593652"/>
                    <a:pt x="2438676" y="3593652"/>
                  </a:cubicBezTo>
                  <a:close/>
                  <a:moveTo>
                    <a:pt x="76711" y="3267"/>
                  </a:moveTo>
                  <a:cubicBezTo>
                    <a:pt x="36200" y="3267"/>
                    <a:pt x="3339" y="36070"/>
                    <a:pt x="3267" y="76580"/>
                  </a:cubicBezTo>
                  <a:lnTo>
                    <a:pt x="3267" y="3517072"/>
                  </a:lnTo>
                  <a:cubicBezTo>
                    <a:pt x="3339" y="3557584"/>
                    <a:pt x="36200" y="3590385"/>
                    <a:pt x="76711" y="3590385"/>
                  </a:cubicBezTo>
                  <a:lnTo>
                    <a:pt x="2438676" y="3590385"/>
                  </a:lnTo>
                  <a:cubicBezTo>
                    <a:pt x="2479161" y="3590385"/>
                    <a:pt x="2511989" y="3557557"/>
                    <a:pt x="2511989" y="3517072"/>
                  </a:cubicBezTo>
                  <a:lnTo>
                    <a:pt x="2511989" y="76580"/>
                  </a:lnTo>
                  <a:cubicBezTo>
                    <a:pt x="2511989" y="36091"/>
                    <a:pt x="2479161" y="3267"/>
                    <a:pt x="2438676" y="3267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81D7976-ED93-E2E8-5C44-6472D793698A}"/>
                </a:ext>
              </a:extLst>
            </p:cNvPr>
            <p:cNvSpPr/>
            <p:nvPr/>
          </p:nvSpPr>
          <p:spPr>
            <a:xfrm>
              <a:off x="6586919" y="1556695"/>
              <a:ext cx="226212" cy="168189"/>
            </a:xfrm>
            <a:custGeom>
              <a:avLst/>
              <a:gdLst>
                <a:gd name="connsiteX0" fmla="*/ 226212 w 226212"/>
                <a:gd name="connsiteY0" fmla="*/ 0 h 168189"/>
                <a:gd name="connsiteX1" fmla="*/ 177990 w 226212"/>
                <a:gd name="connsiteY1" fmla="*/ 168189 h 168189"/>
                <a:gd name="connsiteX2" fmla="*/ 48222 w 226212"/>
                <a:gd name="connsiteY2" fmla="*/ 168189 h 168189"/>
                <a:gd name="connsiteX3" fmla="*/ 0 w 226212"/>
                <a:gd name="connsiteY3" fmla="*/ 0 h 168189"/>
                <a:gd name="connsiteX4" fmla="*/ 226212 w 226212"/>
                <a:gd name="connsiteY4" fmla="*/ 0 h 16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212" h="168189">
                  <a:moveTo>
                    <a:pt x="226212" y="0"/>
                  </a:moveTo>
                  <a:lnTo>
                    <a:pt x="177990" y="168189"/>
                  </a:lnTo>
                  <a:lnTo>
                    <a:pt x="48222" y="168189"/>
                  </a:lnTo>
                  <a:lnTo>
                    <a:pt x="0" y="0"/>
                  </a:lnTo>
                  <a:lnTo>
                    <a:pt x="226212" y="0"/>
                  </a:lnTo>
                  <a:close/>
                </a:path>
              </a:pathLst>
            </a:custGeom>
            <a:solidFill>
              <a:srgbClr val="E6E6E6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0358CB7-DD82-DA6E-AA46-1F5FFE25B502}"/>
                </a:ext>
              </a:extLst>
            </p:cNvPr>
            <p:cNvSpPr/>
            <p:nvPr/>
          </p:nvSpPr>
          <p:spPr>
            <a:xfrm>
              <a:off x="6584175" y="1302778"/>
              <a:ext cx="118790" cy="149762"/>
            </a:xfrm>
            <a:custGeom>
              <a:avLst/>
              <a:gdLst>
                <a:gd name="connsiteX0" fmla="*/ 118791 w 118790"/>
                <a:gd name="connsiteY0" fmla="*/ 149763 h 149762"/>
                <a:gd name="connsiteX1" fmla="*/ 0 w 118790"/>
                <a:gd name="connsiteY1" fmla="*/ 0 h 149762"/>
                <a:gd name="connsiteX2" fmla="*/ 118791 w 118790"/>
                <a:gd name="connsiteY2" fmla="*/ 149763 h 14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790" h="149762">
                  <a:moveTo>
                    <a:pt x="118791" y="149763"/>
                  </a:moveTo>
                  <a:cubicBezTo>
                    <a:pt x="118791" y="149763"/>
                    <a:pt x="1176" y="94222"/>
                    <a:pt x="0" y="0"/>
                  </a:cubicBezTo>
                  <a:cubicBezTo>
                    <a:pt x="0" y="0"/>
                    <a:pt x="112649" y="44171"/>
                    <a:pt x="118791" y="149763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5FAB35F-2593-DF37-2196-8BA12570FD4C}"/>
                </a:ext>
              </a:extLst>
            </p:cNvPr>
            <p:cNvSpPr/>
            <p:nvPr/>
          </p:nvSpPr>
          <p:spPr>
            <a:xfrm>
              <a:off x="6700091" y="1378049"/>
              <a:ext cx="125586" cy="143754"/>
            </a:xfrm>
            <a:custGeom>
              <a:avLst/>
              <a:gdLst>
                <a:gd name="connsiteX0" fmla="*/ 0 w 125586"/>
                <a:gd name="connsiteY0" fmla="*/ 143754 h 143754"/>
                <a:gd name="connsiteX1" fmla="*/ 125586 w 125586"/>
                <a:gd name="connsiteY1" fmla="*/ 3 h 143754"/>
                <a:gd name="connsiteX2" fmla="*/ 0 w 125586"/>
                <a:gd name="connsiteY2" fmla="*/ 143754 h 14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86" h="143754">
                  <a:moveTo>
                    <a:pt x="0" y="143754"/>
                  </a:moveTo>
                  <a:cubicBezTo>
                    <a:pt x="0" y="143754"/>
                    <a:pt x="120490" y="93833"/>
                    <a:pt x="125586" y="3"/>
                  </a:cubicBezTo>
                  <a:cubicBezTo>
                    <a:pt x="125586" y="-389"/>
                    <a:pt x="11631" y="38554"/>
                    <a:pt x="0" y="143754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C630870-80CE-1673-C8AA-5C47DEB68BD4}"/>
                </a:ext>
              </a:extLst>
            </p:cNvPr>
            <p:cNvSpPr/>
            <p:nvPr/>
          </p:nvSpPr>
          <p:spPr>
            <a:xfrm>
              <a:off x="6677943" y="1186863"/>
              <a:ext cx="96638" cy="165967"/>
            </a:xfrm>
            <a:custGeom>
              <a:avLst/>
              <a:gdLst>
                <a:gd name="connsiteX0" fmla="*/ 585 w 96638"/>
                <a:gd name="connsiteY0" fmla="*/ 165967 h 165967"/>
                <a:gd name="connsiteX1" fmla="*/ 95461 w 96638"/>
                <a:gd name="connsiteY1" fmla="*/ 0 h 165967"/>
                <a:gd name="connsiteX2" fmla="*/ 585 w 96638"/>
                <a:gd name="connsiteY2" fmla="*/ 165967 h 16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638" h="165967">
                  <a:moveTo>
                    <a:pt x="585" y="165967"/>
                  </a:moveTo>
                  <a:cubicBezTo>
                    <a:pt x="585" y="165967"/>
                    <a:pt x="109052" y="93308"/>
                    <a:pt x="95461" y="0"/>
                  </a:cubicBezTo>
                  <a:cubicBezTo>
                    <a:pt x="95461" y="0"/>
                    <a:pt x="-8693" y="60637"/>
                    <a:pt x="585" y="165967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09EE0B4-96DC-21EC-E081-A4057757BD68}"/>
                </a:ext>
              </a:extLst>
            </p:cNvPr>
            <p:cNvSpPr/>
            <p:nvPr/>
          </p:nvSpPr>
          <p:spPr>
            <a:xfrm>
              <a:off x="6618022" y="1176408"/>
              <a:ext cx="89249" cy="388389"/>
            </a:xfrm>
            <a:custGeom>
              <a:avLst/>
              <a:gdLst>
                <a:gd name="connsiteX0" fmla="*/ 81938 w 89249"/>
                <a:gd name="connsiteY0" fmla="*/ 388390 h 388389"/>
                <a:gd name="connsiteX1" fmla="*/ 68870 w 89249"/>
                <a:gd name="connsiteY1" fmla="*/ 385646 h 388389"/>
                <a:gd name="connsiteX2" fmla="*/ 0 w 89249"/>
                <a:gd name="connsiteY2" fmla="*/ 5750 h 388389"/>
                <a:gd name="connsiteX3" fmla="*/ 12023 w 89249"/>
                <a:gd name="connsiteY3" fmla="*/ 0 h 388389"/>
                <a:gd name="connsiteX4" fmla="*/ 81938 w 89249"/>
                <a:gd name="connsiteY4" fmla="*/ 388390 h 38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249" h="388389">
                  <a:moveTo>
                    <a:pt x="81938" y="388390"/>
                  </a:moveTo>
                  <a:lnTo>
                    <a:pt x="68870" y="385646"/>
                  </a:lnTo>
                  <a:cubicBezTo>
                    <a:pt x="102586" y="224252"/>
                    <a:pt x="1045" y="7972"/>
                    <a:pt x="0" y="5750"/>
                  </a:cubicBezTo>
                  <a:lnTo>
                    <a:pt x="12023" y="0"/>
                  </a:lnTo>
                  <a:cubicBezTo>
                    <a:pt x="16466" y="9017"/>
                    <a:pt x="116700" y="222553"/>
                    <a:pt x="81938" y="388390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2A9669F-2932-7188-6339-B6ADA1C48D38}"/>
                </a:ext>
              </a:extLst>
            </p:cNvPr>
            <p:cNvSpPr/>
            <p:nvPr/>
          </p:nvSpPr>
          <p:spPr>
            <a:xfrm>
              <a:off x="6174615" y="1468223"/>
              <a:ext cx="310502" cy="257314"/>
            </a:xfrm>
            <a:custGeom>
              <a:avLst/>
              <a:gdLst>
                <a:gd name="connsiteX0" fmla="*/ 310503 w 310502"/>
                <a:gd name="connsiteY0" fmla="*/ 257315 h 257314"/>
                <a:gd name="connsiteX1" fmla="*/ 49137 w 310502"/>
                <a:gd name="connsiteY1" fmla="*/ 257315 h 257314"/>
                <a:gd name="connsiteX2" fmla="*/ 0 w 310502"/>
                <a:gd name="connsiteY2" fmla="*/ 0 h 257314"/>
                <a:gd name="connsiteX3" fmla="*/ 261366 w 310502"/>
                <a:gd name="connsiteY3" fmla="*/ 0 h 257314"/>
                <a:gd name="connsiteX4" fmla="*/ 310503 w 310502"/>
                <a:gd name="connsiteY4" fmla="*/ 257315 h 25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02" h="257314">
                  <a:moveTo>
                    <a:pt x="310503" y="257315"/>
                  </a:moveTo>
                  <a:lnTo>
                    <a:pt x="49137" y="257315"/>
                  </a:lnTo>
                  <a:lnTo>
                    <a:pt x="0" y="0"/>
                  </a:lnTo>
                  <a:lnTo>
                    <a:pt x="261366" y="0"/>
                  </a:lnTo>
                  <a:lnTo>
                    <a:pt x="310503" y="257315"/>
                  </a:lnTo>
                  <a:close/>
                </a:path>
              </a:pathLst>
            </a:custGeom>
            <a:solidFill>
              <a:srgbClr val="F0F0F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490B244-6236-E370-DA87-C22543AD6277}"/>
                </a:ext>
              </a:extLst>
            </p:cNvPr>
            <p:cNvSpPr/>
            <p:nvPr/>
          </p:nvSpPr>
          <p:spPr>
            <a:xfrm>
              <a:off x="6216303" y="1502723"/>
              <a:ext cx="226996" cy="188314"/>
            </a:xfrm>
            <a:custGeom>
              <a:avLst/>
              <a:gdLst>
                <a:gd name="connsiteX0" fmla="*/ 226996 w 226996"/>
                <a:gd name="connsiteY0" fmla="*/ 188314 h 188314"/>
                <a:gd name="connsiteX1" fmla="*/ 36068 w 226996"/>
                <a:gd name="connsiteY1" fmla="*/ 188314 h 188314"/>
                <a:gd name="connsiteX2" fmla="*/ 24830 w 226996"/>
                <a:gd name="connsiteY2" fmla="*/ 130291 h 188314"/>
                <a:gd name="connsiteX3" fmla="*/ 0 w 226996"/>
                <a:gd name="connsiteY3" fmla="*/ 0 h 188314"/>
                <a:gd name="connsiteX4" fmla="*/ 191058 w 226996"/>
                <a:gd name="connsiteY4" fmla="*/ 0 h 188314"/>
                <a:gd name="connsiteX5" fmla="*/ 203212 w 226996"/>
                <a:gd name="connsiteY5" fmla="*/ 64035 h 188314"/>
                <a:gd name="connsiteX6" fmla="*/ 226996 w 226996"/>
                <a:gd name="connsiteY6" fmla="*/ 188314 h 18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996" h="188314">
                  <a:moveTo>
                    <a:pt x="226996" y="188314"/>
                  </a:moveTo>
                  <a:lnTo>
                    <a:pt x="36068" y="188314"/>
                  </a:lnTo>
                  <a:lnTo>
                    <a:pt x="24830" y="130291"/>
                  </a:lnTo>
                  <a:lnTo>
                    <a:pt x="0" y="0"/>
                  </a:lnTo>
                  <a:lnTo>
                    <a:pt x="191058" y="0"/>
                  </a:lnTo>
                  <a:lnTo>
                    <a:pt x="203212" y="64035"/>
                  </a:lnTo>
                  <a:lnTo>
                    <a:pt x="226996" y="188314"/>
                  </a:lnTo>
                  <a:close/>
                </a:path>
              </a:pathLst>
            </a:custGeom>
            <a:solidFill>
              <a:srgbClr val="FAFAFA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28FC121-03F2-74CC-5001-FB42186CB39B}"/>
                </a:ext>
              </a:extLst>
            </p:cNvPr>
            <p:cNvSpPr/>
            <p:nvPr/>
          </p:nvSpPr>
          <p:spPr>
            <a:xfrm>
              <a:off x="6278769" y="1532780"/>
              <a:ext cx="38943" cy="38943"/>
            </a:xfrm>
            <a:custGeom>
              <a:avLst/>
              <a:gdLst>
                <a:gd name="connsiteX0" fmla="*/ 38943 w 38943"/>
                <a:gd name="connsiteY0" fmla="*/ 19472 h 38943"/>
                <a:gd name="connsiteX1" fmla="*/ 19472 w 38943"/>
                <a:gd name="connsiteY1" fmla="*/ 38943 h 38943"/>
                <a:gd name="connsiteX2" fmla="*/ 0 w 38943"/>
                <a:gd name="connsiteY2" fmla="*/ 19472 h 38943"/>
                <a:gd name="connsiteX3" fmla="*/ 19472 w 38943"/>
                <a:gd name="connsiteY3" fmla="*/ 0 h 38943"/>
                <a:gd name="connsiteX4" fmla="*/ 38943 w 38943"/>
                <a:gd name="connsiteY4" fmla="*/ 19472 h 38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43" h="38943">
                  <a:moveTo>
                    <a:pt x="38943" y="19472"/>
                  </a:moveTo>
                  <a:cubicBezTo>
                    <a:pt x="38943" y="30226"/>
                    <a:pt x="30226" y="38943"/>
                    <a:pt x="19472" y="38943"/>
                  </a:cubicBezTo>
                  <a:cubicBezTo>
                    <a:pt x="8718" y="38943"/>
                    <a:pt x="0" y="30226"/>
                    <a:pt x="0" y="19472"/>
                  </a:cubicBezTo>
                  <a:cubicBezTo>
                    <a:pt x="0" y="8718"/>
                    <a:pt x="8718" y="0"/>
                    <a:pt x="19472" y="0"/>
                  </a:cubicBezTo>
                  <a:cubicBezTo>
                    <a:pt x="30226" y="0"/>
                    <a:pt x="38943" y="8718"/>
                    <a:pt x="38943" y="19472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B3DB1B1-3611-9F81-459D-0D6567F0F6D1}"/>
                </a:ext>
              </a:extLst>
            </p:cNvPr>
            <p:cNvSpPr/>
            <p:nvPr/>
          </p:nvSpPr>
          <p:spPr>
            <a:xfrm>
              <a:off x="6241263" y="1567281"/>
              <a:ext cx="202035" cy="123756"/>
            </a:xfrm>
            <a:custGeom>
              <a:avLst/>
              <a:gdLst>
                <a:gd name="connsiteX0" fmla="*/ 202036 w 202035"/>
                <a:gd name="connsiteY0" fmla="*/ 123757 h 123756"/>
                <a:gd name="connsiteX1" fmla="*/ 11239 w 202035"/>
                <a:gd name="connsiteY1" fmla="*/ 123757 h 123756"/>
                <a:gd name="connsiteX2" fmla="*/ 0 w 202035"/>
                <a:gd name="connsiteY2" fmla="*/ 65734 h 123756"/>
                <a:gd name="connsiteX3" fmla="*/ 43386 w 202035"/>
                <a:gd name="connsiteY3" fmla="*/ 39597 h 123756"/>
                <a:gd name="connsiteX4" fmla="*/ 137609 w 202035"/>
                <a:gd name="connsiteY4" fmla="*/ 30188 h 123756"/>
                <a:gd name="connsiteX5" fmla="*/ 178382 w 202035"/>
                <a:gd name="connsiteY5" fmla="*/ 0 h 12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035" h="123756">
                  <a:moveTo>
                    <a:pt x="202036" y="123757"/>
                  </a:moveTo>
                  <a:lnTo>
                    <a:pt x="11239" y="123757"/>
                  </a:lnTo>
                  <a:lnTo>
                    <a:pt x="0" y="65734"/>
                  </a:lnTo>
                  <a:cubicBezTo>
                    <a:pt x="9357" y="50483"/>
                    <a:pt x="25535" y="40734"/>
                    <a:pt x="43386" y="39597"/>
                  </a:cubicBezTo>
                  <a:cubicBezTo>
                    <a:pt x="82591" y="39597"/>
                    <a:pt x="116830" y="67432"/>
                    <a:pt x="137609" y="30188"/>
                  </a:cubicBezTo>
                  <a:cubicBezTo>
                    <a:pt x="147763" y="16165"/>
                    <a:pt x="162007" y="5619"/>
                    <a:pt x="178382" y="0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CC00A2E-D5C5-7421-D0B2-A8FCE9903228}"/>
                </a:ext>
              </a:extLst>
            </p:cNvPr>
            <p:cNvSpPr/>
            <p:nvPr/>
          </p:nvSpPr>
          <p:spPr>
            <a:xfrm>
              <a:off x="6105352" y="1468223"/>
              <a:ext cx="118398" cy="256792"/>
            </a:xfrm>
            <a:custGeom>
              <a:avLst/>
              <a:gdLst>
                <a:gd name="connsiteX0" fmla="*/ 69262 w 118398"/>
                <a:gd name="connsiteY0" fmla="*/ 0 h 256792"/>
                <a:gd name="connsiteX1" fmla="*/ 0 w 118398"/>
                <a:gd name="connsiteY1" fmla="*/ 256792 h 256792"/>
                <a:gd name="connsiteX2" fmla="*/ 51751 w 118398"/>
                <a:gd name="connsiteY2" fmla="*/ 256792 h 256792"/>
                <a:gd name="connsiteX3" fmla="*/ 118399 w 118398"/>
                <a:gd name="connsiteY3" fmla="*/ 256792 h 256792"/>
                <a:gd name="connsiteX4" fmla="*/ 69262 w 118398"/>
                <a:gd name="connsiteY4" fmla="*/ 0 h 2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398" h="256792">
                  <a:moveTo>
                    <a:pt x="69262" y="0"/>
                  </a:moveTo>
                  <a:lnTo>
                    <a:pt x="0" y="256792"/>
                  </a:lnTo>
                  <a:lnTo>
                    <a:pt x="51751" y="256792"/>
                  </a:lnTo>
                  <a:lnTo>
                    <a:pt x="118399" y="256792"/>
                  </a:lnTo>
                  <a:lnTo>
                    <a:pt x="69262" y="0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54891DD-81C4-6416-F1E4-28037FA442FE}"/>
                </a:ext>
              </a:extLst>
            </p:cNvPr>
            <p:cNvSpPr/>
            <p:nvPr/>
          </p:nvSpPr>
          <p:spPr>
            <a:xfrm rot="20224802">
              <a:off x="3470125" y="1291073"/>
              <a:ext cx="527436" cy="527436"/>
            </a:xfrm>
            <a:custGeom>
              <a:avLst/>
              <a:gdLst>
                <a:gd name="connsiteX0" fmla="*/ 527437 w 527436"/>
                <a:gd name="connsiteY0" fmla="*/ 263718 h 527436"/>
                <a:gd name="connsiteX1" fmla="*/ 263718 w 527436"/>
                <a:gd name="connsiteY1" fmla="*/ 527437 h 527436"/>
                <a:gd name="connsiteX2" fmla="*/ 0 w 527436"/>
                <a:gd name="connsiteY2" fmla="*/ 263718 h 527436"/>
                <a:gd name="connsiteX3" fmla="*/ 263718 w 527436"/>
                <a:gd name="connsiteY3" fmla="*/ 0 h 527436"/>
                <a:gd name="connsiteX4" fmla="*/ 527437 w 527436"/>
                <a:gd name="connsiteY4" fmla="*/ 263718 h 52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436" h="527436">
                  <a:moveTo>
                    <a:pt x="527437" y="263718"/>
                  </a:moveTo>
                  <a:cubicBezTo>
                    <a:pt x="527437" y="409366"/>
                    <a:pt x="409366" y="527437"/>
                    <a:pt x="263718" y="527437"/>
                  </a:cubicBezTo>
                  <a:cubicBezTo>
                    <a:pt x="118071" y="527437"/>
                    <a:pt x="0" y="409366"/>
                    <a:pt x="0" y="263718"/>
                  </a:cubicBezTo>
                  <a:cubicBezTo>
                    <a:pt x="0" y="118071"/>
                    <a:pt x="118071" y="0"/>
                    <a:pt x="263718" y="0"/>
                  </a:cubicBezTo>
                  <a:cubicBezTo>
                    <a:pt x="409366" y="0"/>
                    <a:pt x="527437" y="118071"/>
                    <a:pt x="527437" y="263718"/>
                  </a:cubicBez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D9C7893-AE3E-2739-0A2C-101F3BB22873}"/>
                </a:ext>
              </a:extLst>
            </p:cNvPr>
            <p:cNvSpPr/>
            <p:nvPr/>
          </p:nvSpPr>
          <p:spPr>
            <a:xfrm rot="20250002">
              <a:off x="3490934" y="1311775"/>
              <a:ext cx="485879" cy="485879"/>
            </a:xfrm>
            <a:custGeom>
              <a:avLst/>
              <a:gdLst>
                <a:gd name="connsiteX0" fmla="*/ 485880 w 485879"/>
                <a:gd name="connsiteY0" fmla="*/ 242940 h 485879"/>
                <a:gd name="connsiteX1" fmla="*/ 242940 w 485879"/>
                <a:gd name="connsiteY1" fmla="*/ 485880 h 485879"/>
                <a:gd name="connsiteX2" fmla="*/ 0 w 485879"/>
                <a:gd name="connsiteY2" fmla="*/ 242940 h 485879"/>
                <a:gd name="connsiteX3" fmla="*/ 242940 w 485879"/>
                <a:gd name="connsiteY3" fmla="*/ 0 h 485879"/>
                <a:gd name="connsiteX4" fmla="*/ 485880 w 485879"/>
                <a:gd name="connsiteY4" fmla="*/ 242940 h 48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879" h="485879">
                  <a:moveTo>
                    <a:pt x="485880" y="242940"/>
                  </a:moveTo>
                  <a:cubicBezTo>
                    <a:pt x="485880" y="377112"/>
                    <a:pt x="377112" y="485880"/>
                    <a:pt x="242940" y="485880"/>
                  </a:cubicBezTo>
                  <a:cubicBezTo>
                    <a:pt x="108768" y="485880"/>
                    <a:pt x="0" y="377112"/>
                    <a:pt x="0" y="242940"/>
                  </a:cubicBezTo>
                  <a:cubicBezTo>
                    <a:pt x="0" y="108768"/>
                    <a:pt x="108768" y="0"/>
                    <a:pt x="242940" y="0"/>
                  </a:cubicBezTo>
                  <a:cubicBezTo>
                    <a:pt x="377112" y="0"/>
                    <a:pt x="485880" y="108768"/>
                    <a:pt x="485880" y="242940"/>
                  </a:cubicBezTo>
                  <a:close/>
                </a:path>
              </a:pathLst>
            </a:custGeom>
            <a:solidFill>
              <a:srgbClr val="FAFAFA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3D16C71-5E0F-843D-970C-05D883395A73}"/>
                </a:ext>
              </a:extLst>
            </p:cNvPr>
            <p:cNvSpPr/>
            <p:nvPr/>
          </p:nvSpPr>
          <p:spPr>
            <a:xfrm>
              <a:off x="3725484" y="1333881"/>
              <a:ext cx="9147" cy="50705"/>
            </a:xfrm>
            <a:custGeom>
              <a:avLst/>
              <a:gdLst>
                <a:gd name="connsiteX0" fmla="*/ 0 w 9147"/>
                <a:gd name="connsiteY0" fmla="*/ 0 h 50705"/>
                <a:gd name="connsiteX1" fmla="*/ 9148 w 9147"/>
                <a:gd name="connsiteY1" fmla="*/ 0 h 50705"/>
                <a:gd name="connsiteX2" fmla="*/ 9148 w 9147"/>
                <a:gd name="connsiteY2" fmla="*/ 50705 h 50705"/>
                <a:gd name="connsiteX3" fmla="*/ 0 w 9147"/>
                <a:gd name="connsiteY3" fmla="*/ 50705 h 5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7" h="50705">
                  <a:moveTo>
                    <a:pt x="0" y="0"/>
                  </a:moveTo>
                  <a:lnTo>
                    <a:pt x="9148" y="0"/>
                  </a:lnTo>
                  <a:lnTo>
                    <a:pt x="9148" y="50705"/>
                  </a:lnTo>
                  <a:lnTo>
                    <a:pt x="0" y="50705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EC48FD4-C8AA-475F-CC15-A58693A1295F}"/>
                </a:ext>
              </a:extLst>
            </p:cNvPr>
            <p:cNvSpPr/>
            <p:nvPr/>
          </p:nvSpPr>
          <p:spPr>
            <a:xfrm>
              <a:off x="3725484" y="1723708"/>
              <a:ext cx="9147" cy="50705"/>
            </a:xfrm>
            <a:custGeom>
              <a:avLst/>
              <a:gdLst>
                <a:gd name="connsiteX0" fmla="*/ 0 w 9147"/>
                <a:gd name="connsiteY0" fmla="*/ 0 h 50705"/>
                <a:gd name="connsiteX1" fmla="*/ 9148 w 9147"/>
                <a:gd name="connsiteY1" fmla="*/ 0 h 50705"/>
                <a:gd name="connsiteX2" fmla="*/ 9148 w 9147"/>
                <a:gd name="connsiteY2" fmla="*/ 50705 h 50705"/>
                <a:gd name="connsiteX3" fmla="*/ 0 w 9147"/>
                <a:gd name="connsiteY3" fmla="*/ 50705 h 5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7" h="50705">
                  <a:moveTo>
                    <a:pt x="0" y="0"/>
                  </a:moveTo>
                  <a:lnTo>
                    <a:pt x="9148" y="0"/>
                  </a:lnTo>
                  <a:lnTo>
                    <a:pt x="9148" y="50705"/>
                  </a:lnTo>
                  <a:lnTo>
                    <a:pt x="0" y="50705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9DDFDEE-51BF-1C65-D8C3-0B9F5C51109E}"/>
                </a:ext>
              </a:extLst>
            </p:cNvPr>
            <p:cNvSpPr/>
            <p:nvPr/>
          </p:nvSpPr>
          <p:spPr>
            <a:xfrm>
              <a:off x="3509727" y="1549639"/>
              <a:ext cx="50705" cy="9147"/>
            </a:xfrm>
            <a:custGeom>
              <a:avLst/>
              <a:gdLst>
                <a:gd name="connsiteX0" fmla="*/ 0 w 50705"/>
                <a:gd name="connsiteY0" fmla="*/ 0 h 9147"/>
                <a:gd name="connsiteX1" fmla="*/ 50705 w 50705"/>
                <a:gd name="connsiteY1" fmla="*/ 0 h 9147"/>
                <a:gd name="connsiteX2" fmla="*/ 50705 w 50705"/>
                <a:gd name="connsiteY2" fmla="*/ 9148 h 9147"/>
                <a:gd name="connsiteX3" fmla="*/ 0 w 50705"/>
                <a:gd name="connsiteY3" fmla="*/ 9148 h 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05" h="9147">
                  <a:moveTo>
                    <a:pt x="0" y="0"/>
                  </a:moveTo>
                  <a:lnTo>
                    <a:pt x="50705" y="0"/>
                  </a:lnTo>
                  <a:lnTo>
                    <a:pt x="50705" y="9148"/>
                  </a:lnTo>
                  <a:lnTo>
                    <a:pt x="0" y="9148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3F3AD9C-9A94-D563-F510-69093B0DD473}"/>
                </a:ext>
              </a:extLst>
            </p:cNvPr>
            <p:cNvSpPr/>
            <p:nvPr/>
          </p:nvSpPr>
          <p:spPr>
            <a:xfrm>
              <a:off x="3899554" y="1549639"/>
              <a:ext cx="50705" cy="9147"/>
            </a:xfrm>
            <a:custGeom>
              <a:avLst/>
              <a:gdLst>
                <a:gd name="connsiteX0" fmla="*/ 0 w 50705"/>
                <a:gd name="connsiteY0" fmla="*/ 0 h 9147"/>
                <a:gd name="connsiteX1" fmla="*/ 50705 w 50705"/>
                <a:gd name="connsiteY1" fmla="*/ 0 h 9147"/>
                <a:gd name="connsiteX2" fmla="*/ 50705 w 50705"/>
                <a:gd name="connsiteY2" fmla="*/ 9148 h 9147"/>
                <a:gd name="connsiteX3" fmla="*/ 0 w 50705"/>
                <a:gd name="connsiteY3" fmla="*/ 9148 h 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05" h="9147">
                  <a:moveTo>
                    <a:pt x="0" y="0"/>
                  </a:moveTo>
                  <a:lnTo>
                    <a:pt x="50705" y="0"/>
                  </a:lnTo>
                  <a:lnTo>
                    <a:pt x="50705" y="9148"/>
                  </a:lnTo>
                  <a:lnTo>
                    <a:pt x="0" y="9148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3265F04-27FC-53EC-5049-FC7CB7FBD1BE}"/>
                </a:ext>
              </a:extLst>
            </p:cNvPr>
            <p:cNvSpPr/>
            <p:nvPr/>
          </p:nvSpPr>
          <p:spPr>
            <a:xfrm rot="18899400">
              <a:off x="3842491" y="1411678"/>
              <a:ext cx="50704" cy="9147"/>
            </a:xfrm>
            <a:custGeom>
              <a:avLst/>
              <a:gdLst>
                <a:gd name="connsiteX0" fmla="*/ 0 w 50704"/>
                <a:gd name="connsiteY0" fmla="*/ 0 h 9147"/>
                <a:gd name="connsiteX1" fmla="*/ 50705 w 50704"/>
                <a:gd name="connsiteY1" fmla="*/ 0 h 9147"/>
                <a:gd name="connsiteX2" fmla="*/ 50705 w 50704"/>
                <a:gd name="connsiteY2" fmla="*/ 9148 h 9147"/>
                <a:gd name="connsiteX3" fmla="*/ 0 w 50704"/>
                <a:gd name="connsiteY3" fmla="*/ 9148 h 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04" h="9147">
                  <a:moveTo>
                    <a:pt x="0" y="0"/>
                  </a:moveTo>
                  <a:lnTo>
                    <a:pt x="50705" y="0"/>
                  </a:lnTo>
                  <a:lnTo>
                    <a:pt x="50705" y="9148"/>
                  </a:lnTo>
                  <a:lnTo>
                    <a:pt x="0" y="9148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2DB8015-791C-9804-C254-8DBAB38F3004}"/>
                </a:ext>
              </a:extLst>
            </p:cNvPr>
            <p:cNvSpPr/>
            <p:nvPr/>
          </p:nvSpPr>
          <p:spPr>
            <a:xfrm rot="18899400">
              <a:off x="3566818" y="1687495"/>
              <a:ext cx="50704" cy="9147"/>
            </a:xfrm>
            <a:custGeom>
              <a:avLst/>
              <a:gdLst>
                <a:gd name="connsiteX0" fmla="*/ 0 w 50704"/>
                <a:gd name="connsiteY0" fmla="*/ 0 h 9147"/>
                <a:gd name="connsiteX1" fmla="*/ 50705 w 50704"/>
                <a:gd name="connsiteY1" fmla="*/ 0 h 9147"/>
                <a:gd name="connsiteX2" fmla="*/ 50705 w 50704"/>
                <a:gd name="connsiteY2" fmla="*/ 9148 h 9147"/>
                <a:gd name="connsiteX3" fmla="*/ 0 w 50704"/>
                <a:gd name="connsiteY3" fmla="*/ 9148 h 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04" h="9147">
                  <a:moveTo>
                    <a:pt x="0" y="0"/>
                  </a:moveTo>
                  <a:lnTo>
                    <a:pt x="50705" y="0"/>
                  </a:lnTo>
                  <a:lnTo>
                    <a:pt x="50705" y="9148"/>
                  </a:lnTo>
                  <a:lnTo>
                    <a:pt x="0" y="9148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345C498-0CEF-80A7-128B-B8CA97ECDAA7}"/>
                </a:ext>
              </a:extLst>
            </p:cNvPr>
            <p:cNvSpPr/>
            <p:nvPr/>
          </p:nvSpPr>
          <p:spPr>
            <a:xfrm rot="18899400">
              <a:off x="3587655" y="1390841"/>
              <a:ext cx="9147" cy="50704"/>
            </a:xfrm>
            <a:custGeom>
              <a:avLst/>
              <a:gdLst>
                <a:gd name="connsiteX0" fmla="*/ 0 w 9147"/>
                <a:gd name="connsiteY0" fmla="*/ 0 h 50704"/>
                <a:gd name="connsiteX1" fmla="*/ 9148 w 9147"/>
                <a:gd name="connsiteY1" fmla="*/ 0 h 50704"/>
                <a:gd name="connsiteX2" fmla="*/ 9148 w 9147"/>
                <a:gd name="connsiteY2" fmla="*/ 50705 h 50704"/>
                <a:gd name="connsiteX3" fmla="*/ 0 w 9147"/>
                <a:gd name="connsiteY3" fmla="*/ 50705 h 5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7" h="50704">
                  <a:moveTo>
                    <a:pt x="0" y="0"/>
                  </a:moveTo>
                  <a:lnTo>
                    <a:pt x="9148" y="0"/>
                  </a:lnTo>
                  <a:lnTo>
                    <a:pt x="9148" y="50705"/>
                  </a:lnTo>
                  <a:lnTo>
                    <a:pt x="0" y="50705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AFF0FFE-F1F8-EEFD-E75C-2697CAF62274}"/>
                </a:ext>
              </a:extLst>
            </p:cNvPr>
            <p:cNvSpPr/>
            <p:nvPr/>
          </p:nvSpPr>
          <p:spPr>
            <a:xfrm rot="18900601">
              <a:off x="3863260" y="1666746"/>
              <a:ext cx="9147" cy="50704"/>
            </a:xfrm>
            <a:custGeom>
              <a:avLst/>
              <a:gdLst>
                <a:gd name="connsiteX0" fmla="*/ 0 w 9147"/>
                <a:gd name="connsiteY0" fmla="*/ 0 h 50704"/>
                <a:gd name="connsiteX1" fmla="*/ 9148 w 9147"/>
                <a:gd name="connsiteY1" fmla="*/ 0 h 50704"/>
                <a:gd name="connsiteX2" fmla="*/ 9148 w 9147"/>
                <a:gd name="connsiteY2" fmla="*/ 50705 h 50704"/>
                <a:gd name="connsiteX3" fmla="*/ 0 w 9147"/>
                <a:gd name="connsiteY3" fmla="*/ 50705 h 5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7" h="50704">
                  <a:moveTo>
                    <a:pt x="0" y="0"/>
                  </a:moveTo>
                  <a:lnTo>
                    <a:pt x="9148" y="0"/>
                  </a:lnTo>
                  <a:lnTo>
                    <a:pt x="9148" y="50705"/>
                  </a:lnTo>
                  <a:lnTo>
                    <a:pt x="0" y="50705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9FEB2CA-F5A5-F39D-1C55-170906945345}"/>
                </a:ext>
              </a:extLst>
            </p:cNvPr>
            <p:cNvSpPr/>
            <p:nvPr/>
          </p:nvSpPr>
          <p:spPr>
            <a:xfrm rot="17489400">
              <a:off x="3765839" y="1522539"/>
              <a:ext cx="7840" cy="92262"/>
            </a:xfrm>
            <a:custGeom>
              <a:avLst/>
              <a:gdLst>
                <a:gd name="connsiteX0" fmla="*/ 0 w 7840"/>
                <a:gd name="connsiteY0" fmla="*/ 0 h 92262"/>
                <a:gd name="connsiteX1" fmla="*/ 7841 w 7840"/>
                <a:gd name="connsiteY1" fmla="*/ 0 h 92262"/>
                <a:gd name="connsiteX2" fmla="*/ 7841 w 7840"/>
                <a:gd name="connsiteY2" fmla="*/ 92262 h 92262"/>
                <a:gd name="connsiteX3" fmla="*/ 0 w 7840"/>
                <a:gd name="connsiteY3" fmla="*/ 92262 h 9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0" h="92262">
                  <a:moveTo>
                    <a:pt x="0" y="0"/>
                  </a:moveTo>
                  <a:lnTo>
                    <a:pt x="7841" y="0"/>
                  </a:lnTo>
                  <a:lnTo>
                    <a:pt x="7841" y="92262"/>
                  </a:lnTo>
                  <a:lnTo>
                    <a:pt x="0" y="92262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A3D6849-8642-1FC8-8EF9-C5FDE28BAD10}"/>
                </a:ext>
              </a:extLst>
            </p:cNvPr>
            <p:cNvSpPr/>
            <p:nvPr/>
          </p:nvSpPr>
          <p:spPr>
            <a:xfrm>
              <a:off x="3592188" y="1440257"/>
              <a:ext cx="141660" cy="117745"/>
            </a:xfrm>
            <a:custGeom>
              <a:avLst/>
              <a:gdLst>
                <a:gd name="connsiteX0" fmla="*/ 141660 w 141660"/>
                <a:gd name="connsiteY0" fmla="*/ 117745 h 117745"/>
                <a:gd name="connsiteX1" fmla="*/ 0 w 141660"/>
                <a:gd name="connsiteY1" fmla="*/ 117745 h 117745"/>
                <a:gd name="connsiteX2" fmla="*/ 0 w 141660"/>
                <a:gd name="connsiteY2" fmla="*/ 110035 h 117745"/>
                <a:gd name="connsiteX3" fmla="*/ 133950 w 141660"/>
                <a:gd name="connsiteY3" fmla="*/ 110035 h 117745"/>
                <a:gd name="connsiteX4" fmla="*/ 133950 w 141660"/>
                <a:gd name="connsiteY4" fmla="*/ 0 h 117745"/>
                <a:gd name="connsiteX5" fmla="*/ 141660 w 141660"/>
                <a:gd name="connsiteY5" fmla="*/ 0 h 117745"/>
                <a:gd name="connsiteX6" fmla="*/ 141660 w 141660"/>
                <a:gd name="connsiteY6" fmla="*/ 117745 h 11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60" h="117745">
                  <a:moveTo>
                    <a:pt x="141660" y="117745"/>
                  </a:moveTo>
                  <a:lnTo>
                    <a:pt x="0" y="117745"/>
                  </a:lnTo>
                  <a:lnTo>
                    <a:pt x="0" y="110035"/>
                  </a:lnTo>
                  <a:lnTo>
                    <a:pt x="133950" y="110035"/>
                  </a:lnTo>
                  <a:lnTo>
                    <a:pt x="133950" y="0"/>
                  </a:lnTo>
                  <a:lnTo>
                    <a:pt x="141660" y="0"/>
                  </a:lnTo>
                  <a:lnTo>
                    <a:pt x="141660" y="117745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774D1BE-92AA-88F6-00BD-FEBF2794AC56}"/>
                </a:ext>
              </a:extLst>
            </p:cNvPr>
            <p:cNvSpPr/>
            <p:nvPr/>
          </p:nvSpPr>
          <p:spPr>
            <a:xfrm>
              <a:off x="2501900" y="5395509"/>
              <a:ext cx="6534150" cy="3267"/>
            </a:xfrm>
            <a:custGeom>
              <a:avLst/>
              <a:gdLst>
                <a:gd name="connsiteX0" fmla="*/ 0 w 6534150"/>
                <a:gd name="connsiteY0" fmla="*/ 0 h 3267"/>
                <a:gd name="connsiteX1" fmla="*/ 6534150 w 6534150"/>
                <a:gd name="connsiteY1" fmla="*/ 0 h 3267"/>
                <a:gd name="connsiteX2" fmla="*/ 6534150 w 6534150"/>
                <a:gd name="connsiteY2" fmla="*/ 3267 h 3267"/>
                <a:gd name="connsiteX3" fmla="*/ 0 w 6534150"/>
                <a:gd name="connsiteY3" fmla="*/ 3267 h 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34150" h="3267">
                  <a:moveTo>
                    <a:pt x="0" y="0"/>
                  </a:moveTo>
                  <a:lnTo>
                    <a:pt x="6534150" y="0"/>
                  </a:lnTo>
                  <a:lnTo>
                    <a:pt x="6534150" y="3267"/>
                  </a:lnTo>
                  <a:lnTo>
                    <a:pt x="0" y="3267"/>
                  </a:lnTo>
                  <a:close/>
                </a:path>
              </a:pathLst>
            </a:custGeom>
            <a:solidFill>
              <a:srgbClr val="E0E0E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D026C7B-87AB-20DE-B7BE-E606AF04CABC}"/>
                </a:ext>
              </a:extLst>
            </p:cNvPr>
            <p:cNvSpPr/>
            <p:nvPr/>
          </p:nvSpPr>
          <p:spPr>
            <a:xfrm>
              <a:off x="3019796" y="5767955"/>
              <a:ext cx="5621459" cy="161262"/>
            </a:xfrm>
            <a:custGeom>
              <a:avLst/>
              <a:gdLst>
                <a:gd name="connsiteX0" fmla="*/ 5621460 w 5621459"/>
                <a:gd name="connsiteY0" fmla="*/ 80632 h 161262"/>
                <a:gd name="connsiteX1" fmla="*/ 2810730 w 5621459"/>
                <a:gd name="connsiteY1" fmla="*/ 161263 h 161262"/>
                <a:gd name="connsiteX2" fmla="*/ 0 w 5621459"/>
                <a:gd name="connsiteY2" fmla="*/ 80632 h 161262"/>
                <a:gd name="connsiteX3" fmla="*/ 2810730 w 5621459"/>
                <a:gd name="connsiteY3" fmla="*/ 0 h 161262"/>
                <a:gd name="connsiteX4" fmla="*/ 5621460 w 5621459"/>
                <a:gd name="connsiteY4" fmla="*/ 80632 h 16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1459" h="161262">
                  <a:moveTo>
                    <a:pt x="5621460" y="80632"/>
                  </a:moveTo>
                  <a:cubicBezTo>
                    <a:pt x="5621460" y="125163"/>
                    <a:pt x="4363054" y="161263"/>
                    <a:pt x="2810730" y="161263"/>
                  </a:cubicBezTo>
                  <a:cubicBezTo>
                    <a:pt x="1258407" y="161263"/>
                    <a:pt x="0" y="125163"/>
                    <a:pt x="0" y="80632"/>
                  </a:cubicBezTo>
                  <a:cubicBezTo>
                    <a:pt x="0" y="36100"/>
                    <a:pt x="1258407" y="0"/>
                    <a:pt x="2810730" y="0"/>
                  </a:cubicBezTo>
                  <a:cubicBezTo>
                    <a:pt x="4363054" y="0"/>
                    <a:pt x="5621460" y="36100"/>
                    <a:pt x="5621460" y="80632"/>
                  </a:cubicBezTo>
                  <a:close/>
                </a:path>
              </a:pathLst>
            </a:custGeom>
            <a:solidFill>
              <a:srgbClr val="F5F5F5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FFD97D5-CDCD-29F8-761B-AC21C8251F02}"/>
                </a:ext>
              </a:extLst>
            </p:cNvPr>
            <p:cNvSpPr/>
            <p:nvPr/>
          </p:nvSpPr>
          <p:spPr>
            <a:xfrm>
              <a:off x="3311612" y="3050758"/>
              <a:ext cx="1090808" cy="1280095"/>
            </a:xfrm>
            <a:custGeom>
              <a:avLst/>
              <a:gdLst>
                <a:gd name="connsiteX0" fmla="*/ 110165 w 1090808"/>
                <a:gd name="connsiteY0" fmla="*/ 126015 h 1280095"/>
                <a:gd name="connsiteX1" fmla="*/ 1568 w 1090808"/>
                <a:gd name="connsiteY1" fmla="*/ 349091 h 1280095"/>
                <a:gd name="connsiteX2" fmla="*/ 151461 w 1090808"/>
                <a:gd name="connsiteY2" fmla="*/ 1224667 h 1280095"/>
                <a:gd name="connsiteX3" fmla="*/ 1081401 w 1090808"/>
                <a:gd name="connsiteY3" fmla="*/ 1170172 h 1280095"/>
                <a:gd name="connsiteX4" fmla="*/ 937650 w 1090808"/>
                <a:gd name="connsiteY4" fmla="*/ 47344 h 1280095"/>
                <a:gd name="connsiteX5" fmla="*/ 110165 w 1090808"/>
                <a:gd name="connsiteY5" fmla="*/ 126015 h 128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808" h="1280095">
                  <a:moveTo>
                    <a:pt x="110165" y="126015"/>
                  </a:moveTo>
                  <a:cubicBezTo>
                    <a:pt x="33525" y="172799"/>
                    <a:pt x="-8881" y="259913"/>
                    <a:pt x="1568" y="349091"/>
                  </a:cubicBezTo>
                  <a:cubicBezTo>
                    <a:pt x="30579" y="581706"/>
                    <a:pt x="104023" y="1140246"/>
                    <a:pt x="151461" y="1224667"/>
                  </a:cubicBezTo>
                  <a:cubicBezTo>
                    <a:pt x="211444" y="1331566"/>
                    <a:pt x="1038406" y="1267531"/>
                    <a:pt x="1081401" y="1170172"/>
                  </a:cubicBezTo>
                  <a:cubicBezTo>
                    <a:pt x="1124396" y="1072813"/>
                    <a:pt x="1010179" y="124708"/>
                    <a:pt x="937650" y="47344"/>
                  </a:cubicBezTo>
                  <a:cubicBezTo>
                    <a:pt x="878189" y="-17344"/>
                    <a:pt x="369440" y="-36424"/>
                    <a:pt x="110165" y="126015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786B668-1A73-4EAB-FA38-47472FA495E3}"/>
                </a:ext>
              </a:extLst>
            </p:cNvPr>
            <p:cNvSpPr/>
            <p:nvPr/>
          </p:nvSpPr>
          <p:spPr>
            <a:xfrm>
              <a:off x="3311612" y="3050758"/>
              <a:ext cx="1090808" cy="1280095"/>
            </a:xfrm>
            <a:custGeom>
              <a:avLst/>
              <a:gdLst>
                <a:gd name="connsiteX0" fmla="*/ 110165 w 1090808"/>
                <a:gd name="connsiteY0" fmla="*/ 126015 h 1280095"/>
                <a:gd name="connsiteX1" fmla="*/ 1568 w 1090808"/>
                <a:gd name="connsiteY1" fmla="*/ 349091 h 1280095"/>
                <a:gd name="connsiteX2" fmla="*/ 151461 w 1090808"/>
                <a:gd name="connsiteY2" fmla="*/ 1224667 h 1280095"/>
                <a:gd name="connsiteX3" fmla="*/ 1081401 w 1090808"/>
                <a:gd name="connsiteY3" fmla="*/ 1170172 h 1280095"/>
                <a:gd name="connsiteX4" fmla="*/ 937650 w 1090808"/>
                <a:gd name="connsiteY4" fmla="*/ 47344 h 1280095"/>
                <a:gd name="connsiteX5" fmla="*/ 110165 w 1090808"/>
                <a:gd name="connsiteY5" fmla="*/ 126015 h 128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808" h="1280095">
                  <a:moveTo>
                    <a:pt x="110165" y="126015"/>
                  </a:moveTo>
                  <a:cubicBezTo>
                    <a:pt x="33525" y="172799"/>
                    <a:pt x="-8881" y="259913"/>
                    <a:pt x="1568" y="349091"/>
                  </a:cubicBezTo>
                  <a:cubicBezTo>
                    <a:pt x="30579" y="581706"/>
                    <a:pt x="104023" y="1140246"/>
                    <a:pt x="151461" y="1224667"/>
                  </a:cubicBezTo>
                  <a:cubicBezTo>
                    <a:pt x="211444" y="1331566"/>
                    <a:pt x="1038406" y="1267531"/>
                    <a:pt x="1081401" y="1170172"/>
                  </a:cubicBezTo>
                  <a:cubicBezTo>
                    <a:pt x="1124396" y="1072813"/>
                    <a:pt x="1010179" y="124708"/>
                    <a:pt x="937650" y="47344"/>
                  </a:cubicBezTo>
                  <a:cubicBezTo>
                    <a:pt x="878189" y="-17344"/>
                    <a:pt x="369440" y="-36424"/>
                    <a:pt x="110165" y="126015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CF3DE04-2A6B-7B52-5062-28C458CD2255}"/>
                </a:ext>
              </a:extLst>
            </p:cNvPr>
            <p:cNvSpPr/>
            <p:nvPr/>
          </p:nvSpPr>
          <p:spPr>
            <a:xfrm>
              <a:off x="3394383" y="3130772"/>
              <a:ext cx="137429" cy="1166214"/>
            </a:xfrm>
            <a:custGeom>
              <a:avLst/>
              <a:gdLst>
                <a:gd name="connsiteX0" fmla="*/ 124492 w 137429"/>
                <a:gd name="connsiteY0" fmla="*/ 1166215 h 1166214"/>
                <a:gd name="connsiteX1" fmla="*/ 996 w 137429"/>
                <a:gd name="connsiteY1" fmla="*/ 291946 h 1166214"/>
                <a:gd name="connsiteX2" fmla="*/ 112600 w 137429"/>
                <a:gd name="connsiteY2" fmla="*/ 0 h 1166214"/>
                <a:gd name="connsiteX3" fmla="*/ 117827 w 137429"/>
                <a:gd name="connsiteY3" fmla="*/ 12023 h 1166214"/>
                <a:gd name="connsiteX4" fmla="*/ 14065 w 137429"/>
                <a:gd name="connsiteY4" fmla="*/ 291292 h 1166214"/>
                <a:gd name="connsiteX5" fmla="*/ 137429 w 137429"/>
                <a:gd name="connsiteY5" fmla="*/ 1163994 h 116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429" h="1166214">
                  <a:moveTo>
                    <a:pt x="124492" y="1166215"/>
                  </a:moveTo>
                  <a:cubicBezTo>
                    <a:pt x="123446" y="1159812"/>
                    <a:pt x="13150" y="523908"/>
                    <a:pt x="996" y="291946"/>
                  </a:cubicBezTo>
                  <a:cubicBezTo>
                    <a:pt x="-12072" y="55801"/>
                    <a:pt x="107634" y="2091"/>
                    <a:pt x="112600" y="0"/>
                  </a:cubicBezTo>
                  <a:lnTo>
                    <a:pt x="117827" y="12023"/>
                  </a:lnTo>
                  <a:cubicBezTo>
                    <a:pt x="116651" y="12023"/>
                    <a:pt x="2042" y="64296"/>
                    <a:pt x="14065" y="291292"/>
                  </a:cubicBezTo>
                  <a:cubicBezTo>
                    <a:pt x="26218" y="522470"/>
                    <a:pt x="136253" y="1157590"/>
                    <a:pt x="137429" y="1163994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CD25FB3-851E-F9A1-3D33-9F3F9F8AA716}"/>
                </a:ext>
              </a:extLst>
            </p:cNvPr>
            <p:cNvSpPr/>
            <p:nvPr/>
          </p:nvSpPr>
          <p:spPr>
            <a:xfrm>
              <a:off x="3932486" y="4631144"/>
              <a:ext cx="73182" cy="1039452"/>
            </a:xfrm>
            <a:custGeom>
              <a:avLst/>
              <a:gdLst>
                <a:gd name="connsiteX0" fmla="*/ 0 w 73182"/>
                <a:gd name="connsiteY0" fmla="*/ 0 h 1039452"/>
                <a:gd name="connsiteX1" fmla="*/ 73182 w 73182"/>
                <a:gd name="connsiteY1" fmla="*/ 0 h 1039452"/>
                <a:gd name="connsiteX2" fmla="*/ 73182 w 73182"/>
                <a:gd name="connsiteY2" fmla="*/ 1039453 h 1039452"/>
                <a:gd name="connsiteX3" fmla="*/ 0 w 73182"/>
                <a:gd name="connsiteY3" fmla="*/ 1039453 h 103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82" h="1039452">
                  <a:moveTo>
                    <a:pt x="0" y="0"/>
                  </a:moveTo>
                  <a:lnTo>
                    <a:pt x="73182" y="0"/>
                  </a:lnTo>
                  <a:lnTo>
                    <a:pt x="73182" y="1039453"/>
                  </a:lnTo>
                  <a:lnTo>
                    <a:pt x="0" y="1039453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4D6FBEA-52AC-F1C0-9DD5-7598DA352E96}"/>
                </a:ext>
              </a:extLst>
            </p:cNvPr>
            <p:cNvSpPr/>
            <p:nvPr/>
          </p:nvSpPr>
          <p:spPr>
            <a:xfrm>
              <a:off x="3932486" y="4631144"/>
              <a:ext cx="73182" cy="1039452"/>
            </a:xfrm>
            <a:custGeom>
              <a:avLst/>
              <a:gdLst>
                <a:gd name="connsiteX0" fmla="*/ 0 w 73182"/>
                <a:gd name="connsiteY0" fmla="*/ 0 h 1039452"/>
                <a:gd name="connsiteX1" fmla="*/ 73182 w 73182"/>
                <a:gd name="connsiteY1" fmla="*/ 0 h 1039452"/>
                <a:gd name="connsiteX2" fmla="*/ 73182 w 73182"/>
                <a:gd name="connsiteY2" fmla="*/ 1039453 h 1039452"/>
                <a:gd name="connsiteX3" fmla="*/ 0 w 73182"/>
                <a:gd name="connsiteY3" fmla="*/ 1039453 h 103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82" h="1039452">
                  <a:moveTo>
                    <a:pt x="0" y="0"/>
                  </a:moveTo>
                  <a:lnTo>
                    <a:pt x="73182" y="0"/>
                  </a:lnTo>
                  <a:lnTo>
                    <a:pt x="73182" y="1039453"/>
                  </a:lnTo>
                  <a:lnTo>
                    <a:pt x="0" y="1039453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8D86494-8936-A600-29F2-F0ACF3459064}"/>
                </a:ext>
              </a:extLst>
            </p:cNvPr>
            <p:cNvSpPr/>
            <p:nvPr/>
          </p:nvSpPr>
          <p:spPr>
            <a:xfrm>
              <a:off x="3396425" y="5460719"/>
              <a:ext cx="504828" cy="225689"/>
            </a:xfrm>
            <a:custGeom>
              <a:avLst/>
              <a:gdLst>
                <a:gd name="connsiteX0" fmla="*/ 58546 w 504828"/>
                <a:gd name="connsiteY0" fmla="*/ 225690 h 225689"/>
                <a:gd name="connsiteX1" fmla="*/ 0 w 504828"/>
                <a:gd name="connsiteY1" fmla="*/ 225690 h 225689"/>
                <a:gd name="connsiteX2" fmla="*/ 0 w 504828"/>
                <a:gd name="connsiteY2" fmla="*/ 196025 h 225689"/>
                <a:gd name="connsiteX3" fmla="*/ 196025 w 504828"/>
                <a:gd name="connsiteY3" fmla="*/ 0 h 225689"/>
                <a:gd name="connsiteX4" fmla="*/ 504829 w 504828"/>
                <a:gd name="connsiteY4" fmla="*/ 0 h 225689"/>
                <a:gd name="connsiteX5" fmla="*/ 504829 w 504828"/>
                <a:gd name="connsiteY5" fmla="*/ 58546 h 225689"/>
                <a:gd name="connsiteX6" fmla="*/ 196155 w 504828"/>
                <a:gd name="connsiteY6" fmla="*/ 58546 h 225689"/>
                <a:gd name="connsiteX7" fmla="*/ 58546 w 504828"/>
                <a:gd name="connsiteY7" fmla="*/ 196286 h 22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828" h="225689">
                  <a:moveTo>
                    <a:pt x="58546" y="225690"/>
                  </a:moveTo>
                  <a:lnTo>
                    <a:pt x="0" y="225690"/>
                  </a:lnTo>
                  <a:lnTo>
                    <a:pt x="0" y="196025"/>
                  </a:lnTo>
                  <a:cubicBezTo>
                    <a:pt x="0" y="87767"/>
                    <a:pt x="87763" y="0"/>
                    <a:pt x="196025" y="0"/>
                  </a:cubicBezTo>
                  <a:lnTo>
                    <a:pt x="504829" y="0"/>
                  </a:lnTo>
                  <a:lnTo>
                    <a:pt x="504829" y="58546"/>
                  </a:lnTo>
                  <a:lnTo>
                    <a:pt x="196155" y="58546"/>
                  </a:lnTo>
                  <a:cubicBezTo>
                    <a:pt x="120164" y="58690"/>
                    <a:pt x="58618" y="120294"/>
                    <a:pt x="58546" y="196286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DA3DA95-B2CB-979D-6ED3-968E603871A2}"/>
                </a:ext>
              </a:extLst>
            </p:cNvPr>
            <p:cNvSpPr/>
            <p:nvPr/>
          </p:nvSpPr>
          <p:spPr>
            <a:xfrm>
              <a:off x="3396425" y="5460719"/>
              <a:ext cx="504828" cy="225689"/>
            </a:xfrm>
            <a:custGeom>
              <a:avLst/>
              <a:gdLst>
                <a:gd name="connsiteX0" fmla="*/ 58546 w 504828"/>
                <a:gd name="connsiteY0" fmla="*/ 225690 h 225689"/>
                <a:gd name="connsiteX1" fmla="*/ 0 w 504828"/>
                <a:gd name="connsiteY1" fmla="*/ 225690 h 225689"/>
                <a:gd name="connsiteX2" fmla="*/ 0 w 504828"/>
                <a:gd name="connsiteY2" fmla="*/ 196025 h 225689"/>
                <a:gd name="connsiteX3" fmla="*/ 196025 w 504828"/>
                <a:gd name="connsiteY3" fmla="*/ 0 h 225689"/>
                <a:gd name="connsiteX4" fmla="*/ 504829 w 504828"/>
                <a:gd name="connsiteY4" fmla="*/ 0 h 225689"/>
                <a:gd name="connsiteX5" fmla="*/ 504829 w 504828"/>
                <a:gd name="connsiteY5" fmla="*/ 58546 h 225689"/>
                <a:gd name="connsiteX6" fmla="*/ 196155 w 504828"/>
                <a:gd name="connsiteY6" fmla="*/ 58546 h 225689"/>
                <a:gd name="connsiteX7" fmla="*/ 58546 w 504828"/>
                <a:gd name="connsiteY7" fmla="*/ 196286 h 22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828" h="225689">
                  <a:moveTo>
                    <a:pt x="58546" y="225690"/>
                  </a:moveTo>
                  <a:lnTo>
                    <a:pt x="0" y="225690"/>
                  </a:lnTo>
                  <a:lnTo>
                    <a:pt x="0" y="196025"/>
                  </a:lnTo>
                  <a:cubicBezTo>
                    <a:pt x="0" y="87767"/>
                    <a:pt x="87763" y="0"/>
                    <a:pt x="196025" y="0"/>
                  </a:cubicBezTo>
                  <a:lnTo>
                    <a:pt x="504829" y="0"/>
                  </a:lnTo>
                  <a:lnTo>
                    <a:pt x="504829" y="58546"/>
                  </a:lnTo>
                  <a:lnTo>
                    <a:pt x="196155" y="58546"/>
                  </a:lnTo>
                  <a:cubicBezTo>
                    <a:pt x="120164" y="58690"/>
                    <a:pt x="58618" y="120294"/>
                    <a:pt x="58546" y="19628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1A82076-1D94-EA6B-28D3-B603091EC211}"/>
                </a:ext>
              </a:extLst>
            </p:cNvPr>
            <p:cNvSpPr/>
            <p:nvPr/>
          </p:nvSpPr>
          <p:spPr>
            <a:xfrm rot="16996800">
              <a:off x="3325914" y="5643898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79EEFB7-5137-D62C-4F68-0FD8B09F1A35}"/>
                </a:ext>
              </a:extLst>
            </p:cNvPr>
            <p:cNvSpPr/>
            <p:nvPr/>
          </p:nvSpPr>
          <p:spPr>
            <a:xfrm rot="16996800">
              <a:off x="3325914" y="5643898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0E4702C-4F08-6260-D7FD-4F850ADE5801}"/>
                </a:ext>
              </a:extLst>
            </p:cNvPr>
            <p:cNvSpPr/>
            <p:nvPr/>
          </p:nvSpPr>
          <p:spPr>
            <a:xfrm>
              <a:off x="3375385" y="5693727"/>
              <a:ext cx="100625" cy="100625"/>
            </a:xfrm>
            <a:custGeom>
              <a:avLst/>
              <a:gdLst>
                <a:gd name="connsiteX0" fmla="*/ 100626 w 100625"/>
                <a:gd name="connsiteY0" fmla="*/ 50313 h 100625"/>
                <a:gd name="connsiteX1" fmla="*/ 50313 w 100625"/>
                <a:gd name="connsiteY1" fmla="*/ 100626 h 100625"/>
                <a:gd name="connsiteX2" fmla="*/ 0 w 100625"/>
                <a:gd name="connsiteY2" fmla="*/ 50313 h 100625"/>
                <a:gd name="connsiteX3" fmla="*/ 50313 w 100625"/>
                <a:gd name="connsiteY3" fmla="*/ 0 h 100625"/>
                <a:gd name="connsiteX4" fmla="*/ 100626 w 100625"/>
                <a:gd name="connsiteY4" fmla="*/ 50313 h 10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5" h="100625">
                  <a:moveTo>
                    <a:pt x="100626" y="50313"/>
                  </a:moveTo>
                  <a:cubicBezTo>
                    <a:pt x="100626" y="78100"/>
                    <a:pt x="78100" y="100626"/>
                    <a:pt x="50313" y="100626"/>
                  </a:cubicBezTo>
                  <a:cubicBezTo>
                    <a:pt x="22526" y="100626"/>
                    <a:pt x="0" y="78100"/>
                    <a:pt x="0" y="50313"/>
                  </a:cubicBezTo>
                  <a:cubicBezTo>
                    <a:pt x="0" y="22526"/>
                    <a:pt x="22526" y="0"/>
                    <a:pt x="50313" y="0"/>
                  </a:cubicBezTo>
                  <a:cubicBezTo>
                    <a:pt x="78100" y="0"/>
                    <a:pt x="100626" y="22526"/>
                    <a:pt x="100626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CF9BD53-1338-08B4-04FF-B9AFB5845101}"/>
                </a:ext>
              </a:extLst>
            </p:cNvPr>
            <p:cNvSpPr/>
            <p:nvPr/>
          </p:nvSpPr>
          <p:spPr>
            <a:xfrm rot="18900000">
              <a:off x="3869219" y="564426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04882C6-5AEA-421B-12D6-AA62A37A951C}"/>
                </a:ext>
              </a:extLst>
            </p:cNvPr>
            <p:cNvSpPr/>
            <p:nvPr/>
          </p:nvSpPr>
          <p:spPr>
            <a:xfrm rot="18900000">
              <a:off x="3869219" y="564426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1CF234F-2876-9F94-7E67-CAB04A422ECF}"/>
                </a:ext>
              </a:extLst>
            </p:cNvPr>
            <p:cNvSpPr/>
            <p:nvPr/>
          </p:nvSpPr>
          <p:spPr>
            <a:xfrm>
              <a:off x="3918765" y="5693727"/>
              <a:ext cx="100625" cy="100625"/>
            </a:xfrm>
            <a:custGeom>
              <a:avLst/>
              <a:gdLst>
                <a:gd name="connsiteX0" fmla="*/ 100626 w 100625"/>
                <a:gd name="connsiteY0" fmla="*/ 50313 h 100625"/>
                <a:gd name="connsiteX1" fmla="*/ 50313 w 100625"/>
                <a:gd name="connsiteY1" fmla="*/ 100626 h 100625"/>
                <a:gd name="connsiteX2" fmla="*/ 0 w 100625"/>
                <a:gd name="connsiteY2" fmla="*/ 50313 h 100625"/>
                <a:gd name="connsiteX3" fmla="*/ 50313 w 100625"/>
                <a:gd name="connsiteY3" fmla="*/ 0 h 100625"/>
                <a:gd name="connsiteX4" fmla="*/ 100626 w 100625"/>
                <a:gd name="connsiteY4" fmla="*/ 50313 h 10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5" h="100625">
                  <a:moveTo>
                    <a:pt x="100626" y="50313"/>
                  </a:moveTo>
                  <a:cubicBezTo>
                    <a:pt x="100626" y="78100"/>
                    <a:pt x="78100" y="100626"/>
                    <a:pt x="50313" y="100626"/>
                  </a:cubicBezTo>
                  <a:cubicBezTo>
                    <a:pt x="22526" y="100626"/>
                    <a:pt x="0" y="78100"/>
                    <a:pt x="0" y="50313"/>
                  </a:cubicBezTo>
                  <a:cubicBezTo>
                    <a:pt x="0" y="22526"/>
                    <a:pt x="22526" y="0"/>
                    <a:pt x="50313" y="0"/>
                  </a:cubicBezTo>
                  <a:cubicBezTo>
                    <a:pt x="78100" y="0"/>
                    <a:pt x="100626" y="22526"/>
                    <a:pt x="100626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E802346-A44C-7285-0996-471180946864}"/>
                </a:ext>
              </a:extLst>
            </p:cNvPr>
            <p:cNvSpPr/>
            <p:nvPr/>
          </p:nvSpPr>
          <p:spPr>
            <a:xfrm>
              <a:off x="4029192" y="5460458"/>
              <a:ext cx="504959" cy="225951"/>
            </a:xfrm>
            <a:custGeom>
              <a:avLst/>
              <a:gdLst>
                <a:gd name="connsiteX0" fmla="*/ 504959 w 504959"/>
                <a:gd name="connsiteY0" fmla="*/ 225951 h 225951"/>
                <a:gd name="connsiteX1" fmla="*/ 446021 w 504959"/>
                <a:gd name="connsiteY1" fmla="*/ 225951 h 225951"/>
                <a:gd name="connsiteX2" fmla="*/ 446021 w 504959"/>
                <a:gd name="connsiteY2" fmla="*/ 196286 h 225951"/>
                <a:gd name="connsiteX3" fmla="*/ 308412 w 504959"/>
                <a:gd name="connsiteY3" fmla="*/ 58546 h 225951"/>
                <a:gd name="connsiteX4" fmla="*/ 0 w 504959"/>
                <a:gd name="connsiteY4" fmla="*/ 58546 h 225951"/>
                <a:gd name="connsiteX5" fmla="*/ 0 w 504959"/>
                <a:gd name="connsiteY5" fmla="*/ 0 h 225951"/>
                <a:gd name="connsiteX6" fmla="*/ 308804 w 504959"/>
                <a:gd name="connsiteY6" fmla="*/ 0 h 225951"/>
                <a:gd name="connsiteX7" fmla="*/ 504828 w 504959"/>
                <a:gd name="connsiteY7" fmla="*/ 196025 h 22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9" h="225951">
                  <a:moveTo>
                    <a:pt x="504959" y="225951"/>
                  </a:moveTo>
                  <a:lnTo>
                    <a:pt x="446021" y="225951"/>
                  </a:lnTo>
                  <a:lnTo>
                    <a:pt x="446021" y="196286"/>
                  </a:lnTo>
                  <a:cubicBezTo>
                    <a:pt x="445943" y="120294"/>
                    <a:pt x="384404" y="58690"/>
                    <a:pt x="308412" y="58546"/>
                  </a:cubicBezTo>
                  <a:lnTo>
                    <a:pt x="0" y="58546"/>
                  </a:lnTo>
                  <a:lnTo>
                    <a:pt x="0" y="0"/>
                  </a:lnTo>
                  <a:lnTo>
                    <a:pt x="308804" y="0"/>
                  </a:lnTo>
                  <a:cubicBezTo>
                    <a:pt x="417062" y="0"/>
                    <a:pt x="504828" y="87767"/>
                    <a:pt x="504828" y="196025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241E1AE-EA7D-64B4-903B-CCA4EA37D65A}"/>
                </a:ext>
              </a:extLst>
            </p:cNvPr>
            <p:cNvSpPr/>
            <p:nvPr/>
          </p:nvSpPr>
          <p:spPr>
            <a:xfrm>
              <a:off x="4029192" y="5460458"/>
              <a:ext cx="504959" cy="225951"/>
            </a:xfrm>
            <a:custGeom>
              <a:avLst/>
              <a:gdLst>
                <a:gd name="connsiteX0" fmla="*/ 504959 w 504959"/>
                <a:gd name="connsiteY0" fmla="*/ 225951 h 225951"/>
                <a:gd name="connsiteX1" fmla="*/ 446021 w 504959"/>
                <a:gd name="connsiteY1" fmla="*/ 225951 h 225951"/>
                <a:gd name="connsiteX2" fmla="*/ 446021 w 504959"/>
                <a:gd name="connsiteY2" fmla="*/ 196286 h 225951"/>
                <a:gd name="connsiteX3" fmla="*/ 308412 w 504959"/>
                <a:gd name="connsiteY3" fmla="*/ 58546 h 225951"/>
                <a:gd name="connsiteX4" fmla="*/ 0 w 504959"/>
                <a:gd name="connsiteY4" fmla="*/ 58546 h 225951"/>
                <a:gd name="connsiteX5" fmla="*/ 0 w 504959"/>
                <a:gd name="connsiteY5" fmla="*/ 0 h 225951"/>
                <a:gd name="connsiteX6" fmla="*/ 308804 w 504959"/>
                <a:gd name="connsiteY6" fmla="*/ 0 h 225951"/>
                <a:gd name="connsiteX7" fmla="*/ 504828 w 504959"/>
                <a:gd name="connsiteY7" fmla="*/ 196025 h 22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9" h="225951">
                  <a:moveTo>
                    <a:pt x="504959" y="225951"/>
                  </a:moveTo>
                  <a:lnTo>
                    <a:pt x="446021" y="225951"/>
                  </a:lnTo>
                  <a:lnTo>
                    <a:pt x="446021" y="196286"/>
                  </a:lnTo>
                  <a:cubicBezTo>
                    <a:pt x="445943" y="120294"/>
                    <a:pt x="384404" y="58690"/>
                    <a:pt x="308412" y="58546"/>
                  </a:cubicBezTo>
                  <a:lnTo>
                    <a:pt x="0" y="58546"/>
                  </a:lnTo>
                  <a:lnTo>
                    <a:pt x="0" y="0"/>
                  </a:lnTo>
                  <a:lnTo>
                    <a:pt x="308804" y="0"/>
                  </a:lnTo>
                  <a:cubicBezTo>
                    <a:pt x="417062" y="0"/>
                    <a:pt x="504828" y="87767"/>
                    <a:pt x="504828" y="196025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8411144-1C5C-840D-7813-F54995E1881A}"/>
                </a:ext>
              </a:extLst>
            </p:cNvPr>
            <p:cNvSpPr/>
            <p:nvPr/>
          </p:nvSpPr>
          <p:spPr>
            <a:xfrm rot="18823801">
              <a:off x="4404819" y="564463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1A02969-05E5-8DC7-995D-F3A03C071586}"/>
                </a:ext>
              </a:extLst>
            </p:cNvPr>
            <p:cNvSpPr/>
            <p:nvPr/>
          </p:nvSpPr>
          <p:spPr>
            <a:xfrm rot="18823801">
              <a:off x="4404819" y="564463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1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27BC0DB-D392-F5FF-CCF2-F74D2BA23842}"/>
                </a:ext>
              </a:extLst>
            </p:cNvPr>
            <p:cNvSpPr/>
            <p:nvPr/>
          </p:nvSpPr>
          <p:spPr>
            <a:xfrm>
              <a:off x="4454565" y="5693727"/>
              <a:ext cx="100625" cy="100626"/>
            </a:xfrm>
            <a:custGeom>
              <a:avLst/>
              <a:gdLst>
                <a:gd name="connsiteX0" fmla="*/ 0 w 100625"/>
                <a:gd name="connsiteY0" fmla="*/ 50313 h 100626"/>
                <a:gd name="connsiteX1" fmla="*/ 50313 w 100625"/>
                <a:gd name="connsiteY1" fmla="*/ 100626 h 100626"/>
                <a:gd name="connsiteX2" fmla="*/ 100626 w 100625"/>
                <a:gd name="connsiteY2" fmla="*/ 50313 h 100626"/>
                <a:gd name="connsiteX3" fmla="*/ 50313 w 100625"/>
                <a:gd name="connsiteY3" fmla="*/ 0 h 100626"/>
                <a:gd name="connsiteX4" fmla="*/ 0 w 100625"/>
                <a:gd name="connsiteY4" fmla="*/ 50313 h 10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5" h="100626">
                  <a:moveTo>
                    <a:pt x="0" y="50313"/>
                  </a:moveTo>
                  <a:cubicBezTo>
                    <a:pt x="0" y="78096"/>
                    <a:pt x="22530" y="100626"/>
                    <a:pt x="50313" y="100626"/>
                  </a:cubicBezTo>
                  <a:cubicBezTo>
                    <a:pt x="78096" y="100626"/>
                    <a:pt x="100626" y="78096"/>
                    <a:pt x="100626" y="50313"/>
                  </a:cubicBezTo>
                  <a:cubicBezTo>
                    <a:pt x="100626" y="22530"/>
                    <a:pt x="78096" y="0"/>
                    <a:pt x="50313" y="0"/>
                  </a:cubicBezTo>
                  <a:cubicBezTo>
                    <a:pt x="22530" y="0"/>
                    <a:pt x="0" y="22530"/>
                    <a:pt x="0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7BE5F17-6C5C-1961-9911-2B811D05946F}"/>
                </a:ext>
              </a:extLst>
            </p:cNvPr>
            <p:cNvSpPr/>
            <p:nvPr/>
          </p:nvSpPr>
          <p:spPr>
            <a:xfrm>
              <a:off x="3901384" y="5397861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8 w 135387"/>
                <a:gd name="connsiteY1" fmla="*/ 0 h 198507"/>
                <a:gd name="connsiteX2" fmla="*/ 135388 w 135387"/>
                <a:gd name="connsiteY2" fmla="*/ 198507 h 198507"/>
                <a:gd name="connsiteX3" fmla="*/ 0 w 135387"/>
                <a:gd name="connsiteY3" fmla="*/ 198507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8" y="0"/>
                  </a:lnTo>
                  <a:lnTo>
                    <a:pt x="135388" y="198507"/>
                  </a:lnTo>
                  <a:lnTo>
                    <a:pt x="0" y="198507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5FD8C76-D27A-548B-36A9-3C8536AC62A6}"/>
                </a:ext>
              </a:extLst>
            </p:cNvPr>
            <p:cNvSpPr/>
            <p:nvPr/>
          </p:nvSpPr>
          <p:spPr>
            <a:xfrm>
              <a:off x="3901384" y="5397861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8 w 135387"/>
                <a:gd name="connsiteY1" fmla="*/ 0 h 198507"/>
                <a:gd name="connsiteX2" fmla="*/ 135388 w 135387"/>
                <a:gd name="connsiteY2" fmla="*/ 198507 h 198507"/>
                <a:gd name="connsiteX3" fmla="*/ 0 w 135387"/>
                <a:gd name="connsiteY3" fmla="*/ 198507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8" y="0"/>
                  </a:lnTo>
                  <a:lnTo>
                    <a:pt x="135388" y="198507"/>
                  </a:lnTo>
                  <a:lnTo>
                    <a:pt x="0" y="198507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3A262B6-C6EE-B5AF-600A-4A9E1CA091E3}"/>
                </a:ext>
              </a:extLst>
            </p:cNvPr>
            <p:cNvSpPr/>
            <p:nvPr/>
          </p:nvSpPr>
          <p:spPr>
            <a:xfrm>
              <a:off x="3901384" y="4620036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8 w 135387"/>
                <a:gd name="connsiteY1" fmla="*/ 0 h 198507"/>
                <a:gd name="connsiteX2" fmla="*/ 135388 w 135387"/>
                <a:gd name="connsiteY2" fmla="*/ 198508 h 198507"/>
                <a:gd name="connsiteX3" fmla="*/ 0 w 135387"/>
                <a:gd name="connsiteY3" fmla="*/ 198508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8" y="0"/>
                  </a:lnTo>
                  <a:lnTo>
                    <a:pt x="135388" y="198508"/>
                  </a:lnTo>
                  <a:lnTo>
                    <a:pt x="0" y="198508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FA74A80-391F-AE09-2ADA-A4FA798523B7}"/>
                </a:ext>
              </a:extLst>
            </p:cNvPr>
            <p:cNvSpPr/>
            <p:nvPr/>
          </p:nvSpPr>
          <p:spPr>
            <a:xfrm>
              <a:off x="3901384" y="4620036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8 w 135387"/>
                <a:gd name="connsiteY1" fmla="*/ 0 h 198507"/>
                <a:gd name="connsiteX2" fmla="*/ 135388 w 135387"/>
                <a:gd name="connsiteY2" fmla="*/ 198508 h 198507"/>
                <a:gd name="connsiteX3" fmla="*/ 0 w 135387"/>
                <a:gd name="connsiteY3" fmla="*/ 198508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8" y="0"/>
                  </a:lnTo>
                  <a:lnTo>
                    <a:pt x="135388" y="198508"/>
                  </a:lnTo>
                  <a:lnTo>
                    <a:pt x="0" y="198508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E556686-E6C2-A527-353E-5DC69DE416D1}"/>
                </a:ext>
              </a:extLst>
            </p:cNvPr>
            <p:cNvSpPr/>
            <p:nvPr/>
          </p:nvSpPr>
          <p:spPr>
            <a:xfrm>
              <a:off x="3462823" y="4279476"/>
              <a:ext cx="1392938" cy="340564"/>
            </a:xfrm>
            <a:custGeom>
              <a:avLst/>
              <a:gdLst>
                <a:gd name="connsiteX0" fmla="*/ 977497 w 1392938"/>
                <a:gd name="connsiteY0" fmla="*/ 0 h 340564"/>
                <a:gd name="connsiteX1" fmla="*/ 1151567 w 1392938"/>
                <a:gd name="connsiteY1" fmla="*/ 28881 h 340564"/>
                <a:gd name="connsiteX2" fmla="*/ 1269182 w 1392938"/>
                <a:gd name="connsiteY2" fmla="*/ 48222 h 340564"/>
                <a:gd name="connsiteX3" fmla="*/ 1392938 w 1392938"/>
                <a:gd name="connsiteY3" fmla="*/ 193411 h 340564"/>
                <a:gd name="connsiteX4" fmla="*/ 1392938 w 1392938"/>
                <a:gd name="connsiteY4" fmla="*/ 193411 h 340564"/>
                <a:gd name="connsiteX5" fmla="*/ 1246051 w 1392938"/>
                <a:gd name="connsiteY5" fmla="*/ 340560 h 340564"/>
                <a:gd name="connsiteX6" fmla="*/ 1245920 w 1392938"/>
                <a:gd name="connsiteY6" fmla="*/ 340560 h 340564"/>
                <a:gd name="connsiteX7" fmla="*/ 236917 w 1392938"/>
                <a:gd name="connsiteY7" fmla="*/ 340560 h 340564"/>
                <a:gd name="connsiteX8" fmla="*/ 17108 w 1392938"/>
                <a:gd name="connsiteY8" fmla="*/ 174723 h 340564"/>
                <a:gd name="connsiteX9" fmla="*/ 1034 w 1392938"/>
                <a:gd name="connsiteY9" fmla="*/ 0 h 34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2938" h="340564">
                  <a:moveTo>
                    <a:pt x="977497" y="0"/>
                  </a:moveTo>
                  <a:cubicBezTo>
                    <a:pt x="977497" y="0"/>
                    <a:pt x="1027026" y="7841"/>
                    <a:pt x="1151567" y="28881"/>
                  </a:cubicBezTo>
                  <a:cubicBezTo>
                    <a:pt x="1193124" y="35938"/>
                    <a:pt x="1233767" y="42603"/>
                    <a:pt x="1269182" y="48222"/>
                  </a:cubicBezTo>
                  <a:cubicBezTo>
                    <a:pt x="1340521" y="59605"/>
                    <a:pt x="1393004" y="121169"/>
                    <a:pt x="1392938" y="193411"/>
                  </a:cubicBezTo>
                  <a:lnTo>
                    <a:pt x="1392938" y="193411"/>
                  </a:lnTo>
                  <a:cubicBezTo>
                    <a:pt x="1393017" y="274604"/>
                    <a:pt x="1327244" y="340481"/>
                    <a:pt x="1246051" y="340560"/>
                  </a:cubicBezTo>
                  <a:cubicBezTo>
                    <a:pt x="1246012" y="340560"/>
                    <a:pt x="1245959" y="340560"/>
                    <a:pt x="1245920" y="340560"/>
                  </a:cubicBezTo>
                  <a:lnTo>
                    <a:pt x="236917" y="340560"/>
                  </a:lnTo>
                  <a:cubicBezTo>
                    <a:pt x="134611" y="341239"/>
                    <a:pt x="44541" y="273284"/>
                    <a:pt x="17108" y="174723"/>
                  </a:cubicBezTo>
                  <a:cubicBezTo>
                    <a:pt x="2948" y="117628"/>
                    <a:pt x="-2471" y="58716"/>
                    <a:pt x="1034" y="0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78EA107-7E77-064B-9D02-C7DD5BA23CAB}"/>
                </a:ext>
              </a:extLst>
            </p:cNvPr>
            <p:cNvSpPr/>
            <p:nvPr/>
          </p:nvSpPr>
          <p:spPr>
            <a:xfrm>
              <a:off x="3462823" y="4279476"/>
              <a:ext cx="1392938" cy="340564"/>
            </a:xfrm>
            <a:custGeom>
              <a:avLst/>
              <a:gdLst>
                <a:gd name="connsiteX0" fmla="*/ 977497 w 1392938"/>
                <a:gd name="connsiteY0" fmla="*/ 0 h 340564"/>
                <a:gd name="connsiteX1" fmla="*/ 1151567 w 1392938"/>
                <a:gd name="connsiteY1" fmla="*/ 28881 h 340564"/>
                <a:gd name="connsiteX2" fmla="*/ 1269182 w 1392938"/>
                <a:gd name="connsiteY2" fmla="*/ 48222 h 340564"/>
                <a:gd name="connsiteX3" fmla="*/ 1392938 w 1392938"/>
                <a:gd name="connsiteY3" fmla="*/ 193411 h 340564"/>
                <a:gd name="connsiteX4" fmla="*/ 1392938 w 1392938"/>
                <a:gd name="connsiteY4" fmla="*/ 193411 h 340564"/>
                <a:gd name="connsiteX5" fmla="*/ 1246051 w 1392938"/>
                <a:gd name="connsiteY5" fmla="*/ 340560 h 340564"/>
                <a:gd name="connsiteX6" fmla="*/ 1245920 w 1392938"/>
                <a:gd name="connsiteY6" fmla="*/ 340560 h 340564"/>
                <a:gd name="connsiteX7" fmla="*/ 236917 w 1392938"/>
                <a:gd name="connsiteY7" fmla="*/ 340560 h 340564"/>
                <a:gd name="connsiteX8" fmla="*/ 17108 w 1392938"/>
                <a:gd name="connsiteY8" fmla="*/ 174723 h 340564"/>
                <a:gd name="connsiteX9" fmla="*/ 1034 w 1392938"/>
                <a:gd name="connsiteY9" fmla="*/ 0 h 34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2938" h="340564">
                  <a:moveTo>
                    <a:pt x="977497" y="0"/>
                  </a:moveTo>
                  <a:cubicBezTo>
                    <a:pt x="977497" y="0"/>
                    <a:pt x="1027026" y="7841"/>
                    <a:pt x="1151567" y="28881"/>
                  </a:cubicBezTo>
                  <a:cubicBezTo>
                    <a:pt x="1193124" y="35938"/>
                    <a:pt x="1233767" y="42603"/>
                    <a:pt x="1269182" y="48222"/>
                  </a:cubicBezTo>
                  <a:cubicBezTo>
                    <a:pt x="1340521" y="59605"/>
                    <a:pt x="1393004" y="121169"/>
                    <a:pt x="1392938" y="193411"/>
                  </a:cubicBezTo>
                  <a:lnTo>
                    <a:pt x="1392938" y="193411"/>
                  </a:lnTo>
                  <a:cubicBezTo>
                    <a:pt x="1393017" y="274604"/>
                    <a:pt x="1327244" y="340481"/>
                    <a:pt x="1246051" y="340560"/>
                  </a:cubicBezTo>
                  <a:cubicBezTo>
                    <a:pt x="1246012" y="340560"/>
                    <a:pt x="1245959" y="340560"/>
                    <a:pt x="1245920" y="340560"/>
                  </a:cubicBezTo>
                  <a:lnTo>
                    <a:pt x="236917" y="340560"/>
                  </a:lnTo>
                  <a:cubicBezTo>
                    <a:pt x="134611" y="341239"/>
                    <a:pt x="44541" y="273284"/>
                    <a:pt x="17108" y="174723"/>
                  </a:cubicBezTo>
                  <a:cubicBezTo>
                    <a:pt x="2948" y="117628"/>
                    <a:pt x="-2471" y="58716"/>
                    <a:pt x="1034" y="0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027184D-9A51-7CB1-F9ED-6C87EFCEAF86}"/>
                </a:ext>
              </a:extLst>
            </p:cNvPr>
            <p:cNvSpPr/>
            <p:nvPr/>
          </p:nvSpPr>
          <p:spPr>
            <a:xfrm>
              <a:off x="4019391" y="3148545"/>
              <a:ext cx="991622" cy="699442"/>
            </a:xfrm>
            <a:custGeom>
              <a:avLst/>
              <a:gdLst>
                <a:gd name="connsiteX0" fmla="*/ 213667 w 991622"/>
                <a:gd name="connsiteY0" fmla="*/ 0 h 699442"/>
                <a:gd name="connsiteX1" fmla="*/ 364344 w 991622"/>
                <a:gd name="connsiteY1" fmla="*/ 236144 h 699442"/>
                <a:gd name="connsiteX2" fmla="*/ 438703 w 991622"/>
                <a:gd name="connsiteY2" fmla="*/ 352191 h 699442"/>
                <a:gd name="connsiteX3" fmla="*/ 475947 w 991622"/>
                <a:gd name="connsiteY3" fmla="*/ 407208 h 699442"/>
                <a:gd name="connsiteX4" fmla="*/ 512016 w 991622"/>
                <a:gd name="connsiteY4" fmla="*/ 455300 h 699442"/>
                <a:gd name="connsiteX5" fmla="*/ 525084 w 991622"/>
                <a:gd name="connsiteY5" fmla="*/ 470459 h 699442"/>
                <a:gd name="connsiteX6" fmla="*/ 525084 w 991622"/>
                <a:gd name="connsiteY6" fmla="*/ 471374 h 699442"/>
                <a:gd name="connsiteX7" fmla="*/ 522601 w 991622"/>
                <a:gd name="connsiteY7" fmla="*/ 470720 h 699442"/>
                <a:gd name="connsiteX8" fmla="*/ 523385 w 991622"/>
                <a:gd name="connsiteY8" fmla="*/ 471897 h 699442"/>
                <a:gd name="connsiteX9" fmla="*/ 527175 w 991622"/>
                <a:gd name="connsiteY9" fmla="*/ 473988 h 699442"/>
                <a:gd name="connsiteX10" fmla="*/ 551090 w 991622"/>
                <a:gd name="connsiteY10" fmla="*/ 484050 h 699442"/>
                <a:gd name="connsiteX11" fmla="*/ 581017 w 991622"/>
                <a:gd name="connsiteY11" fmla="*/ 494112 h 699442"/>
                <a:gd name="connsiteX12" fmla="*/ 713791 w 991622"/>
                <a:gd name="connsiteY12" fmla="*/ 529920 h 699442"/>
                <a:gd name="connsiteX13" fmla="*/ 991623 w 991622"/>
                <a:gd name="connsiteY13" fmla="*/ 599312 h 699442"/>
                <a:gd name="connsiteX14" fmla="*/ 985088 w 991622"/>
                <a:gd name="connsiteY14" fmla="*/ 687131 h 699442"/>
                <a:gd name="connsiteX15" fmla="*/ 691967 w 991622"/>
                <a:gd name="connsiteY15" fmla="*/ 698893 h 699442"/>
                <a:gd name="connsiteX16" fmla="*/ 541420 w 991622"/>
                <a:gd name="connsiteY16" fmla="*/ 689876 h 699442"/>
                <a:gd name="connsiteX17" fmla="*/ 501300 w 991622"/>
                <a:gd name="connsiteY17" fmla="*/ 684256 h 699442"/>
                <a:gd name="connsiteX18" fmla="*/ 456345 w 991622"/>
                <a:gd name="connsiteY18" fmla="*/ 674194 h 699442"/>
                <a:gd name="connsiteX19" fmla="*/ 443277 w 991622"/>
                <a:gd name="connsiteY19" fmla="*/ 670142 h 699442"/>
                <a:gd name="connsiteX20" fmla="*/ 427856 w 991622"/>
                <a:gd name="connsiteY20" fmla="*/ 664000 h 699442"/>
                <a:gd name="connsiteX21" fmla="*/ 409561 w 991622"/>
                <a:gd name="connsiteY21" fmla="*/ 654591 h 699442"/>
                <a:gd name="connsiteX22" fmla="*/ 395055 w 991622"/>
                <a:gd name="connsiteY22" fmla="*/ 645444 h 699442"/>
                <a:gd name="connsiteX23" fmla="*/ 354151 w 991622"/>
                <a:gd name="connsiteY23" fmla="*/ 613034 h 699442"/>
                <a:gd name="connsiteX24" fmla="*/ 295344 w 991622"/>
                <a:gd name="connsiteY24" fmla="*/ 553704 h 699442"/>
                <a:gd name="connsiteX25" fmla="*/ 245031 w 991622"/>
                <a:gd name="connsiteY25" fmla="*/ 494896 h 699442"/>
                <a:gd name="connsiteX26" fmla="*/ 155251 w 991622"/>
                <a:gd name="connsiteY26" fmla="*/ 375714 h 699442"/>
                <a:gd name="connsiteX27" fmla="*/ 0 w 991622"/>
                <a:gd name="connsiteY27" fmla="*/ 126371 h 69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91622" h="699442">
                  <a:moveTo>
                    <a:pt x="213667" y="0"/>
                  </a:moveTo>
                  <a:cubicBezTo>
                    <a:pt x="265286" y="76842"/>
                    <a:pt x="315207" y="157734"/>
                    <a:pt x="364344" y="236144"/>
                  </a:cubicBezTo>
                  <a:cubicBezTo>
                    <a:pt x="389435" y="275349"/>
                    <a:pt x="413220" y="314554"/>
                    <a:pt x="438703" y="352191"/>
                  </a:cubicBezTo>
                  <a:cubicBezTo>
                    <a:pt x="450987" y="371140"/>
                    <a:pt x="463533" y="389566"/>
                    <a:pt x="475947" y="407208"/>
                  </a:cubicBezTo>
                  <a:cubicBezTo>
                    <a:pt x="488362" y="424851"/>
                    <a:pt x="500908" y="441709"/>
                    <a:pt x="512016" y="455300"/>
                  </a:cubicBezTo>
                  <a:lnTo>
                    <a:pt x="525084" y="470459"/>
                  </a:lnTo>
                  <a:cubicBezTo>
                    <a:pt x="525084" y="470459"/>
                    <a:pt x="525868" y="471635"/>
                    <a:pt x="525084" y="471374"/>
                  </a:cubicBezTo>
                  <a:cubicBezTo>
                    <a:pt x="524300" y="471112"/>
                    <a:pt x="522601" y="470459"/>
                    <a:pt x="522601" y="470720"/>
                  </a:cubicBezTo>
                  <a:cubicBezTo>
                    <a:pt x="522928" y="471073"/>
                    <a:pt x="523189" y="471465"/>
                    <a:pt x="523385" y="471897"/>
                  </a:cubicBezTo>
                  <a:lnTo>
                    <a:pt x="527175" y="473988"/>
                  </a:lnTo>
                  <a:cubicBezTo>
                    <a:pt x="534899" y="477921"/>
                    <a:pt x="542883" y="481279"/>
                    <a:pt x="551090" y="484050"/>
                  </a:cubicBezTo>
                  <a:lnTo>
                    <a:pt x="581017" y="494112"/>
                  </a:lnTo>
                  <a:cubicBezTo>
                    <a:pt x="622835" y="507181"/>
                    <a:pt x="668444" y="518158"/>
                    <a:pt x="713791" y="529920"/>
                  </a:cubicBezTo>
                  <a:cubicBezTo>
                    <a:pt x="805269" y="552528"/>
                    <a:pt x="898707" y="574221"/>
                    <a:pt x="991623" y="599312"/>
                  </a:cubicBezTo>
                  <a:lnTo>
                    <a:pt x="985088" y="687131"/>
                  </a:lnTo>
                  <a:cubicBezTo>
                    <a:pt x="887716" y="697063"/>
                    <a:pt x="789822" y="700997"/>
                    <a:pt x="691967" y="698893"/>
                  </a:cubicBezTo>
                  <a:cubicBezTo>
                    <a:pt x="642438" y="698893"/>
                    <a:pt x="593301" y="695495"/>
                    <a:pt x="541420" y="689876"/>
                  </a:cubicBezTo>
                  <a:cubicBezTo>
                    <a:pt x="528351" y="688438"/>
                    <a:pt x="515283" y="686739"/>
                    <a:pt x="501300" y="684256"/>
                  </a:cubicBezTo>
                  <a:cubicBezTo>
                    <a:pt x="486128" y="681787"/>
                    <a:pt x="471125" y="678428"/>
                    <a:pt x="456345" y="674194"/>
                  </a:cubicBezTo>
                  <a:lnTo>
                    <a:pt x="443277" y="670142"/>
                  </a:lnTo>
                  <a:cubicBezTo>
                    <a:pt x="438049" y="668313"/>
                    <a:pt x="432953" y="666222"/>
                    <a:pt x="427856" y="664000"/>
                  </a:cubicBezTo>
                  <a:cubicBezTo>
                    <a:pt x="421583" y="661204"/>
                    <a:pt x="415480" y="658068"/>
                    <a:pt x="409561" y="654591"/>
                  </a:cubicBezTo>
                  <a:cubicBezTo>
                    <a:pt x="403941" y="651324"/>
                    <a:pt x="399498" y="648449"/>
                    <a:pt x="395055" y="645444"/>
                  </a:cubicBezTo>
                  <a:cubicBezTo>
                    <a:pt x="380758" y="635512"/>
                    <a:pt x="367089" y="624691"/>
                    <a:pt x="354151" y="613034"/>
                  </a:cubicBezTo>
                  <a:cubicBezTo>
                    <a:pt x="333568" y="594255"/>
                    <a:pt x="313940" y="574456"/>
                    <a:pt x="295344" y="553704"/>
                  </a:cubicBezTo>
                  <a:cubicBezTo>
                    <a:pt x="277571" y="534101"/>
                    <a:pt x="261105" y="514499"/>
                    <a:pt x="245031" y="494896"/>
                  </a:cubicBezTo>
                  <a:cubicBezTo>
                    <a:pt x="213797" y="455692"/>
                    <a:pt x="183348" y="416487"/>
                    <a:pt x="155251" y="375714"/>
                  </a:cubicBezTo>
                  <a:cubicBezTo>
                    <a:pt x="98313" y="295945"/>
                    <a:pt x="46458" y="212674"/>
                    <a:pt x="0" y="126371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F3E6EE0-7526-12FB-3F4A-FAFDD0D402D9}"/>
                </a:ext>
              </a:extLst>
            </p:cNvPr>
            <p:cNvSpPr/>
            <p:nvPr/>
          </p:nvSpPr>
          <p:spPr>
            <a:xfrm>
              <a:off x="4138965" y="3229307"/>
              <a:ext cx="603363" cy="618261"/>
            </a:xfrm>
            <a:custGeom>
              <a:avLst/>
              <a:gdLst>
                <a:gd name="connsiteX0" fmla="*/ 110427 w 603363"/>
                <a:gd name="connsiteY0" fmla="*/ 9671 h 618261"/>
                <a:gd name="connsiteX1" fmla="*/ 52273 w 603363"/>
                <a:gd name="connsiteY1" fmla="*/ 0 h 618261"/>
                <a:gd name="connsiteX2" fmla="*/ 0 w 603363"/>
                <a:gd name="connsiteY2" fmla="*/ 243724 h 618261"/>
                <a:gd name="connsiteX3" fmla="*/ 35284 w 603363"/>
                <a:gd name="connsiteY3" fmla="*/ 295082 h 618261"/>
                <a:gd name="connsiteX4" fmla="*/ 125064 w 603363"/>
                <a:gd name="connsiteY4" fmla="*/ 414265 h 618261"/>
                <a:gd name="connsiteX5" fmla="*/ 175377 w 603363"/>
                <a:gd name="connsiteY5" fmla="*/ 473072 h 618261"/>
                <a:gd name="connsiteX6" fmla="*/ 234184 w 603363"/>
                <a:gd name="connsiteY6" fmla="*/ 532403 h 618261"/>
                <a:gd name="connsiteX7" fmla="*/ 275088 w 603363"/>
                <a:gd name="connsiteY7" fmla="*/ 564812 h 618261"/>
                <a:gd name="connsiteX8" fmla="*/ 289593 w 603363"/>
                <a:gd name="connsiteY8" fmla="*/ 573960 h 618261"/>
                <a:gd name="connsiteX9" fmla="*/ 307889 w 603363"/>
                <a:gd name="connsiteY9" fmla="*/ 583369 h 618261"/>
                <a:gd name="connsiteX10" fmla="*/ 323310 w 603363"/>
                <a:gd name="connsiteY10" fmla="*/ 589511 h 618261"/>
                <a:gd name="connsiteX11" fmla="*/ 336378 w 603363"/>
                <a:gd name="connsiteY11" fmla="*/ 593562 h 618261"/>
                <a:gd name="connsiteX12" fmla="*/ 381333 w 603363"/>
                <a:gd name="connsiteY12" fmla="*/ 603625 h 618261"/>
                <a:gd name="connsiteX13" fmla="*/ 421453 w 603363"/>
                <a:gd name="connsiteY13" fmla="*/ 609244 h 618261"/>
                <a:gd name="connsiteX14" fmla="*/ 569647 w 603363"/>
                <a:gd name="connsiteY14" fmla="*/ 618261 h 618261"/>
                <a:gd name="connsiteX15" fmla="*/ 603364 w 603363"/>
                <a:gd name="connsiteY15" fmla="*/ 618261 h 618261"/>
                <a:gd name="connsiteX16" fmla="*/ 302793 w 603363"/>
                <a:gd name="connsiteY16" fmla="*/ 512539 h 618261"/>
                <a:gd name="connsiteX17" fmla="*/ 110427 w 603363"/>
                <a:gd name="connsiteY17" fmla="*/ 9671 h 61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3363" h="618261">
                  <a:moveTo>
                    <a:pt x="110427" y="9671"/>
                  </a:moveTo>
                  <a:lnTo>
                    <a:pt x="52273" y="0"/>
                  </a:lnTo>
                  <a:cubicBezTo>
                    <a:pt x="52273" y="0"/>
                    <a:pt x="23262" y="138785"/>
                    <a:pt x="0" y="243724"/>
                  </a:cubicBezTo>
                  <a:cubicBezTo>
                    <a:pt x="11631" y="260843"/>
                    <a:pt x="23262" y="277963"/>
                    <a:pt x="35284" y="295082"/>
                  </a:cubicBezTo>
                  <a:cubicBezTo>
                    <a:pt x="63381" y="335594"/>
                    <a:pt x="93830" y="374668"/>
                    <a:pt x="125064" y="414265"/>
                  </a:cubicBezTo>
                  <a:cubicBezTo>
                    <a:pt x="141138" y="433868"/>
                    <a:pt x="157604" y="453470"/>
                    <a:pt x="175377" y="473072"/>
                  </a:cubicBezTo>
                  <a:cubicBezTo>
                    <a:pt x="193973" y="493825"/>
                    <a:pt x="213601" y="513623"/>
                    <a:pt x="234184" y="532403"/>
                  </a:cubicBezTo>
                  <a:cubicBezTo>
                    <a:pt x="247122" y="544060"/>
                    <a:pt x="260791" y="554880"/>
                    <a:pt x="275088" y="564812"/>
                  </a:cubicBezTo>
                  <a:cubicBezTo>
                    <a:pt x="279531" y="567818"/>
                    <a:pt x="283974" y="570693"/>
                    <a:pt x="289593" y="573960"/>
                  </a:cubicBezTo>
                  <a:cubicBezTo>
                    <a:pt x="295513" y="577436"/>
                    <a:pt x="301617" y="580572"/>
                    <a:pt x="307889" y="583369"/>
                  </a:cubicBezTo>
                  <a:cubicBezTo>
                    <a:pt x="312986" y="585591"/>
                    <a:pt x="318082" y="587681"/>
                    <a:pt x="323310" y="589511"/>
                  </a:cubicBezTo>
                  <a:lnTo>
                    <a:pt x="336378" y="593562"/>
                  </a:lnTo>
                  <a:cubicBezTo>
                    <a:pt x="351158" y="597796"/>
                    <a:pt x="366161" y="601155"/>
                    <a:pt x="381333" y="603625"/>
                  </a:cubicBezTo>
                  <a:cubicBezTo>
                    <a:pt x="395055" y="606108"/>
                    <a:pt x="408384" y="607807"/>
                    <a:pt x="421453" y="609244"/>
                  </a:cubicBezTo>
                  <a:cubicBezTo>
                    <a:pt x="472550" y="614733"/>
                    <a:pt x="521033" y="617608"/>
                    <a:pt x="569647" y="618261"/>
                  </a:cubicBezTo>
                  <a:lnTo>
                    <a:pt x="603364" y="618261"/>
                  </a:lnTo>
                  <a:cubicBezTo>
                    <a:pt x="555664" y="616301"/>
                    <a:pt x="409822" y="602971"/>
                    <a:pt x="302793" y="512539"/>
                  </a:cubicBezTo>
                  <a:cubicBezTo>
                    <a:pt x="172240" y="403680"/>
                    <a:pt x="110427" y="9671"/>
                    <a:pt x="110427" y="967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5A92EA8-8C1F-F557-2918-287D3239CA33}"/>
                </a:ext>
              </a:extLst>
            </p:cNvPr>
            <p:cNvSpPr/>
            <p:nvPr/>
          </p:nvSpPr>
          <p:spPr>
            <a:xfrm>
              <a:off x="3573255" y="3033283"/>
              <a:ext cx="868334" cy="1181875"/>
            </a:xfrm>
            <a:custGeom>
              <a:avLst/>
              <a:gdLst>
                <a:gd name="connsiteX0" fmla="*/ 308134 w 868334"/>
                <a:gd name="connsiteY0" fmla="*/ 0 h 1181875"/>
                <a:gd name="connsiteX1" fmla="*/ 10438 w 868334"/>
                <a:gd name="connsiteY1" fmla="*/ 161916 h 1181875"/>
                <a:gd name="connsiteX2" fmla="*/ 173923 w 868334"/>
                <a:gd name="connsiteY2" fmla="*/ 1152755 h 1181875"/>
                <a:gd name="connsiteX3" fmla="*/ 867588 w 868334"/>
                <a:gd name="connsiteY3" fmla="*/ 1020504 h 1181875"/>
                <a:gd name="connsiteX4" fmla="*/ 676138 w 868334"/>
                <a:gd name="connsiteY4" fmla="*/ 205695 h 1181875"/>
                <a:gd name="connsiteX5" fmla="*/ 432414 w 868334"/>
                <a:gd name="connsiteY5" fmla="*/ 5489 h 118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34" h="1181875">
                  <a:moveTo>
                    <a:pt x="308134" y="0"/>
                  </a:moveTo>
                  <a:cubicBezTo>
                    <a:pt x="308134" y="0"/>
                    <a:pt x="46768" y="26137"/>
                    <a:pt x="10438" y="161916"/>
                  </a:cubicBezTo>
                  <a:cubicBezTo>
                    <a:pt x="-14522" y="257184"/>
                    <a:pt x="-7073" y="815331"/>
                    <a:pt x="173923" y="1152755"/>
                  </a:cubicBezTo>
                  <a:cubicBezTo>
                    <a:pt x="225151" y="1248153"/>
                    <a:pt x="893725" y="1084016"/>
                    <a:pt x="867588" y="1020504"/>
                  </a:cubicBezTo>
                  <a:cubicBezTo>
                    <a:pt x="794275" y="842383"/>
                    <a:pt x="622165" y="417401"/>
                    <a:pt x="676138" y="205695"/>
                  </a:cubicBezTo>
                  <a:cubicBezTo>
                    <a:pt x="714036" y="57370"/>
                    <a:pt x="432414" y="5489"/>
                    <a:pt x="432414" y="5489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D3152F8-55AF-B9AB-9784-F750AD3C19F4}"/>
                </a:ext>
              </a:extLst>
            </p:cNvPr>
            <p:cNvSpPr/>
            <p:nvPr/>
          </p:nvSpPr>
          <p:spPr>
            <a:xfrm>
              <a:off x="3703268" y="3364695"/>
              <a:ext cx="358857" cy="326054"/>
            </a:xfrm>
            <a:custGeom>
              <a:avLst/>
              <a:gdLst>
                <a:gd name="connsiteX0" fmla="*/ 107813 w 358857"/>
                <a:gd name="connsiteY0" fmla="*/ 0 h 326054"/>
                <a:gd name="connsiteX1" fmla="*/ 129115 w 358857"/>
                <a:gd name="connsiteY1" fmla="*/ 205695 h 326054"/>
                <a:gd name="connsiteX2" fmla="*/ 351276 w 358857"/>
                <a:gd name="connsiteY2" fmla="*/ 317560 h 326054"/>
                <a:gd name="connsiteX3" fmla="*/ 55540 w 358857"/>
                <a:gd name="connsiteY3" fmla="*/ 326054 h 326054"/>
                <a:gd name="connsiteX4" fmla="*/ 0 w 358857"/>
                <a:gd name="connsiteY4" fmla="*/ 69785 h 32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857" h="326054">
                  <a:moveTo>
                    <a:pt x="107813" y="0"/>
                  </a:moveTo>
                  <a:cubicBezTo>
                    <a:pt x="107813" y="0"/>
                    <a:pt x="79978" y="133297"/>
                    <a:pt x="129115" y="205695"/>
                  </a:cubicBezTo>
                  <a:cubicBezTo>
                    <a:pt x="178252" y="278093"/>
                    <a:pt x="287503" y="309065"/>
                    <a:pt x="351276" y="317560"/>
                  </a:cubicBezTo>
                  <a:cubicBezTo>
                    <a:pt x="415049" y="326054"/>
                    <a:pt x="55540" y="326054"/>
                    <a:pt x="55540" y="326054"/>
                  </a:cubicBezTo>
                  <a:lnTo>
                    <a:pt x="0" y="6978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6B706D8-62EC-17F6-57A4-4EC0E796812C}"/>
                </a:ext>
              </a:extLst>
            </p:cNvPr>
            <p:cNvSpPr/>
            <p:nvPr/>
          </p:nvSpPr>
          <p:spPr>
            <a:xfrm>
              <a:off x="3643808" y="3669970"/>
              <a:ext cx="143097" cy="483135"/>
            </a:xfrm>
            <a:custGeom>
              <a:avLst/>
              <a:gdLst>
                <a:gd name="connsiteX0" fmla="*/ 137740 w 143097"/>
                <a:gd name="connsiteY0" fmla="*/ 483135 h 483135"/>
                <a:gd name="connsiteX1" fmla="*/ 0 w 143097"/>
                <a:gd name="connsiteY1" fmla="*/ 1307 h 483135"/>
                <a:gd name="connsiteX2" fmla="*/ 6404 w 143097"/>
                <a:gd name="connsiteY2" fmla="*/ 0 h 483135"/>
                <a:gd name="connsiteX3" fmla="*/ 143098 w 143097"/>
                <a:gd name="connsiteY3" fmla="*/ 479215 h 48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097" h="483135">
                  <a:moveTo>
                    <a:pt x="137740" y="483135"/>
                  </a:moveTo>
                  <a:cubicBezTo>
                    <a:pt x="85467" y="413350"/>
                    <a:pt x="3528" y="18165"/>
                    <a:pt x="0" y="1307"/>
                  </a:cubicBezTo>
                  <a:lnTo>
                    <a:pt x="6404" y="0"/>
                  </a:lnTo>
                  <a:cubicBezTo>
                    <a:pt x="7188" y="4052"/>
                    <a:pt x="91740" y="410606"/>
                    <a:pt x="143098" y="479215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7C2E074-E1F1-1C30-AA6B-5A3BAC117887}"/>
                </a:ext>
              </a:extLst>
            </p:cNvPr>
            <p:cNvSpPr/>
            <p:nvPr/>
          </p:nvSpPr>
          <p:spPr>
            <a:xfrm>
              <a:off x="3618847" y="3800523"/>
              <a:ext cx="751296" cy="157750"/>
            </a:xfrm>
            <a:custGeom>
              <a:avLst/>
              <a:gdLst>
                <a:gd name="connsiteX0" fmla="*/ 0 w 751296"/>
                <a:gd name="connsiteY0" fmla="*/ 0 h 157750"/>
                <a:gd name="connsiteX1" fmla="*/ 227258 w 751296"/>
                <a:gd name="connsiteY1" fmla="*/ 156820 h 157750"/>
                <a:gd name="connsiteX2" fmla="*/ 751297 w 751296"/>
                <a:gd name="connsiteY2" fmla="*/ 71614 h 157750"/>
                <a:gd name="connsiteX3" fmla="*/ 742672 w 751296"/>
                <a:gd name="connsiteY3" fmla="*/ 45477 h 15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1296" h="157750">
                  <a:moveTo>
                    <a:pt x="0" y="0"/>
                  </a:moveTo>
                  <a:cubicBezTo>
                    <a:pt x="0" y="0"/>
                    <a:pt x="46131" y="145450"/>
                    <a:pt x="227258" y="156820"/>
                  </a:cubicBezTo>
                  <a:cubicBezTo>
                    <a:pt x="408384" y="168189"/>
                    <a:pt x="751297" y="71614"/>
                    <a:pt x="751297" y="71614"/>
                  </a:cubicBezTo>
                  <a:lnTo>
                    <a:pt x="742672" y="45477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A614B17-C844-1ABC-1C88-3D9AD42F2B4F}"/>
                </a:ext>
              </a:extLst>
            </p:cNvPr>
            <p:cNvSpPr/>
            <p:nvPr/>
          </p:nvSpPr>
          <p:spPr>
            <a:xfrm>
              <a:off x="3938106" y="3229569"/>
              <a:ext cx="204388" cy="717841"/>
            </a:xfrm>
            <a:custGeom>
              <a:avLst/>
              <a:gdLst>
                <a:gd name="connsiteX0" fmla="*/ 0 w 204388"/>
                <a:gd name="connsiteY0" fmla="*/ 24438 h 717841"/>
                <a:gd name="connsiteX1" fmla="*/ 39205 w 204388"/>
                <a:gd name="connsiteY1" fmla="*/ 623881 h 717841"/>
                <a:gd name="connsiteX2" fmla="*/ 148456 w 204388"/>
                <a:gd name="connsiteY2" fmla="*/ 717842 h 717841"/>
                <a:gd name="connsiteX3" fmla="*/ 204388 w 204388"/>
                <a:gd name="connsiteY3" fmla="*/ 582323 h 717841"/>
                <a:gd name="connsiteX4" fmla="*/ 44432 w 204388"/>
                <a:gd name="connsiteY4" fmla="*/ 0 h 71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388" h="717841">
                  <a:moveTo>
                    <a:pt x="0" y="24438"/>
                  </a:moveTo>
                  <a:lnTo>
                    <a:pt x="39205" y="623881"/>
                  </a:lnTo>
                  <a:lnTo>
                    <a:pt x="148456" y="717842"/>
                  </a:lnTo>
                  <a:lnTo>
                    <a:pt x="204388" y="582323"/>
                  </a:lnTo>
                  <a:cubicBezTo>
                    <a:pt x="204388" y="582323"/>
                    <a:pt x="77364" y="217587"/>
                    <a:pt x="44432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15B29AA-F00F-EFE7-A443-3ADD7EA62889}"/>
                </a:ext>
              </a:extLst>
            </p:cNvPr>
            <p:cNvSpPr/>
            <p:nvPr/>
          </p:nvSpPr>
          <p:spPr>
            <a:xfrm>
              <a:off x="4077806" y="2550148"/>
              <a:ext cx="69458" cy="110427"/>
            </a:xfrm>
            <a:custGeom>
              <a:avLst/>
              <a:gdLst>
                <a:gd name="connsiteX0" fmla="*/ 47046 w 69458"/>
                <a:gd name="connsiteY0" fmla="*/ 1830 h 110427"/>
                <a:gd name="connsiteX1" fmla="*/ 53580 w 69458"/>
                <a:gd name="connsiteY1" fmla="*/ 110427 h 110427"/>
                <a:gd name="connsiteX2" fmla="*/ 0 w 69458"/>
                <a:gd name="connsiteY2" fmla="*/ 0 h 11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458" h="110427">
                  <a:moveTo>
                    <a:pt x="47046" y="1830"/>
                  </a:moveTo>
                  <a:cubicBezTo>
                    <a:pt x="47046" y="1830"/>
                    <a:pt x="92785" y="35807"/>
                    <a:pt x="53580" y="1104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AC06C4B-9B9C-A8F2-BD69-060D0196C93F}"/>
                </a:ext>
              </a:extLst>
            </p:cNvPr>
            <p:cNvSpPr/>
            <p:nvPr/>
          </p:nvSpPr>
          <p:spPr>
            <a:xfrm>
              <a:off x="3737156" y="2367832"/>
              <a:ext cx="479107" cy="326981"/>
            </a:xfrm>
            <a:custGeom>
              <a:avLst/>
              <a:gdLst>
                <a:gd name="connsiteX0" fmla="*/ 52625 w 479107"/>
                <a:gd name="connsiteY0" fmla="*/ 326982 h 326981"/>
                <a:gd name="connsiteX1" fmla="*/ 352 w 479107"/>
                <a:gd name="connsiteY1" fmla="*/ 253799 h 326981"/>
                <a:gd name="connsiteX2" fmla="*/ 35897 w 479107"/>
                <a:gd name="connsiteY2" fmla="*/ 235373 h 326981"/>
                <a:gd name="connsiteX3" fmla="*/ 44915 w 479107"/>
                <a:gd name="connsiteY3" fmla="*/ 110832 h 326981"/>
                <a:gd name="connsiteX4" fmla="*/ 94705 w 479107"/>
                <a:gd name="connsiteY4" fmla="*/ 123900 h 326981"/>
                <a:gd name="connsiteX5" fmla="*/ 202126 w 479107"/>
                <a:gd name="connsiteY5" fmla="*/ 27325 h 326981"/>
                <a:gd name="connsiteX6" fmla="*/ 221598 w 479107"/>
                <a:gd name="connsiteY6" fmla="*/ 63263 h 326981"/>
                <a:gd name="connsiteX7" fmla="*/ 362344 w 479107"/>
                <a:gd name="connsiteY7" fmla="*/ 1842 h 326981"/>
                <a:gd name="connsiteX8" fmla="*/ 377503 w 479107"/>
                <a:gd name="connsiteY8" fmla="*/ 55683 h 326981"/>
                <a:gd name="connsiteX9" fmla="*/ 475907 w 479107"/>
                <a:gd name="connsiteY9" fmla="*/ 29547 h 326981"/>
                <a:gd name="connsiteX10" fmla="*/ 405208 w 479107"/>
                <a:gd name="connsiteY10" fmla="*/ 136707 h 326981"/>
                <a:gd name="connsiteX11" fmla="*/ 434481 w 479107"/>
                <a:gd name="connsiteY11" fmla="*/ 182315 h 326981"/>
                <a:gd name="connsiteX12" fmla="*/ 377895 w 479107"/>
                <a:gd name="connsiteY12" fmla="*/ 200480 h 32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9107" h="326981">
                  <a:moveTo>
                    <a:pt x="52625" y="326982"/>
                  </a:moveTo>
                  <a:cubicBezTo>
                    <a:pt x="52625" y="326982"/>
                    <a:pt x="-5006" y="275623"/>
                    <a:pt x="352" y="253799"/>
                  </a:cubicBezTo>
                  <a:cubicBezTo>
                    <a:pt x="6232" y="227662"/>
                    <a:pt x="35897" y="235373"/>
                    <a:pt x="35897" y="235373"/>
                  </a:cubicBezTo>
                  <a:cubicBezTo>
                    <a:pt x="35897" y="235373"/>
                    <a:pt x="20738" y="133571"/>
                    <a:pt x="44915" y="110832"/>
                  </a:cubicBezTo>
                  <a:cubicBezTo>
                    <a:pt x="64778" y="92013"/>
                    <a:pt x="94705" y="123900"/>
                    <a:pt x="94705" y="123900"/>
                  </a:cubicBezTo>
                  <a:cubicBezTo>
                    <a:pt x="94705" y="123900"/>
                    <a:pt x="160961" y="25626"/>
                    <a:pt x="202126" y="27325"/>
                  </a:cubicBezTo>
                  <a:cubicBezTo>
                    <a:pt x="243291" y="29024"/>
                    <a:pt x="221598" y="63263"/>
                    <a:pt x="221598" y="63263"/>
                  </a:cubicBezTo>
                  <a:cubicBezTo>
                    <a:pt x="221598" y="63263"/>
                    <a:pt x="326144" y="-12664"/>
                    <a:pt x="362344" y="1842"/>
                  </a:cubicBezTo>
                  <a:cubicBezTo>
                    <a:pt x="398543" y="16348"/>
                    <a:pt x="377503" y="55683"/>
                    <a:pt x="377503" y="55683"/>
                  </a:cubicBezTo>
                  <a:cubicBezTo>
                    <a:pt x="377503" y="55683"/>
                    <a:pt x="454606" y="-12402"/>
                    <a:pt x="475907" y="29547"/>
                  </a:cubicBezTo>
                  <a:cubicBezTo>
                    <a:pt x="497209" y="71496"/>
                    <a:pt x="405208" y="136707"/>
                    <a:pt x="405208" y="136707"/>
                  </a:cubicBezTo>
                  <a:cubicBezTo>
                    <a:pt x="405208" y="136707"/>
                    <a:pt x="457481" y="148207"/>
                    <a:pt x="434481" y="182315"/>
                  </a:cubicBezTo>
                  <a:cubicBezTo>
                    <a:pt x="422915" y="201800"/>
                    <a:pt x="398634" y="209602"/>
                    <a:pt x="377895" y="20048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507E1ED-3681-01E0-6C39-F183B03DEF55}"/>
                </a:ext>
              </a:extLst>
            </p:cNvPr>
            <p:cNvSpPr/>
            <p:nvPr/>
          </p:nvSpPr>
          <p:spPr>
            <a:xfrm>
              <a:off x="3820360" y="2792826"/>
              <a:ext cx="190927" cy="319519"/>
            </a:xfrm>
            <a:custGeom>
              <a:avLst/>
              <a:gdLst>
                <a:gd name="connsiteX0" fmla="*/ 190928 w 190927"/>
                <a:gd name="connsiteY0" fmla="*/ 279270 h 319519"/>
                <a:gd name="connsiteX1" fmla="*/ 110689 w 190927"/>
                <a:gd name="connsiteY1" fmla="*/ 318474 h 319519"/>
                <a:gd name="connsiteX2" fmla="*/ 0 w 190927"/>
                <a:gd name="connsiteY2" fmla="*/ 269860 h 319519"/>
                <a:gd name="connsiteX3" fmla="*/ 2614 w 190927"/>
                <a:gd name="connsiteY3" fmla="*/ 0 h 319519"/>
                <a:gd name="connsiteX4" fmla="*/ 186877 w 190927"/>
                <a:gd name="connsiteY4" fmla="*/ 153553 h 319519"/>
                <a:gd name="connsiteX5" fmla="*/ 190928 w 190927"/>
                <a:gd name="connsiteY5" fmla="*/ 279270 h 31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927" h="319519">
                  <a:moveTo>
                    <a:pt x="190928" y="279270"/>
                  </a:moveTo>
                  <a:cubicBezTo>
                    <a:pt x="179428" y="294559"/>
                    <a:pt x="156428" y="312855"/>
                    <a:pt x="110689" y="318474"/>
                  </a:cubicBezTo>
                  <a:cubicBezTo>
                    <a:pt x="53057" y="326185"/>
                    <a:pt x="18034" y="289332"/>
                    <a:pt x="0" y="269860"/>
                  </a:cubicBezTo>
                  <a:cubicBezTo>
                    <a:pt x="16061" y="180695"/>
                    <a:pt x="16936" y="89452"/>
                    <a:pt x="2614" y="0"/>
                  </a:cubicBezTo>
                  <a:lnTo>
                    <a:pt x="186877" y="153553"/>
                  </a:lnTo>
                  <a:cubicBezTo>
                    <a:pt x="174200" y="198246"/>
                    <a:pt x="167666" y="244246"/>
                    <a:pt x="190928" y="279270"/>
                  </a:cubicBezTo>
                  <a:close/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33E2558-417F-79E5-3C27-2C7A6FFC6471}"/>
                </a:ext>
              </a:extLst>
            </p:cNvPr>
            <p:cNvSpPr/>
            <p:nvPr/>
          </p:nvSpPr>
          <p:spPr>
            <a:xfrm>
              <a:off x="3883746" y="2856077"/>
              <a:ext cx="123491" cy="141268"/>
            </a:xfrm>
            <a:custGeom>
              <a:avLst/>
              <a:gdLst>
                <a:gd name="connsiteX0" fmla="*/ 14371 w 123491"/>
                <a:gd name="connsiteY0" fmla="*/ 0 h 141268"/>
                <a:gd name="connsiteX1" fmla="*/ 123491 w 123491"/>
                <a:gd name="connsiteY1" fmla="*/ 90825 h 141268"/>
                <a:gd name="connsiteX2" fmla="*/ 113036 w 123491"/>
                <a:gd name="connsiteY2" fmla="*/ 141268 h 141268"/>
                <a:gd name="connsiteX3" fmla="*/ 4047 w 123491"/>
                <a:gd name="connsiteY3" fmla="*/ 57370 h 141268"/>
                <a:gd name="connsiteX4" fmla="*/ 14371 w 123491"/>
                <a:gd name="connsiteY4" fmla="*/ 0 h 14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91" h="141268">
                  <a:moveTo>
                    <a:pt x="14371" y="0"/>
                  </a:moveTo>
                  <a:lnTo>
                    <a:pt x="123491" y="90825"/>
                  </a:lnTo>
                  <a:cubicBezTo>
                    <a:pt x="118407" y="107265"/>
                    <a:pt x="114905" y="124162"/>
                    <a:pt x="113036" y="141268"/>
                  </a:cubicBezTo>
                  <a:cubicBezTo>
                    <a:pt x="71348" y="134604"/>
                    <a:pt x="19729" y="100626"/>
                    <a:pt x="4047" y="57370"/>
                  </a:cubicBezTo>
                  <a:cubicBezTo>
                    <a:pt x="-5754" y="30449"/>
                    <a:pt x="4047" y="2875"/>
                    <a:pt x="14371" y="0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1602152-D4FB-7E0D-5BD5-09F89E7755CC}"/>
                </a:ext>
              </a:extLst>
            </p:cNvPr>
            <p:cNvSpPr/>
            <p:nvPr/>
          </p:nvSpPr>
          <p:spPr>
            <a:xfrm>
              <a:off x="3791911" y="2473459"/>
              <a:ext cx="354146" cy="487487"/>
            </a:xfrm>
            <a:custGeom>
              <a:avLst/>
              <a:gdLst>
                <a:gd name="connsiteX0" fmla="*/ 484 w 354146"/>
                <a:gd name="connsiteY0" fmla="*/ 181105 h 487487"/>
                <a:gd name="connsiteX1" fmla="*/ 155813 w 354146"/>
                <a:gd name="connsiteY1" fmla="*/ 475 h 487487"/>
                <a:gd name="connsiteX2" fmla="*/ 232185 w 354146"/>
                <a:gd name="connsiteY2" fmla="*/ 12524 h 487487"/>
                <a:gd name="connsiteX3" fmla="*/ 343526 w 354146"/>
                <a:gd name="connsiteY3" fmla="*/ 355044 h 487487"/>
                <a:gd name="connsiteX4" fmla="*/ 69092 w 354146"/>
                <a:gd name="connsiteY4" fmla="*/ 439857 h 487487"/>
                <a:gd name="connsiteX5" fmla="*/ 484 w 354146"/>
                <a:gd name="connsiteY5" fmla="*/ 181105 h 487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146" h="487487">
                  <a:moveTo>
                    <a:pt x="484" y="181105"/>
                  </a:moveTo>
                  <a:cubicBezTo>
                    <a:pt x="-6503" y="88333"/>
                    <a:pt x="63042" y="7466"/>
                    <a:pt x="155813" y="475"/>
                  </a:cubicBezTo>
                  <a:cubicBezTo>
                    <a:pt x="181858" y="-1486"/>
                    <a:pt x="208008" y="2644"/>
                    <a:pt x="232185" y="12524"/>
                  </a:cubicBezTo>
                  <a:cubicBezTo>
                    <a:pt x="352936" y="61791"/>
                    <a:pt x="369663" y="244747"/>
                    <a:pt x="343526" y="355044"/>
                  </a:cubicBezTo>
                  <a:cubicBezTo>
                    <a:pt x="314384" y="478017"/>
                    <a:pt x="162400" y="534864"/>
                    <a:pt x="69092" y="439857"/>
                  </a:cubicBezTo>
                  <a:cubicBezTo>
                    <a:pt x="6626" y="376868"/>
                    <a:pt x="8324" y="304339"/>
                    <a:pt x="484" y="181105"/>
                  </a:cubicBezTo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B569A88-FFFD-92CA-4C21-7536C91FE2A7}"/>
                </a:ext>
              </a:extLst>
            </p:cNvPr>
            <p:cNvSpPr/>
            <p:nvPr/>
          </p:nvSpPr>
          <p:spPr>
            <a:xfrm>
              <a:off x="3963451" y="2696902"/>
              <a:ext cx="50196" cy="29144"/>
            </a:xfrm>
            <a:custGeom>
              <a:avLst/>
              <a:gdLst>
                <a:gd name="connsiteX0" fmla="*/ 45224 w 50196"/>
                <a:gd name="connsiteY0" fmla="*/ 29145 h 29144"/>
                <a:gd name="connsiteX1" fmla="*/ 40650 w 50196"/>
                <a:gd name="connsiteY1" fmla="*/ 25878 h 29144"/>
                <a:gd name="connsiteX2" fmla="*/ 26275 w 50196"/>
                <a:gd name="connsiteY2" fmla="*/ 10326 h 29144"/>
                <a:gd name="connsiteX3" fmla="*/ 8894 w 50196"/>
                <a:gd name="connsiteY3" fmla="*/ 13201 h 29144"/>
                <a:gd name="connsiteX4" fmla="*/ 3274 w 50196"/>
                <a:gd name="connsiteY4" fmla="*/ 14900 h 29144"/>
                <a:gd name="connsiteX5" fmla="*/ 269 w 50196"/>
                <a:gd name="connsiteY5" fmla="*/ 8627 h 29144"/>
                <a:gd name="connsiteX6" fmla="*/ 21178 w 50196"/>
                <a:gd name="connsiteY6" fmla="*/ 2 h 29144"/>
                <a:gd name="connsiteX7" fmla="*/ 49928 w 50196"/>
                <a:gd name="connsiteY7" fmla="*/ 22611 h 29144"/>
                <a:gd name="connsiteX8" fmla="*/ 46922 w 50196"/>
                <a:gd name="connsiteY8" fmla="*/ 28883 h 2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196" h="29144">
                  <a:moveTo>
                    <a:pt x="45224" y="29145"/>
                  </a:moveTo>
                  <a:cubicBezTo>
                    <a:pt x="43159" y="29145"/>
                    <a:pt x="41316" y="27838"/>
                    <a:pt x="40650" y="25878"/>
                  </a:cubicBezTo>
                  <a:cubicBezTo>
                    <a:pt x="38794" y="18599"/>
                    <a:pt x="33384" y="12744"/>
                    <a:pt x="26275" y="10326"/>
                  </a:cubicBezTo>
                  <a:cubicBezTo>
                    <a:pt x="20328" y="9072"/>
                    <a:pt x="14121" y="10104"/>
                    <a:pt x="8894" y="13201"/>
                  </a:cubicBezTo>
                  <a:cubicBezTo>
                    <a:pt x="7613" y="14966"/>
                    <a:pt x="5313" y="15671"/>
                    <a:pt x="3274" y="14900"/>
                  </a:cubicBezTo>
                  <a:cubicBezTo>
                    <a:pt x="726" y="13972"/>
                    <a:pt x="-607" y="11189"/>
                    <a:pt x="269" y="8627"/>
                  </a:cubicBezTo>
                  <a:cubicBezTo>
                    <a:pt x="1968" y="3923"/>
                    <a:pt x="13337" y="2"/>
                    <a:pt x="21178" y="2"/>
                  </a:cubicBezTo>
                  <a:cubicBezTo>
                    <a:pt x="34887" y="-168"/>
                    <a:pt x="46857" y="9255"/>
                    <a:pt x="49928" y="22611"/>
                  </a:cubicBezTo>
                  <a:cubicBezTo>
                    <a:pt x="50804" y="25172"/>
                    <a:pt x="49471" y="27955"/>
                    <a:pt x="46922" y="28883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3AB1B0F-2ABE-52FB-5348-8A7907AC0854}"/>
                </a:ext>
              </a:extLst>
            </p:cNvPr>
            <p:cNvSpPr/>
            <p:nvPr/>
          </p:nvSpPr>
          <p:spPr>
            <a:xfrm>
              <a:off x="4080526" y="2700014"/>
              <a:ext cx="43493" cy="27995"/>
            </a:xfrm>
            <a:custGeom>
              <a:avLst/>
              <a:gdLst>
                <a:gd name="connsiteX0" fmla="*/ 4859 w 43493"/>
                <a:gd name="connsiteY0" fmla="*/ 27993 h 27995"/>
                <a:gd name="connsiteX1" fmla="*/ 3683 w 43493"/>
                <a:gd name="connsiteY1" fmla="*/ 27993 h 27995"/>
                <a:gd name="connsiteX2" fmla="*/ 141 w 43493"/>
                <a:gd name="connsiteY2" fmla="*/ 22139 h 27995"/>
                <a:gd name="connsiteX3" fmla="*/ 155 w 43493"/>
                <a:gd name="connsiteY3" fmla="*/ 22113 h 27995"/>
                <a:gd name="connsiteX4" fmla="*/ 22371 w 43493"/>
                <a:gd name="connsiteY4" fmla="*/ 27 h 27995"/>
                <a:gd name="connsiteX5" fmla="*/ 43149 w 43493"/>
                <a:gd name="connsiteY5" fmla="*/ 7999 h 27995"/>
                <a:gd name="connsiteX6" fmla="*/ 40405 w 43493"/>
                <a:gd name="connsiteY6" fmla="*/ 14402 h 27995"/>
                <a:gd name="connsiteX7" fmla="*/ 34655 w 43493"/>
                <a:gd name="connsiteY7" fmla="*/ 12834 h 27995"/>
                <a:gd name="connsiteX8" fmla="*/ 20018 w 43493"/>
                <a:gd name="connsiteY8" fmla="*/ 10351 h 27995"/>
                <a:gd name="connsiteX9" fmla="*/ 9564 w 43493"/>
                <a:gd name="connsiteY9" fmla="*/ 24465 h 27995"/>
                <a:gd name="connsiteX10" fmla="*/ 4859 w 43493"/>
                <a:gd name="connsiteY10" fmla="*/ 27993 h 27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493" h="27995">
                  <a:moveTo>
                    <a:pt x="4859" y="27993"/>
                  </a:moveTo>
                  <a:lnTo>
                    <a:pt x="3683" y="27993"/>
                  </a:lnTo>
                  <a:cubicBezTo>
                    <a:pt x="1096" y="27353"/>
                    <a:pt x="-499" y="24726"/>
                    <a:pt x="141" y="22139"/>
                  </a:cubicBezTo>
                  <a:cubicBezTo>
                    <a:pt x="155" y="22126"/>
                    <a:pt x="155" y="22126"/>
                    <a:pt x="155" y="22113"/>
                  </a:cubicBezTo>
                  <a:cubicBezTo>
                    <a:pt x="4598" y="3948"/>
                    <a:pt x="15967" y="419"/>
                    <a:pt x="22371" y="27"/>
                  </a:cubicBezTo>
                  <a:cubicBezTo>
                    <a:pt x="28774" y="-365"/>
                    <a:pt x="41320" y="3556"/>
                    <a:pt x="43149" y="7999"/>
                  </a:cubicBezTo>
                  <a:cubicBezTo>
                    <a:pt x="44143" y="10521"/>
                    <a:pt x="42914" y="13370"/>
                    <a:pt x="40405" y="14402"/>
                  </a:cubicBezTo>
                  <a:cubicBezTo>
                    <a:pt x="38353" y="15173"/>
                    <a:pt x="36040" y="14546"/>
                    <a:pt x="34655" y="12834"/>
                  </a:cubicBezTo>
                  <a:cubicBezTo>
                    <a:pt x="30316" y="10064"/>
                    <a:pt x="25037" y="9175"/>
                    <a:pt x="20018" y="10351"/>
                  </a:cubicBezTo>
                  <a:cubicBezTo>
                    <a:pt x="14268" y="12860"/>
                    <a:pt x="10296" y="18231"/>
                    <a:pt x="9564" y="24465"/>
                  </a:cubicBezTo>
                  <a:cubicBezTo>
                    <a:pt x="9015" y="26595"/>
                    <a:pt x="7055" y="28059"/>
                    <a:pt x="4859" y="27993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F19E0EC-F13C-1F35-C2CD-C5100C2A3B62}"/>
                </a:ext>
              </a:extLst>
            </p:cNvPr>
            <p:cNvSpPr/>
            <p:nvPr/>
          </p:nvSpPr>
          <p:spPr>
            <a:xfrm>
              <a:off x="3978058" y="2801087"/>
              <a:ext cx="114425" cy="63284"/>
            </a:xfrm>
            <a:custGeom>
              <a:avLst/>
              <a:gdLst>
                <a:gd name="connsiteX0" fmla="*/ 113862 w 114425"/>
                <a:gd name="connsiteY0" fmla="*/ 25716 h 63284"/>
                <a:gd name="connsiteX1" fmla="*/ 70606 w 114425"/>
                <a:gd name="connsiteY1" fmla="*/ 62308 h 63284"/>
                <a:gd name="connsiteX2" fmla="*/ 56492 w 114425"/>
                <a:gd name="connsiteY2" fmla="*/ 63092 h 63284"/>
                <a:gd name="connsiteX3" fmla="*/ 9315 w 114425"/>
                <a:gd name="connsiteY3" fmla="*/ 34864 h 63284"/>
                <a:gd name="connsiteX4" fmla="*/ 37 w 114425"/>
                <a:gd name="connsiteY4" fmla="*/ 6245 h 63284"/>
                <a:gd name="connsiteX5" fmla="*/ 4990 w 114425"/>
                <a:gd name="connsiteY5" fmla="*/ 37 h 63284"/>
                <a:gd name="connsiteX6" fmla="*/ 7616 w 114425"/>
                <a:gd name="connsiteY6" fmla="*/ 364 h 63284"/>
                <a:gd name="connsiteX7" fmla="*/ 8401 w 114425"/>
                <a:gd name="connsiteY7" fmla="*/ 364 h 63284"/>
                <a:gd name="connsiteX8" fmla="*/ 108504 w 114425"/>
                <a:gd name="connsiteY8" fmla="*/ 17614 h 63284"/>
                <a:gd name="connsiteX9" fmla="*/ 112294 w 114425"/>
                <a:gd name="connsiteY9" fmla="*/ 19052 h 63284"/>
                <a:gd name="connsiteX10" fmla="*/ 113862 w 114425"/>
                <a:gd name="connsiteY10" fmla="*/ 25716 h 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425" h="63284">
                  <a:moveTo>
                    <a:pt x="113862" y="25716"/>
                  </a:moveTo>
                  <a:cubicBezTo>
                    <a:pt x="106570" y="44456"/>
                    <a:pt x="90287" y="58230"/>
                    <a:pt x="70606" y="62308"/>
                  </a:cubicBezTo>
                  <a:cubicBezTo>
                    <a:pt x="65966" y="63249"/>
                    <a:pt x="61210" y="63510"/>
                    <a:pt x="56492" y="63092"/>
                  </a:cubicBezTo>
                  <a:cubicBezTo>
                    <a:pt x="36772" y="63053"/>
                    <a:pt x="18672" y="52219"/>
                    <a:pt x="9315" y="34864"/>
                  </a:cubicBezTo>
                  <a:cubicBezTo>
                    <a:pt x="4493" y="25978"/>
                    <a:pt x="1344" y="16268"/>
                    <a:pt x="37" y="6245"/>
                  </a:cubicBezTo>
                  <a:cubicBezTo>
                    <a:pt x="-316" y="3161"/>
                    <a:pt x="1906" y="377"/>
                    <a:pt x="4990" y="37"/>
                  </a:cubicBezTo>
                  <a:cubicBezTo>
                    <a:pt x="5878" y="-67"/>
                    <a:pt x="6780" y="50"/>
                    <a:pt x="7616" y="364"/>
                  </a:cubicBezTo>
                  <a:cubicBezTo>
                    <a:pt x="7616" y="364"/>
                    <a:pt x="7616" y="364"/>
                    <a:pt x="8401" y="364"/>
                  </a:cubicBezTo>
                  <a:cubicBezTo>
                    <a:pt x="40392" y="12348"/>
                    <a:pt x="74343" y="18202"/>
                    <a:pt x="108504" y="17614"/>
                  </a:cubicBezTo>
                  <a:cubicBezTo>
                    <a:pt x="109902" y="17614"/>
                    <a:pt x="111248" y="18124"/>
                    <a:pt x="112294" y="19052"/>
                  </a:cubicBezTo>
                  <a:cubicBezTo>
                    <a:pt x="114358" y="20607"/>
                    <a:pt x="115012" y="23403"/>
                    <a:pt x="113862" y="25716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3233D1C-7296-29DA-155A-648D6F502882}"/>
                </a:ext>
              </a:extLst>
            </p:cNvPr>
            <p:cNvSpPr/>
            <p:nvPr/>
          </p:nvSpPr>
          <p:spPr>
            <a:xfrm>
              <a:off x="3987373" y="2835002"/>
              <a:ext cx="61293" cy="29369"/>
            </a:xfrm>
            <a:custGeom>
              <a:avLst/>
              <a:gdLst>
                <a:gd name="connsiteX0" fmla="*/ 61290 w 61293"/>
                <a:gd name="connsiteY0" fmla="*/ 28393 h 29369"/>
                <a:gd name="connsiteX1" fmla="*/ 47177 w 61293"/>
                <a:gd name="connsiteY1" fmla="*/ 29177 h 29369"/>
                <a:gd name="connsiteX2" fmla="*/ 0 w 61293"/>
                <a:gd name="connsiteY2" fmla="*/ 949 h 29369"/>
                <a:gd name="connsiteX3" fmla="*/ 44040 w 61293"/>
                <a:gd name="connsiteY3" fmla="*/ 5131 h 29369"/>
                <a:gd name="connsiteX4" fmla="*/ 61290 w 61293"/>
                <a:gd name="connsiteY4" fmla="*/ 28393 h 2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293" h="29369">
                  <a:moveTo>
                    <a:pt x="61290" y="28393"/>
                  </a:moveTo>
                  <a:cubicBezTo>
                    <a:pt x="56651" y="29334"/>
                    <a:pt x="51894" y="29595"/>
                    <a:pt x="47177" y="29177"/>
                  </a:cubicBezTo>
                  <a:cubicBezTo>
                    <a:pt x="27457" y="29138"/>
                    <a:pt x="9357" y="18304"/>
                    <a:pt x="0" y="949"/>
                  </a:cubicBezTo>
                  <a:cubicBezTo>
                    <a:pt x="14806" y="-1168"/>
                    <a:pt x="29900" y="270"/>
                    <a:pt x="44040" y="5131"/>
                  </a:cubicBezTo>
                  <a:cubicBezTo>
                    <a:pt x="54390" y="8084"/>
                    <a:pt x="61473" y="17624"/>
                    <a:pt x="61290" y="28393"/>
                  </a:cubicBezTo>
                  <a:close/>
                </a:path>
              </a:pathLst>
            </a:custGeom>
            <a:solidFill>
              <a:srgbClr val="FF56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3015B3C-6DD9-B44D-CC19-8E9791097222}"/>
                </a:ext>
              </a:extLst>
            </p:cNvPr>
            <p:cNvSpPr/>
            <p:nvPr/>
          </p:nvSpPr>
          <p:spPr>
            <a:xfrm>
              <a:off x="3986443" y="2801974"/>
              <a:ext cx="103908" cy="27299"/>
            </a:xfrm>
            <a:custGeom>
              <a:avLst/>
              <a:gdLst>
                <a:gd name="connsiteX0" fmla="*/ 103908 w 103908"/>
                <a:gd name="connsiteY0" fmla="*/ 18557 h 27299"/>
                <a:gd name="connsiteX1" fmla="*/ 100119 w 103908"/>
                <a:gd name="connsiteY1" fmla="*/ 24046 h 27299"/>
                <a:gd name="connsiteX2" fmla="*/ 4720 w 103908"/>
                <a:gd name="connsiteY2" fmla="*/ 13068 h 27299"/>
                <a:gd name="connsiteX3" fmla="*/ 15 w 103908"/>
                <a:gd name="connsiteY3" fmla="*/ 0 h 27299"/>
                <a:gd name="connsiteX4" fmla="*/ 100119 w 103908"/>
                <a:gd name="connsiteY4" fmla="*/ 17250 h 27299"/>
                <a:gd name="connsiteX5" fmla="*/ 103908 w 103908"/>
                <a:gd name="connsiteY5" fmla="*/ 18557 h 2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908" h="27299">
                  <a:moveTo>
                    <a:pt x="103908" y="18557"/>
                  </a:moveTo>
                  <a:cubicBezTo>
                    <a:pt x="102967" y="20583"/>
                    <a:pt x="101687" y="22438"/>
                    <a:pt x="100119" y="24046"/>
                  </a:cubicBezTo>
                  <a:cubicBezTo>
                    <a:pt x="90187" y="34239"/>
                    <a:pt x="10470" y="17642"/>
                    <a:pt x="4720" y="13068"/>
                  </a:cubicBezTo>
                  <a:cubicBezTo>
                    <a:pt x="1505" y="9488"/>
                    <a:pt x="-181" y="4809"/>
                    <a:pt x="15" y="0"/>
                  </a:cubicBezTo>
                  <a:cubicBezTo>
                    <a:pt x="32007" y="11984"/>
                    <a:pt x="65958" y="17838"/>
                    <a:pt x="100119" y="17250"/>
                  </a:cubicBezTo>
                  <a:cubicBezTo>
                    <a:pt x="101504" y="17211"/>
                    <a:pt x="102837" y="17681"/>
                    <a:pt x="103908" y="18557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BD864F8-ABD3-A06E-13DC-A866A50C4C3F}"/>
                </a:ext>
              </a:extLst>
            </p:cNvPr>
            <p:cNvSpPr/>
            <p:nvPr/>
          </p:nvSpPr>
          <p:spPr>
            <a:xfrm>
              <a:off x="3789848" y="2441729"/>
              <a:ext cx="334893" cy="284826"/>
            </a:xfrm>
            <a:custGeom>
              <a:avLst/>
              <a:gdLst>
                <a:gd name="connsiteX0" fmla="*/ 455 w 334893"/>
                <a:gd name="connsiteY0" fmla="*/ 239885 h 284826"/>
                <a:gd name="connsiteX1" fmla="*/ 60962 w 334893"/>
                <a:gd name="connsiteY1" fmla="*/ 283533 h 284826"/>
                <a:gd name="connsiteX2" fmla="*/ 74030 w 334893"/>
                <a:gd name="connsiteY2" fmla="*/ 182777 h 284826"/>
                <a:gd name="connsiteX3" fmla="*/ 120030 w 334893"/>
                <a:gd name="connsiteY3" fmla="*/ 134163 h 284826"/>
                <a:gd name="connsiteX4" fmla="*/ 220003 w 334893"/>
                <a:gd name="connsiteY4" fmla="*/ 121094 h 284826"/>
                <a:gd name="connsiteX5" fmla="*/ 334873 w 334893"/>
                <a:gd name="connsiteY5" fmla="*/ 140043 h 284826"/>
                <a:gd name="connsiteX6" fmla="*/ 215429 w 334893"/>
                <a:gd name="connsiteY6" fmla="*/ 2434 h 284826"/>
                <a:gd name="connsiteX7" fmla="*/ 455 w 334893"/>
                <a:gd name="connsiteY7" fmla="*/ 239885 h 28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893" h="284826">
                  <a:moveTo>
                    <a:pt x="455" y="239885"/>
                  </a:moveTo>
                  <a:cubicBezTo>
                    <a:pt x="455" y="245635"/>
                    <a:pt x="27507" y="293204"/>
                    <a:pt x="60962" y="283533"/>
                  </a:cubicBezTo>
                  <a:cubicBezTo>
                    <a:pt x="94416" y="273863"/>
                    <a:pt x="74030" y="182777"/>
                    <a:pt x="74030" y="182777"/>
                  </a:cubicBezTo>
                  <a:cubicBezTo>
                    <a:pt x="74030" y="182777"/>
                    <a:pt x="139371" y="189050"/>
                    <a:pt x="120030" y="134163"/>
                  </a:cubicBezTo>
                  <a:cubicBezTo>
                    <a:pt x="152204" y="154210"/>
                    <a:pt x="194062" y="148747"/>
                    <a:pt x="220003" y="121094"/>
                  </a:cubicBezTo>
                  <a:cubicBezTo>
                    <a:pt x="220003" y="121094"/>
                    <a:pt x="297367" y="168794"/>
                    <a:pt x="334873" y="140043"/>
                  </a:cubicBezTo>
                  <a:cubicBezTo>
                    <a:pt x="334873" y="140043"/>
                    <a:pt x="339316" y="30662"/>
                    <a:pt x="215429" y="2434"/>
                  </a:cubicBezTo>
                  <a:cubicBezTo>
                    <a:pt x="145644" y="-12856"/>
                    <a:pt x="-9477" y="41247"/>
                    <a:pt x="455" y="239885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E89E6D3-A5A1-E938-4209-AD594D80AE40}"/>
                </a:ext>
              </a:extLst>
            </p:cNvPr>
            <p:cNvSpPr/>
            <p:nvPr/>
          </p:nvSpPr>
          <p:spPr>
            <a:xfrm>
              <a:off x="3737143" y="2686497"/>
              <a:ext cx="119346" cy="146696"/>
            </a:xfrm>
            <a:custGeom>
              <a:avLst/>
              <a:gdLst>
                <a:gd name="connsiteX0" fmla="*/ 2586 w 119346"/>
                <a:gd name="connsiteY0" fmla="*/ 70914 h 146696"/>
                <a:gd name="connsiteX1" fmla="*/ 58518 w 119346"/>
                <a:gd name="connsiteY1" fmla="*/ 140698 h 146696"/>
                <a:gd name="connsiteX2" fmla="*/ 119155 w 119346"/>
                <a:gd name="connsiteY2" fmla="*/ 90908 h 146696"/>
                <a:gd name="connsiteX3" fmla="*/ 54990 w 119346"/>
                <a:gd name="connsiteY3" fmla="*/ 214 h 146696"/>
                <a:gd name="connsiteX4" fmla="*/ 2717 w 119346"/>
                <a:gd name="connsiteY4" fmla="*/ 71044 h 14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346" h="146696">
                  <a:moveTo>
                    <a:pt x="2586" y="70914"/>
                  </a:moveTo>
                  <a:cubicBezTo>
                    <a:pt x="11314" y="100631"/>
                    <a:pt x="31412" y="125709"/>
                    <a:pt x="58518" y="140698"/>
                  </a:cubicBezTo>
                  <a:cubicBezTo>
                    <a:pt x="94848" y="160040"/>
                    <a:pt x="121899" y="129721"/>
                    <a:pt x="119155" y="90908"/>
                  </a:cubicBezTo>
                  <a:cubicBezTo>
                    <a:pt x="116803" y="55885"/>
                    <a:pt x="94979" y="3612"/>
                    <a:pt x="54990" y="214"/>
                  </a:cubicBezTo>
                  <a:cubicBezTo>
                    <a:pt x="15001" y="-3184"/>
                    <a:pt x="-8261" y="34453"/>
                    <a:pt x="2717" y="71044"/>
                  </a:cubicBezTo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DF9B8C8-D357-E746-3A2C-116B97AD1C0B}"/>
                </a:ext>
              </a:extLst>
            </p:cNvPr>
            <p:cNvSpPr/>
            <p:nvPr/>
          </p:nvSpPr>
          <p:spPr>
            <a:xfrm>
              <a:off x="4079867" y="2642379"/>
              <a:ext cx="51655" cy="26558"/>
            </a:xfrm>
            <a:custGeom>
              <a:avLst/>
              <a:gdLst>
                <a:gd name="connsiteX0" fmla="*/ 46423 w 51655"/>
                <a:gd name="connsiteY0" fmla="*/ 26559 h 26558"/>
                <a:gd name="connsiteX1" fmla="*/ 42502 w 51655"/>
                <a:gd name="connsiteY1" fmla="*/ 23553 h 26558"/>
                <a:gd name="connsiteX2" fmla="*/ 27212 w 51655"/>
                <a:gd name="connsiteY2" fmla="*/ 10485 h 26558"/>
                <a:gd name="connsiteX3" fmla="*/ 7348 w 51655"/>
                <a:gd name="connsiteY3" fmla="*/ 13491 h 26558"/>
                <a:gd name="connsiteX4" fmla="*/ 684 w 51655"/>
                <a:gd name="connsiteY4" fmla="*/ 11792 h 26558"/>
                <a:gd name="connsiteX5" fmla="*/ 2382 w 51655"/>
                <a:gd name="connsiteY5" fmla="*/ 5127 h 26558"/>
                <a:gd name="connsiteX6" fmla="*/ 29826 w 51655"/>
                <a:gd name="connsiteY6" fmla="*/ 945 h 26558"/>
                <a:gd name="connsiteX7" fmla="*/ 50996 w 51655"/>
                <a:gd name="connsiteY7" fmla="*/ 18718 h 26558"/>
                <a:gd name="connsiteX8" fmla="*/ 49258 w 51655"/>
                <a:gd name="connsiteY8" fmla="*/ 25331 h 26558"/>
                <a:gd name="connsiteX9" fmla="*/ 49167 w 51655"/>
                <a:gd name="connsiteY9" fmla="*/ 25383 h 26558"/>
                <a:gd name="connsiteX10" fmla="*/ 46423 w 51655"/>
                <a:gd name="connsiteY10" fmla="*/ 26559 h 26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655" h="26558">
                  <a:moveTo>
                    <a:pt x="46423" y="26559"/>
                  </a:moveTo>
                  <a:cubicBezTo>
                    <a:pt x="44684" y="26298"/>
                    <a:pt x="43208" y="25161"/>
                    <a:pt x="42502" y="23553"/>
                  </a:cubicBezTo>
                  <a:cubicBezTo>
                    <a:pt x="39431" y="17281"/>
                    <a:pt x="33890" y="12550"/>
                    <a:pt x="27212" y="10485"/>
                  </a:cubicBezTo>
                  <a:cubicBezTo>
                    <a:pt x="20443" y="9113"/>
                    <a:pt x="13412" y="10171"/>
                    <a:pt x="7348" y="13491"/>
                  </a:cubicBezTo>
                  <a:cubicBezTo>
                    <a:pt x="5035" y="14863"/>
                    <a:pt x="2056" y="14105"/>
                    <a:pt x="684" y="11792"/>
                  </a:cubicBezTo>
                  <a:cubicBezTo>
                    <a:pt x="-689" y="9479"/>
                    <a:pt x="69" y="6499"/>
                    <a:pt x="2382" y="5127"/>
                  </a:cubicBezTo>
                  <a:cubicBezTo>
                    <a:pt x="10668" y="318"/>
                    <a:pt x="20482" y="-1185"/>
                    <a:pt x="29826" y="945"/>
                  </a:cubicBezTo>
                  <a:cubicBezTo>
                    <a:pt x="39000" y="3742"/>
                    <a:pt x="46645" y="10158"/>
                    <a:pt x="50996" y="18718"/>
                  </a:cubicBezTo>
                  <a:cubicBezTo>
                    <a:pt x="52342" y="21018"/>
                    <a:pt x="51558" y="23985"/>
                    <a:pt x="49258" y="25331"/>
                  </a:cubicBezTo>
                  <a:cubicBezTo>
                    <a:pt x="49232" y="25344"/>
                    <a:pt x="49193" y="25370"/>
                    <a:pt x="49167" y="25383"/>
                  </a:cubicBezTo>
                  <a:cubicBezTo>
                    <a:pt x="48435" y="26115"/>
                    <a:pt x="47455" y="26533"/>
                    <a:pt x="46423" y="26559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4AB8DC6-EE51-AAEE-BD46-4A47A28619B3}"/>
                </a:ext>
              </a:extLst>
            </p:cNvPr>
            <p:cNvSpPr/>
            <p:nvPr/>
          </p:nvSpPr>
          <p:spPr>
            <a:xfrm>
              <a:off x="3950392" y="2646298"/>
              <a:ext cx="50820" cy="26649"/>
            </a:xfrm>
            <a:custGeom>
              <a:avLst/>
              <a:gdLst>
                <a:gd name="connsiteX0" fmla="*/ 4833 w 50820"/>
                <a:gd name="connsiteY0" fmla="*/ 26561 h 26649"/>
                <a:gd name="connsiteX1" fmla="*/ 2742 w 50820"/>
                <a:gd name="connsiteY1" fmla="*/ 26561 h 26649"/>
                <a:gd name="connsiteX2" fmla="*/ 481 w 50820"/>
                <a:gd name="connsiteY2" fmla="*/ 20105 h 26649"/>
                <a:gd name="connsiteX3" fmla="*/ 520 w 50820"/>
                <a:gd name="connsiteY3" fmla="*/ 20027 h 26649"/>
                <a:gd name="connsiteX4" fmla="*/ 21168 w 50820"/>
                <a:gd name="connsiteY4" fmla="*/ 1470 h 26649"/>
                <a:gd name="connsiteX5" fmla="*/ 48742 w 50820"/>
                <a:gd name="connsiteY5" fmla="*/ 4737 h 26649"/>
                <a:gd name="connsiteX6" fmla="*/ 49892 w 50820"/>
                <a:gd name="connsiteY6" fmla="*/ 11663 h 26649"/>
                <a:gd name="connsiteX7" fmla="*/ 44299 w 50820"/>
                <a:gd name="connsiteY7" fmla="*/ 13493 h 26649"/>
                <a:gd name="connsiteX8" fmla="*/ 24305 w 50820"/>
                <a:gd name="connsiteY8" fmla="*/ 10749 h 26649"/>
                <a:gd name="connsiteX9" fmla="*/ 9276 w 50820"/>
                <a:gd name="connsiteY9" fmla="*/ 23817 h 26649"/>
                <a:gd name="connsiteX10" fmla="*/ 4833 w 50820"/>
                <a:gd name="connsiteY10" fmla="*/ 26561 h 2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820" h="26649">
                  <a:moveTo>
                    <a:pt x="4833" y="26561"/>
                  </a:moveTo>
                  <a:cubicBezTo>
                    <a:pt x="4140" y="26679"/>
                    <a:pt x="3435" y="26679"/>
                    <a:pt x="2742" y="26561"/>
                  </a:cubicBezTo>
                  <a:cubicBezTo>
                    <a:pt x="337" y="25398"/>
                    <a:pt x="-682" y="22510"/>
                    <a:pt x="481" y="20105"/>
                  </a:cubicBezTo>
                  <a:cubicBezTo>
                    <a:pt x="494" y="20079"/>
                    <a:pt x="507" y="20053"/>
                    <a:pt x="520" y="20027"/>
                  </a:cubicBezTo>
                  <a:cubicBezTo>
                    <a:pt x="4833" y="11467"/>
                    <a:pt x="12203" y="4842"/>
                    <a:pt x="21168" y="1470"/>
                  </a:cubicBezTo>
                  <a:cubicBezTo>
                    <a:pt x="30421" y="-1300"/>
                    <a:pt x="40405" y="-124"/>
                    <a:pt x="48742" y="4737"/>
                  </a:cubicBezTo>
                  <a:cubicBezTo>
                    <a:pt x="50977" y="6331"/>
                    <a:pt x="51487" y="9429"/>
                    <a:pt x="49892" y="11663"/>
                  </a:cubicBezTo>
                  <a:cubicBezTo>
                    <a:pt x="48625" y="13428"/>
                    <a:pt x="46364" y="14173"/>
                    <a:pt x="44299" y="13493"/>
                  </a:cubicBezTo>
                  <a:cubicBezTo>
                    <a:pt x="38275" y="9938"/>
                    <a:pt x="31074" y="8945"/>
                    <a:pt x="24305" y="10749"/>
                  </a:cubicBezTo>
                  <a:cubicBezTo>
                    <a:pt x="17927" y="13219"/>
                    <a:pt x="12609" y="17845"/>
                    <a:pt x="9276" y="23817"/>
                  </a:cubicBezTo>
                  <a:cubicBezTo>
                    <a:pt x="8414" y="25477"/>
                    <a:pt x="6702" y="26535"/>
                    <a:pt x="4833" y="26561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EB0E054-49E9-4251-56EA-0D0FE1FFC08A}"/>
                </a:ext>
              </a:extLst>
            </p:cNvPr>
            <p:cNvSpPr/>
            <p:nvPr/>
          </p:nvSpPr>
          <p:spPr>
            <a:xfrm>
              <a:off x="3941568" y="2663056"/>
              <a:ext cx="93005" cy="93308"/>
            </a:xfrm>
            <a:custGeom>
              <a:avLst/>
              <a:gdLst>
                <a:gd name="connsiteX0" fmla="*/ 46982 w 93005"/>
                <a:gd name="connsiteY0" fmla="*/ 93309 h 93308"/>
                <a:gd name="connsiteX1" fmla="*/ 46328 w 93005"/>
                <a:gd name="connsiteY1" fmla="*/ 93309 h 93308"/>
                <a:gd name="connsiteX2" fmla="*/ 1 w 93005"/>
                <a:gd name="connsiteY2" fmla="*/ 46328 h 93308"/>
                <a:gd name="connsiteX3" fmla="*/ 46982 w 93005"/>
                <a:gd name="connsiteY3" fmla="*/ 1 h 93308"/>
                <a:gd name="connsiteX4" fmla="*/ 46982 w 93005"/>
                <a:gd name="connsiteY4" fmla="*/ 1 h 93308"/>
                <a:gd name="connsiteX5" fmla="*/ 79783 w 93005"/>
                <a:gd name="connsiteY5" fmla="*/ 14115 h 93308"/>
                <a:gd name="connsiteX6" fmla="*/ 78895 w 93005"/>
                <a:gd name="connsiteY6" fmla="*/ 80084 h 93308"/>
                <a:gd name="connsiteX7" fmla="*/ 46328 w 93005"/>
                <a:gd name="connsiteY7" fmla="*/ 93309 h 93308"/>
                <a:gd name="connsiteX8" fmla="*/ 46982 w 93005"/>
                <a:gd name="connsiteY8" fmla="*/ 6535 h 93308"/>
                <a:gd name="connsiteX9" fmla="*/ 6862 w 93005"/>
                <a:gd name="connsiteY9" fmla="*/ 46655 h 93308"/>
                <a:gd name="connsiteX10" fmla="*/ 46982 w 93005"/>
                <a:gd name="connsiteY10" fmla="*/ 86775 h 93308"/>
                <a:gd name="connsiteX11" fmla="*/ 46982 w 93005"/>
                <a:gd name="connsiteY11" fmla="*/ 86775 h 93308"/>
                <a:gd name="connsiteX12" fmla="*/ 87101 w 93005"/>
                <a:gd name="connsiteY12" fmla="*/ 47570 h 93308"/>
                <a:gd name="connsiteX13" fmla="*/ 87101 w 93005"/>
                <a:gd name="connsiteY13" fmla="*/ 47570 h 93308"/>
                <a:gd name="connsiteX14" fmla="*/ 47897 w 93005"/>
                <a:gd name="connsiteY14" fmla="*/ 6927 h 93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3005" h="93308">
                  <a:moveTo>
                    <a:pt x="46982" y="93309"/>
                  </a:moveTo>
                  <a:lnTo>
                    <a:pt x="46328" y="93309"/>
                  </a:lnTo>
                  <a:cubicBezTo>
                    <a:pt x="20558" y="93126"/>
                    <a:pt x="-182" y="72099"/>
                    <a:pt x="1" y="46328"/>
                  </a:cubicBezTo>
                  <a:cubicBezTo>
                    <a:pt x="184" y="20558"/>
                    <a:pt x="21211" y="-182"/>
                    <a:pt x="46982" y="1"/>
                  </a:cubicBezTo>
                  <a:lnTo>
                    <a:pt x="46982" y="1"/>
                  </a:lnTo>
                  <a:cubicBezTo>
                    <a:pt x="59357" y="145"/>
                    <a:pt x="71171" y="5228"/>
                    <a:pt x="79783" y="14115"/>
                  </a:cubicBezTo>
                  <a:cubicBezTo>
                    <a:pt x="97752" y="32580"/>
                    <a:pt x="97360" y="62115"/>
                    <a:pt x="78895" y="80084"/>
                  </a:cubicBezTo>
                  <a:cubicBezTo>
                    <a:pt x="70178" y="88565"/>
                    <a:pt x="58495" y="93309"/>
                    <a:pt x="46328" y="93309"/>
                  </a:cubicBezTo>
                  <a:close/>
                  <a:moveTo>
                    <a:pt x="46982" y="6535"/>
                  </a:moveTo>
                  <a:cubicBezTo>
                    <a:pt x="24818" y="6535"/>
                    <a:pt x="6862" y="24491"/>
                    <a:pt x="6862" y="46655"/>
                  </a:cubicBezTo>
                  <a:cubicBezTo>
                    <a:pt x="6862" y="68819"/>
                    <a:pt x="24818" y="86775"/>
                    <a:pt x="46982" y="86775"/>
                  </a:cubicBezTo>
                  <a:lnTo>
                    <a:pt x="46982" y="86775"/>
                  </a:lnTo>
                  <a:cubicBezTo>
                    <a:pt x="68793" y="86775"/>
                    <a:pt x="86605" y="69368"/>
                    <a:pt x="87101" y="47570"/>
                  </a:cubicBezTo>
                  <a:lnTo>
                    <a:pt x="87101" y="47570"/>
                  </a:lnTo>
                  <a:cubicBezTo>
                    <a:pt x="87389" y="25563"/>
                    <a:pt x="69904" y="7424"/>
                    <a:pt x="47897" y="6927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6EFDA8E-5DB9-7C95-155F-DBD7172A83EB}"/>
                </a:ext>
              </a:extLst>
            </p:cNvPr>
            <p:cNvSpPr/>
            <p:nvPr/>
          </p:nvSpPr>
          <p:spPr>
            <a:xfrm>
              <a:off x="4063063" y="2657438"/>
              <a:ext cx="91982" cy="92530"/>
            </a:xfrm>
            <a:custGeom>
              <a:avLst/>
              <a:gdLst>
                <a:gd name="connsiteX0" fmla="*/ 45453 w 91982"/>
                <a:gd name="connsiteY0" fmla="*/ 92523 h 92530"/>
                <a:gd name="connsiteX1" fmla="*/ 45453 w 91982"/>
                <a:gd name="connsiteY1" fmla="*/ 92523 h 92530"/>
                <a:gd name="connsiteX2" fmla="*/ 12652 w 91982"/>
                <a:gd name="connsiteY2" fmla="*/ 78410 h 92530"/>
                <a:gd name="connsiteX3" fmla="*/ 14638 w 91982"/>
                <a:gd name="connsiteY3" fmla="*/ 12650 h 92530"/>
                <a:gd name="connsiteX4" fmla="*/ 46107 w 91982"/>
                <a:gd name="connsiteY4" fmla="*/ 0 h 92530"/>
                <a:gd name="connsiteX5" fmla="*/ 46107 w 91982"/>
                <a:gd name="connsiteY5" fmla="*/ 0 h 92530"/>
                <a:gd name="connsiteX6" fmla="*/ 78908 w 91982"/>
                <a:gd name="connsiteY6" fmla="*/ 14114 h 92530"/>
                <a:gd name="connsiteX7" fmla="*/ 91976 w 91982"/>
                <a:gd name="connsiteY7" fmla="*/ 47177 h 92530"/>
                <a:gd name="connsiteX8" fmla="*/ 91976 w 91982"/>
                <a:gd name="connsiteY8" fmla="*/ 47177 h 92530"/>
                <a:gd name="connsiteX9" fmla="*/ 77863 w 91982"/>
                <a:gd name="connsiteY9" fmla="*/ 79978 h 92530"/>
                <a:gd name="connsiteX10" fmla="*/ 45453 w 91982"/>
                <a:gd name="connsiteY10" fmla="*/ 92523 h 92530"/>
                <a:gd name="connsiteX11" fmla="*/ 45453 w 91982"/>
                <a:gd name="connsiteY11" fmla="*/ 5881 h 92530"/>
                <a:gd name="connsiteX12" fmla="*/ 5190 w 91982"/>
                <a:gd name="connsiteY12" fmla="*/ 45857 h 92530"/>
                <a:gd name="connsiteX13" fmla="*/ 45153 w 91982"/>
                <a:gd name="connsiteY13" fmla="*/ 86120 h 92530"/>
                <a:gd name="connsiteX14" fmla="*/ 73419 w 91982"/>
                <a:gd name="connsiteY14" fmla="*/ 74620 h 92530"/>
                <a:gd name="connsiteX15" fmla="*/ 85573 w 91982"/>
                <a:gd name="connsiteY15" fmla="*/ 46523 h 92530"/>
                <a:gd name="connsiteX16" fmla="*/ 46368 w 91982"/>
                <a:gd name="connsiteY16" fmla="*/ 5881 h 9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1982" h="92530">
                  <a:moveTo>
                    <a:pt x="45453" y="92523"/>
                  </a:moveTo>
                  <a:lnTo>
                    <a:pt x="45453" y="92523"/>
                  </a:lnTo>
                  <a:cubicBezTo>
                    <a:pt x="33064" y="92432"/>
                    <a:pt x="21238" y="87335"/>
                    <a:pt x="12652" y="78410"/>
                  </a:cubicBezTo>
                  <a:cubicBezTo>
                    <a:pt x="-4964" y="59696"/>
                    <a:pt x="-4076" y="30253"/>
                    <a:pt x="14638" y="12650"/>
                  </a:cubicBezTo>
                  <a:cubicBezTo>
                    <a:pt x="23159" y="4626"/>
                    <a:pt x="34398" y="104"/>
                    <a:pt x="46107" y="0"/>
                  </a:cubicBezTo>
                  <a:lnTo>
                    <a:pt x="46107" y="0"/>
                  </a:lnTo>
                  <a:cubicBezTo>
                    <a:pt x="58495" y="91"/>
                    <a:pt x="70322" y="5188"/>
                    <a:pt x="78908" y="14114"/>
                  </a:cubicBezTo>
                  <a:cubicBezTo>
                    <a:pt x="87468" y="22974"/>
                    <a:pt x="92172" y="34866"/>
                    <a:pt x="91976" y="47177"/>
                  </a:cubicBezTo>
                  <a:lnTo>
                    <a:pt x="91976" y="47177"/>
                  </a:lnTo>
                  <a:cubicBezTo>
                    <a:pt x="91807" y="59552"/>
                    <a:pt x="86736" y="71353"/>
                    <a:pt x="77863" y="79978"/>
                  </a:cubicBezTo>
                  <a:cubicBezTo>
                    <a:pt x="69107" y="88224"/>
                    <a:pt x="57476" y="92733"/>
                    <a:pt x="45453" y="92523"/>
                  </a:cubicBezTo>
                  <a:close/>
                  <a:moveTo>
                    <a:pt x="45453" y="5881"/>
                  </a:moveTo>
                  <a:cubicBezTo>
                    <a:pt x="23289" y="5802"/>
                    <a:pt x="5268" y="23693"/>
                    <a:pt x="5190" y="45857"/>
                  </a:cubicBezTo>
                  <a:cubicBezTo>
                    <a:pt x="5098" y="68007"/>
                    <a:pt x="23002" y="86042"/>
                    <a:pt x="45153" y="86120"/>
                  </a:cubicBezTo>
                  <a:cubicBezTo>
                    <a:pt x="55725" y="86159"/>
                    <a:pt x="65879" y="82030"/>
                    <a:pt x="73419" y="74620"/>
                  </a:cubicBezTo>
                  <a:cubicBezTo>
                    <a:pt x="81117" y="67289"/>
                    <a:pt x="85495" y="57148"/>
                    <a:pt x="85573" y="46523"/>
                  </a:cubicBezTo>
                  <a:cubicBezTo>
                    <a:pt x="85939" y="24490"/>
                    <a:pt x="68401" y="6312"/>
                    <a:pt x="46368" y="5881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396494A-90E9-F1EA-A748-D9D15CFB8237}"/>
                </a:ext>
              </a:extLst>
            </p:cNvPr>
            <p:cNvSpPr/>
            <p:nvPr/>
          </p:nvSpPr>
          <p:spPr>
            <a:xfrm>
              <a:off x="4048010" y="2698342"/>
              <a:ext cx="53685" cy="92915"/>
            </a:xfrm>
            <a:custGeom>
              <a:avLst/>
              <a:gdLst>
                <a:gd name="connsiteX0" fmla="*/ 0 w 53685"/>
                <a:gd name="connsiteY0" fmla="*/ 0 h 92915"/>
                <a:gd name="connsiteX1" fmla="*/ 47830 w 53685"/>
                <a:gd name="connsiteY1" fmla="*/ 57109 h 92915"/>
                <a:gd name="connsiteX2" fmla="*/ 8625 w 53685"/>
                <a:gd name="connsiteY2" fmla="*/ 92916 h 9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85" h="92915">
                  <a:moveTo>
                    <a:pt x="0" y="0"/>
                  </a:moveTo>
                  <a:cubicBezTo>
                    <a:pt x="13408" y="21014"/>
                    <a:pt x="29495" y="40211"/>
                    <a:pt x="47830" y="57109"/>
                  </a:cubicBezTo>
                  <a:cubicBezTo>
                    <a:pt x="73052" y="78149"/>
                    <a:pt x="8625" y="92916"/>
                    <a:pt x="8625" y="92916"/>
                  </a:cubicBezTo>
                  <a:close/>
                </a:path>
              </a:pathLst>
            </a:custGeom>
            <a:solidFill>
              <a:srgbClr val="FF56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A1905C2-C9D4-C120-BDE7-B2B540CB4D77}"/>
                </a:ext>
              </a:extLst>
            </p:cNvPr>
            <p:cNvSpPr/>
            <p:nvPr/>
          </p:nvSpPr>
          <p:spPr>
            <a:xfrm>
              <a:off x="4027987" y="2694324"/>
              <a:ext cx="40440" cy="11865"/>
            </a:xfrm>
            <a:custGeom>
              <a:avLst/>
              <a:gdLst>
                <a:gd name="connsiteX0" fmla="*/ 37143 w 40440"/>
                <a:gd name="connsiteY0" fmla="*/ 11729 h 11865"/>
                <a:gd name="connsiteX1" fmla="*/ 35444 w 40440"/>
                <a:gd name="connsiteY1" fmla="*/ 11729 h 11865"/>
                <a:gd name="connsiteX2" fmla="*/ 5387 w 40440"/>
                <a:gd name="connsiteY2" fmla="*/ 11075 h 11865"/>
                <a:gd name="connsiteX3" fmla="*/ 747 w 40440"/>
                <a:gd name="connsiteY3" fmla="*/ 10618 h 11865"/>
                <a:gd name="connsiteX4" fmla="*/ 1205 w 40440"/>
                <a:gd name="connsiteY4" fmla="*/ 5979 h 11865"/>
                <a:gd name="connsiteX5" fmla="*/ 38972 w 40440"/>
                <a:gd name="connsiteY5" fmla="*/ 5979 h 11865"/>
                <a:gd name="connsiteX6" fmla="*/ 39965 w 40440"/>
                <a:gd name="connsiteY6" fmla="*/ 10304 h 11865"/>
                <a:gd name="connsiteX7" fmla="*/ 39887 w 40440"/>
                <a:gd name="connsiteY7" fmla="*/ 10422 h 11865"/>
                <a:gd name="connsiteX8" fmla="*/ 37143 w 40440"/>
                <a:gd name="connsiteY8" fmla="*/ 11729 h 11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40" h="11865">
                  <a:moveTo>
                    <a:pt x="37143" y="11729"/>
                  </a:moveTo>
                  <a:cubicBezTo>
                    <a:pt x="36594" y="11912"/>
                    <a:pt x="35993" y="11912"/>
                    <a:pt x="35444" y="11729"/>
                  </a:cubicBezTo>
                  <a:cubicBezTo>
                    <a:pt x="26570" y="5195"/>
                    <a:pt x="14534" y="4933"/>
                    <a:pt x="5387" y="11075"/>
                  </a:cubicBezTo>
                  <a:cubicBezTo>
                    <a:pt x="3975" y="12225"/>
                    <a:pt x="1897" y="12029"/>
                    <a:pt x="747" y="10618"/>
                  </a:cubicBezTo>
                  <a:cubicBezTo>
                    <a:pt x="-403" y="9207"/>
                    <a:pt x="-207" y="7129"/>
                    <a:pt x="1205" y="5979"/>
                  </a:cubicBezTo>
                  <a:cubicBezTo>
                    <a:pt x="12535" y="-1993"/>
                    <a:pt x="27642" y="-1993"/>
                    <a:pt x="38972" y="5979"/>
                  </a:cubicBezTo>
                  <a:cubicBezTo>
                    <a:pt x="40436" y="6893"/>
                    <a:pt x="40880" y="8828"/>
                    <a:pt x="39965" y="10304"/>
                  </a:cubicBezTo>
                  <a:cubicBezTo>
                    <a:pt x="39939" y="10344"/>
                    <a:pt x="39913" y="10383"/>
                    <a:pt x="39887" y="10422"/>
                  </a:cubicBezTo>
                  <a:cubicBezTo>
                    <a:pt x="39247" y="11284"/>
                    <a:pt x="38214" y="11768"/>
                    <a:pt x="37143" y="11729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88887FC-DDC3-7677-7C6B-858BAE66A6AD}"/>
                </a:ext>
              </a:extLst>
            </p:cNvPr>
            <p:cNvSpPr/>
            <p:nvPr/>
          </p:nvSpPr>
          <p:spPr>
            <a:xfrm>
              <a:off x="3837313" y="2679542"/>
              <a:ext cx="111060" cy="24811"/>
            </a:xfrm>
            <a:custGeom>
              <a:avLst/>
              <a:gdLst>
                <a:gd name="connsiteX0" fmla="*/ 107980 w 111060"/>
                <a:gd name="connsiteY0" fmla="*/ 24812 h 24811"/>
                <a:gd name="connsiteX1" fmla="*/ 105889 w 111060"/>
                <a:gd name="connsiteY1" fmla="*/ 24028 h 24811"/>
                <a:gd name="connsiteX2" fmla="*/ 5132 w 111060"/>
                <a:gd name="connsiteY2" fmla="*/ 22721 h 24811"/>
                <a:gd name="connsiteX3" fmla="*/ 572 w 111060"/>
                <a:gd name="connsiteY3" fmla="*/ 21963 h 24811"/>
                <a:gd name="connsiteX4" fmla="*/ 559 w 111060"/>
                <a:gd name="connsiteY4" fmla="*/ 21937 h 24811"/>
                <a:gd name="connsiteX5" fmla="*/ 1343 w 111060"/>
                <a:gd name="connsiteY5" fmla="*/ 17363 h 24811"/>
                <a:gd name="connsiteX6" fmla="*/ 110071 w 111060"/>
                <a:gd name="connsiteY6" fmla="*/ 19062 h 24811"/>
                <a:gd name="connsiteX7" fmla="*/ 110215 w 111060"/>
                <a:gd name="connsiteY7" fmla="*/ 23492 h 24811"/>
                <a:gd name="connsiteX8" fmla="*/ 110071 w 111060"/>
                <a:gd name="connsiteY8" fmla="*/ 23636 h 24811"/>
                <a:gd name="connsiteX9" fmla="*/ 107980 w 111060"/>
                <a:gd name="connsiteY9" fmla="*/ 24812 h 24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060" h="24811">
                  <a:moveTo>
                    <a:pt x="107980" y="24812"/>
                  </a:moveTo>
                  <a:cubicBezTo>
                    <a:pt x="107222" y="24785"/>
                    <a:pt x="106477" y="24511"/>
                    <a:pt x="105889" y="24028"/>
                  </a:cubicBezTo>
                  <a:cubicBezTo>
                    <a:pt x="76485" y="779"/>
                    <a:pt x="35124" y="243"/>
                    <a:pt x="5132" y="22721"/>
                  </a:cubicBezTo>
                  <a:cubicBezTo>
                    <a:pt x="3669" y="23766"/>
                    <a:pt x="1617" y="23426"/>
                    <a:pt x="572" y="21963"/>
                  </a:cubicBezTo>
                  <a:cubicBezTo>
                    <a:pt x="572" y="21950"/>
                    <a:pt x="559" y="21950"/>
                    <a:pt x="559" y="21937"/>
                  </a:cubicBezTo>
                  <a:cubicBezTo>
                    <a:pt x="-422" y="20447"/>
                    <a:pt x="-82" y="18447"/>
                    <a:pt x="1343" y="17363"/>
                  </a:cubicBezTo>
                  <a:cubicBezTo>
                    <a:pt x="33896" y="-6409"/>
                    <a:pt x="78276" y="-5703"/>
                    <a:pt x="110071" y="19062"/>
                  </a:cubicBezTo>
                  <a:cubicBezTo>
                    <a:pt x="111339" y="20251"/>
                    <a:pt x="111391" y="22237"/>
                    <a:pt x="110215" y="23492"/>
                  </a:cubicBezTo>
                  <a:cubicBezTo>
                    <a:pt x="110162" y="23544"/>
                    <a:pt x="110123" y="23596"/>
                    <a:pt x="110071" y="23636"/>
                  </a:cubicBezTo>
                  <a:cubicBezTo>
                    <a:pt x="109548" y="24276"/>
                    <a:pt x="108803" y="24694"/>
                    <a:pt x="107980" y="2481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15FAF6B-C5B9-28E5-29D7-C18002557555}"/>
                </a:ext>
              </a:extLst>
            </p:cNvPr>
            <p:cNvSpPr/>
            <p:nvPr/>
          </p:nvSpPr>
          <p:spPr>
            <a:xfrm>
              <a:off x="3733848" y="3015248"/>
              <a:ext cx="197200" cy="236013"/>
            </a:xfrm>
            <a:custGeom>
              <a:avLst/>
              <a:gdLst>
                <a:gd name="connsiteX0" fmla="*/ 90302 w 197200"/>
                <a:gd name="connsiteY0" fmla="*/ 0 h 236013"/>
                <a:gd name="connsiteX1" fmla="*/ 0 w 197200"/>
                <a:gd name="connsiteY1" fmla="*/ 67694 h 236013"/>
                <a:gd name="connsiteX2" fmla="*/ 155644 w 197200"/>
                <a:gd name="connsiteY2" fmla="*/ 236013 h 236013"/>
                <a:gd name="connsiteX3" fmla="*/ 197201 w 197200"/>
                <a:gd name="connsiteY3" fmla="*/ 96706 h 236013"/>
                <a:gd name="connsiteX4" fmla="*/ 90302 w 197200"/>
                <a:gd name="connsiteY4" fmla="*/ 0 h 23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00" h="236013">
                  <a:moveTo>
                    <a:pt x="90302" y="0"/>
                  </a:moveTo>
                  <a:cubicBezTo>
                    <a:pt x="90302" y="0"/>
                    <a:pt x="19341" y="2744"/>
                    <a:pt x="0" y="67694"/>
                  </a:cubicBezTo>
                  <a:lnTo>
                    <a:pt x="155644" y="236013"/>
                  </a:lnTo>
                  <a:lnTo>
                    <a:pt x="197201" y="96706"/>
                  </a:lnTo>
                  <a:cubicBezTo>
                    <a:pt x="197201" y="96706"/>
                    <a:pt x="101018" y="62728"/>
                    <a:pt x="90302" y="0"/>
                  </a:cubicBezTo>
                  <a:close/>
                </a:path>
              </a:pathLst>
            </a:custGeom>
            <a:solidFill>
              <a:schemeClr val="tx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AF31D5E-0309-7D98-79B7-654FE9977BDF}"/>
                </a:ext>
              </a:extLst>
            </p:cNvPr>
            <p:cNvSpPr/>
            <p:nvPr/>
          </p:nvSpPr>
          <p:spPr>
            <a:xfrm>
              <a:off x="3734142" y="3084021"/>
              <a:ext cx="153803" cy="165802"/>
            </a:xfrm>
            <a:custGeom>
              <a:avLst/>
              <a:gdLst>
                <a:gd name="connsiteX0" fmla="*/ 150645 w 153803"/>
                <a:gd name="connsiteY0" fmla="*/ 165411 h 165802"/>
                <a:gd name="connsiteX1" fmla="*/ 149077 w 153803"/>
                <a:gd name="connsiteY1" fmla="*/ 165411 h 165802"/>
                <a:gd name="connsiteX2" fmla="*/ 359 w 153803"/>
                <a:gd name="connsiteY2" fmla="*/ 4802 h 165802"/>
                <a:gd name="connsiteX3" fmla="*/ 1666 w 153803"/>
                <a:gd name="connsiteY3" fmla="*/ 358 h 165802"/>
                <a:gd name="connsiteX4" fmla="*/ 6109 w 153803"/>
                <a:gd name="connsiteY4" fmla="*/ 1665 h 165802"/>
                <a:gd name="connsiteX5" fmla="*/ 152082 w 153803"/>
                <a:gd name="connsiteY5" fmla="*/ 159661 h 165802"/>
                <a:gd name="connsiteX6" fmla="*/ 153415 w 153803"/>
                <a:gd name="connsiteY6" fmla="*/ 164091 h 165802"/>
                <a:gd name="connsiteX7" fmla="*/ 150645 w 153803"/>
                <a:gd name="connsiteY7" fmla="*/ 165803 h 16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3803" h="165802">
                  <a:moveTo>
                    <a:pt x="150645" y="165411"/>
                  </a:moveTo>
                  <a:lnTo>
                    <a:pt x="149077" y="165411"/>
                  </a:lnTo>
                  <a:cubicBezTo>
                    <a:pt x="65047" y="121894"/>
                    <a:pt x="1013" y="5978"/>
                    <a:pt x="359" y="4802"/>
                  </a:cubicBezTo>
                  <a:cubicBezTo>
                    <a:pt x="-438" y="3207"/>
                    <a:pt x="132" y="1273"/>
                    <a:pt x="1666" y="358"/>
                  </a:cubicBezTo>
                  <a:cubicBezTo>
                    <a:pt x="3261" y="-439"/>
                    <a:pt x="5201" y="136"/>
                    <a:pt x="6109" y="1665"/>
                  </a:cubicBezTo>
                  <a:cubicBezTo>
                    <a:pt x="6109" y="2841"/>
                    <a:pt x="69883" y="117058"/>
                    <a:pt x="152082" y="159661"/>
                  </a:cubicBezTo>
                  <a:cubicBezTo>
                    <a:pt x="153677" y="160510"/>
                    <a:pt x="154265" y="162497"/>
                    <a:pt x="153415" y="164091"/>
                  </a:cubicBezTo>
                  <a:cubicBezTo>
                    <a:pt x="152866" y="165110"/>
                    <a:pt x="151808" y="165764"/>
                    <a:pt x="150645" y="16580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4D624DF-985B-447A-328F-BDA94A2AFBF0}"/>
                </a:ext>
              </a:extLst>
            </p:cNvPr>
            <p:cNvSpPr/>
            <p:nvPr/>
          </p:nvSpPr>
          <p:spPr>
            <a:xfrm>
              <a:off x="4014278" y="3070786"/>
              <a:ext cx="79867" cy="144015"/>
            </a:xfrm>
            <a:custGeom>
              <a:avLst/>
              <a:gdLst>
                <a:gd name="connsiteX0" fmla="*/ 3545 w 79867"/>
                <a:gd name="connsiteY0" fmla="*/ 144016 h 144015"/>
                <a:gd name="connsiteX1" fmla="*/ 931 w 79867"/>
                <a:gd name="connsiteY1" fmla="*/ 142709 h 144015"/>
                <a:gd name="connsiteX2" fmla="*/ 931 w 79867"/>
                <a:gd name="connsiteY2" fmla="*/ 138135 h 144015"/>
                <a:gd name="connsiteX3" fmla="*/ 73460 w 79867"/>
                <a:gd name="connsiteY3" fmla="*/ 2355 h 144015"/>
                <a:gd name="connsiteX4" fmla="*/ 77511 w 79867"/>
                <a:gd name="connsiteY4" fmla="*/ 134 h 144015"/>
                <a:gd name="connsiteX5" fmla="*/ 79733 w 79867"/>
                <a:gd name="connsiteY5" fmla="*/ 4315 h 144015"/>
                <a:gd name="connsiteX6" fmla="*/ 4852 w 79867"/>
                <a:gd name="connsiteY6" fmla="*/ 143362 h 144015"/>
                <a:gd name="connsiteX7" fmla="*/ 3545 w 79867"/>
                <a:gd name="connsiteY7" fmla="*/ 144016 h 14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867" h="144015">
                  <a:moveTo>
                    <a:pt x="3545" y="144016"/>
                  </a:moveTo>
                  <a:cubicBezTo>
                    <a:pt x="2512" y="144016"/>
                    <a:pt x="1545" y="143532"/>
                    <a:pt x="931" y="142709"/>
                  </a:cubicBezTo>
                  <a:cubicBezTo>
                    <a:pt x="-310" y="141441"/>
                    <a:pt x="-310" y="139402"/>
                    <a:pt x="931" y="138135"/>
                  </a:cubicBezTo>
                  <a:cubicBezTo>
                    <a:pt x="40136" y="107555"/>
                    <a:pt x="73068" y="3401"/>
                    <a:pt x="73460" y="2355"/>
                  </a:cubicBezTo>
                  <a:cubicBezTo>
                    <a:pt x="73970" y="617"/>
                    <a:pt x="75773" y="-376"/>
                    <a:pt x="77511" y="134"/>
                  </a:cubicBezTo>
                  <a:cubicBezTo>
                    <a:pt x="79262" y="696"/>
                    <a:pt x="80243" y="2551"/>
                    <a:pt x="79733" y="4315"/>
                  </a:cubicBezTo>
                  <a:cubicBezTo>
                    <a:pt x="78295" y="8628"/>
                    <a:pt x="46409" y="111475"/>
                    <a:pt x="4852" y="143362"/>
                  </a:cubicBezTo>
                  <a:cubicBezTo>
                    <a:pt x="4473" y="143676"/>
                    <a:pt x="4028" y="143898"/>
                    <a:pt x="3545" y="14401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993EEC7-CB50-6EFB-C34D-47315DEA2973}"/>
                </a:ext>
              </a:extLst>
            </p:cNvPr>
            <p:cNvSpPr/>
            <p:nvPr/>
          </p:nvSpPr>
          <p:spPr>
            <a:xfrm>
              <a:off x="3931049" y="3026057"/>
              <a:ext cx="147433" cy="175414"/>
            </a:xfrm>
            <a:custGeom>
              <a:avLst/>
              <a:gdLst>
                <a:gd name="connsiteX0" fmla="*/ 62466 w 147433"/>
                <a:gd name="connsiteY0" fmla="*/ 953 h 175414"/>
                <a:gd name="connsiteX1" fmla="*/ 0 w 147433"/>
                <a:gd name="connsiteY1" fmla="*/ 85897 h 175414"/>
                <a:gd name="connsiteX2" fmla="*/ 80631 w 147433"/>
                <a:gd name="connsiteY2" fmla="*/ 175415 h 175414"/>
                <a:gd name="connsiteX3" fmla="*/ 146888 w 147433"/>
                <a:gd name="connsiteY3" fmla="*/ 31663 h 175414"/>
                <a:gd name="connsiteX4" fmla="*/ 62466 w 147433"/>
                <a:gd name="connsiteY4" fmla="*/ 953 h 17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33" h="175414">
                  <a:moveTo>
                    <a:pt x="62466" y="953"/>
                  </a:moveTo>
                  <a:cubicBezTo>
                    <a:pt x="62466" y="953"/>
                    <a:pt x="45478" y="64987"/>
                    <a:pt x="0" y="85897"/>
                  </a:cubicBezTo>
                  <a:lnTo>
                    <a:pt x="80631" y="175415"/>
                  </a:lnTo>
                  <a:cubicBezTo>
                    <a:pt x="80631" y="175415"/>
                    <a:pt x="154467" y="79755"/>
                    <a:pt x="146888" y="31663"/>
                  </a:cubicBezTo>
                  <a:cubicBezTo>
                    <a:pt x="125626" y="7984"/>
                    <a:pt x="93961" y="-3530"/>
                    <a:pt x="62466" y="953"/>
                  </a:cubicBezTo>
                  <a:close/>
                </a:path>
              </a:pathLst>
            </a:custGeom>
            <a:solidFill>
              <a:schemeClr val="tx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D98937F-5942-667B-A6F7-6CBAD2046C6E}"/>
                </a:ext>
              </a:extLst>
            </p:cNvPr>
            <p:cNvSpPr/>
            <p:nvPr/>
          </p:nvSpPr>
          <p:spPr>
            <a:xfrm>
              <a:off x="3889492" y="3111954"/>
              <a:ext cx="122188" cy="199422"/>
            </a:xfrm>
            <a:custGeom>
              <a:avLst/>
              <a:gdLst>
                <a:gd name="connsiteX0" fmla="*/ 41557 w 122188"/>
                <a:gd name="connsiteY0" fmla="*/ 0 h 199422"/>
                <a:gd name="connsiteX1" fmla="*/ 0 w 122188"/>
                <a:gd name="connsiteY1" fmla="*/ 139308 h 199422"/>
                <a:gd name="connsiteX2" fmla="*/ 77234 w 122188"/>
                <a:gd name="connsiteY2" fmla="*/ 199422 h 199422"/>
                <a:gd name="connsiteX3" fmla="*/ 122189 w 122188"/>
                <a:gd name="connsiteY3" fmla="*/ 89518 h 199422"/>
                <a:gd name="connsiteX4" fmla="*/ 41557 w 122188"/>
                <a:gd name="connsiteY4" fmla="*/ 0 h 19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88" h="199422">
                  <a:moveTo>
                    <a:pt x="41557" y="0"/>
                  </a:moveTo>
                  <a:lnTo>
                    <a:pt x="0" y="139308"/>
                  </a:lnTo>
                  <a:lnTo>
                    <a:pt x="77234" y="199422"/>
                  </a:lnTo>
                  <a:lnTo>
                    <a:pt x="122189" y="89518"/>
                  </a:lnTo>
                  <a:lnTo>
                    <a:pt x="41557" y="0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4506F58-9309-F859-370D-2E86C7556CFC}"/>
                </a:ext>
              </a:extLst>
            </p:cNvPr>
            <p:cNvSpPr/>
            <p:nvPr/>
          </p:nvSpPr>
          <p:spPr>
            <a:xfrm>
              <a:off x="4064760" y="4059667"/>
              <a:ext cx="1190835" cy="1517229"/>
            </a:xfrm>
            <a:custGeom>
              <a:avLst/>
              <a:gdLst>
                <a:gd name="connsiteX0" fmla="*/ 34739 w 1190835"/>
                <a:gd name="connsiteY0" fmla="*/ 52012 h 1517229"/>
                <a:gd name="connsiteX1" fmla="*/ 205673 w 1190835"/>
                <a:gd name="connsiteY1" fmla="*/ 475686 h 1517229"/>
                <a:gd name="connsiteX2" fmla="*/ 884571 w 1190835"/>
                <a:gd name="connsiteY2" fmla="*/ 433606 h 1517229"/>
                <a:gd name="connsiteX3" fmla="*/ 751797 w 1190835"/>
                <a:gd name="connsiteY3" fmla="*/ 693666 h 1517229"/>
                <a:gd name="connsiteX4" fmla="*/ 542704 w 1190835"/>
                <a:gd name="connsiteY4" fmla="*/ 1510304 h 1517229"/>
                <a:gd name="connsiteX5" fmla="*/ 712592 w 1190835"/>
                <a:gd name="connsiteY5" fmla="*/ 1517230 h 1517229"/>
                <a:gd name="connsiteX6" fmla="*/ 1190761 w 1190835"/>
                <a:gd name="connsiteY6" fmla="*/ 288810 h 1517229"/>
                <a:gd name="connsiteX7" fmla="*/ 360663 w 1190835"/>
                <a:gd name="connsiteY7" fmla="*/ 0 h 151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0835" h="1517229">
                  <a:moveTo>
                    <a:pt x="34739" y="52012"/>
                  </a:moveTo>
                  <a:cubicBezTo>
                    <a:pt x="34739" y="52012"/>
                    <a:pt x="-114501" y="390350"/>
                    <a:pt x="205673" y="475686"/>
                  </a:cubicBezTo>
                  <a:cubicBezTo>
                    <a:pt x="424567" y="534101"/>
                    <a:pt x="743433" y="387083"/>
                    <a:pt x="884571" y="433606"/>
                  </a:cubicBezTo>
                  <a:cubicBezTo>
                    <a:pt x="884571" y="433606"/>
                    <a:pt x="823019" y="455300"/>
                    <a:pt x="751797" y="693666"/>
                  </a:cubicBezTo>
                  <a:cubicBezTo>
                    <a:pt x="680575" y="932031"/>
                    <a:pt x="542704" y="1510304"/>
                    <a:pt x="542704" y="1510304"/>
                  </a:cubicBezTo>
                  <a:lnTo>
                    <a:pt x="712592" y="1517230"/>
                  </a:lnTo>
                  <a:cubicBezTo>
                    <a:pt x="712592" y="1517230"/>
                    <a:pt x="1181613" y="457260"/>
                    <a:pt x="1190761" y="288810"/>
                  </a:cubicBezTo>
                  <a:cubicBezTo>
                    <a:pt x="1199909" y="120359"/>
                    <a:pt x="360663" y="0"/>
                    <a:pt x="360663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501B382-0949-697E-47EF-99F6D7A4ABDF}"/>
                </a:ext>
              </a:extLst>
            </p:cNvPr>
            <p:cNvSpPr/>
            <p:nvPr/>
          </p:nvSpPr>
          <p:spPr>
            <a:xfrm>
              <a:off x="3703332" y="4112463"/>
              <a:ext cx="1286708" cy="1463257"/>
            </a:xfrm>
            <a:custGeom>
              <a:avLst/>
              <a:gdLst>
                <a:gd name="connsiteX0" fmla="*/ 1286641 w 1286708"/>
                <a:gd name="connsiteY0" fmla="*/ 246338 h 1463257"/>
                <a:gd name="connsiteX1" fmla="*/ 706016 w 1286708"/>
                <a:gd name="connsiteY1" fmla="*/ 1463258 h 1463257"/>
                <a:gd name="connsiteX2" fmla="*/ 551941 w 1286708"/>
                <a:gd name="connsiteY2" fmla="*/ 1459206 h 1463257"/>
                <a:gd name="connsiteX3" fmla="*/ 545145 w 1286708"/>
                <a:gd name="connsiteY3" fmla="*/ 1459206 h 1463257"/>
                <a:gd name="connsiteX4" fmla="*/ 494702 w 1286708"/>
                <a:gd name="connsiteY4" fmla="*/ 1457900 h 1463257"/>
                <a:gd name="connsiteX5" fmla="*/ 738295 w 1286708"/>
                <a:gd name="connsiteY5" fmla="*/ 670534 h 1463257"/>
                <a:gd name="connsiteX6" fmla="*/ 900473 w 1286708"/>
                <a:gd name="connsiteY6" fmla="*/ 427856 h 1463257"/>
                <a:gd name="connsiteX7" fmla="*/ 218961 w 1286708"/>
                <a:gd name="connsiteY7" fmla="*/ 445368 h 1463257"/>
                <a:gd name="connsiteX8" fmla="*/ 31038 w 1286708"/>
                <a:gd name="connsiteY8" fmla="*/ 47568 h 1463257"/>
                <a:gd name="connsiteX9" fmla="*/ 88016 w 1286708"/>
                <a:gd name="connsiteY9" fmla="*/ 40120 h 1463257"/>
                <a:gd name="connsiteX10" fmla="*/ 95204 w 1286708"/>
                <a:gd name="connsiteY10" fmla="*/ 39205 h 1463257"/>
                <a:gd name="connsiteX11" fmla="*/ 395775 w 1286708"/>
                <a:gd name="connsiteY11" fmla="*/ 0 h 1463257"/>
                <a:gd name="connsiteX12" fmla="*/ 1286641 w 1286708"/>
                <a:gd name="connsiteY12" fmla="*/ 246338 h 146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6708" h="1463257">
                  <a:moveTo>
                    <a:pt x="1286641" y="246338"/>
                  </a:moveTo>
                  <a:cubicBezTo>
                    <a:pt x="1277493" y="414527"/>
                    <a:pt x="706016" y="1463258"/>
                    <a:pt x="706016" y="1463258"/>
                  </a:cubicBezTo>
                  <a:lnTo>
                    <a:pt x="551941" y="1459206"/>
                  </a:lnTo>
                  <a:lnTo>
                    <a:pt x="545145" y="1459206"/>
                  </a:lnTo>
                  <a:lnTo>
                    <a:pt x="494702" y="1457900"/>
                  </a:lnTo>
                  <a:cubicBezTo>
                    <a:pt x="494702" y="1457900"/>
                    <a:pt x="667334" y="908378"/>
                    <a:pt x="738295" y="670534"/>
                  </a:cubicBezTo>
                  <a:cubicBezTo>
                    <a:pt x="802852" y="454515"/>
                    <a:pt x="885575" y="430470"/>
                    <a:pt x="900473" y="427856"/>
                  </a:cubicBezTo>
                  <a:cubicBezTo>
                    <a:pt x="710329" y="447851"/>
                    <a:pt x="475492" y="472419"/>
                    <a:pt x="218961" y="445368"/>
                  </a:cubicBezTo>
                  <a:cubicBezTo>
                    <a:pt x="-112843" y="410345"/>
                    <a:pt x="31038" y="47568"/>
                    <a:pt x="31038" y="47568"/>
                  </a:cubicBezTo>
                  <a:lnTo>
                    <a:pt x="88016" y="40120"/>
                  </a:lnTo>
                  <a:lnTo>
                    <a:pt x="95204" y="39205"/>
                  </a:lnTo>
                  <a:lnTo>
                    <a:pt x="395775" y="0"/>
                  </a:lnTo>
                  <a:cubicBezTo>
                    <a:pt x="395775" y="0"/>
                    <a:pt x="1295658" y="78149"/>
                    <a:pt x="1286641" y="246338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AFCC9D8-3FF3-E8FC-4F39-93BE80CDAD76}"/>
                </a:ext>
              </a:extLst>
            </p:cNvPr>
            <p:cNvSpPr/>
            <p:nvPr/>
          </p:nvSpPr>
          <p:spPr>
            <a:xfrm>
              <a:off x="3778019" y="4124878"/>
              <a:ext cx="219024" cy="164015"/>
            </a:xfrm>
            <a:custGeom>
              <a:avLst/>
              <a:gdLst>
                <a:gd name="connsiteX0" fmla="*/ 50313 w 219024"/>
                <a:gd name="connsiteY0" fmla="*/ 164007 h 164015"/>
                <a:gd name="connsiteX1" fmla="*/ 0 w 219024"/>
                <a:gd name="connsiteY1" fmla="*/ 157865 h 164015"/>
                <a:gd name="connsiteX2" fmla="*/ 1438 w 219024"/>
                <a:gd name="connsiteY2" fmla="*/ 151462 h 164015"/>
                <a:gd name="connsiteX3" fmla="*/ 132121 w 219024"/>
                <a:gd name="connsiteY3" fmla="*/ 133427 h 164015"/>
                <a:gd name="connsiteX4" fmla="*/ 212621 w 219024"/>
                <a:gd name="connsiteY4" fmla="*/ 0 h 164015"/>
                <a:gd name="connsiteX5" fmla="*/ 219025 w 219024"/>
                <a:gd name="connsiteY5" fmla="*/ 1045 h 164015"/>
                <a:gd name="connsiteX6" fmla="*/ 135780 w 219024"/>
                <a:gd name="connsiteY6" fmla="*/ 138916 h 164015"/>
                <a:gd name="connsiteX7" fmla="*/ 50313 w 219024"/>
                <a:gd name="connsiteY7" fmla="*/ 164007 h 16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024" h="164015">
                  <a:moveTo>
                    <a:pt x="50313" y="164007"/>
                  </a:moveTo>
                  <a:cubicBezTo>
                    <a:pt x="33363" y="163863"/>
                    <a:pt x="16486" y="161798"/>
                    <a:pt x="0" y="157865"/>
                  </a:cubicBezTo>
                  <a:lnTo>
                    <a:pt x="1438" y="151462"/>
                  </a:lnTo>
                  <a:cubicBezTo>
                    <a:pt x="52927" y="163354"/>
                    <a:pt x="97097" y="157342"/>
                    <a:pt x="132121" y="133427"/>
                  </a:cubicBezTo>
                  <a:cubicBezTo>
                    <a:pt x="197462" y="89910"/>
                    <a:pt x="212491" y="914"/>
                    <a:pt x="212621" y="0"/>
                  </a:cubicBezTo>
                  <a:lnTo>
                    <a:pt x="219025" y="1045"/>
                  </a:lnTo>
                  <a:cubicBezTo>
                    <a:pt x="219025" y="2091"/>
                    <a:pt x="203212" y="93699"/>
                    <a:pt x="135780" y="138916"/>
                  </a:cubicBezTo>
                  <a:cubicBezTo>
                    <a:pt x="110427" y="155604"/>
                    <a:pt x="80658" y="164334"/>
                    <a:pt x="50313" y="164007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479D00D-C989-FD56-80F7-0AA89218ACD0}"/>
                </a:ext>
              </a:extLst>
            </p:cNvPr>
            <p:cNvSpPr/>
            <p:nvPr/>
          </p:nvSpPr>
          <p:spPr>
            <a:xfrm>
              <a:off x="3772347" y="4150622"/>
              <a:ext cx="950573" cy="1425621"/>
            </a:xfrm>
            <a:custGeom>
              <a:avLst/>
              <a:gdLst>
                <a:gd name="connsiteX0" fmla="*/ 902158 w 950573"/>
                <a:gd name="connsiteY0" fmla="*/ 376236 h 1425621"/>
                <a:gd name="connsiteX1" fmla="*/ 701167 w 950573"/>
                <a:gd name="connsiteY1" fmla="*/ 727905 h 1425621"/>
                <a:gd name="connsiteX2" fmla="*/ 482927 w 950573"/>
                <a:gd name="connsiteY2" fmla="*/ 1420524 h 1425621"/>
                <a:gd name="connsiteX3" fmla="*/ 482927 w 950573"/>
                <a:gd name="connsiteY3" fmla="*/ 1423138 h 1425621"/>
                <a:gd name="connsiteX4" fmla="*/ 479659 w 950573"/>
                <a:gd name="connsiteY4" fmla="*/ 1425621 h 1425621"/>
                <a:gd name="connsiteX5" fmla="*/ 478875 w 950573"/>
                <a:gd name="connsiteY5" fmla="*/ 1425621 h 1425621"/>
                <a:gd name="connsiteX6" fmla="*/ 476523 w 950573"/>
                <a:gd name="connsiteY6" fmla="*/ 1421570 h 1425621"/>
                <a:gd name="connsiteX7" fmla="*/ 476523 w 950573"/>
                <a:gd name="connsiteY7" fmla="*/ 1420524 h 1425621"/>
                <a:gd name="connsiteX8" fmla="*/ 695548 w 950573"/>
                <a:gd name="connsiteY8" fmla="*/ 725029 h 1425621"/>
                <a:gd name="connsiteX9" fmla="*/ 897192 w 950573"/>
                <a:gd name="connsiteY9" fmla="*/ 372185 h 1425621"/>
                <a:gd name="connsiteX10" fmla="*/ 943715 w 950573"/>
                <a:gd name="connsiteY10" fmla="*/ 288940 h 1425621"/>
                <a:gd name="connsiteX11" fmla="*/ 934959 w 950573"/>
                <a:gd name="connsiteY11" fmla="*/ 280707 h 1425621"/>
                <a:gd name="connsiteX12" fmla="*/ 721292 w 950573"/>
                <a:gd name="connsiteY12" fmla="*/ 293776 h 1425621"/>
                <a:gd name="connsiteX13" fmla="*/ 102770 w 950573"/>
                <a:gd name="connsiteY13" fmla="*/ 301747 h 1425621"/>
                <a:gd name="connsiteX14" fmla="*/ 21354 w 950573"/>
                <a:gd name="connsiteY14" fmla="*/ 233400 h 1425621"/>
                <a:gd name="connsiteX15" fmla="*/ 19394 w 950573"/>
                <a:gd name="connsiteY15" fmla="*/ 915 h 1425621"/>
                <a:gd name="connsiteX16" fmla="*/ 26581 w 950573"/>
                <a:gd name="connsiteY16" fmla="*/ 0 h 1425621"/>
                <a:gd name="connsiteX17" fmla="*/ 26581 w 950573"/>
                <a:gd name="connsiteY17" fmla="*/ 230525 h 1425621"/>
                <a:gd name="connsiteX18" fmla="*/ 104207 w 950573"/>
                <a:gd name="connsiteY18" fmla="*/ 295867 h 1425621"/>
                <a:gd name="connsiteX19" fmla="*/ 720116 w 950573"/>
                <a:gd name="connsiteY19" fmla="*/ 287633 h 1425621"/>
                <a:gd name="connsiteX20" fmla="*/ 936919 w 950573"/>
                <a:gd name="connsiteY20" fmla="*/ 274565 h 1425621"/>
                <a:gd name="connsiteX21" fmla="*/ 949988 w 950573"/>
                <a:gd name="connsiteY21" fmla="*/ 287633 h 1425621"/>
                <a:gd name="connsiteX22" fmla="*/ 902158 w 950573"/>
                <a:gd name="connsiteY22" fmla="*/ 376236 h 142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50573" h="1425621">
                  <a:moveTo>
                    <a:pt x="902158" y="376236"/>
                  </a:moveTo>
                  <a:cubicBezTo>
                    <a:pt x="821422" y="485056"/>
                    <a:pt x="753937" y="603102"/>
                    <a:pt x="701167" y="727905"/>
                  </a:cubicBezTo>
                  <a:cubicBezTo>
                    <a:pt x="614655" y="932685"/>
                    <a:pt x="493251" y="1382496"/>
                    <a:pt x="482927" y="1420524"/>
                  </a:cubicBezTo>
                  <a:lnTo>
                    <a:pt x="482927" y="1423138"/>
                  </a:lnTo>
                  <a:cubicBezTo>
                    <a:pt x="482482" y="1424576"/>
                    <a:pt x="481162" y="1425582"/>
                    <a:pt x="479659" y="1425621"/>
                  </a:cubicBezTo>
                  <a:lnTo>
                    <a:pt x="478875" y="1425621"/>
                  </a:lnTo>
                  <a:cubicBezTo>
                    <a:pt x="477176" y="1425059"/>
                    <a:pt x="476170" y="1423321"/>
                    <a:pt x="476523" y="1421570"/>
                  </a:cubicBezTo>
                  <a:lnTo>
                    <a:pt x="476523" y="1420524"/>
                  </a:lnTo>
                  <a:cubicBezTo>
                    <a:pt x="483188" y="1395956"/>
                    <a:pt x="607206" y="933599"/>
                    <a:pt x="695548" y="725029"/>
                  </a:cubicBezTo>
                  <a:cubicBezTo>
                    <a:pt x="748540" y="599835"/>
                    <a:pt x="816234" y="481397"/>
                    <a:pt x="897192" y="372185"/>
                  </a:cubicBezTo>
                  <a:cubicBezTo>
                    <a:pt x="927510" y="329975"/>
                    <a:pt x="947505" y="302139"/>
                    <a:pt x="943715" y="288940"/>
                  </a:cubicBezTo>
                  <a:cubicBezTo>
                    <a:pt x="942304" y="284941"/>
                    <a:pt x="939036" y="281870"/>
                    <a:pt x="934959" y="280707"/>
                  </a:cubicBezTo>
                  <a:cubicBezTo>
                    <a:pt x="916141" y="272866"/>
                    <a:pt x="830413" y="282145"/>
                    <a:pt x="721292" y="293776"/>
                  </a:cubicBezTo>
                  <a:cubicBezTo>
                    <a:pt x="518864" y="315730"/>
                    <a:pt x="241686" y="346049"/>
                    <a:pt x="102770" y="301747"/>
                  </a:cubicBezTo>
                  <a:cubicBezTo>
                    <a:pt x="67328" y="291240"/>
                    <a:pt x="37846" y="266489"/>
                    <a:pt x="21354" y="233400"/>
                  </a:cubicBezTo>
                  <a:cubicBezTo>
                    <a:pt x="-20072" y="151984"/>
                    <a:pt x="9854" y="33586"/>
                    <a:pt x="19394" y="915"/>
                  </a:cubicBezTo>
                  <a:lnTo>
                    <a:pt x="26581" y="0"/>
                  </a:lnTo>
                  <a:cubicBezTo>
                    <a:pt x="18610" y="27051"/>
                    <a:pt x="-13930" y="149763"/>
                    <a:pt x="26581" y="230525"/>
                  </a:cubicBezTo>
                  <a:cubicBezTo>
                    <a:pt x="42303" y="262098"/>
                    <a:pt x="70413" y="285765"/>
                    <a:pt x="104207" y="295867"/>
                  </a:cubicBezTo>
                  <a:cubicBezTo>
                    <a:pt x="241816" y="339645"/>
                    <a:pt x="518342" y="309588"/>
                    <a:pt x="720116" y="287633"/>
                  </a:cubicBezTo>
                  <a:cubicBezTo>
                    <a:pt x="834202" y="275219"/>
                    <a:pt x="916141" y="266332"/>
                    <a:pt x="936919" y="274565"/>
                  </a:cubicBezTo>
                  <a:cubicBezTo>
                    <a:pt x="943205" y="276421"/>
                    <a:pt x="948132" y="281348"/>
                    <a:pt x="949988" y="287633"/>
                  </a:cubicBezTo>
                  <a:cubicBezTo>
                    <a:pt x="954169" y="303708"/>
                    <a:pt x="935743" y="329452"/>
                    <a:pt x="902158" y="37623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16551C0-25D7-6219-41D4-B026F1D56912}"/>
                </a:ext>
              </a:extLst>
            </p:cNvPr>
            <p:cNvSpPr/>
            <p:nvPr/>
          </p:nvSpPr>
          <p:spPr>
            <a:xfrm>
              <a:off x="4194506" y="5570232"/>
              <a:ext cx="173416" cy="135910"/>
            </a:xfrm>
            <a:custGeom>
              <a:avLst/>
              <a:gdLst>
                <a:gd name="connsiteX0" fmla="*/ 26790 w 173416"/>
                <a:gd name="connsiteY0" fmla="*/ 0 h 135910"/>
                <a:gd name="connsiteX1" fmla="*/ 0 w 173416"/>
                <a:gd name="connsiteY1" fmla="*/ 135911 h 135910"/>
                <a:gd name="connsiteX2" fmla="*/ 110689 w 173416"/>
                <a:gd name="connsiteY2" fmla="*/ 135911 h 135910"/>
                <a:gd name="connsiteX3" fmla="*/ 173416 w 173416"/>
                <a:gd name="connsiteY3" fmla="*/ 15682 h 135910"/>
                <a:gd name="connsiteX4" fmla="*/ 26790 w 173416"/>
                <a:gd name="connsiteY4" fmla="*/ 0 h 13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416" h="135910">
                  <a:moveTo>
                    <a:pt x="26790" y="0"/>
                  </a:moveTo>
                  <a:lnTo>
                    <a:pt x="0" y="135911"/>
                  </a:lnTo>
                  <a:lnTo>
                    <a:pt x="110689" y="135911"/>
                  </a:lnTo>
                  <a:lnTo>
                    <a:pt x="173416" y="15682"/>
                  </a:lnTo>
                  <a:lnTo>
                    <a:pt x="26790" y="0"/>
                  </a:lnTo>
                  <a:close/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057E3C7-6AD4-722C-5AD6-B2FCC7C0FD75}"/>
                </a:ext>
              </a:extLst>
            </p:cNvPr>
            <p:cNvSpPr/>
            <p:nvPr/>
          </p:nvSpPr>
          <p:spPr>
            <a:xfrm>
              <a:off x="4145193" y="5678282"/>
              <a:ext cx="340577" cy="164946"/>
            </a:xfrm>
            <a:custGeom>
              <a:avLst/>
              <a:gdLst>
                <a:gd name="connsiteX0" fmla="*/ 48921 w 340577"/>
                <a:gd name="connsiteY0" fmla="*/ 155 h 164946"/>
                <a:gd name="connsiteX1" fmla="*/ 24875 w 340577"/>
                <a:gd name="connsiteY1" fmla="*/ 27860 h 164946"/>
                <a:gd name="connsiteX2" fmla="*/ 45 w 340577"/>
                <a:gd name="connsiteY2" fmla="*/ 164946 h 164946"/>
                <a:gd name="connsiteX3" fmla="*/ 339821 w 340577"/>
                <a:gd name="connsiteY3" fmla="*/ 164946 h 164946"/>
                <a:gd name="connsiteX4" fmla="*/ 289116 w 340577"/>
                <a:gd name="connsiteY4" fmla="*/ 90196 h 164946"/>
                <a:gd name="connsiteX5" fmla="*/ 178427 w 340577"/>
                <a:gd name="connsiteY5" fmla="*/ 39882 h 164946"/>
                <a:gd name="connsiteX6" fmla="*/ 114916 w 340577"/>
                <a:gd name="connsiteY6" fmla="*/ 21326 h 164946"/>
                <a:gd name="connsiteX7" fmla="*/ 48921 w 340577"/>
                <a:gd name="connsiteY7" fmla="*/ 155 h 16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577" h="164946">
                  <a:moveTo>
                    <a:pt x="48921" y="155"/>
                  </a:moveTo>
                  <a:cubicBezTo>
                    <a:pt x="48921" y="155"/>
                    <a:pt x="23568" y="-3766"/>
                    <a:pt x="24875" y="27860"/>
                  </a:cubicBezTo>
                  <a:cubicBezTo>
                    <a:pt x="26182" y="59485"/>
                    <a:pt x="-1262" y="135673"/>
                    <a:pt x="45" y="164946"/>
                  </a:cubicBezTo>
                  <a:lnTo>
                    <a:pt x="339821" y="164946"/>
                  </a:lnTo>
                  <a:cubicBezTo>
                    <a:pt x="339821" y="164946"/>
                    <a:pt x="350798" y="92417"/>
                    <a:pt x="289116" y="90196"/>
                  </a:cubicBezTo>
                  <a:cubicBezTo>
                    <a:pt x="206524" y="87320"/>
                    <a:pt x="178427" y="39882"/>
                    <a:pt x="178427" y="39882"/>
                  </a:cubicBezTo>
                  <a:cubicBezTo>
                    <a:pt x="173592" y="6689"/>
                    <a:pt x="149808" y="17797"/>
                    <a:pt x="114916" y="21326"/>
                  </a:cubicBezTo>
                  <a:cubicBezTo>
                    <a:pt x="83552" y="24593"/>
                    <a:pt x="48921" y="155"/>
                    <a:pt x="48921" y="155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DB76F95C-4E7F-4F1A-614D-ADB64EEB7F8D}"/>
                </a:ext>
              </a:extLst>
            </p:cNvPr>
            <p:cNvSpPr/>
            <p:nvPr/>
          </p:nvSpPr>
          <p:spPr>
            <a:xfrm>
              <a:off x="4318393" y="5736983"/>
              <a:ext cx="23392" cy="14375"/>
            </a:xfrm>
            <a:custGeom>
              <a:avLst/>
              <a:gdLst>
                <a:gd name="connsiteX0" fmla="*/ 23392 w 23392"/>
                <a:gd name="connsiteY0" fmla="*/ 0 h 14375"/>
                <a:gd name="connsiteX1" fmla="*/ 0 w 23392"/>
                <a:gd name="connsiteY1" fmla="*/ 14375 h 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392" h="14375">
                  <a:moveTo>
                    <a:pt x="23392" y="0"/>
                  </a:moveTo>
                  <a:cubicBezTo>
                    <a:pt x="13983" y="1450"/>
                    <a:pt x="5541" y="6639"/>
                    <a:pt x="0" y="14375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29EC373-5D9D-33F2-B53F-A41F09D85D0B}"/>
                </a:ext>
              </a:extLst>
            </p:cNvPr>
            <p:cNvSpPr/>
            <p:nvPr/>
          </p:nvSpPr>
          <p:spPr>
            <a:xfrm>
              <a:off x="4315170" y="5734487"/>
              <a:ext cx="30169" cy="20265"/>
            </a:xfrm>
            <a:custGeom>
              <a:avLst/>
              <a:gdLst>
                <a:gd name="connsiteX0" fmla="*/ 3224 w 30169"/>
                <a:gd name="connsiteY0" fmla="*/ 20138 h 20265"/>
                <a:gd name="connsiteX1" fmla="*/ 1525 w 30169"/>
                <a:gd name="connsiteY1" fmla="*/ 20138 h 20265"/>
                <a:gd name="connsiteX2" fmla="*/ 479 w 30169"/>
                <a:gd name="connsiteY2" fmla="*/ 15564 h 20265"/>
                <a:gd name="connsiteX3" fmla="*/ 26616 w 30169"/>
                <a:gd name="connsiteY3" fmla="*/ 13 h 20265"/>
                <a:gd name="connsiteX4" fmla="*/ 30144 w 30169"/>
                <a:gd name="connsiteY4" fmla="*/ 2888 h 20265"/>
                <a:gd name="connsiteX5" fmla="*/ 27321 w 30169"/>
                <a:gd name="connsiteY5" fmla="*/ 6547 h 20265"/>
                <a:gd name="connsiteX6" fmla="*/ 27269 w 30169"/>
                <a:gd name="connsiteY6" fmla="*/ 6547 h 20265"/>
                <a:gd name="connsiteX7" fmla="*/ 5968 w 30169"/>
                <a:gd name="connsiteY7" fmla="*/ 19615 h 20265"/>
                <a:gd name="connsiteX8" fmla="*/ 3224 w 30169"/>
                <a:gd name="connsiteY8" fmla="*/ 20138 h 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169" h="20265">
                  <a:moveTo>
                    <a:pt x="3224" y="20138"/>
                  </a:moveTo>
                  <a:cubicBezTo>
                    <a:pt x="2675" y="20308"/>
                    <a:pt x="2074" y="20308"/>
                    <a:pt x="1525" y="20138"/>
                  </a:cubicBezTo>
                  <a:cubicBezTo>
                    <a:pt x="9" y="19132"/>
                    <a:pt x="-449" y="17119"/>
                    <a:pt x="479" y="15564"/>
                  </a:cubicBezTo>
                  <a:cubicBezTo>
                    <a:pt x="6739" y="7070"/>
                    <a:pt x="16161" y="1463"/>
                    <a:pt x="26616" y="13"/>
                  </a:cubicBezTo>
                  <a:cubicBezTo>
                    <a:pt x="28380" y="-144"/>
                    <a:pt x="29935" y="1137"/>
                    <a:pt x="30144" y="2888"/>
                  </a:cubicBezTo>
                  <a:cubicBezTo>
                    <a:pt x="30366" y="4678"/>
                    <a:pt x="29112" y="6312"/>
                    <a:pt x="27321" y="6547"/>
                  </a:cubicBezTo>
                  <a:cubicBezTo>
                    <a:pt x="27295" y="6547"/>
                    <a:pt x="27282" y="6547"/>
                    <a:pt x="27269" y="6547"/>
                  </a:cubicBezTo>
                  <a:cubicBezTo>
                    <a:pt x="18697" y="7854"/>
                    <a:pt x="11012" y="12558"/>
                    <a:pt x="5968" y="19615"/>
                  </a:cubicBezTo>
                  <a:cubicBezTo>
                    <a:pt x="5184" y="20204"/>
                    <a:pt x="4165" y="20399"/>
                    <a:pt x="3224" y="20138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4853839-32DC-034C-A607-7E6F3FA83E05}"/>
                </a:ext>
              </a:extLst>
            </p:cNvPr>
            <p:cNvSpPr/>
            <p:nvPr/>
          </p:nvSpPr>
          <p:spPr>
            <a:xfrm>
              <a:off x="4333814" y="5744301"/>
              <a:ext cx="23784" cy="14113"/>
            </a:xfrm>
            <a:custGeom>
              <a:avLst/>
              <a:gdLst>
                <a:gd name="connsiteX0" fmla="*/ 23784 w 23784"/>
                <a:gd name="connsiteY0" fmla="*/ 0 h 14113"/>
                <a:gd name="connsiteX1" fmla="*/ 0 w 23784"/>
                <a:gd name="connsiteY1" fmla="*/ 14114 h 1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84" h="14113">
                  <a:moveTo>
                    <a:pt x="23784" y="0"/>
                  </a:moveTo>
                  <a:cubicBezTo>
                    <a:pt x="14271" y="1307"/>
                    <a:pt x="5698" y="6391"/>
                    <a:pt x="0" y="1411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EA072AA-FA34-446C-55FF-F7DCCC07B9E4}"/>
                </a:ext>
              </a:extLst>
            </p:cNvPr>
            <p:cNvSpPr/>
            <p:nvPr/>
          </p:nvSpPr>
          <p:spPr>
            <a:xfrm>
              <a:off x="4330721" y="5741540"/>
              <a:ext cx="30226" cy="20258"/>
            </a:xfrm>
            <a:custGeom>
              <a:avLst/>
              <a:gdLst>
                <a:gd name="connsiteX0" fmla="*/ 3224 w 30226"/>
                <a:gd name="connsiteY0" fmla="*/ 20142 h 20258"/>
                <a:gd name="connsiteX1" fmla="*/ 1525 w 30226"/>
                <a:gd name="connsiteY1" fmla="*/ 20142 h 20258"/>
                <a:gd name="connsiteX2" fmla="*/ 479 w 30226"/>
                <a:gd name="connsiteY2" fmla="*/ 15568 h 20258"/>
                <a:gd name="connsiteX3" fmla="*/ 26616 w 30226"/>
                <a:gd name="connsiteY3" fmla="*/ 17 h 20258"/>
                <a:gd name="connsiteX4" fmla="*/ 30210 w 30226"/>
                <a:gd name="connsiteY4" fmla="*/ 2957 h 20258"/>
                <a:gd name="connsiteX5" fmla="*/ 27269 w 30226"/>
                <a:gd name="connsiteY5" fmla="*/ 6551 h 20258"/>
                <a:gd name="connsiteX6" fmla="*/ 5968 w 30226"/>
                <a:gd name="connsiteY6" fmla="*/ 19619 h 20258"/>
                <a:gd name="connsiteX7" fmla="*/ 3224 w 30226"/>
                <a:gd name="connsiteY7" fmla="*/ 20142 h 2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26" h="20258">
                  <a:moveTo>
                    <a:pt x="3224" y="20142"/>
                  </a:moveTo>
                  <a:cubicBezTo>
                    <a:pt x="2662" y="20260"/>
                    <a:pt x="2087" y="20260"/>
                    <a:pt x="1525" y="20142"/>
                  </a:cubicBezTo>
                  <a:cubicBezTo>
                    <a:pt x="9" y="19136"/>
                    <a:pt x="-449" y="17123"/>
                    <a:pt x="479" y="15568"/>
                  </a:cubicBezTo>
                  <a:cubicBezTo>
                    <a:pt x="6739" y="7074"/>
                    <a:pt x="16161" y="1467"/>
                    <a:pt x="26616" y="17"/>
                  </a:cubicBezTo>
                  <a:cubicBezTo>
                    <a:pt x="28419" y="-166"/>
                    <a:pt x="30027" y="1154"/>
                    <a:pt x="30210" y="2957"/>
                  </a:cubicBezTo>
                  <a:cubicBezTo>
                    <a:pt x="30393" y="4761"/>
                    <a:pt x="29073" y="6368"/>
                    <a:pt x="27269" y="6551"/>
                  </a:cubicBezTo>
                  <a:cubicBezTo>
                    <a:pt x="18709" y="7884"/>
                    <a:pt x="11038" y="12589"/>
                    <a:pt x="5968" y="19619"/>
                  </a:cubicBezTo>
                  <a:cubicBezTo>
                    <a:pt x="5184" y="20220"/>
                    <a:pt x="4164" y="20403"/>
                    <a:pt x="3224" y="201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543E103-CF85-49F0-C3EA-48319419CED1}"/>
                </a:ext>
              </a:extLst>
            </p:cNvPr>
            <p:cNvSpPr/>
            <p:nvPr/>
          </p:nvSpPr>
          <p:spPr>
            <a:xfrm>
              <a:off x="4353678" y="5753711"/>
              <a:ext cx="23653" cy="14113"/>
            </a:xfrm>
            <a:custGeom>
              <a:avLst/>
              <a:gdLst>
                <a:gd name="connsiteX0" fmla="*/ 23654 w 23653"/>
                <a:gd name="connsiteY0" fmla="*/ 0 h 14113"/>
                <a:gd name="connsiteX1" fmla="*/ 0 w 23653"/>
                <a:gd name="connsiteY1" fmla="*/ 14114 h 1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653" h="14113">
                  <a:moveTo>
                    <a:pt x="23654" y="0"/>
                  </a:moveTo>
                  <a:cubicBezTo>
                    <a:pt x="14192" y="1320"/>
                    <a:pt x="5659" y="6417"/>
                    <a:pt x="0" y="1411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13CCFF11-74C1-BF8D-89A0-BA218D07499E}"/>
                </a:ext>
              </a:extLst>
            </p:cNvPr>
            <p:cNvSpPr/>
            <p:nvPr/>
          </p:nvSpPr>
          <p:spPr>
            <a:xfrm>
              <a:off x="4350454" y="5750953"/>
              <a:ext cx="30300" cy="20268"/>
            </a:xfrm>
            <a:custGeom>
              <a:avLst/>
              <a:gdLst>
                <a:gd name="connsiteX0" fmla="*/ 3223 w 30300"/>
                <a:gd name="connsiteY0" fmla="*/ 20138 h 20268"/>
                <a:gd name="connsiteX1" fmla="*/ 1525 w 30300"/>
                <a:gd name="connsiteY1" fmla="*/ 20138 h 20268"/>
                <a:gd name="connsiteX2" fmla="*/ 479 w 30300"/>
                <a:gd name="connsiteY2" fmla="*/ 15565 h 20268"/>
                <a:gd name="connsiteX3" fmla="*/ 26616 w 30300"/>
                <a:gd name="connsiteY3" fmla="*/ 13 h 20268"/>
                <a:gd name="connsiteX4" fmla="*/ 30275 w 30300"/>
                <a:gd name="connsiteY4" fmla="*/ 2888 h 20268"/>
                <a:gd name="connsiteX5" fmla="*/ 27452 w 30300"/>
                <a:gd name="connsiteY5" fmla="*/ 6547 h 20268"/>
                <a:gd name="connsiteX6" fmla="*/ 27400 w 30300"/>
                <a:gd name="connsiteY6" fmla="*/ 6547 h 20268"/>
                <a:gd name="connsiteX7" fmla="*/ 6098 w 30300"/>
                <a:gd name="connsiteY7" fmla="*/ 19616 h 20268"/>
                <a:gd name="connsiteX8" fmla="*/ 3223 w 30300"/>
                <a:gd name="connsiteY8" fmla="*/ 20138 h 2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300" h="20268">
                  <a:moveTo>
                    <a:pt x="3223" y="20138"/>
                  </a:moveTo>
                  <a:cubicBezTo>
                    <a:pt x="2675" y="20308"/>
                    <a:pt x="2073" y="20308"/>
                    <a:pt x="1525" y="20138"/>
                  </a:cubicBezTo>
                  <a:cubicBezTo>
                    <a:pt x="9" y="19132"/>
                    <a:pt x="-449" y="17119"/>
                    <a:pt x="479" y="15565"/>
                  </a:cubicBezTo>
                  <a:cubicBezTo>
                    <a:pt x="6739" y="7070"/>
                    <a:pt x="16161" y="1464"/>
                    <a:pt x="26616" y="13"/>
                  </a:cubicBezTo>
                  <a:cubicBezTo>
                    <a:pt x="28406" y="-144"/>
                    <a:pt x="30000" y="1111"/>
                    <a:pt x="30275" y="2888"/>
                  </a:cubicBezTo>
                  <a:cubicBezTo>
                    <a:pt x="30497" y="4679"/>
                    <a:pt x="29242" y="6312"/>
                    <a:pt x="27452" y="6547"/>
                  </a:cubicBezTo>
                  <a:cubicBezTo>
                    <a:pt x="27426" y="6547"/>
                    <a:pt x="27413" y="6547"/>
                    <a:pt x="27400" y="6547"/>
                  </a:cubicBezTo>
                  <a:cubicBezTo>
                    <a:pt x="18827" y="7854"/>
                    <a:pt x="11143" y="12559"/>
                    <a:pt x="6098" y="19616"/>
                  </a:cubicBezTo>
                  <a:cubicBezTo>
                    <a:pt x="5275" y="20230"/>
                    <a:pt x="4217" y="20426"/>
                    <a:pt x="3223" y="20138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99F71FE-11D7-4A4F-89AC-E86FCED0AFA7}"/>
                </a:ext>
              </a:extLst>
            </p:cNvPr>
            <p:cNvSpPr/>
            <p:nvPr/>
          </p:nvSpPr>
          <p:spPr>
            <a:xfrm>
              <a:off x="4144193" y="5816961"/>
              <a:ext cx="341605" cy="6534"/>
            </a:xfrm>
            <a:custGeom>
              <a:avLst/>
              <a:gdLst>
                <a:gd name="connsiteX0" fmla="*/ 338338 w 341605"/>
                <a:gd name="connsiteY0" fmla="*/ 6534 h 6534"/>
                <a:gd name="connsiteX1" fmla="*/ 3267 w 341605"/>
                <a:gd name="connsiteY1" fmla="*/ 6534 h 6534"/>
                <a:gd name="connsiteX2" fmla="*/ 0 w 341605"/>
                <a:gd name="connsiteY2" fmla="*/ 3267 h 6534"/>
                <a:gd name="connsiteX3" fmla="*/ 3267 w 341605"/>
                <a:gd name="connsiteY3" fmla="*/ 0 h 6534"/>
                <a:gd name="connsiteX4" fmla="*/ 338338 w 341605"/>
                <a:gd name="connsiteY4" fmla="*/ 0 h 6534"/>
                <a:gd name="connsiteX5" fmla="*/ 341605 w 341605"/>
                <a:gd name="connsiteY5" fmla="*/ 3267 h 6534"/>
                <a:gd name="connsiteX6" fmla="*/ 338338 w 341605"/>
                <a:gd name="connsiteY6" fmla="*/ 6534 h 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605" h="6534">
                  <a:moveTo>
                    <a:pt x="338338" y="6534"/>
                  </a:moveTo>
                  <a:lnTo>
                    <a:pt x="3267" y="6534"/>
                  </a:lnTo>
                  <a:cubicBezTo>
                    <a:pt x="1464" y="6534"/>
                    <a:pt x="0" y="5071"/>
                    <a:pt x="0" y="3267"/>
                  </a:cubicBezTo>
                  <a:cubicBezTo>
                    <a:pt x="0" y="1464"/>
                    <a:pt x="1464" y="0"/>
                    <a:pt x="3267" y="0"/>
                  </a:cubicBezTo>
                  <a:lnTo>
                    <a:pt x="338338" y="0"/>
                  </a:lnTo>
                  <a:cubicBezTo>
                    <a:pt x="340142" y="0"/>
                    <a:pt x="341605" y="1464"/>
                    <a:pt x="341605" y="3267"/>
                  </a:cubicBezTo>
                  <a:cubicBezTo>
                    <a:pt x="341605" y="5071"/>
                    <a:pt x="340142" y="6534"/>
                    <a:pt x="338338" y="6534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C94BBF6-BC27-E5BC-3513-9842819A4B56}"/>
                </a:ext>
              </a:extLst>
            </p:cNvPr>
            <p:cNvSpPr/>
            <p:nvPr/>
          </p:nvSpPr>
          <p:spPr>
            <a:xfrm>
              <a:off x="4163795" y="5548277"/>
              <a:ext cx="278877" cy="80761"/>
            </a:xfrm>
            <a:custGeom>
              <a:avLst/>
              <a:gdLst>
                <a:gd name="connsiteX0" fmla="*/ 262412 w 278877"/>
                <a:gd name="connsiteY0" fmla="*/ 80762 h 80761"/>
                <a:gd name="connsiteX1" fmla="*/ 0 w 278877"/>
                <a:gd name="connsiteY1" fmla="*/ 80762 h 80761"/>
                <a:gd name="connsiteX2" fmla="*/ 16597 w 278877"/>
                <a:gd name="connsiteY2" fmla="*/ 0 h 80761"/>
                <a:gd name="connsiteX3" fmla="*/ 278877 w 278877"/>
                <a:gd name="connsiteY3" fmla="*/ 0 h 80761"/>
                <a:gd name="connsiteX4" fmla="*/ 262412 w 278877"/>
                <a:gd name="connsiteY4" fmla="*/ 80762 h 8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761">
                  <a:moveTo>
                    <a:pt x="262412" y="80762"/>
                  </a:moveTo>
                  <a:lnTo>
                    <a:pt x="0" y="80762"/>
                  </a:lnTo>
                  <a:lnTo>
                    <a:pt x="16597" y="0"/>
                  </a:lnTo>
                  <a:lnTo>
                    <a:pt x="278877" y="0"/>
                  </a:lnTo>
                  <a:lnTo>
                    <a:pt x="262412" y="80762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2AC9C71-093B-912C-CD6C-50D213FF7D82}"/>
                </a:ext>
              </a:extLst>
            </p:cNvPr>
            <p:cNvSpPr/>
            <p:nvPr/>
          </p:nvSpPr>
          <p:spPr>
            <a:xfrm>
              <a:off x="4163795" y="5548277"/>
              <a:ext cx="278877" cy="80761"/>
            </a:xfrm>
            <a:custGeom>
              <a:avLst/>
              <a:gdLst>
                <a:gd name="connsiteX0" fmla="*/ 262412 w 278877"/>
                <a:gd name="connsiteY0" fmla="*/ 80762 h 80761"/>
                <a:gd name="connsiteX1" fmla="*/ 0 w 278877"/>
                <a:gd name="connsiteY1" fmla="*/ 80762 h 80761"/>
                <a:gd name="connsiteX2" fmla="*/ 16597 w 278877"/>
                <a:gd name="connsiteY2" fmla="*/ 0 h 80761"/>
                <a:gd name="connsiteX3" fmla="*/ 278877 w 278877"/>
                <a:gd name="connsiteY3" fmla="*/ 0 h 80761"/>
                <a:gd name="connsiteX4" fmla="*/ 262412 w 278877"/>
                <a:gd name="connsiteY4" fmla="*/ 80762 h 8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761">
                  <a:moveTo>
                    <a:pt x="262412" y="80762"/>
                  </a:moveTo>
                  <a:lnTo>
                    <a:pt x="0" y="80762"/>
                  </a:lnTo>
                  <a:lnTo>
                    <a:pt x="16597" y="0"/>
                  </a:lnTo>
                  <a:lnTo>
                    <a:pt x="278877" y="0"/>
                  </a:lnTo>
                  <a:lnTo>
                    <a:pt x="262412" y="80762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16E0F4D-88EB-AB85-1E80-A8BB0D748BCF}"/>
                </a:ext>
              </a:extLst>
            </p:cNvPr>
            <p:cNvSpPr/>
            <p:nvPr/>
          </p:nvSpPr>
          <p:spPr>
            <a:xfrm>
              <a:off x="4606026" y="5570232"/>
              <a:ext cx="157865" cy="135910"/>
            </a:xfrm>
            <a:custGeom>
              <a:avLst/>
              <a:gdLst>
                <a:gd name="connsiteX0" fmla="*/ 21040 w 157865"/>
                <a:gd name="connsiteY0" fmla="*/ 0 h 135910"/>
                <a:gd name="connsiteX1" fmla="*/ 0 w 157865"/>
                <a:gd name="connsiteY1" fmla="*/ 135911 h 135910"/>
                <a:gd name="connsiteX2" fmla="*/ 110689 w 157865"/>
                <a:gd name="connsiteY2" fmla="*/ 135911 h 135910"/>
                <a:gd name="connsiteX3" fmla="*/ 157865 w 157865"/>
                <a:gd name="connsiteY3" fmla="*/ 14506 h 135910"/>
                <a:gd name="connsiteX4" fmla="*/ 21040 w 157865"/>
                <a:gd name="connsiteY4" fmla="*/ 0 h 13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65" h="135910">
                  <a:moveTo>
                    <a:pt x="21040" y="0"/>
                  </a:moveTo>
                  <a:lnTo>
                    <a:pt x="0" y="135911"/>
                  </a:lnTo>
                  <a:lnTo>
                    <a:pt x="110689" y="135911"/>
                  </a:lnTo>
                  <a:lnTo>
                    <a:pt x="157865" y="14506"/>
                  </a:lnTo>
                  <a:lnTo>
                    <a:pt x="21040" y="0"/>
                  </a:lnTo>
                  <a:close/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B353F04-165E-C523-0E09-190D1EE2AD7E}"/>
                </a:ext>
              </a:extLst>
            </p:cNvPr>
            <p:cNvSpPr/>
            <p:nvPr/>
          </p:nvSpPr>
          <p:spPr>
            <a:xfrm>
              <a:off x="4562333" y="5678282"/>
              <a:ext cx="340272" cy="164946"/>
            </a:xfrm>
            <a:custGeom>
              <a:avLst/>
              <a:gdLst>
                <a:gd name="connsiteX0" fmla="*/ 42256 w 340272"/>
                <a:gd name="connsiteY0" fmla="*/ 155 h 164946"/>
                <a:gd name="connsiteX1" fmla="*/ 19256 w 340272"/>
                <a:gd name="connsiteY1" fmla="*/ 27860 h 164946"/>
                <a:gd name="connsiteX2" fmla="*/ 176 w 340272"/>
                <a:gd name="connsiteY2" fmla="*/ 164946 h 164946"/>
                <a:gd name="connsiteX3" fmla="*/ 339952 w 340272"/>
                <a:gd name="connsiteY3" fmla="*/ 164946 h 164946"/>
                <a:gd name="connsiteX4" fmla="*/ 285980 w 340272"/>
                <a:gd name="connsiteY4" fmla="*/ 90196 h 164946"/>
                <a:gd name="connsiteX5" fmla="*/ 173200 w 340272"/>
                <a:gd name="connsiteY5" fmla="*/ 39882 h 164946"/>
                <a:gd name="connsiteX6" fmla="*/ 108904 w 340272"/>
                <a:gd name="connsiteY6" fmla="*/ 21326 h 164946"/>
                <a:gd name="connsiteX7" fmla="*/ 42256 w 340272"/>
                <a:gd name="connsiteY7" fmla="*/ 155 h 16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272" h="164946">
                  <a:moveTo>
                    <a:pt x="42256" y="155"/>
                  </a:moveTo>
                  <a:cubicBezTo>
                    <a:pt x="42256" y="155"/>
                    <a:pt x="16119" y="-3766"/>
                    <a:pt x="19256" y="27860"/>
                  </a:cubicBezTo>
                  <a:cubicBezTo>
                    <a:pt x="22392" y="59485"/>
                    <a:pt x="-2307" y="135673"/>
                    <a:pt x="176" y="164946"/>
                  </a:cubicBezTo>
                  <a:lnTo>
                    <a:pt x="339952" y="164946"/>
                  </a:lnTo>
                  <a:cubicBezTo>
                    <a:pt x="339952" y="164946"/>
                    <a:pt x="347793" y="92417"/>
                    <a:pt x="285980" y="90196"/>
                  </a:cubicBezTo>
                  <a:cubicBezTo>
                    <a:pt x="203388" y="87320"/>
                    <a:pt x="173200" y="39882"/>
                    <a:pt x="173200" y="39882"/>
                  </a:cubicBezTo>
                  <a:cubicBezTo>
                    <a:pt x="167058" y="6689"/>
                    <a:pt x="143666" y="17797"/>
                    <a:pt x="108904" y="21326"/>
                  </a:cubicBezTo>
                  <a:cubicBezTo>
                    <a:pt x="77801" y="24593"/>
                    <a:pt x="42256" y="155"/>
                    <a:pt x="42256" y="155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3A78E75-AE4C-ADE1-E348-AA8406546F7A}"/>
                </a:ext>
              </a:extLst>
            </p:cNvPr>
            <p:cNvSpPr/>
            <p:nvPr/>
          </p:nvSpPr>
          <p:spPr>
            <a:xfrm>
              <a:off x="4731613" y="5736983"/>
              <a:ext cx="23130" cy="14113"/>
            </a:xfrm>
            <a:custGeom>
              <a:avLst/>
              <a:gdLst>
                <a:gd name="connsiteX0" fmla="*/ 23131 w 23130"/>
                <a:gd name="connsiteY0" fmla="*/ 0 h 14113"/>
                <a:gd name="connsiteX1" fmla="*/ 0 w 23130"/>
                <a:gd name="connsiteY1" fmla="*/ 14114 h 1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30" h="14113">
                  <a:moveTo>
                    <a:pt x="23131" y="0"/>
                  </a:moveTo>
                  <a:cubicBezTo>
                    <a:pt x="13787" y="1267"/>
                    <a:pt x="5397" y="6377"/>
                    <a:pt x="0" y="1411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BBAF868-8368-F6C5-4229-62346FDB4D3E}"/>
                </a:ext>
              </a:extLst>
            </p:cNvPr>
            <p:cNvSpPr/>
            <p:nvPr/>
          </p:nvSpPr>
          <p:spPr>
            <a:xfrm>
              <a:off x="4728349" y="5734495"/>
              <a:ext cx="30328" cy="20381"/>
            </a:xfrm>
            <a:custGeom>
              <a:avLst/>
              <a:gdLst>
                <a:gd name="connsiteX0" fmla="*/ 3264 w 30328"/>
                <a:gd name="connsiteY0" fmla="*/ 20130 h 20381"/>
                <a:gd name="connsiteX1" fmla="*/ 1565 w 30328"/>
                <a:gd name="connsiteY1" fmla="*/ 20130 h 20381"/>
                <a:gd name="connsiteX2" fmla="*/ 428 w 30328"/>
                <a:gd name="connsiteY2" fmla="*/ 15844 h 20381"/>
                <a:gd name="connsiteX3" fmla="*/ 520 w 30328"/>
                <a:gd name="connsiteY3" fmla="*/ 15687 h 20381"/>
                <a:gd name="connsiteX4" fmla="*/ 26656 w 30328"/>
                <a:gd name="connsiteY4" fmla="*/ 5 h 20381"/>
                <a:gd name="connsiteX5" fmla="*/ 30316 w 30328"/>
                <a:gd name="connsiteY5" fmla="*/ 2880 h 20381"/>
                <a:gd name="connsiteX6" fmla="*/ 27441 w 30328"/>
                <a:gd name="connsiteY6" fmla="*/ 6539 h 20381"/>
                <a:gd name="connsiteX7" fmla="*/ 6793 w 30328"/>
                <a:gd name="connsiteY7" fmla="*/ 19607 h 20381"/>
                <a:gd name="connsiteX8" fmla="*/ 3264 w 30328"/>
                <a:gd name="connsiteY8" fmla="*/ 20130 h 20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328" h="20381">
                  <a:moveTo>
                    <a:pt x="3264" y="20130"/>
                  </a:moveTo>
                  <a:cubicBezTo>
                    <a:pt x="2715" y="20300"/>
                    <a:pt x="2114" y="20300"/>
                    <a:pt x="1565" y="20130"/>
                  </a:cubicBezTo>
                  <a:cubicBezTo>
                    <a:pt x="62" y="19267"/>
                    <a:pt x="-447" y="17346"/>
                    <a:pt x="428" y="15844"/>
                  </a:cubicBezTo>
                  <a:cubicBezTo>
                    <a:pt x="454" y="15791"/>
                    <a:pt x="481" y="15739"/>
                    <a:pt x="520" y="15687"/>
                  </a:cubicBezTo>
                  <a:cubicBezTo>
                    <a:pt x="6557" y="6931"/>
                    <a:pt x="16084" y="1220"/>
                    <a:pt x="26656" y="5"/>
                  </a:cubicBezTo>
                  <a:cubicBezTo>
                    <a:pt x="28421" y="-87"/>
                    <a:pt x="29989" y="1142"/>
                    <a:pt x="30316" y="2880"/>
                  </a:cubicBezTo>
                  <a:cubicBezTo>
                    <a:pt x="30472" y="4670"/>
                    <a:pt x="29218" y="6265"/>
                    <a:pt x="27441" y="6539"/>
                  </a:cubicBezTo>
                  <a:cubicBezTo>
                    <a:pt x="19025" y="7807"/>
                    <a:pt x="11537" y="12550"/>
                    <a:pt x="6793" y="19607"/>
                  </a:cubicBezTo>
                  <a:cubicBezTo>
                    <a:pt x="5799" y="20404"/>
                    <a:pt x="4453" y="20600"/>
                    <a:pt x="3264" y="20130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790B0DD-E43B-0AFC-EAC3-A401DF134A32}"/>
                </a:ext>
              </a:extLst>
            </p:cNvPr>
            <p:cNvSpPr/>
            <p:nvPr/>
          </p:nvSpPr>
          <p:spPr>
            <a:xfrm>
              <a:off x="4747687" y="5744301"/>
              <a:ext cx="23130" cy="14113"/>
            </a:xfrm>
            <a:custGeom>
              <a:avLst/>
              <a:gdLst>
                <a:gd name="connsiteX0" fmla="*/ 23131 w 23130"/>
                <a:gd name="connsiteY0" fmla="*/ 0 h 14113"/>
                <a:gd name="connsiteX1" fmla="*/ 0 w 23130"/>
                <a:gd name="connsiteY1" fmla="*/ 14114 h 1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30" h="14113">
                  <a:moveTo>
                    <a:pt x="23131" y="0"/>
                  </a:moveTo>
                  <a:cubicBezTo>
                    <a:pt x="13787" y="1268"/>
                    <a:pt x="5397" y="6377"/>
                    <a:pt x="0" y="1411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566D10C0-8A82-2A15-AD55-1213D0418F6F}"/>
                </a:ext>
              </a:extLst>
            </p:cNvPr>
            <p:cNvSpPr/>
            <p:nvPr/>
          </p:nvSpPr>
          <p:spPr>
            <a:xfrm>
              <a:off x="4744510" y="5741544"/>
              <a:ext cx="30253" cy="20248"/>
            </a:xfrm>
            <a:custGeom>
              <a:avLst/>
              <a:gdLst>
                <a:gd name="connsiteX0" fmla="*/ 3177 w 30253"/>
                <a:gd name="connsiteY0" fmla="*/ 20139 h 20248"/>
                <a:gd name="connsiteX1" fmla="*/ 1609 w 30253"/>
                <a:gd name="connsiteY1" fmla="*/ 20139 h 20248"/>
                <a:gd name="connsiteX2" fmla="*/ 433 w 30253"/>
                <a:gd name="connsiteY2" fmla="*/ 15695 h 20248"/>
                <a:gd name="connsiteX3" fmla="*/ 26569 w 30253"/>
                <a:gd name="connsiteY3" fmla="*/ 13 h 20248"/>
                <a:gd name="connsiteX4" fmla="*/ 30228 w 30253"/>
                <a:gd name="connsiteY4" fmla="*/ 2888 h 20248"/>
                <a:gd name="connsiteX5" fmla="*/ 27406 w 30253"/>
                <a:gd name="connsiteY5" fmla="*/ 6547 h 20248"/>
                <a:gd name="connsiteX6" fmla="*/ 27353 w 30253"/>
                <a:gd name="connsiteY6" fmla="*/ 6547 h 20248"/>
                <a:gd name="connsiteX7" fmla="*/ 6705 w 30253"/>
                <a:gd name="connsiteY7" fmla="*/ 18962 h 20248"/>
                <a:gd name="connsiteX8" fmla="*/ 3177 w 30253"/>
                <a:gd name="connsiteY8" fmla="*/ 20139 h 2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53" h="20248">
                  <a:moveTo>
                    <a:pt x="3177" y="20139"/>
                  </a:moveTo>
                  <a:cubicBezTo>
                    <a:pt x="2654" y="20256"/>
                    <a:pt x="2132" y="20256"/>
                    <a:pt x="1609" y="20139"/>
                  </a:cubicBezTo>
                  <a:cubicBezTo>
                    <a:pt x="67" y="19237"/>
                    <a:pt x="-456" y="17250"/>
                    <a:pt x="433" y="15695"/>
                  </a:cubicBezTo>
                  <a:cubicBezTo>
                    <a:pt x="6496" y="6965"/>
                    <a:pt x="16010" y="1255"/>
                    <a:pt x="26569" y="13"/>
                  </a:cubicBezTo>
                  <a:cubicBezTo>
                    <a:pt x="28360" y="-144"/>
                    <a:pt x="29954" y="1111"/>
                    <a:pt x="30228" y="2888"/>
                  </a:cubicBezTo>
                  <a:cubicBezTo>
                    <a:pt x="30451" y="4679"/>
                    <a:pt x="29196" y="6312"/>
                    <a:pt x="27406" y="6547"/>
                  </a:cubicBezTo>
                  <a:cubicBezTo>
                    <a:pt x="27380" y="6547"/>
                    <a:pt x="27367" y="6547"/>
                    <a:pt x="27353" y="6547"/>
                  </a:cubicBezTo>
                  <a:cubicBezTo>
                    <a:pt x="19055" y="7671"/>
                    <a:pt x="11593" y="12167"/>
                    <a:pt x="6705" y="18962"/>
                  </a:cubicBezTo>
                  <a:cubicBezTo>
                    <a:pt x="5869" y="20021"/>
                    <a:pt x="4484" y="20478"/>
                    <a:pt x="3177" y="20139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CCDFF320-3CB3-1A9C-D9E6-73578C8BA5E4}"/>
                </a:ext>
              </a:extLst>
            </p:cNvPr>
            <p:cNvSpPr/>
            <p:nvPr/>
          </p:nvSpPr>
          <p:spPr>
            <a:xfrm>
              <a:off x="4767812" y="5753711"/>
              <a:ext cx="23130" cy="14113"/>
            </a:xfrm>
            <a:custGeom>
              <a:avLst/>
              <a:gdLst>
                <a:gd name="connsiteX0" fmla="*/ 23131 w 23130"/>
                <a:gd name="connsiteY0" fmla="*/ 0 h 14113"/>
                <a:gd name="connsiteX1" fmla="*/ 0 w 23130"/>
                <a:gd name="connsiteY1" fmla="*/ 14114 h 1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30" h="14113">
                  <a:moveTo>
                    <a:pt x="23131" y="0"/>
                  </a:moveTo>
                  <a:cubicBezTo>
                    <a:pt x="13787" y="1268"/>
                    <a:pt x="5397" y="6377"/>
                    <a:pt x="0" y="1411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DEBAB857-B6ED-0C9F-0124-6A65666439E4}"/>
                </a:ext>
              </a:extLst>
            </p:cNvPr>
            <p:cNvSpPr/>
            <p:nvPr/>
          </p:nvSpPr>
          <p:spPr>
            <a:xfrm>
              <a:off x="4764597" y="5750953"/>
              <a:ext cx="29625" cy="20265"/>
            </a:xfrm>
            <a:custGeom>
              <a:avLst/>
              <a:gdLst>
                <a:gd name="connsiteX0" fmla="*/ 3215 w 29625"/>
                <a:gd name="connsiteY0" fmla="*/ 20138 h 20265"/>
                <a:gd name="connsiteX1" fmla="*/ 1516 w 29625"/>
                <a:gd name="connsiteY1" fmla="*/ 20138 h 20265"/>
                <a:gd name="connsiteX2" fmla="*/ 470 w 29625"/>
                <a:gd name="connsiteY2" fmla="*/ 15695 h 20265"/>
                <a:gd name="connsiteX3" fmla="*/ 25954 w 29625"/>
                <a:gd name="connsiteY3" fmla="*/ 13 h 20265"/>
                <a:gd name="connsiteX4" fmla="*/ 29613 w 29625"/>
                <a:gd name="connsiteY4" fmla="*/ 2888 h 20265"/>
                <a:gd name="connsiteX5" fmla="*/ 26738 w 29625"/>
                <a:gd name="connsiteY5" fmla="*/ 6547 h 20265"/>
                <a:gd name="connsiteX6" fmla="*/ 6090 w 29625"/>
                <a:gd name="connsiteY6" fmla="*/ 19616 h 20265"/>
                <a:gd name="connsiteX7" fmla="*/ 3215 w 29625"/>
                <a:gd name="connsiteY7" fmla="*/ 20138 h 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25" h="20265">
                  <a:moveTo>
                    <a:pt x="3215" y="20138"/>
                  </a:moveTo>
                  <a:cubicBezTo>
                    <a:pt x="2666" y="20308"/>
                    <a:pt x="2065" y="20308"/>
                    <a:pt x="1516" y="20138"/>
                  </a:cubicBezTo>
                  <a:cubicBezTo>
                    <a:pt x="13" y="19184"/>
                    <a:pt x="-444" y="17211"/>
                    <a:pt x="470" y="15695"/>
                  </a:cubicBezTo>
                  <a:cubicBezTo>
                    <a:pt x="6390" y="7122"/>
                    <a:pt x="15629" y="1437"/>
                    <a:pt x="25954" y="13"/>
                  </a:cubicBezTo>
                  <a:cubicBezTo>
                    <a:pt x="27744" y="-144"/>
                    <a:pt x="29338" y="1111"/>
                    <a:pt x="29613" y="2888"/>
                  </a:cubicBezTo>
                  <a:cubicBezTo>
                    <a:pt x="29769" y="4679"/>
                    <a:pt x="28515" y="6273"/>
                    <a:pt x="26738" y="6547"/>
                  </a:cubicBezTo>
                  <a:cubicBezTo>
                    <a:pt x="18322" y="7815"/>
                    <a:pt x="10834" y="12559"/>
                    <a:pt x="6090" y="19616"/>
                  </a:cubicBezTo>
                  <a:cubicBezTo>
                    <a:pt x="5253" y="20191"/>
                    <a:pt x="4208" y="20387"/>
                    <a:pt x="3215" y="20138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8ECBF1C-4D1C-9EEC-46A5-A499338E02EC}"/>
                </a:ext>
              </a:extLst>
            </p:cNvPr>
            <p:cNvSpPr/>
            <p:nvPr/>
          </p:nvSpPr>
          <p:spPr>
            <a:xfrm>
              <a:off x="4560549" y="5816961"/>
              <a:ext cx="341605" cy="6534"/>
            </a:xfrm>
            <a:custGeom>
              <a:avLst/>
              <a:gdLst>
                <a:gd name="connsiteX0" fmla="*/ 338338 w 341605"/>
                <a:gd name="connsiteY0" fmla="*/ 6534 h 6534"/>
                <a:gd name="connsiteX1" fmla="*/ 3267 w 341605"/>
                <a:gd name="connsiteY1" fmla="*/ 6534 h 6534"/>
                <a:gd name="connsiteX2" fmla="*/ 0 w 341605"/>
                <a:gd name="connsiteY2" fmla="*/ 3267 h 6534"/>
                <a:gd name="connsiteX3" fmla="*/ 3267 w 341605"/>
                <a:gd name="connsiteY3" fmla="*/ 0 h 6534"/>
                <a:gd name="connsiteX4" fmla="*/ 338338 w 341605"/>
                <a:gd name="connsiteY4" fmla="*/ 0 h 6534"/>
                <a:gd name="connsiteX5" fmla="*/ 341605 w 341605"/>
                <a:gd name="connsiteY5" fmla="*/ 3267 h 6534"/>
                <a:gd name="connsiteX6" fmla="*/ 338338 w 341605"/>
                <a:gd name="connsiteY6" fmla="*/ 6534 h 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605" h="6534">
                  <a:moveTo>
                    <a:pt x="338338" y="6534"/>
                  </a:moveTo>
                  <a:lnTo>
                    <a:pt x="3267" y="6534"/>
                  </a:lnTo>
                  <a:cubicBezTo>
                    <a:pt x="1464" y="6534"/>
                    <a:pt x="0" y="5071"/>
                    <a:pt x="0" y="3267"/>
                  </a:cubicBezTo>
                  <a:cubicBezTo>
                    <a:pt x="0" y="1464"/>
                    <a:pt x="1464" y="0"/>
                    <a:pt x="3267" y="0"/>
                  </a:cubicBezTo>
                  <a:lnTo>
                    <a:pt x="338338" y="0"/>
                  </a:lnTo>
                  <a:cubicBezTo>
                    <a:pt x="340142" y="0"/>
                    <a:pt x="341605" y="1464"/>
                    <a:pt x="341605" y="3267"/>
                  </a:cubicBezTo>
                  <a:cubicBezTo>
                    <a:pt x="341605" y="5071"/>
                    <a:pt x="340142" y="6534"/>
                    <a:pt x="338338" y="6534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0467966-4B3B-C2EC-2A86-19836B7F47E4}"/>
                </a:ext>
              </a:extLst>
            </p:cNvPr>
            <p:cNvSpPr/>
            <p:nvPr/>
          </p:nvSpPr>
          <p:spPr>
            <a:xfrm>
              <a:off x="4572180" y="5548277"/>
              <a:ext cx="245422" cy="80761"/>
            </a:xfrm>
            <a:custGeom>
              <a:avLst/>
              <a:gdLst>
                <a:gd name="connsiteX0" fmla="*/ 233792 w 245422"/>
                <a:gd name="connsiteY0" fmla="*/ 80762 h 80761"/>
                <a:gd name="connsiteX1" fmla="*/ 0 w 245422"/>
                <a:gd name="connsiteY1" fmla="*/ 80762 h 80761"/>
                <a:gd name="connsiteX2" fmla="*/ 11631 w 245422"/>
                <a:gd name="connsiteY2" fmla="*/ 0 h 80761"/>
                <a:gd name="connsiteX3" fmla="*/ 245423 w 245422"/>
                <a:gd name="connsiteY3" fmla="*/ 0 h 80761"/>
                <a:gd name="connsiteX4" fmla="*/ 233792 w 245422"/>
                <a:gd name="connsiteY4" fmla="*/ 80762 h 8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422" h="80761">
                  <a:moveTo>
                    <a:pt x="233792" y="80762"/>
                  </a:moveTo>
                  <a:lnTo>
                    <a:pt x="0" y="80762"/>
                  </a:lnTo>
                  <a:lnTo>
                    <a:pt x="11631" y="0"/>
                  </a:lnTo>
                  <a:lnTo>
                    <a:pt x="245423" y="0"/>
                  </a:lnTo>
                  <a:lnTo>
                    <a:pt x="233792" y="80762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AFBD145F-6529-F508-EA05-23CBF5A54355}"/>
                </a:ext>
              </a:extLst>
            </p:cNvPr>
            <p:cNvSpPr/>
            <p:nvPr/>
          </p:nvSpPr>
          <p:spPr>
            <a:xfrm>
              <a:off x="4572180" y="5548277"/>
              <a:ext cx="245422" cy="80761"/>
            </a:xfrm>
            <a:custGeom>
              <a:avLst/>
              <a:gdLst>
                <a:gd name="connsiteX0" fmla="*/ 233792 w 245422"/>
                <a:gd name="connsiteY0" fmla="*/ 80762 h 80761"/>
                <a:gd name="connsiteX1" fmla="*/ 0 w 245422"/>
                <a:gd name="connsiteY1" fmla="*/ 80762 h 80761"/>
                <a:gd name="connsiteX2" fmla="*/ 11631 w 245422"/>
                <a:gd name="connsiteY2" fmla="*/ 0 h 80761"/>
                <a:gd name="connsiteX3" fmla="*/ 245423 w 245422"/>
                <a:gd name="connsiteY3" fmla="*/ 0 h 80761"/>
                <a:gd name="connsiteX4" fmla="*/ 233792 w 245422"/>
                <a:gd name="connsiteY4" fmla="*/ 80762 h 8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422" h="80761">
                  <a:moveTo>
                    <a:pt x="233792" y="80762"/>
                  </a:moveTo>
                  <a:lnTo>
                    <a:pt x="0" y="80762"/>
                  </a:lnTo>
                  <a:lnTo>
                    <a:pt x="11631" y="0"/>
                  </a:lnTo>
                  <a:lnTo>
                    <a:pt x="245423" y="0"/>
                  </a:lnTo>
                  <a:lnTo>
                    <a:pt x="233792" y="80762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0FE0744-4F55-0177-85E0-BF68582BB134}"/>
                </a:ext>
              </a:extLst>
            </p:cNvPr>
            <p:cNvSpPr/>
            <p:nvPr/>
          </p:nvSpPr>
          <p:spPr>
            <a:xfrm>
              <a:off x="3501345" y="3171676"/>
              <a:ext cx="924992" cy="731694"/>
            </a:xfrm>
            <a:custGeom>
              <a:avLst/>
              <a:gdLst>
                <a:gd name="connsiteX0" fmla="*/ 336527 w 924992"/>
                <a:gd name="connsiteY0" fmla="*/ 124541 h 731694"/>
                <a:gd name="connsiteX1" fmla="*/ 331300 w 924992"/>
                <a:gd name="connsiteY1" fmla="*/ 136825 h 731694"/>
                <a:gd name="connsiteX2" fmla="*/ 325157 w 924992"/>
                <a:gd name="connsiteY2" fmla="*/ 151854 h 731694"/>
                <a:gd name="connsiteX3" fmla="*/ 313396 w 924992"/>
                <a:gd name="connsiteY3" fmla="*/ 182564 h 731694"/>
                <a:gd name="connsiteX4" fmla="*/ 293401 w 924992"/>
                <a:gd name="connsiteY4" fmla="*/ 244769 h 731694"/>
                <a:gd name="connsiteX5" fmla="*/ 273407 w 924992"/>
                <a:gd name="connsiteY5" fmla="*/ 360555 h 731694"/>
                <a:gd name="connsiteX6" fmla="*/ 276674 w 924992"/>
                <a:gd name="connsiteY6" fmla="*/ 404987 h 731694"/>
                <a:gd name="connsiteX7" fmla="*/ 286214 w 924992"/>
                <a:gd name="connsiteY7" fmla="*/ 433998 h 731694"/>
                <a:gd name="connsiteX8" fmla="*/ 303725 w 924992"/>
                <a:gd name="connsiteY8" fmla="*/ 454646 h 731694"/>
                <a:gd name="connsiteX9" fmla="*/ 339010 w 924992"/>
                <a:gd name="connsiteY9" fmla="*/ 473857 h 731694"/>
                <a:gd name="connsiteX10" fmla="*/ 391283 w 924992"/>
                <a:gd name="connsiteY10" fmla="*/ 486925 h 731694"/>
                <a:gd name="connsiteX11" fmla="*/ 398863 w 924992"/>
                <a:gd name="connsiteY11" fmla="*/ 488232 h 731694"/>
                <a:gd name="connsiteX12" fmla="*/ 408272 w 924992"/>
                <a:gd name="connsiteY12" fmla="*/ 489669 h 731694"/>
                <a:gd name="connsiteX13" fmla="*/ 427090 w 924992"/>
                <a:gd name="connsiteY13" fmla="*/ 492414 h 731694"/>
                <a:gd name="connsiteX14" fmla="*/ 464858 w 924992"/>
                <a:gd name="connsiteY14" fmla="*/ 497772 h 731694"/>
                <a:gd name="connsiteX15" fmla="*/ 616711 w 924992"/>
                <a:gd name="connsiteY15" fmla="*/ 518681 h 731694"/>
                <a:gd name="connsiteX16" fmla="*/ 922509 w 924992"/>
                <a:gd name="connsiteY16" fmla="*/ 559977 h 731694"/>
                <a:gd name="connsiteX17" fmla="*/ 924992 w 924992"/>
                <a:gd name="connsiteY17" fmla="*/ 695887 h 731694"/>
                <a:gd name="connsiteX18" fmla="*/ 607955 w 924992"/>
                <a:gd name="connsiteY18" fmla="*/ 727512 h 731694"/>
                <a:gd name="connsiteX19" fmla="*/ 448914 w 924992"/>
                <a:gd name="connsiteY19" fmla="*/ 731694 h 731694"/>
                <a:gd name="connsiteX20" fmla="*/ 379129 w 924992"/>
                <a:gd name="connsiteY20" fmla="*/ 731694 h 731694"/>
                <a:gd name="connsiteX21" fmla="*/ 367368 w 924992"/>
                <a:gd name="connsiteY21" fmla="*/ 731694 h 731694"/>
                <a:gd name="connsiteX22" fmla="*/ 268180 w 924992"/>
                <a:gd name="connsiteY22" fmla="*/ 715882 h 731694"/>
                <a:gd name="connsiteX23" fmla="*/ 162065 w 924992"/>
                <a:gd name="connsiteY23" fmla="*/ 671319 h 731694"/>
                <a:gd name="connsiteX24" fmla="*/ 111360 w 924992"/>
                <a:gd name="connsiteY24" fmla="*/ 633159 h 731694"/>
                <a:gd name="connsiteX25" fmla="*/ 68365 w 924992"/>
                <a:gd name="connsiteY25" fmla="*/ 584284 h 731694"/>
                <a:gd name="connsiteX26" fmla="*/ 15308 w 924992"/>
                <a:gd name="connsiteY26" fmla="*/ 471635 h 731694"/>
                <a:gd name="connsiteX27" fmla="*/ 18 w 924992"/>
                <a:gd name="connsiteY27" fmla="*/ 361861 h 731694"/>
                <a:gd name="connsiteX28" fmla="*/ 26155 w 924992"/>
                <a:gd name="connsiteY28" fmla="*/ 170672 h 731694"/>
                <a:gd name="connsiteX29" fmla="*/ 54382 w 924992"/>
                <a:gd name="connsiteY29" fmla="*/ 84944 h 731694"/>
                <a:gd name="connsiteX30" fmla="*/ 71502 w 924992"/>
                <a:gd name="connsiteY30" fmla="*/ 43517 h 731694"/>
                <a:gd name="connsiteX31" fmla="*/ 81172 w 924992"/>
                <a:gd name="connsiteY31" fmla="*/ 22870 h 731694"/>
                <a:gd name="connsiteX32" fmla="*/ 86269 w 924992"/>
                <a:gd name="connsiteY32" fmla="*/ 12284 h 731694"/>
                <a:gd name="connsiteX33" fmla="*/ 92542 w 924992"/>
                <a:gd name="connsiteY33" fmla="*/ 0 h 73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24992" h="731694">
                  <a:moveTo>
                    <a:pt x="336527" y="124541"/>
                  </a:moveTo>
                  <a:lnTo>
                    <a:pt x="331300" y="136825"/>
                  </a:lnTo>
                  <a:lnTo>
                    <a:pt x="325157" y="151854"/>
                  </a:lnTo>
                  <a:cubicBezTo>
                    <a:pt x="321237" y="161916"/>
                    <a:pt x="317186" y="172240"/>
                    <a:pt x="313396" y="182564"/>
                  </a:cubicBezTo>
                  <a:cubicBezTo>
                    <a:pt x="306078" y="203343"/>
                    <a:pt x="298890" y="224121"/>
                    <a:pt x="293401" y="244769"/>
                  </a:cubicBezTo>
                  <a:cubicBezTo>
                    <a:pt x="282187" y="282445"/>
                    <a:pt x="275476" y="321310"/>
                    <a:pt x="273407" y="360555"/>
                  </a:cubicBezTo>
                  <a:cubicBezTo>
                    <a:pt x="272942" y="375439"/>
                    <a:pt x="274037" y="390324"/>
                    <a:pt x="276674" y="404987"/>
                  </a:cubicBezTo>
                  <a:cubicBezTo>
                    <a:pt x="278375" y="415075"/>
                    <a:pt x="281592" y="424864"/>
                    <a:pt x="286214" y="433998"/>
                  </a:cubicBezTo>
                  <a:cubicBezTo>
                    <a:pt x="290797" y="441852"/>
                    <a:pt x="296723" y="448844"/>
                    <a:pt x="303725" y="454646"/>
                  </a:cubicBezTo>
                  <a:cubicBezTo>
                    <a:pt x="314324" y="462984"/>
                    <a:pt x="326255" y="469479"/>
                    <a:pt x="339010" y="473857"/>
                  </a:cubicBezTo>
                  <a:cubicBezTo>
                    <a:pt x="355999" y="479790"/>
                    <a:pt x="373497" y="484154"/>
                    <a:pt x="391283" y="486925"/>
                  </a:cubicBezTo>
                  <a:lnTo>
                    <a:pt x="398863" y="488232"/>
                  </a:lnTo>
                  <a:lnTo>
                    <a:pt x="408272" y="489669"/>
                  </a:lnTo>
                  <a:lnTo>
                    <a:pt x="427090" y="492414"/>
                  </a:lnTo>
                  <a:lnTo>
                    <a:pt x="464858" y="497772"/>
                  </a:lnTo>
                  <a:cubicBezTo>
                    <a:pt x="515301" y="504920"/>
                    <a:pt x="565915" y="511885"/>
                    <a:pt x="616711" y="518681"/>
                  </a:cubicBezTo>
                  <a:cubicBezTo>
                    <a:pt x="718121" y="532403"/>
                    <a:pt x="821099" y="544818"/>
                    <a:pt x="922509" y="559977"/>
                  </a:cubicBezTo>
                  <a:lnTo>
                    <a:pt x="924992" y="695887"/>
                  </a:lnTo>
                  <a:cubicBezTo>
                    <a:pt x="819963" y="712183"/>
                    <a:pt x="714135" y="722742"/>
                    <a:pt x="607955" y="727512"/>
                  </a:cubicBezTo>
                  <a:cubicBezTo>
                    <a:pt x="555029" y="729864"/>
                    <a:pt x="502102" y="731694"/>
                    <a:pt x="448914" y="731694"/>
                  </a:cubicBezTo>
                  <a:lnTo>
                    <a:pt x="379129" y="731694"/>
                  </a:lnTo>
                  <a:lnTo>
                    <a:pt x="367368" y="731694"/>
                  </a:lnTo>
                  <a:cubicBezTo>
                    <a:pt x="333848" y="729825"/>
                    <a:pt x="300616" y="724520"/>
                    <a:pt x="268180" y="715882"/>
                  </a:cubicBezTo>
                  <a:cubicBezTo>
                    <a:pt x="230800" y="706355"/>
                    <a:pt x="195039" y="691339"/>
                    <a:pt x="162065" y="671319"/>
                  </a:cubicBezTo>
                  <a:cubicBezTo>
                    <a:pt x="143981" y="660250"/>
                    <a:pt x="127001" y="647469"/>
                    <a:pt x="111360" y="633159"/>
                  </a:cubicBezTo>
                  <a:cubicBezTo>
                    <a:pt x="95502" y="618274"/>
                    <a:pt x="81104" y="601913"/>
                    <a:pt x="68365" y="584284"/>
                  </a:cubicBezTo>
                  <a:cubicBezTo>
                    <a:pt x="44185" y="550149"/>
                    <a:pt x="26223" y="512016"/>
                    <a:pt x="15308" y="471635"/>
                  </a:cubicBezTo>
                  <a:cubicBezTo>
                    <a:pt x="5697" y="435815"/>
                    <a:pt x="562" y="398949"/>
                    <a:pt x="18" y="361861"/>
                  </a:cubicBezTo>
                  <a:cubicBezTo>
                    <a:pt x="-455" y="297212"/>
                    <a:pt x="8347" y="232825"/>
                    <a:pt x="26155" y="170672"/>
                  </a:cubicBezTo>
                  <a:cubicBezTo>
                    <a:pt x="34105" y="141634"/>
                    <a:pt x="43526" y="113028"/>
                    <a:pt x="54382" y="84944"/>
                  </a:cubicBezTo>
                  <a:cubicBezTo>
                    <a:pt x="59740" y="71092"/>
                    <a:pt x="65360" y="57239"/>
                    <a:pt x="71502" y="43517"/>
                  </a:cubicBezTo>
                  <a:lnTo>
                    <a:pt x="81172" y="22870"/>
                  </a:lnTo>
                  <a:lnTo>
                    <a:pt x="86269" y="12284"/>
                  </a:lnTo>
                  <a:lnTo>
                    <a:pt x="92542" y="0"/>
                  </a:ln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839433B-88F3-688A-0A4B-9F345E912246}"/>
                </a:ext>
              </a:extLst>
            </p:cNvPr>
            <p:cNvSpPr/>
            <p:nvPr/>
          </p:nvSpPr>
          <p:spPr>
            <a:xfrm>
              <a:off x="3584216" y="3754673"/>
              <a:ext cx="160478" cy="124259"/>
            </a:xfrm>
            <a:custGeom>
              <a:avLst/>
              <a:gdLst>
                <a:gd name="connsiteX0" fmla="*/ 153945 w 160478"/>
                <a:gd name="connsiteY0" fmla="*/ 124260 h 124259"/>
                <a:gd name="connsiteX1" fmla="*/ 111865 w 160478"/>
                <a:gd name="connsiteY1" fmla="*/ 26770 h 124259"/>
                <a:gd name="connsiteX2" fmla="*/ 2222 w 160478"/>
                <a:gd name="connsiteY2" fmla="*/ 15009 h 124259"/>
                <a:gd name="connsiteX3" fmla="*/ 0 w 160478"/>
                <a:gd name="connsiteY3" fmla="*/ 8866 h 124259"/>
                <a:gd name="connsiteX4" fmla="*/ 116177 w 160478"/>
                <a:gd name="connsiteY4" fmla="*/ 21935 h 124259"/>
                <a:gd name="connsiteX5" fmla="*/ 160479 w 160478"/>
                <a:gd name="connsiteY5" fmla="*/ 124129 h 12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478" h="124259">
                  <a:moveTo>
                    <a:pt x="153945" y="124260"/>
                  </a:moveTo>
                  <a:cubicBezTo>
                    <a:pt x="153945" y="123606"/>
                    <a:pt x="152115" y="63492"/>
                    <a:pt x="111865" y="26770"/>
                  </a:cubicBezTo>
                  <a:cubicBezTo>
                    <a:pt x="71614" y="-9952"/>
                    <a:pt x="3006" y="14747"/>
                    <a:pt x="2222" y="15009"/>
                  </a:cubicBezTo>
                  <a:lnTo>
                    <a:pt x="0" y="8866"/>
                  </a:lnTo>
                  <a:cubicBezTo>
                    <a:pt x="3006" y="7821"/>
                    <a:pt x="73444" y="-17270"/>
                    <a:pt x="116177" y="21935"/>
                  </a:cubicBezTo>
                  <a:cubicBezTo>
                    <a:pt x="158911" y="61140"/>
                    <a:pt x="160479" y="121515"/>
                    <a:pt x="160479" y="124129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04D1BCE-821D-9D43-194A-AFDEFCC691F8}"/>
                </a:ext>
              </a:extLst>
            </p:cNvPr>
            <p:cNvSpPr/>
            <p:nvPr/>
          </p:nvSpPr>
          <p:spPr>
            <a:xfrm>
              <a:off x="4409871" y="3767082"/>
              <a:ext cx="276759" cy="101134"/>
            </a:xfrm>
            <a:custGeom>
              <a:avLst/>
              <a:gdLst>
                <a:gd name="connsiteX0" fmla="*/ 275741 w 276759"/>
                <a:gd name="connsiteY0" fmla="*/ 101134 h 101134"/>
                <a:gd name="connsiteX1" fmla="*/ 147672 w 276759"/>
                <a:gd name="connsiteY1" fmla="*/ 101134 h 101134"/>
                <a:gd name="connsiteX2" fmla="*/ 14898 w 276759"/>
                <a:gd name="connsiteY2" fmla="*/ 94992 h 101134"/>
                <a:gd name="connsiteX3" fmla="*/ 0 w 276759"/>
                <a:gd name="connsiteY3" fmla="*/ 4821 h 101134"/>
                <a:gd name="connsiteX4" fmla="*/ 161916 w 276759"/>
                <a:gd name="connsiteY4" fmla="*/ 4821 h 101134"/>
                <a:gd name="connsiteX5" fmla="*/ 268423 w 276759"/>
                <a:gd name="connsiteY5" fmla="*/ 66503 h 101134"/>
                <a:gd name="connsiteX6" fmla="*/ 275741 w 276759"/>
                <a:gd name="connsiteY6" fmla="*/ 101134 h 1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759" h="101134">
                  <a:moveTo>
                    <a:pt x="275741" y="101134"/>
                  </a:moveTo>
                  <a:lnTo>
                    <a:pt x="147672" y="101134"/>
                  </a:lnTo>
                  <a:lnTo>
                    <a:pt x="14898" y="94992"/>
                  </a:lnTo>
                  <a:lnTo>
                    <a:pt x="0" y="4821"/>
                  </a:lnTo>
                  <a:cubicBezTo>
                    <a:pt x="0" y="4821"/>
                    <a:pt x="124933" y="-6026"/>
                    <a:pt x="161916" y="4821"/>
                  </a:cubicBezTo>
                  <a:cubicBezTo>
                    <a:pt x="161916" y="4821"/>
                    <a:pt x="256008" y="50298"/>
                    <a:pt x="268423" y="66503"/>
                  </a:cubicBezTo>
                  <a:cubicBezTo>
                    <a:pt x="275754" y="76448"/>
                    <a:pt x="278420" y="89072"/>
                    <a:pt x="275741" y="101134"/>
                  </a:cubicBezTo>
                  <a:close/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E9FB216-AE2C-B252-2341-F1FC721B9EA7}"/>
                </a:ext>
              </a:extLst>
            </p:cNvPr>
            <p:cNvSpPr/>
            <p:nvPr/>
          </p:nvSpPr>
          <p:spPr>
            <a:xfrm>
              <a:off x="4323356" y="3742107"/>
              <a:ext cx="33493" cy="128743"/>
            </a:xfrm>
            <a:custGeom>
              <a:avLst/>
              <a:gdLst>
                <a:gd name="connsiteX0" fmla="*/ 29930 w 33493"/>
                <a:gd name="connsiteY0" fmla="*/ 128723 h 128743"/>
                <a:gd name="connsiteX1" fmla="*/ 27577 w 33493"/>
                <a:gd name="connsiteY1" fmla="*/ 127546 h 128743"/>
                <a:gd name="connsiteX2" fmla="*/ 3 w 33493"/>
                <a:gd name="connsiteY2" fmla="*/ 3267 h 128743"/>
                <a:gd name="connsiteX3" fmla="*/ 3009 w 33493"/>
                <a:gd name="connsiteY3" fmla="*/ 0 h 128743"/>
                <a:gd name="connsiteX4" fmla="*/ 3140 w 33493"/>
                <a:gd name="connsiteY4" fmla="*/ 0 h 128743"/>
                <a:gd name="connsiteX5" fmla="*/ 3140 w 33493"/>
                <a:gd name="connsiteY5" fmla="*/ 0 h 128743"/>
                <a:gd name="connsiteX6" fmla="*/ 6407 w 33493"/>
                <a:gd name="connsiteY6" fmla="*/ 3136 h 128743"/>
                <a:gd name="connsiteX7" fmla="*/ 32543 w 33493"/>
                <a:gd name="connsiteY7" fmla="*/ 123234 h 128743"/>
                <a:gd name="connsiteX8" fmla="*/ 32543 w 33493"/>
                <a:gd name="connsiteY8" fmla="*/ 127939 h 128743"/>
                <a:gd name="connsiteX9" fmla="*/ 29930 w 33493"/>
                <a:gd name="connsiteY9" fmla="*/ 128723 h 12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3" h="128743">
                  <a:moveTo>
                    <a:pt x="29930" y="128723"/>
                  </a:moveTo>
                  <a:cubicBezTo>
                    <a:pt x="29002" y="128710"/>
                    <a:pt x="28139" y="128278"/>
                    <a:pt x="27577" y="127546"/>
                  </a:cubicBezTo>
                  <a:cubicBezTo>
                    <a:pt x="2355" y="98535"/>
                    <a:pt x="3" y="7187"/>
                    <a:pt x="3" y="3267"/>
                  </a:cubicBezTo>
                  <a:cubicBezTo>
                    <a:pt x="-75" y="1542"/>
                    <a:pt x="1271" y="78"/>
                    <a:pt x="3009" y="0"/>
                  </a:cubicBezTo>
                  <a:cubicBezTo>
                    <a:pt x="3048" y="0"/>
                    <a:pt x="3100" y="0"/>
                    <a:pt x="3140" y="0"/>
                  </a:cubicBezTo>
                  <a:lnTo>
                    <a:pt x="3140" y="0"/>
                  </a:lnTo>
                  <a:cubicBezTo>
                    <a:pt x="4891" y="0"/>
                    <a:pt x="6341" y="1385"/>
                    <a:pt x="6407" y="3136"/>
                  </a:cubicBezTo>
                  <a:cubicBezTo>
                    <a:pt x="6407" y="4051"/>
                    <a:pt x="8759" y="96052"/>
                    <a:pt x="32543" y="123234"/>
                  </a:cubicBezTo>
                  <a:cubicBezTo>
                    <a:pt x="33811" y="124554"/>
                    <a:pt x="33811" y="126619"/>
                    <a:pt x="32543" y="127939"/>
                  </a:cubicBezTo>
                  <a:cubicBezTo>
                    <a:pt x="31811" y="128540"/>
                    <a:pt x="30871" y="128827"/>
                    <a:pt x="29930" y="12872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4AE12E9E-BA7E-65D6-9217-8F83E88B7B62}"/>
                </a:ext>
              </a:extLst>
            </p:cNvPr>
            <p:cNvSpPr/>
            <p:nvPr/>
          </p:nvSpPr>
          <p:spPr>
            <a:xfrm>
              <a:off x="4331720" y="3813980"/>
              <a:ext cx="88747" cy="10068"/>
            </a:xfrm>
            <a:custGeom>
              <a:avLst/>
              <a:gdLst>
                <a:gd name="connsiteX0" fmla="*/ 3270 w 88747"/>
                <a:gd name="connsiteY0" fmla="*/ 10066 h 10068"/>
                <a:gd name="connsiteX1" fmla="*/ 3 w 88747"/>
                <a:gd name="connsiteY1" fmla="*/ 7060 h 10068"/>
                <a:gd name="connsiteX2" fmla="*/ 3 w 88747"/>
                <a:gd name="connsiteY2" fmla="*/ 6929 h 10068"/>
                <a:gd name="connsiteX3" fmla="*/ 3139 w 88747"/>
                <a:gd name="connsiteY3" fmla="*/ 3531 h 10068"/>
                <a:gd name="connsiteX4" fmla="*/ 3139 w 88747"/>
                <a:gd name="connsiteY4" fmla="*/ 3531 h 10068"/>
                <a:gd name="connsiteX5" fmla="*/ 85339 w 88747"/>
                <a:gd name="connsiteY5" fmla="*/ 3 h 10068"/>
                <a:gd name="connsiteX6" fmla="*/ 88737 w 88747"/>
                <a:gd name="connsiteY6" fmla="*/ 3139 h 10068"/>
                <a:gd name="connsiteX7" fmla="*/ 88737 w 88747"/>
                <a:gd name="connsiteY7" fmla="*/ 3139 h 10068"/>
                <a:gd name="connsiteX8" fmla="*/ 85875 w 88747"/>
                <a:gd name="connsiteY8" fmla="*/ 6524 h 10068"/>
                <a:gd name="connsiteX9" fmla="*/ 85731 w 88747"/>
                <a:gd name="connsiteY9" fmla="*/ 6537 h 10068"/>
                <a:gd name="connsiteX10" fmla="*/ 3401 w 88747"/>
                <a:gd name="connsiteY10" fmla="*/ 10066 h 10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8747" h="10068">
                  <a:moveTo>
                    <a:pt x="3270" y="10066"/>
                  </a:moveTo>
                  <a:cubicBezTo>
                    <a:pt x="1545" y="10144"/>
                    <a:pt x="81" y="8798"/>
                    <a:pt x="3" y="7060"/>
                  </a:cubicBezTo>
                  <a:cubicBezTo>
                    <a:pt x="3" y="7021"/>
                    <a:pt x="3" y="6968"/>
                    <a:pt x="3" y="6929"/>
                  </a:cubicBezTo>
                  <a:cubicBezTo>
                    <a:pt x="-75" y="5126"/>
                    <a:pt x="1336" y="3610"/>
                    <a:pt x="3139" y="3531"/>
                  </a:cubicBezTo>
                  <a:cubicBezTo>
                    <a:pt x="3139" y="3531"/>
                    <a:pt x="3139" y="3531"/>
                    <a:pt x="3139" y="3531"/>
                  </a:cubicBezTo>
                  <a:lnTo>
                    <a:pt x="85339" y="3"/>
                  </a:lnTo>
                  <a:cubicBezTo>
                    <a:pt x="87143" y="-75"/>
                    <a:pt x="88658" y="1336"/>
                    <a:pt x="88737" y="3139"/>
                  </a:cubicBezTo>
                  <a:cubicBezTo>
                    <a:pt x="88737" y="3139"/>
                    <a:pt x="88737" y="3139"/>
                    <a:pt x="88737" y="3139"/>
                  </a:cubicBezTo>
                  <a:cubicBezTo>
                    <a:pt x="88881" y="4864"/>
                    <a:pt x="87600" y="6381"/>
                    <a:pt x="85875" y="6524"/>
                  </a:cubicBezTo>
                  <a:cubicBezTo>
                    <a:pt x="85823" y="6537"/>
                    <a:pt x="85783" y="6537"/>
                    <a:pt x="85731" y="6537"/>
                  </a:cubicBezTo>
                  <a:lnTo>
                    <a:pt x="3401" y="10066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26361FB4-EC6A-41AE-3670-A34E91409D86}"/>
                </a:ext>
              </a:extLst>
            </p:cNvPr>
            <p:cNvSpPr/>
            <p:nvPr/>
          </p:nvSpPr>
          <p:spPr>
            <a:xfrm>
              <a:off x="4978604" y="3735370"/>
              <a:ext cx="293879" cy="106709"/>
            </a:xfrm>
            <a:custGeom>
              <a:avLst/>
              <a:gdLst>
                <a:gd name="connsiteX0" fmla="*/ 292991 w 293879"/>
                <a:gd name="connsiteY0" fmla="*/ 106710 h 106709"/>
                <a:gd name="connsiteX1" fmla="*/ 157081 w 293879"/>
                <a:gd name="connsiteY1" fmla="*/ 106710 h 106709"/>
                <a:gd name="connsiteX2" fmla="*/ 16205 w 293879"/>
                <a:gd name="connsiteY2" fmla="*/ 100045 h 106709"/>
                <a:gd name="connsiteX3" fmla="*/ 0 w 293879"/>
                <a:gd name="connsiteY3" fmla="*/ 5169 h 106709"/>
                <a:gd name="connsiteX4" fmla="*/ 171848 w 293879"/>
                <a:gd name="connsiteY4" fmla="*/ 5169 h 106709"/>
                <a:gd name="connsiteX5" fmla="*/ 284758 w 293879"/>
                <a:gd name="connsiteY5" fmla="*/ 70511 h 106709"/>
                <a:gd name="connsiteX6" fmla="*/ 292991 w 293879"/>
                <a:gd name="connsiteY6" fmla="*/ 106710 h 10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879" h="106709">
                  <a:moveTo>
                    <a:pt x="292991" y="106710"/>
                  </a:moveTo>
                  <a:lnTo>
                    <a:pt x="157081" y="106710"/>
                  </a:lnTo>
                  <a:lnTo>
                    <a:pt x="16205" y="100045"/>
                  </a:lnTo>
                  <a:lnTo>
                    <a:pt x="0" y="5169"/>
                  </a:lnTo>
                  <a:cubicBezTo>
                    <a:pt x="0" y="5169"/>
                    <a:pt x="132513" y="-6462"/>
                    <a:pt x="171848" y="5169"/>
                  </a:cubicBezTo>
                  <a:cubicBezTo>
                    <a:pt x="171848" y="5169"/>
                    <a:pt x="271690" y="53522"/>
                    <a:pt x="284758" y="70511"/>
                  </a:cubicBezTo>
                  <a:cubicBezTo>
                    <a:pt x="292547" y="80848"/>
                    <a:pt x="295539" y="94020"/>
                    <a:pt x="292991" y="106710"/>
                  </a:cubicBezTo>
                  <a:close/>
                </a:path>
              </a:pathLst>
            </a:custGeom>
            <a:solidFill>
              <a:srgbClr val="FF8B7B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5FF7019-4A51-9559-EE35-8372BE0E05F9}"/>
                </a:ext>
              </a:extLst>
            </p:cNvPr>
            <p:cNvSpPr/>
            <p:nvPr/>
          </p:nvSpPr>
          <p:spPr>
            <a:xfrm>
              <a:off x="5337372" y="3089868"/>
              <a:ext cx="411500" cy="2468089"/>
            </a:xfrm>
            <a:custGeom>
              <a:avLst/>
              <a:gdLst>
                <a:gd name="connsiteX0" fmla="*/ 5053 w 411500"/>
                <a:gd name="connsiteY0" fmla="*/ 0 h 2468089"/>
                <a:gd name="connsiteX1" fmla="*/ 5053 w 411500"/>
                <a:gd name="connsiteY1" fmla="*/ 1256386 h 2468089"/>
                <a:gd name="connsiteX2" fmla="*/ 88298 w 411500"/>
                <a:gd name="connsiteY2" fmla="*/ 2468079 h 2468089"/>
                <a:gd name="connsiteX3" fmla="*/ 257140 w 411500"/>
                <a:gd name="connsiteY3" fmla="*/ 2468079 h 2468089"/>
                <a:gd name="connsiteX4" fmla="*/ 410170 w 411500"/>
                <a:gd name="connsiteY4" fmla="*/ 430078 h 2468089"/>
                <a:gd name="connsiteX5" fmla="*/ 359596 w 411500"/>
                <a:gd name="connsiteY5" fmla="*/ 68739 h 246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1500" h="2468089">
                  <a:moveTo>
                    <a:pt x="5053" y="0"/>
                  </a:moveTo>
                  <a:cubicBezTo>
                    <a:pt x="5053" y="0"/>
                    <a:pt x="-6316" y="993191"/>
                    <a:pt x="5053" y="1256386"/>
                  </a:cubicBezTo>
                  <a:cubicBezTo>
                    <a:pt x="16945" y="1530821"/>
                    <a:pt x="87514" y="2471738"/>
                    <a:pt x="88298" y="2468079"/>
                  </a:cubicBezTo>
                  <a:lnTo>
                    <a:pt x="257140" y="2468079"/>
                  </a:lnTo>
                  <a:cubicBezTo>
                    <a:pt x="257140" y="2468079"/>
                    <a:pt x="397102" y="624011"/>
                    <a:pt x="410170" y="430078"/>
                  </a:cubicBezTo>
                  <a:cubicBezTo>
                    <a:pt x="416639" y="307497"/>
                    <a:pt x="399467" y="184825"/>
                    <a:pt x="359596" y="68739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64DB59E-1BC5-8180-A97C-5ABF86B0B7AF}"/>
                </a:ext>
              </a:extLst>
            </p:cNvPr>
            <p:cNvSpPr/>
            <p:nvPr/>
          </p:nvSpPr>
          <p:spPr>
            <a:xfrm>
              <a:off x="5705578" y="3194415"/>
              <a:ext cx="550060" cy="2372680"/>
            </a:xfrm>
            <a:custGeom>
              <a:avLst/>
              <a:gdLst>
                <a:gd name="connsiteX0" fmla="*/ 403173 w 550060"/>
                <a:gd name="connsiteY0" fmla="*/ 1045 h 2372680"/>
                <a:gd name="connsiteX1" fmla="*/ 500009 w 550060"/>
                <a:gd name="connsiteY1" fmla="*/ 1185295 h 2372680"/>
                <a:gd name="connsiteX2" fmla="*/ 550060 w 550060"/>
                <a:gd name="connsiteY2" fmla="*/ 2372681 h 2372680"/>
                <a:gd name="connsiteX3" fmla="*/ 370502 w 550060"/>
                <a:gd name="connsiteY3" fmla="*/ 2362487 h 2372680"/>
                <a:gd name="connsiteX4" fmla="*/ 13345 w 550060"/>
                <a:gd name="connsiteY4" fmla="*/ 313639 h 2372680"/>
                <a:gd name="connsiteX5" fmla="*/ 19879 w 550060"/>
                <a:gd name="connsiteY5" fmla="*/ 0 h 237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0060" h="2372680">
                  <a:moveTo>
                    <a:pt x="403173" y="1045"/>
                  </a:moveTo>
                  <a:cubicBezTo>
                    <a:pt x="403173" y="1045"/>
                    <a:pt x="486418" y="922883"/>
                    <a:pt x="500009" y="1185295"/>
                  </a:cubicBezTo>
                  <a:cubicBezTo>
                    <a:pt x="513600" y="1447706"/>
                    <a:pt x="550060" y="2372681"/>
                    <a:pt x="550060" y="2372681"/>
                  </a:cubicBezTo>
                  <a:lnTo>
                    <a:pt x="370502" y="2362487"/>
                  </a:lnTo>
                  <a:cubicBezTo>
                    <a:pt x="370502" y="2362487"/>
                    <a:pt x="46800" y="506789"/>
                    <a:pt x="13345" y="313639"/>
                  </a:cubicBezTo>
                  <a:cubicBezTo>
                    <a:pt x="-20110" y="120490"/>
                    <a:pt x="19879" y="0"/>
                    <a:pt x="19879" y="0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FD729F5-7D96-298E-3DE0-7CDB9B0A49DE}"/>
                </a:ext>
              </a:extLst>
            </p:cNvPr>
            <p:cNvSpPr/>
            <p:nvPr/>
          </p:nvSpPr>
          <p:spPr>
            <a:xfrm>
              <a:off x="6004771" y="3262762"/>
              <a:ext cx="126064" cy="188906"/>
            </a:xfrm>
            <a:custGeom>
              <a:avLst/>
              <a:gdLst>
                <a:gd name="connsiteX0" fmla="*/ 122667 w 126064"/>
                <a:gd name="connsiteY0" fmla="*/ 188837 h 188906"/>
                <a:gd name="connsiteX1" fmla="*/ 43473 w 126064"/>
                <a:gd name="connsiteY1" fmla="*/ 156820 h 188906"/>
                <a:gd name="connsiteX2" fmla="*/ 478 w 126064"/>
                <a:gd name="connsiteY2" fmla="*/ 0 h 188906"/>
                <a:gd name="connsiteX3" fmla="*/ 7012 w 126064"/>
                <a:gd name="connsiteY3" fmla="*/ 0 h 188906"/>
                <a:gd name="connsiteX4" fmla="*/ 48308 w 126064"/>
                <a:gd name="connsiteY4" fmla="*/ 151462 h 188906"/>
                <a:gd name="connsiteX5" fmla="*/ 126065 w 126064"/>
                <a:gd name="connsiteY5" fmla="*/ 181388 h 188906"/>
                <a:gd name="connsiteX6" fmla="*/ 126065 w 126064"/>
                <a:gd name="connsiteY6" fmla="*/ 187922 h 18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64" h="188906">
                  <a:moveTo>
                    <a:pt x="122667" y="188837"/>
                  </a:moveTo>
                  <a:cubicBezTo>
                    <a:pt x="92910" y="189922"/>
                    <a:pt x="64108" y="178278"/>
                    <a:pt x="43473" y="156820"/>
                  </a:cubicBezTo>
                  <a:cubicBezTo>
                    <a:pt x="-6840" y="103762"/>
                    <a:pt x="217" y="4574"/>
                    <a:pt x="478" y="0"/>
                  </a:cubicBezTo>
                  <a:lnTo>
                    <a:pt x="7012" y="0"/>
                  </a:lnTo>
                  <a:cubicBezTo>
                    <a:pt x="7012" y="1045"/>
                    <a:pt x="-44" y="100495"/>
                    <a:pt x="48308" y="151462"/>
                  </a:cubicBezTo>
                  <a:cubicBezTo>
                    <a:pt x="68630" y="172293"/>
                    <a:pt x="97027" y="183218"/>
                    <a:pt x="126065" y="181388"/>
                  </a:cubicBezTo>
                  <a:lnTo>
                    <a:pt x="126065" y="187922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34DBB7A-CFB8-2772-B27A-060184961D73}"/>
                </a:ext>
              </a:extLst>
            </p:cNvPr>
            <p:cNvSpPr/>
            <p:nvPr/>
          </p:nvSpPr>
          <p:spPr>
            <a:xfrm>
              <a:off x="5759173" y="3263415"/>
              <a:ext cx="66284" cy="247905"/>
            </a:xfrm>
            <a:custGeom>
              <a:avLst/>
              <a:gdLst>
                <a:gd name="connsiteX0" fmla="*/ 17119 w 66284"/>
                <a:gd name="connsiteY0" fmla="*/ 247906 h 247905"/>
                <a:gd name="connsiteX1" fmla="*/ 0 w 66284"/>
                <a:gd name="connsiteY1" fmla="*/ 244900 h 247905"/>
                <a:gd name="connsiteX2" fmla="*/ 2091 w 66284"/>
                <a:gd name="connsiteY2" fmla="*/ 238758 h 247905"/>
                <a:gd name="connsiteX3" fmla="*/ 47569 w 66284"/>
                <a:gd name="connsiteY3" fmla="*/ 224775 h 247905"/>
                <a:gd name="connsiteX4" fmla="*/ 59722 w 66284"/>
                <a:gd name="connsiteY4" fmla="*/ 184655 h 247905"/>
                <a:gd name="connsiteX5" fmla="*/ 59722 w 66284"/>
                <a:gd name="connsiteY5" fmla="*/ 0 h 247905"/>
                <a:gd name="connsiteX6" fmla="*/ 66256 w 66284"/>
                <a:gd name="connsiteY6" fmla="*/ 0 h 247905"/>
                <a:gd name="connsiteX7" fmla="*/ 66256 w 66284"/>
                <a:gd name="connsiteY7" fmla="*/ 184655 h 247905"/>
                <a:gd name="connsiteX8" fmla="*/ 53188 w 66284"/>
                <a:gd name="connsiteY8" fmla="*/ 228695 h 247905"/>
                <a:gd name="connsiteX9" fmla="*/ 17119 w 66284"/>
                <a:gd name="connsiteY9" fmla="*/ 247906 h 24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284" h="247905">
                  <a:moveTo>
                    <a:pt x="17119" y="247906"/>
                  </a:moveTo>
                  <a:cubicBezTo>
                    <a:pt x="11291" y="247827"/>
                    <a:pt x="5515" y="246808"/>
                    <a:pt x="0" y="244900"/>
                  </a:cubicBezTo>
                  <a:lnTo>
                    <a:pt x="2091" y="238758"/>
                  </a:lnTo>
                  <a:cubicBezTo>
                    <a:pt x="18648" y="245540"/>
                    <a:pt x="37689" y="239686"/>
                    <a:pt x="47569" y="224775"/>
                  </a:cubicBezTo>
                  <a:cubicBezTo>
                    <a:pt x="55802" y="213039"/>
                    <a:pt x="60062" y="198978"/>
                    <a:pt x="59722" y="184655"/>
                  </a:cubicBezTo>
                  <a:lnTo>
                    <a:pt x="59722" y="0"/>
                  </a:lnTo>
                  <a:lnTo>
                    <a:pt x="66256" y="0"/>
                  </a:lnTo>
                  <a:lnTo>
                    <a:pt x="66256" y="184655"/>
                  </a:lnTo>
                  <a:cubicBezTo>
                    <a:pt x="66687" y="200350"/>
                    <a:pt x="62114" y="215771"/>
                    <a:pt x="53188" y="228695"/>
                  </a:cubicBezTo>
                  <a:cubicBezTo>
                    <a:pt x="45033" y="240613"/>
                    <a:pt x="31560" y="247788"/>
                    <a:pt x="17119" y="24790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053CF3C-3999-8200-4ED4-6BD3699651AB}"/>
                </a:ext>
              </a:extLst>
            </p:cNvPr>
            <p:cNvSpPr/>
            <p:nvPr/>
          </p:nvSpPr>
          <p:spPr>
            <a:xfrm>
              <a:off x="5756952" y="3249432"/>
              <a:ext cx="6534" cy="355327"/>
            </a:xfrm>
            <a:custGeom>
              <a:avLst/>
              <a:gdLst>
                <a:gd name="connsiteX0" fmla="*/ 0 w 6534"/>
                <a:gd name="connsiteY0" fmla="*/ 0 h 355327"/>
                <a:gd name="connsiteX1" fmla="*/ 6534 w 6534"/>
                <a:gd name="connsiteY1" fmla="*/ 0 h 355327"/>
                <a:gd name="connsiteX2" fmla="*/ 6534 w 6534"/>
                <a:gd name="connsiteY2" fmla="*/ 355327 h 355327"/>
                <a:gd name="connsiteX3" fmla="*/ 0 w 6534"/>
                <a:gd name="connsiteY3" fmla="*/ 355327 h 35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34" h="355327">
                  <a:moveTo>
                    <a:pt x="0" y="0"/>
                  </a:moveTo>
                  <a:lnTo>
                    <a:pt x="6534" y="0"/>
                  </a:lnTo>
                  <a:lnTo>
                    <a:pt x="6534" y="355327"/>
                  </a:lnTo>
                  <a:lnTo>
                    <a:pt x="0" y="355327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3089B98C-B93C-8905-DB15-7FBE88108BE9}"/>
                </a:ext>
              </a:extLst>
            </p:cNvPr>
            <p:cNvSpPr/>
            <p:nvPr/>
          </p:nvSpPr>
          <p:spPr>
            <a:xfrm>
              <a:off x="5788395" y="3618301"/>
              <a:ext cx="346280" cy="1945266"/>
            </a:xfrm>
            <a:custGeom>
              <a:avLst/>
              <a:gdLst>
                <a:gd name="connsiteX0" fmla="*/ 342963 w 346280"/>
                <a:gd name="connsiteY0" fmla="*/ 1945266 h 1945266"/>
                <a:gd name="connsiteX1" fmla="*/ 339827 w 346280"/>
                <a:gd name="connsiteY1" fmla="*/ 1942653 h 1945266"/>
                <a:gd name="connsiteX2" fmla="*/ 51 w 346280"/>
                <a:gd name="connsiteY2" fmla="*/ 3840 h 1945266"/>
                <a:gd name="connsiteX3" fmla="*/ 2665 w 346280"/>
                <a:gd name="connsiteY3" fmla="*/ 50 h 1945266"/>
                <a:gd name="connsiteX4" fmla="*/ 6441 w 346280"/>
                <a:gd name="connsiteY4" fmla="*/ 2716 h 1945266"/>
                <a:gd name="connsiteX5" fmla="*/ 6454 w 346280"/>
                <a:gd name="connsiteY5" fmla="*/ 2794 h 1945266"/>
                <a:gd name="connsiteX6" fmla="*/ 346230 w 346280"/>
                <a:gd name="connsiteY6" fmla="*/ 1941477 h 1945266"/>
                <a:gd name="connsiteX7" fmla="*/ 343564 w 346280"/>
                <a:gd name="connsiteY7" fmla="*/ 1945253 h 1945266"/>
                <a:gd name="connsiteX8" fmla="*/ 343486 w 346280"/>
                <a:gd name="connsiteY8" fmla="*/ 1945266 h 1945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280" h="1945266">
                  <a:moveTo>
                    <a:pt x="342963" y="1945266"/>
                  </a:moveTo>
                  <a:cubicBezTo>
                    <a:pt x="341421" y="1945292"/>
                    <a:pt x="340088" y="1944182"/>
                    <a:pt x="339827" y="1942653"/>
                  </a:cubicBezTo>
                  <a:lnTo>
                    <a:pt x="51" y="3840"/>
                  </a:lnTo>
                  <a:cubicBezTo>
                    <a:pt x="-263" y="2075"/>
                    <a:pt x="900" y="376"/>
                    <a:pt x="2665" y="50"/>
                  </a:cubicBezTo>
                  <a:cubicBezTo>
                    <a:pt x="4442" y="-264"/>
                    <a:pt x="6128" y="938"/>
                    <a:pt x="6441" y="2716"/>
                  </a:cubicBezTo>
                  <a:cubicBezTo>
                    <a:pt x="6441" y="2742"/>
                    <a:pt x="6454" y="2768"/>
                    <a:pt x="6454" y="2794"/>
                  </a:cubicBezTo>
                  <a:lnTo>
                    <a:pt x="346230" y="1941477"/>
                  </a:lnTo>
                  <a:cubicBezTo>
                    <a:pt x="346544" y="1943254"/>
                    <a:pt x="345341" y="1944939"/>
                    <a:pt x="343564" y="1945253"/>
                  </a:cubicBezTo>
                  <a:cubicBezTo>
                    <a:pt x="343538" y="1945253"/>
                    <a:pt x="343512" y="1945266"/>
                    <a:pt x="343486" y="194526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D2344BE-622B-AA5A-FA56-FDB7555E346B}"/>
                </a:ext>
              </a:extLst>
            </p:cNvPr>
            <p:cNvSpPr/>
            <p:nvPr/>
          </p:nvSpPr>
          <p:spPr>
            <a:xfrm>
              <a:off x="5438739" y="5566703"/>
              <a:ext cx="139438" cy="137609"/>
            </a:xfrm>
            <a:custGeom>
              <a:avLst/>
              <a:gdLst>
                <a:gd name="connsiteX0" fmla="*/ 139439 w 139438"/>
                <a:gd name="connsiteY0" fmla="*/ 0 h 137609"/>
                <a:gd name="connsiteX1" fmla="*/ 135910 w 139438"/>
                <a:gd name="connsiteY1" fmla="*/ 137609 h 137609"/>
                <a:gd name="connsiteX2" fmla="*/ 25091 w 139438"/>
                <a:gd name="connsiteY2" fmla="*/ 137609 h 137609"/>
                <a:gd name="connsiteX3" fmla="*/ 0 w 139438"/>
                <a:gd name="connsiteY3" fmla="*/ 14636 h 137609"/>
                <a:gd name="connsiteX4" fmla="*/ 139439 w 139438"/>
                <a:gd name="connsiteY4" fmla="*/ 0 h 13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38" h="137609">
                  <a:moveTo>
                    <a:pt x="139439" y="0"/>
                  </a:moveTo>
                  <a:lnTo>
                    <a:pt x="135910" y="137609"/>
                  </a:lnTo>
                  <a:lnTo>
                    <a:pt x="25091" y="137609"/>
                  </a:lnTo>
                  <a:lnTo>
                    <a:pt x="0" y="14636"/>
                  </a:lnTo>
                  <a:lnTo>
                    <a:pt x="139439" y="0"/>
                  </a:ln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1633304-881F-9782-62BF-C07790B38A07}"/>
                </a:ext>
              </a:extLst>
            </p:cNvPr>
            <p:cNvSpPr/>
            <p:nvPr/>
          </p:nvSpPr>
          <p:spPr>
            <a:xfrm>
              <a:off x="5253561" y="5676181"/>
              <a:ext cx="346999" cy="167047"/>
            </a:xfrm>
            <a:custGeom>
              <a:avLst/>
              <a:gdLst>
                <a:gd name="connsiteX0" fmla="*/ 327492 w 346999"/>
                <a:gd name="connsiteY0" fmla="*/ 165 h 167047"/>
                <a:gd name="connsiteX1" fmla="*/ 345395 w 346999"/>
                <a:gd name="connsiteY1" fmla="*/ 28132 h 167047"/>
                <a:gd name="connsiteX2" fmla="*/ 339776 w 346999"/>
                <a:gd name="connsiteY2" fmla="*/ 167048 h 167047"/>
                <a:gd name="connsiteX3" fmla="*/ 0 w 346999"/>
                <a:gd name="connsiteY3" fmla="*/ 167048 h 167047"/>
                <a:gd name="connsiteX4" fmla="*/ 67432 w 346999"/>
                <a:gd name="connsiteY4" fmla="*/ 91382 h 167047"/>
                <a:gd name="connsiteX5" fmla="*/ 189360 w 346999"/>
                <a:gd name="connsiteY5" fmla="*/ 40285 h 167047"/>
                <a:gd name="connsiteX6" fmla="*/ 257053 w 346999"/>
                <a:gd name="connsiteY6" fmla="*/ 21597 h 167047"/>
                <a:gd name="connsiteX7" fmla="*/ 327492 w 346999"/>
                <a:gd name="connsiteY7" fmla="*/ 165 h 16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999" h="167047">
                  <a:moveTo>
                    <a:pt x="327492" y="165"/>
                  </a:moveTo>
                  <a:cubicBezTo>
                    <a:pt x="327492" y="165"/>
                    <a:pt x="353628" y="-3886"/>
                    <a:pt x="345395" y="28132"/>
                  </a:cubicBezTo>
                  <a:cubicBezTo>
                    <a:pt x="337162" y="60149"/>
                    <a:pt x="347617" y="137382"/>
                    <a:pt x="339776" y="167048"/>
                  </a:cubicBezTo>
                  <a:lnTo>
                    <a:pt x="0" y="167048"/>
                  </a:lnTo>
                  <a:cubicBezTo>
                    <a:pt x="0" y="167048"/>
                    <a:pt x="5358" y="93604"/>
                    <a:pt x="67432" y="91382"/>
                  </a:cubicBezTo>
                  <a:cubicBezTo>
                    <a:pt x="150677" y="88376"/>
                    <a:pt x="189360" y="40285"/>
                    <a:pt x="189360" y="40285"/>
                  </a:cubicBezTo>
                  <a:cubicBezTo>
                    <a:pt x="201513" y="6699"/>
                    <a:pt x="222945" y="18069"/>
                    <a:pt x="257053" y="21597"/>
                  </a:cubicBezTo>
                  <a:cubicBezTo>
                    <a:pt x="287503" y="24865"/>
                    <a:pt x="327492" y="165"/>
                    <a:pt x="327492" y="165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13D30FB-36F3-547F-B5DA-DA366D0D5C06}"/>
                </a:ext>
              </a:extLst>
            </p:cNvPr>
            <p:cNvSpPr/>
            <p:nvPr/>
          </p:nvSpPr>
          <p:spPr>
            <a:xfrm>
              <a:off x="5420312" y="5735938"/>
              <a:ext cx="20517" cy="14244"/>
            </a:xfrm>
            <a:custGeom>
              <a:avLst/>
              <a:gdLst>
                <a:gd name="connsiteX0" fmla="*/ 0 w 20517"/>
                <a:gd name="connsiteY0" fmla="*/ 0 h 14244"/>
                <a:gd name="connsiteX1" fmla="*/ 20517 w 20517"/>
                <a:gd name="connsiteY1" fmla="*/ 14244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17" h="14244">
                  <a:moveTo>
                    <a:pt x="0" y="0"/>
                  </a:moveTo>
                  <a:cubicBezTo>
                    <a:pt x="8756" y="1098"/>
                    <a:pt x="16427" y="6417"/>
                    <a:pt x="20517" y="1424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6755F26-B5C3-15CE-A1AC-63BF2ECD7F61}"/>
                </a:ext>
              </a:extLst>
            </p:cNvPr>
            <p:cNvSpPr/>
            <p:nvPr/>
          </p:nvSpPr>
          <p:spPr>
            <a:xfrm>
              <a:off x="5417153" y="5732134"/>
              <a:ext cx="26773" cy="21184"/>
            </a:xfrm>
            <a:custGeom>
              <a:avLst/>
              <a:gdLst>
                <a:gd name="connsiteX0" fmla="*/ 23676 w 26773"/>
                <a:gd name="connsiteY0" fmla="*/ 21184 h 21184"/>
                <a:gd name="connsiteX1" fmla="*/ 20801 w 26773"/>
                <a:gd name="connsiteY1" fmla="*/ 19224 h 21184"/>
                <a:gd name="connsiteX2" fmla="*/ 2767 w 26773"/>
                <a:gd name="connsiteY2" fmla="*/ 6156 h 21184"/>
                <a:gd name="connsiteX3" fmla="*/ 10 w 26773"/>
                <a:gd name="connsiteY3" fmla="*/ 2928 h 21184"/>
                <a:gd name="connsiteX4" fmla="*/ 23 w 26773"/>
                <a:gd name="connsiteY4" fmla="*/ 2758 h 21184"/>
                <a:gd name="connsiteX5" fmla="*/ 3551 w 26773"/>
                <a:gd name="connsiteY5" fmla="*/ 14 h 21184"/>
                <a:gd name="connsiteX6" fmla="*/ 26551 w 26773"/>
                <a:gd name="connsiteY6" fmla="*/ 16218 h 21184"/>
                <a:gd name="connsiteX7" fmla="*/ 24852 w 26773"/>
                <a:gd name="connsiteY7" fmla="*/ 20269 h 2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773" h="21184">
                  <a:moveTo>
                    <a:pt x="23676" y="21184"/>
                  </a:moveTo>
                  <a:cubicBezTo>
                    <a:pt x="22422" y="21132"/>
                    <a:pt x="21298" y="20374"/>
                    <a:pt x="20801" y="19224"/>
                  </a:cubicBezTo>
                  <a:cubicBezTo>
                    <a:pt x="17194" y="12272"/>
                    <a:pt x="10503" y="7423"/>
                    <a:pt x="2767" y="6156"/>
                  </a:cubicBezTo>
                  <a:cubicBezTo>
                    <a:pt x="1107" y="6025"/>
                    <a:pt x="-121" y="4575"/>
                    <a:pt x="10" y="2928"/>
                  </a:cubicBezTo>
                  <a:cubicBezTo>
                    <a:pt x="10" y="2862"/>
                    <a:pt x="10" y="2810"/>
                    <a:pt x="23" y="2758"/>
                  </a:cubicBezTo>
                  <a:cubicBezTo>
                    <a:pt x="297" y="1059"/>
                    <a:pt x="1839" y="-143"/>
                    <a:pt x="3551" y="14"/>
                  </a:cubicBezTo>
                  <a:cubicBezTo>
                    <a:pt x="13431" y="1255"/>
                    <a:pt x="22056" y="7319"/>
                    <a:pt x="26551" y="16218"/>
                  </a:cubicBezTo>
                  <a:cubicBezTo>
                    <a:pt x="27179" y="17800"/>
                    <a:pt x="26434" y="19603"/>
                    <a:pt x="24852" y="20269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EC153D5-50C7-AC8C-A204-69E2A57A37D8}"/>
                </a:ext>
              </a:extLst>
            </p:cNvPr>
            <p:cNvSpPr/>
            <p:nvPr/>
          </p:nvSpPr>
          <p:spPr>
            <a:xfrm>
              <a:off x="5403062" y="5742995"/>
              <a:ext cx="20517" cy="14244"/>
            </a:xfrm>
            <a:custGeom>
              <a:avLst/>
              <a:gdLst>
                <a:gd name="connsiteX0" fmla="*/ 0 w 20517"/>
                <a:gd name="connsiteY0" fmla="*/ 0 h 14244"/>
                <a:gd name="connsiteX1" fmla="*/ 20517 w 20517"/>
                <a:gd name="connsiteY1" fmla="*/ 14244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17" h="14244">
                  <a:moveTo>
                    <a:pt x="0" y="0"/>
                  </a:moveTo>
                  <a:cubicBezTo>
                    <a:pt x="8756" y="1098"/>
                    <a:pt x="16427" y="6417"/>
                    <a:pt x="20517" y="1424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9E62960-2052-513A-CA27-B525C2380A3D}"/>
                </a:ext>
              </a:extLst>
            </p:cNvPr>
            <p:cNvSpPr/>
            <p:nvPr/>
          </p:nvSpPr>
          <p:spPr>
            <a:xfrm>
              <a:off x="5399769" y="5739832"/>
              <a:ext cx="26776" cy="20552"/>
            </a:xfrm>
            <a:custGeom>
              <a:avLst/>
              <a:gdLst>
                <a:gd name="connsiteX0" fmla="*/ 23680 w 26776"/>
                <a:gd name="connsiteY0" fmla="*/ 20543 h 20552"/>
                <a:gd name="connsiteX1" fmla="*/ 20805 w 26776"/>
                <a:gd name="connsiteY1" fmla="*/ 18583 h 20552"/>
                <a:gd name="connsiteX2" fmla="*/ 2770 w 26776"/>
                <a:gd name="connsiteY2" fmla="*/ 6299 h 20552"/>
                <a:gd name="connsiteX3" fmla="*/ 26 w 26776"/>
                <a:gd name="connsiteY3" fmla="*/ 2770 h 20552"/>
                <a:gd name="connsiteX4" fmla="*/ 3554 w 26776"/>
                <a:gd name="connsiteY4" fmla="*/ 26 h 20552"/>
                <a:gd name="connsiteX5" fmla="*/ 26555 w 26776"/>
                <a:gd name="connsiteY5" fmla="*/ 16231 h 20552"/>
                <a:gd name="connsiteX6" fmla="*/ 24856 w 26776"/>
                <a:gd name="connsiteY6" fmla="*/ 20282 h 20552"/>
                <a:gd name="connsiteX7" fmla="*/ 23680 w 26776"/>
                <a:gd name="connsiteY7" fmla="*/ 20543 h 2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776" h="20552">
                  <a:moveTo>
                    <a:pt x="23680" y="20543"/>
                  </a:moveTo>
                  <a:cubicBezTo>
                    <a:pt x="22425" y="20491"/>
                    <a:pt x="21301" y="19733"/>
                    <a:pt x="20805" y="18583"/>
                  </a:cubicBezTo>
                  <a:cubicBezTo>
                    <a:pt x="17106" y="11840"/>
                    <a:pt x="10402" y="7279"/>
                    <a:pt x="2770" y="6299"/>
                  </a:cubicBezTo>
                  <a:cubicBezTo>
                    <a:pt x="1032" y="6077"/>
                    <a:pt x="-196" y="4508"/>
                    <a:pt x="26" y="2770"/>
                  </a:cubicBezTo>
                  <a:cubicBezTo>
                    <a:pt x="248" y="1032"/>
                    <a:pt x="1816" y="-196"/>
                    <a:pt x="3554" y="26"/>
                  </a:cubicBezTo>
                  <a:cubicBezTo>
                    <a:pt x="13421" y="1333"/>
                    <a:pt x="22007" y="7383"/>
                    <a:pt x="26555" y="16231"/>
                  </a:cubicBezTo>
                  <a:cubicBezTo>
                    <a:pt x="27182" y="17825"/>
                    <a:pt x="26437" y="19615"/>
                    <a:pt x="24856" y="20282"/>
                  </a:cubicBezTo>
                  <a:cubicBezTo>
                    <a:pt x="24503" y="20491"/>
                    <a:pt x="24085" y="20582"/>
                    <a:pt x="23680" y="2054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8C1EFD5-52BB-A779-235B-337CFB29447F}"/>
                </a:ext>
              </a:extLst>
            </p:cNvPr>
            <p:cNvSpPr/>
            <p:nvPr/>
          </p:nvSpPr>
          <p:spPr>
            <a:xfrm>
              <a:off x="5381107" y="5752535"/>
              <a:ext cx="20517" cy="14244"/>
            </a:xfrm>
            <a:custGeom>
              <a:avLst/>
              <a:gdLst>
                <a:gd name="connsiteX0" fmla="*/ 0 w 20517"/>
                <a:gd name="connsiteY0" fmla="*/ 0 h 14244"/>
                <a:gd name="connsiteX1" fmla="*/ 20517 w 20517"/>
                <a:gd name="connsiteY1" fmla="*/ 14244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17" h="14244">
                  <a:moveTo>
                    <a:pt x="0" y="0"/>
                  </a:moveTo>
                  <a:cubicBezTo>
                    <a:pt x="8743" y="1163"/>
                    <a:pt x="16374" y="6469"/>
                    <a:pt x="20517" y="1424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14696FC-69DC-C6C3-743D-5CDF8381EF32}"/>
                </a:ext>
              </a:extLst>
            </p:cNvPr>
            <p:cNvSpPr/>
            <p:nvPr/>
          </p:nvSpPr>
          <p:spPr>
            <a:xfrm>
              <a:off x="5377948" y="5749498"/>
              <a:ext cx="26773" cy="20425"/>
            </a:xfrm>
            <a:custGeom>
              <a:avLst/>
              <a:gdLst>
                <a:gd name="connsiteX0" fmla="*/ 23677 w 26773"/>
                <a:gd name="connsiteY0" fmla="*/ 20417 h 20425"/>
                <a:gd name="connsiteX1" fmla="*/ 20802 w 26773"/>
                <a:gd name="connsiteY1" fmla="*/ 18457 h 20425"/>
                <a:gd name="connsiteX2" fmla="*/ 2767 w 26773"/>
                <a:gd name="connsiteY2" fmla="*/ 6172 h 20425"/>
                <a:gd name="connsiteX3" fmla="*/ 23 w 26773"/>
                <a:gd name="connsiteY3" fmla="*/ 2696 h 20425"/>
                <a:gd name="connsiteX4" fmla="*/ 23 w 26773"/>
                <a:gd name="connsiteY4" fmla="*/ 2644 h 20425"/>
                <a:gd name="connsiteX5" fmla="*/ 3552 w 26773"/>
                <a:gd name="connsiteY5" fmla="*/ 30 h 20425"/>
                <a:gd name="connsiteX6" fmla="*/ 26552 w 26773"/>
                <a:gd name="connsiteY6" fmla="*/ 16104 h 20425"/>
                <a:gd name="connsiteX7" fmla="*/ 24853 w 26773"/>
                <a:gd name="connsiteY7" fmla="*/ 20156 h 20425"/>
                <a:gd name="connsiteX8" fmla="*/ 23677 w 26773"/>
                <a:gd name="connsiteY8" fmla="*/ 20417 h 2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73" h="20425">
                  <a:moveTo>
                    <a:pt x="23677" y="20417"/>
                  </a:moveTo>
                  <a:cubicBezTo>
                    <a:pt x="22396" y="20443"/>
                    <a:pt x="21246" y="19659"/>
                    <a:pt x="20802" y="18457"/>
                  </a:cubicBezTo>
                  <a:cubicBezTo>
                    <a:pt x="17103" y="11713"/>
                    <a:pt x="10399" y="7153"/>
                    <a:pt x="2767" y="6172"/>
                  </a:cubicBezTo>
                  <a:cubicBezTo>
                    <a:pt x="1043" y="5977"/>
                    <a:pt x="-186" y="4408"/>
                    <a:pt x="23" y="2696"/>
                  </a:cubicBezTo>
                  <a:cubicBezTo>
                    <a:pt x="23" y="2670"/>
                    <a:pt x="23" y="2657"/>
                    <a:pt x="23" y="2644"/>
                  </a:cubicBezTo>
                  <a:cubicBezTo>
                    <a:pt x="298" y="958"/>
                    <a:pt x="1866" y="-205"/>
                    <a:pt x="3552" y="30"/>
                  </a:cubicBezTo>
                  <a:cubicBezTo>
                    <a:pt x="13431" y="1194"/>
                    <a:pt x="22069" y="7231"/>
                    <a:pt x="26552" y="16104"/>
                  </a:cubicBezTo>
                  <a:cubicBezTo>
                    <a:pt x="27179" y="17686"/>
                    <a:pt x="26434" y="19489"/>
                    <a:pt x="24853" y="20156"/>
                  </a:cubicBezTo>
                  <a:cubicBezTo>
                    <a:pt x="24500" y="20365"/>
                    <a:pt x="24082" y="20456"/>
                    <a:pt x="23677" y="20417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B27A3D7B-1D1D-DFCB-A528-7C403332FD5E}"/>
                </a:ext>
              </a:extLst>
            </p:cNvPr>
            <p:cNvSpPr/>
            <p:nvPr/>
          </p:nvSpPr>
          <p:spPr>
            <a:xfrm>
              <a:off x="5257363" y="5816762"/>
              <a:ext cx="342495" cy="6279"/>
            </a:xfrm>
            <a:custGeom>
              <a:avLst/>
              <a:gdLst>
                <a:gd name="connsiteX0" fmla="*/ 338718 w 342495"/>
                <a:gd name="connsiteY0" fmla="*/ 6211 h 6279"/>
                <a:gd name="connsiteX1" fmla="*/ 3777 w 342495"/>
                <a:gd name="connsiteY1" fmla="*/ 6211 h 6279"/>
                <a:gd name="connsiteX2" fmla="*/ 66 w 342495"/>
                <a:gd name="connsiteY2" fmla="*/ 3780 h 6279"/>
                <a:gd name="connsiteX3" fmla="*/ 2510 w 342495"/>
                <a:gd name="connsiteY3" fmla="*/ 68 h 6279"/>
                <a:gd name="connsiteX4" fmla="*/ 3777 w 342495"/>
                <a:gd name="connsiteY4" fmla="*/ 68 h 6279"/>
                <a:gd name="connsiteX5" fmla="*/ 338718 w 342495"/>
                <a:gd name="connsiteY5" fmla="*/ 68 h 6279"/>
                <a:gd name="connsiteX6" fmla="*/ 342429 w 342495"/>
                <a:gd name="connsiteY6" fmla="*/ 2499 h 6279"/>
                <a:gd name="connsiteX7" fmla="*/ 339986 w 342495"/>
                <a:gd name="connsiteY7" fmla="*/ 6211 h 6279"/>
                <a:gd name="connsiteX8" fmla="*/ 338718 w 342495"/>
                <a:gd name="connsiteY8" fmla="*/ 6211 h 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495" h="6279">
                  <a:moveTo>
                    <a:pt x="338718" y="6211"/>
                  </a:moveTo>
                  <a:lnTo>
                    <a:pt x="3777" y="6211"/>
                  </a:lnTo>
                  <a:cubicBezTo>
                    <a:pt x="2078" y="6564"/>
                    <a:pt x="419" y="5466"/>
                    <a:pt x="66" y="3780"/>
                  </a:cubicBezTo>
                  <a:cubicBezTo>
                    <a:pt x="-287" y="2081"/>
                    <a:pt x="811" y="421"/>
                    <a:pt x="2510" y="68"/>
                  </a:cubicBezTo>
                  <a:cubicBezTo>
                    <a:pt x="2928" y="-23"/>
                    <a:pt x="3359" y="-23"/>
                    <a:pt x="3777" y="68"/>
                  </a:cubicBezTo>
                  <a:lnTo>
                    <a:pt x="338718" y="68"/>
                  </a:lnTo>
                  <a:cubicBezTo>
                    <a:pt x="340417" y="-284"/>
                    <a:pt x="342076" y="800"/>
                    <a:pt x="342429" y="2499"/>
                  </a:cubicBezTo>
                  <a:cubicBezTo>
                    <a:pt x="342782" y="4198"/>
                    <a:pt x="341684" y="5858"/>
                    <a:pt x="339986" y="6211"/>
                  </a:cubicBezTo>
                  <a:cubicBezTo>
                    <a:pt x="339567" y="6302"/>
                    <a:pt x="339136" y="6302"/>
                    <a:pt x="338718" y="6211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6EC6CC7F-E396-D796-03EC-FB8DF5A789CF}"/>
                </a:ext>
              </a:extLst>
            </p:cNvPr>
            <p:cNvSpPr/>
            <p:nvPr/>
          </p:nvSpPr>
          <p:spPr>
            <a:xfrm>
              <a:off x="5402931" y="5544487"/>
              <a:ext cx="222422" cy="81676"/>
            </a:xfrm>
            <a:custGeom>
              <a:avLst/>
              <a:gdLst>
                <a:gd name="connsiteX0" fmla="*/ 1830 w 222422"/>
                <a:gd name="connsiteY0" fmla="*/ 81677 h 81676"/>
                <a:gd name="connsiteX1" fmla="*/ 219417 w 222422"/>
                <a:gd name="connsiteY1" fmla="*/ 81677 h 81676"/>
                <a:gd name="connsiteX2" fmla="*/ 222422 w 222422"/>
                <a:gd name="connsiteY2" fmla="*/ 0 h 81676"/>
                <a:gd name="connsiteX3" fmla="*/ 0 w 222422"/>
                <a:gd name="connsiteY3" fmla="*/ 0 h 81676"/>
                <a:gd name="connsiteX4" fmla="*/ 1830 w 222422"/>
                <a:gd name="connsiteY4" fmla="*/ 81677 h 8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422" h="81676">
                  <a:moveTo>
                    <a:pt x="1830" y="81677"/>
                  </a:moveTo>
                  <a:lnTo>
                    <a:pt x="219417" y="81677"/>
                  </a:lnTo>
                  <a:lnTo>
                    <a:pt x="222422" y="0"/>
                  </a:lnTo>
                  <a:lnTo>
                    <a:pt x="0" y="0"/>
                  </a:lnTo>
                  <a:lnTo>
                    <a:pt x="1830" y="81677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8EB42D6A-233A-498C-872B-594A4CC7AB64}"/>
                </a:ext>
              </a:extLst>
            </p:cNvPr>
            <p:cNvSpPr/>
            <p:nvPr/>
          </p:nvSpPr>
          <p:spPr>
            <a:xfrm>
              <a:off x="6092676" y="5566834"/>
              <a:ext cx="146103" cy="136171"/>
            </a:xfrm>
            <a:custGeom>
              <a:avLst/>
              <a:gdLst>
                <a:gd name="connsiteX0" fmla="*/ 0 w 146103"/>
                <a:gd name="connsiteY0" fmla="*/ 0 h 136171"/>
                <a:gd name="connsiteX1" fmla="*/ 35415 w 146103"/>
                <a:gd name="connsiteY1" fmla="*/ 136171 h 136171"/>
                <a:gd name="connsiteX2" fmla="*/ 146104 w 146103"/>
                <a:gd name="connsiteY2" fmla="*/ 136171 h 136171"/>
                <a:gd name="connsiteX3" fmla="*/ 142837 w 146103"/>
                <a:gd name="connsiteY3" fmla="*/ 14506 h 136171"/>
                <a:gd name="connsiteX4" fmla="*/ 0 w 146103"/>
                <a:gd name="connsiteY4" fmla="*/ 0 h 13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103" h="136171">
                  <a:moveTo>
                    <a:pt x="0" y="0"/>
                  </a:moveTo>
                  <a:lnTo>
                    <a:pt x="35415" y="136171"/>
                  </a:lnTo>
                  <a:lnTo>
                    <a:pt x="146104" y="136171"/>
                  </a:lnTo>
                  <a:lnTo>
                    <a:pt x="142837" y="145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CF6633B-47F5-0D21-4AE3-695EB3B1E29E}"/>
                </a:ext>
              </a:extLst>
            </p:cNvPr>
            <p:cNvSpPr/>
            <p:nvPr/>
          </p:nvSpPr>
          <p:spPr>
            <a:xfrm>
              <a:off x="6102311" y="5674757"/>
              <a:ext cx="347130" cy="167164"/>
            </a:xfrm>
            <a:custGeom>
              <a:avLst/>
              <a:gdLst>
                <a:gd name="connsiteX0" fmla="*/ 19508 w 347130"/>
                <a:gd name="connsiteY0" fmla="*/ 152 h 167164"/>
                <a:gd name="connsiteX1" fmla="*/ 1604 w 347130"/>
                <a:gd name="connsiteY1" fmla="*/ 28248 h 167164"/>
                <a:gd name="connsiteX2" fmla="*/ 7354 w 347130"/>
                <a:gd name="connsiteY2" fmla="*/ 167165 h 167164"/>
                <a:gd name="connsiteX3" fmla="*/ 347130 w 347130"/>
                <a:gd name="connsiteY3" fmla="*/ 167165 h 167164"/>
                <a:gd name="connsiteX4" fmla="*/ 279828 w 347130"/>
                <a:gd name="connsiteY4" fmla="*/ 91369 h 167164"/>
                <a:gd name="connsiteX5" fmla="*/ 157770 w 347130"/>
                <a:gd name="connsiteY5" fmla="*/ 40402 h 167164"/>
                <a:gd name="connsiteX6" fmla="*/ 90207 w 347130"/>
                <a:gd name="connsiteY6" fmla="*/ 21714 h 167164"/>
                <a:gd name="connsiteX7" fmla="*/ 19508 w 347130"/>
                <a:gd name="connsiteY7" fmla="*/ 152 h 167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130" h="167164">
                  <a:moveTo>
                    <a:pt x="19508" y="152"/>
                  </a:moveTo>
                  <a:cubicBezTo>
                    <a:pt x="19508" y="152"/>
                    <a:pt x="-6629" y="-3769"/>
                    <a:pt x="1604" y="28248"/>
                  </a:cubicBezTo>
                  <a:cubicBezTo>
                    <a:pt x="9837" y="60266"/>
                    <a:pt x="-487" y="137369"/>
                    <a:pt x="7354" y="167165"/>
                  </a:cubicBezTo>
                  <a:lnTo>
                    <a:pt x="347130" y="167165"/>
                  </a:lnTo>
                  <a:cubicBezTo>
                    <a:pt x="347130" y="167165"/>
                    <a:pt x="341903" y="93590"/>
                    <a:pt x="279828" y="91369"/>
                  </a:cubicBezTo>
                  <a:cubicBezTo>
                    <a:pt x="196583" y="88494"/>
                    <a:pt x="157770" y="40402"/>
                    <a:pt x="157770" y="40402"/>
                  </a:cubicBezTo>
                  <a:cubicBezTo>
                    <a:pt x="145617" y="6817"/>
                    <a:pt x="124315" y="18055"/>
                    <a:pt x="90207" y="21714"/>
                  </a:cubicBezTo>
                  <a:cubicBezTo>
                    <a:pt x="58713" y="24851"/>
                    <a:pt x="19508" y="152"/>
                    <a:pt x="19508" y="152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98C39D6-07D3-4410-2E72-92E463E13003}"/>
                </a:ext>
              </a:extLst>
            </p:cNvPr>
            <p:cNvSpPr/>
            <p:nvPr/>
          </p:nvSpPr>
          <p:spPr>
            <a:xfrm>
              <a:off x="6261780" y="5734500"/>
              <a:ext cx="20648" cy="14244"/>
            </a:xfrm>
            <a:custGeom>
              <a:avLst/>
              <a:gdLst>
                <a:gd name="connsiteX0" fmla="*/ 20648 w 20648"/>
                <a:gd name="connsiteY0" fmla="*/ 0 h 14244"/>
                <a:gd name="connsiteX1" fmla="*/ 0 w 20648"/>
                <a:gd name="connsiteY1" fmla="*/ 14244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648" h="14244">
                  <a:moveTo>
                    <a:pt x="20648" y="0"/>
                  </a:moveTo>
                  <a:cubicBezTo>
                    <a:pt x="11866" y="1137"/>
                    <a:pt x="4182" y="6443"/>
                    <a:pt x="0" y="1424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764F68AA-0F09-4002-BC2E-3459A4ABD385}"/>
                </a:ext>
              </a:extLst>
            </p:cNvPr>
            <p:cNvSpPr/>
            <p:nvPr/>
          </p:nvSpPr>
          <p:spPr>
            <a:xfrm>
              <a:off x="6258683" y="5731447"/>
              <a:ext cx="26798" cy="20442"/>
            </a:xfrm>
            <a:custGeom>
              <a:avLst/>
              <a:gdLst>
                <a:gd name="connsiteX0" fmla="*/ 3097 w 26798"/>
                <a:gd name="connsiteY0" fmla="*/ 20434 h 20442"/>
                <a:gd name="connsiteX1" fmla="*/ 6103 w 26798"/>
                <a:gd name="connsiteY1" fmla="*/ 18473 h 20442"/>
                <a:gd name="connsiteX2" fmla="*/ 24137 w 26798"/>
                <a:gd name="connsiteY2" fmla="*/ 6189 h 20442"/>
                <a:gd name="connsiteX3" fmla="*/ 26777 w 26798"/>
                <a:gd name="connsiteY3" fmla="*/ 2857 h 20442"/>
                <a:gd name="connsiteX4" fmla="*/ 26751 w 26798"/>
                <a:gd name="connsiteY4" fmla="*/ 2661 h 20442"/>
                <a:gd name="connsiteX5" fmla="*/ 23667 w 26798"/>
                <a:gd name="connsiteY5" fmla="*/ 8 h 20442"/>
                <a:gd name="connsiteX6" fmla="*/ 23353 w 26798"/>
                <a:gd name="connsiteY6" fmla="*/ 47 h 20442"/>
                <a:gd name="connsiteX7" fmla="*/ 222 w 26798"/>
                <a:gd name="connsiteY7" fmla="*/ 16121 h 20442"/>
                <a:gd name="connsiteX8" fmla="*/ 1921 w 26798"/>
                <a:gd name="connsiteY8" fmla="*/ 20172 h 20442"/>
                <a:gd name="connsiteX9" fmla="*/ 3097 w 26798"/>
                <a:gd name="connsiteY9" fmla="*/ 20434 h 2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98" h="20442">
                  <a:moveTo>
                    <a:pt x="3097" y="20434"/>
                  </a:moveTo>
                  <a:cubicBezTo>
                    <a:pt x="4417" y="20473"/>
                    <a:pt x="5606" y="19689"/>
                    <a:pt x="6103" y="18473"/>
                  </a:cubicBezTo>
                  <a:cubicBezTo>
                    <a:pt x="9788" y="11717"/>
                    <a:pt x="16505" y="7143"/>
                    <a:pt x="24137" y="6189"/>
                  </a:cubicBezTo>
                  <a:cubicBezTo>
                    <a:pt x="25784" y="6007"/>
                    <a:pt x="26973" y="4503"/>
                    <a:pt x="26777" y="2857"/>
                  </a:cubicBezTo>
                  <a:cubicBezTo>
                    <a:pt x="26777" y="2792"/>
                    <a:pt x="26764" y="2726"/>
                    <a:pt x="26751" y="2661"/>
                  </a:cubicBezTo>
                  <a:cubicBezTo>
                    <a:pt x="26633" y="1080"/>
                    <a:pt x="25261" y="-110"/>
                    <a:pt x="23667" y="8"/>
                  </a:cubicBezTo>
                  <a:cubicBezTo>
                    <a:pt x="23562" y="8"/>
                    <a:pt x="23458" y="21"/>
                    <a:pt x="23353" y="47"/>
                  </a:cubicBezTo>
                  <a:cubicBezTo>
                    <a:pt x="13434" y="1197"/>
                    <a:pt x="4757" y="7222"/>
                    <a:pt x="222" y="16121"/>
                  </a:cubicBezTo>
                  <a:cubicBezTo>
                    <a:pt x="-405" y="17703"/>
                    <a:pt x="340" y="19506"/>
                    <a:pt x="1921" y="20172"/>
                  </a:cubicBezTo>
                  <a:cubicBezTo>
                    <a:pt x="2274" y="20381"/>
                    <a:pt x="2692" y="20473"/>
                    <a:pt x="3097" y="20434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9D34966-60F9-84E7-84D6-DFAA1AF54A84}"/>
                </a:ext>
              </a:extLst>
            </p:cNvPr>
            <p:cNvSpPr/>
            <p:nvPr/>
          </p:nvSpPr>
          <p:spPr>
            <a:xfrm>
              <a:off x="6279291" y="5741688"/>
              <a:ext cx="20517" cy="14244"/>
            </a:xfrm>
            <a:custGeom>
              <a:avLst/>
              <a:gdLst>
                <a:gd name="connsiteX0" fmla="*/ 20517 w 20517"/>
                <a:gd name="connsiteY0" fmla="*/ 0 h 14244"/>
                <a:gd name="connsiteX1" fmla="*/ 0 w 20517"/>
                <a:gd name="connsiteY1" fmla="*/ 14245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17" h="14244">
                  <a:moveTo>
                    <a:pt x="20517" y="0"/>
                  </a:moveTo>
                  <a:cubicBezTo>
                    <a:pt x="11710" y="967"/>
                    <a:pt x="3986" y="6325"/>
                    <a:pt x="0" y="14245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1B71C40-4674-57ED-57BC-912405DF8F91}"/>
                </a:ext>
              </a:extLst>
            </p:cNvPr>
            <p:cNvSpPr/>
            <p:nvPr/>
          </p:nvSpPr>
          <p:spPr>
            <a:xfrm>
              <a:off x="6276064" y="5738525"/>
              <a:ext cx="26907" cy="20543"/>
            </a:xfrm>
            <a:custGeom>
              <a:avLst/>
              <a:gdLst>
                <a:gd name="connsiteX0" fmla="*/ 3227 w 26907"/>
                <a:gd name="connsiteY0" fmla="*/ 20543 h 20543"/>
                <a:gd name="connsiteX1" fmla="*/ 6102 w 26907"/>
                <a:gd name="connsiteY1" fmla="*/ 18583 h 20543"/>
                <a:gd name="connsiteX2" fmla="*/ 24137 w 26907"/>
                <a:gd name="connsiteY2" fmla="*/ 6299 h 20543"/>
                <a:gd name="connsiteX3" fmla="*/ 26881 w 26907"/>
                <a:gd name="connsiteY3" fmla="*/ 2770 h 20543"/>
                <a:gd name="connsiteX4" fmla="*/ 23353 w 26907"/>
                <a:gd name="connsiteY4" fmla="*/ 26 h 20543"/>
                <a:gd name="connsiteX5" fmla="*/ 222 w 26907"/>
                <a:gd name="connsiteY5" fmla="*/ 16231 h 20543"/>
                <a:gd name="connsiteX6" fmla="*/ 1921 w 26907"/>
                <a:gd name="connsiteY6" fmla="*/ 20282 h 2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" h="20543">
                  <a:moveTo>
                    <a:pt x="3227" y="20543"/>
                  </a:moveTo>
                  <a:cubicBezTo>
                    <a:pt x="4482" y="20491"/>
                    <a:pt x="5606" y="19733"/>
                    <a:pt x="6102" y="18583"/>
                  </a:cubicBezTo>
                  <a:cubicBezTo>
                    <a:pt x="9788" y="11827"/>
                    <a:pt x="16505" y="7253"/>
                    <a:pt x="24137" y="6299"/>
                  </a:cubicBezTo>
                  <a:cubicBezTo>
                    <a:pt x="25875" y="6077"/>
                    <a:pt x="27104" y="4509"/>
                    <a:pt x="26881" y="2770"/>
                  </a:cubicBezTo>
                  <a:cubicBezTo>
                    <a:pt x="26659" y="1032"/>
                    <a:pt x="25091" y="-196"/>
                    <a:pt x="23353" y="26"/>
                  </a:cubicBezTo>
                  <a:cubicBezTo>
                    <a:pt x="13434" y="1267"/>
                    <a:pt x="4770" y="7331"/>
                    <a:pt x="222" y="16231"/>
                  </a:cubicBezTo>
                  <a:cubicBezTo>
                    <a:pt x="-405" y="17825"/>
                    <a:pt x="340" y="19615"/>
                    <a:pt x="1921" y="2028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95641FF-E592-DB6A-3640-60E9D3538BE0}"/>
                </a:ext>
              </a:extLst>
            </p:cNvPr>
            <p:cNvSpPr/>
            <p:nvPr/>
          </p:nvSpPr>
          <p:spPr>
            <a:xfrm>
              <a:off x="6300985" y="5751228"/>
              <a:ext cx="20648" cy="14244"/>
            </a:xfrm>
            <a:custGeom>
              <a:avLst/>
              <a:gdLst>
                <a:gd name="connsiteX0" fmla="*/ 20648 w 20648"/>
                <a:gd name="connsiteY0" fmla="*/ 0 h 14244"/>
                <a:gd name="connsiteX1" fmla="*/ 0 w 20648"/>
                <a:gd name="connsiteY1" fmla="*/ 14244 h 1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648" h="14244">
                  <a:moveTo>
                    <a:pt x="20648" y="0"/>
                  </a:moveTo>
                  <a:cubicBezTo>
                    <a:pt x="11853" y="1072"/>
                    <a:pt x="4130" y="6403"/>
                    <a:pt x="0" y="14244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1883F7F1-4D8C-F743-E315-3B825A85B621}"/>
                </a:ext>
              </a:extLst>
            </p:cNvPr>
            <p:cNvSpPr/>
            <p:nvPr/>
          </p:nvSpPr>
          <p:spPr>
            <a:xfrm>
              <a:off x="6297888" y="5748065"/>
              <a:ext cx="26907" cy="20543"/>
            </a:xfrm>
            <a:custGeom>
              <a:avLst/>
              <a:gdLst>
                <a:gd name="connsiteX0" fmla="*/ 3097 w 26907"/>
                <a:gd name="connsiteY0" fmla="*/ 20543 h 20543"/>
                <a:gd name="connsiteX1" fmla="*/ 6103 w 26907"/>
                <a:gd name="connsiteY1" fmla="*/ 18583 h 20543"/>
                <a:gd name="connsiteX2" fmla="*/ 24137 w 26907"/>
                <a:gd name="connsiteY2" fmla="*/ 6298 h 20543"/>
                <a:gd name="connsiteX3" fmla="*/ 26881 w 26907"/>
                <a:gd name="connsiteY3" fmla="*/ 2770 h 20543"/>
                <a:gd name="connsiteX4" fmla="*/ 23353 w 26907"/>
                <a:gd name="connsiteY4" fmla="*/ 26 h 20543"/>
                <a:gd name="connsiteX5" fmla="*/ 222 w 26907"/>
                <a:gd name="connsiteY5" fmla="*/ 16231 h 20543"/>
                <a:gd name="connsiteX6" fmla="*/ 1921 w 26907"/>
                <a:gd name="connsiteY6" fmla="*/ 20282 h 2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" h="20543">
                  <a:moveTo>
                    <a:pt x="3097" y="20543"/>
                  </a:moveTo>
                  <a:cubicBezTo>
                    <a:pt x="4404" y="20543"/>
                    <a:pt x="5580" y="19772"/>
                    <a:pt x="6103" y="18583"/>
                  </a:cubicBezTo>
                  <a:cubicBezTo>
                    <a:pt x="9749" y="11801"/>
                    <a:pt x="16479" y="7213"/>
                    <a:pt x="24137" y="6298"/>
                  </a:cubicBezTo>
                  <a:cubicBezTo>
                    <a:pt x="25875" y="6076"/>
                    <a:pt x="27104" y="4508"/>
                    <a:pt x="26881" y="2770"/>
                  </a:cubicBezTo>
                  <a:cubicBezTo>
                    <a:pt x="26659" y="1032"/>
                    <a:pt x="25091" y="-196"/>
                    <a:pt x="23353" y="26"/>
                  </a:cubicBezTo>
                  <a:cubicBezTo>
                    <a:pt x="13421" y="1241"/>
                    <a:pt x="4757" y="7318"/>
                    <a:pt x="222" y="16231"/>
                  </a:cubicBezTo>
                  <a:cubicBezTo>
                    <a:pt x="-405" y="17825"/>
                    <a:pt x="340" y="19615"/>
                    <a:pt x="1921" y="2028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2D223261-191D-3B91-1299-4074137127B1}"/>
                </a:ext>
              </a:extLst>
            </p:cNvPr>
            <p:cNvSpPr/>
            <p:nvPr/>
          </p:nvSpPr>
          <p:spPr>
            <a:xfrm>
              <a:off x="6103392" y="5815393"/>
              <a:ext cx="341213" cy="6272"/>
            </a:xfrm>
            <a:custGeom>
              <a:avLst/>
              <a:gdLst>
                <a:gd name="connsiteX0" fmla="*/ 3136 w 341213"/>
                <a:gd name="connsiteY0" fmla="*/ 6273 h 6272"/>
                <a:gd name="connsiteX1" fmla="*/ 338077 w 341213"/>
                <a:gd name="connsiteY1" fmla="*/ 6273 h 6272"/>
                <a:gd name="connsiteX2" fmla="*/ 341214 w 341213"/>
                <a:gd name="connsiteY2" fmla="*/ 3136 h 6272"/>
                <a:gd name="connsiteX3" fmla="*/ 338077 w 341213"/>
                <a:gd name="connsiteY3" fmla="*/ 0 h 6272"/>
                <a:gd name="connsiteX4" fmla="*/ 3136 w 341213"/>
                <a:gd name="connsiteY4" fmla="*/ 0 h 6272"/>
                <a:gd name="connsiteX5" fmla="*/ 0 w 341213"/>
                <a:gd name="connsiteY5" fmla="*/ 3136 h 6272"/>
                <a:gd name="connsiteX6" fmla="*/ 3136 w 341213"/>
                <a:gd name="connsiteY6" fmla="*/ 6273 h 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213" h="6272">
                  <a:moveTo>
                    <a:pt x="3136" y="6273"/>
                  </a:moveTo>
                  <a:lnTo>
                    <a:pt x="338077" y="6273"/>
                  </a:lnTo>
                  <a:cubicBezTo>
                    <a:pt x="339815" y="6273"/>
                    <a:pt x="341214" y="4874"/>
                    <a:pt x="341214" y="3136"/>
                  </a:cubicBezTo>
                  <a:cubicBezTo>
                    <a:pt x="341214" y="1398"/>
                    <a:pt x="339815" y="0"/>
                    <a:pt x="338077" y="0"/>
                  </a:cubicBezTo>
                  <a:lnTo>
                    <a:pt x="3136" y="0"/>
                  </a:lnTo>
                  <a:cubicBezTo>
                    <a:pt x="1398" y="0"/>
                    <a:pt x="0" y="1398"/>
                    <a:pt x="0" y="3136"/>
                  </a:cubicBezTo>
                  <a:cubicBezTo>
                    <a:pt x="0" y="4874"/>
                    <a:pt x="1398" y="6273"/>
                    <a:pt x="3136" y="627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A8A0A88-E09B-084C-DF84-9588AF08597D}"/>
                </a:ext>
              </a:extLst>
            </p:cNvPr>
            <p:cNvSpPr/>
            <p:nvPr/>
          </p:nvSpPr>
          <p:spPr>
            <a:xfrm>
              <a:off x="6046937" y="5544487"/>
              <a:ext cx="240326" cy="84290"/>
            </a:xfrm>
            <a:custGeom>
              <a:avLst/>
              <a:gdLst>
                <a:gd name="connsiteX0" fmla="*/ 240326 w 240326"/>
                <a:gd name="connsiteY0" fmla="*/ 81677 h 84290"/>
                <a:gd name="connsiteX1" fmla="*/ 14898 w 240326"/>
                <a:gd name="connsiteY1" fmla="*/ 84291 h 84290"/>
                <a:gd name="connsiteX2" fmla="*/ 0 w 240326"/>
                <a:gd name="connsiteY2" fmla="*/ 2745 h 84290"/>
                <a:gd name="connsiteX3" fmla="*/ 237451 w 240326"/>
                <a:gd name="connsiteY3" fmla="*/ 0 h 84290"/>
                <a:gd name="connsiteX4" fmla="*/ 240326 w 240326"/>
                <a:gd name="connsiteY4" fmla="*/ 81677 h 8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326" h="84290">
                  <a:moveTo>
                    <a:pt x="240326" y="81677"/>
                  </a:moveTo>
                  <a:lnTo>
                    <a:pt x="14898" y="84291"/>
                  </a:lnTo>
                  <a:lnTo>
                    <a:pt x="0" y="2745"/>
                  </a:lnTo>
                  <a:lnTo>
                    <a:pt x="237451" y="0"/>
                  </a:lnTo>
                  <a:lnTo>
                    <a:pt x="240326" y="81677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8E6A5D9-50BB-6150-FDF6-D4760EF89F99}"/>
                </a:ext>
              </a:extLst>
            </p:cNvPr>
            <p:cNvSpPr/>
            <p:nvPr/>
          </p:nvSpPr>
          <p:spPr>
            <a:xfrm>
              <a:off x="5821901" y="1989387"/>
              <a:ext cx="1087021" cy="623183"/>
            </a:xfrm>
            <a:custGeom>
              <a:avLst/>
              <a:gdLst>
                <a:gd name="connsiteX0" fmla="*/ 211576 w 1087021"/>
                <a:gd name="connsiteY0" fmla="*/ 0 h 623183"/>
                <a:gd name="connsiteX1" fmla="*/ 256400 w 1087021"/>
                <a:gd name="connsiteY1" fmla="*/ 55932 h 623183"/>
                <a:gd name="connsiteX2" fmla="*/ 302139 w 1087021"/>
                <a:gd name="connsiteY2" fmla="*/ 112518 h 623183"/>
                <a:gd name="connsiteX3" fmla="*/ 394663 w 1087021"/>
                <a:gd name="connsiteY3" fmla="*/ 223076 h 623183"/>
                <a:gd name="connsiteX4" fmla="*/ 489016 w 1087021"/>
                <a:gd name="connsiteY4" fmla="*/ 324486 h 623183"/>
                <a:gd name="connsiteX5" fmla="*/ 535016 w 1087021"/>
                <a:gd name="connsiteY5" fmla="*/ 366174 h 623183"/>
                <a:gd name="connsiteX6" fmla="*/ 555272 w 1087021"/>
                <a:gd name="connsiteY6" fmla="*/ 381464 h 623183"/>
                <a:gd name="connsiteX7" fmla="*/ 563374 w 1087021"/>
                <a:gd name="connsiteY7" fmla="*/ 386822 h 623183"/>
                <a:gd name="connsiteX8" fmla="*/ 565988 w 1087021"/>
                <a:gd name="connsiteY8" fmla="*/ 388390 h 623183"/>
                <a:gd name="connsiteX9" fmla="*/ 567164 w 1087021"/>
                <a:gd name="connsiteY9" fmla="*/ 389174 h 623183"/>
                <a:gd name="connsiteX10" fmla="*/ 567818 w 1087021"/>
                <a:gd name="connsiteY10" fmla="*/ 389174 h 623183"/>
                <a:gd name="connsiteX11" fmla="*/ 565988 w 1087021"/>
                <a:gd name="connsiteY11" fmla="*/ 389174 h 623183"/>
                <a:gd name="connsiteX12" fmla="*/ 552920 w 1087021"/>
                <a:gd name="connsiteY12" fmla="*/ 389174 h 623183"/>
                <a:gd name="connsiteX13" fmla="*/ 569778 w 1087021"/>
                <a:gd name="connsiteY13" fmla="*/ 387475 h 623183"/>
                <a:gd name="connsiteX14" fmla="*/ 624795 w 1087021"/>
                <a:gd name="connsiteY14" fmla="*/ 369441 h 623183"/>
                <a:gd name="connsiteX15" fmla="*/ 749598 w 1087021"/>
                <a:gd name="connsiteY15" fmla="*/ 308804 h 623183"/>
                <a:gd name="connsiteX16" fmla="*/ 1002861 w 1087021"/>
                <a:gd name="connsiteY16" fmla="*/ 157996 h 623183"/>
                <a:gd name="connsiteX17" fmla="*/ 1087021 w 1087021"/>
                <a:gd name="connsiteY17" fmla="*/ 257053 h 623183"/>
                <a:gd name="connsiteX18" fmla="*/ 857672 w 1087021"/>
                <a:gd name="connsiteY18" fmla="*/ 470851 h 623183"/>
                <a:gd name="connsiteX19" fmla="*/ 722546 w 1087021"/>
                <a:gd name="connsiteY19" fmla="*/ 564681 h 623183"/>
                <a:gd name="connsiteX20" fmla="*/ 638256 w 1087021"/>
                <a:gd name="connsiteY20" fmla="*/ 605062 h 623183"/>
                <a:gd name="connsiteX21" fmla="*/ 581409 w 1087021"/>
                <a:gd name="connsiteY21" fmla="*/ 620222 h 623183"/>
                <a:gd name="connsiteX22" fmla="*/ 493720 w 1087021"/>
                <a:gd name="connsiteY22" fmla="*/ 615778 h 623183"/>
                <a:gd name="connsiteX23" fmla="*/ 435959 w 1087021"/>
                <a:gd name="connsiteY23" fmla="*/ 591471 h 623183"/>
                <a:gd name="connsiteX24" fmla="*/ 392702 w 1087021"/>
                <a:gd name="connsiteY24" fmla="*/ 565335 h 623183"/>
                <a:gd name="connsiteX25" fmla="*/ 321219 w 1087021"/>
                <a:gd name="connsiteY25" fmla="*/ 512016 h 623183"/>
                <a:gd name="connsiteX26" fmla="*/ 201774 w 1087021"/>
                <a:gd name="connsiteY26" fmla="*/ 399367 h 623183"/>
                <a:gd name="connsiteX27" fmla="*/ 96314 w 1087021"/>
                <a:gd name="connsiteY27" fmla="*/ 281099 h 623183"/>
                <a:gd name="connsiteX28" fmla="*/ 47307 w 1087021"/>
                <a:gd name="connsiteY28" fmla="*/ 219809 h 623183"/>
                <a:gd name="connsiteX29" fmla="*/ 23523 w 1087021"/>
                <a:gd name="connsiteY29" fmla="*/ 188445 h 623183"/>
                <a:gd name="connsiteX30" fmla="*/ 0 w 1087021"/>
                <a:gd name="connsiteY30" fmla="*/ 155644 h 62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87021" h="623183">
                  <a:moveTo>
                    <a:pt x="211576" y="0"/>
                  </a:moveTo>
                  <a:lnTo>
                    <a:pt x="256400" y="55932"/>
                  </a:lnTo>
                  <a:lnTo>
                    <a:pt x="302139" y="112518"/>
                  </a:lnTo>
                  <a:cubicBezTo>
                    <a:pt x="332588" y="150155"/>
                    <a:pt x="363560" y="187138"/>
                    <a:pt x="394663" y="223076"/>
                  </a:cubicBezTo>
                  <a:cubicBezTo>
                    <a:pt x="425765" y="259014"/>
                    <a:pt x="457129" y="293906"/>
                    <a:pt x="489016" y="324486"/>
                  </a:cubicBezTo>
                  <a:cubicBezTo>
                    <a:pt x="504698" y="339776"/>
                    <a:pt x="520249" y="354412"/>
                    <a:pt x="535016" y="366174"/>
                  </a:cubicBezTo>
                  <a:cubicBezTo>
                    <a:pt x="542204" y="372055"/>
                    <a:pt x="549260" y="377413"/>
                    <a:pt x="555272" y="381464"/>
                  </a:cubicBezTo>
                  <a:cubicBezTo>
                    <a:pt x="558539" y="383947"/>
                    <a:pt x="560630" y="384861"/>
                    <a:pt x="563374" y="386822"/>
                  </a:cubicBezTo>
                  <a:lnTo>
                    <a:pt x="565988" y="388390"/>
                  </a:lnTo>
                  <a:lnTo>
                    <a:pt x="567164" y="389174"/>
                  </a:lnTo>
                  <a:lnTo>
                    <a:pt x="567818" y="389174"/>
                  </a:lnTo>
                  <a:cubicBezTo>
                    <a:pt x="567818" y="389174"/>
                    <a:pt x="566511" y="389174"/>
                    <a:pt x="565988" y="389174"/>
                  </a:cubicBezTo>
                  <a:cubicBezTo>
                    <a:pt x="552136" y="386168"/>
                    <a:pt x="550829" y="389174"/>
                    <a:pt x="552920" y="389174"/>
                  </a:cubicBezTo>
                  <a:cubicBezTo>
                    <a:pt x="558591" y="389435"/>
                    <a:pt x="564276" y="388860"/>
                    <a:pt x="569778" y="387475"/>
                  </a:cubicBezTo>
                  <a:cubicBezTo>
                    <a:pt x="588583" y="383006"/>
                    <a:pt x="606996" y="376981"/>
                    <a:pt x="624795" y="369441"/>
                  </a:cubicBezTo>
                  <a:cubicBezTo>
                    <a:pt x="667490" y="351550"/>
                    <a:pt x="709151" y="331308"/>
                    <a:pt x="749598" y="308804"/>
                  </a:cubicBezTo>
                  <a:cubicBezTo>
                    <a:pt x="833758" y="262673"/>
                    <a:pt x="919486" y="209746"/>
                    <a:pt x="1002861" y="157996"/>
                  </a:cubicBezTo>
                  <a:lnTo>
                    <a:pt x="1087021" y="257053"/>
                  </a:lnTo>
                  <a:cubicBezTo>
                    <a:pt x="1016217" y="334143"/>
                    <a:pt x="939546" y="405627"/>
                    <a:pt x="857672" y="470851"/>
                  </a:cubicBezTo>
                  <a:cubicBezTo>
                    <a:pt x="814913" y="505299"/>
                    <a:pt x="769762" y="536650"/>
                    <a:pt x="722546" y="564681"/>
                  </a:cubicBezTo>
                  <a:cubicBezTo>
                    <a:pt x="695717" y="580638"/>
                    <a:pt x="667502" y="594150"/>
                    <a:pt x="638256" y="605062"/>
                  </a:cubicBezTo>
                  <a:cubicBezTo>
                    <a:pt x="619869" y="612015"/>
                    <a:pt x="600815" y="617098"/>
                    <a:pt x="581409" y="620222"/>
                  </a:cubicBezTo>
                  <a:cubicBezTo>
                    <a:pt x="552214" y="625331"/>
                    <a:pt x="522248" y="623815"/>
                    <a:pt x="493720" y="615778"/>
                  </a:cubicBezTo>
                  <a:cubicBezTo>
                    <a:pt x="473752" y="609506"/>
                    <a:pt x="454411" y="601364"/>
                    <a:pt x="435959" y="591471"/>
                  </a:cubicBezTo>
                  <a:cubicBezTo>
                    <a:pt x="420015" y="583108"/>
                    <a:pt x="406032" y="574613"/>
                    <a:pt x="392702" y="565335"/>
                  </a:cubicBezTo>
                  <a:cubicBezTo>
                    <a:pt x="367899" y="548908"/>
                    <a:pt x="344036" y="531109"/>
                    <a:pt x="321219" y="512016"/>
                  </a:cubicBezTo>
                  <a:cubicBezTo>
                    <a:pt x="279348" y="476719"/>
                    <a:pt x="239463" y="439108"/>
                    <a:pt x="201774" y="399367"/>
                  </a:cubicBezTo>
                  <a:cubicBezTo>
                    <a:pt x="164660" y="360947"/>
                    <a:pt x="130030" y="320957"/>
                    <a:pt x="96314" y="281099"/>
                  </a:cubicBezTo>
                  <a:cubicBezTo>
                    <a:pt x="79847" y="260843"/>
                    <a:pt x="63251" y="240587"/>
                    <a:pt x="47307" y="219809"/>
                  </a:cubicBezTo>
                  <a:lnTo>
                    <a:pt x="23523" y="188445"/>
                  </a:lnTo>
                  <a:lnTo>
                    <a:pt x="0" y="155644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88364EC-91CC-7E34-0B4B-DD2EBEA87EAA}"/>
                </a:ext>
              </a:extLst>
            </p:cNvPr>
            <p:cNvSpPr/>
            <p:nvPr/>
          </p:nvSpPr>
          <p:spPr>
            <a:xfrm>
              <a:off x="6825024" y="2057512"/>
              <a:ext cx="209104" cy="188666"/>
            </a:xfrm>
            <a:custGeom>
              <a:avLst/>
              <a:gdLst>
                <a:gd name="connsiteX0" fmla="*/ 0 w 209104"/>
                <a:gd name="connsiteY0" fmla="*/ 89609 h 188666"/>
                <a:gd name="connsiteX1" fmla="*/ 78410 w 209104"/>
                <a:gd name="connsiteY1" fmla="*/ 6364 h 188666"/>
                <a:gd name="connsiteX2" fmla="*/ 209093 w 209104"/>
                <a:gd name="connsiteY2" fmla="*/ 100848 h 188666"/>
                <a:gd name="connsiteX3" fmla="*/ 84291 w 209104"/>
                <a:gd name="connsiteY3" fmla="*/ 188667 h 18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104" h="188666">
                  <a:moveTo>
                    <a:pt x="0" y="89609"/>
                  </a:moveTo>
                  <a:cubicBezTo>
                    <a:pt x="0" y="89609"/>
                    <a:pt x="57762" y="40341"/>
                    <a:pt x="78410" y="6364"/>
                  </a:cubicBezTo>
                  <a:cubicBezTo>
                    <a:pt x="99058" y="-27614"/>
                    <a:pt x="207655" y="84773"/>
                    <a:pt x="209093" y="100848"/>
                  </a:cubicBezTo>
                  <a:cubicBezTo>
                    <a:pt x="210531" y="116922"/>
                    <a:pt x="84291" y="188667"/>
                    <a:pt x="84291" y="188667"/>
                  </a:cubicBez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4965AA0A-9BDF-908F-2B51-9CB2C21CB6F6}"/>
                </a:ext>
              </a:extLst>
            </p:cNvPr>
            <p:cNvSpPr/>
            <p:nvPr/>
          </p:nvSpPr>
          <p:spPr>
            <a:xfrm>
              <a:off x="6891411" y="1919953"/>
              <a:ext cx="176825" cy="257975"/>
            </a:xfrm>
            <a:custGeom>
              <a:avLst/>
              <a:gdLst>
                <a:gd name="connsiteX0" fmla="*/ 0 w 176825"/>
                <a:gd name="connsiteY0" fmla="*/ 142224 h 257975"/>
                <a:gd name="connsiteX1" fmla="*/ 126893 w 176825"/>
                <a:gd name="connsiteY1" fmla="*/ 1087 h 257975"/>
                <a:gd name="connsiteX2" fmla="*/ 86904 w 176825"/>
                <a:gd name="connsiteY2" fmla="*/ 108116 h 257975"/>
                <a:gd name="connsiteX3" fmla="*/ 176683 w 176825"/>
                <a:gd name="connsiteY3" fmla="*/ 189140 h 257975"/>
                <a:gd name="connsiteX4" fmla="*/ 138654 w 176825"/>
                <a:gd name="connsiteY4" fmla="*/ 257487 h 257975"/>
                <a:gd name="connsiteX5" fmla="*/ 101541 w 176825"/>
                <a:gd name="connsiteY5" fmla="*/ 242850 h 25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825" h="257975">
                  <a:moveTo>
                    <a:pt x="0" y="142224"/>
                  </a:moveTo>
                  <a:cubicBezTo>
                    <a:pt x="0" y="142224"/>
                    <a:pt x="101541" y="14809"/>
                    <a:pt x="126893" y="1087"/>
                  </a:cubicBezTo>
                  <a:cubicBezTo>
                    <a:pt x="152246" y="-12635"/>
                    <a:pt x="86904" y="108116"/>
                    <a:pt x="86904" y="108116"/>
                  </a:cubicBezTo>
                  <a:cubicBezTo>
                    <a:pt x="86904" y="108116"/>
                    <a:pt x="174723" y="156861"/>
                    <a:pt x="176683" y="189140"/>
                  </a:cubicBezTo>
                  <a:cubicBezTo>
                    <a:pt x="178643" y="221418"/>
                    <a:pt x="160087" y="251606"/>
                    <a:pt x="138654" y="257487"/>
                  </a:cubicBezTo>
                  <a:cubicBezTo>
                    <a:pt x="124541" y="259735"/>
                    <a:pt x="110322" y="254128"/>
                    <a:pt x="101541" y="242850"/>
                  </a:cubicBez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53EC4A5-84D2-5E41-E23B-C481ECCE99A8}"/>
                </a:ext>
              </a:extLst>
            </p:cNvPr>
            <p:cNvSpPr/>
            <p:nvPr/>
          </p:nvSpPr>
          <p:spPr>
            <a:xfrm>
              <a:off x="6845802" y="2006285"/>
              <a:ext cx="95137" cy="134432"/>
            </a:xfrm>
            <a:custGeom>
              <a:avLst/>
              <a:gdLst>
                <a:gd name="connsiteX0" fmla="*/ 0 w 95137"/>
                <a:gd name="connsiteY0" fmla="*/ 134433 h 134432"/>
                <a:gd name="connsiteX1" fmla="*/ 29796 w 95137"/>
                <a:gd name="connsiteY1" fmla="*/ 91 h 134432"/>
                <a:gd name="connsiteX2" fmla="*/ 95137 w 95137"/>
                <a:gd name="connsiteY2" fmla="*/ 63733 h 13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137" h="134432">
                  <a:moveTo>
                    <a:pt x="0" y="134433"/>
                  </a:moveTo>
                  <a:cubicBezTo>
                    <a:pt x="0" y="134433"/>
                    <a:pt x="8364" y="2966"/>
                    <a:pt x="29796" y="91"/>
                  </a:cubicBezTo>
                  <a:cubicBezTo>
                    <a:pt x="51228" y="-2784"/>
                    <a:pt x="95137" y="63733"/>
                    <a:pt x="95137" y="63733"/>
                  </a:cubicBez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DC4C45E2-E5D5-EF6A-94D8-21F4D86BE5CC}"/>
                </a:ext>
              </a:extLst>
            </p:cNvPr>
            <p:cNvSpPr/>
            <p:nvPr/>
          </p:nvSpPr>
          <p:spPr>
            <a:xfrm>
              <a:off x="5322176" y="1906142"/>
              <a:ext cx="800048" cy="1375399"/>
            </a:xfrm>
            <a:custGeom>
              <a:avLst/>
              <a:gdLst>
                <a:gd name="connsiteX0" fmla="*/ 279263 w 800048"/>
                <a:gd name="connsiteY0" fmla="*/ 0 h 1375399"/>
                <a:gd name="connsiteX1" fmla="*/ 14891 w 800048"/>
                <a:gd name="connsiteY1" fmla="*/ 147933 h 1375399"/>
                <a:gd name="connsiteX2" fmla="*/ 40244 w 800048"/>
                <a:gd name="connsiteY2" fmla="*/ 795990 h 1375399"/>
                <a:gd name="connsiteX3" fmla="*/ 18812 w 800048"/>
                <a:gd name="connsiteY3" fmla="*/ 1301733 h 1375399"/>
                <a:gd name="connsiteX4" fmla="*/ 796245 w 800048"/>
                <a:gd name="connsiteY4" fmla="*/ 1327217 h 1375399"/>
                <a:gd name="connsiteX5" fmla="*/ 776773 w 800048"/>
                <a:gd name="connsiteY5" fmla="*/ 741103 h 1375399"/>
                <a:gd name="connsiteX6" fmla="*/ 715614 w 800048"/>
                <a:gd name="connsiteY6" fmla="*/ 83637 h 1375399"/>
                <a:gd name="connsiteX7" fmla="*/ 442748 w 800048"/>
                <a:gd name="connsiteY7" fmla="*/ 10977 h 137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048" h="1375399">
                  <a:moveTo>
                    <a:pt x="279263" y="0"/>
                  </a:moveTo>
                  <a:cubicBezTo>
                    <a:pt x="279263" y="0"/>
                    <a:pt x="30965" y="85075"/>
                    <a:pt x="14891" y="147933"/>
                  </a:cubicBezTo>
                  <a:cubicBezTo>
                    <a:pt x="-1183" y="210792"/>
                    <a:pt x="38153" y="702421"/>
                    <a:pt x="40244" y="795990"/>
                  </a:cubicBezTo>
                  <a:cubicBezTo>
                    <a:pt x="42335" y="889559"/>
                    <a:pt x="-34376" y="1235346"/>
                    <a:pt x="18812" y="1301733"/>
                  </a:cubicBezTo>
                  <a:cubicBezTo>
                    <a:pt x="75790" y="1372956"/>
                    <a:pt x="783961" y="1412030"/>
                    <a:pt x="796245" y="1327217"/>
                  </a:cubicBezTo>
                  <a:cubicBezTo>
                    <a:pt x="812188" y="1217443"/>
                    <a:pt x="772591" y="863945"/>
                    <a:pt x="776773" y="741103"/>
                  </a:cubicBezTo>
                  <a:cubicBezTo>
                    <a:pt x="780955" y="618261"/>
                    <a:pt x="742665" y="130944"/>
                    <a:pt x="715614" y="83637"/>
                  </a:cubicBezTo>
                  <a:cubicBezTo>
                    <a:pt x="688562" y="36330"/>
                    <a:pt x="442748" y="10977"/>
                    <a:pt x="442748" y="10977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9F397B2-D3D2-4CF3-BA22-D32DE8D83D6E}"/>
                </a:ext>
              </a:extLst>
            </p:cNvPr>
            <p:cNvSpPr/>
            <p:nvPr/>
          </p:nvSpPr>
          <p:spPr>
            <a:xfrm>
              <a:off x="5369841" y="2359089"/>
              <a:ext cx="62632" cy="859109"/>
            </a:xfrm>
            <a:custGeom>
              <a:avLst/>
              <a:gdLst>
                <a:gd name="connsiteX0" fmla="*/ 6170 w 62632"/>
                <a:gd name="connsiteY0" fmla="*/ 859110 h 859109"/>
                <a:gd name="connsiteX1" fmla="*/ 39494 w 62632"/>
                <a:gd name="connsiteY1" fmla="*/ 473857 h 859109"/>
                <a:gd name="connsiteX2" fmla="*/ 52562 w 62632"/>
                <a:gd name="connsiteY2" fmla="*/ 384339 h 859109"/>
                <a:gd name="connsiteX3" fmla="*/ 22767 w 62632"/>
                <a:gd name="connsiteY3" fmla="*/ 1045 h 859109"/>
                <a:gd name="connsiteX4" fmla="*/ 29170 w 62632"/>
                <a:gd name="connsiteY4" fmla="*/ 0 h 859109"/>
                <a:gd name="connsiteX5" fmla="*/ 59096 w 62632"/>
                <a:gd name="connsiteY5" fmla="*/ 385253 h 859109"/>
                <a:gd name="connsiteX6" fmla="*/ 45375 w 62632"/>
                <a:gd name="connsiteY6" fmla="*/ 474902 h 859109"/>
                <a:gd name="connsiteX7" fmla="*/ 11789 w 62632"/>
                <a:gd name="connsiteY7" fmla="*/ 856758 h 85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632" h="859109">
                  <a:moveTo>
                    <a:pt x="6170" y="859110"/>
                  </a:moveTo>
                  <a:cubicBezTo>
                    <a:pt x="-13171" y="806837"/>
                    <a:pt x="17147" y="614471"/>
                    <a:pt x="39494" y="473857"/>
                  </a:cubicBezTo>
                  <a:cubicBezTo>
                    <a:pt x="44983" y="438703"/>
                    <a:pt x="49818" y="408515"/>
                    <a:pt x="52562" y="384339"/>
                  </a:cubicBezTo>
                  <a:cubicBezTo>
                    <a:pt x="69028" y="266724"/>
                    <a:pt x="23289" y="3790"/>
                    <a:pt x="22767" y="1045"/>
                  </a:cubicBezTo>
                  <a:lnTo>
                    <a:pt x="29170" y="0"/>
                  </a:lnTo>
                  <a:cubicBezTo>
                    <a:pt x="29170" y="2614"/>
                    <a:pt x="75563" y="267116"/>
                    <a:pt x="59096" y="385253"/>
                  </a:cubicBezTo>
                  <a:cubicBezTo>
                    <a:pt x="55699" y="409299"/>
                    <a:pt x="50994" y="439748"/>
                    <a:pt x="45375" y="474902"/>
                  </a:cubicBezTo>
                  <a:cubicBezTo>
                    <a:pt x="24466" y="606892"/>
                    <a:pt x="-6899" y="806445"/>
                    <a:pt x="11789" y="856758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39CF97B2-3A20-9390-9B20-3ED4601AEC7F}"/>
                </a:ext>
              </a:extLst>
            </p:cNvPr>
            <p:cNvSpPr/>
            <p:nvPr/>
          </p:nvSpPr>
          <p:spPr>
            <a:xfrm>
              <a:off x="5547716" y="1293575"/>
              <a:ext cx="415745" cy="287688"/>
            </a:xfrm>
            <a:custGeom>
              <a:avLst/>
              <a:gdLst>
                <a:gd name="connsiteX0" fmla="*/ 22751 w 415745"/>
                <a:gd name="connsiteY0" fmla="*/ 287689 h 287688"/>
                <a:gd name="connsiteX1" fmla="*/ 2887 w 415745"/>
                <a:gd name="connsiteY1" fmla="*/ 150733 h 287688"/>
                <a:gd name="connsiteX2" fmla="*/ 43398 w 415745"/>
                <a:gd name="connsiteY2" fmla="*/ 105909 h 287688"/>
                <a:gd name="connsiteX3" fmla="*/ 163366 w 415745"/>
                <a:gd name="connsiteY3" fmla="*/ 6851 h 287688"/>
                <a:gd name="connsiteX4" fmla="*/ 411663 w 415745"/>
                <a:gd name="connsiteY4" fmla="*/ 29851 h 287688"/>
                <a:gd name="connsiteX5" fmla="*/ 352072 w 415745"/>
                <a:gd name="connsiteY5" fmla="*/ 119500 h 287688"/>
                <a:gd name="connsiteX6" fmla="*/ 372328 w 415745"/>
                <a:gd name="connsiteY6" fmla="*/ 190330 h 287688"/>
                <a:gd name="connsiteX7" fmla="*/ 331032 w 415745"/>
                <a:gd name="connsiteY7" fmla="*/ 192421 h 28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745" h="287688">
                  <a:moveTo>
                    <a:pt x="22751" y="287689"/>
                  </a:moveTo>
                  <a:cubicBezTo>
                    <a:pt x="22751" y="287689"/>
                    <a:pt x="-9659" y="190330"/>
                    <a:pt x="2887" y="150733"/>
                  </a:cubicBezTo>
                  <a:cubicBezTo>
                    <a:pt x="15432" y="111136"/>
                    <a:pt x="43398" y="105909"/>
                    <a:pt x="43398" y="105909"/>
                  </a:cubicBezTo>
                  <a:cubicBezTo>
                    <a:pt x="43398" y="105909"/>
                    <a:pt x="59211" y="578"/>
                    <a:pt x="163366" y="6851"/>
                  </a:cubicBezTo>
                  <a:cubicBezTo>
                    <a:pt x="267520" y="13124"/>
                    <a:pt x="388532" y="-24382"/>
                    <a:pt x="411663" y="29851"/>
                  </a:cubicBezTo>
                  <a:cubicBezTo>
                    <a:pt x="434794" y="84085"/>
                    <a:pt x="352072" y="119500"/>
                    <a:pt x="352072" y="119500"/>
                  </a:cubicBezTo>
                  <a:cubicBezTo>
                    <a:pt x="352072" y="119500"/>
                    <a:pt x="384743" y="158705"/>
                    <a:pt x="372328" y="190330"/>
                  </a:cubicBezTo>
                  <a:cubicBezTo>
                    <a:pt x="359912" y="221955"/>
                    <a:pt x="331032" y="192421"/>
                    <a:pt x="331032" y="192421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FA0B315-4E12-DAB6-59E5-E567A52FF4AC}"/>
                </a:ext>
              </a:extLst>
            </p:cNvPr>
            <p:cNvSpPr/>
            <p:nvPr/>
          </p:nvSpPr>
          <p:spPr>
            <a:xfrm>
              <a:off x="5596473" y="1680452"/>
              <a:ext cx="200990" cy="331428"/>
            </a:xfrm>
            <a:custGeom>
              <a:avLst/>
              <a:gdLst>
                <a:gd name="connsiteX0" fmla="*/ 200990 w 200990"/>
                <a:gd name="connsiteY0" fmla="*/ 278485 h 331428"/>
                <a:gd name="connsiteX1" fmla="*/ 130683 w 200990"/>
                <a:gd name="connsiteY1" fmla="*/ 330759 h 331428"/>
                <a:gd name="connsiteX2" fmla="*/ 0 w 200990"/>
                <a:gd name="connsiteY2" fmla="*/ 252349 h 331428"/>
                <a:gd name="connsiteX3" fmla="*/ 13068 w 200990"/>
                <a:gd name="connsiteY3" fmla="*/ 0 h 331428"/>
                <a:gd name="connsiteX4" fmla="*/ 88211 w 200990"/>
                <a:gd name="connsiteY4" fmla="*/ 62597 h 331428"/>
                <a:gd name="connsiteX5" fmla="*/ 197331 w 200990"/>
                <a:gd name="connsiteY5" fmla="*/ 153422 h 331428"/>
                <a:gd name="connsiteX6" fmla="*/ 197331 w 200990"/>
                <a:gd name="connsiteY6" fmla="*/ 153422 h 331428"/>
                <a:gd name="connsiteX7" fmla="*/ 195502 w 200990"/>
                <a:gd name="connsiteY7" fmla="*/ 159564 h 331428"/>
                <a:gd name="connsiteX8" fmla="*/ 193672 w 200990"/>
                <a:gd name="connsiteY8" fmla="*/ 167797 h 331428"/>
                <a:gd name="connsiteX9" fmla="*/ 190274 w 200990"/>
                <a:gd name="connsiteY9" fmla="*/ 187792 h 331428"/>
                <a:gd name="connsiteX10" fmla="*/ 189098 w 200990"/>
                <a:gd name="connsiteY10" fmla="*/ 203735 h 331428"/>
                <a:gd name="connsiteX11" fmla="*/ 193149 w 200990"/>
                <a:gd name="connsiteY11" fmla="*/ 250781 h 331428"/>
                <a:gd name="connsiteX12" fmla="*/ 200990 w 200990"/>
                <a:gd name="connsiteY12" fmla="*/ 278485 h 33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990" h="331428">
                  <a:moveTo>
                    <a:pt x="200990" y="278485"/>
                  </a:moveTo>
                  <a:cubicBezTo>
                    <a:pt x="189490" y="293776"/>
                    <a:pt x="176422" y="324225"/>
                    <a:pt x="130683" y="330759"/>
                  </a:cubicBezTo>
                  <a:cubicBezTo>
                    <a:pt x="73052" y="338469"/>
                    <a:pt x="7188" y="277571"/>
                    <a:pt x="0" y="252349"/>
                  </a:cubicBezTo>
                  <a:cubicBezTo>
                    <a:pt x="16335" y="169888"/>
                    <a:pt x="26137" y="74751"/>
                    <a:pt x="13068" y="0"/>
                  </a:cubicBezTo>
                  <a:lnTo>
                    <a:pt x="88211" y="62597"/>
                  </a:lnTo>
                  <a:lnTo>
                    <a:pt x="197331" y="153422"/>
                  </a:lnTo>
                  <a:lnTo>
                    <a:pt x="197331" y="153422"/>
                  </a:lnTo>
                  <a:cubicBezTo>
                    <a:pt x="197331" y="155382"/>
                    <a:pt x="196155" y="157604"/>
                    <a:pt x="195502" y="159564"/>
                  </a:cubicBezTo>
                  <a:cubicBezTo>
                    <a:pt x="194848" y="161524"/>
                    <a:pt x="194326" y="165053"/>
                    <a:pt x="193672" y="167797"/>
                  </a:cubicBezTo>
                  <a:cubicBezTo>
                    <a:pt x="192182" y="174396"/>
                    <a:pt x="191046" y="181074"/>
                    <a:pt x="190274" y="187792"/>
                  </a:cubicBezTo>
                  <a:cubicBezTo>
                    <a:pt x="189621" y="193149"/>
                    <a:pt x="189229" y="198508"/>
                    <a:pt x="189098" y="203735"/>
                  </a:cubicBezTo>
                  <a:cubicBezTo>
                    <a:pt x="188641" y="219521"/>
                    <a:pt x="190000" y="235308"/>
                    <a:pt x="193149" y="250781"/>
                  </a:cubicBezTo>
                  <a:cubicBezTo>
                    <a:pt x="195005" y="260216"/>
                    <a:pt x="197632" y="269481"/>
                    <a:pt x="200990" y="278485"/>
                  </a:cubicBez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9C53225-53E3-CFB6-62DB-421E66B96D3E}"/>
                </a:ext>
              </a:extLst>
            </p:cNvPr>
            <p:cNvSpPr/>
            <p:nvPr/>
          </p:nvSpPr>
          <p:spPr>
            <a:xfrm>
              <a:off x="5575014" y="1916679"/>
              <a:ext cx="242725" cy="217769"/>
            </a:xfrm>
            <a:custGeom>
              <a:avLst/>
              <a:gdLst>
                <a:gd name="connsiteX0" fmla="*/ 147176 w 242725"/>
                <a:gd name="connsiteY0" fmla="*/ 217766 h 217769"/>
                <a:gd name="connsiteX1" fmla="*/ 77261 w 242725"/>
                <a:gd name="connsiteY1" fmla="*/ 193066 h 217769"/>
                <a:gd name="connsiteX2" fmla="*/ 27 w 242725"/>
                <a:gd name="connsiteY2" fmla="*/ 3445 h 217769"/>
                <a:gd name="connsiteX3" fmla="*/ 2615 w 242725"/>
                <a:gd name="connsiteY3" fmla="*/ 74 h 217769"/>
                <a:gd name="connsiteX4" fmla="*/ 3033 w 242725"/>
                <a:gd name="connsiteY4" fmla="*/ 48 h 217769"/>
                <a:gd name="connsiteX5" fmla="*/ 6535 w 242725"/>
                <a:gd name="connsiteY5" fmla="*/ 2766 h 217769"/>
                <a:gd name="connsiteX6" fmla="*/ 6561 w 242725"/>
                <a:gd name="connsiteY6" fmla="*/ 3053 h 217769"/>
                <a:gd name="connsiteX7" fmla="*/ 81443 w 242725"/>
                <a:gd name="connsiteY7" fmla="*/ 187970 h 217769"/>
                <a:gd name="connsiteX8" fmla="*/ 165995 w 242725"/>
                <a:gd name="connsiteY8" fmla="*/ 209794 h 217769"/>
                <a:gd name="connsiteX9" fmla="*/ 220097 w 242725"/>
                <a:gd name="connsiteY9" fmla="*/ 175947 h 217769"/>
                <a:gd name="connsiteX10" fmla="*/ 219444 w 242725"/>
                <a:gd name="connsiteY10" fmla="*/ 4230 h 217769"/>
                <a:gd name="connsiteX11" fmla="*/ 221104 w 242725"/>
                <a:gd name="connsiteY11" fmla="*/ 322 h 217769"/>
                <a:gd name="connsiteX12" fmla="*/ 221535 w 242725"/>
                <a:gd name="connsiteY12" fmla="*/ 178 h 217769"/>
                <a:gd name="connsiteX13" fmla="*/ 225534 w 242725"/>
                <a:gd name="connsiteY13" fmla="*/ 2099 h 217769"/>
                <a:gd name="connsiteX14" fmla="*/ 225586 w 242725"/>
                <a:gd name="connsiteY14" fmla="*/ 2269 h 217769"/>
                <a:gd name="connsiteX15" fmla="*/ 225586 w 242725"/>
                <a:gd name="connsiteY15" fmla="*/ 179345 h 217769"/>
                <a:gd name="connsiteX16" fmla="*/ 166779 w 242725"/>
                <a:gd name="connsiteY16" fmla="*/ 216197 h 217769"/>
                <a:gd name="connsiteX17" fmla="*/ 147176 w 242725"/>
                <a:gd name="connsiteY17" fmla="*/ 217766 h 21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725" h="217769">
                  <a:moveTo>
                    <a:pt x="147176" y="217766"/>
                  </a:moveTo>
                  <a:cubicBezTo>
                    <a:pt x="121693" y="217988"/>
                    <a:pt x="96942" y="209245"/>
                    <a:pt x="77261" y="193066"/>
                  </a:cubicBezTo>
                  <a:cubicBezTo>
                    <a:pt x="8914" y="137526"/>
                    <a:pt x="288" y="8934"/>
                    <a:pt x="27" y="3445"/>
                  </a:cubicBezTo>
                  <a:cubicBezTo>
                    <a:pt x="-195" y="1799"/>
                    <a:pt x="968" y="296"/>
                    <a:pt x="2615" y="74"/>
                  </a:cubicBezTo>
                  <a:cubicBezTo>
                    <a:pt x="2758" y="61"/>
                    <a:pt x="2889" y="48"/>
                    <a:pt x="3033" y="48"/>
                  </a:cubicBezTo>
                  <a:cubicBezTo>
                    <a:pt x="4745" y="-175"/>
                    <a:pt x="6326" y="1041"/>
                    <a:pt x="6535" y="2766"/>
                  </a:cubicBezTo>
                  <a:cubicBezTo>
                    <a:pt x="6548" y="2857"/>
                    <a:pt x="6561" y="2962"/>
                    <a:pt x="6561" y="3053"/>
                  </a:cubicBezTo>
                  <a:cubicBezTo>
                    <a:pt x="6561" y="4360"/>
                    <a:pt x="15186" y="133736"/>
                    <a:pt x="81443" y="187970"/>
                  </a:cubicBezTo>
                  <a:cubicBezTo>
                    <a:pt x="105096" y="207232"/>
                    <a:pt x="135977" y="215204"/>
                    <a:pt x="165995" y="209794"/>
                  </a:cubicBezTo>
                  <a:cubicBezTo>
                    <a:pt x="188276" y="207415"/>
                    <a:pt x="208218" y="194935"/>
                    <a:pt x="220097" y="175947"/>
                  </a:cubicBezTo>
                  <a:cubicBezTo>
                    <a:pt x="256166" y="117532"/>
                    <a:pt x="220097" y="6059"/>
                    <a:pt x="219444" y="4230"/>
                  </a:cubicBezTo>
                  <a:cubicBezTo>
                    <a:pt x="218817" y="2687"/>
                    <a:pt x="219562" y="936"/>
                    <a:pt x="221104" y="322"/>
                  </a:cubicBezTo>
                  <a:cubicBezTo>
                    <a:pt x="221247" y="257"/>
                    <a:pt x="221391" y="217"/>
                    <a:pt x="221535" y="178"/>
                  </a:cubicBezTo>
                  <a:cubicBezTo>
                    <a:pt x="223168" y="-397"/>
                    <a:pt x="224959" y="466"/>
                    <a:pt x="225534" y="2099"/>
                  </a:cubicBezTo>
                  <a:cubicBezTo>
                    <a:pt x="225547" y="2152"/>
                    <a:pt x="225573" y="2217"/>
                    <a:pt x="225586" y="2269"/>
                  </a:cubicBezTo>
                  <a:cubicBezTo>
                    <a:pt x="227154" y="6974"/>
                    <a:pt x="263353" y="118446"/>
                    <a:pt x="225586" y="179345"/>
                  </a:cubicBezTo>
                  <a:cubicBezTo>
                    <a:pt x="212779" y="200110"/>
                    <a:pt x="191046" y="213727"/>
                    <a:pt x="166779" y="216197"/>
                  </a:cubicBezTo>
                  <a:cubicBezTo>
                    <a:pt x="160297" y="217217"/>
                    <a:pt x="153736" y="217752"/>
                    <a:pt x="147176" y="21776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688BE062-ABFA-71B8-023E-C40A9081722C}"/>
                </a:ext>
              </a:extLst>
            </p:cNvPr>
            <p:cNvSpPr/>
            <p:nvPr/>
          </p:nvSpPr>
          <p:spPr>
            <a:xfrm>
              <a:off x="5679260" y="1791010"/>
              <a:ext cx="110100" cy="140222"/>
            </a:xfrm>
            <a:custGeom>
              <a:avLst/>
              <a:gdLst>
                <a:gd name="connsiteX0" fmla="*/ 110101 w 110100"/>
                <a:gd name="connsiteY0" fmla="*/ 140223 h 140222"/>
                <a:gd name="connsiteX1" fmla="*/ 3986 w 110100"/>
                <a:gd name="connsiteY1" fmla="*/ 57239 h 140222"/>
                <a:gd name="connsiteX2" fmla="*/ 14441 w 110100"/>
                <a:gd name="connsiteY2" fmla="*/ 0 h 140222"/>
                <a:gd name="connsiteX3" fmla="*/ 107226 w 110100"/>
                <a:gd name="connsiteY3" fmla="*/ 77234 h 140222"/>
                <a:gd name="connsiteX4" fmla="*/ 106050 w 110100"/>
                <a:gd name="connsiteY4" fmla="*/ 93177 h 140222"/>
                <a:gd name="connsiteX5" fmla="*/ 110101 w 110100"/>
                <a:gd name="connsiteY5" fmla="*/ 140223 h 140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100" h="140222">
                  <a:moveTo>
                    <a:pt x="110101" y="140223"/>
                  </a:moveTo>
                  <a:cubicBezTo>
                    <a:pt x="69328" y="131728"/>
                    <a:pt x="18623" y="98666"/>
                    <a:pt x="3986" y="57239"/>
                  </a:cubicBezTo>
                  <a:cubicBezTo>
                    <a:pt x="-5684" y="30318"/>
                    <a:pt x="3986" y="2875"/>
                    <a:pt x="14441" y="0"/>
                  </a:cubicBezTo>
                  <a:lnTo>
                    <a:pt x="107226" y="77234"/>
                  </a:lnTo>
                  <a:cubicBezTo>
                    <a:pt x="106572" y="82592"/>
                    <a:pt x="106180" y="87950"/>
                    <a:pt x="106050" y="93177"/>
                  </a:cubicBezTo>
                  <a:cubicBezTo>
                    <a:pt x="105592" y="108963"/>
                    <a:pt x="106951" y="124750"/>
                    <a:pt x="110101" y="140223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7392928-C8C2-4C61-9B23-750C7B1CA94B}"/>
                </a:ext>
              </a:extLst>
            </p:cNvPr>
            <p:cNvSpPr/>
            <p:nvPr/>
          </p:nvSpPr>
          <p:spPr>
            <a:xfrm>
              <a:off x="5578098" y="1360977"/>
              <a:ext cx="354648" cy="487531"/>
            </a:xfrm>
            <a:custGeom>
              <a:avLst/>
              <a:gdLst>
                <a:gd name="connsiteX0" fmla="*/ 471 w 354648"/>
                <a:gd name="connsiteY0" fmla="*/ 181082 h 487531"/>
                <a:gd name="connsiteX1" fmla="*/ 156089 w 354648"/>
                <a:gd name="connsiteY1" fmla="*/ 465 h 487531"/>
                <a:gd name="connsiteX2" fmla="*/ 232303 w 354648"/>
                <a:gd name="connsiteY2" fmla="*/ 12501 h 487531"/>
                <a:gd name="connsiteX3" fmla="*/ 344037 w 354648"/>
                <a:gd name="connsiteY3" fmla="*/ 355021 h 487531"/>
                <a:gd name="connsiteX4" fmla="*/ 69603 w 354648"/>
                <a:gd name="connsiteY4" fmla="*/ 439965 h 487531"/>
                <a:gd name="connsiteX5" fmla="*/ 994 w 354648"/>
                <a:gd name="connsiteY5" fmla="*/ 181082 h 48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648" h="487531">
                  <a:moveTo>
                    <a:pt x="471" y="181082"/>
                  </a:moveTo>
                  <a:cubicBezTo>
                    <a:pt x="-6429" y="88232"/>
                    <a:pt x="63239" y="7365"/>
                    <a:pt x="156089" y="465"/>
                  </a:cubicBezTo>
                  <a:cubicBezTo>
                    <a:pt x="182082" y="-1469"/>
                    <a:pt x="208166" y="2647"/>
                    <a:pt x="232303" y="12501"/>
                  </a:cubicBezTo>
                  <a:cubicBezTo>
                    <a:pt x="353054" y="61376"/>
                    <a:pt x="370305" y="244202"/>
                    <a:pt x="344037" y="355021"/>
                  </a:cubicBezTo>
                  <a:cubicBezTo>
                    <a:pt x="314895" y="478124"/>
                    <a:pt x="162910" y="534841"/>
                    <a:pt x="69603" y="439965"/>
                  </a:cubicBezTo>
                  <a:cubicBezTo>
                    <a:pt x="7267" y="376845"/>
                    <a:pt x="8966" y="304316"/>
                    <a:pt x="994" y="181082"/>
                  </a:cubicBezTo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8AABACD-4B24-62A4-2F01-CC9695B8396D}"/>
                </a:ext>
              </a:extLst>
            </p:cNvPr>
            <p:cNvSpPr/>
            <p:nvPr/>
          </p:nvSpPr>
          <p:spPr>
            <a:xfrm>
              <a:off x="5572819" y="1456723"/>
              <a:ext cx="124397" cy="177728"/>
            </a:xfrm>
            <a:custGeom>
              <a:avLst/>
              <a:gdLst>
                <a:gd name="connsiteX0" fmla="*/ 116308 w 124397"/>
                <a:gd name="connsiteY0" fmla="*/ 14898 h 177728"/>
                <a:gd name="connsiteX1" fmla="*/ 106376 w 124397"/>
                <a:gd name="connsiteY1" fmla="*/ 77887 h 177728"/>
                <a:gd name="connsiteX2" fmla="*/ 106376 w 124397"/>
                <a:gd name="connsiteY2" fmla="*/ 151592 h 177728"/>
                <a:gd name="connsiteX3" fmla="*/ 35938 w 124397"/>
                <a:gd name="connsiteY3" fmla="*/ 177729 h 177728"/>
                <a:gd name="connsiteX4" fmla="*/ 0 w 124397"/>
                <a:gd name="connsiteY4" fmla="*/ 88864 h 177728"/>
                <a:gd name="connsiteX5" fmla="*/ 3006 w 124397"/>
                <a:gd name="connsiteY5" fmla="*/ 0 h 17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397" h="177728">
                  <a:moveTo>
                    <a:pt x="116308" y="14898"/>
                  </a:moveTo>
                  <a:cubicBezTo>
                    <a:pt x="116308" y="14898"/>
                    <a:pt x="139961" y="64557"/>
                    <a:pt x="106376" y="77887"/>
                  </a:cubicBezTo>
                  <a:cubicBezTo>
                    <a:pt x="72790" y="91217"/>
                    <a:pt x="106376" y="151592"/>
                    <a:pt x="106376" y="151592"/>
                  </a:cubicBezTo>
                  <a:lnTo>
                    <a:pt x="35938" y="177729"/>
                  </a:lnTo>
                  <a:cubicBezTo>
                    <a:pt x="13447" y="153526"/>
                    <a:pt x="653" y="121901"/>
                    <a:pt x="0" y="88864"/>
                  </a:cubicBezTo>
                  <a:cubicBezTo>
                    <a:pt x="0" y="35415"/>
                    <a:pt x="3006" y="0"/>
                    <a:pt x="3006" y="0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757A62E2-F59E-0B47-7B85-431F879981E7}"/>
                </a:ext>
              </a:extLst>
            </p:cNvPr>
            <p:cNvSpPr/>
            <p:nvPr/>
          </p:nvSpPr>
          <p:spPr>
            <a:xfrm>
              <a:off x="5572950" y="1345728"/>
              <a:ext cx="324947" cy="139587"/>
            </a:xfrm>
            <a:custGeom>
              <a:avLst/>
              <a:gdLst>
                <a:gd name="connsiteX0" fmla="*/ 0 w 324947"/>
                <a:gd name="connsiteY0" fmla="*/ 128115 h 139587"/>
                <a:gd name="connsiteX1" fmla="*/ 106376 w 324947"/>
                <a:gd name="connsiteY1" fmla="*/ 134388 h 139587"/>
                <a:gd name="connsiteX2" fmla="*/ 113694 w 324947"/>
                <a:gd name="connsiteY2" fmla="*/ 77018 h 139587"/>
                <a:gd name="connsiteX3" fmla="*/ 309719 w 324947"/>
                <a:gd name="connsiteY3" fmla="*/ 85512 h 139587"/>
                <a:gd name="connsiteX4" fmla="*/ 236928 w 324947"/>
                <a:gd name="connsiteY4" fmla="*/ 3051 h 139587"/>
                <a:gd name="connsiteX5" fmla="*/ 0 w 324947"/>
                <a:gd name="connsiteY5" fmla="*/ 128115 h 13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947" h="139587">
                  <a:moveTo>
                    <a:pt x="0" y="128115"/>
                  </a:moveTo>
                  <a:cubicBezTo>
                    <a:pt x="0" y="128115"/>
                    <a:pt x="75143" y="149024"/>
                    <a:pt x="106376" y="134388"/>
                  </a:cubicBezTo>
                  <a:cubicBezTo>
                    <a:pt x="137609" y="119751"/>
                    <a:pt x="89649" y="96881"/>
                    <a:pt x="113694" y="77018"/>
                  </a:cubicBezTo>
                  <a:cubicBezTo>
                    <a:pt x="137740" y="57154"/>
                    <a:pt x="271951" y="65779"/>
                    <a:pt x="309719" y="85512"/>
                  </a:cubicBezTo>
                  <a:cubicBezTo>
                    <a:pt x="347486" y="105245"/>
                    <a:pt x="311940" y="14551"/>
                    <a:pt x="236928" y="3051"/>
                  </a:cubicBezTo>
                  <a:cubicBezTo>
                    <a:pt x="161916" y="-8449"/>
                    <a:pt x="13068" y="8278"/>
                    <a:pt x="0" y="128115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405029CE-CD25-3338-8C9E-166EAC86FDFD}"/>
                </a:ext>
              </a:extLst>
            </p:cNvPr>
            <p:cNvSpPr/>
            <p:nvPr/>
          </p:nvSpPr>
          <p:spPr>
            <a:xfrm>
              <a:off x="5591169" y="1608315"/>
              <a:ext cx="336715" cy="290435"/>
            </a:xfrm>
            <a:custGeom>
              <a:avLst/>
              <a:gdLst>
                <a:gd name="connsiteX0" fmla="*/ 35622 w 336715"/>
                <a:gd name="connsiteY0" fmla="*/ 17773 h 290435"/>
                <a:gd name="connsiteX1" fmla="*/ 23861 w 336715"/>
                <a:gd name="connsiteY1" fmla="*/ 182695 h 290435"/>
                <a:gd name="connsiteX2" fmla="*/ 233999 w 336715"/>
                <a:gd name="connsiteY2" fmla="*/ 289332 h 290435"/>
                <a:gd name="connsiteX3" fmla="*/ 336716 w 336715"/>
                <a:gd name="connsiteY3" fmla="*/ 77234 h 290435"/>
                <a:gd name="connsiteX4" fmla="*/ 273334 w 336715"/>
                <a:gd name="connsiteY4" fmla="*/ 69785 h 290435"/>
                <a:gd name="connsiteX5" fmla="*/ 176237 w 336715"/>
                <a:gd name="connsiteY5" fmla="*/ 45870 h 290435"/>
                <a:gd name="connsiteX6" fmla="*/ 97827 w 336715"/>
                <a:gd name="connsiteY6" fmla="*/ 72006 h 290435"/>
                <a:gd name="connsiteX7" fmla="*/ 87895 w 336715"/>
                <a:gd name="connsiteY7" fmla="*/ 0 h 29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715" h="290435">
                  <a:moveTo>
                    <a:pt x="35622" y="17773"/>
                  </a:moveTo>
                  <a:cubicBezTo>
                    <a:pt x="35622" y="17773"/>
                    <a:pt x="-35992" y="84029"/>
                    <a:pt x="23861" y="182695"/>
                  </a:cubicBezTo>
                  <a:cubicBezTo>
                    <a:pt x="61759" y="245161"/>
                    <a:pt x="167612" y="298872"/>
                    <a:pt x="233999" y="289332"/>
                  </a:cubicBezTo>
                  <a:cubicBezTo>
                    <a:pt x="327960" y="276264"/>
                    <a:pt x="336716" y="77234"/>
                    <a:pt x="336716" y="77234"/>
                  </a:cubicBezTo>
                  <a:cubicBezTo>
                    <a:pt x="320197" y="59709"/>
                    <a:pt x="293473" y="56573"/>
                    <a:pt x="273334" y="69785"/>
                  </a:cubicBezTo>
                  <a:cubicBezTo>
                    <a:pt x="237658" y="92654"/>
                    <a:pt x="204987" y="45870"/>
                    <a:pt x="176237" y="45870"/>
                  </a:cubicBezTo>
                  <a:cubicBezTo>
                    <a:pt x="147487" y="45870"/>
                    <a:pt x="119913" y="89779"/>
                    <a:pt x="97827" y="72006"/>
                  </a:cubicBezTo>
                  <a:cubicBezTo>
                    <a:pt x="75742" y="54233"/>
                    <a:pt x="87895" y="0"/>
                    <a:pt x="87895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FB66F63-0A42-87A0-D463-B9D4453AB23F}"/>
                </a:ext>
              </a:extLst>
            </p:cNvPr>
            <p:cNvSpPr/>
            <p:nvPr/>
          </p:nvSpPr>
          <p:spPr>
            <a:xfrm>
              <a:off x="5523795" y="1552692"/>
              <a:ext cx="119375" cy="146696"/>
            </a:xfrm>
            <a:custGeom>
              <a:avLst/>
              <a:gdLst>
                <a:gd name="connsiteX0" fmla="*/ 2109 w 119375"/>
                <a:gd name="connsiteY0" fmla="*/ 71044 h 146696"/>
                <a:gd name="connsiteX1" fmla="*/ 58564 w 119375"/>
                <a:gd name="connsiteY1" fmla="*/ 140698 h 146696"/>
                <a:gd name="connsiteX2" fmla="*/ 119201 w 119375"/>
                <a:gd name="connsiteY2" fmla="*/ 90908 h 146696"/>
                <a:gd name="connsiteX3" fmla="*/ 55035 w 119375"/>
                <a:gd name="connsiteY3" fmla="*/ 214 h 146696"/>
                <a:gd name="connsiteX4" fmla="*/ 2762 w 119375"/>
                <a:gd name="connsiteY4" fmla="*/ 71044 h 14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375" h="146696">
                  <a:moveTo>
                    <a:pt x="2109" y="71044"/>
                  </a:moveTo>
                  <a:cubicBezTo>
                    <a:pt x="10995" y="100801"/>
                    <a:pt x="31290" y="125840"/>
                    <a:pt x="58564" y="140698"/>
                  </a:cubicBezTo>
                  <a:cubicBezTo>
                    <a:pt x="94763" y="160039"/>
                    <a:pt x="121814" y="129721"/>
                    <a:pt x="119201" y="90908"/>
                  </a:cubicBezTo>
                  <a:cubicBezTo>
                    <a:pt x="116718" y="55885"/>
                    <a:pt x="95024" y="3612"/>
                    <a:pt x="55035" y="214"/>
                  </a:cubicBezTo>
                  <a:cubicBezTo>
                    <a:pt x="15046" y="-3184"/>
                    <a:pt x="-8346" y="34453"/>
                    <a:pt x="2762" y="71044"/>
                  </a:cubicBezTo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DBD68185-FA74-D2CC-8309-97BE419ADD8D}"/>
                </a:ext>
              </a:extLst>
            </p:cNvPr>
            <p:cNvSpPr/>
            <p:nvPr/>
          </p:nvSpPr>
          <p:spPr>
            <a:xfrm>
              <a:off x="5767406" y="1583224"/>
              <a:ext cx="23784" cy="36329"/>
            </a:xfrm>
            <a:custGeom>
              <a:avLst/>
              <a:gdLst>
                <a:gd name="connsiteX0" fmla="*/ 0 w 23784"/>
                <a:gd name="connsiteY0" fmla="*/ 18165 h 36329"/>
                <a:gd name="connsiteX1" fmla="*/ 11892 w 23784"/>
                <a:gd name="connsiteY1" fmla="*/ 36330 h 36329"/>
                <a:gd name="connsiteX2" fmla="*/ 23784 w 23784"/>
                <a:gd name="connsiteY2" fmla="*/ 18165 h 36329"/>
                <a:gd name="connsiteX3" fmla="*/ 11761 w 23784"/>
                <a:gd name="connsiteY3" fmla="*/ 0 h 36329"/>
                <a:gd name="connsiteX4" fmla="*/ 0 w 23784"/>
                <a:gd name="connsiteY4" fmla="*/ 18165 h 36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4" h="36329">
                  <a:moveTo>
                    <a:pt x="0" y="18165"/>
                  </a:moveTo>
                  <a:cubicBezTo>
                    <a:pt x="0" y="28227"/>
                    <a:pt x="5358" y="36330"/>
                    <a:pt x="11892" y="36330"/>
                  </a:cubicBezTo>
                  <a:cubicBezTo>
                    <a:pt x="18426" y="36330"/>
                    <a:pt x="23784" y="28227"/>
                    <a:pt x="23784" y="18165"/>
                  </a:cubicBezTo>
                  <a:cubicBezTo>
                    <a:pt x="23784" y="8102"/>
                    <a:pt x="18426" y="0"/>
                    <a:pt x="11761" y="0"/>
                  </a:cubicBezTo>
                  <a:cubicBezTo>
                    <a:pt x="5097" y="0"/>
                    <a:pt x="0" y="8102"/>
                    <a:pt x="0" y="18165"/>
                  </a:cubicBezTo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2F5A8CD-C781-F930-E263-9A78E8494737}"/>
                </a:ext>
              </a:extLst>
            </p:cNvPr>
            <p:cNvSpPr/>
            <p:nvPr/>
          </p:nvSpPr>
          <p:spPr>
            <a:xfrm>
              <a:off x="5877311" y="1581656"/>
              <a:ext cx="23784" cy="36329"/>
            </a:xfrm>
            <a:custGeom>
              <a:avLst/>
              <a:gdLst>
                <a:gd name="connsiteX0" fmla="*/ 0 w 23784"/>
                <a:gd name="connsiteY0" fmla="*/ 18165 h 36329"/>
                <a:gd name="connsiteX1" fmla="*/ 12023 w 23784"/>
                <a:gd name="connsiteY1" fmla="*/ 36330 h 36329"/>
                <a:gd name="connsiteX2" fmla="*/ 23784 w 23784"/>
                <a:gd name="connsiteY2" fmla="*/ 18165 h 36329"/>
                <a:gd name="connsiteX3" fmla="*/ 11892 w 23784"/>
                <a:gd name="connsiteY3" fmla="*/ 0 h 36329"/>
                <a:gd name="connsiteX4" fmla="*/ 0 w 23784"/>
                <a:gd name="connsiteY4" fmla="*/ 18165 h 36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4" h="36329">
                  <a:moveTo>
                    <a:pt x="0" y="18165"/>
                  </a:moveTo>
                  <a:cubicBezTo>
                    <a:pt x="0" y="28228"/>
                    <a:pt x="5358" y="36330"/>
                    <a:pt x="12023" y="36330"/>
                  </a:cubicBezTo>
                  <a:cubicBezTo>
                    <a:pt x="18688" y="36330"/>
                    <a:pt x="23784" y="28097"/>
                    <a:pt x="23784" y="18165"/>
                  </a:cubicBezTo>
                  <a:cubicBezTo>
                    <a:pt x="23784" y="8233"/>
                    <a:pt x="18426" y="0"/>
                    <a:pt x="11892" y="0"/>
                  </a:cubicBezTo>
                  <a:cubicBezTo>
                    <a:pt x="5358" y="0"/>
                    <a:pt x="0" y="8102"/>
                    <a:pt x="0" y="18165"/>
                  </a:cubicBezTo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8D74AD4-A0B6-37A7-BF9F-A3AB00297F90}"/>
                </a:ext>
              </a:extLst>
            </p:cNvPr>
            <p:cNvSpPr/>
            <p:nvPr/>
          </p:nvSpPr>
          <p:spPr>
            <a:xfrm>
              <a:off x="5775770" y="1692344"/>
              <a:ext cx="98926" cy="55427"/>
            </a:xfrm>
            <a:custGeom>
              <a:avLst/>
              <a:gdLst>
                <a:gd name="connsiteX0" fmla="*/ 0 w 98926"/>
                <a:gd name="connsiteY0" fmla="*/ 0 h 55427"/>
                <a:gd name="connsiteX1" fmla="*/ 98927 w 98926"/>
                <a:gd name="connsiteY1" fmla="*/ 11239 h 55427"/>
                <a:gd name="connsiteX2" fmla="*/ 52665 w 98926"/>
                <a:gd name="connsiteY2" fmla="*/ 55410 h 55427"/>
                <a:gd name="connsiteX3" fmla="*/ 0 w 98926"/>
                <a:gd name="connsiteY3" fmla="*/ 0 h 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926" h="55427">
                  <a:moveTo>
                    <a:pt x="0" y="0"/>
                  </a:moveTo>
                  <a:cubicBezTo>
                    <a:pt x="31468" y="12140"/>
                    <a:pt x="65538" y="16009"/>
                    <a:pt x="98927" y="11239"/>
                  </a:cubicBezTo>
                  <a:cubicBezTo>
                    <a:pt x="98927" y="11239"/>
                    <a:pt x="92524" y="54625"/>
                    <a:pt x="52665" y="55410"/>
                  </a:cubicBezTo>
                  <a:cubicBezTo>
                    <a:pt x="4574" y="5658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5BAAB203-590E-DA9B-B9FF-7E72E7174B42}"/>
                </a:ext>
              </a:extLst>
            </p:cNvPr>
            <p:cNvSpPr/>
            <p:nvPr/>
          </p:nvSpPr>
          <p:spPr>
            <a:xfrm>
              <a:off x="5865911" y="1529823"/>
              <a:ext cx="51742" cy="25961"/>
            </a:xfrm>
            <a:custGeom>
              <a:avLst/>
              <a:gdLst>
                <a:gd name="connsiteX0" fmla="*/ 46815 w 51742"/>
                <a:gd name="connsiteY0" fmla="*/ 25957 h 25961"/>
                <a:gd name="connsiteX1" fmla="*/ 42633 w 51742"/>
                <a:gd name="connsiteY1" fmla="*/ 23474 h 25961"/>
                <a:gd name="connsiteX2" fmla="*/ 27343 w 51742"/>
                <a:gd name="connsiteY2" fmla="*/ 10406 h 25961"/>
                <a:gd name="connsiteX3" fmla="*/ 7349 w 51742"/>
                <a:gd name="connsiteY3" fmla="*/ 13412 h 25961"/>
                <a:gd name="connsiteX4" fmla="*/ 684 w 51742"/>
                <a:gd name="connsiteY4" fmla="*/ 11713 h 25961"/>
                <a:gd name="connsiteX5" fmla="*/ 2383 w 51742"/>
                <a:gd name="connsiteY5" fmla="*/ 5048 h 25961"/>
                <a:gd name="connsiteX6" fmla="*/ 29826 w 51742"/>
                <a:gd name="connsiteY6" fmla="*/ 866 h 25961"/>
                <a:gd name="connsiteX7" fmla="*/ 51127 w 51742"/>
                <a:gd name="connsiteY7" fmla="*/ 18770 h 25961"/>
                <a:gd name="connsiteX8" fmla="*/ 49298 w 51742"/>
                <a:gd name="connsiteY8" fmla="*/ 25435 h 25961"/>
                <a:gd name="connsiteX9" fmla="*/ 46815 w 51742"/>
                <a:gd name="connsiteY9" fmla="*/ 25957 h 2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742" h="25961">
                  <a:moveTo>
                    <a:pt x="46815" y="25957"/>
                  </a:moveTo>
                  <a:cubicBezTo>
                    <a:pt x="45050" y="26036"/>
                    <a:pt x="43404" y="25056"/>
                    <a:pt x="42633" y="23474"/>
                  </a:cubicBezTo>
                  <a:cubicBezTo>
                    <a:pt x="39562" y="17202"/>
                    <a:pt x="34021" y="12471"/>
                    <a:pt x="27343" y="10406"/>
                  </a:cubicBezTo>
                  <a:cubicBezTo>
                    <a:pt x="20534" y="9021"/>
                    <a:pt x="13451" y="10092"/>
                    <a:pt x="7349" y="13412"/>
                  </a:cubicBezTo>
                  <a:cubicBezTo>
                    <a:pt x="5035" y="14784"/>
                    <a:pt x="2056" y="14026"/>
                    <a:pt x="684" y="11713"/>
                  </a:cubicBezTo>
                  <a:cubicBezTo>
                    <a:pt x="-689" y="9400"/>
                    <a:pt x="69" y="6420"/>
                    <a:pt x="2383" y="5048"/>
                  </a:cubicBezTo>
                  <a:cubicBezTo>
                    <a:pt x="10720" y="357"/>
                    <a:pt x="20469" y="-1133"/>
                    <a:pt x="29826" y="866"/>
                  </a:cubicBezTo>
                  <a:cubicBezTo>
                    <a:pt x="39104" y="3624"/>
                    <a:pt x="46815" y="10105"/>
                    <a:pt x="51127" y="18770"/>
                  </a:cubicBezTo>
                  <a:cubicBezTo>
                    <a:pt x="52421" y="21122"/>
                    <a:pt x="51611" y="24075"/>
                    <a:pt x="49298" y="25435"/>
                  </a:cubicBezTo>
                  <a:cubicBezTo>
                    <a:pt x="48527" y="25801"/>
                    <a:pt x="47677" y="25970"/>
                    <a:pt x="46815" y="25957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DAD399B-E498-73D4-E7BE-FB5886AE583D}"/>
                </a:ext>
              </a:extLst>
            </p:cNvPr>
            <p:cNvSpPr/>
            <p:nvPr/>
          </p:nvSpPr>
          <p:spPr>
            <a:xfrm>
              <a:off x="5736615" y="1533185"/>
              <a:ext cx="51399" cy="26604"/>
            </a:xfrm>
            <a:custGeom>
              <a:avLst/>
              <a:gdLst>
                <a:gd name="connsiteX0" fmla="*/ 4916 w 51399"/>
                <a:gd name="connsiteY0" fmla="*/ 26516 h 26604"/>
                <a:gd name="connsiteX1" fmla="*/ 2694 w 51399"/>
                <a:gd name="connsiteY1" fmla="*/ 26516 h 26604"/>
                <a:gd name="connsiteX2" fmla="*/ 473 w 51399"/>
                <a:gd name="connsiteY2" fmla="*/ 19982 h 26604"/>
                <a:gd name="connsiteX3" fmla="*/ 21251 w 51399"/>
                <a:gd name="connsiteY3" fmla="*/ 1425 h 26604"/>
                <a:gd name="connsiteX4" fmla="*/ 48695 w 51399"/>
                <a:gd name="connsiteY4" fmla="*/ 4692 h 26604"/>
                <a:gd name="connsiteX5" fmla="*/ 50916 w 51399"/>
                <a:gd name="connsiteY5" fmla="*/ 11357 h 26604"/>
                <a:gd name="connsiteX6" fmla="*/ 44252 w 51399"/>
                <a:gd name="connsiteY6" fmla="*/ 13448 h 26604"/>
                <a:gd name="connsiteX7" fmla="*/ 24388 w 51399"/>
                <a:gd name="connsiteY7" fmla="*/ 10704 h 26604"/>
                <a:gd name="connsiteX8" fmla="*/ 9229 w 51399"/>
                <a:gd name="connsiteY8" fmla="*/ 23772 h 26604"/>
                <a:gd name="connsiteX9" fmla="*/ 4916 w 51399"/>
                <a:gd name="connsiteY9" fmla="*/ 26516 h 2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399" h="26604">
                  <a:moveTo>
                    <a:pt x="4916" y="26516"/>
                  </a:moveTo>
                  <a:cubicBezTo>
                    <a:pt x="4184" y="26634"/>
                    <a:pt x="3426" y="26634"/>
                    <a:pt x="2694" y="26516"/>
                  </a:cubicBezTo>
                  <a:cubicBezTo>
                    <a:pt x="316" y="25288"/>
                    <a:pt x="-664" y="22400"/>
                    <a:pt x="473" y="19982"/>
                  </a:cubicBezTo>
                  <a:cubicBezTo>
                    <a:pt x="4890" y="11462"/>
                    <a:pt x="12287" y="4862"/>
                    <a:pt x="21251" y="1425"/>
                  </a:cubicBezTo>
                  <a:cubicBezTo>
                    <a:pt x="30465" y="-1280"/>
                    <a:pt x="40370" y="-104"/>
                    <a:pt x="48695" y="4692"/>
                  </a:cubicBezTo>
                  <a:cubicBezTo>
                    <a:pt x="51100" y="5973"/>
                    <a:pt x="52066" y="8900"/>
                    <a:pt x="50916" y="11357"/>
                  </a:cubicBezTo>
                  <a:cubicBezTo>
                    <a:pt x="49649" y="13762"/>
                    <a:pt x="46669" y="14690"/>
                    <a:pt x="44252" y="13448"/>
                  </a:cubicBezTo>
                  <a:cubicBezTo>
                    <a:pt x="38292" y="9828"/>
                    <a:pt x="31105" y="8835"/>
                    <a:pt x="24388" y="10704"/>
                  </a:cubicBezTo>
                  <a:cubicBezTo>
                    <a:pt x="17984" y="13187"/>
                    <a:pt x="12626" y="17800"/>
                    <a:pt x="9229" y="23772"/>
                  </a:cubicBezTo>
                  <a:cubicBezTo>
                    <a:pt x="8458" y="25458"/>
                    <a:pt x="6772" y="26529"/>
                    <a:pt x="4916" y="26516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C9A30C4C-0F37-7946-ED77-C8469A2A8EE2}"/>
                </a:ext>
              </a:extLst>
            </p:cNvPr>
            <p:cNvSpPr/>
            <p:nvPr/>
          </p:nvSpPr>
          <p:spPr>
            <a:xfrm>
              <a:off x="5834316" y="1585184"/>
              <a:ext cx="39684" cy="92262"/>
            </a:xfrm>
            <a:custGeom>
              <a:avLst/>
              <a:gdLst>
                <a:gd name="connsiteX0" fmla="*/ 0 w 39684"/>
                <a:gd name="connsiteY0" fmla="*/ 0 h 92262"/>
                <a:gd name="connsiteX1" fmla="*/ 32540 w 39684"/>
                <a:gd name="connsiteY1" fmla="*/ 52273 h 92262"/>
                <a:gd name="connsiteX2" fmla="*/ 8102 w 39684"/>
                <a:gd name="connsiteY2" fmla="*/ 92262 h 9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684" h="92262">
                  <a:moveTo>
                    <a:pt x="0" y="0"/>
                  </a:moveTo>
                  <a:cubicBezTo>
                    <a:pt x="5580" y="20191"/>
                    <a:pt x="16884" y="38342"/>
                    <a:pt x="32540" y="52273"/>
                  </a:cubicBezTo>
                  <a:cubicBezTo>
                    <a:pt x="57762" y="73313"/>
                    <a:pt x="8102" y="92262"/>
                    <a:pt x="8102" y="92262"/>
                  </a:cubicBezTo>
                  <a:close/>
                </a:path>
              </a:pathLst>
            </a:custGeom>
            <a:solidFill>
              <a:srgbClr val="BA4D3C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A45B4ED-81D3-948A-ED83-DCD9B33B6109}"/>
                </a:ext>
              </a:extLst>
            </p:cNvPr>
            <p:cNvSpPr/>
            <p:nvPr/>
          </p:nvSpPr>
          <p:spPr>
            <a:xfrm>
              <a:off x="4889756" y="2013040"/>
              <a:ext cx="661631" cy="1040498"/>
            </a:xfrm>
            <a:custGeom>
              <a:avLst/>
              <a:gdLst>
                <a:gd name="connsiteX0" fmla="*/ 661632 w 661631"/>
                <a:gd name="connsiteY0" fmla="*/ 189752 h 1040498"/>
                <a:gd name="connsiteX1" fmla="*/ 446135 w 661631"/>
                <a:gd name="connsiteY1" fmla="*/ 407731 h 1040498"/>
                <a:gd name="connsiteX2" fmla="*/ 341589 w 661631"/>
                <a:gd name="connsiteY2" fmla="*/ 517374 h 1040498"/>
                <a:gd name="connsiteX3" fmla="*/ 250111 w 661631"/>
                <a:gd name="connsiteY3" fmla="*/ 625318 h 1040498"/>
                <a:gd name="connsiteX4" fmla="*/ 233514 w 661631"/>
                <a:gd name="connsiteY4" fmla="*/ 648841 h 1040498"/>
                <a:gd name="connsiteX5" fmla="*/ 225804 w 661631"/>
                <a:gd name="connsiteY5" fmla="*/ 660211 h 1040498"/>
                <a:gd name="connsiteX6" fmla="*/ 225804 w 661631"/>
                <a:gd name="connsiteY6" fmla="*/ 655506 h 1040498"/>
                <a:gd name="connsiteX7" fmla="*/ 225804 w 661631"/>
                <a:gd name="connsiteY7" fmla="*/ 653546 h 1040498"/>
                <a:gd name="connsiteX8" fmla="*/ 225804 w 661631"/>
                <a:gd name="connsiteY8" fmla="*/ 650279 h 1040498"/>
                <a:gd name="connsiteX9" fmla="*/ 225804 w 661631"/>
                <a:gd name="connsiteY9" fmla="*/ 644006 h 1040498"/>
                <a:gd name="connsiteX10" fmla="*/ 222275 w 661631"/>
                <a:gd name="connsiteY10" fmla="*/ 631591 h 1040498"/>
                <a:gd name="connsiteX11" fmla="*/ 224889 w 661631"/>
                <a:gd name="connsiteY11" fmla="*/ 640086 h 1040498"/>
                <a:gd name="connsiteX12" fmla="*/ 259912 w 661631"/>
                <a:gd name="connsiteY12" fmla="*/ 685694 h 1040498"/>
                <a:gd name="connsiteX13" fmla="*/ 309702 w 661631"/>
                <a:gd name="connsiteY13" fmla="*/ 735353 h 1040498"/>
                <a:gd name="connsiteX14" fmla="*/ 544932 w 661631"/>
                <a:gd name="connsiteY14" fmla="*/ 926804 h 1040498"/>
                <a:gd name="connsiteX15" fmla="*/ 481943 w 661631"/>
                <a:gd name="connsiteY15" fmla="*/ 1040498 h 1040498"/>
                <a:gd name="connsiteX16" fmla="*/ 333879 w 661631"/>
                <a:gd name="connsiteY16" fmla="*/ 972151 h 1040498"/>
                <a:gd name="connsiteX17" fmla="*/ 190128 w 661631"/>
                <a:gd name="connsiteY17" fmla="*/ 889167 h 1040498"/>
                <a:gd name="connsiteX18" fmla="*/ 119428 w 661631"/>
                <a:gd name="connsiteY18" fmla="*/ 837940 h 1040498"/>
                <a:gd name="connsiteX19" fmla="*/ 47944 w 661631"/>
                <a:gd name="connsiteY19" fmla="*/ 768155 h 1040498"/>
                <a:gd name="connsiteX20" fmla="*/ 12268 w 661631"/>
                <a:gd name="connsiteY20" fmla="*/ 708302 h 1040498"/>
                <a:gd name="connsiteX21" fmla="*/ 245 w 661631"/>
                <a:gd name="connsiteY21" fmla="*/ 657728 h 1040498"/>
                <a:gd name="connsiteX22" fmla="*/ 245 w 661631"/>
                <a:gd name="connsiteY22" fmla="*/ 641654 h 1040498"/>
                <a:gd name="connsiteX23" fmla="*/ 245 w 661631"/>
                <a:gd name="connsiteY23" fmla="*/ 633421 h 1040498"/>
                <a:gd name="connsiteX24" fmla="*/ 898 w 661631"/>
                <a:gd name="connsiteY24" fmla="*/ 626756 h 1040498"/>
                <a:gd name="connsiteX25" fmla="*/ 4950 w 661631"/>
                <a:gd name="connsiteY25" fmla="*/ 602710 h 1040498"/>
                <a:gd name="connsiteX26" fmla="*/ 27166 w 661631"/>
                <a:gd name="connsiteY26" fmla="*/ 541420 h 1040498"/>
                <a:gd name="connsiteX27" fmla="*/ 50427 w 661631"/>
                <a:gd name="connsiteY27" fmla="*/ 497249 h 1040498"/>
                <a:gd name="connsiteX28" fmla="*/ 149093 w 661631"/>
                <a:gd name="connsiteY28" fmla="*/ 355327 h 1040498"/>
                <a:gd name="connsiteX29" fmla="*/ 253639 w 661631"/>
                <a:gd name="connsiteY29" fmla="*/ 230002 h 1040498"/>
                <a:gd name="connsiteX30" fmla="*/ 363282 w 661631"/>
                <a:gd name="connsiteY30" fmla="*/ 112387 h 1040498"/>
                <a:gd name="connsiteX31" fmla="*/ 478937 w 661631"/>
                <a:gd name="connsiteY31" fmla="*/ 0 h 1040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61631" h="1040498">
                  <a:moveTo>
                    <a:pt x="661632" y="189752"/>
                  </a:moveTo>
                  <a:lnTo>
                    <a:pt x="446135" y="407731"/>
                  </a:lnTo>
                  <a:cubicBezTo>
                    <a:pt x="410982" y="444453"/>
                    <a:pt x="375305" y="480391"/>
                    <a:pt x="341589" y="517374"/>
                  </a:cubicBezTo>
                  <a:cubicBezTo>
                    <a:pt x="309219" y="551718"/>
                    <a:pt x="278678" y="587747"/>
                    <a:pt x="250111" y="625318"/>
                  </a:cubicBezTo>
                  <a:cubicBezTo>
                    <a:pt x="243707" y="633813"/>
                    <a:pt x="237957" y="642046"/>
                    <a:pt x="233514" y="648841"/>
                  </a:cubicBezTo>
                  <a:cubicBezTo>
                    <a:pt x="229071" y="655637"/>
                    <a:pt x="226065" y="661910"/>
                    <a:pt x="225804" y="660211"/>
                  </a:cubicBezTo>
                  <a:cubicBezTo>
                    <a:pt x="225542" y="658512"/>
                    <a:pt x="225804" y="658512"/>
                    <a:pt x="225804" y="655506"/>
                  </a:cubicBezTo>
                  <a:lnTo>
                    <a:pt x="225804" y="653546"/>
                  </a:lnTo>
                  <a:cubicBezTo>
                    <a:pt x="225869" y="652461"/>
                    <a:pt x="225869" y="651363"/>
                    <a:pt x="225804" y="650279"/>
                  </a:cubicBezTo>
                  <a:cubicBezTo>
                    <a:pt x="225804" y="648057"/>
                    <a:pt x="225804" y="645705"/>
                    <a:pt x="225804" y="644006"/>
                  </a:cubicBezTo>
                  <a:cubicBezTo>
                    <a:pt x="225464" y="639667"/>
                    <a:pt x="224275" y="635446"/>
                    <a:pt x="222275" y="631591"/>
                  </a:cubicBezTo>
                  <a:cubicBezTo>
                    <a:pt x="220446" y="629239"/>
                    <a:pt x="221622" y="634205"/>
                    <a:pt x="224889" y="640086"/>
                  </a:cubicBezTo>
                  <a:cubicBezTo>
                    <a:pt x="234847" y="656525"/>
                    <a:pt x="246596" y="671828"/>
                    <a:pt x="259912" y="685694"/>
                  </a:cubicBezTo>
                  <a:cubicBezTo>
                    <a:pt x="275071" y="702029"/>
                    <a:pt x="291929" y="718757"/>
                    <a:pt x="309702" y="735353"/>
                  </a:cubicBezTo>
                  <a:cubicBezTo>
                    <a:pt x="381317" y="800695"/>
                    <a:pt x="464170" y="864991"/>
                    <a:pt x="544932" y="926804"/>
                  </a:cubicBezTo>
                  <a:lnTo>
                    <a:pt x="481943" y="1040498"/>
                  </a:lnTo>
                  <a:cubicBezTo>
                    <a:pt x="430584" y="1019720"/>
                    <a:pt x="382493" y="996981"/>
                    <a:pt x="333879" y="972151"/>
                  </a:cubicBezTo>
                  <a:cubicBezTo>
                    <a:pt x="284559" y="947008"/>
                    <a:pt x="236572" y="919303"/>
                    <a:pt x="190128" y="889167"/>
                  </a:cubicBezTo>
                  <a:cubicBezTo>
                    <a:pt x="166474" y="873485"/>
                    <a:pt x="142820" y="857019"/>
                    <a:pt x="119428" y="837940"/>
                  </a:cubicBezTo>
                  <a:cubicBezTo>
                    <a:pt x="93239" y="817226"/>
                    <a:pt x="69272" y="793847"/>
                    <a:pt x="47944" y="768155"/>
                  </a:cubicBezTo>
                  <a:cubicBezTo>
                    <a:pt x="33086" y="750134"/>
                    <a:pt x="21063" y="729943"/>
                    <a:pt x="12268" y="708302"/>
                  </a:cubicBezTo>
                  <a:cubicBezTo>
                    <a:pt x="5708" y="692150"/>
                    <a:pt x="1657" y="675095"/>
                    <a:pt x="245" y="657728"/>
                  </a:cubicBezTo>
                  <a:cubicBezTo>
                    <a:pt x="-82" y="652370"/>
                    <a:pt x="-82" y="647012"/>
                    <a:pt x="245" y="641654"/>
                  </a:cubicBezTo>
                  <a:lnTo>
                    <a:pt x="245" y="633421"/>
                  </a:lnTo>
                  <a:lnTo>
                    <a:pt x="898" y="626756"/>
                  </a:lnTo>
                  <a:cubicBezTo>
                    <a:pt x="1813" y="618666"/>
                    <a:pt x="3159" y="610643"/>
                    <a:pt x="4950" y="602710"/>
                  </a:cubicBezTo>
                  <a:cubicBezTo>
                    <a:pt x="10255" y="581579"/>
                    <a:pt x="17691" y="561048"/>
                    <a:pt x="27166" y="541420"/>
                  </a:cubicBezTo>
                  <a:cubicBezTo>
                    <a:pt x="34876" y="525215"/>
                    <a:pt x="42586" y="510840"/>
                    <a:pt x="50427" y="497249"/>
                  </a:cubicBezTo>
                  <a:cubicBezTo>
                    <a:pt x="80367" y="447955"/>
                    <a:pt x="113325" y="400570"/>
                    <a:pt x="149093" y="355327"/>
                  </a:cubicBezTo>
                  <a:cubicBezTo>
                    <a:pt x="183463" y="312071"/>
                    <a:pt x="217963" y="270122"/>
                    <a:pt x="253639" y="230002"/>
                  </a:cubicBezTo>
                  <a:cubicBezTo>
                    <a:pt x="289316" y="189883"/>
                    <a:pt x="326038" y="150547"/>
                    <a:pt x="363282" y="112387"/>
                  </a:cubicBezTo>
                  <a:cubicBezTo>
                    <a:pt x="400527" y="74228"/>
                    <a:pt x="438164" y="36853"/>
                    <a:pt x="478937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BD171CD-D965-D807-BE35-A565F9571782}"/>
                </a:ext>
              </a:extLst>
            </p:cNvPr>
            <p:cNvSpPr/>
            <p:nvPr/>
          </p:nvSpPr>
          <p:spPr>
            <a:xfrm>
              <a:off x="5298559" y="2877901"/>
              <a:ext cx="127701" cy="229247"/>
            </a:xfrm>
            <a:custGeom>
              <a:avLst/>
              <a:gdLst>
                <a:gd name="connsiteX0" fmla="*/ 50270 w 127701"/>
                <a:gd name="connsiteY0" fmla="*/ 0 h 229247"/>
                <a:gd name="connsiteX1" fmla="*/ 127242 w 127701"/>
                <a:gd name="connsiteY1" fmla="*/ 90041 h 229247"/>
                <a:gd name="connsiteX2" fmla="*/ 69350 w 127701"/>
                <a:gd name="connsiteY2" fmla="*/ 229087 h 229247"/>
                <a:gd name="connsiteX3" fmla="*/ 2048 w 127701"/>
                <a:gd name="connsiteY3" fmla="*/ 175638 h 229247"/>
                <a:gd name="connsiteX4" fmla="*/ 50270 w 127701"/>
                <a:gd name="connsiteY4" fmla="*/ 0 h 22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701" h="229247">
                  <a:moveTo>
                    <a:pt x="50270" y="0"/>
                  </a:moveTo>
                  <a:cubicBezTo>
                    <a:pt x="50270" y="0"/>
                    <a:pt x="122538" y="46523"/>
                    <a:pt x="127242" y="90041"/>
                  </a:cubicBezTo>
                  <a:cubicBezTo>
                    <a:pt x="131947" y="133558"/>
                    <a:pt x="99668" y="233792"/>
                    <a:pt x="69350" y="229087"/>
                  </a:cubicBezTo>
                  <a:cubicBezTo>
                    <a:pt x="39031" y="224383"/>
                    <a:pt x="16031" y="219417"/>
                    <a:pt x="2048" y="175638"/>
                  </a:cubicBezTo>
                  <a:cubicBezTo>
                    <a:pt x="-11935" y="131859"/>
                    <a:pt x="50270" y="0"/>
                    <a:pt x="50270" y="0"/>
                  </a:cubicBezTo>
                  <a:close/>
                </a:path>
              </a:pathLst>
            </a:custGeom>
            <a:solidFill>
              <a:srgbClr val="CE7A63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26D46039-9674-5B38-15D6-8F44B46D2E54}"/>
                </a:ext>
              </a:extLst>
            </p:cNvPr>
            <p:cNvSpPr/>
            <p:nvPr/>
          </p:nvSpPr>
          <p:spPr>
            <a:xfrm>
              <a:off x="5339420" y="3244989"/>
              <a:ext cx="132381" cy="206478"/>
            </a:xfrm>
            <a:custGeom>
              <a:avLst/>
              <a:gdLst>
                <a:gd name="connsiteX0" fmla="*/ 0 w 132381"/>
                <a:gd name="connsiteY0" fmla="*/ 206479 h 206478"/>
                <a:gd name="connsiteX1" fmla="*/ 0 w 132381"/>
                <a:gd name="connsiteY1" fmla="*/ 200076 h 206478"/>
                <a:gd name="connsiteX2" fmla="*/ 125848 w 132381"/>
                <a:gd name="connsiteY2" fmla="*/ 0 h 206478"/>
                <a:gd name="connsiteX3" fmla="*/ 132382 w 132381"/>
                <a:gd name="connsiteY3" fmla="*/ 0 h 206478"/>
                <a:gd name="connsiteX4" fmla="*/ 0 w 132381"/>
                <a:gd name="connsiteY4" fmla="*/ 206479 h 20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381" h="206478">
                  <a:moveTo>
                    <a:pt x="0" y="206479"/>
                  </a:moveTo>
                  <a:lnTo>
                    <a:pt x="0" y="200076"/>
                  </a:lnTo>
                  <a:cubicBezTo>
                    <a:pt x="129899" y="189621"/>
                    <a:pt x="125978" y="1830"/>
                    <a:pt x="125848" y="0"/>
                  </a:cubicBezTo>
                  <a:lnTo>
                    <a:pt x="132382" y="0"/>
                  </a:lnTo>
                  <a:cubicBezTo>
                    <a:pt x="131990" y="1699"/>
                    <a:pt x="136041" y="195632"/>
                    <a:pt x="0" y="206479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F8F3521-5ACD-4A07-FE77-A7EAEBD33CB6}"/>
                </a:ext>
              </a:extLst>
            </p:cNvPr>
            <p:cNvSpPr/>
            <p:nvPr/>
          </p:nvSpPr>
          <p:spPr>
            <a:xfrm>
              <a:off x="4777626" y="3299223"/>
              <a:ext cx="1019955" cy="579971"/>
            </a:xfrm>
            <a:custGeom>
              <a:avLst/>
              <a:gdLst>
                <a:gd name="connsiteX0" fmla="*/ 820284 w 1019955"/>
                <a:gd name="connsiteY0" fmla="*/ 579971 h 579971"/>
                <a:gd name="connsiteX1" fmla="*/ 27561 w 1019955"/>
                <a:gd name="connsiteY1" fmla="*/ 579971 h 579971"/>
                <a:gd name="connsiteX2" fmla="*/ 0 w 1019955"/>
                <a:gd name="connsiteY2" fmla="*/ 552123 h 579971"/>
                <a:gd name="connsiteX3" fmla="*/ 1425 w 1019955"/>
                <a:gd name="connsiteY3" fmla="*/ 543510 h 579971"/>
                <a:gd name="connsiteX4" fmla="*/ 173534 w 1019955"/>
                <a:gd name="connsiteY4" fmla="*/ 19210 h 579971"/>
                <a:gd name="connsiteX5" fmla="*/ 199671 w 1019955"/>
                <a:gd name="connsiteY5" fmla="*/ 0 h 579971"/>
                <a:gd name="connsiteX6" fmla="*/ 992394 w 1019955"/>
                <a:gd name="connsiteY6" fmla="*/ 0 h 579971"/>
                <a:gd name="connsiteX7" fmla="*/ 1019955 w 1019955"/>
                <a:gd name="connsiteY7" fmla="*/ 27849 h 579971"/>
                <a:gd name="connsiteX8" fmla="*/ 1018531 w 1019955"/>
                <a:gd name="connsiteY8" fmla="*/ 36460 h 579971"/>
                <a:gd name="connsiteX9" fmla="*/ 846421 w 1019955"/>
                <a:gd name="connsiteY9" fmla="*/ 560891 h 579971"/>
                <a:gd name="connsiteX10" fmla="*/ 820284 w 1019955"/>
                <a:gd name="connsiteY10" fmla="*/ 579971 h 57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9955" h="579971">
                  <a:moveTo>
                    <a:pt x="820284" y="579971"/>
                  </a:moveTo>
                  <a:lnTo>
                    <a:pt x="27561" y="579971"/>
                  </a:lnTo>
                  <a:cubicBezTo>
                    <a:pt x="12258" y="579893"/>
                    <a:pt x="-78" y="567426"/>
                    <a:pt x="0" y="552123"/>
                  </a:cubicBezTo>
                  <a:cubicBezTo>
                    <a:pt x="26" y="549195"/>
                    <a:pt x="497" y="546281"/>
                    <a:pt x="1425" y="543510"/>
                  </a:cubicBezTo>
                  <a:lnTo>
                    <a:pt x="173534" y="19210"/>
                  </a:lnTo>
                  <a:cubicBezTo>
                    <a:pt x="177233" y="7867"/>
                    <a:pt x="187740" y="144"/>
                    <a:pt x="199671" y="0"/>
                  </a:cubicBezTo>
                  <a:lnTo>
                    <a:pt x="992394" y="0"/>
                  </a:lnTo>
                  <a:cubicBezTo>
                    <a:pt x="1007697" y="78"/>
                    <a:pt x="1020034" y="12545"/>
                    <a:pt x="1019955" y="27849"/>
                  </a:cubicBezTo>
                  <a:cubicBezTo>
                    <a:pt x="1019929" y="30776"/>
                    <a:pt x="1019458" y="33690"/>
                    <a:pt x="1018531" y="36460"/>
                  </a:cubicBezTo>
                  <a:lnTo>
                    <a:pt x="846421" y="560891"/>
                  </a:lnTo>
                  <a:cubicBezTo>
                    <a:pt x="842644" y="572156"/>
                    <a:pt x="832164" y="579814"/>
                    <a:pt x="820284" y="579971"/>
                  </a:cubicBezTo>
                  <a:close/>
                </a:path>
              </a:pathLst>
            </a:custGeom>
            <a:solidFill>
              <a:srgbClr val="407B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68E301D-F04B-073E-1DE0-D0DA46875206}"/>
                </a:ext>
              </a:extLst>
            </p:cNvPr>
            <p:cNvSpPr/>
            <p:nvPr/>
          </p:nvSpPr>
          <p:spPr>
            <a:xfrm>
              <a:off x="4777626" y="3299223"/>
              <a:ext cx="1019955" cy="579971"/>
            </a:xfrm>
            <a:custGeom>
              <a:avLst/>
              <a:gdLst>
                <a:gd name="connsiteX0" fmla="*/ 820284 w 1019955"/>
                <a:gd name="connsiteY0" fmla="*/ 579971 h 579971"/>
                <a:gd name="connsiteX1" fmla="*/ 27561 w 1019955"/>
                <a:gd name="connsiteY1" fmla="*/ 579971 h 579971"/>
                <a:gd name="connsiteX2" fmla="*/ 0 w 1019955"/>
                <a:gd name="connsiteY2" fmla="*/ 552123 h 579971"/>
                <a:gd name="connsiteX3" fmla="*/ 1425 w 1019955"/>
                <a:gd name="connsiteY3" fmla="*/ 543510 h 579971"/>
                <a:gd name="connsiteX4" fmla="*/ 173534 w 1019955"/>
                <a:gd name="connsiteY4" fmla="*/ 19210 h 579971"/>
                <a:gd name="connsiteX5" fmla="*/ 199671 w 1019955"/>
                <a:gd name="connsiteY5" fmla="*/ 0 h 579971"/>
                <a:gd name="connsiteX6" fmla="*/ 992394 w 1019955"/>
                <a:gd name="connsiteY6" fmla="*/ 0 h 579971"/>
                <a:gd name="connsiteX7" fmla="*/ 1019955 w 1019955"/>
                <a:gd name="connsiteY7" fmla="*/ 27849 h 579971"/>
                <a:gd name="connsiteX8" fmla="*/ 1018531 w 1019955"/>
                <a:gd name="connsiteY8" fmla="*/ 36460 h 579971"/>
                <a:gd name="connsiteX9" fmla="*/ 846421 w 1019955"/>
                <a:gd name="connsiteY9" fmla="*/ 560891 h 579971"/>
                <a:gd name="connsiteX10" fmla="*/ 820284 w 1019955"/>
                <a:gd name="connsiteY10" fmla="*/ 579971 h 57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9955" h="579971">
                  <a:moveTo>
                    <a:pt x="820284" y="579971"/>
                  </a:moveTo>
                  <a:lnTo>
                    <a:pt x="27561" y="579971"/>
                  </a:lnTo>
                  <a:cubicBezTo>
                    <a:pt x="12258" y="579893"/>
                    <a:pt x="-78" y="567426"/>
                    <a:pt x="0" y="552123"/>
                  </a:cubicBezTo>
                  <a:cubicBezTo>
                    <a:pt x="26" y="549195"/>
                    <a:pt x="497" y="546281"/>
                    <a:pt x="1425" y="543510"/>
                  </a:cubicBezTo>
                  <a:lnTo>
                    <a:pt x="173534" y="19210"/>
                  </a:lnTo>
                  <a:cubicBezTo>
                    <a:pt x="177233" y="7867"/>
                    <a:pt x="187740" y="144"/>
                    <a:pt x="199671" y="0"/>
                  </a:cubicBezTo>
                  <a:lnTo>
                    <a:pt x="992394" y="0"/>
                  </a:lnTo>
                  <a:cubicBezTo>
                    <a:pt x="1007697" y="78"/>
                    <a:pt x="1020034" y="12545"/>
                    <a:pt x="1019955" y="27849"/>
                  </a:cubicBezTo>
                  <a:cubicBezTo>
                    <a:pt x="1019929" y="30776"/>
                    <a:pt x="1019458" y="33690"/>
                    <a:pt x="1018531" y="36460"/>
                  </a:cubicBezTo>
                  <a:lnTo>
                    <a:pt x="846421" y="560891"/>
                  </a:lnTo>
                  <a:cubicBezTo>
                    <a:pt x="842644" y="572156"/>
                    <a:pt x="832164" y="579814"/>
                    <a:pt x="820284" y="579971"/>
                  </a:cubicBezTo>
                  <a:close/>
                </a:path>
              </a:pathLst>
            </a:custGeom>
            <a:solidFill>
              <a:schemeClr val="accent5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998720B6-B86C-1764-27EA-9F0D4D838795}"/>
                </a:ext>
              </a:extLst>
            </p:cNvPr>
            <p:cNvSpPr/>
            <p:nvPr/>
          </p:nvSpPr>
          <p:spPr>
            <a:xfrm>
              <a:off x="5238359" y="3536660"/>
              <a:ext cx="129171" cy="125378"/>
            </a:xfrm>
            <a:custGeom>
              <a:avLst/>
              <a:gdLst>
                <a:gd name="connsiteX0" fmla="*/ 128112 w 129171"/>
                <a:gd name="connsiteY0" fmla="*/ 62741 h 125378"/>
                <a:gd name="connsiteX1" fmla="*/ 53492 w 129171"/>
                <a:gd name="connsiteY1" fmla="*/ 125339 h 125378"/>
                <a:gd name="connsiteX2" fmla="*/ 43 w 129171"/>
                <a:gd name="connsiteY2" fmla="*/ 75888 h 125378"/>
                <a:gd name="connsiteX3" fmla="*/ 1219 w 129171"/>
                <a:gd name="connsiteY3" fmla="*/ 62741 h 125378"/>
                <a:gd name="connsiteX4" fmla="*/ 75708 w 129171"/>
                <a:gd name="connsiteY4" fmla="*/ 14 h 125378"/>
                <a:gd name="connsiteX5" fmla="*/ 129158 w 129171"/>
                <a:gd name="connsiteY5" fmla="*/ 51084 h 125378"/>
                <a:gd name="connsiteX6" fmla="*/ 128112 w 129171"/>
                <a:gd name="connsiteY6" fmla="*/ 62741 h 12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171" h="125378">
                  <a:moveTo>
                    <a:pt x="128112" y="62741"/>
                  </a:moveTo>
                  <a:cubicBezTo>
                    <a:pt x="120781" y="98405"/>
                    <a:pt x="89874" y="124319"/>
                    <a:pt x="53492" y="125339"/>
                  </a:cubicBezTo>
                  <a:cubicBezTo>
                    <a:pt x="25082" y="126449"/>
                    <a:pt x="1141" y="104312"/>
                    <a:pt x="43" y="75888"/>
                  </a:cubicBezTo>
                  <a:cubicBezTo>
                    <a:pt x="-140" y="71471"/>
                    <a:pt x="265" y="67054"/>
                    <a:pt x="1219" y="62741"/>
                  </a:cubicBezTo>
                  <a:cubicBezTo>
                    <a:pt x="8485" y="27078"/>
                    <a:pt x="39326" y="1098"/>
                    <a:pt x="75708" y="14"/>
                  </a:cubicBezTo>
                  <a:cubicBezTo>
                    <a:pt x="104576" y="-640"/>
                    <a:pt x="128504" y="22217"/>
                    <a:pt x="129158" y="51084"/>
                  </a:cubicBezTo>
                  <a:cubicBezTo>
                    <a:pt x="129249" y="54992"/>
                    <a:pt x="128896" y="58912"/>
                    <a:pt x="128112" y="62741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826E20A-E093-D90D-D93D-B17EB50B6F28}"/>
                </a:ext>
              </a:extLst>
            </p:cNvPr>
            <p:cNvSpPr/>
            <p:nvPr/>
          </p:nvSpPr>
          <p:spPr>
            <a:xfrm>
              <a:off x="4504843" y="3868216"/>
              <a:ext cx="1117897" cy="81547"/>
            </a:xfrm>
            <a:custGeom>
              <a:avLst/>
              <a:gdLst>
                <a:gd name="connsiteX0" fmla="*/ 17938 w 1117897"/>
                <a:gd name="connsiteY0" fmla="*/ 0 h 81547"/>
                <a:gd name="connsiteX1" fmla="*/ 1211 w 1117897"/>
                <a:gd name="connsiteY1" fmla="*/ 50443 h 81547"/>
                <a:gd name="connsiteX2" fmla="*/ 16213 w 1117897"/>
                <a:gd name="connsiteY2" fmla="*/ 80344 h 81547"/>
                <a:gd name="connsiteX3" fmla="*/ 23689 w 1117897"/>
                <a:gd name="connsiteY3" fmla="*/ 81546 h 81547"/>
                <a:gd name="connsiteX4" fmla="*/ 1073596 w 1117897"/>
                <a:gd name="connsiteY4" fmla="*/ 81546 h 81547"/>
                <a:gd name="connsiteX5" fmla="*/ 1096073 w 1117897"/>
                <a:gd name="connsiteY5" fmla="*/ 65342 h 81547"/>
                <a:gd name="connsiteX6" fmla="*/ 1117897 w 1117897"/>
                <a:gd name="connsiteY6" fmla="*/ 0 h 8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897" h="81547">
                  <a:moveTo>
                    <a:pt x="17938" y="0"/>
                  </a:moveTo>
                  <a:lnTo>
                    <a:pt x="1211" y="50443"/>
                  </a:lnTo>
                  <a:cubicBezTo>
                    <a:pt x="-2905" y="62845"/>
                    <a:pt x="3812" y="76227"/>
                    <a:pt x="16213" y="80344"/>
                  </a:cubicBezTo>
                  <a:cubicBezTo>
                    <a:pt x="18618" y="81141"/>
                    <a:pt x="21153" y="81546"/>
                    <a:pt x="23689" y="81546"/>
                  </a:cubicBezTo>
                  <a:lnTo>
                    <a:pt x="1073596" y="81546"/>
                  </a:lnTo>
                  <a:cubicBezTo>
                    <a:pt x="1083828" y="81638"/>
                    <a:pt x="1092924" y="75077"/>
                    <a:pt x="1096073" y="65342"/>
                  </a:cubicBezTo>
                  <a:lnTo>
                    <a:pt x="1117897" y="0"/>
                  </a:lnTo>
                  <a:close/>
                </a:path>
              </a:pathLst>
            </a:custGeom>
            <a:solidFill>
              <a:srgbClr val="407B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A8CAAEC2-141A-B37F-6AA3-6EFCF6EE77E8}"/>
                </a:ext>
              </a:extLst>
            </p:cNvPr>
            <p:cNvSpPr/>
            <p:nvPr/>
          </p:nvSpPr>
          <p:spPr>
            <a:xfrm>
              <a:off x="4504843" y="3868216"/>
              <a:ext cx="1117897" cy="81547"/>
            </a:xfrm>
            <a:custGeom>
              <a:avLst/>
              <a:gdLst>
                <a:gd name="connsiteX0" fmla="*/ 17938 w 1117897"/>
                <a:gd name="connsiteY0" fmla="*/ 0 h 81547"/>
                <a:gd name="connsiteX1" fmla="*/ 1211 w 1117897"/>
                <a:gd name="connsiteY1" fmla="*/ 50443 h 81547"/>
                <a:gd name="connsiteX2" fmla="*/ 16213 w 1117897"/>
                <a:gd name="connsiteY2" fmla="*/ 80344 h 81547"/>
                <a:gd name="connsiteX3" fmla="*/ 23689 w 1117897"/>
                <a:gd name="connsiteY3" fmla="*/ 81546 h 81547"/>
                <a:gd name="connsiteX4" fmla="*/ 1073596 w 1117897"/>
                <a:gd name="connsiteY4" fmla="*/ 81546 h 81547"/>
                <a:gd name="connsiteX5" fmla="*/ 1096073 w 1117897"/>
                <a:gd name="connsiteY5" fmla="*/ 65342 h 81547"/>
                <a:gd name="connsiteX6" fmla="*/ 1117897 w 1117897"/>
                <a:gd name="connsiteY6" fmla="*/ 0 h 8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897" h="81547">
                  <a:moveTo>
                    <a:pt x="17938" y="0"/>
                  </a:moveTo>
                  <a:lnTo>
                    <a:pt x="1211" y="50443"/>
                  </a:lnTo>
                  <a:cubicBezTo>
                    <a:pt x="-2905" y="62845"/>
                    <a:pt x="3812" y="76227"/>
                    <a:pt x="16213" y="80344"/>
                  </a:cubicBezTo>
                  <a:cubicBezTo>
                    <a:pt x="18618" y="81141"/>
                    <a:pt x="21153" y="81546"/>
                    <a:pt x="23689" y="81546"/>
                  </a:cubicBezTo>
                  <a:lnTo>
                    <a:pt x="1073596" y="81546"/>
                  </a:lnTo>
                  <a:cubicBezTo>
                    <a:pt x="1083828" y="81638"/>
                    <a:pt x="1092924" y="75077"/>
                    <a:pt x="1096073" y="65342"/>
                  </a:cubicBezTo>
                  <a:lnTo>
                    <a:pt x="1117897" y="0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15C3467C-600E-5D18-3673-974E7955E95C}"/>
                </a:ext>
              </a:extLst>
            </p:cNvPr>
            <p:cNvSpPr/>
            <p:nvPr/>
          </p:nvSpPr>
          <p:spPr>
            <a:xfrm>
              <a:off x="4779181" y="3864296"/>
              <a:ext cx="844604" cy="6534"/>
            </a:xfrm>
            <a:custGeom>
              <a:avLst/>
              <a:gdLst>
                <a:gd name="connsiteX0" fmla="*/ 841337 w 844604"/>
                <a:gd name="connsiteY0" fmla="*/ 6534 h 6534"/>
                <a:gd name="connsiteX1" fmla="*/ 3267 w 844604"/>
                <a:gd name="connsiteY1" fmla="*/ 6534 h 6534"/>
                <a:gd name="connsiteX2" fmla="*/ 0 w 844604"/>
                <a:gd name="connsiteY2" fmla="*/ 3267 h 6534"/>
                <a:gd name="connsiteX3" fmla="*/ 3267 w 844604"/>
                <a:gd name="connsiteY3" fmla="*/ 0 h 6534"/>
                <a:gd name="connsiteX4" fmla="*/ 841337 w 844604"/>
                <a:gd name="connsiteY4" fmla="*/ 0 h 6534"/>
                <a:gd name="connsiteX5" fmla="*/ 844604 w 844604"/>
                <a:gd name="connsiteY5" fmla="*/ 3267 h 6534"/>
                <a:gd name="connsiteX6" fmla="*/ 841337 w 844604"/>
                <a:gd name="connsiteY6" fmla="*/ 6534 h 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4604" h="6534">
                  <a:moveTo>
                    <a:pt x="841337" y="6534"/>
                  </a:moveTo>
                  <a:lnTo>
                    <a:pt x="3267" y="6534"/>
                  </a:lnTo>
                  <a:cubicBezTo>
                    <a:pt x="1464" y="6534"/>
                    <a:pt x="0" y="5071"/>
                    <a:pt x="0" y="3267"/>
                  </a:cubicBezTo>
                  <a:cubicBezTo>
                    <a:pt x="0" y="1464"/>
                    <a:pt x="1464" y="0"/>
                    <a:pt x="3267" y="0"/>
                  </a:cubicBezTo>
                  <a:lnTo>
                    <a:pt x="841337" y="0"/>
                  </a:lnTo>
                  <a:cubicBezTo>
                    <a:pt x="843141" y="0"/>
                    <a:pt x="844604" y="1464"/>
                    <a:pt x="844604" y="3267"/>
                  </a:cubicBezTo>
                  <a:cubicBezTo>
                    <a:pt x="844604" y="5071"/>
                    <a:pt x="843141" y="6534"/>
                    <a:pt x="841337" y="6534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18F70DD-47EE-598A-09FE-1EB3DA2F9539}"/>
                </a:ext>
              </a:extLst>
            </p:cNvPr>
            <p:cNvSpPr/>
            <p:nvPr/>
          </p:nvSpPr>
          <p:spPr>
            <a:xfrm>
              <a:off x="5949642" y="3299223"/>
              <a:ext cx="1019904" cy="579971"/>
            </a:xfrm>
            <a:custGeom>
              <a:avLst/>
              <a:gdLst>
                <a:gd name="connsiteX0" fmla="*/ 199620 w 1019904"/>
                <a:gd name="connsiteY0" fmla="*/ 579971 h 579971"/>
                <a:gd name="connsiteX1" fmla="*/ 992343 w 1019904"/>
                <a:gd name="connsiteY1" fmla="*/ 579971 h 579971"/>
                <a:gd name="connsiteX2" fmla="*/ 1019904 w 1019904"/>
                <a:gd name="connsiteY2" fmla="*/ 552123 h 579971"/>
                <a:gd name="connsiteX3" fmla="*/ 1018480 w 1019904"/>
                <a:gd name="connsiteY3" fmla="*/ 543510 h 579971"/>
                <a:gd name="connsiteX4" fmla="*/ 846370 w 1019904"/>
                <a:gd name="connsiteY4" fmla="*/ 19210 h 579971"/>
                <a:gd name="connsiteX5" fmla="*/ 820234 w 1019904"/>
                <a:gd name="connsiteY5" fmla="*/ 0 h 579971"/>
                <a:gd name="connsiteX6" fmla="*/ 27511 w 1019904"/>
                <a:gd name="connsiteY6" fmla="*/ 0 h 579971"/>
                <a:gd name="connsiteX7" fmla="*/ 2 w 1019904"/>
                <a:gd name="connsiteY7" fmla="*/ 28162 h 579971"/>
                <a:gd name="connsiteX8" fmla="*/ 1374 w 1019904"/>
                <a:gd name="connsiteY8" fmla="*/ 36460 h 579971"/>
                <a:gd name="connsiteX9" fmla="*/ 173484 w 1019904"/>
                <a:gd name="connsiteY9" fmla="*/ 560891 h 579971"/>
                <a:gd name="connsiteX10" fmla="*/ 199620 w 1019904"/>
                <a:gd name="connsiteY10" fmla="*/ 579971 h 57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9904" h="579971">
                  <a:moveTo>
                    <a:pt x="199620" y="579971"/>
                  </a:moveTo>
                  <a:lnTo>
                    <a:pt x="992343" y="579971"/>
                  </a:lnTo>
                  <a:cubicBezTo>
                    <a:pt x="1007646" y="579893"/>
                    <a:pt x="1019983" y="567426"/>
                    <a:pt x="1019904" y="552123"/>
                  </a:cubicBezTo>
                  <a:cubicBezTo>
                    <a:pt x="1019878" y="549195"/>
                    <a:pt x="1019408" y="546281"/>
                    <a:pt x="1018480" y="543510"/>
                  </a:cubicBezTo>
                  <a:lnTo>
                    <a:pt x="846370" y="19210"/>
                  </a:lnTo>
                  <a:cubicBezTo>
                    <a:pt x="842672" y="7867"/>
                    <a:pt x="832165" y="144"/>
                    <a:pt x="820234" y="0"/>
                  </a:cubicBezTo>
                  <a:lnTo>
                    <a:pt x="27511" y="0"/>
                  </a:lnTo>
                  <a:cubicBezTo>
                    <a:pt x="12142" y="183"/>
                    <a:pt x="-181" y="12794"/>
                    <a:pt x="2" y="28162"/>
                  </a:cubicBezTo>
                  <a:cubicBezTo>
                    <a:pt x="41" y="30985"/>
                    <a:pt x="499" y="33781"/>
                    <a:pt x="1374" y="36460"/>
                  </a:cubicBezTo>
                  <a:lnTo>
                    <a:pt x="173484" y="560891"/>
                  </a:lnTo>
                  <a:cubicBezTo>
                    <a:pt x="177260" y="572156"/>
                    <a:pt x="187741" y="579814"/>
                    <a:pt x="199620" y="579971"/>
                  </a:cubicBezTo>
                  <a:close/>
                </a:path>
              </a:pathLst>
            </a:custGeom>
            <a:solidFill>
              <a:srgbClr val="407B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C3304317-F3E6-A616-A77D-C3EDEB0A4054}"/>
                </a:ext>
              </a:extLst>
            </p:cNvPr>
            <p:cNvSpPr/>
            <p:nvPr/>
          </p:nvSpPr>
          <p:spPr>
            <a:xfrm>
              <a:off x="5949642" y="3299223"/>
              <a:ext cx="1019904" cy="579971"/>
            </a:xfrm>
            <a:custGeom>
              <a:avLst/>
              <a:gdLst>
                <a:gd name="connsiteX0" fmla="*/ 199620 w 1019904"/>
                <a:gd name="connsiteY0" fmla="*/ 579971 h 579971"/>
                <a:gd name="connsiteX1" fmla="*/ 992343 w 1019904"/>
                <a:gd name="connsiteY1" fmla="*/ 579971 h 579971"/>
                <a:gd name="connsiteX2" fmla="*/ 1019904 w 1019904"/>
                <a:gd name="connsiteY2" fmla="*/ 552123 h 579971"/>
                <a:gd name="connsiteX3" fmla="*/ 1018480 w 1019904"/>
                <a:gd name="connsiteY3" fmla="*/ 543510 h 579971"/>
                <a:gd name="connsiteX4" fmla="*/ 846370 w 1019904"/>
                <a:gd name="connsiteY4" fmla="*/ 19210 h 579971"/>
                <a:gd name="connsiteX5" fmla="*/ 820234 w 1019904"/>
                <a:gd name="connsiteY5" fmla="*/ 0 h 579971"/>
                <a:gd name="connsiteX6" fmla="*/ 27511 w 1019904"/>
                <a:gd name="connsiteY6" fmla="*/ 0 h 579971"/>
                <a:gd name="connsiteX7" fmla="*/ 2 w 1019904"/>
                <a:gd name="connsiteY7" fmla="*/ 28162 h 579971"/>
                <a:gd name="connsiteX8" fmla="*/ 1374 w 1019904"/>
                <a:gd name="connsiteY8" fmla="*/ 36460 h 579971"/>
                <a:gd name="connsiteX9" fmla="*/ 173484 w 1019904"/>
                <a:gd name="connsiteY9" fmla="*/ 560891 h 579971"/>
                <a:gd name="connsiteX10" fmla="*/ 199620 w 1019904"/>
                <a:gd name="connsiteY10" fmla="*/ 579971 h 57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9904" h="579971">
                  <a:moveTo>
                    <a:pt x="199620" y="579971"/>
                  </a:moveTo>
                  <a:lnTo>
                    <a:pt x="992343" y="579971"/>
                  </a:lnTo>
                  <a:cubicBezTo>
                    <a:pt x="1007646" y="579893"/>
                    <a:pt x="1019983" y="567426"/>
                    <a:pt x="1019904" y="552123"/>
                  </a:cubicBezTo>
                  <a:cubicBezTo>
                    <a:pt x="1019878" y="549195"/>
                    <a:pt x="1019408" y="546281"/>
                    <a:pt x="1018480" y="543510"/>
                  </a:cubicBezTo>
                  <a:lnTo>
                    <a:pt x="846370" y="19210"/>
                  </a:lnTo>
                  <a:cubicBezTo>
                    <a:pt x="842672" y="7867"/>
                    <a:pt x="832165" y="144"/>
                    <a:pt x="820234" y="0"/>
                  </a:cubicBezTo>
                  <a:lnTo>
                    <a:pt x="27511" y="0"/>
                  </a:lnTo>
                  <a:cubicBezTo>
                    <a:pt x="12142" y="183"/>
                    <a:pt x="-181" y="12794"/>
                    <a:pt x="2" y="28162"/>
                  </a:cubicBezTo>
                  <a:cubicBezTo>
                    <a:pt x="41" y="30985"/>
                    <a:pt x="499" y="33781"/>
                    <a:pt x="1374" y="36460"/>
                  </a:cubicBezTo>
                  <a:lnTo>
                    <a:pt x="173484" y="560891"/>
                  </a:lnTo>
                  <a:cubicBezTo>
                    <a:pt x="177260" y="572156"/>
                    <a:pt x="187741" y="579814"/>
                    <a:pt x="199620" y="579971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B1B25A3-70D1-E1AF-F4CD-6255B4121938}"/>
                </a:ext>
              </a:extLst>
            </p:cNvPr>
            <p:cNvSpPr/>
            <p:nvPr/>
          </p:nvSpPr>
          <p:spPr>
            <a:xfrm>
              <a:off x="6057705" y="3352541"/>
              <a:ext cx="832868" cy="473333"/>
            </a:xfrm>
            <a:custGeom>
              <a:avLst/>
              <a:gdLst>
                <a:gd name="connsiteX0" fmla="*/ 163171 w 832868"/>
                <a:gd name="connsiteY0" fmla="*/ 473334 h 473333"/>
                <a:gd name="connsiteX1" fmla="*/ 810313 w 832868"/>
                <a:gd name="connsiteY1" fmla="*/ 473334 h 473333"/>
                <a:gd name="connsiteX2" fmla="*/ 832869 w 832868"/>
                <a:gd name="connsiteY2" fmla="*/ 450673 h 473333"/>
                <a:gd name="connsiteX3" fmla="*/ 831745 w 832868"/>
                <a:gd name="connsiteY3" fmla="*/ 443669 h 473333"/>
                <a:gd name="connsiteX4" fmla="*/ 691392 w 832868"/>
                <a:gd name="connsiteY4" fmla="*/ 15682 h 473333"/>
                <a:gd name="connsiteX5" fmla="*/ 669829 w 832868"/>
                <a:gd name="connsiteY5" fmla="*/ 0 h 473333"/>
                <a:gd name="connsiteX6" fmla="*/ 22687 w 832868"/>
                <a:gd name="connsiteY6" fmla="*/ 0 h 473333"/>
                <a:gd name="connsiteX7" fmla="*/ 0 w 832868"/>
                <a:gd name="connsiteY7" fmla="*/ 22791 h 473333"/>
                <a:gd name="connsiteX8" fmla="*/ 1124 w 832868"/>
                <a:gd name="connsiteY8" fmla="*/ 29796 h 473333"/>
                <a:gd name="connsiteX9" fmla="*/ 141739 w 832868"/>
                <a:gd name="connsiteY9" fmla="*/ 457783 h 473333"/>
                <a:gd name="connsiteX10" fmla="*/ 163171 w 832868"/>
                <a:gd name="connsiteY10" fmla="*/ 473334 h 47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2868" h="473333">
                  <a:moveTo>
                    <a:pt x="163171" y="473334"/>
                  </a:moveTo>
                  <a:lnTo>
                    <a:pt x="810313" y="473334"/>
                  </a:lnTo>
                  <a:cubicBezTo>
                    <a:pt x="822793" y="473308"/>
                    <a:pt x="832895" y="463167"/>
                    <a:pt x="832869" y="450673"/>
                  </a:cubicBezTo>
                  <a:cubicBezTo>
                    <a:pt x="832869" y="448295"/>
                    <a:pt x="832490" y="445929"/>
                    <a:pt x="831745" y="443669"/>
                  </a:cubicBezTo>
                  <a:lnTo>
                    <a:pt x="691392" y="15682"/>
                  </a:lnTo>
                  <a:cubicBezTo>
                    <a:pt x="688347" y="6351"/>
                    <a:pt x="679643" y="26"/>
                    <a:pt x="669829" y="0"/>
                  </a:cubicBezTo>
                  <a:lnTo>
                    <a:pt x="22687" y="0"/>
                  </a:lnTo>
                  <a:cubicBezTo>
                    <a:pt x="10128" y="26"/>
                    <a:pt x="-26" y="10232"/>
                    <a:pt x="0" y="22791"/>
                  </a:cubicBezTo>
                  <a:cubicBezTo>
                    <a:pt x="13" y="25169"/>
                    <a:pt x="392" y="27535"/>
                    <a:pt x="1124" y="29796"/>
                  </a:cubicBezTo>
                  <a:lnTo>
                    <a:pt x="141739" y="457783"/>
                  </a:lnTo>
                  <a:cubicBezTo>
                    <a:pt x="144745" y="467074"/>
                    <a:pt x="153409" y="473360"/>
                    <a:pt x="163171" y="473334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1474DD07-EF95-3631-A509-7A191111EBD4}"/>
                </a:ext>
              </a:extLst>
            </p:cNvPr>
            <p:cNvSpPr/>
            <p:nvPr/>
          </p:nvSpPr>
          <p:spPr>
            <a:xfrm>
              <a:off x="6124432" y="3868216"/>
              <a:ext cx="1117897" cy="81547"/>
            </a:xfrm>
            <a:custGeom>
              <a:avLst/>
              <a:gdLst>
                <a:gd name="connsiteX0" fmla="*/ 1099959 w 1117897"/>
                <a:gd name="connsiteY0" fmla="*/ 0 h 81547"/>
                <a:gd name="connsiteX1" fmla="*/ 1116686 w 1117897"/>
                <a:gd name="connsiteY1" fmla="*/ 50443 h 81547"/>
                <a:gd name="connsiteX2" fmla="*/ 1101684 w 1117897"/>
                <a:gd name="connsiteY2" fmla="*/ 80344 h 81547"/>
                <a:gd name="connsiteX3" fmla="*/ 1094209 w 1117897"/>
                <a:gd name="connsiteY3" fmla="*/ 81546 h 81547"/>
                <a:gd name="connsiteX4" fmla="*/ 44301 w 1117897"/>
                <a:gd name="connsiteY4" fmla="*/ 81546 h 81547"/>
                <a:gd name="connsiteX5" fmla="*/ 21824 w 1117897"/>
                <a:gd name="connsiteY5" fmla="*/ 65342 h 81547"/>
                <a:gd name="connsiteX6" fmla="*/ 0 w 1117897"/>
                <a:gd name="connsiteY6" fmla="*/ 0 h 8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897" h="81547">
                  <a:moveTo>
                    <a:pt x="1099959" y="0"/>
                  </a:moveTo>
                  <a:lnTo>
                    <a:pt x="1116686" y="50443"/>
                  </a:lnTo>
                  <a:cubicBezTo>
                    <a:pt x="1120803" y="62845"/>
                    <a:pt x="1114085" y="76227"/>
                    <a:pt x="1101684" y="80344"/>
                  </a:cubicBezTo>
                  <a:cubicBezTo>
                    <a:pt x="1099279" y="81141"/>
                    <a:pt x="1096744" y="81546"/>
                    <a:pt x="1094209" y="81546"/>
                  </a:cubicBezTo>
                  <a:lnTo>
                    <a:pt x="44301" y="81546"/>
                  </a:lnTo>
                  <a:cubicBezTo>
                    <a:pt x="34069" y="81638"/>
                    <a:pt x="24973" y="75077"/>
                    <a:pt x="21824" y="653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07B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EA97924E-35A6-7465-75B7-087B09108DB3}"/>
                </a:ext>
              </a:extLst>
            </p:cNvPr>
            <p:cNvSpPr/>
            <p:nvPr/>
          </p:nvSpPr>
          <p:spPr>
            <a:xfrm>
              <a:off x="6124432" y="3868216"/>
              <a:ext cx="1117897" cy="81547"/>
            </a:xfrm>
            <a:custGeom>
              <a:avLst/>
              <a:gdLst>
                <a:gd name="connsiteX0" fmla="*/ 1099959 w 1117897"/>
                <a:gd name="connsiteY0" fmla="*/ 0 h 81547"/>
                <a:gd name="connsiteX1" fmla="*/ 1116686 w 1117897"/>
                <a:gd name="connsiteY1" fmla="*/ 50443 h 81547"/>
                <a:gd name="connsiteX2" fmla="*/ 1101684 w 1117897"/>
                <a:gd name="connsiteY2" fmla="*/ 80344 h 81547"/>
                <a:gd name="connsiteX3" fmla="*/ 1094209 w 1117897"/>
                <a:gd name="connsiteY3" fmla="*/ 81546 h 81547"/>
                <a:gd name="connsiteX4" fmla="*/ 44301 w 1117897"/>
                <a:gd name="connsiteY4" fmla="*/ 81546 h 81547"/>
                <a:gd name="connsiteX5" fmla="*/ 21824 w 1117897"/>
                <a:gd name="connsiteY5" fmla="*/ 65342 h 81547"/>
                <a:gd name="connsiteX6" fmla="*/ 0 w 1117897"/>
                <a:gd name="connsiteY6" fmla="*/ 0 h 8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7897" h="81547">
                  <a:moveTo>
                    <a:pt x="1099959" y="0"/>
                  </a:moveTo>
                  <a:lnTo>
                    <a:pt x="1116686" y="50443"/>
                  </a:lnTo>
                  <a:cubicBezTo>
                    <a:pt x="1120803" y="62845"/>
                    <a:pt x="1114085" y="76227"/>
                    <a:pt x="1101684" y="80344"/>
                  </a:cubicBezTo>
                  <a:cubicBezTo>
                    <a:pt x="1099279" y="81141"/>
                    <a:pt x="1096744" y="81546"/>
                    <a:pt x="1094209" y="81546"/>
                  </a:cubicBezTo>
                  <a:lnTo>
                    <a:pt x="44301" y="81546"/>
                  </a:lnTo>
                  <a:cubicBezTo>
                    <a:pt x="34069" y="81638"/>
                    <a:pt x="24973" y="75077"/>
                    <a:pt x="21824" y="653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209E7405-C14D-352D-B05B-50A4A5B19315}"/>
                </a:ext>
              </a:extLst>
            </p:cNvPr>
            <p:cNvSpPr/>
            <p:nvPr/>
          </p:nvSpPr>
          <p:spPr>
            <a:xfrm>
              <a:off x="4494423" y="3949109"/>
              <a:ext cx="3181608" cy="96182"/>
            </a:xfrm>
            <a:custGeom>
              <a:avLst/>
              <a:gdLst>
                <a:gd name="connsiteX0" fmla="*/ 0 w 3181608"/>
                <a:gd name="connsiteY0" fmla="*/ 0 h 96182"/>
                <a:gd name="connsiteX1" fmla="*/ 3181608 w 3181608"/>
                <a:gd name="connsiteY1" fmla="*/ 0 h 96182"/>
                <a:gd name="connsiteX2" fmla="*/ 3181608 w 3181608"/>
                <a:gd name="connsiteY2" fmla="*/ 96183 h 96182"/>
                <a:gd name="connsiteX3" fmla="*/ 0 w 3181608"/>
                <a:gd name="connsiteY3" fmla="*/ 96183 h 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1608" h="96182">
                  <a:moveTo>
                    <a:pt x="0" y="0"/>
                  </a:moveTo>
                  <a:lnTo>
                    <a:pt x="3181608" y="0"/>
                  </a:lnTo>
                  <a:lnTo>
                    <a:pt x="3181608" y="96183"/>
                  </a:lnTo>
                  <a:lnTo>
                    <a:pt x="0" y="96183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3B95E513-1E85-6623-4234-EE8028BD99EB}"/>
                </a:ext>
              </a:extLst>
            </p:cNvPr>
            <p:cNvSpPr/>
            <p:nvPr/>
          </p:nvSpPr>
          <p:spPr>
            <a:xfrm>
              <a:off x="4494423" y="3949109"/>
              <a:ext cx="3181608" cy="96182"/>
            </a:xfrm>
            <a:custGeom>
              <a:avLst/>
              <a:gdLst>
                <a:gd name="connsiteX0" fmla="*/ 0 w 3181608"/>
                <a:gd name="connsiteY0" fmla="*/ 0 h 96182"/>
                <a:gd name="connsiteX1" fmla="*/ 3181608 w 3181608"/>
                <a:gd name="connsiteY1" fmla="*/ 0 h 96182"/>
                <a:gd name="connsiteX2" fmla="*/ 3181608 w 3181608"/>
                <a:gd name="connsiteY2" fmla="*/ 96183 h 96182"/>
                <a:gd name="connsiteX3" fmla="*/ 0 w 3181608"/>
                <a:gd name="connsiteY3" fmla="*/ 96183 h 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1608" h="96182">
                  <a:moveTo>
                    <a:pt x="0" y="0"/>
                  </a:moveTo>
                  <a:lnTo>
                    <a:pt x="3181608" y="0"/>
                  </a:lnTo>
                  <a:lnTo>
                    <a:pt x="3181608" y="96183"/>
                  </a:lnTo>
                  <a:lnTo>
                    <a:pt x="0" y="96183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CECC448-B6B2-BA98-E4B4-A1320E0294D3}"/>
                </a:ext>
              </a:extLst>
            </p:cNvPr>
            <p:cNvSpPr/>
            <p:nvPr/>
          </p:nvSpPr>
          <p:spPr>
            <a:xfrm>
              <a:off x="4418758" y="4045292"/>
              <a:ext cx="411520" cy="1798590"/>
            </a:xfrm>
            <a:custGeom>
              <a:avLst/>
              <a:gdLst>
                <a:gd name="connsiteX0" fmla="*/ 285804 w 411520"/>
                <a:gd name="connsiteY0" fmla="*/ 0 h 1798590"/>
                <a:gd name="connsiteX1" fmla="*/ 0 w 411520"/>
                <a:gd name="connsiteY1" fmla="*/ 1797283 h 1798590"/>
                <a:gd name="connsiteX2" fmla="*/ 57370 w 411520"/>
                <a:gd name="connsiteY2" fmla="*/ 1798590 h 1798590"/>
                <a:gd name="connsiteX3" fmla="*/ 411521 w 411520"/>
                <a:gd name="connsiteY3" fmla="*/ 0 h 1798590"/>
                <a:gd name="connsiteX4" fmla="*/ 285804 w 411520"/>
                <a:gd name="connsiteY4" fmla="*/ 0 h 179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520" h="1798590">
                  <a:moveTo>
                    <a:pt x="285804" y="0"/>
                  </a:moveTo>
                  <a:lnTo>
                    <a:pt x="0" y="1797283"/>
                  </a:lnTo>
                  <a:lnTo>
                    <a:pt x="57370" y="1798590"/>
                  </a:lnTo>
                  <a:lnTo>
                    <a:pt x="411521" y="0"/>
                  </a:lnTo>
                  <a:lnTo>
                    <a:pt x="285804" y="0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99F3DCF0-9393-F65E-86A8-5BEE6FCFE415}"/>
                </a:ext>
              </a:extLst>
            </p:cNvPr>
            <p:cNvSpPr/>
            <p:nvPr/>
          </p:nvSpPr>
          <p:spPr>
            <a:xfrm>
              <a:off x="4418758" y="4045292"/>
              <a:ext cx="411520" cy="1798590"/>
            </a:xfrm>
            <a:custGeom>
              <a:avLst/>
              <a:gdLst>
                <a:gd name="connsiteX0" fmla="*/ 285804 w 411520"/>
                <a:gd name="connsiteY0" fmla="*/ 0 h 1798590"/>
                <a:gd name="connsiteX1" fmla="*/ 0 w 411520"/>
                <a:gd name="connsiteY1" fmla="*/ 1797153 h 1798590"/>
                <a:gd name="connsiteX2" fmla="*/ 57370 w 411520"/>
                <a:gd name="connsiteY2" fmla="*/ 1798590 h 1798590"/>
                <a:gd name="connsiteX3" fmla="*/ 411521 w 411520"/>
                <a:gd name="connsiteY3" fmla="*/ 0 h 1798590"/>
                <a:gd name="connsiteX4" fmla="*/ 285804 w 411520"/>
                <a:gd name="connsiteY4" fmla="*/ 0 h 179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520" h="1798590">
                  <a:moveTo>
                    <a:pt x="285804" y="0"/>
                  </a:moveTo>
                  <a:lnTo>
                    <a:pt x="0" y="1797153"/>
                  </a:lnTo>
                  <a:lnTo>
                    <a:pt x="57370" y="1798590"/>
                  </a:lnTo>
                  <a:lnTo>
                    <a:pt x="411521" y="0"/>
                  </a:lnTo>
                  <a:lnTo>
                    <a:pt x="285804" y="0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A63F14D-8870-E265-3E3B-A3AC337C1B2E}"/>
                </a:ext>
              </a:extLst>
            </p:cNvPr>
            <p:cNvSpPr/>
            <p:nvPr/>
          </p:nvSpPr>
          <p:spPr>
            <a:xfrm>
              <a:off x="7285289" y="4045292"/>
              <a:ext cx="411520" cy="1798590"/>
            </a:xfrm>
            <a:custGeom>
              <a:avLst/>
              <a:gdLst>
                <a:gd name="connsiteX0" fmla="*/ 125717 w 411520"/>
                <a:gd name="connsiteY0" fmla="*/ 0 h 1798590"/>
                <a:gd name="connsiteX1" fmla="*/ 411521 w 411520"/>
                <a:gd name="connsiteY1" fmla="*/ 1797283 h 1798590"/>
                <a:gd name="connsiteX2" fmla="*/ 354151 w 411520"/>
                <a:gd name="connsiteY2" fmla="*/ 1798590 h 1798590"/>
                <a:gd name="connsiteX3" fmla="*/ 0 w 411520"/>
                <a:gd name="connsiteY3" fmla="*/ 0 h 1798590"/>
                <a:gd name="connsiteX4" fmla="*/ 125717 w 411520"/>
                <a:gd name="connsiteY4" fmla="*/ 0 h 179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520" h="1798590">
                  <a:moveTo>
                    <a:pt x="125717" y="0"/>
                  </a:moveTo>
                  <a:lnTo>
                    <a:pt x="411521" y="1797283"/>
                  </a:lnTo>
                  <a:lnTo>
                    <a:pt x="354151" y="1798590"/>
                  </a:lnTo>
                  <a:lnTo>
                    <a:pt x="0" y="0"/>
                  </a:lnTo>
                  <a:lnTo>
                    <a:pt x="125717" y="0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F4EAB506-E515-E218-F6CA-27D90C7ED9EE}"/>
                </a:ext>
              </a:extLst>
            </p:cNvPr>
            <p:cNvSpPr/>
            <p:nvPr/>
          </p:nvSpPr>
          <p:spPr>
            <a:xfrm>
              <a:off x="7285289" y="4045292"/>
              <a:ext cx="411520" cy="1798590"/>
            </a:xfrm>
            <a:custGeom>
              <a:avLst/>
              <a:gdLst>
                <a:gd name="connsiteX0" fmla="*/ 125717 w 411520"/>
                <a:gd name="connsiteY0" fmla="*/ 0 h 1798590"/>
                <a:gd name="connsiteX1" fmla="*/ 411521 w 411520"/>
                <a:gd name="connsiteY1" fmla="*/ 1797153 h 1798590"/>
                <a:gd name="connsiteX2" fmla="*/ 354151 w 411520"/>
                <a:gd name="connsiteY2" fmla="*/ 1798590 h 1798590"/>
                <a:gd name="connsiteX3" fmla="*/ 0 w 411520"/>
                <a:gd name="connsiteY3" fmla="*/ 0 h 1798590"/>
                <a:gd name="connsiteX4" fmla="*/ 125717 w 411520"/>
                <a:gd name="connsiteY4" fmla="*/ 0 h 179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520" h="1798590">
                  <a:moveTo>
                    <a:pt x="125717" y="0"/>
                  </a:moveTo>
                  <a:lnTo>
                    <a:pt x="411521" y="1797153"/>
                  </a:lnTo>
                  <a:lnTo>
                    <a:pt x="354151" y="1798590"/>
                  </a:lnTo>
                  <a:lnTo>
                    <a:pt x="0" y="0"/>
                  </a:lnTo>
                  <a:lnTo>
                    <a:pt x="125717" y="0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FDCC441B-1DDF-ADAF-0A74-D34EA6F2E156}"/>
                </a:ext>
              </a:extLst>
            </p:cNvPr>
            <p:cNvSpPr/>
            <p:nvPr/>
          </p:nvSpPr>
          <p:spPr>
            <a:xfrm>
              <a:off x="4708221" y="4144742"/>
              <a:ext cx="2640580" cy="36852"/>
            </a:xfrm>
            <a:custGeom>
              <a:avLst/>
              <a:gdLst>
                <a:gd name="connsiteX0" fmla="*/ 0 w 2640580"/>
                <a:gd name="connsiteY0" fmla="*/ 0 h 36852"/>
                <a:gd name="connsiteX1" fmla="*/ 2640581 w 2640580"/>
                <a:gd name="connsiteY1" fmla="*/ 0 h 36852"/>
                <a:gd name="connsiteX2" fmla="*/ 2640581 w 2640580"/>
                <a:gd name="connsiteY2" fmla="*/ 36853 h 36852"/>
                <a:gd name="connsiteX3" fmla="*/ 0 w 2640580"/>
                <a:gd name="connsiteY3" fmla="*/ 36853 h 3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0580" h="36852">
                  <a:moveTo>
                    <a:pt x="0" y="0"/>
                  </a:moveTo>
                  <a:lnTo>
                    <a:pt x="2640581" y="0"/>
                  </a:lnTo>
                  <a:lnTo>
                    <a:pt x="2640581" y="36853"/>
                  </a:lnTo>
                  <a:lnTo>
                    <a:pt x="0" y="36853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09D872E1-4CFF-3999-76EE-D8EC40D7BC84}"/>
                </a:ext>
              </a:extLst>
            </p:cNvPr>
            <p:cNvSpPr/>
            <p:nvPr/>
          </p:nvSpPr>
          <p:spPr>
            <a:xfrm>
              <a:off x="4708221" y="4144742"/>
              <a:ext cx="2640580" cy="36852"/>
            </a:xfrm>
            <a:custGeom>
              <a:avLst/>
              <a:gdLst>
                <a:gd name="connsiteX0" fmla="*/ 0 w 2640580"/>
                <a:gd name="connsiteY0" fmla="*/ 0 h 36852"/>
                <a:gd name="connsiteX1" fmla="*/ 2640581 w 2640580"/>
                <a:gd name="connsiteY1" fmla="*/ 0 h 36852"/>
                <a:gd name="connsiteX2" fmla="*/ 2640581 w 2640580"/>
                <a:gd name="connsiteY2" fmla="*/ 36853 h 36852"/>
                <a:gd name="connsiteX3" fmla="*/ 0 w 2640580"/>
                <a:gd name="connsiteY3" fmla="*/ 36853 h 3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0580" h="36852">
                  <a:moveTo>
                    <a:pt x="0" y="0"/>
                  </a:moveTo>
                  <a:lnTo>
                    <a:pt x="2640581" y="0"/>
                  </a:lnTo>
                  <a:lnTo>
                    <a:pt x="2640581" y="36853"/>
                  </a:lnTo>
                  <a:lnTo>
                    <a:pt x="0" y="36853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44BD30F-587B-70ED-62F3-1CBA711DB08D}"/>
                </a:ext>
              </a:extLst>
            </p:cNvPr>
            <p:cNvSpPr/>
            <p:nvPr/>
          </p:nvSpPr>
          <p:spPr>
            <a:xfrm>
              <a:off x="6532220" y="4059928"/>
              <a:ext cx="1191488" cy="1383802"/>
            </a:xfrm>
            <a:custGeom>
              <a:avLst/>
              <a:gdLst>
                <a:gd name="connsiteX0" fmla="*/ 1156750 w 1191488"/>
                <a:gd name="connsiteY0" fmla="*/ 51750 h 1383802"/>
                <a:gd name="connsiteX1" fmla="*/ 985816 w 1191488"/>
                <a:gd name="connsiteY1" fmla="*/ 475424 h 1383802"/>
                <a:gd name="connsiteX2" fmla="*/ 306918 w 1191488"/>
                <a:gd name="connsiteY2" fmla="*/ 433344 h 1383802"/>
                <a:gd name="connsiteX3" fmla="*/ 439692 w 1191488"/>
                <a:gd name="connsiteY3" fmla="*/ 693404 h 1383802"/>
                <a:gd name="connsiteX4" fmla="*/ 633103 w 1191488"/>
                <a:gd name="connsiteY4" fmla="*/ 1376876 h 1383802"/>
                <a:gd name="connsiteX5" fmla="*/ 463215 w 1191488"/>
                <a:gd name="connsiteY5" fmla="*/ 1383802 h 1383802"/>
                <a:gd name="connsiteX6" fmla="*/ 74 w 1191488"/>
                <a:gd name="connsiteY6" fmla="*/ 288809 h 1383802"/>
                <a:gd name="connsiteX7" fmla="*/ 831087 w 1191488"/>
                <a:gd name="connsiteY7" fmla="*/ 0 h 138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1488" h="1383802">
                  <a:moveTo>
                    <a:pt x="1156750" y="51750"/>
                  </a:moveTo>
                  <a:cubicBezTo>
                    <a:pt x="1156750" y="51750"/>
                    <a:pt x="1305989" y="390088"/>
                    <a:pt x="985816" y="475424"/>
                  </a:cubicBezTo>
                  <a:cubicBezTo>
                    <a:pt x="766922" y="533840"/>
                    <a:pt x="448055" y="386821"/>
                    <a:pt x="306918" y="433344"/>
                  </a:cubicBezTo>
                  <a:cubicBezTo>
                    <a:pt x="306918" y="433344"/>
                    <a:pt x="368470" y="455038"/>
                    <a:pt x="439692" y="693404"/>
                  </a:cubicBezTo>
                  <a:cubicBezTo>
                    <a:pt x="510914" y="931770"/>
                    <a:pt x="633103" y="1376876"/>
                    <a:pt x="633103" y="1376876"/>
                  </a:cubicBezTo>
                  <a:lnTo>
                    <a:pt x="463215" y="1383802"/>
                  </a:lnTo>
                  <a:cubicBezTo>
                    <a:pt x="463215" y="1383802"/>
                    <a:pt x="9222" y="456998"/>
                    <a:pt x="74" y="288809"/>
                  </a:cubicBezTo>
                  <a:cubicBezTo>
                    <a:pt x="-9074" y="120620"/>
                    <a:pt x="831087" y="0"/>
                    <a:pt x="831087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E5203BF-5180-C0CE-AB3C-2805B553C6C6}"/>
                </a:ext>
              </a:extLst>
            </p:cNvPr>
            <p:cNvSpPr/>
            <p:nvPr/>
          </p:nvSpPr>
          <p:spPr>
            <a:xfrm>
              <a:off x="6798557" y="4111025"/>
              <a:ext cx="1286520" cy="1327478"/>
            </a:xfrm>
            <a:custGeom>
              <a:avLst/>
              <a:gdLst>
                <a:gd name="connsiteX0" fmla="*/ 1255541 w 1286520"/>
                <a:gd name="connsiteY0" fmla="*/ 48484 h 1327478"/>
                <a:gd name="connsiteX1" fmla="*/ 1067488 w 1286520"/>
                <a:gd name="connsiteY1" fmla="*/ 446283 h 1327478"/>
                <a:gd name="connsiteX2" fmla="*/ 383754 w 1286520"/>
                <a:gd name="connsiteY2" fmla="*/ 428510 h 1327478"/>
                <a:gd name="connsiteX3" fmla="*/ 548284 w 1286520"/>
                <a:gd name="connsiteY3" fmla="*/ 671449 h 1327478"/>
                <a:gd name="connsiteX4" fmla="*/ 753065 w 1286520"/>
                <a:gd name="connsiteY4" fmla="*/ 1327478 h 1327478"/>
                <a:gd name="connsiteX5" fmla="*/ 543972 w 1286520"/>
                <a:gd name="connsiteY5" fmla="*/ 1327478 h 1327478"/>
                <a:gd name="connsiteX6" fmla="*/ 69 w 1286520"/>
                <a:gd name="connsiteY6" fmla="*/ 247122 h 1327478"/>
                <a:gd name="connsiteX7" fmla="*/ 890543 w 1286520"/>
                <a:gd name="connsiteY7" fmla="*/ 0 h 1327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6520" h="1327478">
                  <a:moveTo>
                    <a:pt x="1255541" y="48484"/>
                  </a:moveTo>
                  <a:cubicBezTo>
                    <a:pt x="1255541" y="48484"/>
                    <a:pt x="1399292" y="411259"/>
                    <a:pt x="1067488" y="446283"/>
                  </a:cubicBezTo>
                  <a:cubicBezTo>
                    <a:pt x="810042" y="473465"/>
                    <a:pt x="574290" y="448504"/>
                    <a:pt x="383754" y="428510"/>
                  </a:cubicBezTo>
                  <a:cubicBezTo>
                    <a:pt x="383754" y="428510"/>
                    <a:pt x="477062" y="433084"/>
                    <a:pt x="548284" y="671449"/>
                  </a:cubicBezTo>
                  <a:cubicBezTo>
                    <a:pt x="619507" y="909815"/>
                    <a:pt x="753065" y="1327478"/>
                    <a:pt x="753065" y="1327478"/>
                  </a:cubicBezTo>
                  <a:lnTo>
                    <a:pt x="543972" y="1327478"/>
                  </a:lnTo>
                  <a:cubicBezTo>
                    <a:pt x="543972" y="1327478"/>
                    <a:pt x="9217" y="415311"/>
                    <a:pt x="69" y="247122"/>
                  </a:cubicBezTo>
                  <a:cubicBezTo>
                    <a:pt x="-9079" y="78933"/>
                    <a:pt x="890543" y="0"/>
                    <a:pt x="890543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AA75E4E-F8F7-B913-FEC4-9D72D651DE8D}"/>
                </a:ext>
              </a:extLst>
            </p:cNvPr>
            <p:cNvSpPr/>
            <p:nvPr/>
          </p:nvSpPr>
          <p:spPr>
            <a:xfrm>
              <a:off x="6755631" y="4316459"/>
              <a:ext cx="567686" cy="1145044"/>
            </a:xfrm>
            <a:custGeom>
              <a:avLst/>
              <a:gdLst>
                <a:gd name="connsiteX0" fmla="*/ 357287 w 567686"/>
                <a:gd name="connsiteY0" fmla="*/ 1145045 h 1145044"/>
                <a:gd name="connsiteX1" fmla="*/ 0 w 567686"/>
                <a:gd name="connsiteY1" fmla="*/ 133297 h 1145044"/>
                <a:gd name="connsiteX2" fmla="*/ 566903 w 567686"/>
                <a:gd name="connsiteY2" fmla="*/ 0 h 1145044"/>
                <a:gd name="connsiteX3" fmla="*/ 567687 w 567686"/>
                <a:gd name="connsiteY3" fmla="*/ 6534 h 1145044"/>
                <a:gd name="connsiteX4" fmla="*/ 6534 w 567686"/>
                <a:gd name="connsiteY4" fmla="*/ 133297 h 1145044"/>
                <a:gd name="connsiteX5" fmla="*/ 363429 w 567686"/>
                <a:gd name="connsiteY5" fmla="*/ 1142823 h 114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7686" h="1145044">
                  <a:moveTo>
                    <a:pt x="357287" y="1145045"/>
                  </a:moveTo>
                  <a:cubicBezTo>
                    <a:pt x="342782" y="1105840"/>
                    <a:pt x="0" y="191059"/>
                    <a:pt x="0" y="133297"/>
                  </a:cubicBezTo>
                  <a:cubicBezTo>
                    <a:pt x="0" y="75535"/>
                    <a:pt x="508880" y="7449"/>
                    <a:pt x="566903" y="0"/>
                  </a:cubicBezTo>
                  <a:lnTo>
                    <a:pt x="567687" y="6534"/>
                  </a:lnTo>
                  <a:cubicBezTo>
                    <a:pt x="342128" y="35285"/>
                    <a:pt x="6534" y="93439"/>
                    <a:pt x="6534" y="133297"/>
                  </a:cubicBezTo>
                  <a:cubicBezTo>
                    <a:pt x="6534" y="189360"/>
                    <a:pt x="359378" y="1133283"/>
                    <a:pt x="363429" y="114282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7491633C-0F28-067B-69F9-4383A30B6DBB}"/>
                </a:ext>
              </a:extLst>
            </p:cNvPr>
            <p:cNvSpPr/>
            <p:nvPr/>
          </p:nvSpPr>
          <p:spPr>
            <a:xfrm>
              <a:off x="7385131" y="5460327"/>
              <a:ext cx="173416" cy="135910"/>
            </a:xfrm>
            <a:custGeom>
              <a:avLst/>
              <a:gdLst>
                <a:gd name="connsiteX0" fmla="*/ 146757 w 173416"/>
                <a:gd name="connsiteY0" fmla="*/ 0 h 135910"/>
                <a:gd name="connsiteX1" fmla="*/ 173416 w 173416"/>
                <a:gd name="connsiteY1" fmla="*/ 135911 h 135910"/>
                <a:gd name="connsiteX2" fmla="*/ 62728 w 173416"/>
                <a:gd name="connsiteY2" fmla="*/ 135911 h 135910"/>
                <a:gd name="connsiteX3" fmla="*/ 0 w 173416"/>
                <a:gd name="connsiteY3" fmla="*/ 15682 h 135910"/>
                <a:gd name="connsiteX4" fmla="*/ 146757 w 173416"/>
                <a:gd name="connsiteY4" fmla="*/ 0 h 13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416" h="135910">
                  <a:moveTo>
                    <a:pt x="146757" y="0"/>
                  </a:moveTo>
                  <a:lnTo>
                    <a:pt x="173416" y="135911"/>
                  </a:lnTo>
                  <a:lnTo>
                    <a:pt x="62728" y="135911"/>
                  </a:lnTo>
                  <a:lnTo>
                    <a:pt x="0" y="15682"/>
                  </a:lnTo>
                  <a:lnTo>
                    <a:pt x="146757" y="0"/>
                  </a:ln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4A42EFC7-5F1E-D14A-D493-86CCC959745B}"/>
                </a:ext>
              </a:extLst>
            </p:cNvPr>
            <p:cNvSpPr/>
            <p:nvPr/>
          </p:nvSpPr>
          <p:spPr>
            <a:xfrm>
              <a:off x="7285289" y="5573499"/>
              <a:ext cx="303968" cy="247644"/>
            </a:xfrm>
            <a:custGeom>
              <a:avLst/>
              <a:gdLst>
                <a:gd name="connsiteX0" fmla="*/ 273258 w 303968"/>
                <a:gd name="connsiteY0" fmla="*/ 0 h 247644"/>
                <a:gd name="connsiteX1" fmla="*/ 156558 w 303968"/>
                <a:gd name="connsiteY1" fmla="*/ 22739 h 247644"/>
                <a:gd name="connsiteX2" fmla="*/ 113564 w 303968"/>
                <a:gd name="connsiteY2" fmla="*/ 125979 h 247644"/>
                <a:gd name="connsiteX3" fmla="*/ 0 w 303968"/>
                <a:gd name="connsiteY3" fmla="*/ 247644 h 247644"/>
                <a:gd name="connsiteX4" fmla="*/ 205826 w 303968"/>
                <a:gd name="connsiteY4" fmla="*/ 247644 h 247644"/>
                <a:gd name="connsiteX5" fmla="*/ 236928 w 303968"/>
                <a:gd name="connsiteY5" fmla="*/ 202820 h 247644"/>
                <a:gd name="connsiteX6" fmla="*/ 247122 w 303968"/>
                <a:gd name="connsiteY6" fmla="*/ 247644 h 247644"/>
                <a:gd name="connsiteX7" fmla="*/ 303969 w 303968"/>
                <a:gd name="connsiteY7" fmla="*/ 247644 h 247644"/>
                <a:gd name="connsiteX8" fmla="*/ 273258 w 303968"/>
                <a:gd name="connsiteY8" fmla="*/ 0 h 24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3968" h="247644">
                  <a:moveTo>
                    <a:pt x="273258" y="0"/>
                  </a:moveTo>
                  <a:cubicBezTo>
                    <a:pt x="277309" y="32932"/>
                    <a:pt x="167666" y="5620"/>
                    <a:pt x="156558" y="22739"/>
                  </a:cubicBezTo>
                  <a:cubicBezTo>
                    <a:pt x="145450" y="39859"/>
                    <a:pt x="130422" y="97098"/>
                    <a:pt x="113564" y="125979"/>
                  </a:cubicBezTo>
                  <a:cubicBezTo>
                    <a:pt x="96705" y="154859"/>
                    <a:pt x="0" y="247644"/>
                    <a:pt x="0" y="247644"/>
                  </a:cubicBezTo>
                  <a:lnTo>
                    <a:pt x="205826" y="247644"/>
                  </a:lnTo>
                  <a:lnTo>
                    <a:pt x="236928" y="202820"/>
                  </a:lnTo>
                  <a:lnTo>
                    <a:pt x="247122" y="247644"/>
                  </a:lnTo>
                  <a:lnTo>
                    <a:pt x="303969" y="247644"/>
                  </a:lnTo>
                  <a:cubicBezTo>
                    <a:pt x="303969" y="247644"/>
                    <a:pt x="282406" y="23131"/>
                    <a:pt x="273258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47D5F020-44D4-760A-E9AA-49613D9AC2C1}"/>
                </a:ext>
              </a:extLst>
            </p:cNvPr>
            <p:cNvSpPr/>
            <p:nvPr/>
          </p:nvSpPr>
          <p:spPr>
            <a:xfrm>
              <a:off x="7310381" y="5438503"/>
              <a:ext cx="278877" cy="80631"/>
            </a:xfrm>
            <a:custGeom>
              <a:avLst/>
              <a:gdLst>
                <a:gd name="connsiteX0" fmla="*/ 16466 w 278877"/>
                <a:gd name="connsiteY0" fmla="*/ 80631 h 80631"/>
                <a:gd name="connsiteX1" fmla="*/ 278877 w 278877"/>
                <a:gd name="connsiteY1" fmla="*/ 80631 h 80631"/>
                <a:gd name="connsiteX2" fmla="*/ 262280 w 278877"/>
                <a:gd name="connsiteY2" fmla="*/ 0 h 80631"/>
                <a:gd name="connsiteX3" fmla="*/ 0 w 278877"/>
                <a:gd name="connsiteY3" fmla="*/ 0 h 80631"/>
                <a:gd name="connsiteX4" fmla="*/ 16466 w 278877"/>
                <a:gd name="connsiteY4" fmla="*/ 80631 h 8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631">
                  <a:moveTo>
                    <a:pt x="16466" y="80631"/>
                  </a:moveTo>
                  <a:lnTo>
                    <a:pt x="278877" y="80631"/>
                  </a:lnTo>
                  <a:lnTo>
                    <a:pt x="262280" y="0"/>
                  </a:lnTo>
                  <a:lnTo>
                    <a:pt x="0" y="0"/>
                  </a:lnTo>
                  <a:lnTo>
                    <a:pt x="16466" y="80631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383C80A2-B836-BA5D-E96A-0D71FFD64927}"/>
                </a:ext>
              </a:extLst>
            </p:cNvPr>
            <p:cNvSpPr/>
            <p:nvPr/>
          </p:nvSpPr>
          <p:spPr>
            <a:xfrm>
              <a:off x="7310381" y="5438503"/>
              <a:ext cx="278877" cy="80631"/>
            </a:xfrm>
            <a:custGeom>
              <a:avLst/>
              <a:gdLst>
                <a:gd name="connsiteX0" fmla="*/ 16466 w 278877"/>
                <a:gd name="connsiteY0" fmla="*/ 80631 h 80631"/>
                <a:gd name="connsiteX1" fmla="*/ 278877 w 278877"/>
                <a:gd name="connsiteY1" fmla="*/ 80631 h 80631"/>
                <a:gd name="connsiteX2" fmla="*/ 262280 w 278877"/>
                <a:gd name="connsiteY2" fmla="*/ 0 h 80631"/>
                <a:gd name="connsiteX3" fmla="*/ 0 w 278877"/>
                <a:gd name="connsiteY3" fmla="*/ 0 h 80631"/>
                <a:gd name="connsiteX4" fmla="*/ 16466 w 278877"/>
                <a:gd name="connsiteY4" fmla="*/ 80631 h 8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631">
                  <a:moveTo>
                    <a:pt x="16466" y="80631"/>
                  </a:moveTo>
                  <a:lnTo>
                    <a:pt x="278877" y="80631"/>
                  </a:lnTo>
                  <a:lnTo>
                    <a:pt x="262280" y="0"/>
                  </a:lnTo>
                  <a:lnTo>
                    <a:pt x="0" y="0"/>
                  </a:lnTo>
                  <a:lnTo>
                    <a:pt x="16466" y="80631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3691901-4EB2-80C7-5B02-3EA81F7D0ADA}"/>
                </a:ext>
              </a:extLst>
            </p:cNvPr>
            <p:cNvSpPr/>
            <p:nvPr/>
          </p:nvSpPr>
          <p:spPr>
            <a:xfrm>
              <a:off x="7099353" y="2771116"/>
              <a:ext cx="57400" cy="32386"/>
            </a:xfrm>
            <a:custGeom>
              <a:avLst/>
              <a:gdLst>
                <a:gd name="connsiteX0" fmla="*/ 8077 w 57400"/>
                <a:gd name="connsiteY0" fmla="*/ 32033 h 32386"/>
                <a:gd name="connsiteX1" fmla="*/ 2196 w 57400"/>
                <a:gd name="connsiteY1" fmla="*/ 30988 h 32386"/>
                <a:gd name="connsiteX2" fmla="*/ 1412 w 57400"/>
                <a:gd name="connsiteY2" fmla="*/ 22363 h 32386"/>
                <a:gd name="connsiteX3" fmla="*/ 52117 w 57400"/>
                <a:gd name="connsiteY3" fmla="*/ 147 h 32386"/>
                <a:gd name="connsiteX4" fmla="*/ 57371 w 57400"/>
                <a:gd name="connsiteY4" fmla="*/ 6589 h 32386"/>
                <a:gd name="connsiteX5" fmla="*/ 57345 w 57400"/>
                <a:gd name="connsiteY5" fmla="*/ 6812 h 32386"/>
                <a:gd name="connsiteX6" fmla="*/ 50745 w 57400"/>
                <a:gd name="connsiteY6" fmla="*/ 12183 h 32386"/>
                <a:gd name="connsiteX7" fmla="*/ 50680 w 57400"/>
                <a:gd name="connsiteY7" fmla="*/ 12170 h 32386"/>
                <a:gd name="connsiteX8" fmla="*/ 10691 w 57400"/>
                <a:gd name="connsiteY8" fmla="*/ 30204 h 32386"/>
                <a:gd name="connsiteX9" fmla="*/ 8077 w 57400"/>
                <a:gd name="connsiteY9" fmla="*/ 32033 h 3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400" h="32386">
                  <a:moveTo>
                    <a:pt x="8077" y="32033"/>
                  </a:moveTo>
                  <a:cubicBezTo>
                    <a:pt x="6065" y="32752"/>
                    <a:pt x="3830" y="32360"/>
                    <a:pt x="2196" y="30988"/>
                  </a:cubicBezTo>
                  <a:cubicBezTo>
                    <a:pt x="-391" y="28819"/>
                    <a:pt x="-744" y="24964"/>
                    <a:pt x="1412" y="22363"/>
                  </a:cubicBezTo>
                  <a:cubicBezTo>
                    <a:pt x="13644" y="7086"/>
                    <a:pt x="32593" y="-1225"/>
                    <a:pt x="52117" y="147"/>
                  </a:cubicBezTo>
                  <a:cubicBezTo>
                    <a:pt x="55345" y="474"/>
                    <a:pt x="57698" y="3362"/>
                    <a:pt x="57371" y="6589"/>
                  </a:cubicBezTo>
                  <a:cubicBezTo>
                    <a:pt x="57358" y="6668"/>
                    <a:pt x="57358" y="6733"/>
                    <a:pt x="57345" y="6812"/>
                  </a:cubicBezTo>
                  <a:cubicBezTo>
                    <a:pt x="57005" y="10118"/>
                    <a:pt x="54051" y="12523"/>
                    <a:pt x="50745" y="12183"/>
                  </a:cubicBezTo>
                  <a:cubicBezTo>
                    <a:pt x="50732" y="12170"/>
                    <a:pt x="50706" y="12170"/>
                    <a:pt x="50680" y="12170"/>
                  </a:cubicBezTo>
                  <a:cubicBezTo>
                    <a:pt x="35233" y="11425"/>
                    <a:pt x="20361" y="18129"/>
                    <a:pt x="10691" y="30204"/>
                  </a:cubicBezTo>
                  <a:cubicBezTo>
                    <a:pt x="10063" y="31106"/>
                    <a:pt x="9136" y="31759"/>
                    <a:pt x="8077" y="32033"/>
                  </a:cubicBezTo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2B9A8D2-1A40-4C0D-8F7C-D7614BCF11BA}"/>
                </a:ext>
              </a:extLst>
            </p:cNvPr>
            <p:cNvSpPr/>
            <p:nvPr/>
          </p:nvSpPr>
          <p:spPr>
            <a:xfrm>
              <a:off x="7095015" y="2829548"/>
              <a:ext cx="36460" cy="73721"/>
            </a:xfrm>
            <a:custGeom>
              <a:avLst/>
              <a:gdLst>
                <a:gd name="connsiteX0" fmla="*/ 23784 w 36460"/>
                <a:gd name="connsiteY0" fmla="*/ 0 h 73721"/>
                <a:gd name="connsiteX1" fmla="*/ 0 w 36460"/>
                <a:gd name="connsiteY1" fmla="*/ 69654 h 73721"/>
                <a:gd name="connsiteX2" fmla="*/ 36461 w 36460"/>
                <a:gd name="connsiteY2" fmla="*/ 69654 h 7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460" h="73721">
                  <a:moveTo>
                    <a:pt x="23784" y="0"/>
                  </a:moveTo>
                  <a:cubicBezTo>
                    <a:pt x="19093" y="24202"/>
                    <a:pt x="11095" y="47647"/>
                    <a:pt x="0" y="69654"/>
                  </a:cubicBezTo>
                  <a:cubicBezTo>
                    <a:pt x="11552" y="75077"/>
                    <a:pt x="24908" y="75077"/>
                    <a:pt x="36461" y="69654"/>
                  </a:cubicBezTo>
                  <a:close/>
                </a:path>
              </a:pathLst>
            </a:custGeom>
            <a:solidFill>
              <a:srgbClr val="A02724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1D2B71FC-CEEF-5F42-1025-D62404BB478B}"/>
                </a:ext>
              </a:extLst>
            </p:cNvPr>
            <p:cNvSpPr/>
            <p:nvPr/>
          </p:nvSpPr>
          <p:spPr>
            <a:xfrm>
              <a:off x="7110106" y="2817736"/>
              <a:ext cx="25691" cy="36591"/>
            </a:xfrm>
            <a:custGeom>
              <a:avLst/>
              <a:gdLst>
                <a:gd name="connsiteX0" fmla="*/ 24636 w 25691"/>
                <a:gd name="connsiteY0" fmla="*/ 14818 h 36591"/>
                <a:gd name="connsiteX1" fmla="*/ 17971 w 25691"/>
                <a:gd name="connsiteY1" fmla="*/ 36250 h 36591"/>
                <a:gd name="connsiteX2" fmla="*/ 1113 w 25691"/>
                <a:gd name="connsiteY2" fmla="*/ 21613 h 36591"/>
                <a:gd name="connsiteX3" fmla="*/ 7647 w 25691"/>
                <a:gd name="connsiteY3" fmla="*/ 312 h 36591"/>
                <a:gd name="connsiteX4" fmla="*/ 24636 w 25691"/>
                <a:gd name="connsiteY4" fmla="*/ 14818 h 3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91" h="36591">
                  <a:moveTo>
                    <a:pt x="24636" y="14818"/>
                  </a:moveTo>
                  <a:cubicBezTo>
                    <a:pt x="27381" y="24749"/>
                    <a:pt x="24636" y="34289"/>
                    <a:pt x="17971" y="36250"/>
                  </a:cubicBezTo>
                  <a:cubicBezTo>
                    <a:pt x="11307" y="38210"/>
                    <a:pt x="3988" y="31545"/>
                    <a:pt x="1113" y="21613"/>
                  </a:cubicBezTo>
                  <a:cubicBezTo>
                    <a:pt x="-1762" y="11681"/>
                    <a:pt x="1113" y="2141"/>
                    <a:pt x="7647" y="312"/>
                  </a:cubicBezTo>
                  <a:cubicBezTo>
                    <a:pt x="14182" y="-1518"/>
                    <a:pt x="21761" y="4886"/>
                    <a:pt x="24636" y="14818"/>
                  </a:cubicBezTo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30D5F62E-8F11-D596-A223-5E416D3A323F}"/>
                </a:ext>
              </a:extLst>
            </p:cNvPr>
            <p:cNvSpPr/>
            <p:nvPr/>
          </p:nvSpPr>
          <p:spPr>
            <a:xfrm>
              <a:off x="7094623" y="2817786"/>
              <a:ext cx="26136" cy="6679"/>
            </a:xfrm>
            <a:custGeom>
              <a:avLst/>
              <a:gdLst>
                <a:gd name="connsiteX0" fmla="*/ 26137 w 26136"/>
                <a:gd name="connsiteY0" fmla="*/ 0 h 6679"/>
                <a:gd name="connsiteX1" fmla="*/ 0 w 26136"/>
                <a:gd name="connsiteY1" fmla="*/ 0 h 6679"/>
                <a:gd name="connsiteX2" fmla="*/ 26137 w 26136"/>
                <a:gd name="connsiteY2" fmla="*/ 0 h 6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36" h="6679">
                  <a:moveTo>
                    <a:pt x="26137" y="0"/>
                  </a:moveTo>
                  <a:lnTo>
                    <a:pt x="0" y="0"/>
                  </a:lnTo>
                  <a:cubicBezTo>
                    <a:pt x="0" y="0"/>
                    <a:pt x="17511" y="15029"/>
                    <a:pt x="26137" y="0"/>
                  </a:cubicBezTo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21ADFFAD-D388-C444-32EE-B3240E1BA4B1}"/>
                </a:ext>
              </a:extLst>
            </p:cNvPr>
            <p:cNvSpPr/>
            <p:nvPr/>
          </p:nvSpPr>
          <p:spPr>
            <a:xfrm>
              <a:off x="7092964" y="2667632"/>
              <a:ext cx="60858" cy="99841"/>
            </a:xfrm>
            <a:custGeom>
              <a:avLst/>
              <a:gdLst>
                <a:gd name="connsiteX0" fmla="*/ 28580 w 60858"/>
                <a:gd name="connsiteY0" fmla="*/ 0 h 99841"/>
                <a:gd name="connsiteX1" fmla="*/ 18386 w 60858"/>
                <a:gd name="connsiteY1" fmla="*/ 99842 h 99841"/>
                <a:gd name="connsiteX2" fmla="*/ 60858 w 60858"/>
                <a:gd name="connsiteY2" fmla="*/ 12545 h 99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58" h="99841">
                  <a:moveTo>
                    <a:pt x="28580" y="0"/>
                  </a:moveTo>
                  <a:cubicBezTo>
                    <a:pt x="28580" y="0"/>
                    <a:pt x="-28267" y="14506"/>
                    <a:pt x="18386" y="99842"/>
                  </a:cubicBezTo>
                  <a:lnTo>
                    <a:pt x="60858" y="12545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2BF7424-7FC0-5C27-8CD5-760EE9B1BC27}"/>
                </a:ext>
              </a:extLst>
            </p:cNvPr>
            <p:cNvSpPr/>
            <p:nvPr/>
          </p:nvSpPr>
          <p:spPr>
            <a:xfrm>
              <a:off x="7356778" y="2401214"/>
              <a:ext cx="301832" cy="314175"/>
            </a:xfrm>
            <a:custGeom>
              <a:avLst/>
              <a:gdLst>
                <a:gd name="connsiteX0" fmla="*/ 7183 w 301832"/>
                <a:gd name="connsiteY0" fmla="*/ 175854 h 314175"/>
                <a:gd name="connsiteX1" fmla="*/ 113036 w 301832"/>
                <a:gd name="connsiteY1" fmla="*/ 739 h 314175"/>
                <a:gd name="connsiteX2" fmla="*/ 240060 w 301832"/>
                <a:gd name="connsiteY2" fmla="*/ 144490 h 314175"/>
                <a:gd name="connsiteX3" fmla="*/ 290896 w 301832"/>
                <a:gd name="connsiteY3" fmla="*/ 254264 h 314175"/>
                <a:gd name="connsiteX4" fmla="*/ 83109 w 301832"/>
                <a:gd name="connsiteY4" fmla="*/ 292815 h 314175"/>
                <a:gd name="connsiteX5" fmla="*/ 7183 w 301832"/>
                <a:gd name="connsiteY5" fmla="*/ 175854 h 31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832" h="314175">
                  <a:moveTo>
                    <a:pt x="7183" y="175854"/>
                  </a:moveTo>
                  <a:cubicBezTo>
                    <a:pt x="7183" y="175854"/>
                    <a:pt x="-41170" y="-13244"/>
                    <a:pt x="113036" y="739"/>
                  </a:cubicBezTo>
                  <a:cubicBezTo>
                    <a:pt x="267242" y="14722"/>
                    <a:pt x="240060" y="144490"/>
                    <a:pt x="240060" y="144490"/>
                  </a:cubicBezTo>
                  <a:cubicBezTo>
                    <a:pt x="240060" y="144490"/>
                    <a:pt x="332976" y="147757"/>
                    <a:pt x="290896" y="254264"/>
                  </a:cubicBezTo>
                  <a:cubicBezTo>
                    <a:pt x="248816" y="360771"/>
                    <a:pt x="83109" y="292815"/>
                    <a:pt x="83109" y="292815"/>
                  </a:cubicBezTo>
                  <a:cubicBezTo>
                    <a:pt x="43643" y="267332"/>
                    <a:pt x="20512" y="226167"/>
                    <a:pt x="7183" y="175854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6AE2036-B783-471D-8158-573CDBDF02CD}"/>
                </a:ext>
              </a:extLst>
            </p:cNvPr>
            <p:cNvSpPr/>
            <p:nvPr/>
          </p:nvSpPr>
          <p:spPr>
            <a:xfrm>
              <a:off x="7318221" y="2880122"/>
              <a:ext cx="204867" cy="275610"/>
            </a:xfrm>
            <a:custGeom>
              <a:avLst/>
              <a:gdLst>
                <a:gd name="connsiteX0" fmla="*/ 112257 w 204867"/>
                <a:gd name="connsiteY0" fmla="*/ 259406 h 275610"/>
                <a:gd name="connsiteX1" fmla="*/ 18426 w 204867"/>
                <a:gd name="connsiteY1" fmla="*/ 275610 h 275610"/>
                <a:gd name="connsiteX2" fmla="*/ 0 w 204867"/>
                <a:gd name="connsiteY2" fmla="*/ 160609 h 275610"/>
                <a:gd name="connsiteX3" fmla="*/ 106768 w 204867"/>
                <a:gd name="connsiteY3" fmla="*/ 0 h 275610"/>
                <a:gd name="connsiteX4" fmla="*/ 203212 w 204867"/>
                <a:gd name="connsiteY4" fmla="*/ 252218 h 275610"/>
                <a:gd name="connsiteX5" fmla="*/ 112257 w 204867"/>
                <a:gd name="connsiteY5" fmla="*/ 259406 h 275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867" h="275610">
                  <a:moveTo>
                    <a:pt x="112257" y="259406"/>
                  </a:moveTo>
                  <a:cubicBezTo>
                    <a:pt x="80057" y="255106"/>
                    <a:pt x="47320" y="260765"/>
                    <a:pt x="18426" y="275610"/>
                  </a:cubicBezTo>
                  <a:cubicBezTo>
                    <a:pt x="37637" y="239281"/>
                    <a:pt x="21563" y="198115"/>
                    <a:pt x="0" y="160609"/>
                  </a:cubicBezTo>
                  <a:lnTo>
                    <a:pt x="106768" y="0"/>
                  </a:lnTo>
                  <a:cubicBezTo>
                    <a:pt x="113302" y="78410"/>
                    <a:pt x="137479" y="217587"/>
                    <a:pt x="203212" y="252218"/>
                  </a:cubicBezTo>
                  <a:cubicBezTo>
                    <a:pt x="203212" y="252218"/>
                    <a:pt x="224775" y="270906"/>
                    <a:pt x="112257" y="259406"/>
                  </a:cubicBez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19009FDC-0B02-7DA3-A12E-1391FE6BB41C}"/>
                </a:ext>
              </a:extLst>
            </p:cNvPr>
            <p:cNvSpPr/>
            <p:nvPr/>
          </p:nvSpPr>
          <p:spPr>
            <a:xfrm>
              <a:off x="7318221" y="2945594"/>
              <a:ext cx="77026" cy="134211"/>
            </a:xfrm>
            <a:custGeom>
              <a:avLst/>
              <a:gdLst>
                <a:gd name="connsiteX0" fmla="*/ 63251 w 77026"/>
                <a:gd name="connsiteY0" fmla="*/ 0 h 134211"/>
                <a:gd name="connsiteX1" fmla="*/ 0 w 77026"/>
                <a:gd name="connsiteY1" fmla="*/ 95007 h 134211"/>
                <a:gd name="connsiteX2" fmla="*/ 18688 w 77026"/>
                <a:gd name="connsiteY2" fmla="*/ 134212 h 134211"/>
                <a:gd name="connsiteX3" fmla="*/ 76319 w 77026"/>
                <a:gd name="connsiteY3" fmla="*/ 39858 h 134211"/>
                <a:gd name="connsiteX4" fmla="*/ 63251 w 77026"/>
                <a:gd name="connsiteY4" fmla="*/ 653 h 134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26" h="134211">
                  <a:moveTo>
                    <a:pt x="63251" y="0"/>
                  </a:moveTo>
                  <a:lnTo>
                    <a:pt x="0" y="95007"/>
                  </a:lnTo>
                  <a:cubicBezTo>
                    <a:pt x="7371" y="107500"/>
                    <a:pt x="13630" y="120621"/>
                    <a:pt x="18688" y="134212"/>
                  </a:cubicBezTo>
                  <a:cubicBezTo>
                    <a:pt x="48876" y="121143"/>
                    <a:pt x="82331" y="73836"/>
                    <a:pt x="76319" y="39858"/>
                  </a:cubicBezTo>
                  <a:cubicBezTo>
                    <a:pt x="74359" y="26110"/>
                    <a:pt x="69929" y="12833"/>
                    <a:pt x="63251" y="653"/>
                  </a:cubicBezTo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09C31ED7-E35B-70E8-1CA7-350BC8BB6B0A}"/>
                </a:ext>
              </a:extLst>
            </p:cNvPr>
            <p:cNvSpPr/>
            <p:nvPr/>
          </p:nvSpPr>
          <p:spPr>
            <a:xfrm>
              <a:off x="7111012" y="2578816"/>
              <a:ext cx="353864" cy="477727"/>
            </a:xfrm>
            <a:custGeom>
              <a:avLst/>
              <a:gdLst>
                <a:gd name="connsiteX0" fmla="*/ 342467 w 353864"/>
                <a:gd name="connsiteY0" fmla="*/ 151282 h 477727"/>
                <a:gd name="connsiteX1" fmla="*/ 316330 w 353864"/>
                <a:gd name="connsiteY1" fmla="*/ 399580 h 477727"/>
                <a:gd name="connsiteX2" fmla="*/ 35231 w 353864"/>
                <a:gd name="connsiteY2" fmla="*/ 385074 h 477727"/>
                <a:gd name="connsiteX3" fmla="*/ 83453 w 353864"/>
                <a:gd name="connsiteY3" fmla="*/ 26349 h 477727"/>
                <a:gd name="connsiteX4" fmla="*/ 317859 w 353864"/>
                <a:gd name="connsiteY4" fmla="*/ 79054 h 477727"/>
                <a:gd name="connsiteX5" fmla="*/ 343120 w 353864"/>
                <a:gd name="connsiteY5" fmla="*/ 150890 h 47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3864" h="477727">
                  <a:moveTo>
                    <a:pt x="342467" y="151282"/>
                  </a:moveTo>
                  <a:cubicBezTo>
                    <a:pt x="356973" y="274386"/>
                    <a:pt x="365859" y="326267"/>
                    <a:pt x="316330" y="399580"/>
                  </a:cubicBezTo>
                  <a:cubicBezTo>
                    <a:pt x="240795" y="510399"/>
                    <a:pt x="86328" y="501382"/>
                    <a:pt x="35231" y="385074"/>
                  </a:cubicBezTo>
                  <a:cubicBezTo>
                    <a:pt x="-10900" y="280528"/>
                    <a:pt x="-26974" y="96395"/>
                    <a:pt x="83453" y="26349"/>
                  </a:cubicBezTo>
                  <a:cubicBezTo>
                    <a:pt x="162738" y="-23820"/>
                    <a:pt x="267690" y="-219"/>
                    <a:pt x="317859" y="79054"/>
                  </a:cubicBezTo>
                  <a:cubicBezTo>
                    <a:pt x="331607" y="100786"/>
                    <a:pt x="340245" y="125342"/>
                    <a:pt x="343120" y="150890"/>
                  </a:cubicBezTo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154F4FD9-FE76-6B9C-987A-A431107C3EAD}"/>
                </a:ext>
              </a:extLst>
            </p:cNvPr>
            <p:cNvSpPr/>
            <p:nvPr/>
          </p:nvSpPr>
          <p:spPr>
            <a:xfrm>
              <a:off x="7099363" y="2544947"/>
              <a:ext cx="414819" cy="454783"/>
            </a:xfrm>
            <a:custGeom>
              <a:avLst/>
              <a:gdLst>
                <a:gd name="connsiteX0" fmla="*/ 161227 w 414819"/>
                <a:gd name="connsiteY0" fmla="*/ 6900 h 454783"/>
                <a:gd name="connsiteX1" fmla="*/ 351110 w 414819"/>
                <a:gd name="connsiteY1" fmla="*/ 46105 h 454783"/>
                <a:gd name="connsiteX2" fmla="*/ 332683 w 414819"/>
                <a:gd name="connsiteY2" fmla="*/ 425085 h 454783"/>
                <a:gd name="connsiteX3" fmla="*/ 123590 w 414819"/>
                <a:gd name="connsiteY3" fmla="*/ 376340 h 454783"/>
                <a:gd name="connsiteX4" fmla="*/ 67135 w 414819"/>
                <a:gd name="connsiteY4" fmla="*/ 181623 h 454783"/>
                <a:gd name="connsiteX5" fmla="*/ 20089 w 414819"/>
                <a:gd name="connsiteY5" fmla="*/ 170384 h 454783"/>
                <a:gd name="connsiteX6" fmla="*/ 161227 w 414819"/>
                <a:gd name="connsiteY6" fmla="*/ 6900 h 45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819" h="454783">
                  <a:moveTo>
                    <a:pt x="161227" y="6900"/>
                  </a:moveTo>
                  <a:cubicBezTo>
                    <a:pt x="161227" y="6900"/>
                    <a:pt x="273353" y="-24334"/>
                    <a:pt x="351110" y="46105"/>
                  </a:cubicBezTo>
                  <a:cubicBezTo>
                    <a:pt x="428866" y="116543"/>
                    <a:pt x="449383" y="301459"/>
                    <a:pt x="332683" y="425085"/>
                  </a:cubicBezTo>
                  <a:cubicBezTo>
                    <a:pt x="336342" y="462591"/>
                    <a:pt x="174165" y="481410"/>
                    <a:pt x="123590" y="376340"/>
                  </a:cubicBezTo>
                  <a:cubicBezTo>
                    <a:pt x="105295" y="338181"/>
                    <a:pt x="79289" y="313482"/>
                    <a:pt x="67135" y="181623"/>
                  </a:cubicBezTo>
                  <a:lnTo>
                    <a:pt x="20089" y="170384"/>
                  </a:lnTo>
                  <a:cubicBezTo>
                    <a:pt x="-18985" y="153918"/>
                    <a:pt x="-15064" y="-4078"/>
                    <a:pt x="161227" y="690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82B6F64-CE42-C827-9D92-A6EE14841519}"/>
                </a:ext>
              </a:extLst>
            </p:cNvPr>
            <p:cNvSpPr/>
            <p:nvPr/>
          </p:nvSpPr>
          <p:spPr>
            <a:xfrm>
              <a:off x="7191921" y="2777688"/>
              <a:ext cx="89499" cy="115376"/>
            </a:xfrm>
            <a:custGeom>
              <a:avLst/>
              <a:gdLst>
                <a:gd name="connsiteX0" fmla="*/ 88272 w 89499"/>
                <a:gd name="connsiteY0" fmla="*/ 50553 h 115376"/>
                <a:gd name="connsiteX1" fmla="*/ 50897 w 89499"/>
                <a:gd name="connsiteY1" fmla="*/ 108707 h 115376"/>
                <a:gd name="connsiteX2" fmla="*/ 61 w 89499"/>
                <a:gd name="connsiteY2" fmla="*/ 75513 h 115376"/>
                <a:gd name="connsiteX3" fmla="*/ 41749 w 89499"/>
                <a:gd name="connsiteY3" fmla="*/ 632 h 115376"/>
                <a:gd name="connsiteX4" fmla="*/ 88873 w 89499"/>
                <a:gd name="connsiteY4" fmla="*/ 33538 h 115376"/>
                <a:gd name="connsiteX5" fmla="*/ 88272 w 89499"/>
                <a:gd name="connsiteY5" fmla="*/ 50553 h 11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499" h="115376">
                  <a:moveTo>
                    <a:pt x="88272" y="50553"/>
                  </a:moveTo>
                  <a:cubicBezTo>
                    <a:pt x="84012" y="74128"/>
                    <a:pt x="70565" y="95037"/>
                    <a:pt x="50897" y="108707"/>
                  </a:cubicBezTo>
                  <a:cubicBezTo>
                    <a:pt x="24760" y="126741"/>
                    <a:pt x="1237" y="105701"/>
                    <a:pt x="61" y="75513"/>
                  </a:cubicBezTo>
                  <a:cubicBezTo>
                    <a:pt x="-984" y="48462"/>
                    <a:pt x="11300" y="6513"/>
                    <a:pt x="41749" y="632"/>
                  </a:cubicBezTo>
                  <a:cubicBezTo>
                    <a:pt x="63847" y="-3289"/>
                    <a:pt x="84953" y="11439"/>
                    <a:pt x="88873" y="33538"/>
                  </a:cubicBezTo>
                  <a:cubicBezTo>
                    <a:pt x="89879" y="39196"/>
                    <a:pt x="89671" y="44986"/>
                    <a:pt x="88272" y="50553"/>
                  </a:cubicBezTo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0670C586-5646-B8F4-0A63-131C3F290110}"/>
                </a:ext>
              </a:extLst>
            </p:cNvPr>
            <p:cNvSpPr/>
            <p:nvPr/>
          </p:nvSpPr>
          <p:spPr>
            <a:xfrm>
              <a:off x="7202389" y="2867070"/>
              <a:ext cx="41300" cy="41315"/>
            </a:xfrm>
            <a:custGeom>
              <a:avLst/>
              <a:gdLst>
                <a:gd name="connsiteX0" fmla="*/ 570 w 41300"/>
                <a:gd name="connsiteY0" fmla="*/ 25467 h 41315"/>
                <a:gd name="connsiteX1" fmla="*/ 25466 w 41300"/>
                <a:gd name="connsiteY1" fmla="*/ 40744 h 41315"/>
                <a:gd name="connsiteX2" fmla="*/ 40729 w 41300"/>
                <a:gd name="connsiteY2" fmla="*/ 15848 h 41315"/>
                <a:gd name="connsiteX3" fmla="*/ 15847 w 41300"/>
                <a:gd name="connsiteY3" fmla="*/ 572 h 41315"/>
                <a:gd name="connsiteX4" fmla="*/ 15599 w 41300"/>
                <a:gd name="connsiteY4" fmla="*/ 637 h 41315"/>
                <a:gd name="connsiteX5" fmla="*/ 570 w 41300"/>
                <a:gd name="connsiteY5" fmla="*/ 25467 h 4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00" h="41315">
                  <a:moveTo>
                    <a:pt x="570" y="25467"/>
                  </a:moveTo>
                  <a:cubicBezTo>
                    <a:pt x="3223" y="36562"/>
                    <a:pt x="14371" y="43396"/>
                    <a:pt x="25466" y="40744"/>
                  </a:cubicBezTo>
                  <a:cubicBezTo>
                    <a:pt x="36547" y="38077"/>
                    <a:pt x="43382" y="26943"/>
                    <a:pt x="40729" y="15848"/>
                  </a:cubicBezTo>
                  <a:cubicBezTo>
                    <a:pt x="38076" y="4753"/>
                    <a:pt x="26929" y="-2081"/>
                    <a:pt x="15847" y="572"/>
                  </a:cubicBezTo>
                  <a:cubicBezTo>
                    <a:pt x="15756" y="598"/>
                    <a:pt x="15677" y="611"/>
                    <a:pt x="15599" y="637"/>
                  </a:cubicBezTo>
                  <a:cubicBezTo>
                    <a:pt x="4634" y="3407"/>
                    <a:pt x="-2057" y="14476"/>
                    <a:pt x="570" y="25467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55188486-03B8-219C-029F-B185243514B5}"/>
                </a:ext>
              </a:extLst>
            </p:cNvPr>
            <p:cNvSpPr/>
            <p:nvPr/>
          </p:nvSpPr>
          <p:spPr>
            <a:xfrm>
              <a:off x="7353755" y="2541522"/>
              <a:ext cx="151473" cy="172370"/>
            </a:xfrm>
            <a:custGeom>
              <a:avLst/>
              <a:gdLst>
                <a:gd name="connsiteX0" fmla="*/ 147423 w 151473"/>
                <a:gd name="connsiteY0" fmla="*/ 172371 h 172370"/>
                <a:gd name="connsiteX1" fmla="*/ 147423 w 151473"/>
                <a:gd name="connsiteY1" fmla="*/ 172371 h 172370"/>
                <a:gd name="connsiteX2" fmla="*/ 12 w 151473"/>
                <a:gd name="connsiteY2" fmla="*/ 3398 h 172370"/>
                <a:gd name="connsiteX3" fmla="*/ 3149 w 151473"/>
                <a:gd name="connsiteY3" fmla="*/ 0 h 172370"/>
                <a:gd name="connsiteX4" fmla="*/ 3410 w 151473"/>
                <a:gd name="connsiteY4" fmla="*/ 0 h 172370"/>
                <a:gd name="connsiteX5" fmla="*/ 6808 w 151473"/>
                <a:gd name="connsiteY5" fmla="*/ 3398 h 172370"/>
                <a:gd name="connsiteX6" fmla="*/ 6808 w 151473"/>
                <a:gd name="connsiteY6" fmla="*/ 3528 h 172370"/>
                <a:gd name="connsiteX7" fmla="*/ 148076 w 151473"/>
                <a:gd name="connsiteY7" fmla="*/ 165575 h 172370"/>
                <a:gd name="connsiteX8" fmla="*/ 151474 w 151473"/>
                <a:gd name="connsiteY8" fmla="*/ 168973 h 172370"/>
                <a:gd name="connsiteX9" fmla="*/ 148076 w 151473"/>
                <a:gd name="connsiteY9" fmla="*/ 172371 h 17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473" h="172370">
                  <a:moveTo>
                    <a:pt x="147423" y="172371"/>
                  </a:moveTo>
                  <a:lnTo>
                    <a:pt x="147423" y="172371"/>
                  </a:lnTo>
                  <a:cubicBezTo>
                    <a:pt x="-1556" y="159303"/>
                    <a:pt x="-118" y="4966"/>
                    <a:pt x="12" y="3398"/>
                  </a:cubicBezTo>
                  <a:cubicBezTo>
                    <a:pt x="-66" y="1594"/>
                    <a:pt x="1345" y="78"/>
                    <a:pt x="3149" y="0"/>
                  </a:cubicBezTo>
                  <a:cubicBezTo>
                    <a:pt x="3227" y="0"/>
                    <a:pt x="3319" y="0"/>
                    <a:pt x="3410" y="0"/>
                  </a:cubicBezTo>
                  <a:cubicBezTo>
                    <a:pt x="5292" y="0"/>
                    <a:pt x="6808" y="1516"/>
                    <a:pt x="6808" y="3398"/>
                  </a:cubicBezTo>
                  <a:cubicBezTo>
                    <a:pt x="6808" y="3437"/>
                    <a:pt x="6808" y="3489"/>
                    <a:pt x="6808" y="3528"/>
                  </a:cubicBezTo>
                  <a:cubicBezTo>
                    <a:pt x="6808" y="9540"/>
                    <a:pt x="5501" y="152376"/>
                    <a:pt x="148076" y="165575"/>
                  </a:cubicBezTo>
                  <a:cubicBezTo>
                    <a:pt x="149958" y="165575"/>
                    <a:pt x="151474" y="167091"/>
                    <a:pt x="151474" y="168973"/>
                  </a:cubicBezTo>
                  <a:cubicBezTo>
                    <a:pt x="151474" y="170855"/>
                    <a:pt x="149958" y="172371"/>
                    <a:pt x="148076" y="172371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6A6C2ADC-F552-6BD0-26B0-CBD9022B3B41}"/>
                </a:ext>
              </a:extLst>
            </p:cNvPr>
            <p:cNvSpPr/>
            <p:nvPr/>
          </p:nvSpPr>
          <p:spPr>
            <a:xfrm>
              <a:off x="7241305" y="2535269"/>
              <a:ext cx="123389" cy="53952"/>
            </a:xfrm>
            <a:custGeom>
              <a:avLst/>
              <a:gdLst>
                <a:gd name="connsiteX0" fmla="*/ 115468 w 123389"/>
                <a:gd name="connsiteY0" fmla="*/ 53952 h 53952"/>
                <a:gd name="connsiteX1" fmla="*/ 115468 w 123389"/>
                <a:gd name="connsiteY1" fmla="*/ 53952 h 53952"/>
                <a:gd name="connsiteX2" fmla="*/ 467 w 123389"/>
                <a:gd name="connsiteY2" fmla="*/ 20498 h 53952"/>
                <a:gd name="connsiteX3" fmla="*/ 4780 w 123389"/>
                <a:gd name="connsiteY3" fmla="*/ 7429 h 53952"/>
                <a:gd name="connsiteX4" fmla="*/ 122394 w 123389"/>
                <a:gd name="connsiteY4" fmla="*/ 48072 h 53952"/>
                <a:gd name="connsiteX5" fmla="*/ 122473 w 123389"/>
                <a:gd name="connsiteY5" fmla="*/ 52685 h 53952"/>
                <a:gd name="connsiteX6" fmla="*/ 122394 w 123389"/>
                <a:gd name="connsiteY6" fmla="*/ 52776 h 53952"/>
                <a:gd name="connsiteX7" fmla="*/ 117690 w 123389"/>
                <a:gd name="connsiteY7" fmla="*/ 52776 h 53952"/>
                <a:gd name="connsiteX8" fmla="*/ 117690 w 123389"/>
                <a:gd name="connsiteY8" fmla="*/ 52776 h 53952"/>
                <a:gd name="connsiteX9" fmla="*/ 115468 w 123389"/>
                <a:gd name="connsiteY9" fmla="*/ 53952 h 53952"/>
                <a:gd name="connsiteX10" fmla="*/ 25035 w 123389"/>
                <a:gd name="connsiteY10" fmla="*/ 6514 h 53952"/>
                <a:gd name="connsiteX11" fmla="*/ 9092 w 123389"/>
                <a:gd name="connsiteY11" fmla="*/ 12134 h 53952"/>
                <a:gd name="connsiteX12" fmla="*/ 6479 w 123389"/>
                <a:gd name="connsiteY12" fmla="*/ 18276 h 53952"/>
                <a:gd name="connsiteX13" fmla="*/ 109457 w 123389"/>
                <a:gd name="connsiteY13" fmla="*/ 46503 h 53952"/>
                <a:gd name="connsiteX14" fmla="*/ 25035 w 123389"/>
                <a:gd name="connsiteY14" fmla="*/ 6514 h 53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3389" h="53952">
                  <a:moveTo>
                    <a:pt x="115468" y="53952"/>
                  </a:moveTo>
                  <a:lnTo>
                    <a:pt x="115468" y="53952"/>
                  </a:lnTo>
                  <a:cubicBezTo>
                    <a:pt x="97696" y="52254"/>
                    <a:pt x="8308" y="42452"/>
                    <a:pt x="467" y="20498"/>
                  </a:cubicBezTo>
                  <a:cubicBezTo>
                    <a:pt x="-905" y="15675"/>
                    <a:pt x="807" y="10500"/>
                    <a:pt x="4780" y="7429"/>
                  </a:cubicBezTo>
                  <a:cubicBezTo>
                    <a:pt x="34706" y="-21974"/>
                    <a:pt x="119258" y="45197"/>
                    <a:pt x="122394" y="48072"/>
                  </a:cubicBezTo>
                  <a:cubicBezTo>
                    <a:pt x="123688" y="49326"/>
                    <a:pt x="123727" y="51391"/>
                    <a:pt x="122473" y="52685"/>
                  </a:cubicBezTo>
                  <a:cubicBezTo>
                    <a:pt x="122447" y="52724"/>
                    <a:pt x="122421" y="52750"/>
                    <a:pt x="122394" y="52776"/>
                  </a:cubicBezTo>
                  <a:cubicBezTo>
                    <a:pt x="121074" y="54044"/>
                    <a:pt x="119010" y="54044"/>
                    <a:pt x="117690" y="52776"/>
                  </a:cubicBezTo>
                  <a:lnTo>
                    <a:pt x="117690" y="52776"/>
                  </a:lnTo>
                  <a:cubicBezTo>
                    <a:pt x="117154" y="53469"/>
                    <a:pt x="116344" y="53900"/>
                    <a:pt x="115468" y="53952"/>
                  </a:cubicBezTo>
                  <a:close/>
                  <a:moveTo>
                    <a:pt x="25035" y="6514"/>
                  </a:moveTo>
                  <a:cubicBezTo>
                    <a:pt x="19181" y="6149"/>
                    <a:pt x="13431" y="8187"/>
                    <a:pt x="9092" y="12134"/>
                  </a:cubicBezTo>
                  <a:cubicBezTo>
                    <a:pt x="5564" y="15532"/>
                    <a:pt x="6348" y="17623"/>
                    <a:pt x="6479" y="18276"/>
                  </a:cubicBezTo>
                  <a:cubicBezTo>
                    <a:pt x="11183" y="31344"/>
                    <a:pt x="69598" y="42191"/>
                    <a:pt x="109457" y="46503"/>
                  </a:cubicBezTo>
                  <a:cubicBezTo>
                    <a:pt x="87502" y="30430"/>
                    <a:pt x="49343" y="6514"/>
                    <a:pt x="25035" y="6514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71BFDFF-84B8-125E-E646-E80ADC1D5F40}"/>
                </a:ext>
              </a:extLst>
            </p:cNvPr>
            <p:cNvSpPr/>
            <p:nvPr/>
          </p:nvSpPr>
          <p:spPr>
            <a:xfrm>
              <a:off x="7299038" y="2462528"/>
              <a:ext cx="61397" cy="119636"/>
            </a:xfrm>
            <a:custGeom>
              <a:avLst/>
              <a:gdLst>
                <a:gd name="connsiteX0" fmla="*/ 57735 w 61397"/>
                <a:gd name="connsiteY0" fmla="*/ 119245 h 119636"/>
                <a:gd name="connsiteX1" fmla="*/ 54337 w 61397"/>
                <a:gd name="connsiteY1" fmla="*/ 115978 h 119636"/>
                <a:gd name="connsiteX2" fmla="*/ 54337 w 61397"/>
                <a:gd name="connsiteY2" fmla="*/ 115978 h 119636"/>
                <a:gd name="connsiteX3" fmla="*/ 51724 w 61397"/>
                <a:gd name="connsiteY3" fmla="*/ 114540 h 119636"/>
                <a:gd name="connsiteX4" fmla="*/ 1672 w 61397"/>
                <a:gd name="connsiteY4" fmla="*/ 5812 h 119636"/>
                <a:gd name="connsiteX5" fmla="*/ 14740 w 61397"/>
                <a:gd name="connsiteY5" fmla="*/ 323 h 119636"/>
                <a:gd name="connsiteX6" fmla="*/ 61394 w 61397"/>
                <a:gd name="connsiteY6" fmla="*/ 116109 h 119636"/>
                <a:gd name="connsiteX7" fmla="*/ 58127 w 61397"/>
                <a:gd name="connsiteY7" fmla="*/ 119637 h 119636"/>
                <a:gd name="connsiteX8" fmla="*/ 58127 w 61397"/>
                <a:gd name="connsiteY8" fmla="*/ 119637 h 119636"/>
                <a:gd name="connsiteX9" fmla="*/ 12649 w 61397"/>
                <a:gd name="connsiteY9" fmla="*/ 6596 h 119636"/>
                <a:gd name="connsiteX10" fmla="*/ 7553 w 61397"/>
                <a:gd name="connsiteY10" fmla="*/ 8687 h 119636"/>
                <a:gd name="connsiteX11" fmla="*/ 53684 w 61397"/>
                <a:gd name="connsiteY11" fmla="*/ 105000 h 119636"/>
                <a:gd name="connsiteX12" fmla="*/ 14479 w 61397"/>
                <a:gd name="connsiteY12" fmla="*/ 6596 h 11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397" h="119636">
                  <a:moveTo>
                    <a:pt x="57735" y="119245"/>
                  </a:moveTo>
                  <a:cubicBezTo>
                    <a:pt x="55905" y="119245"/>
                    <a:pt x="54402" y="117807"/>
                    <a:pt x="54337" y="115978"/>
                  </a:cubicBezTo>
                  <a:lnTo>
                    <a:pt x="54337" y="115978"/>
                  </a:lnTo>
                  <a:cubicBezTo>
                    <a:pt x="53279" y="115965"/>
                    <a:pt x="52299" y="115429"/>
                    <a:pt x="51724" y="114540"/>
                  </a:cubicBezTo>
                  <a:cubicBezTo>
                    <a:pt x="41400" y="99904"/>
                    <a:pt x="-9828" y="26068"/>
                    <a:pt x="1672" y="5812"/>
                  </a:cubicBezTo>
                  <a:cubicBezTo>
                    <a:pt x="4377" y="1343"/>
                    <a:pt x="9657" y="-879"/>
                    <a:pt x="14740" y="323"/>
                  </a:cubicBezTo>
                  <a:cubicBezTo>
                    <a:pt x="56559" y="3590"/>
                    <a:pt x="61133" y="111535"/>
                    <a:pt x="61394" y="116109"/>
                  </a:cubicBezTo>
                  <a:cubicBezTo>
                    <a:pt x="61473" y="117977"/>
                    <a:pt x="60009" y="119558"/>
                    <a:pt x="58127" y="119637"/>
                  </a:cubicBezTo>
                  <a:cubicBezTo>
                    <a:pt x="58127" y="119637"/>
                    <a:pt x="58127" y="119637"/>
                    <a:pt x="58127" y="119637"/>
                  </a:cubicBezTo>
                  <a:close/>
                  <a:moveTo>
                    <a:pt x="12649" y="6596"/>
                  </a:moveTo>
                  <a:cubicBezTo>
                    <a:pt x="8860" y="6596"/>
                    <a:pt x="7945" y="8164"/>
                    <a:pt x="7553" y="8687"/>
                  </a:cubicBezTo>
                  <a:cubicBezTo>
                    <a:pt x="757" y="20840"/>
                    <a:pt x="30814" y="72068"/>
                    <a:pt x="53684" y="105000"/>
                  </a:cubicBezTo>
                  <a:cubicBezTo>
                    <a:pt x="50940" y="70631"/>
                    <a:pt x="40616" y="8818"/>
                    <a:pt x="14479" y="6596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6D8FACF6-FD28-E6B5-D360-B28C6E35C1B4}"/>
                </a:ext>
              </a:extLst>
            </p:cNvPr>
            <p:cNvSpPr/>
            <p:nvPr/>
          </p:nvSpPr>
          <p:spPr>
            <a:xfrm>
              <a:off x="7146787" y="3090315"/>
              <a:ext cx="681696" cy="1031701"/>
            </a:xfrm>
            <a:custGeom>
              <a:avLst/>
              <a:gdLst>
                <a:gd name="connsiteX0" fmla="*/ 644376 w 681696"/>
                <a:gd name="connsiteY0" fmla="*/ 908585 h 1031701"/>
                <a:gd name="connsiteX1" fmla="*/ 4683 w 681696"/>
                <a:gd name="connsiteY1" fmla="*/ 1008165 h 1031701"/>
                <a:gd name="connsiteX2" fmla="*/ 88712 w 681696"/>
                <a:gd name="connsiteY2" fmla="*/ 474456 h 1031701"/>
                <a:gd name="connsiteX3" fmla="*/ 88712 w 681696"/>
                <a:gd name="connsiteY3" fmla="*/ 474456 h 1031701"/>
                <a:gd name="connsiteX4" fmla="*/ 25200 w 681696"/>
                <a:gd name="connsiteY4" fmla="*/ 191135 h 1031701"/>
                <a:gd name="connsiteX5" fmla="*/ 94201 w 681696"/>
                <a:gd name="connsiteY5" fmla="*/ 109458 h 1031701"/>
                <a:gd name="connsiteX6" fmla="*/ 166469 w 681696"/>
                <a:gd name="connsiteY6" fmla="*/ 51174 h 1031701"/>
                <a:gd name="connsiteX7" fmla="*/ 171173 w 681696"/>
                <a:gd name="connsiteY7" fmla="*/ 47907 h 1031701"/>
                <a:gd name="connsiteX8" fmla="*/ 171173 w 681696"/>
                <a:gd name="connsiteY8" fmla="*/ 47907 h 1031701"/>
                <a:gd name="connsiteX9" fmla="*/ 183588 w 681696"/>
                <a:gd name="connsiteY9" fmla="*/ 39151 h 1031701"/>
                <a:gd name="connsiteX10" fmla="*/ 197440 w 681696"/>
                <a:gd name="connsiteY10" fmla="*/ 29872 h 1031701"/>
                <a:gd name="connsiteX11" fmla="*/ 378175 w 681696"/>
                <a:gd name="connsiteY11" fmla="*/ 1906 h 1031701"/>
                <a:gd name="connsiteX12" fmla="*/ 394641 w 681696"/>
                <a:gd name="connsiteY12" fmla="*/ 991 h 1031701"/>
                <a:gd name="connsiteX13" fmla="*/ 499971 w 681696"/>
                <a:gd name="connsiteY13" fmla="*/ 6872 h 1031701"/>
                <a:gd name="connsiteX14" fmla="*/ 634575 w 681696"/>
                <a:gd name="connsiteY14" fmla="*/ 240925 h 1031701"/>
                <a:gd name="connsiteX15" fmla="*/ 644376 w 681696"/>
                <a:gd name="connsiteY15" fmla="*/ 908585 h 103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1696" h="1031701">
                  <a:moveTo>
                    <a:pt x="644376" y="908585"/>
                  </a:moveTo>
                  <a:cubicBezTo>
                    <a:pt x="556819" y="1062399"/>
                    <a:pt x="33433" y="1041098"/>
                    <a:pt x="4683" y="1008165"/>
                  </a:cubicBezTo>
                  <a:cubicBezTo>
                    <a:pt x="-24068" y="975233"/>
                    <a:pt x="88973" y="573383"/>
                    <a:pt x="88712" y="474456"/>
                  </a:cubicBezTo>
                  <a:lnTo>
                    <a:pt x="88712" y="474456"/>
                  </a:lnTo>
                  <a:cubicBezTo>
                    <a:pt x="88059" y="376052"/>
                    <a:pt x="-11391" y="263926"/>
                    <a:pt x="25200" y="191135"/>
                  </a:cubicBezTo>
                  <a:cubicBezTo>
                    <a:pt x="43352" y="160163"/>
                    <a:pt x="66692" y="132537"/>
                    <a:pt x="94201" y="109458"/>
                  </a:cubicBezTo>
                  <a:cubicBezTo>
                    <a:pt x="117266" y="88797"/>
                    <a:pt x="141390" y="69339"/>
                    <a:pt x="166469" y="51174"/>
                  </a:cubicBezTo>
                  <a:lnTo>
                    <a:pt x="171173" y="47907"/>
                  </a:lnTo>
                  <a:lnTo>
                    <a:pt x="171173" y="47907"/>
                  </a:lnTo>
                  <a:cubicBezTo>
                    <a:pt x="175747" y="44509"/>
                    <a:pt x="179929" y="41634"/>
                    <a:pt x="183588" y="39151"/>
                  </a:cubicBezTo>
                  <a:cubicBezTo>
                    <a:pt x="192213" y="33139"/>
                    <a:pt x="197440" y="29872"/>
                    <a:pt x="197440" y="29872"/>
                  </a:cubicBezTo>
                  <a:cubicBezTo>
                    <a:pt x="256901" y="16033"/>
                    <a:pt x="317316" y="6689"/>
                    <a:pt x="378175" y="1906"/>
                  </a:cubicBezTo>
                  <a:lnTo>
                    <a:pt x="394641" y="991"/>
                  </a:lnTo>
                  <a:cubicBezTo>
                    <a:pt x="429860" y="-1413"/>
                    <a:pt x="465236" y="560"/>
                    <a:pt x="499971" y="6872"/>
                  </a:cubicBezTo>
                  <a:cubicBezTo>
                    <a:pt x="611967" y="30395"/>
                    <a:pt x="630654" y="129845"/>
                    <a:pt x="634575" y="240925"/>
                  </a:cubicBezTo>
                  <a:cubicBezTo>
                    <a:pt x="638495" y="352006"/>
                    <a:pt x="731934" y="754901"/>
                    <a:pt x="644376" y="908585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B185ABE3-1623-0A67-EF86-08BFA6F0A81A}"/>
                </a:ext>
              </a:extLst>
            </p:cNvPr>
            <p:cNvSpPr/>
            <p:nvPr/>
          </p:nvSpPr>
          <p:spPr>
            <a:xfrm>
              <a:off x="7204919" y="3480872"/>
              <a:ext cx="137086" cy="631068"/>
            </a:xfrm>
            <a:custGeom>
              <a:avLst/>
              <a:gdLst>
                <a:gd name="connsiteX0" fmla="*/ 6403 w 137086"/>
                <a:gd name="connsiteY0" fmla="*/ 631068 h 631068"/>
                <a:gd name="connsiteX1" fmla="*/ 0 w 137086"/>
                <a:gd name="connsiteY1" fmla="*/ 631068 h 631068"/>
                <a:gd name="connsiteX2" fmla="*/ 130683 w 137086"/>
                <a:gd name="connsiteY2" fmla="*/ 0 h 631068"/>
                <a:gd name="connsiteX3" fmla="*/ 137086 w 137086"/>
                <a:gd name="connsiteY3" fmla="*/ 1569 h 631068"/>
                <a:gd name="connsiteX4" fmla="*/ 6403 w 137086"/>
                <a:gd name="connsiteY4" fmla="*/ 631068 h 63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86" h="631068">
                  <a:moveTo>
                    <a:pt x="6403" y="631068"/>
                  </a:moveTo>
                  <a:lnTo>
                    <a:pt x="0" y="631068"/>
                  </a:lnTo>
                  <a:cubicBezTo>
                    <a:pt x="6403" y="535539"/>
                    <a:pt x="129507" y="5358"/>
                    <a:pt x="130683" y="0"/>
                  </a:cubicBezTo>
                  <a:lnTo>
                    <a:pt x="137086" y="1569"/>
                  </a:lnTo>
                  <a:cubicBezTo>
                    <a:pt x="135779" y="6404"/>
                    <a:pt x="12937" y="535931"/>
                    <a:pt x="6403" y="631068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A32983A-66E9-39F8-C90C-083EA573482A}"/>
                </a:ext>
              </a:extLst>
            </p:cNvPr>
            <p:cNvSpPr/>
            <p:nvPr/>
          </p:nvSpPr>
          <p:spPr>
            <a:xfrm>
              <a:off x="7313517" y="3090783"/>
              <a:ext cx="228172" cy="74416"/>
            </a:xfrm>
            <a:custGeom>
              <a:avLst/>
              <a:gdLst>
                <a:gd name="connsiteX0" fmla="*/ 228172 w 228172"/>
                <a:gd name="connsiteY0" fmla="*/ 0 h 74416"/>
                <a:gd name="connsiteX1" fmla="*/ 228172 w 228172"/>
                <a:gd name="connsiteY1" fmla="*/ 1045 h 74416"/>
                <a:gd name="connsiteX2" fmla="*/ 91478 w 228172"/>
                <a:gd name="connsiteY2" fmla="*/ 74359 h 74416"/>
                <a:gd name="connsiteX3" fmla="*/ 0 w 228172"/>
                <a:gd name="connsiteY3" fmla="*/ 50444 h 74416"/>
                <a:gd name="connsiteX4" fmla="*/ 4704 w 228172"/>
                <a:gd name="connsiteY4" fmla="*/ 47177 h 74416"/>
                <a:gd name="connsiteX5" fmla="*/ 4704 w 228172"/>
                <a:gd name="connsiteY5" fmla="*/ 47177 h 74416"/>
                <a:gd name="connsiteX6" fmla="*/ 17119 w 228172"/>
                <a:gd name="connsiteY6" fmla="*/ 38421 h 74416"/>
                <a:gd name="connsiteX7" fmla="*/ 110558 w 228172"/>
                <a:gd name="connsiteY7" fmla="*/ 50052 h 74416"/>
                <a:gd name="connsiteX8" fmla="*/ 211576 w 228172"/>
                <a:gd name="connsiteY8" fmla="*/ 1307 h 74416"/>
                <a:gd name="connsiteX9" fmla="*/ 211576 w 228172"/>
                <a:gd name="connsiteY9" fmla="*/ 1307 h 7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172" h="74416">
                  <a:moveTo>
                    <a:pt x="228172" y="0"/>
                  </a:moveTo>
                  <a:cubicBezTo>
                    <a:pt x="228172" y="0"/>
                    <a:pt x="228172" y="653"/>
                    <a:pt x="228172" y="1045"/>
                  </a:cubicBezTo>
                  <a:cubicBezTo>
                    <a:pt x="222945" y="21563"/>
                    <a:pt x="154467" y="76450"/>
                    <a:pt x="91478" y="74359"/>
                  </a:cubicBezTo>
                  <a:cubicBezTo>
                    <a:pt x="34892" y="72398"/>
                    <a:pt x="5358" y="54234"/>
                    <a:pt x="0" y="50444"/>
                  </a:cubicBezTo>
                  <a:lnTo>
                    <a:pt x="4704" y="47177"/>
                  </a:lnTo>
                  <a:lnTo>
                    <a:pt x="4704" y="47177"/>
                  </a:lnTo>
                  <a:cubicBezTo>
                    <a:pt x="9278" y="43779"/>
                    <a:pt x="13460" y="40904"/>
                    <a:pt x="17119" y="38421"/>
                  </a:cubicBezTo>
                  <a:cubicBezTo>
                    <a:pt x="47359" y="47673"/>
                    <a:pt x="78972" y="51607"/>
                    <a:pt x="110558" y="50052"/>
                  </a:cubicBezTo>
                  <a:cubicBezTo>
                    <a:pt x="149357" y="47804"/>
                    <a:pt x="185675" y="30279"/>
                    <a:pt x="211576" y="1307"/>
                  </a:cubicBezTo>
                  <a:lnTo>
                    <a:pt x="211576" y="1307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83BAA51B-7586-2E2D-23DE-FACE024EC261}"/>
                </a:ext>
              </a:extLst>
            </p:cNvPr>
            <p:cNvSpPr/>
            <p:nvPr/>
          </p:nvSpPr>
          <p:spPr>
            <a:xfrm>
              <a:off x="7163903" y="3199903"/>
              <a:ext cx="230204" cy="364997"/>
            </a:xfrm>
            <a:custGeom>
              <a:avLst/>
              <a:gdLst>
                <a:gd name="connsiteX0" fmla="*/ 229723 w 230204"/>
                <a:gd name="connsiteY0" fmla="*/ 163876 h 364997"/>
                <a:gd name="connsiteX1" fmla="*/ 71596 w 230204"/>
                <a:gd name="connsiteY1" fmla="*/ 364998 h 364997"/>
                <a:gd name="connsiteX2" fmla="*/ 71596 w 230204"/>
                <a:gd name="connsiteY2" fmla="*/ 364998 h 364997"/>
                <a:gd name="connsiteX3" fmla="*/ 8084 w 230204"/>
                <a:gd name="connsiteY3" fmla="*/ 81677 h 364997"/>
                <a:gd name="connsiteX4" fmla="*/ 77085 w 230204"/>
                <a:gd name="connsiteY4" fmla="*/ 0 h 364997"/>
                <a:gd name="connsiteX5" fmla="*/ 229723 w 230204"/>
                <a:gd name="connsiteY5" fmla="*/ 163876 h 364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204" h="364997">
                  <a:moveTo>
                    <a:pt x="229723" y="163876"/>
                  </a:moveTo>
                  <a:cubicBezTo>
                    <a:pt x="220575" y="295736"/>
                    <a:pt x="121517" y="346833"/>
                    <a:pt x="71596" y="364998"/>
                  </a:cubicBezTo>
                  <a:lnTo>
                    <a:pt x="71596" y="364998"/>
                  </a:lnTo>
                  <a:cubicBezTo>
                    <a:pt x="70943" y="266593"/>
                    <a:pt x="-28507" y="154467"/>
                    <a:pt x="8084" y="81677"/>
                  </a:cubicBezTo>
                  <a:cubicBezTo>
                    <a:pt x="26236" y="50705"/>
                    <a:pt x="49576" y="23079"/>
                    <a:pt x="77085" y="0"/>
                  </a:cubicBezTo>
                  <a:cubicBezTo>
                    <a:pt x="145040" y="12415"/>
                    <a:pt x="237694" y="50705"/>
                    <a:pt x="229723" y="163876"/>
                  </a:cubicBez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E36961F3-79AF-B750-6620-450A7596B888}"/>
                </a:ext>
              </a:extLst>
            </p:cNvPr>
            <p:cNvSpPr/>
            <p:nvPr/>
          </p:nvSpPr>
          <p:spPr>
            <a:xfrm>
              <a:off x="6602079" y="3303535"/>
              <a:ext cx="739927" cy="568308"/>
            </a:xfrm>
            <a:custGeom>
              <a:avLst/>
              <a:gdLst>
                <a:gd name="connsiteX0" fmla="*/ 739927 w 739927"/>
                <a:gd name="connsiteY0" fmla="*/ 30972 h 568308"/>
                <a:gd name="connsiteX1" fmla="*/ 683864 w 739927"/>
                <a:gd name="connsiteY1" fmla="*/ 279270 h 568308"/>
                <a:gd name="connsiteX2" fmla="*/ 639301 w 739927"/>
                <a:gd name="connsiteY2" fmla="*/ 404333 h 568308"/>
                <a:gd name="connsiteX3" fmla="*/ 604017 w 739927"/>
                <a:gd name="connsiteY3" fmla="*/ 471373 h 568308"/>
                <a:gd name="connsiteX4" fmla="*/ 572130 w 739927"/>
                <a:gd name="connsiteY4" fmla="*/ 510578 h 568308"/>
                <a:gd name="connsiteX5" fmla="*/ 566119 w 739927"/>
                <a:gd name="connsiteY5" fmla="*/ 516067 h 568308"/>
                <a:gd name="connsiteX6" fmla="*/ 559062 w 739927"/>
                <a:gd name="connsiteY6" fmla="*/ 521817 h 568308"/>
                <a:gd name="connsiteX7" fmla="*/ 543249 w 739927"/>
                <a:gd name="connsiteY7" fmla="*/ 532141 h 568308"/>
                <a:gd name="connsiteX8" fmla="*/ 529005 w 739927"/>
                <a:gd name="connsiteY8" fmla="*/ 539460 h 568308"/>
                <a:gd name="connsiteX9" fmla="*/ 517113 w 739927"/>
                <a:gd name="connsiteY9" fmla="*/ 544034 h 568308"/>
                <a:gd name="connsiteX10" fmla="*/ 506005 w 739927"/>
                <a:gd name="connsiteY10" fmla="*/ 547823 h 568308"/>
                <a:gd name="connsiteX11" fmla="*/ 495681 w 739927"/>
                <a:gd name="connsiteY11" fmla="*/ 550829 h 568308"/>
                <a:gd name="connsiteX12" fmla="*/ 476340 w 739927"/>
                <a:gd name="connsiteY12" fmla="*/ 555272 h 568308"/>
                <a:gd name="connsiteX13" fmla="*/ 458305 w 739927"/>
                <a:gd name="connsiteY13" fmla="*/ 558408 h 568308"/>
                <a:gd name="connsiteX14" fmla="*/ 440924 w 739927"/>
                <a:gd name="connsiteY14" fmla="*/ 560891 h 568308"/>
                <a:gd name="connsiteX15" fmla="*/ 374668 w 739927"/>
                <a:gd name="connsiteY15" fmla="*/ 566511 h 568308"/>
                <a:gd name="connsiteX16" fmla="*/ 247644 w 739927"/>
                <a:gd name="connsiteY16" fmla="*/ 567687 h 568308"/>
                <a:gd name="connsiteX17" fmla="*/ 5881 w 739927"/>
                <a:gd name="connsiteY17" fmla="*/ 558539 h 568308"/>
                <a:gd name="connsiteX18" fmla="*/ 0 w 739927"/>
                <a:gd name="connsiteY18" fmla="*/ 467061 h 568308"/>
                <a:gd name="connsiteX19" fmla="*/ 240718 w 739927"/>
                <a:gd name="connsiteY19" fmla="*/ 429163 h 568308"/>
                <a:gd name="connsiteX20" fmla="*/ 357679 w 739927"/>
                <a:gd name="connsiteY20" fmla="*/ 411782 h 568308"/>
                <a:gd name="connsiteX21" fmla="*/ 412566 w 739927"/>
                <a:gd name="connsiteY21" fmla="*/ 400674 h 568308"/>
                <a:gd name="connsiteX22" fmla="*/ 425635 w 739927"/>
                <a:gd name="connsiteY22" fmla="*/ 397407 h 568308"/>
                <a:gd name="connsiteX23" fmla="*/ 437527 w 739927"/>
                <a:gd name="connsiteY23" fmla="*/ 393879 h 568308"/>
                <a:gd name="connsiteX24" fmla="*/ 447720 w 739927"/>
                <a:gd name="connsiteY24" fmla="*/ 390350 h 568308"/>
                <a:gd name="connsiteX25" fmla="*/ 451902 w 739927"/>
                <a:gd name="connsiteY25" fmla="*/ 388651 h 568308"/>
                <a:gd name="connsiteX26" fmla="*/ 455169 w 739927"/>
                <a:gd name="connsiteY26" fmla="*/ 387083 h 568308"/>
                <a:gd name="connsiteX27" fmla="*/ 457391 w 739927"/>
                <a:gd name="connsiteY27" fmla="*/ 385776 h 568308"/>
                <a:gd name="connsiteX28" fmla="*/ 456606 w 739927"/>
                <a:gd name="connsiteY28" fmla="*/ 385776 h 568308"/>
                <a:gd name="connsiteX29" fmla="*/ 453470 w 739927"/>
                <a:gd name="connsiteY29" fmla="*/ 387736 h 568308"/>
                <a:gd name="connsiteX30" fmla="*/ 452294 w 739927"/>
                <a:gd name="connsiteY30" fmla="*/ 388521 h 568308"/>
                <a:gd name="connsiteX31" fmla="*/ 452294 w 739927"/>
                <a:gd name="connsiteY31" fmla="*/ 388521 h 568308"/>
                <a:gd name="connsiteX32" fmla="*/ 457391 w 739927"/>
                <a:gd name="connsiteY32" fmla="*/ 379373 h 568308"/>
                <a:gd name="connsiteX33" fmla="*/ 476078 w 739927"/>
                <a:gd name="connsiteY33" fmla="*/ 336770 h 568308"/>
                <a:gd name="connsiteX34" fmla="*/ 508618 w 739927"/>
                <a:gd name="connsiteY34" fmla="*/ 229610 h 568308"/>
                <a:gd name="connsiteX35" fmla="*/ 560892 w 739927"/>
                <a:gd name="connsiteY35" fmla="*/ 0 h 56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9927" h="568308">
                  <a:moveTo>
                    <a:pt x="739927" y="30972"/>
                  </a:moveTo>
                  <a:cubicBezTo>
                    <a:pt x="726611" y="114858"/>
                    <a:pt x="707884" y="197802"/>
                    <a:pt x="683864" y="279270"/>
                  </a:cubicBezTo>
                  <a:cubicBezTo>
                    <a:pt x="671645" y="321846"/>
                    <a:pt x="656761" y="363613"/>
                    <a:pt x="639301" y="404333"/>
                  </a:cubicBezTo>
                  <a:cubicBezTo>
                    <a:pt x="629435" y="427621"/>
                    <a:pt x="617634" y="450046"/>
                    <a:pt x="604017" y="471373"/>
                  </a:cubicBezTo>
                  <a:cubicBezTo>
                    <a:pt x="594869" y="485579"/>
                    <a:pt x="584179" y="498726"/>
                    <a:pt x="572130" y="510578"/>
                  </a:cubicBezTo>
                  <a:lnTo>
                    <a:pt x="566119" y="516067"/>
                  </a:lnTo>
                  <a:lnTo>
                    <a:pt x="559062" y="521817"/>
                  </a:lnTo>
                  <a:cubicBezTo>
                    <a:pt x="554070" y="525673"/>
                    <a:pt x="548777" y="529122"/>
                    <a:pt x="543249" y="532141"/>
                  </a:cubicBezTo>
                  <a:cubicBezTo>
                    <a:pt x="538545" y="534755"/>
                    <a:pt x="533840" y="537107"/>
                    <a:pt x="529005" y="539460"/>
                  </a:cubicBezTo>
                  <a:lnTo>
                    <a:pt x="517113" y="544034"/>
                  </a:lnTo>
                  <a:cubicBezTo>
                    <a:pt x="512931" y="545732"/>
                    <a:pt x="509402" y="546778"/>
                    <a:pt x="506005" y="547823"/>
                  </a:cubicBezTo>
                  <a:lnTo>
                    <a:pt x="495681" y="550829"/>
                  </a:lnTo>
                  <a:cubicBezTo>
                    <a:pt x="489016" y="552528"/>
                    <a:pt x="482612" y="553835"/>
                    <a:pt x="476340" y="555272"/>
                  </a:cubicBezTo>
                  <a:lnTo>
                    <a:pt x="458305" y="558408"/>
                  </a:lnTo>
                  <a:lnTo>
                    <a:pt x="440924" y="560891"/>
                  </a:lnTo>
                  <a:cubicBezTo>
                    <a:pt x="418186" y="563636"/>
                    <a:pt x="396361" y="565335"/>
                    <a:pt x="374668" y="566511"/>
                  </a:cubicBezTo>
                  <a:cubicBezTo>
                    <a:pt x="331543" y="568733"/>
                    <a:pt x="289463" y="568602"/>
                    <a:pt x="247644" y="567687"/>
                  </a:cubicBezTo>
                  <a:cubicBezTo>
                    <a:pt x="163877" y="565727"/>
                    <a:pt x="88734" y="569125"/>
                    <a:pt x="5881" y="558539"/>
                  </a:cubicBezTo>
                  <a:lnTo>
                    <a:pt x="0" y="467061"/>
                  </a:lnTo>
                  <a:cubicBezTo>
                    <a:pt x="80370" y="457913"/>
                    <a:pt x="161524" y="438964"/>
                    <a:pt x="240718" y="429163"/>
                  </a:cubicBezTo>
                  <a:cubicBezTo>
                    <a:pt x="279923" y="424066"/>
                    <a:pt x="319781" y="418578"/>
                    <a:pt x="357679" y="411782"/>
                  </a:cubicBezTo>
                  <a:cubicBezTo>
                    <a:pt x="376629" y="408515"/>
                    <a:pt x="395185" y="404856"/>
                    <a:pt x="412566" y="400674"/>
                  </a:cubicBezTo>
                  <a:lnTo>
                    <a:pt x="425635" y="397407"/>
                  </a:lnTo>
                  <a:lnTo>
                    <a:pt x="437527" y="393879"/>
                  </a:lnTo>
                  <a:lnTo>
                    <a:pt x="447720" y="390350"/>
                  </a:lnTo>
                  <a:lnTo>
                    <a:pt x="451902" y="388651"/>
                  </a:lnTo>
                  <a:cubicBezTo>
                    <a:pt x="453039" y="388233"/>
                    <a:pt x="454137" y="387711"/>
                    <a:pt x="455169" y="387083"/>
                  </a:cubicBezTo>
                  <a:lnTo>
                    <a:pt x="457391" y="385776"/>
                  </a:lnTo>
                  <a:lnTo>
                    <a:pt x="456606" y="385776"/>
                  </a:lnTo>
                  <a:cubicBezTo>
                    <a:pt x="456606" y="385776"/>
                    <a:pt x="453862" y="387344"/>
                    <a:pt x="453470" y="387736"/>
                  </a:cubicBezTo>
                  <a:lnTo>
                    <a:pt x="452294" y="388521"/>
                  </a:lnTo>
                  <a:lnTo>
                    <a:pt x="452294" y="388521"/>
                  </a:lnTo>
                  <a:cubicBezTo>
                    <a:pt x="453823" y="385384"/>
                    <a:pt x="455522" y="382326"/>
                    <a:pt x="457391" y="379373"/>
                  </a:cubicBezTo>
                  <a:cubicBezTo>
                    <a:pt x="464500" y="365573"/>
                    <a:pt x="470733" y="351341"/>
                    <a:pt x="476078" y="336770"/>
                  </a:cubicBezTo>
                  <a:cubicBezTo>
                    <a:pt x="488232" y="303838"/>
                    <a:pt x="498817" y="266855"/>
                    <a:pt x="508618" y="229610"/>
                  </a:cubicBezTo>
                  <a:cubicBezTo>
                    <a:pt x="528090" y="154990"/>
                    <a:pt x="544687" y="75927"/>
                    <a:pt x="560892" y="0"/>
                  </a:cubicBez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5CFF423D-C988-145B-A4EC-9674745F0B29}"/>
                </a:ext>
              </a:extLst>
            </p:cNvPr>
            <p:cNvSpPr/>
            <p:nvPr/>
          </p:nvSpPr>
          <p:spPr>
            <a:xfrm>
              <a:off x="6346289" y="3767736"/>
              <a:ext cx="276959" cy="100480"/>
            </a:xfrm>
            <a:custGeom>
              <a:avLst/>
              <a:gdLst>
                <a:gd name="connsiteX0" fmla="*/ 826 w 276959"/>
                <a:gd name="connsiteY0" fmla="*/ 100481 h 100480"/>
                <a:gd name="connsiteX1" fmla="*/ 126543 w 276959"/>
                <a:gd name="connsiteY1" fmla="*/ 94339 h 100480"/>
                <a:gd name="connsiteX2" fmla="*/ 261670 w 276959"/>
                <a:gd name="connsiteY2" fmla="*/ 94339 h 100480"/>
                <a:gd name="connsiteX3" fmla="*/ 276960 w 276959"/>
                <a:gd name="connsiteY3" fmla="*/ 4821 h 100480"/>
                <a:gd name="connsiteX4" fmla="*/ 115044 w 276959"/>
                <a:gd name="connsiteY4" fmla="*/ 4821 h 100480"/>
                <a:gd name="connsiteX5" fmla="*/ 8537 w 276959"/>
                <a:gd name="connsiteY5" fmla="*/ 66503 h 100480"/>
                <a:gd name="connsiteX6" fmla="*/ 826 w 276959"/>
                <a:gd name="connsiteY6" fmla="*/ 100481 h 10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959" h="100480">
                  <a:moveTo>
                    <a:pt x="826" y="100481"/>
                  </a:moveTo>
                  <a:lnTo>
                    <a:pt x="126543" y="94339"/>
                  </a:lnTo>
                  <a:lnTo>
                    <a:pt x="261670" y="94339"/>
                  </a:lnTo>
                  <a:lnTo>
                    <a:pt x="276960" y="4821"/>
                  </a:lnTo>
                  <a:cubicBezTo>
                    <a:pt x="276960" y="4821"/>
                    <a:pt x="152027" y="-6026"/>
                    <a:pt x="115044" y="4821"/>
                  </a:cubicBezTo>
                  <a:cubicBezTo>
                    <a:pt x="115044" y="4821"/>
                    <a:pt x="20952" y="50299"/>
                    <a:pt x="8537" y="66503"/>
                  </a:cubicBezTo>
                  <a:cubicBezTo>
                    <a:pt x="1258" y="76213"/>
                    <a:pt x="-1552" y="88575"/>
                    <a:pt x="826" y="100481"/>
                  </a:cubicBez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1F64B0A-BAAB-C4E4-2D98-43E6D05B0B07}"/>
                </a:ext>
              </a:extLst>
            </p:cNvPr>
            <p:cNvSpPr/>
            <p:nvPr/>
          </p:nvSpPr>
          <p:spPr>
            <a:xfrm>
              <a:off x="7330738" y="3031594"/>
              <a:ext cx="195772" cy="101488"/>
            </a:xfrm>
            <a:custGeom>
              <a:avLst/>
              <a:gdLst>
                <a:gd name="connsiteX0" fmla="*/ 682 w 195772"/>
                <a:gd name="connsiteY0" fmla="*/ 99178 h 101488"/>
                <a:gd name="connsiteX1" fmla="*/ 11921 w 195772"/>
                <a:gd name="connsiteY1" fmla="*/ 62718 h 101488"/>
                <a:gd name="connsiteX2" fmla="*/ 122217 w 195772"/>
                <a:gd name="connsiteY2" fmla="*/ 120 h 101488"/>
                <a:gd name="connsiteX3" fmla="*/ 194355 w 195772"/>
                <a:gd name="connsiteY3" fmla="*/ 60104 h 101488"/>
                <a:gd name="connsiteX4" fmla="*/ 682 w 195772"/>
                <a:gd name="connsiteY4" fmla="*/ 99178 h 10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772" h="101488">
                  <a:moveTo>
                    <a:pt x="682" y="99178"/>
                  </a:moveTo>
                  <a:cubicBezTo>
                    <a:pt x="682" y="99178"/>
                    <a:pt x="-4153" y="71473"/>
                    <a:pt x="11921" y="62718"/>
                  </a:cubicBezTo>
                  <a:cubicBezTo>
                    <a:pt x="27995" y="53962"/>
                    <a:pt x="95427" y="3388"/>
                    <a:pt x="122217" y="120"/>
                  </a:cubicBezTo>
                  <a:cubicBezTo>
                    <a:pt x="149008" y="-3147"/>
                    <a:pt x="175928" y="61149"/>
                    <a:pt x="194355" y="60104"/>
                  </a:cubicBezTo>
                  <a:cubicBezTo>
                    <a:pt x="212781" y="59058"/>
                    <a:pt x="46290" y="113161"/>
                    <a:pt x="682" y="99178"/>
                  </a:cubicBezTo>
                  <a:close/>
                </a:path>
              </a:pathLst>
            </a:custGeom>
            <a:solidFill>
              <a:schemeClr val="tx1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C93BB20-039C-4C47-0DD0-67CFE6319FA7}"/>
                </a:ext>
              </a:extLst>
            </p:cNvPr>
            <p:cNvSpPr/>
            <p:nvPr/>
          </p:nvSpPr>
          <p:spPr>
            <a:xfrm>
              <a:off x="7331773" y="3130730"/>
              <a:ext cx="1152034" cy="1234232"/>
            </a:xfrm>
            <a:custGeom>
              <a:avLst/>
              <a:gdLst>
                <a:gd name="connsiteX0" fmla="*/ 1054389 w 1152034"/>
                <a:gd name="connsiteY0" fmla="*/ 42645 h 1234232"/>
                <a:gd name="connsiteX1" fmla="*/ 1148873 w 1152034"/>
                <a:gd name="connsiteY1" fmla="*/ 232135 h 1234232"/>
                <a:gd name="connsiteX2" fmla="*/ 992838 w 1152034"/>
                <a:gd name="connsiteY2" fmla="*/ 1143257 h 1234232"/>
                <a:gd name="connsiteX3" fmla="*/ 8664 w 1152034"/>
                <a:gd name="connsiteY3" fmla="*/ 1164689 h 1234232"/>
                <a:gd name="connsiteX4" fmla="*/ 178552 w 1152034"/>
                <a:gd name="connsiteY4" fmla="*/ 126805 h 1234232"/>
                <a:gd name="connsiteX5" fmla="*/ 1054389 w 1152034"/>
                <a:gd name="connsiteY5" fmla="*/ 42645 h 123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2034" h="1234232">
                  <a:moveTo>
                    <a:pt x="1054389" y="42645"/>
                  </a:moveTo>
                  <a:cubicBezTo>
                    <a:pt x="1143646" y="80543"/>
                    <a:pt x="1160243" y="141049"/>
                    <a:pt x="1148873" y="232135"/>
                  </a:cubicBezTo>
                  <a:cubicBezTo>
                    <a:pt x="1118686" y="474160"/>
                    <a:pt x="1042105" y="1055438"/>
                    <a:pt x="992838" y="1143257"/>
                  </a:cubicBezTo>
                  <a:cubicBezTo>
                    <a:pt x="930241" y="1254599"/>
                    <a:pt x="53358" y="1266100"/>
                    <a:pt x="8664" y="1164689"/>
                  </a:cubicBezTo>
                  <a:cubicBezTo>
                    <a:pt x="-36030" y="1063279"/>
                    <a:pt x="103017" y="207698"/>
                    <a:pt x="178552" y="126805"/>
                  </a:cubicBezTo>
                  <a:cubicBezTo>
                    <a:pt x="240626" y="59503"/>
                    <a:pt x="799165" y="-66083"/>
                    <a:pt x="1054389" y="42645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399A167D-869F-7221-FE93-726ADE81E0FD}"/>
                </a:ext>
              </a:extLst>
            </p:cNvPr>
            <p:cNvSpPr/>
            <p:nvPr/>
          </p:nvSpPr>
          <p:spPr>
            <a:xfrm>
              <a:off x="7331773" y="3130730"/>
              <a:ext cx="1152034" cy="1234232"/>
            </a:xfrm>
            <a:custGeom>
              <a:avLst/>
              <a:gdLst>
                <a:gd name="connsiteX0" fmla="*/ 1054389 w 1152034"/>
                <a:gd name="connsiteY0" fmla="*/ 42645 h 1234232"/>
                <a:gd name="connsiteX1" fmla="*/ 1148873 w 1152034"/>
                <a:gd name="connsiteY1" fmla="*/ 232135 h 1234232"/>
                <a:gd name="connsiteX2" fmla="*/ 992838 w 1152034"/>
                <a:gd name="connsiteY2" fmla="*/ 1143257 h 1234232"/>
                <a:gd name="connsiteX3" fmla="*/ 8664 w 1152034"/>
                <a:gd name="connsiteY3" fmla="*/ 1164689 h 1234232"/>
                <a:gd name="connsiteX4" fmla="*/ 178552 w 1152034"/>
                <a:gd name="connsiteY4" fmla="*/ 126805 h 1234232"/>
                <a:gd name="connsiteX5" fmla="*/ 1054389 w 1152034"/>
                <a:gd name="connsiteY5" fmla="*/ 42645 h 123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2034" h="1234232">
                  <a:moveTo>
                    <a:pt x="1054389" y="42645"/>
                  </a:moveTo>
                  <a:cubicBezTo>
                    <a:pt x="1143646" y="80543"/>
                    <a:pt x="1160243" y="141049"/>
                    <a:pt x="1148873" y="232135"/>
                  </a:cubicBezTo>
                  <a:cubicBezTo>
                    <a:pt x="1118686" y="474160"/>
                    <a:pt x="1042105" y="1055438"/>
                    <a:pt x="992838" y="1143257"/>
                  </a:cubicBezTo>
                  <a:cubicBezTo>
                    <a:pt x="930241" y="1254599"/>
                    <a:pt x="53358" y="1266100"/>
                    <a:pt x="8664" y="1164689"/>
                  </a:cubicBezTo>
                  <a:cubicBezTo>
                    <a:pt x="-36030" y="1063279"/>
                    <a:pt x="103017" y="207698"/>
                    <a:pt x="178552" y="126805"/>
                  </a:cubicBezTo>
                  <a:cubicBezTo>
                    <a:pt x="240626" y="59503"/>
                    <a:pt x="799165" y="-66083"/>
                    <a:pt x="1054389" y="42645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89234F57-117D-BAA8-45CA-E1D3E55D1EBC}"/>
                </a:ext>
              </a:extLst>
            </p:cNvPr>
            <p:cNvSpPr/>
            <p:nvPr/>
          </p:nvSpPr>
          <p:spPr>
            <a:xfrm>
              <a:off x="7410483" y="3193108"/>
              <a:ext cx="250388" cy="1086759"/>
            </a:xfrm>
            <a:custGeom>
              <a:avLst/>
              <a:gdLst>
                <a:gd name="connsiteX0" fmla="*/ 13068 w 250388"/>
                <a:gd name="connsiteY0" fmla="*/ 1086760 h 1086759"/>
                <a:gd name="connsiteX1" fmla="*/ 0 w 250388"/>
                <a:gd name="connsiteY1" fmla="*/ 1086107 h 1086759"/>
                <a:gd name="connsiteX2" fmla="*/ 109774 w 250388"/>
                <a:gd name="connsiteY2" fmla="*/ 216803 h 1086759"/>
                <a:gd name="connsiteX3" fmla="*/ 247644 w 250388"/>
                <a:gd name="connsiteY3" fmla="*/ 0 h 1086759"/>
                <a:gd name="connsiteX4" fmla="*/ 250389 w 250388"/>
                <a:gd name="connsiteY4" fmla="*/ 13068 h 1086759"/>
                <a:gd name="connsiteX5" fmla="*/ 122450 w 250388"/>
                <a:gd name="connsiteY5" fmla="*/ 220593 h 1086759"/>
                <a:gd name="connsiteX6" fmla="*/ 13068 w 250388"/>
                <a:gd name="connsiteY6" fmla="*/ 1086760 h 108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388" h="1086759">
                  <a:moveTo>
                    <a:pt x="13068" y="1086760"/>
                  </a:moveTo>
                  <a:lnTo>
                    <a:pt x="0" y="1086107"/>
                  </a:lnTo>
                  <a:cubicBezTo>
                    <a:pt x="0" y="1080749"/>
                    <a:pt x="26137" y="537238"/>
                    <a:pt x="109774" y="216803"/>
                  </a:cubicBezTo>
                  <a:cubicBezTo>
                    <a:pt x="161263" y="20779"/>
                    <a:pt x="244247" y="653"/>
                    <a:pt x="247644" y="0"/>
                  </a:cubicBezTo>
                  <a:lnTo>
                    <a:pt x="250389" y="13068"/>
                  </a:lnTo>
                  <a:cubicBezTo>
                    <a:pt x="249605" y="13068"/>
                    <a:pt x="171979" y="33063"/>
                    <a:pt x="122450" y="220593"/>
                  </a:cubicBezTo>
                  <a:cubicBezTo>
                    <a:pt x="38813" y="539721"/>
                    <a:pt x="13199" y="1081271"/>
                    <a:pt x="13068" y="1086760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94EDE675-1677-ECED-D47F-7966EBF07227}"/>
                </a:ext>
              </a:extLst>
            </p:cNvPr>
            <p:cNvSpPr/>
            <p:nvPr/>
          </p:nvSpPr>
          <p:spPr>
            <a:xfrm>
              <a:off x="6933360" y="4279476"/>
              <a:ext cx="1393330" cy="340564"/>
            </a:xfrm>
            <a:custGeom>
              <a:avLst/>
              <a:gdLst>
                <a:gd name="connsiteX0" fmla="*/ 415441 w 1393330"/>
                <a:gd name="connsiteY0" fmla="*/ 0 h 340564"/>
                <a:gd name="connsiteX1" fmla="*/ 241372 w 1393330"/>
                <a:gd name="connsiteY1" fmla="*/ 28881 h 340564"/>
                <a:gd name="connsiteX2" fmla="*/ 123757 w 1393330"/>
                <a:gd name="connsiteY2" fmla="*/ 48222 h 340564"/>
                <a:gd name="connsiteX3" fmla="*/ 0 w 1393330"/>
                <a:gd name="connsiteY3" fmla="*/ 193411 h 340564"/>
                <a:gd name="connsiteX4" fmla="*/ 0 w 1393330"/>
                <a:gd name="connsiteY4" fmla="*/ 193411 h 340564"/>
                <a:gd name="connsiteX5" fmla="*/ 146888 w 1393330"/>
                <a:gd name="connsiteY5" fmla="*/ 340560 h 340564"/>
                <a:gd name="connsiteX6" fmla="*/ 147018 w 1393330"/>
                <a:gd name="connsiteY6" fmla="*/ 340560 h 340564"/>
                <a:gd name="connsiteX7" fmla="*/ 1156414 w 1393330"/>
                <a:gd name="connsiteY7" fmla="*/ 340560 h 340564"/>
                <a:gd name="connsiteX8" fmla="*/ 1376223 w 1393330"/>
                <a:gd name="connsiteY8" fmla="*/ 174723 h 340564"/>
                <a:gd name="connsiteX9" fmla="*/ 1392297 w 1393330"/>
                <a:gd name="connsiteY9" fmla="*/ 0 h 34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3330" h="340564">
                  <a:moveTo>
                    <a:pt x="415441" y="0"/>
                  </a:moveTo>
                  <a:cubicBezTo>
                    <a:pt x="415441" y="0"/>
                    <a:pt x="365912" y="7841"/>
                    <a:pt x="241372" y="28881"/>
                  </a:cubicBezTo>
                  <a:cubicBezTo>
                    <a:pt x="199814" y="35938"/>
                    <a:pt x="159172" y="42603"/>
                    <a:pt x="123757" y="48222"/>
                  </a:cubicBezTo>
                  <a:cubicBezTo>
                    <a:pt x="52417" y="59605"/>
                    <a:pt x="-65" y="121169"/>
                    <a:pt x="0" y="193411"/>
                  </a:cubicBezTo>
                  <a:lnTo>
                    <a:pt x="0" y="193411"/>
                  </a:lnTo>
                  <a:cubicBezTo>
                    <a:pt x="-78" y="274604"/>
                    <a:pt x="65695" y="340481"/>
                    <a:pt x="146888" y="340560"/>
                  </a:cubicBezTo>
                  <a:cubicBezTo>
                    <a:pt x="146927" y="340560"/>
                    <a:pt x="146979" y="340560"/>
                    <a:pt x="147018" y="340560"/>
                  </a:cubicBezTo>
                  <a:lnTo>
                    <a:pt x="1156414" y="340560"/>
                  </a:lnTo>
                  <a:cubicBezTo>
                    <a:pt x="1258713" y="341239"/>
                    <a:pt x="1348792" y="273284"/>
                    <a:pt x="1376223" y="174723"/>
                  </a:cubicBezTo>
                  <a:cubicBezTo>
                    <a:pt x="1390389" y="117628"/>
                    <a:pt x="1395799" y="58716"/>
                    <a:pt x="1392297" y="0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FB6ECC6-30AF-06FF-A573-4E883F4E5130}"/>
                </a:ext>
              </a:extLst>
            </p:cNvPr>
            <p:cNvSpPr/>
            <p:nvPr/>
          </p:nvSpPr>
          <p:spPr>
            <a:xfrm>
              <a:off x="6933360" y="4279476"/>
              <a:ext cx="1393330" cy="340564"/>
            </a:xfrm>
            <a:custGeom>
              <a:avLst/>
              <a:gdLst>
                <a:gd name="connsiteX0" fmla="*/ 415441 w 1393330"/>
                <a:gd name="connsiteY0" fmla="*/ 0 h 340564"/>
                <a:gd name="connsiteX1" fmla="*/ 241372 w 1393330"/>
                <a:gd name="connsiteY1" fmla="*/ 28881 h 340564"/>
                <a:gd name="connsiteX2" fmla="*/ 123757 w 1393330"/>
                <a:gd name="connsiteY2" fmla="*/ 48222 h 340564"/>
                <a:gd name="connsiteX3" fmla="*/ 0 w 1393330"/>
                <a:gd name="connsiteY3" fmla="*/ 193411 h 340564"/>
                <a:gd name="connsiteX4" fmla="*/ 0 w 1393330"/>
                <a:gd name="connsiteY4" fmla="*/ 193411 h 340564"/>
                <a:gd name="connsiteX5" fmla="*/ 146888 w 1393330"/>
                <a:gd name="connsiteY5" fmla="*/ 340560 h 340564"/>
                <a:gd name="connsiteX6" fmla="*/ 147018 w 1393330"/>
                <a:gd name="connsiteY6" fmla="*/ 340560 h 340564"/>
                <a:gd name="connsiteX7" fmla="*/ 1156414 w 1393330"/>
                <a:gd name="connsiteY7" fmla="*/ 340560 h 340564"/>
                <a:gd name="connsiteX8" fmla="*/ 1376223 w 1393330"/>
                <a:gd name="connsiteY8" fmla="*/ 174723 h 340564"/>
                <a:gd name="connsiteX9" fmla="*/ 1392297 w 1393330"/>
                <a:gd name="connsiteY9" fmla="*/ 0 h 34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3330" h="340564">
                  <a:moveTo>
                    <a:pt x="415441" y="0"/>
                  </a:moveTo>
                  <a:cubicBezTo>
                    <a:pt x="415441" y="0"/>
                    <a:pt x="365912" y="7841"/>
                    <a:pt x="241372" y="28881"/>
                  </a:cubicBezTo>
                  <a:cubicBezTo>
                    <a:pt x="199814" y="35938"/>
                    <a:pt x="159172" y="42603"/>
                    <a:pt x="123757" y="48222"/>
                  </a:cubicBezTo>
                  <a:cubicBezTo>
                    <a:pt x="52417" y="59605"/>
                    <a:pt x="-65" y="121169"/>
                    <a:pt x="0" y="193411"/>
                  </a:cubicBezTo>
                  <a:lnTo>
                    <a:pt x="0" y="193411"/>
                  </a:lnTo>
                  <a:cubicBezTo>
                    <a:pt x="-78" y="274604"/>
                    <a:pt x="65695" y="340481"/>
                    <a:pt x="146888" y="340560"/>
                  </a:cubicBezTo>
                  <a:cubicBezTo>
                    <a:pt x="146927" y="340560"/>
                    <a:pt x="146979" y="340560"/>
                    <a:pt x="147018" y="340560"/>
                  </a:cubicBezTo>
                  <a:lnTo>
                    <a:pt x="1156414" y="340560"/>
                  </a:lnTo>
                  <a:cubicBezTo>
                    <a:pt x="1258713" y="341239"/>
                    <a:pt x="1348792" y="273284"/>
                    <a:pt x="1376223" y="174723"/>
                  </a:cubicBezTo>
                  <a:cubicBezTo>
                    <a:pt x="1390389" y="117628"/>
                    <a:pt x="1395799" y="58716"/>
                    <a:pt x="1392297" y="0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AFBD8C76-04D7-C172-8965-E0EC0D657290}"/>
                </a:ext>
              </a:extLst>
            </p:cNvPr>
            <p:cNvSpPr/>
            <p:nvPr/>
          </p:nvSpPr>
          <p:spPr>
            <a:xfrm>
              <a:off x="7798220" y="4631144"/>
              <a:ext cx="73182" cy="1039452"/>
            </a:xfrm>
            <a:custGeom>
              <a:avLst/>
              <a:gdLst>
                <a:gd name="connsiteX0" fmla="*/ 0 w 73182"/>
                <a:gd name="connsiteY0" fmla="*/ 0 h 1039452"/>
                <a:gd name="connsiteX1" fmla="*/ 73183 w 73182"/>
                <a:gd name="connsiteY1" fmla="*/ 0 h 1039452"/>
                <a:gd name="connsiteX2" fmla="*/ 73183 w 73182"/>
                <a:gd name="connsiteY2" fmla="*/ 1039453 h 1039452"/>
                <a:gd name="connsiteX3" fmla="*/ 0 w 73182"/>
                <a:gd name="connsiteY3" fmla="*/ 1039453 h 103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82" h="1039452">
                  <a:moveTo>
                    <a:pt x="0" y="0"/>
                  </a:moveTo>
                  <a:lnTo>
                    <a:pt x="73183" y="0"/>
                  </a:lnTo>
                  <a:lnTo>
                    <a:pt x="73183" y="1039453"/>
                  </a:lnTo>
                  <a:lnTo>
                    <a:pt x="0" y="1039453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B0C1272-0D6E-F32F-E630-0F3FA7437AB5}"/>
                </a:ext>
              </a:extLst>
            </p:cNvPr>
            <p:cNvSpPr/>
            <p:nvPr/>
          </p:nvSpPr>
          <p:spPr>
            <a:xfrm>
              <a:off x="7798220" y="4631144"/>
              <a:ext cx="73182" cy="1039452"/>
            </a:xfrm>
            <a:custGeom>
              <a:avLst/>
              <a:gdLst>
                <a:gd name="connsiteX0" fmla="*/ 0 w 73182"/>
                <a:gd name="connsiteY0" fmla="*/ 0 h 1039452"/>
                <a:gd name="connsiteX1" fmla="*/ 73183 w 73182"/>
                <a:gd name="connsiteY1" fmla="*/ 0 h 1039452"/>
                <a:gd name="connsiteX2" fmla="*/ 73183 w 73182"/>
                <a:gd name="connsiteY2" fmla="*/ 1039453 h 1039452"/>
                <a:gd name="connsiteX3" fmla="*/ 0 w 73182"/>
                <a:gd name="connsiteY3" fmla="*/ 1039453 h 103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82" h="1039452">
                  <a:moveTo>
                    <a:pt x="0" y="0"/>
                  </a:moveTo>
                  <a:lnTo>
                    <a:pt x="73183" y="0"/>
                  </a:lnTo>
                  <a:lnTo>
                    <a:pt x="73183" y="1039453"/>
                  </a:lnTo>
                  <a:lnTo>
                    <a:pt x="0" y="1039453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36FCBE7D-6871-E2C0-44A4-7E3BF481C078}"/>
                </a:ext>
              </a:extLst>
            </p:cNvPr>
            <p:cNvSpPr/>
            <p:nvPr/>
          </p:nvSpPr>
          <p:spPr>
            <a:xfrm>
              <a:off x="7902505" y="5460719"/>
              <a:ext cx="504958" cy="225689"/>
            </a:xfrm>
            <a:custGeom>
              <a:avLst/>
              <a:gdLst>
                <a:gd name="connsiteX0" fmla="*/ 446413 w 504958"/>
                <a:gd name="connsiteY0" fmla="*/ 225690 h 225689"/>
                <a:gd name="connsiteX1" fmla="*/ 504959 w 504958"/>
                <a:gd name="connsiteY1" fmla="*/ 225690 h 225689"/>
                <a:gd name="connsiteX2" fmla="*/ 504959 w 504958"/>
                <a:gd name="connsiteY2" fmla="*/ 196025 h 225689"/>
                <a:gd name="connsiteX3" fmla="*/ 308934 w 504958"/>
                <a:gd name="connsiteY3" fmla="*/ 0 h 225689"/>
                <a:gd name="connsiteX4" fmla="*/ 0 w 504958"/>
                <a:gd name="connsiteY4" fmla="*/ 0 h 225689"/>
                <a:gd name="connsiteX5" fmla="*/ 0 w 504958"/>
                <a:gd name="connsiteY5" fmla="*/ 58546 h 225689"/>
                <a:gd name="connsiteX6" fmla="*/ 308804 w 504958"/>
                <a:gd name="connsiteY6" fmla="*/ 58546 h 225689"/>
                <a:gd name="connsiteX7" fmla="*/ 446413 w 504958"/>
                <a:gd name="connsiteY7" fmla="*/ 196286 h 22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8" h="225689">
                  <a:moveTo>
                    <a:pt x="446413" y="225690"/>
                  </a:moveTo>
                  <a:lnTo>
                    <a:pt x="504959" y="225690"/>
                  </a:lnTo>
                  <a:lnTo>
                    <a:pt x="504959" y="196025"/>
                  </a:lnTo>
                  <a:cubicBezTo>
                    <a:pt x="504959" y="87767"/>
                    <a:pt x="417192" y="0"/>
                    <a:pt x="308934" y="0"/>
                  </a:cubicBezTo>
                  <a:lnTo>
                    <a:pt x="0" y="0"/>
                  </a:lnTo>
                  <a:lnTo>
                    <a:pt x="0" y="58546"/>
                  </a:lnTo>
                  <a:lnTo>
                    <a:pt x="308804" y="58546"/>
                  </a:lnTo>
                  <a:cubicBezTo>
                    <a:pt x="384796" y="58690"/>
                    <a:pt x="446348" y="120294"/>
                    <a:pt x="446413" y="196286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AD8B8F17-DAEA-52AF-39CB-CA70AD0207D2}"/>
                </a:ext>
              </a:extLst>
            </p:cNvPr>
            <p:cNvSpPr/>
            <p:nvPr/>
          </p:nvSpPr>
          <p:spPr>
            <a:xfrm>
              <a:off x="7902505" y="5460719"/>
              <a:ext cx="504958" cy="225689"/>
            </a:xfrm>
            <a:custGeom>
              <a:avLst/>
              <a:gdLst>
                <a:gd name="connsiteX0" fmla="*/ 446413 w 504958"/>
                <a:gd name="connsiteY0" fmla="*/ 225690 h 225689"/>
                <a:gd name="connsiteX1" fmla="*/ 504959 w 504958"/>
                <a:gd name="connsiteY1" fmla="*/ 225690 h 225689"/>
                <a:gd name="connsiteX2" fmla="*/ 504959 w 504958"/>
                <a:gd name="connsiteY2" fmla="*/ 196025 h 225689"/>
                <a:gd name="connsiteX3" fmla="*/ 308934 w 504958"/>
                <a:gd name="connsiteY3" fmla="*/ 0 h 225689"/>
                <a:gd name="connsiteX4" fmla="*/ 0 w 504958"/>
                <a:gd name="connsiteY4" fmla="*/ 0 h 225689"/>
                <a:gd name="connsiteX5" fmla="*/ 0 w 504958"/>
                <a:gd name="connsiteY5" fmla="*/ 58546 h 225689"/>
                <a:gd name="connsiteX6" fmla="*/ 308804 w 504958"/>
                <a:gd name="connsiteY6" fmla="*/ 58546 h 225689"/>
                <a:gd name="connsiteX7" fmla="*/ 446413 w 504958"/>
                <a:gd name="connsiteY7" fmla="*/ 196286 h 22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8" h="225689">
                  <a:moveTo>
                    <a:pt x="446413" y="225690"/>
                  </a:moveTo>
                  <a:lnTo>
                    <a:pt x="504959" y="225690"/>
                  </a:lnTo>
                  <a:lnTo>
                    <a:pt x="504959" y="196025"/>
                  </a:lnTo>
                  <a:cubicBezTo>
                    <a:pt x="504959" y="87767"/>
                    <a:pt x="417192" y="0"/>
                    <a:pt x="308934" y="0"/>
                  </a:cubicBezTo>
                  <a:lnTo>
                    <a:pt x="0" y="0"/>
                  </a:lnTo>
                  <a:lnTo>
                    <a:pt x="0" y="58546"/>
                  </a:lnTo>
                  <a:lnTo>
                    <a:pt x="308804" y="58546"/>
                  </a:lnTo>
                  <a:cubicBezTo>
                    <a:pt x="384796" y="58690"/>
                    <a:pt x="446348" y="120294"/>
                    <a:pt x="446413" y="196286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1852059D-5F58-AB84-6C7F-BC603487F232}"/>
                </a:ext>
              </a:extLst>
            </p:cNvPr>
            <p:cNvSpPr/>
            <p:nvPr/>
          </p:nvSpPr>
          <p:spPr>
            <a:xfrm rot="18900000">
              <a:off x="8278343" y="564425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1 w 199683"/>
                <a:gd name="connsiteY1" fmla="*/ 199684 h 199683"/>
                <a:gd name="connsiteX2" fmla="*/ -1 w 199683"/>
                <a:gd name="connsiteY2" fmla="*/ 99842 h 199683"/>
                <a:gd name="connsiteX3" fmla="*/ 99841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1" y="199684"/>
                  </a:cubicBezTo>
                  <a:cubicBezTo>
                    <a:pt x="44700" y="199684"/>
                    <a:pt x="-1" y="154983"/>
                    <a:pt x="-1" y="99842"/>
                  </a:cubicBezTo>
                  <a:cubicBezTo>
                    <a:pt x="-1" y="44701"/>
                    <a:pt x="44700" y="0"/>
                    <a:pt x="99841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76F2610C-0062-D7F6-877D-6E965E6220D5}"/>
                </a:ext>
              </a:extLst>
            </p:cNvPr>
            <p:cNvSpPr/>
            <p:nvPr/>
          </p:nvSpPr>
          <p:spPr>
            <a:xfrm rot="18900000">
              <a:off x="8278343" y="5644252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1 w 199683"/>
                <a:gd name="connsiteY1" fmla="*/ 199684 h 199683"/>
                <a:gd name="connsiteX2" fmla="*/ -1 w 199683"/>
                <a:gd name="connsiteY2" fmla="*/ 99842 h 199683"/>
                <a:gd name="connsiteX3" fmla="*/ 99841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1" y="199684"/>
                  </a:cubicBezTo>
                  <a:cubicBezTo>
                    <a:pt x="44700" y="199684"/>
                    <a:pt x="-1" y="154983"/>
                    <a:pt x="-1" y="99842"/>
                  </a:cubicBezTo>
                  <a:cubicBezTo>
                    <a:pt x="-1" y="44701"/>
                    <a:pt x="44700" y="0"/>
                    <a:pt x="99841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B2FC8BB-DC15-CBAD-78C0-BFFDFF57D667}"/>
                </a:ext>
              </a:extLst>
            </p:cNvPr>
            <p:cNvSpPr/>
            <p:nvPr/>
          </p:nvSpPr>
          <p:spPr>
            <a:xfrm>
              <a:off x="8327878" y="5693727"/>
              <a:ext cx="100626" cy="100626"/>
            </a:xfrm>
            <a:custGeom>
              <a:avLst/>
              <a:gdLst>
                <a:gd name="connsiteX0" fmla="*/ 0 w 100626"/>
                <a:gd name="connsiteY0" fmla="*/ 50313 h 100626"/>
                <a:gd name="connsiteX1" fmla="*/ 50313 w 100626"/>
                <a:gd name="connsiteY1" fmla="*/ 100626 h 100626"/>
                <a:gd name="connsiteX2" fmla="*/ 100626 w 100626"/>
                <a:gd name="connsiteY2" fmla="*/ 50313 h 100626"/>
                <a:gd name="connsiteX3" fmla="*/ 50313 w 100626"/>
                <a:gd name="connsiteY3" fmla="*/ 0 h 100626"/>
                <a:gd name="connsiteX4" fmla="*/ 0 w 100626"/>
                <a:gd name="connsiteY4" fmla="*/ 50313 h 10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6" h="100626">
                  <a:moveTo>
                    <a:pt x="0" y="50313"/>
                  </a:moveTo>
                  <a:cubicBezTo>
                    <a:pt x="0" y="78096"/>
                    <a:pt x="22530" y="100626"/>
                    <a:pt x="50313" y="100626"/>
                  </a:cubicBezTo>
                  <a:cubicBezTo>
                    <a:pt x="78096" y="100626"/>
                    <a:pt x="100626" y="78096"/>
                    <a:pt x="100626" y="50313"/>
                  </a:cubicBezTo>
                  <a:cubicBezTo>
                    <a:pt x="100626" y="22530"/>
                    <a:pt x="78096" y="0"/>
                    <a:pt x="50313" y="0"/>
                  </a:cubicBezTo>
                  <a:cubicBezTo>
                    <a:pt x="22530" y="0"/>
                    <a:pt x="0" y="22530"/>
                    <a:pt x="0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BF51E6DA-61DE-BD06-4C7A-61FE830D9D83}"/>
                </a:ext>
              </a:extLst>
            </p:cNvPr>
            <p:cNvSpPr/>
            <p:nvPr/>
          </p:nvSpPr>
          <p:spPr>
            <a:xfrm rot="21045601">
              <a:off x="7734992" y="5644213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0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5DC246F-0F11-42F9-7CDB-812FAA14B257}"/>
                </a:ext>
              </a:extLst>
            </p:cNvPr>
            <p:cNvSpPr/>
            <p:nvPr/>
          </p:nvSpPr>
          <p:spPr>
            <a:xfrm rot="21045601">
              <a:off x="7734992" y="5644213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0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C038526-CB23-5D55-73DC-E45F4953E29D}"/>
                </a:ext>
              </a:extLst>
            </p:cNvPr>
            <p:cNvSpPr/>
            <p:nvPr/>
          </p:nvSpPr>
          <p:spPr>
            <a:xfrm>
              <a:off x="7784498" y="5693727"/>
              <a:ext cx="100625" cy="100625"/>
            </a:xfrm>
            <a:custGeom>
              <a:avLst/>
              <a:gdLst>
                <a:gd name="connsiteX0" fmla="*/ 100626 w 100625"/>
                <a:gd name="connsiteY0" fmla="*/ 50313 h 100625"/>
                <a:gd name="connsiteX1" fmla="*/ 50313 w 100625"/>
                <a:gd name="connsiteY1" fmla="*/ 100626 h 100625"/>
                <a:gd name="connsiteX2" fmla="*/ 0 w 100625"/>
                <a:gd name="connsiteY2" fmla="*/ 50313 h 100625"/>
                <a:gd name="connsiteX3" fmla="*/ 50313 w 100625"/>
                <a:gd name="connsiteY3" fmla="*/ 0 h 100625"/>
                <a:gd name="connsiteX4" fmla="*/ 100626 w 100625"/>
                <a:gd name="connsiteY4" fmla="*/ 50313 h 10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5" h="100625">
                  <a:moveTo>
                    <a:pt x="100626" y="50313"/>
                  </a:moveTo>
                  <a:cubicBezTo>
                    <a:pt x="100626" y="78100"/>
                    <a:pt x="78100" y="100626"/>
                    <a:pt x="50313" y="100626"/>
                  </a:cubicBezTo>
                  <a:cubicBezTo>
                    <a:pt x="22526" y="100626"/>
                    <a:pt x="0" y="78100"/>
                    <a:pt x="0" y="50313"/>
                  </a:cubicBezTo>
                  <a:cubicBezTo>
                    <a:pt x="0" y="22526"/>
                    <a:pt x="22525" y="0"/>
                    <a:pt x="50313" y="0"/>
                  </a:cubicBezTo>
                  <a:cubicBezTo>
                    <a:pt x="78100" y="0"/>
                    <a:pt x="100626" y="22526"/>
                    <a:pt x="100626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79B8012-9E9B-3349-E033-1E9513770E51}"/>
                </a:ext>
              </a:extLst>
            </p:cNvPr>
            <p:cNvSpPr/>
            <p:nvPr/>
          </p:nvSpPr>
          <p:spPr>
            <a:xfrm>
              <a:off x="7269738" y="5460458"/>
              <a:ext cx="504959" cy="225951"/>
            </a:xfrm>
            <a:custGeom>
              <a:avLst/>
              <a:gdLst>
                <a:gd name="connsiteX0" fmla="*/ 0 w 504959"/>
                <a:gd name="connsiteY0" fmla="*/ 225951 h 225951"/>
                <a:gd name="connsiteX1" fmla="*/ 58546 w 504959"/>
                <a:gd name="connsiteY1" fmla="*/ 225951 h 225951"/>
                <a:gd name="connsiteX2" fmla="*/ 58546 w 504959"/>
                <a:gd name="connsiteY2" fmla="*/ 196286 h 225951"/>
                <a:gd name="connsiteX3" fmla="*/ 196155 w 504959"/>
                <a:gd name="connsiteY3" fmla="*/ 58546 h 225951"/>
                <a:gd name="connsiteX4" fmla="*/ 504959 w 504959"/>
                <a:gd name="connsiteY4" fmla="*/ 58546 h 225951"/>
                <a:gd name="connsiteX5" fmla="*/ 504959 w 504959"/>
                <a:gd name="connsiteY5" fmla="*/ 0 h 225951"/>
                <a:gd name="connsiteX6" fmla="*/ 196155 w 504959"/>
                <a:gd name="connsiteY6" fmla="*/ 0 h 225951"/>
                <a:gd name="connsiteX7" fmla="*/ 131 w 504959"/>
                <a:gd name="connsiteY7" fmla="*/ 196025 h 22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9" h="225951">
                  <a:moveTo>
                    <a:pt x="0" y="225951"/>
                  </a:moveTo>
                  <a:lnTo>
                    <a:pt x="58546" y="225951"/>
                  </a:lnTo>
                  <a:lnTo>
                    <a:pt x="58546" y="196286"/>
                  </a:lnTo>
                  <a:cubicBezTo>
                    <a:pt x="58624" y="120294"/>
                    <a:pt x="120163" y="58690"/>
                    <a:pt x="196155" y="58546"/>
                  </a:cubicBezTo>
                  <a:lnTo>
                    <a:pt x="504959" y="58546"/>
                  </a:lnTo>
                  <a:lnTo>
                    <a:pt x="504959" y="0"/>
                  </a:lnTo>
                  <a:lnTo>
                    <a:pt x="196155" y="0"/>
                  </a:lnTo>
                  <a:cubicBezTo>
                    <a:pt x="87898" y="0"/>
                    <a:pt x="131" y="87767"/>
                    <a:pt x="131" y="196025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6066C09B-78E2-9774-2CEF-D30BA5F143A2}"/>
                </a:ext>
              </a:extLst>
            </p:cNvPr>
            <p:cNvSpPr/>
            <p:nvPr/>
          </p:nvSpPr>
          <p:spPr>
            <a:xfrm>
              <a:off x="7269738" y="5460458"/>
              <a:ext cx="504959" cy="225951"/>
            </a:xfrm>
            <a:custGeom>
              <a:avLst/>
              <a:gdLst>
                <a:gd name="connsiteX0" fmla="*/ 0 w 504959"/>
                <a:gd name="connsiteY0" fmla="*/ 225951 h 225951"/>
                <a:gd name="connsiteX1" fmla="*/ 58546 w 504959"/>
                <a:gd name="connsiteY1" fmla="*/ 225951 h 225951"/>
                <a:gd name="connsiteX2" fmla="*/ 58546 w 504959"/>
                <a:gd name="connsiteY2" fmla="*/ 196286 h 225951"/>
                <a:gd name="connsiteX3" fmla="*/ 196155 w 504959"/>
                <a:gd name="connsiteY3" fmla="*/ 58546 h 225951"/>
                <a:gd name="connsiteX4" fmla="*/ 504959 w 504959"/>
                <a:gd name="connsiteY4" fmla="*/ 58546 h 225951"/>
                <a:gd name="connsiteX5" fmla="*/ 504959 w 504959"/>
                <a:gd name="connsiteY5" fmla="*/ 0 h 225951"/>
                <a:gd name="connsiteX6" fmla="*/ 196155 w 504959"/>
                <a:gd name="connsiteY6" fmla="*/ 0 h 225951"/>
                <a:gd name="connsiteX7" fmla="*/ 131 w 504959"/>
                <a:gd name="connsiteY7" fmla="*/ 196025 h 22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959" h="225951">
                  <a:moveTo>
                    <a:pt x="0" y="225951"/>
                  </a:moveTo>
                  <a:lnTo>
                    <a:pt x="58546" y="225951"/>
                  </a:lnTo>
                  <a:lnTo>
                    <a:pt x="58546" y="196286"/>
                  </a:lnTo>
                  <a:cubicBezTo>
                    <a:pt x="58624" y="120294"/>
                    <a:pt x="120163" y="58690"/>
                    <a:pt x="196155" y="58546"/>
                  </a:cubicBezTo>
                  <a:lnTo>
                    <a:pt x="504959" y="58546"/>
                  </a:lnTo>
                  <a:lnTo>
                    <a:pt x="504959" y="0"/>
                  </a:lnTo>
                  <a:lnTo>
                    <a:pt x="196155" y="0"/>
                  </a:lnTo>
                  <a:cubicBezTo>
                    <a:pt x="87898" y="0"/>
                    <a:pt x="131" y="87767"/>
                    <a:pt x="131" y="196025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B3DF1049-2347-7A41-B72A-0D6D7DA55052}"/>
                </a:ext>
              </a:extLst>
            </p:cNvPr>
            <p:cNvSpPr/>
            <p:nvPr/>
          </p:nvSpPr>
          <p:spPr>
            <a:xfrm rot="16999799">
              <a:off x="7199320" y="5644457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0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223713D8-FD5C-47B5-25E1-7433FFCFAA58}"/>
                </a:ext>
              </a:extLst>
            </p:cNvPr>
            <p:cNvSpPr/>
            <p:nvPr/>
          </p:nvSpPr>
          <p:spPr>
            <a:xfrm rot="16999799">
              <a:off x="7199320" y="5644457"/>
              <a:ext cx="199683" cy="199683"/>
            </a:xfrm>
            <a:custGeom>
              <a:avLst/>
              <a:gdLst>
                <a:gd name="connsiteX0" fmla="*/ 199684 w 199683"/>
                <a:gd name="connsiteY0" fmla="*/ 99842 h 199683"/>
                <a:gd name="connsiteX1" fmla="*/ 99842 w 199683"/>
                <a:gd name="connsiteY1" fmla="*/ 199684 h 199683"/>
                <a:gd name="connsiteX2" fmla="*/ 0 w 199683"/>
                <a:gd name="connsiteY2" fmla="*/ 99842 h 199683"/>
                <a:gd name="connsiteX3" fmla="*/ 99842 w 199683"/>
                <a:gd name="connsiteY3" fmla="*/ 0 h 199683"/>
                <a:gd name="connsiteX4" fmla="*/ 199684 w 199683"/>
                <a:gd name="connsiteY4" fmla="*/ 99842 h 1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83" h="199683">
                  <a:moveTo>
                    <a:pt x="199684" y="99842"/>
                  </a:moveTo>
                  <a:cubicBezTo>
                    <a:pt x="199684" y="154983"/>
                    <a:pt x="154983" y="199684"/>
                    <a:pt x="99842" y="199684"/>
                  </a:cubicBezTo>
                  <a:cubicBezTo>
                    <a:pt x="44701" y="199684"/>
                    <a:pt x="0" y="154983"/>
                    <a:pt x="0" y="99842"/>
                  </a:cubicBezTo>
                  <a:cubicBezTo>
                    <a:pt x="0" y="44701"/>
                    <a:pt x="44700" y="0"/>
                    <a:pt x="99842" y="0"/>
                  </a:cubicBezTo>
                  <a:cubicBezTo>
                    <a:pt x="154983" y="0"/>
                    <a:pt x="199684" y="44700"/>
                    <a:pt x="199684" y="99842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3BEC0020-186F-5EAA-EFC2-6C0394D1D4D3}"/>
                </a:ext>
              </a:extLst>
            </p:cNvPr>
            <p:cNvSpPr/>
            <p:nvPr/>
          </p:nvSpPr>
          <p:spPr>
            <a:xfrm>
              <a:off x="7248698" y="5693727"/>
              <a:ext cx="100625" cy="100625"/>
            </a:xfrm>
            <a:custGeom>
              <a:avLst/>
              <a:gdLst>
                <a:gd name="connsiteX0" fmla="*/ 100626 w 100625"/>
                <a:gd name="connsiteY0" fmla="*/ 50313 h 100625"/>
                <a:gd name="connsiteX1" fmla="*/ 50313 w 100625"/>
                <a:gd name="connsiteY1" fmla="*/ 100626 h 100625"/>
                <a:gd name="connsiteX2" fmla="*/ 0 w 100625"/>
                <a:gd name="connsiteY2" fmla="*/ 50313 h 100625"/>
                <a:gd name="connsiteX3" fmla="*/ 50313 w 100625"/>
                <a:gd name="connsiteY3" fmla="*/ 0 h 100625"/>
                <a:gd name="connsiteX4" fmla="*/ 100626 w 100625"/>
                <a:gd name="connsiteY4" fmla="*/ 50313 h 10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25" h="100625">
                  <a:moveTo>
                    <a:pt x="100626" y="50313"/>
                  </a:moveTo>
                  <a:cubicBezTo>
                    <a:pt x="100626" y="78100"/>
                    <a:pt x="78100" y="100626"/>
                    <a:pt x="50313" y="100626"/>
                  </a:cubicBezTo>
                  <a:cubicBezTo>
                    <a:pt x="22526" y="100626"/>
                    <a:pt x="0" y="78100"/>
                    <a:pt x="0" y="50313"/>
                  </a:cubicBezTo>
                  <a:cubicBezTo>
                    <a:pt x="0" y="22526"/>
                    <a:pt x="22525" y="0"/>
                    <a:pt x="50313" y="0"/>
                  </a:cubicBezTo>
                  <a:cubicBezTo>
                    <a:pt x="78100" y="0"/>
                    <a:pt x="100626" y="22526"/>
                    <a:pt x="100626" y="50313"/>
                  </a:cubicBez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998F905-B92B-D049-3508-B2719B46B090}"/>
                </a:ext>
              </a:extLst>
            </p:cNvPr>
            <p:cNvSpPr/>
            <p:nvPr/>
          </p:nvSpPr>
          <p:spPr>
            <a:xfrm>
              <a:off x="7767118" y="5397861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7 w 135387"/>
                <a:gd name="connsiteY1" fmla="*/ 0 h 198507"/>
                <a:gd name="connsiteX2" fmla="*/ 135387 w 135387"/>
                <a:gd name="connsiteY2" fmla="*/ 198507 h 198507"/>
                <a:gd name="connsiteX3" fmla="*/ 0 w 135387"/>
                <a:gd name="connsiteY3" fmla="*/ 198507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7" y="0"/>
                  </a:lnTo>
                  <a:lnTo>
                    <a:pt x="135387" y="198507"/>
                  </a:lnTo>
                  <a:lnTo>
                    <a:pt x="0" y="198507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34DEFCD-0486-961E-BFD3-7446120C4FC2}"/>
                </a:ext>
              </a:extLst>
            </p:cNvPr>
            <p:cNvSpPr/>
            <p:nvPr/>
          </p:nvSpPr>
          <p:spPr>
            <a:xfrm>
              <a:off x="7767118" y="5397861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7 w 135387"/>
                <a:gd name="connsiteY1" fmla="*/ 0 h 198507"/>
                <a:gd name="connsiteX2" fmla="*/ 135387 w 135387"/>
                <a:gd name="connsiteY2" fmla="*/ 198507 h 198507"/>
                <a:gd name="connsiteX3" fmla="*/ 0 w 135387"/>
                <a:gd name="connsiteY3" fmla="*/ 198507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7" y="0"/>
                  </a:lnTo>
                  <a:lnTo>
                    <a:pt x="135387" y="198507"/>
                  </a:lnTo>
                  <a:lnTo>
                    <a:pt x="0" y="198507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674A708D-BF79-EC08-904E-D4944A66D538}"/>
                </a:ext>
              </a:extLst>
            </p:cNvPr>
            <p:cNvSpPr/>
            <p:nvPr/>
          </p:nvSpPr>
          <p:spPr>
            <a:xfrm>
              <a:off x="7767118" y="4620036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7 w 135387"/>
                <a:gd name="connsiteY1" fmla="*/ 0 h 198507"/>
                <a:gd name="connsiteX2" fmla="*/ 135387 w 135387"/>
                <a:gd name="connsiteY2" fmla="*/ 198508 h 198507"/>
                <a:gd name="connsiteX3" fmla="*/ 0 w 135387"/>
                <a:gd name="connsiteY3" fmla="*/ 198508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7" y="0"/>
                  </a:lnTo>
                  <a:lnTo>
                    <a:pt x="135387" y="198508"/>
                  </a:lnTo>
                  <a:lnTo>
                    <a:pt x="0" y="198508"/>
                  </a:lnTo>
                  <a:close/>
                </a:path>
              </a:pathLst>
            </a:custGeom>
            <a:solidFill>
              <a:srgbClr val="000000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A707A92F-9B05-519F-97FE-3155D4A91B46}"/>
                </a:ext>
              </a:extLst>
            </p:cNvPr>
            <p:cNvSpPr/>
            <p:nvPr/>
          </p:nvSpPr>
          <p:spPr>
            <a:xfrm>
              <a:off x="7767118" y="4620036"/>
              <a:ext cx="135387" cy="198507"/>
            </a:xfrm>
            <a:custGeom>
              <a:avLst/>
              <a:gdLst>
                <a:gd name="connsiteX0" fmla="*/ 0 w 135387"/>
                <a:gd name="connsiteY0" fmla="*/ 0 h 198507"/>
                <a:gd name="connsiteX1" fmla="*/ 135387 w 135387"/>
                <a:gd name="connsiteY1" fmla="*/ 0 h 198507"/>
                <a:gd name="connsiteX2" fmla="*/ 135387 w 135387"/>
                <a:gd name="connsiteY2" fmla="*/ 198508 h 198507"/>
                <a:gd name="connsiteX3" fmla="*/ 0 w 135387"/>
                <a:gd name="connsiteY3" fmla="*/ 198508 h 19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87" h="198507">
                  <a:moveTo>
                    <a:pt x="0" y="0"/>
                  </a:moveTo>
                  <a:lnTo>
                    <a:pt x="135387" y="0"/>
                  </a:lnTo>
                  <a:lnTo>
                    <a:pt x="135387" y="198508"/>
                  </a:lnTo>
                  <a:lnTo>
                    <a:pt x="0" y="198508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24FA2C15-CD3B-ACFB-85FE-B6743003C8F9}"/>
                </a:ext>
              </a:extLst>
            </p:cNvPr>
            <p:cNvSpPr/>
            <p:nvPr/>
          </p:nvSpPr>
          <p:spPr>
            <a:xfrm>
              <a:off x="7032679" y="5460327"/>
              <a:ext cx="173547" cy="135910"/>
            </a:xfrm>
            <a:custGeom>
              <a:avLst/>
              <a:gdLst>
                <a:gd name="connsiteX0" fmla="*/ 146757 w 173547"/>
                <a:gd name="connsiteY0" fmla="*/ 0 h 135910"/>
                <a:gd name="connsiteX1" fmla="*/ 173547 w 173547"/>
                <a:gd name="connsiteY1" fmla="*/ 135911 h 135910"/>
                <a:gd name="connsiteX2" fmla="*/ 62728 w 173547"/>
                <a:gd name="connsiteY2" fmla="*/ 135911 h 135910"/>
                <a:gd name="connsiteX3" fmla="*/ 0 w 173547"/>
                <a:gd name="connsiteY3" fmla="*/ 15682 h 135910"/>
                <a:gd name="connsiteX4" fmla="*/ 146757 w 173547"/>
                <a:gd name="connsiteY4" fmla="*/ 0 h 13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547" h="135910">
                  <a:moveTo>
                    <a:pt x="146757" y="0"/>
                  </a:moveTo>
                  <a:lnTo>
                    <a:pt x="173547" y="135911"/>
                  </a:lnTo>
                  <a:lnTo>
                    <a:pt x="62728" y="135911"/>
                  </a:lnTo>
                  <a:lnTo>
                    <a:pt x="0" y="15682"/>
                  </a:lnTo>
                  <a:lnTo>
                    <a:pt x="146757" y="0"/>
                  </a:lnTo>
                  <a:close/>
                </a:path>
              </a:pathLst>
            </a:custGeom>
            <a:solidFill>
              <a:srgbClr val="B55B52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7681602F-E365-33ED-A42A-E0EB5CA40171}"/>
                </a:ext>
              </a:extLst>
            </p:cNvPr>
            <p:cNvSpPr/>
            <p:nvPr/>
          </p:nvSpPr>
          <p:spPr>
            <a:xfrm>
              <a:off x="6933229" y="5573499"/>
              <a:ext cx="303837" cy="247644"/>
            </a:xfrm>
            <a:custGeom>
              <a:avLst/>
              <a:gdLst>
                <a:gd name="connsiteX0" fmla="*/ 273258 w 303837"/>
                <a:gd name="connsiteY0" fmla="*/ 0 h 247644"/>
                <a:gd name="connsiteX1" fmla="*/ 156428 w 303837"/>
                <a:gd name="connsiteY1" fmla="*/ 22739 h 247644"/>
                <a:gd name="connsiteX2" fmla="*/ 113433 w 303837"/>
                <a:gd name="connsiteY2" fmla="*/ 125979 h 247644"/>
                <a:gd name="connsiteX3" fmla="*/ 0 w 303837"/>
                <a:gd name="connsiteY3" fmla="*/ 247644 h 247644"/>
                <a:gd name="connsiteX4" fmla="*/ 205695 w 303837"/>
                <a:gd name="connsiteY4" fmla="*/ 247644 h 247644"/>
                <a:gd name="connsiteX5" fmla="*/ 236798 w 303837"/>
                <a:gd name="connsiteY5" fmla="*/ 202820 h 247644"/>
                <a:gd name="connsiteX6" fmla="*/ 246991 w 303837"/>
                <a:gd name="connsiteY6" fmla="*/ 247644 h 247644"/>
                <a:gd name="connsiteX7" fmla="*/ 303838 w 303837"/>
                <a:gd name="connsiteY7" fmla="*/ 247644 h 247644"/>
                <a:gd name="connsiteX8" fmla="*/ 273258 w 303837"/>
                <a:gd name="connsiteY8" fmla="*/ 0 h 24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3837" h="247644">
                  <a:moveTo>
                    <a:pt x="273258" y="0"/>
                  </a:moveTo>
                  <a:cubicBezTo>
                    <a:pt x="277309" y="32932"/>
                    <a:pt x="167667" y="5620"/>
                    <a:pt x="156428" y="22739"/>
                  </a:cubicBezTo>
                  <a:cubicBezTo>
                    <a:pt x="145189" y="39859"/>
                    <a:pt x="130291" y="97098"/>
                    <a:pt x="113433" y="125979"/>
                  </a:cubicBezTo>
                  <a:cubicBezTo>
                    <a:pt x="96575" y="154859"/>
                    <a:pt x="0" y="247644"/>
                    <a:pt x="0" y="247644"/>
                  </a:cubicBezTo>
                  <a:lnTo>
                    <a:pt x="205695" y="247644"/>
                  </a:lnTo>
                  <a:lnTo>
                    <a:pt x="236798" y="202820"/>
                  </a:lnTo>
                  <a:lnTo>
                    <a:pt x="246991" y="247644"/>
                  </a:lnTo>
                  <a:lnTo>
                    <a:pt x="303838" y="247644"/>
                  </a:lnTo>
                  <a:cubicBezTo>
                    <a:pt x="303838" y="247644"/>
                    <a:pt x="282014" y="23131"/>
                    <a:pt x="273258" y="0"/>
                  </a:cubicBez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D969AC7-BC8B-BA03-7891-E87A996E07A6}"/>
                </a:ext>
              </a:extLst>
            </p:cNvPr>
            <p:cNvSpPr/>
            <p:nvPr/>
          </p:nvSpPr>
          <p:spPr>
            <a:xfrm>
              <a:off x="6957929" y="5438503"/>
              <a:ext cx="278877" cy="80631"/>
            </a:xfrm>
            <a:custGeom>
              <a:avLst/>
              <a:gdLst>
                <a:gd name="connsiteX0" fmla="*/ 16466 w 278877"/>
                <a:gd name="connsiteY0" fmla="*/ 80631 h 80631"/>
                <a:gd name="connsiteX1" fmla="*/ 278877 w 278877"/>
                <a:gd name="connsiteY1" fmla="*/ 80631 h 80631"/>
                <a:gd name="connsiteX2" fmla="*/ 262411 w 278877"/>
                <a:gd name="connsiteY2" fmla="*/ 0 h 80631"/>
                <a:gd name="connsiteX3" fmla="*/ 0 w 278877"/>
                <a:gd name="connsiteY3" fmla="*/ 0 h 80631"/>
                <a:gd name="connsiteX4" fmla="*/ 16466 w 278877"/>
                <a:gd name="connsiteY4" fmla="*/ 80631 h 8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631">
                  <a:moveTo>
                    <a:pt x="16466" y="80631"/>
                  </a:moveTo>
                  <a:lnTo>
                    <a:pt x="278877" y="80631"/>
                  </a:lnTo>
                  <a:lnTo>
                    <a:pt x="262411" y="0"/>
                  </a:lnTo>
                  <a:lnTo>
                    <a:pt x="0" y="0"/>
                  </a:lnTo>
                  <a:lnTo>
                    <a:pt x="16466" y="80631"/>
                  </a:lnTo>
                  <a:close/>
                </a:path>
              </a:pathLst>
            </a:custGeom>
            <a:solidFill>
              <a:srgbClr val="263238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85B9615-B99F-3B1E-E3FD-A13E8639EE93}"/>
                </a:ext>
              </a:extLst>
            </p:cNvPr>
            <p:cNvSpPr/>
            <p:nvPr/>
          </p:nvSpPr>
          <p:spPr>
            <a:xfrm>
              <a:off x="6957929" y="5438503"/>
              <a:ext cx="278877" cy="80631"/>
            </a:xfrm>
            <a:custGeom>
              <a:avLst/>
              <a:gdLst>
                <a:gd name="connsiteX0" fmla="*/ 16466 w 278877"/>
                <a:gd name="connsiteY0" fmla="*/ 80631 h 80631"/>
                <a:gd name="connsiteX1" fmla="*/ 278877 w 278877"/>
                <a:gd name="connsiteY1" fmla="*/ 80631 h 80631"/>
                <a:gd name="connsiteX2" fmla="*/ 262411 w 278877"/>
                <a:gd name="connsiteY2" fmla="*/ 0 h 80631"/>
                <a:gd name="connsiteX3" fmla="*/ 0 w 278877"/>
                <a:gd name="connsiteY3" fmla="*/ 0 h 80631"/>
                <a:gd name="connsiteX4" fmla="*/ 16466 w 278877"/>
                <a:gd name="connsiteY4" fmla="*/ 80631 h 8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877" h="80631">
                  <a:moveTo>
                    <a:pt x="16466" y="80631"/>
                  </a:moveTo>
                  <a:lnTo>
                    <a:pt x="278877" y="80631"/>
                  </a:lnTo>
                  <a:lnTo>
                    <a:pt x="262411" y="0"/>
                  </a:lnTo>
                  <a:lnTo>
                    <a:pt x="0" y="0"/>
                  </a:lnTo>
                  <a:lnTo>
                    <a:pt x="16466" y="80631"/>
                  </a:lnTo>
                  <a:close/>
                </a:path>
              </a:pathLst>
            </a:custGeom>
            <a:solidFill>
              <a:srgbClr val="FFFFFF"/>
            </a:solidFill>
            <a:ln w="13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B049EAB2-9934-BFA4-CAE2-95150A3940B8}"/>
              </a:ext>
            </a:extLst>
          </p:cNvPr>
          <p:cNvGrpSpPr/>
          <p:nvPr userDrawn="1"/>
        </p:nvGrpSpPr>
        <p:grpSpPr>
          <a:xfrm>
            <a:off x="10289885" y="825157"/>
            <a:ext cx="997995" cy="1683235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8100000" scaled="0"/>
          </a:gradFill>
        </p:grpSpPr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CE22C4FA-401A-92D7-1126-4DAB902146D5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B3A835B6-B38F-B2F6-3E9D-3FA0D3B5B89B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48687869-E95D-F354-57B0-77971CB48CDF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C782B70E-52E7-0796-1563-D6E7A5B6F00F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910DB57A-04B2-9CB5-D010-AA3853BDA710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C32345F5-0792-37FC-54CF-5965E64D3955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90350CE2-3049-188F-4CA7-A39BD96E3AED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C3838E93-0F3B-C3ED-0AEB-E457F310CD6D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3F68443E-876E-DAC5-BDED-09B39766851D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037DB6D4-649F-3ECB-4D30-C1549B8909FE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DEB582A7-56E1-3F77-3C5C-1D04CB8EBE8A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16EED139-7141-F8CA-8B75-087E38E72612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74BE7BB0-0C5D-D109-A79E-96806EC3D245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C93BD49E-E986-1272-E086-B9A9AC331265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EE4E8C1E-D78A-3857-14DA-26EEEE681E7B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A7B41E73-4F6F-4D01-0D9C-8C285005865B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0E462886-F778-6C5F-0F6B-CC60F168D8BB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58C2A67F-BF94-2E4C-2C46-17398219D76F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C05B4A41-1E4B-2D9C-9849-49F2B34C62F1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B3DB4938-65CB-0C46-E8D0-DE02FB77173A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C205F892-080E-D976-1352-8E67259BF722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009578F4-70FC-3C50-63E6-1E4D93ADFF01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603D0476-030C-CC4D-C5A0-268D8D7A41EA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558146C4-54DD-41F6-8D0E-044F24F3786C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685B4D2A-8C8B-1C30-8EE5-4EA22BA51486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6FA7B857-6D5F-F70C-EB54-E0A1EA44E6E4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id="{85EEFDC5-32DB-4BD6-546C-A78B0C7102ED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id="{FF30039E-244C-60CD-05C6-D9D4510D285A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id="{BDFE114E-7850-A175-29CA-FA60094AE1C3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0E0E6140-C68A-7ACC-8A02-ACA27A2C1B1E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id="{53A79117-5715-1D53-940E-3F615CD8A706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id="{87C8552E-91C1-96FB-0386-8F0066CCC512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id="{4BDA1446-DA5A-2EA3-E285-AFA962888053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id="{65766C48-DDF9-817C-FFFB-A154DCD430E9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id="{4F32F2DB-8163-917B-0775-699D5690E1EC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>
              <a:extLst>
                <a:ext uri="{FF2B5EF4-FFF2-40B4-BE49-F238E27FC236}">
                  <a16:creationId xmlns:a16="http://schemas.microsoft.com/office/drawing/2014/main" id="{50F32798-B091-A61C-6E8D-818782E7A946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>
              <a:extLst>
                <a:ext uri="{FF2B5EF4-FFF2-40B4-BE49-F238E27FC236}">
                  <a16:creationId xmlns:a16="http://schemas.microsoft.com/office/drawing/2014/main" id="{1F41C774-4A8C-0E1D-8A3D-183617EBB144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id="{2A39C94D-23B1-FD6D-F87D-D27CECDFE452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>
              <a:extLst>
                <a:ext uri="{FF2B5EF4-FFF2-40B4-BE49-F238E27FC236}">
                  <a16:creationId xmlns:a16="http://schemas.microsoft.com/office/drawing/2014/main" id="{D922A7C8-B370-2E77-F8C7-4F67A1578EBD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id="{BAD10873-0CCF-69F9-3E98-58B9F1ADD276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>
              <a:extLst>
                <a:ext uri="{FF2B5EF4-FFF2-40B4-BE49-F238E27FC236}">
                  <a16:creationId xmlns:a16="http://schemas.microsoft.com/office/drawing/2014/main" id="{B0562974-C3C3-387C-CCA1-B239D72F9E4C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id="{C2AAEA3E-8F97-9F36-AC04-B380C61F3F74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086AA10C-8038-2A2A-FD1B-6E31C9668774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A274B37E-4033-A7FB-25B4-66066394715A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A8D93F64-6217-1317-1C76-BB9233DCE0A4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id="{24F6FF91-6122-28B4-EF64-4FF47A4D2E60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id="{1FC49463-53DA-AAEB-D57B-9233D0AEEC3B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id="{5C982AEC-0FC6-21A1-D1B1-362B444C0AC1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>
              <a:extLst>
                <a:ext uri="{FF2B5EF4-FFF2-40B4-BE49-F238E27FC236}">
                  <a16:creationId xmlns:a16="http://schemas.microsoft.com/office/drawing/2014/main" id="{34BEB075-38AF-3818-4894-36CE55B80752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>
              <a:extLst>
                <a:ext uri="{FF2B5EF4-FFF2-40B4-BE49-F238E27FC236}">
                  <a16:creationId xmlns:a16="http://schemas.microsoft.com/office/drawing/2014/main" id="{978D514F-1A4E-0126-E028-ED51FE37B136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>
              <a:extLst>
                <a:ext uri="{FF2B5EF4-FFF2-40B4-BE49-F238E27FC236}">
                  <a16:creationId xmlns:a16="http://schemas.microsoft.com/office/drawing/2014/main" id="{9AC1ED54-96DA-80FD-F8C1-51BA2DCE5A02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>
              <a:extLst>
                <a:ext uri="{FF2B5EF4-FFF2-40B4-BE49-F238E27FC236}">
                  <a16:creationId xmlns:a16="http://schemas.microsoft.com/office/drawing/2014/main" id="{5190E6C7-A86B-ADCB-7A50-29B5E8AD839D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>
              <a:extLst>
                <a:ext uri="{FF2B5EF4-FFF2-40B4-BE49-F238E27FC236}">
                  <a16:creationId xmlns:a16="http://schemas.microsoft.com/office/drawing/2014/main" id="{73663C14-C800-0CB2-B817-720319671777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>
              <a:extLst>
                <a:ext uri="{FF2B5EF4-FFF2-40B4-BE49-F238E27FC236}">
                  <a16:creationId xmlns:a16="http://schemas.microsoft.com/office/drawing/2014/main" id="{CE38B3F8-8637-9884-6F64-5551FAC0C17C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>
              <a:extLst>
                <a:ext uri="{FF2B5EF4-FFF2-40B4-BE49-F238E27FC236}">
                  <a16:creationId xmlns:a16="http://schemas.microsoft.com/office/drawing/2014/main" id="{61869028-8949-2784-E931-56E7457D3D00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>
              <a:extLst>
                <a:ext uri="{FF2B5EF4-FFF2-40B4-BE49-F238E27FC236}">
                  <a16:creationId xmlns:a16="http://schemas.microsoft.com/office/drawing/2014/main" id="{00EBB7D3-C3E8-D6BF-7AAD-C3A2B6E8AF66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0FCA7DE8-6BC4-56C0-FC2E-54C351838B8A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>
              <a:extLst>
                <a:ext uri="{FF2B5EF4-FFF2-40B4-BE49-F238E27FC236}">
                  <a16:creationId xmlns:a16="http://schemas.microsoft.com/office/drawing/2014/main" id="{72C84E68-8900-2973-1956-D84FD90F4C19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>
              <a:extLst>
                <a:ext uri="{FF2B5EF4-FFF2-40B4-BE49-F238E27FC236}">
                  <a16:creationId xmlns:a16="http://schemas.microsoft.com/office/drawing/2014/main" id="{74726B5C-1B0D-DC01-2632-039D35E5CBE0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>
              <a:extLst>
                <a:ext uri="{FF2B5EF4-FFF2-40B4-BE49-F238E27FC236}">
                  <a16:creationId xmlns:a16="http://schemas.microsoft.com/office/drawing/2014/main" id="{5265A9DA-0207-26C4-9FFC-7E7F74A2693B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4" name="文本占位符 323">
            <a:extLst>
              <a:ext uri="{FF2B5EF4-FFF2-40B4-BE49-F238E27FC236}">
                <a16:creationId xmlns:a16="http://schemas.microsoft.com/office/drawing/2014/main" id="{181487F3-0CEE-90A1-D825-A9A48990A9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8494" y="1535830"/>
            <a:ext cx="2101216" cy="701731"/>
          </a:xfrm>
          <a:noFill/>
          <a:effectLst>
            <a:outerShdw blurRad="50800" dist="38100" dir="2700000" algn="tl" rotWithShape="0">
              <a:schemeClr val="accent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4400" dirty="0">
                <a:gradFill>
                  <a:gsLst>
                    <a:gs pos="100000">
                      <a:schemeClr val="accent1"/>
                    </a:gs>
                    <a:gs pos="0">
                      <a:schemeClr val="tx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PART A</a:t>
            </a:r>
            <a:endParaRPr lang="zh-CN" altLang="en-US" dirty="0"/>
          </a:p>
        </p:txBody>
      </p:sp>
      <p:sp>
        <p:nvSpPr>
          <p:cNvPr id="325" name="标题 1">
            <a:extLst>
              <a:ext uri="{FF2B5EF4-FFF2-40B4-BE49-F238E27FC236}">
                <a16:creationId xmlns:a16="http://schemas.microsoft.com/office/drawing/2014/main" id="{59D7A4BC-5FD2-94F1-9879-DE4F396F0F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88494" y="2312807"/>
            <a:ext cx="40318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lang="zh-CN" altLang="en-US" sz="6000" dirty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编辑副标题</a:t>
            </a:r>
          </a:p>
        </p:txBody>
      </p:sp>
      <p:sp>
        <p:nvSpPr>
          <p:cNvPr id="329" name="文本占位符 328">
            <a:extLst>
              <a:ext uri="{FF2B5EF4-FFF2-40B4-BE49-F238E27FC236}">
                <a16:creationId xmlns:a16="http://schemas.microsoft.com/office/drawing/2014/main" id="{C6E723C0-DE5D-BEDE-B9B1-C39DF0FBC1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88494" y="3341601"/>
            <a:ext cx="4682820" cy="757130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en-US" altLang="zh-CN" sz="4800" dirty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圆: 空心 4">
            <a:extLst>
              <a:ext uri="{FF2B5EF4-FFF2-40B4-BE49-F238E27FC236}">
                <a16:creationId xmlns:a16="http://schemas.microsoft.com/office/drawing/2014/main" id="{4D5C57D7-D3D2-9DC0-A7C4-B7A615323443}"/>
              </a:ext>
            </a:extLst>
          </p:cNvPr>
          <p:cNvSpPr/>
          <p:nvPr userDrawn="1"/>
        </p:nvSpPr>
        <p:spPr>
          <a:xfrm>
            <a:off x="7413102" y="-1591454"/>
            <a:ext cx="2972248" cy="2972248"/>
          </a:xfrm>
          <a:prstGeom prst="donut">
            <a:avLst>
              <a:gd name="adj" fmla="val 11642"/>
            </a:avLst>
          </a:prstGeom>
          <a:gradFill>
            <a:gsLst>
              <a:gs pos="3600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id="{DB6053E5-2104-A575-B5A6-A7573EA9C85F}"/>
              </a:ext>
            </a:extLst>
          </p:cNvPr>
          <p:cNvSpPr/>
          <p:nvPr userDrawn="1"/>
        </p:nvSpPr>
        <p:spPr>
          <a:xfrm>
            <a:off x="-1477740" y="4145677"/>
            <a:ext cx="3795432" cy="3795432"/>
          </a:xfrm>
          <a:prstGeom prst="donut">
            <a:avLst>
              <a:gd name="adj" fmla="val 1164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C1D4AE8-0275-973A-868D-045A5A99C986}"/>
              </a:ext>
            </a:extLst>
          </p:cNvPr>
          <p:cNvSpPr/>
          <p:nvPr userDrawn="1"/>
        </p:nvSpPr>
        <p:spPr>
          <a:xfrm>
            <a:off x="635000" y="593152"/>
            <a:ext cx="10922400" cy="5652000"/>
          </a:xfrm>
          <a:custGeom>
            <a:avLst/>
            <a:gdLst/>
            <a:ahLst/>
            <a:cxnLst/>
            <a:rect l="l" t="t" r="r" b="b"/>
            <a:pathLst>
              <a:path w="10922400" h="5652000">
                <a:moveTo>
                  <a:pt x="9612480" y="4848693"/>
                </a:moveTo>
                <a:lnTo>
                  <a:pt x="9925619" y="4848693"/>
                </a:lnTo>
                <a:cubicBezTo>
                  <a:pt x="10081026" y="4847933"/>
                  <a:pt x="10198816" y="4872255"/>
                  <a:pt x="10278991" y="4921659"/>
                </a:cubicBezTo>
                <a:cubicBezTo>
                  <a:pt x="10359166" y="4971063"/>
                  <a:pt x="10399444" y="5050110"/>
                  <a:pt x="10399825" y="5158798"/>
                </a:cubicBezTo>
                <a:cubicBezTo>
                  <a:pt x="10399255" y="5275531"/>
                  <a:pt x="10358596" y="5362051"/>
                  <a:pt x="10277848" y="5418358"/>
                </a:cubicBezTo>
                <a:cubicBezTo>
                  <a:pt x="10197101" y="5474666"/>
                  <a:pt x="10079683" y="5502662"/>
                  <a:pt x="9925596" y="5502345"/>
                </a:cubicBezTo>
                <a:lnTo>
                  <a:pt x="9612480" y="5502345"/>
                </a:lnTo>
                <a:close/>
                <a:moveTo>
                  <a:pt x="9612480" y="3943227"/>
                </a:moveTo>
                <a:lnTo>
                  <a:pt x="9880016" y="3943227"/>
                </a:lnTo>
                <a:cubicBezTo>
                  <a:pt x="10015242" y="3942404"/>
                  <a:pt x="10116455" y="3963814"/>
                  <a:pt x="10183656" y="4007457"/>
                </a:cubicBezTo>
                <a:cubicBezTo>
                  <a:pt x="10250857" y="4051099"/>
                  <a:pt x="10284426" y="4121918"/>
                  <a:pt x="10284362" y="4219911"/>
                </a:cubicBezTo>
                <a:cubicBezTo>
                  <a:pt x="10285122" y="4310683"/>
                  <a:pt x="10252440" y="4382261"/>
                  <a:pt x="10186316" y="4434647"/>
                </a:cubicBezTo>
                <a:cubicBezTo>
                  <a:pt x="10120192" y="4487033"/>
                  <a:pt x="10016065" y="4513764"/>
                  <a:pt x="9873936" y="4514841"/>
                </a:cubicBezTo>
                <a:lnTo>
                  <a:pt x="9612480" y="4514841"/>
                </a:lnTo>
                <a:close/>
                <a:moveTo>
                  <a:pt x="1701986" y="0"/>
                </a:moveTo>
                <a:lnTo>
                  <a:pt x="10529021" y="0"/>
                </a:lnTo>
                <a:cubicBezTo>
                  <a:pt x="10746278" y="0"/>
                  <a:pt x="10922400" y="176122"/>
                  <a:pt x="10922400" y="393379"/>
                </a:cubicBezTo>
                <a:lnTo>
                  <a:pt x="10922400" y="5258621"/>
                </a:lnTo>
                <a:cubicBezTo>
                  <a:pt x="10922400" y="5421564"/>
                  <a:pt x="10823331" y="5561368"/>
                  <a:pt x="10682142" y="5621087"/>
                </a:cubicBezTo>
                <a:lnTo>
                  <a:pt x="10658181" y="5628524"/>
                </a:lnTo>
                <a:lnTo>
                  <a:pt x="10659097" y="5627773"/>
                </a:lnTo>
                <a:cubicBezTo>
                  <a:pt x="10681465" y="5606444"/>
                  <a:pt x="10702112" y="5583542"/>
                  <a:pt x="10721039" y="5559069"/>
                </a:cubicBezTo>
                <a:cubicBezTo>
                  <a:pt x="10796747" y="5461176"/>
                  <a:pt x="10835396" y="5336873"/>
                  <a:pt x="10836985" y="5186160"/>
                </a:cubicBezTo>
                <a:cubicBezTo>
                  <a:pt x="10834582" y="5034599"/>
                  <a:pt x="10794610" y="4915186"/>
                  <a:pt x="10717070" y="4827921"/>
                </a:cubicBezTo>
                <a:cubicBezTo>
                  <a:pt x="10639529" y="4740656"/>
                  <a:pt x="10538840" y="4682832"/>
                  <a:pt x="10415004" y="4654450"/>
                </a:cubicBezTo>
                <a:lnTo>
                  <a:pt x="10415004" y="4639275"/>
                </a:lnTo>
                <a:cubicBezTo>
                  <a:pt x="10511406" y="4602724"/>
                  <a:pt x="10586388" y="4539180"/>
                  <a:pt x="10639947" y="4448641"/>
                </a:cubicBezTo>
                <a:cubicBezTo>
                  <a:pt x="10693507" y="4358103"/>
                  <a:pt x="10720699" y="4259562"/>
                  <a:pt x="10721523" y="4153019"/>
                </a:cubicBezTo>
                <a:cubicBezTo>
                  <a:pt x="10716475" y="3946580"/>
                  <a:pt x="10638532" y="3802052"/>
                  <a:pt x="10487696" y="3719433"/>
                </a:cubicBezTo>
                <a:cubicBezTo>
                  <a:pt x="10336860" y="3636815"/>
                  <a:pt x="10143420" y="3597090"/>
                  <a:pt x="9907378" y="3600260"/>
                </a:cubicBezTo>
                <a:lnTo>
                  <a:pt x="9163165" y="3600260"/>
                </a:lnTo>
                <a:lnTo>
                  <a:pt x="9163165" y="5652000"/>
                </a:lnTo>
                <a:lnTo>
                  <a:pt x="393379" y="5652000"/>
                </a:lnTo>
                <a:cubicBezTo>
                  <a:pt x="176122" y="5652000"/>
                  <a:pt x="0" y="5475878"/>
                  <a:pt x="0" y="5258621"/>
                </a:cubicBezTo>
                <a:lnTo>
                  <a:pt x="0" y="1441138"/>
                </a:lnTo>
                <a:lnTo>
                  <a:pt x="54097" y="1438407"/>
                </a:lnTo>
                <a:cubicBezTo>
                  <a:pt x="819645" y="1360661"/>
                  <a:pt x="1450675" y="827889"/>
                  <a:pt x="1672465" y="114811"/>
                </a:cubicBezTo>
                <a:close/>
                <a:moveTo>
                  <a:pt x="393379" y="0"/>
                </a:moveTo>
                <a:lnTo>
                  <a:pt x="1244396" y="0"/>
                </a:lnTo>
                <a:lnTo>
                  <a:pt x="1201510" y="117172"/>
                </a:lnTo>
                <a:cubicBezTo>
                  <a:pt x="998918" y="596155"/>
                  <a:pt x="547275" y="944151"/>
                  <a:pt x="8919" y="998824"/>
                </a:cubicBezTo>
                <a:lnTo>
                  <a:pt x="0" y="999274"/>
                </a:lnTo>
                <a:lnTo>
                  <a:pt x="0" y="393379"/>
                </a:lnTo>
                <a:cubicBezTo>
                  <a:pt x="0" y="176122"/>
                  <a:pt x="176122" y="0"/>
                  <a:pt x="393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5902E3B-6C1E-2D04-868E-3E2F155A5311}"/>
              </a:ext>
            </a:extLst>
          </p:cNvPr>
          <p:cNvGrpSpPr/>
          <p:nvPr userDrawn="1"/>
        </p:nvGrpSpPr>
        <p:grpSpPr>
          <a:xfrm>
            <a:off x="10289885" y="825157"/>
            <a:ext cx="997995" cy="1683235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8100000" scaled="0"/>
          </a:gra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4C5C40D-54C3-54B1-7DF5-3231EBC89B2C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CBA3CFE-07F0-24F6-3F43-2384DFC3EF5F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40E193F-8E4B-67A5-208D-5AB71B4989D8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C6F80A4-AB8B-1695-A574-76BB18BE8B20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1610278-3134-3F72-25BF-1F08D4F45DC0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8E7930E-0AC8-D138-D53C-BCE6E1F0D430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788214A-D9E8-ABB8-03B4-1EFAB3BF3794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3554D96-4AF1-BD6C-3A62-835F8B1759B2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8CBF680-3B80-6BC3-CBDF-1E01F3FAA5AB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B5BCC23-8D4F-B33B-B494-A3F5ADBAB71A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DAD302B-826B-A010-91C5-5B39E145CB5D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210D37E-0888-2182-44EB-2EDFB7C50886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F0165CD-4C4B-261E-D251-00EFAA8EF90A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9B2F31E-747E-AE5D-9353-F67EBDA82FDA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BAB0125-4BC1-5A1D-7F80-9A3319A8E5BC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0E65A8D-B258-138F-F983-99D26C065D76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D71682D-3252-7D40-39B1-920545CA426C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5A5CADE-8BE8-7456-1EAA-DCC9ED17C764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7AE7891-21CB-B875-52DD-E9704E23E34F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42ADCAC-C9E5-E0B4-E129-EE3B357596BB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4F0BFC8-BF60-EACB-4975-4A4962B27BB1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BFFC90A-13A6-C192-7FDF-CD3D782D6B69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D60F91E-257D-73C7-2E44-019D6DAB3C1A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69E448C-6EE5-8F34-9E6F-95D6C27FC22C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8C8FBCC-127F-62DF-42CF-EC0246EB774D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82C8E26-50B6-6367-B228-BEEDA1FD5BD8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63E0A4B-81C1-A926-52E5-39A24EB24472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9749BEC-1BAE-4E69-9EA4-8C329F87EC4A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021EE50-AF28-547E-5F62-A165947C1D80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21C34FD7-5B7B-9910-D714-FF7AC1D593CB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83DB1E90-7CF1-D097-AB5C-AD9E528DFC6F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93858B7-9B70-9349-B018-21A4D6C0F800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9DD435FD-47E8-281C-6269-5ECD96396003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A1961484-3EC6-B0F1-86C1-4699D9B69274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C168042-AA7B-9F2F-9B94-26D2995044A7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38B2986-455D-BB29-042D-73D4812EA8C3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EB8A4260-AA90-BD94-58D9-228E6500B976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B91418CB-956C-B7ED-2021-0EDD120A3239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729CFF6C-D3D5-CE77-0DFB-CB844195EB76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A2F3A71-115E-B1FE-CC0E-19AF824C1908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AF84FEC-B6F9-D273-A369-56FE5101217E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8770E8B0-AD24-A908-F23E-F2A089F36DED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4B1D776D-2A29-390D-7F97-AC537936EE34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BCEA019-3A39-F1F5-A3A7-4B180FFF897F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A7AEB37F-E991-001E-4D55-837C438AA1E2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3397FD9-5AF1-3A10-984A-26547E7BEEF4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B973D59-BE8A-E7A6-00D6-D9D2C384EC66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3AA962BC-F184-8D80-824F-574BA900C944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88B84DEE-1D11-485F-998E-B4DF9447A181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892230F2-EE70-0481-F7E0-DC3BC301BCA9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AFD8F4B4-3421-DA42-0421-1F581428039A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12E0099-CF13-547A-2FB3-32980C3F1419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B26EF084-91C8-413B-7F6F-74BCB9C457CB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11169CD6-4E1F-BDDF-6F23-184538566567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5F3A469D-0EF9-7C49-97DA-2A6D18DB4F22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4ADF4DA-1574-264F-2E3B-58CB7A229159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16D34408-C103-5A6C-3777-FA3F6BB07D59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B6E4FF14-73A1-7464-EE2B-8E6F0A947FCF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2B50839-2172-4A60-A602-D60D11FC91D4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9D3269B-9730-A8F3-6E3D-ACAD9D0F6F66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79EE582-C11C-0326-AC86-E81AD674DC2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46957" y="1542025"/>
            <a:ext cx="4474381" cy="3960000"/>
            <a:chOff x="4078700" y="1571625"/>
            <a:chExt cx="4008024" cy="354863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122472D-9337-F246-27C0-29847FE7250E}"/>
                </a:ext>
              </a:extLst>
            </p:cNvPr>
            <p:cNvSpPr/>
            <p:nvPr/>
          </p:nvSpPr>
          <p:spPr>
            <a:xfrm>
              <a:off x="7684579" y="4843367"/>
              <a:ext cx="315468" cy="2381"/>
            </a:xfrm>
            <a:custGeom>
              <a:avLst/>
              <a:gdLst>
                <a:gd name="connsiteX0" fmla="*/ 0 w 315468"/>
                <a:gd name="connsiteY0" fmla="*/ 0 h 2381"/>
                <a:gd name="connsiteX1" fmla="*/ 315468 w 315468"/>
                <a:gd name="connsiteY1" fmla="*/ 0 h 2381"/>
                <a:gd name="connsiteX2" fmla="*/ 315468 w 315468"/>
                <a:gd name="connsiteY2" fmla="*/ 2381 h 2381"/>
                <a:gd name="connsiteX3" fmla="*/ 0 w 315468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468" h="2381">
                  <a:moveTo>
                    <a:pt x="0" y="0"/>
                  </a:moveTo>
                  <a:lnTo>
                    <a:pt x="315468" y="0"/>
                  </a:lnTo>
                  <a:lnTo>
                    <a:pt x="315468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C4EEA5B-381B-DE24-0159-99211493ACB8}"/>
                </a:ext>
              </a:extLst>
            </p:cNvPr>
            <p:cNvSpPr/>
            <p:nvPr/>
          </p:nvSpPr>
          <p:spPr>
            <a:xfrm>
              <a:off x="6786848" y="4869275"/>
              <a:ext cx="82772" cy="2381"/>
            </a:xfrm>
            <a:custGeom>
              <a:avLst/>
              <a:gdLst>
                <a:gd name="connsiteX0" fmla="*/ 0 w 82772"/>
                <a:gd name="connsiteY0" fmla="*/ 0 h 2381"/>
                <a:gd name="connsiteX1" fmla="*/ 82772 w 82772"/>
                <a:gd name="connsiteY1" fmla="*/ 0 h 2381"/>
                <a:gd name="connsiteX2" fmla="*/ 82772 w 82772"/>
                <a:gd name="connsiteY2" fmla="*/ 2381 h 2381"/>
                <a:gd name="connsiteX3" fmla="*/ 0 w 82772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72" h="2381">
                  <a:moveTo>
                    <a:pt x="0" y="0"/>
                  </a:moveTo>
                  <a:lnTo>
                    <a:pt x="82772" y="0"/>
                  </a:lnTo>
                  <a:lnTo>
                    <a:pt x="82772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1F3FF87-440C-FD2F-1B08-7877921BCE19}"/>
                </a:ext>
              </a:extLst>
            </p:cNvPr>
            <p:cNvSpPr/>
            <p:nvPr/>
          </p:nvSpPr>
          <p:spPr>
            <a:xfrm>
              <a:off x="7492269" y="4754975"/>
              <a:ext cx="182784" cy="2381"/>
            </a:xfrm>
            <a:custGeom>
              <a:avLst/>
              <a:gdLst>
                <a:gd name="connsiteX0" fmla="*/ 0 w 182784"/>
                <a:gd name="connsiteY0" fmla="*/ 0 h 2381"/>
                <a:gd name="connsiteX1" fmla="*/ 182785 w 182784"/>
                <a:gd name="connsiteY1" fmla="*/ 0 h 2381"/>
                <a:gd name="connsiteX2" fmla="*/ 182785 w 182784"/>
                <a:gd name="connsiteY2" fmla="*/ 2381 h 2381"/>
                <a:gd name="connsiteX3" fmla="*/ 0 w 182784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784" h="2381">
                  <a:moveTo>
                    <a:pt x="0" y="0"/>
                  </a:moveTo>
                  <a:lnTo>
                    <a:pt x="182785" y="0"/>
                  </a:lnTo>
                  <a:lnTo>
                    <a:pt x="182785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CA6FA20-EEA6-CD3E-180E-700C9DEFA00A}"/>
                </a:ext>
              </a:extLst>
            </p:cNvPr>
            <p:cNvSpPr/>
            <p:nvPr/>
          </p:nvSpPr>
          <p:spPr>
            <a:xfrm>
              <a:off x="4214431" y="4770977"/>
              <a:ext cx="411384" cy="2381"/>
            </a:xfrm>
            <a:custGeom>
              <a:avLst/>
              <a:gdLst>
                <a:gd name="connsiteX0" fmla="*/ 0 w 411384"/>
                <a:gd name="connsiteY0" fmla="*/ 0 h 2381"/>
                <a:gd name="connsiteX1" fmla="*/ 411385 w 411384"/>
                <a:gd name="connsiteY1" fmla="*/ 0 h 2381"/>
                <a:gd name="connsiteX2" fmla="*/ 411385 w 411384"/>
                <a:gd name="connsiteY2" fmla="*/ 2381 h 2381"/>
                <a:gd name="connsiteX3" fmla="*/ 0 w 411384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84" h="2381">
                  <a:moveTo>
                    <a:pt x="0" y="0"/>
                  </a:moveTo>
                  <a:lnTo>
                    <a:pt x="411385" y="0"/>
                  </a:lnTo>
                  <a:lnTo>
                    <a:pt x="411385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188D685-3567-D461-58BF-E4D22BB2C44F}"/>
                </a:ext>
              </a:extLst>
            </p:cNvPr>
            <p:cNvSpPr/>
            <p:nvPr/>
          </p:nvSpPr>
          <p:spPr>
            <a:xfrm>
              <a:off x="4710684" y="4770977"/>
              <a:ext cx="60293" cy="2381"/>
            </a:xfrm>
            <a:custGeom>
              <a:avLst/>
              <a:gdLst>
                <a:gd name="connsiteX0" fmla="*/ 0 w 60293"/>
                <a:gd name="connsiteY0" fmla="*/ 0 h 2381"/>
                <a:gd name="connsiteX1" fmla="*/ 60293 w 60293"/>
                <a:gd name="connsiteY1" fmla="*/ 0 h 2381"/>
                <a:gd name="connsiteX2" fmla="*/ 60293 w 60293"/>
                <a:gd name="connsiteY2" fmla="*/ 2381 h 2381"/>
                <a:gd name="connsiteX3" fmla="*/ 0 w 60293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93" h="2381">
                  <a:moveTo>
                    <a:pt x="0" y="0"/>
                  </a:moveTo>
                  <a:lnTo>
                    <a:pt x="60293" y="0"/>
                  </a:lnTo>
                  <a:lnTo>
                    <a:pt x="60293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C82C98E-1089-509C-B699-25DBBA7051F1}"/>
                </a:ext>
              </a:extLst>
            </p:cNvPr>
            <p:cNvSpPr/>
            <p:nvPr/>
          </p:nvSpPr>
          <p:spPr>
            <a:xfrm>
              <a:off x="4967001" y="4811172"/>
              <a:ext cx="892302" cy="2381"/>
            </a:xfrm>
            <a:custGeom>
              <a:avLst/>
              <a:gdLst>
                <a:gd name="connsiteX0" fmla="*/ 0 w 892302"/>
                <a:gd name="connsiteY0" fmla="*/ 0 h 2381"/>
                <a:gd name="connsiteX1" fmla="*/ 892302 w 892302"/>
                <a:gd name="connsiteY1" fmla="*/ 0 h 2381"/>
                <a:gd name="connsiteX2" fmla="*/ 892302 w 892302"/>
                <a:gd name="connsiteY2" fmla="*/ 2381 h 2381"/>
                <a:gd name="connsiteX3" fmla="*/ 0 w 892302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2302" h="2381">
                  <a:moveTo>
                    <a:pt x="0" y="0"/>
                  </a:moveTo>
                  <a:lnTo>
                    <a:pt x="892302" y="0"/>
                  </a:lnTo>
                  <a:lnTo>
                    <a:pt x="892302" y="2381"/>
                  </a:lnTo>
                  <a:lnTo>
                    <a:pt x="0" y="238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E5D00C6-6F51-805B-1B68-590BE281EBFD}"/>
                </a:ext>
              </a:extLst>
            </p:cNvPr>
            <p:cNvSpPr/>
            <p:nvPr/>
          </p:nvSpPr>
          <p:spPr>
            <a:xfrm>
              <a:off x="4078700" y="1571625"/>
              <a:ext cx="1947862" cy="2693669"/>
            </a:xfrm>
            <a:custGeom>
              <a:avLst/>
              <a:gdLst>
                <a:gd name="connsiteX0" fmla="*/ 1893475 w 1947862"/>
                <a:gd name="connsiteY0" fmla="*/ 2693670 h 2693669"/>
                <a:gd name="connsiteX1" fmla="*/ 54293 w 1947862"/>
                <a:gd name="connsiteY1" fmla="*/ 2693670 h 2693669"/>
                <a:gd name="connsiteX2" fmla="*/ 0 w 1947862"/>
                <a:gd name="connsiteY2" fmla="*/ 2639282 h 2693669"/>
                <a:gd name="connsiteX3" fmla="*/ 0 w 1947862"/>
                <a:gd name="connsiteY3" fmla="*/ 53912 h 2693669"/>
                <a:gd name="connsiteX4" fmla="*/ 54293 w 1947862"/>
                <a:gd name="connsiteY4" fmla="*/ 0 h 2693669"/>
                <a:gd name="connsiteX5" fmla="*/ 1893475 w 1947862"/>
                <a:gd name="connsiteY5" fmla="*/ 0 h 2693669"/>
                <a:gd name="connsiteX6" fmla="*/ 1947863 w 1947862"/>
                <a:gd name="connsiteY6" fmla="*/ 54388 h 2693669"/>
                <a:gd name="connsiteX7" fmla="*/ 1947863 w 1947862"/>
                <a:gd name="connsiteY7" fmla="*/ 2639282 h 2693669"/>
                <a:gd name="connsiteX8" fmla="*/ 1893475 w 1947862"/>
                <a:gd name="connsiteY8" fmla="*/ 2693670 h 2693669"/>
                <a:gd name="connsiteX9" fmla="*/ 54293 w 1947862"/>
                <a:gd name="connsiteY9" fmla="*/ 1905 h 2693669"/>
                <a:gd name="connsiteX10" fmla="*/ 2381 w 1947862"/>
                <a:gd name="connsiteY10" fmla="*/ 53912 h 2693669"/>
                <a:gd name="connsiteX11" fmla="*/ 2381 w 1947862"/>
                <a:gd name="connsiteY11" fmla="*/ 2639282 h 2693669"/>
                <a:gd name="connsiteX12" fmla="*/ 54293 w 1947862"/>
                <a:gd name="connsiteY12" fmla="*/ 2691289 h 2693669"/>
                <a:gd name="connsiteX13" fmla="*/ 1893475 w 1947862"/>
                <a:gd name="connsiteY13" fmla="*/ 2691289 h 2693669"/>
                <a:gd name="connsiteX14" fmla="*/ 1945481 w 1947862"/>
                <a:gd name="connsiteY14" fmla="*/ 2639282 h 2693669"/>
                <a:gd name="connsiteX15" fmla="*/ 1945481 w 1947862"/>
                <a:gd name="connsiteY15" fmla="*/ 53912 h 2693669"/>
                <a:gd name="connsiteX16" fmla="*/ 1893475 w 1947862"/>
                <a:gd name="connsiteY16" fmla="*/ 1905 h 269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47862" h="2693669">
                  <a:moveTo>
                    <a:pt x="1893475" y="2693670"/>
                  </a:moveTo>
                  <a:lnTo>
                    <a:pt x="54293" y="2693670"/>
                  </a:lnTo>
                  <a:cubicBezTo>
                    <a:pt x="24293" y="2693613"/>
                    <a:pt x="0" y="2669286"/>
                    <a:pt x="0" y="2639282"/>
                  </a:cubicBezTo>
                  <a:lnTo>
                    <a:pt x="0" y="53912"/>
                  </a:lnTo>
                  <a:cubicBezTo>
                    <a:pt x="261" y="24097"/>
                    <a:pt x="24477" y="51"/>
                    <a:pt x="54293" y="0"/>
                  </a:cubicBezTo>
                  <a:lnTo>
                    <a:pt x="1893475" y="0"/>
                  </a:lnTo>
                  <a:cubicBezTo>
                    <a:pt x="1923517" y="0"/>
                    <a:pt x="1947863" y="24351"/>
                    <a:pt x="1947863" y="54388"/>
                  </a:cubicBezTo>
                  <a:lnTo>
                    <a:pt x="1947863" y="2639282"/>
                  </a:lnTo>
                  <a:cubicBezTo>
                    <a:pt x="1947863" y="2669324"/>
                    <a:pt x="1923517" y="2693670"/>
                    <a:pt x="1893475" y="2693670"/>
                  </a:cubicBezTo>
                  <a:close/>
                  <a:moveTo>
                    <a:pt x="54293" y="1905"/>
                  </a:moveTo>
                  <a:cubicBezTo>
                    <a:pt x="25607" y="1957"/>
                    <a:pt x="2381" y="25226"/>
                    <a:pt x="2381" y="53912"/>
                  </a:cubicBezTo>
                  <a:lnTo>
                    <a:pt x="2381" y="2639282"/>
                  </a:lnTo>
                  <a:cubicBezTo>
                    <a:pt x="2381" y="2667972"/>
                    <a:pt x="25607" y="2691232"/>
                    <a:pt x="54293" y="2691289"/>
                  </a:cubicBezTo>
                  <a:lnTo>
                    <a:pt x="1893475" y="2691289"/>
                  </a:lnTo>
                  <a:cubicBezTo>
                    <a:pt x="1922174" y="2691232"/>
                    <a:pt x="1945424" y="2667981"/>
                    <a:pt x="1945481" y="2639282"/>
                  </a:cubicBezTo>
                  <a:lnTo>
                    <a:pt x="1945481" y="53912"/>
                  </a:lnTo>
                  <a:cubicBezTo>
                    <a:pt x="1945424" y="25211"/>
                    <a:pt x="1922174" y="1957"/>
                    <a:pt x="1893475" y="1905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88C6A6E-F4F5-A34D-A367-9E9A033AC09B}"/>
                </a:ext>
              </a:extLst>
            </p:cNvPr>
            <p:cNvSpPr/>
            <p:nvPr/>
          </p:nvSpPr>
          <p:spPr>
            <a:xfrm>
              <a:off x="6138862" y="1571625"/>
              <a:ext cx="1947862" cy="2693669"/>
            </a:xfrm>
            <a:custGeom>
              <a:avLst/>
              <a:gdLst>
                <a:gd name="connsiteX0" fmla="*/ 1893665 w 1947862"/>
                <a:gd name="connsiteY0" fmla="*/ 2693670 h 2693669"/>
                <a:gd name="connsiteX1" fmla="*/ 54388 w 1947862"/>
                <a:gd name="connsiteY1" fmla="*/ 2693670 h 2693669"/>
                <a:gd name="connsiteX2" fmla="*/ 0 w 1947862"/>
                <a:gd name="connsiteY2" fmla="*/ 2639282 h 2693669"/>
                <a:gd name="connsiteX3" fmla="*/ 0 w 1947862"/>
                <a:gd name="connsiteY3" fmla="*/ 53912 h 2693669"/>
                <a:gd name="connsiteX4" fmla="*/ 54388 w 1947862"/>
                <a:gd name="connsiteY4" fmla="*/ 0 h 2693669"/>
                <a:gd name="connsiteX5" fmla="*/ 1893665 w 1947862"/>
                <a:gd name="connsiteY5" fmla="*/ 0 h 2693669"/>
                <a:gd name="connsiteX6" fmla="*/ 1947863 w 1947862"/>
                <a:gd name="connsiteY6" fmla="*/ 53912 h 2693669"/>
                <a:gd name="connsiteX7" fmla="*/ 1947863 w 1947862"/>
                <a:gd name="connsiteY7" fmla="*/ 2639282 h 2693669"/>
                <a:gd name="connsiteX8" fmla="*/ 1893665 w 1947862"/>
                <a:gd name="connsiteY8" fmla="*/ 2693670 h 2693669"/>
                <a:gd name="connsiteX9" fmla="*/ 54388 w 1947862"/>
                <a:gd name="connsiteY9" fmla="*/ 1905 h 2693669"/>
                <a:gd name="connsiteX10" fmla="*/ 2381 w 1947862"/>
                <a:gd name="connsiteY10" fmla="*/ 53912 h 2693669"/>
                <a:gd name="connsiteX11" fmla="*/ 2381 w 1947862"/>
                <a:gd name="connsiteY11" fmla="*/ 2639282 h 2693669"/>
                <a:gd name="connsiteX12" fmla="*/ 54388 w 1947862"/>
                <a:gd name="connsiteY12" fmla="*/ 2691289 h 2693669"/>
                <a:gd name="connsiteX13" fmla="*/ 1893665 w 1947862"/>
                <a:gd name="connsiteY13" fmla="*/ 2691289 h 2693669"/>
                <a:gd name="connsiteX14" fmla="*/ 1945672 w 1947862"/>
                <a:gd name="connsiteY14" fmla="*/ 2639282 h 2693669"/>
                <a:gd name="connsiteX15" fmla="*/ 1945672 w 1947862"/>
                <a:gd name="connsiteY15" fmla="*/ 53912 h 2693669"/>
                <a:gd name="connsiteX16" fmla="*/ 1893665 w 1947862"/>
                <a:gd name="connsiteY16" fmla="*/ 1905 h 269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47862" h="2693669">
                  <a:moveTo>
                    <a:pt x="1893665" y="2693670"/>
                  </a:moveTo>
                  <a:lnTo>
                    <a:pt x="54388" y="2693670"/>
                  </a:lnTo>
                  <a:cubicBezTo>
                    <a:pt x="24374" y="2693613"/>
                    <a:pt x="48" y="2669296"/>
                    <a:pt x="0" y="2639282"/>
                  </a:cubicBezTo>
                  <a:lnTo>
                    <a:pt x="0" y="53912"/>
                  </a:lnTo>
                  <a:cubicBezTo>
                    <a:pt x="314" y="24082"/>
                    <a:pt x="24555" y="50"/>
                    <a:pt x="54388" y="0"/>
                  </a:cubicBezTo>
                  <a:lnTo>
                    <a:pt x="1893665" y="0"/>
                  </a:lnTo>
                  <a:cubicBezTo>
                    <a:pt x="1923441" y="103"/>
                    <a:pt x="1947605" y="24134"/>
                    <a:pt x="1947863" y="53912"/>
                  </a:cubicBezTo>
                  <a:lnTo>
                    <a:pt x="1947863" y="2639282"/>
                  </a:lnTo>
                  <a:cubicBezTo>
                    <a:pt x="1947863" y="2669248"/>
                    <a:pt x="1923631" y="2693565"/>
                    <a:pt x="1893665" y="2693670"/>
                  </a:cubicBezTo>
                  <a:close/>
                  <a:moveTo>
                    <a:pt x="54388" y="1905"/>
                  </a:moveTo>
                  <a:cubicBezTo>
                    <a:pt x="25689" y="1957"/>
                    <a:pt x="2429" y="25211"/>
                    <a:pt x="2381" y="53912"/>
                  </a:cubicBezTo>
                  <a:lnTo>
                    <a:pt x="2381" y="2639282"/>
                  </a:lnTo>
                  <a:cubicBezTo>
                    <a:pt x="2438" y="2667981"/>
                    <a:pt x="25689" y="2691232"/>
                    <a:pt x="54388" y="2691289"/>
                  </a:cubicBezTo>
                  <a:lnTo>
                    <a:pt x="1893665" y="2691289"/>
                  </a:lnTo>
                  <a:cubicBezTo>
                    <a:pt x="1922364" y="2691232"/>
                    <a:pt x="1945615" y="2667981"/>
                    <a:pt x="1945672" y="2639282"/>
                  </a:cubicBezTo>
                  <a:lnTo>
                    <a:pt x="1945672" y="53912"/>
                  </a:lnTo>
                  <a:cubicBezTo>
                    <a:pt x="1945615" y="25211"/>
                    <a:pt x="1922364" y="1957"/>
                    <a:pt x="1893665" y="1905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F96BE71-4CD7-7744-F720-84F06219D961}"/>
                </a:ext>
              </a:extLst>
            </p:cNvPr>
            <p:cNvSpPr/>
            <p:nvPr/>
          </p:nvSpPr>
          <p:spPr>
            <a:xfrm>
              <a:off x="4320635" y="2700337"/>
              <a:ext cx="3564921" cy="1983485"/>
            </a:xfrm>
            <a:custGeom>
              <a:avLst/>
              <a:gdLst>
                <a:gd name="connsiteX0" fmla="*/ 3564922 w 3564921"/>
                <a:gd name="connsiteY0" fmla="*/ 1983486 h 1983485"/>
                <a:gd name="connsiteX1" fmla="*/ 3564922 w 3564921"/>
                <a:gd name="connsiteY1" fmla="*/ 1537526 h 1983485"/>
                <a:gd name="connsiteX2" fmla="*/ 3526822 w 3564921"/>
                <a:gd name="connsiteY2" fmla="*/ 1537526 h 1983485"/>
                <a:gd name="connsiteX3" fmla="*/ 3526822 w 3564921"/>
                <a:gd name="connsiteY3" fmla="*/ 1325118 h 1983485"/>
                <a:gd name="connsiteX4" fmla="*/ 3471101 w 3564921"/>
                <a:gd name="connsiteY4" fmla="*/ 1325118 h 1983485"/>
                <a:gd name="connsiteX5" fmla="*/ 3471101 w 3564921"/>
                <a:gd name="connsiteY5" fmla="*/ 586264 h 1983485"/>
                <a:gd name="connsiteX6" fmla="*/ 3390519 w 3564921"/>
                <a:gd name="connsiteY6" fmla="*/ 586264 h 1983485"/>
                <a:gd name="connsiteX7" fmla="*/ 3390519 w 3564921"/>
                <a:gd name="connsiteY7" fmla="*/ 490918 h 1983485"/>
                <a:gd name="connsiteX8" fmla="*/ 3218402 w 3564921"/>
                <a:gd name="connsiteY8" fmla="*/ 410718 h 1983485"/>
                <a:gd name="connsiteX9" fmla="*/ 3218402 w 3564921"/>
                <a:gd name="connsiteY9" fmla="*/ 314516 h 1983485"/>
                <a:gd name="connsiteX10" fmla="*/ 3194590 w 3564921"/>
                <a:gd name="connsiteY10" fmla="*/ 314516 h 1983485"/>
                <a:gd name="connsiteX11" fmla="*/ 3194590 w 3564921"/>
                <a:gd name="connsiteY11" fmla="*/ 586264 h 1983485"/>
                <a:gd name="connsiteX12" fmla="*/ 3161252 w 3564921"/>
                <a:gd name="connsiteY12" fmla="*/ 586264 h 1983485"/>
                <a:gd name="connsiteX13" fmla="*/ 3161252 w 3564921"/>
                <a:gd name="connsiteY13" fmla="*/ 1325118 h 1983485"/>
                <a:gd name="connsiteX14" fmla="*/ 3127915 w 3564921"/>
                <a:gd name="connsiteY14" fmla="*/ 1325118 h 1983485"/>
                <a:gd name="connsiteX15" fmla="*/ 3127915 w 3564921"/>
                <a:gd name="connsiteY15" fmla="*/ 936593 h 1983485"/>
                <a:gd name="connsiteX16" fmla="*/ 3037332 w 3564921"/>
                <a:gd name="connsiteY16" fmla="*/ 936593 h 1983485"/>
                <a:gd name="connsiteX17" fmla="*/ 3037332 w 3564921"/>
                <a:gd name="connsiteY17" fmla="*/ 736378 h 1983485"/>
                <a:gd name="connsiteX18" fmla="*/ 3011995 w 3564921"/>
                <a:gd name="connsiteY18" fmla="*/ 736378 h 1983485"/>
                <a:gd name="connsiteX19" fmla="*/ 3011995 w 3564921"/>
                <a:gd name="connsiteY19" fmla="*/ 1325118 h 1983485"/>
                <a:gd name="connsiteX20" fmla="*/ 2943225 w 3564921"/>
                <a:gd name="connsiteY20" fmla="*/ 1325118 h 1983485"/>
                <a:gd name="connsiteX21" fmla="*/ 2943225 w 3564921"/>
                <a:gd name="connsiteY21" fmla="*/ 1101090 h 1983485"/>
                <a:gd name="connsiteX22" fmla="*/ 2897981 w 3564921"/>
                <a:gd name="connsiteY22" fmla="*/ 1101090 h 1983485"/>
                <a:gd name="connsiteX23" fmla="*/ 2897981 w 3564921"/>
                <a:gd name="connsiteY23" fmla="*/ 1043845 h 1983485"/>
                <a:gd name="connsiteX24" fmla="*/ 2793111 w 3564921"/>
                <a:gd name="connsiteY24" fmla="*/ 1043845 h 1983485"/>
                <a:gd name="connsiteX25" fmla="*/ 2793111 w 3564921"/>
                <a:gd name="connsiteY25" fmla="*/ 848392 h 1983485"/>
                <a:gd name="connsiteX26" fmla="*/ 2735675 w 3564921"/>
                <a:gd name="connsiteY26" fmla="*/ 848392 h 1983485"/>
                <a:gd name="connsiteX27" fmla="*/ 2735675 w 3564921"/>
                <a:gd name="connsiteY27" fmla="*/ 710184 h 1983485"/>
                <a:gd name="connsiteX28" fmla="*/ 2665095 w 3564921"/>
                <a:gd name="connsiteY28" fmla="*/ 710184 h 1983485"/>
                <a:gd name="connsiteX29" fmla="*/ 2665095 w 3564921"/>
                <a:gd name="connsiteY29" fmla="*/ 508825 h 1983485"/>
                <a:gd name="connsiteX30" fmla="*/ 2639854 w 3564921"/>
                <a:gd name="connsiteY30" fmla="*/ 508825 h 1983485"/>
                <a:gd name="connsiteX31" fmla="*/ 2639854 w 3564921"/>
                <a:gd name="connsiteY31" fmla="*/ 710184 h 1983485"/>
                <a:gd name="connsiteX32" fmla="*/ 2569274 w 3564921"/>
                <a:gd name="connsiteY32" fmla="*/ 710184 h 1983485"/>
                <a:gd name="connsiteX33" fmla="*/ 2569274 w 3564921"/>
                <a:gd name="connsiteY33" fmla="*/ 848392 h 1983485"/>
                <a:gd name="connsiteX34" fmla="*/ 2511838 w 3564921"/>
                <a:gd name="connsiteY34" fmla="*/ 848392 h 1983485"/>
                <a:gd name="connsiteX35" fmla="*/ 2511838 w 3564921"/>
                <a:gd name="connsiteY35" fmla="*/ 1043845 h 1983485"/>
                <a:gd name="connsiteX36" fmla="*/ 2406968 w 3564921"/>
                <a:gd name="connsiteY36" fmla="*/ 1043845 h 1983485"/>
                <a:gd name="connsiteX37" fmla="*/ 2406968 w 3564921"/>
                <a:gd name="connsiteY37" fmla="*/ 1101090 h 1983485"/>
                <a:gd name="connsiteX38" fmla="*/ 2361724 w 3564921"/>
                <a:gd name="connsiteY38" fmla="*/ 1101090 h 1983485"/>
                <a:gd name="connsiteX39" fmla="*/ 2361724 w 3564921"/>
                <a:gd name="connsiteY39" fmla="*/ 1325118 h 1983485"/>
                <a:gd name="connsiteX40" fmla="*/ 2308003 w 3564921"/>
                <a:gd name="connsiteY40" fmla="*/ 1325118 h 1983485"/>
                <a:gd name="connsiteX41" fmla="*/ 2308003 w 3564921"/>
                <a:gd name="connsiteY41" fmla="*/ 1043845 h 1983485"/>
                <a:gd name="connsiteX42" fmla="*/ 2203133 w 3564921"/>
                <a:gd name="connsiteY42" fmla="*/ 1043845 h 1983485"/>
                <a:gd name="connsiteX43" fmla="*/ 2203133 w 3564921"/>
                <a:gd name="connsiteY43" fmla="*/ 438436 h 1983485"/>
                <a:gd name="connsiteX44" fmla="*/ 2169795 w 3564921"/>
                <a:gd name="connsiteY44" fmla="*/ 438436 h 1983485"/>
                <a:gd name="connsiteX45" fmla="*/ 2169795 w 3564921"/>
                <a:gd name="connsiteY45" fmla="*/ 371761 h 1983485"/>
                <a:gd name="connsiteX46" fmla="*/ 1945767 w 3564921"/>
                <a:gd name="connsiteY46" fmla="*/ 371761 h 1983485"/>
                <a:gd name="connsiteX47" fmla="*/ 1945767 w 3564921"/>
                <a:gd name="connsiteY47" fmla="*/ 438436 h 1983485"/>
                <a:gd name="connsiteX48" fmla="*/ 1898142 w 3564921"/>
                <a:gd name="connsiteY48" fmla="*/ 438436 h 1983485"/>
                <a:gd name="connsiteX49" fmla="*/ 1898142 w 3564921"/>
                <a:gd name="connsiteY49" fmla="*/ 876967 h 1983485"/>
                <a:gd name="connsiteX50" fmla="*/ 1707452 w 3564921"/>
                <a:gd name="connsiteY50" fmla="*/ 876967 h 1983485"/>
                <a:gd name="connsiteX51" fmla="*/ 1707452 w 3564921"/>
                <a:gd name="connsiteY51" fmla="*/ 919924 h 1983485"/>
                <a:gd name="connsiteX52" fmla="*/ 1635919 w 3564921"/>
                <a:gd name="connsiteY52" fmla="*/ 919924 h 1983485"/>
                <a:gd name="connsiteX53" fmla="*/ 1635919 w 3564921"/>
                <a:gd name="connsiteY53" fmla="*/ 953262 h 1983485"/>
                <a:gd name="connsiteX54" fmla="*/ 1707452 w 3564921"/>
                <a:gd name="connsiteY54" fmla="*/ 953262 h 1983485"/>
                <a:gd name="connsiteX55" fmla="*/ 1707452 w 3564921"/>
                <a:gd name="connsiteY55" fmla="*/ 1124903 h 1983485"/>
                <a:gd name="connsiteX56" fmla="*/ 1507236 w 3564921"/>
                <a:gd name="connsiteY56" fmla="*/ 1124903 h 1983485"/>
                <a:gd name="connsiteX57" fmla="*/ 1507236 w 3564921"/>
                <a:gd name="connsiteY57" fmla="*/ 552926 h 1983485"/>
                <a:gd name="connsiteX58" fmla="*/ 1464374 w 3564921"/>
                <a:gd name="connsiteY58" fmla="*/ 552926 h 1983485"/>
                <a:gd name="connsiteX59" fmla="*/ 1464374 w 3564921"/>
                <a:gd name="connsiteY59" fmla="*/ 431292 h 1983485"/>
                <a:gd name="connsiteX60" fmla="*/ 1371410 w 3564921"/>
                <a:gd name="connsiteY60" fmla="*/ 431292 h 1983485"/>
                <a:gd name="connsiteX61" fmla="*/ 1371410 w 3564921"/>
                <a:gd name="connsiteY61" fmla="*/ 0 h 1983485"/>
                <a:gd name="connsiteX62" fmla="*/ 1345216 w 3564921"/>
                <a:gd name="connsiteY62" fmla="*/ 0 h 1983485"/>
                <a:gd name="connsiteX63" fmla="*/ 1345216 w 3564921"/>
                <a:gd name="connsiteY63" fmla="*/ 431292 h 1983485"/>
                <a:gd name="connsiteX64" fmla="*/ 1278446 w 3564921"/>
                <a:gd name="connsiteY64" fmla="*/ 431292 h 1983485"/>
                <a:gd name="connsiteX65" fmla="*/ 1278446 w 3564921"/>
                <a:gd name="connsiteY65" fmla="*/ 552926 h 1983485"/>
                <a:gd name="connsiteX66" fmla="*/ 887254 w 3564921"/>
                <a:gd name="connsiteY66" fmla="*/ 552926 h 1983485"/>
                <a:gd name="connsiteX67" fmla="*/ 887254 w 3564921"/>
                <a:gd name="connsiteY67" fmla="*/ 512826 h 1983485"/>
                <a:gd name="connsiteX68" fmla="*/ 863346 w 3564921"/>
                <a:gd name="connsiteY68" fmla="*/ 512826 h 1983485"/>
                <a:gd name="connsiteX69" fmla="*/ 863346 w 3564921"/>
                <a:gd name="connsiteY69" fmla="*/ 784574 h 1983485"/>
                <a:gd name="connsiteX70" fmla="*/ 830009 w 3564921"/>
                <a:gd name="connsiteY70" fmla="*/ 784574 h 1983485"/>
                <a:gd name="connsiteX71" fmla="*/ 830009 w 3564921"/>
                <a:gd name="connsiteY71" fmla="*/ 789337 h 1983485"/>
                <a:gd name="connsiteX72" fmla="*/ 810006 w 3564921"/>
                <a:gd name="connsiteY72" fmla="*/ 789337 h 1983485"/>
                <a:gd name="connsiteX73" fmla="*/ 810006 w 3564921"/>
                <a:gd name="connsiteY73" fmla="*/ 1060990 h 1983485"/>
                <a:gd name="connsiteX74" fmla="*/ 776668 w 3564921"/>
                <a:gd name="connsiteY74" fmla="*/ 1060990 h 1983485"/>
                <a:gd name="connsiteX75" fmla="*/ 776668 w 3564921"/>
                <a:gd name="connsiteY75" fmla="*/ 1134904 h 1983485"/>
                <a:gd name="connsiteX76" fmla="*/ 706088 w 3564921"/>
                <a:gd name="connsiteY76" fmla="*/ 1134904 h 1983485"/>
                <a:gd name="connsiteX77" fmla="*/ 706088 w 3564921"/>
                <a:gd name="connsiteY77" fmla="*/ 934688 h 1983485"/>
                <a:gd name="connsiteX78" fmla="*/ 680847 w 3564921"/>
                <a:gd name="connsiteY78" fmla="*/ 934688 h 1983485"/>
                <a:gd name="connsiteX79" fmla="*/ 680847 w 3564921"/>
                <a:gd name="connsiteY79" fmla="*/ 1411414 h 1983485"/>
                <a:gd name="connsiteX80" fmla="*/ 652653 w 3564921"/>
                <a:gd name="connsiteY80" fmla="*/ 1411414 h 1983485"/>
                <a:gd name="connsiteX81" fmla="*/ 652653 w 3564921"/>
                <a:gd name="connsiteY81" fmla="*/ 1211199 h 1983485"/>
                <a:gd name="connsiteX82" fmla="*/ 627412 w 3564921"/>
                <a:gd name="connsiteY82" fmla="*/ 1211199 h 1983485"/>
                <a:gd name="connsiteX83" fmla="*/ 627412 w 3564921"/>
                <a:gd name="connsiteY83" fmla="*/ 1523429 h 1983485"/>
                <a:gd name="connsiteX84" fmla="*/ 612077 w 3564921"/>
                <a:gd name="connsiteY84" fmla="*/ 1523429 h 1983485"/>
                <a:gd name="connsiteX85" fmla="*/ 612077 w 3564921"/>
                <a:gd name="connsiteY85" fmla="*/ 1299401 h 1983485"/>
                <a:gd name="connsiteX86" fmla="*/ 566738 w 3564921"/>
                <a:gd name="connsiteY86" fmla="*/ 1299401 h 1983485"/>
                <a:gd name="connsiteX87" fmla="*/ 566738 w 3564921"/>
                <a:gd name="connsiteY87" fmla="*/ 1242155 h 1983485"/>
                <a:gd name="connsiteX88" fmla="*/ 461867 w 3564921"/>
                <a:gd name="connsiteY88" fmla="*/ 1242155 h 1983485"/>
                <a:gd name="connsiteX89" fmla="*/ 461867 w 3564921"/>
                <a:gd name="connsiteY89" fmla="*/ 1046702 h 1983485"/>
                <a:gd name="connsiteX90" fmla="*/ 404432 w 3564921"/>
                <a:gd name="connsiteY90" fmla="*/ 1046702 h 1983485"/>
                <a:gd name="connsiteX91" fmla="*/ 404432 w 3564921"/>
                <a:gd name="connsiteY91" fmla="*/ 908495 h 1983485"/>
                <a:gd name="connsiteX92" fmla="*/ 333851 w 3564921"/>
                <a:gd name="connsiteY92" fmla="*/ 908495 h 1983485"/>
                <a:gd name="connsiteX93" fmla="*/ 333851 w 3564921"/>
                <a:gd name="connsiteY93" fmla="*/ 707136 h 1983485"/>
                <a:gd name="connsiteX94" fmla="*/ 308705 w 3564921"/>
                <a:gd name="connsiteY94" fmla="*/ 707136 h 1983485"/>
                <a:gd name="connsiteX95" fmla="*/ 308705 w 3564921"/>
                <a:gd name="connsiteY95" fmla="*/ 908495 h 1983485"/>
                <a:gd name="connsiteX96" fmla="*/ 238125 w 3564921"/>
                <a:gd name="connsiteY96" fmla="*/ 908495 h 1983485"/>
                <a:gd name="connsiteX97" fmla="*/ 238125 w 3564921"/>
                <a:gd name="connsiteY97" fmla="*/ 1046702 h 1983485"/>
                <a:gd name="connsiteX98" fmla="*/ 180689 w 3564921"/>
                <a:gd name="connsiteY98" fmla="*/ 1046702 h 1983485"/>
                <a:gd name="connsiteX99" fmla="*/ 180689 w 3564921"/>
                <a:gd name="connsiteY99" fmla="*/ 1242155 h 1983485"/>
                <a:gd name="connsiteX100" fmla="*/ 75819 w 3564921"/>
                <a:gd name="connsiteY100" fmla="*/ 1242155 h 1983485"/>
                <a:gd name="connsiteX101" fmla="*/ 75819 w 3564921"/>
                <a:gd name="connsiteY101" fmla="*/ 1299401 h 1983485"/>
                <a:gd name="connsiteX102" fmla="*/ 30480 w 3564921"/>
                <a:gd name="connsiteY102" fmla="*/ 1299401 h 1983485"/>
                <a:gd name="connsiteX103" fmla="*/ 30480 w 3564921"/>
                <a:gd name="connsiteY103" fmla="*/ 1518666 h 1983485"/>
                <a:gd name="connsiteX104" fmla="*/ 22384 w 3564921"/>
                <a:gd name="connsiteY104" fmla="*/ 1518666 h 1983485"/>
                <a:gd name="connsiteX105" fmla="*/ 22384 w 3564921"/>
                <a:gd name="connsiteY105" fmla="*/ 1523429 h 1983485"/>
                <a:gd name="connsiteX106" fmla="*/ 0 w 3564921"/>
                <a:gd name="connsiteY106" fmla="*/ 1523429 h 1983485"/>
                <a:gd name="connsiteX107" fmla="*/ 0 w 3564921"/>
                <a:gd name="connsiteY107" fmla="*/ 1983486 h 1983485"/>
                <a:gd name="connsiteX108" fmla="*/ 3564922 w 3564921"/>
                <a:gd name="connsiteY108" fmla="*/ 1983486 h 198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3564921" h="1983485">
                  <a:moveTo>
                    <a:pt x="3564922" y="1983486"/>
                  </a:moveTo>
                  <a:lnTo>
                    <a:pt x="3564922" y="1537526"/>
                  </a:lnTo>
                  <a:lnTo>
                    <a:pt x="3526822" y="1537526"/>
                  </a:lnTo>
                  <a:lnTo>
                    <a:pt x="3526822" y="1325118"/>
                  </a:lnTo>
                  <a:lnTo>
                    <a:pt x="3471101" y="1325118"/>
                  </a:lnTo>
                  <a:lnTo>
                    <a:pt x="3471101" y="586264"/>
                  </a:lnTo>
                  <a:lnTo>
                    <a:pt x="3390519" y="586264"/>
                  </a:lnTo>
                  <a:lnTo>
                    <a:pt x="3390519" y="490918"/>
                  </a:lnTo>
                  <a:lnTo>
                    <a:pt x="3218402" y="410718"/>
                  </a:lnTo>
                  <a:lnTo>
                    <a:pt x="3218402" y="314516"/>
                  </a:lnTo>
                  <a:lnTo>
                    <a:pt x="3194590" y="314516"/>
                  </a:lnTo>
                  <a:lnTo>
                    <a:pt x="3194590" y="586264"/>
                  </a:lnTo>
                  <a:lnTo>
                    <a:pt x="3161252" y="586264"/>
                  </a:lnTo>
                  <a:lnTo>
                    <a:pt x="3161252" y="1325118"/>
                  </a:lnTo>
                  <a:lnTo>
                    <a:pt x="3127915" y="1325118"/>
                  </a:lnTo>
                  <a:lnTo>
                    <a:pt x="3127915" y="936593"/>
                  </a:lnTo>
                  <a:lnTo>
                    <a:pt x="3037332" y="936593"/>
                  </a:lnTo>
                  <a:lnTo>
                    <a:pt x="3037332" y="736378"/>
                  </a:lnTo>
                  <a:lnTo>
                    <a:pt x="3011995" y="736378"/>
                  </a:lnTo>
                  <a:lnTo>
                    <a:pt x="3011995" y="1325118"/>
                  </a:lnTo>
                  <a:lnTo>
                    <a:pt x="2943225" y="1325118"/>
                  </a:lnTo>
                  <a:lnTo>
                    <a:pt x="2943225" y="1101090"/>
                  </a:lnTo>
                  <a:lnTo>
                    <a:pt x="2897981" y="1101090"/>
                  </a:lnTo>
                  <a:lnTo>
                    <a:pt x="2897981" y="1043845"/>
                  </a:lnTo>
                  <a:lnTo>
                    <a:pt x="2793111" y="1043845"/>
                  </a:lnTo>
                  <a:lnTo>
                    <a:pt x="2793111" y="848392"/>
                  </a:lnTo>
                  <a:lnTo>
                    <a:pt x="2735675" y="848392"/>
                  </a:lnTo>
                  <a:lnTo>
                    <a:pt x="2735675" y="710184"/>
                  </a:lnTo>
                  <a:lnTo>
                    <a:pt x="2665095" y="710184"/>
                  </a:lnTo>
                  <a:lnTo>
                    <a:pt x="2665095" y="508825"/>
                  </a:lnTo>
                  <a:lnTo>
                    <a:pt x="2639854" y="508825"/>
                  </a:lnTo>
                  <a:lnTo>
                    <a:pt x="2639854" y="710184"/>
                  </a:lnTo>
                  <a:lnTo>
                    <a:pt x="2569274" y="710184"/>
                  </a:lnTo>
                  <a:lnTo>
                    <a:pt x="2569274" y="848392"/>
                  </a:lnTo>
                  <a:lnTo>
                    <a:pt x="2511838" y="848392"/>
                  </a:lnTo>
                  <a:lnTo>
                    <a:pt x="2511838" y="1043845"/>
                  </a:lnTo>
                  <a:lnTo>
                    <a:pt x="2406968" y="1043845"/>
                  </a:lnTo>
                  <a:lnTo>
                    <a:pt x="2406968" y="1101090"/>
                  </a:lnTo>
                  <a:lnTo>
                    <a:pt x="2361724" y="1101090"/>
                  </a:lnTo>
                  <a:lnTo>
                    <a:pt x="2361724" y="1325118"/>
                  </a:lnTo>
                  <a:lnTo>
                    <a:pt x="2308003" y="1325118"/>
                  </a:lnTo>
                  <a:lnTo>
                    <a:pt x="2308003" y="1043845"/>
                  </a:lnTo>
                  <a:lnTo>
                    <a:pt x="2203133" y="1043845"/>
                  </a:lnTo>
                  <a:lnTo>
                    <a:pt x="2203133" y="438436"/>
                  </a:lnTo>
                  <a:lnTo>
                    <a:pt x="2169795" y="438436"/>
                  </a:lnTo>
                  <a:lnTo>
                    <a:pt x="2169795" y="371761"/>
                  </a:lnTo>
                  <a:lnTo>
                    <a:pt x="1945767" y="371761"/>
                  </a:lnTo>
                  <a:lnTo>
                    <a:pt x="1945767" y="438436"/>
                  </a:lnTo>
                  <a:lnTo>
                    <a:pt x="1898142" y="438436"/>
                  </a:lnTo>
                  <a:lnTo>
                    <a:pt x="1898142" y="876967"/>
                  </a:lnTo>
                  <a:lnTo>
                    <a:pt x="1707452" y="876967"/>
                  </a:lnTo>
                  <a:lnTo>
                    <a:pt x="1707452" y="919924"/>
                  </a:lnTo>
                  <a:lnTo>
                    <a:pt x="1635919" y="919924"/>
                  </a:lnTo>
                  <a:lnTo>
                    <a:pt x="1635919" y="953262"/>
                  </a:lnTo>
                  <a:lnTo>
                    <a:pt x="1707452" y="953262"/>
                  </a:lnTo>
                  <a:lnTo>
                    <a:pt x="1707452" y="1124903"/>
                  </a:lnTo>
                  <a:lnTo>
                    <a:pt x="1507236" y="1124903"/>
                  </a:lnTo>
                  <a:lnTo>
                    <a:pt x="1507236" y="552926"/>
                  </a:lnTo>
                  <a:lnTo>
                    <a:pt x="1464374" y="552926"/>
                  </a:lnTo>
                  <a:lnTo>
                    <a:pt x="1464374" y="431292"/>
                  </a:lnTo>
                  <a:lnTo>
                    <a:pt x="1371410" y="431292"/>
                  </a:lnTo>
                  <a:lnTo>
                    <a:pt x="1371410" y="0"/>
                  </a:lnTo>
                  <a:lnTo>
                    <a:pt x="1345216" y="0"/>
                  </a:lnTo>
                  <a:lnTo>
                    <a:pt x="1345216" y="431292"/>
                  </a:lnTo>
                  <a:lnTo>
                    <a:pt x="1278446" y="431292"/>
                  </a:lnTo>
                  <a:lnTo>
                    <a:pt x="1278446" y="552926"/>
                  </a:lnTo>
                  <a:lnTo>
                    <a:pt x="887254" y="552926"/>
                  </a:lnTo>
                  <a:lnTo>
                    <a:pt x="887254" y="512826"/>
                  </a:lnTo>
                  <a:lnTo>
                    <a:pt x="863346" y="512826"/>
                  </a:lnTo>
                  <a:lnTo>
                    <a:pt x="863346" y="784574"/>
                  </a:lnTo>
                  <a:lnTo>
                    <a:pt x="830009" y="784574"/>
                  </a:lnTo>
                  <a:lnTo>
                    <a:pt x="830009" y="789337"/>
                  </a:lnTo>
                  <a:lnTo>
                    <a:pt x="810006" y="789337"/>
                  </a:lnTo>
                  <a:lnTo>
                    <a:pt x="810006" y="1060990"/>
                  </a:lnTo>
                  <a:lnTo>
                    <a:pt x="776668" y="1060990"/>
                  </a:lnTo>
                  <a:lnTo>
                    <a:pt x="776668" y="1134904"/>
                  </a:lnTo>
                  <a:lnTo>
                    <a:pt x="706088" y="1134904"/>
                  </a:lnTo>
                  <a:lnTo>
                    <a:pt x="706088" y="934688"/>
                  </a:lnTo>
                  <a:lnTo>
                    <a:pt x="680847" y="934688"/>
                  </a:lnTo>
                  <a:lnTo>
                    <a:pt x="680847" y="1411414"/>
                  </a:lnTo>
                  <a:lnTo>
                    <a:pt x="652653" y="1411414"/>
                  </a:lnTo>
                  <a:lnTo>
                    <a:pt x="652653" y="1211199"/>
                  </a:lnTo>
                  <a:lnTo>
                    <a:pt x="627412" y="1211199"/>
                  </a:lnTo>
                  <a:lnTo>
                    <a:pt x="627412" y="1523429"/>
                  </a:lnTo>
                  <a:lnTo>
                    <a:pt x="612077" y="1523429"/>
                  </a:lnTo>
                  <a:lnTo>
                    <a:pt x="612077" y="1299401"/>
                  </a:lnTo>
                  <a:lnTo>
                    <a:pt x="566738" y="1299401"/>
                  </a:lnTo>
                  <a:lnTo>
                    <a:pt x="566738" y="1242155"/>
                  </a:lnTo>
                  <a:lnTo>
                    <a:pt x="461867" y="1242155"/>
                  </a:lnTo>
                  <a:lnTo>
                    <a:pt x="461867" y="1046702"/>
                  </a:lnTo>
                  <a:lnTo>
                    <a:pt x="404432" y="1046702"/>
                  </a:lnTo>
                  <a:lnTo>
                    <a:pt x="404432" y="908495"/>
                  </a:lnTo>
                  <a:lnTo>
                    <a:pt x="333851" y="908495"/>
                  </a:lnTo>
                  <a:lnTo>
                    <a:pt x="333851" y="707136"/>
                  </a:lnTo>
                  <a:lnTo>
                    <a:pt x="308705" y="707136"/>
                  </a:lnTo>
                  <a:lnTo>
                    <a:pt x="308705" y="908495"/>
                  </a:lnTo>
                  <a:lnTo>
                    <a:pt x="238125" y="908495"/>
                  </a:lnTo>
                  <a:lnTo>
                    <a:pt x="238125" y="1046702"/>
                  </a:lnTo>
                  <a:lnTo>
                    <a:pt x="180689" y="1046702"/>
                  </a:lnTo>
                  <a:lnTo>
                    <a:pt x="180689" y="1242155"/>
                  </a:lnTo>
                  <a:lnTo>
                    <a:pt x="75819" y="1242155"/>
                  </a:lnTo>
                  <a:lnTo>
                    <a:pt x="75819" y="1299401"/>
                  </a:lnTo>
                  <a:lnTo>
                    <a:pt x="30480" y="1299401"/>
                  </a:lnTo>
                  <a:lnTo>
                    <a:pt x="30480" y="1518666"/>
                  </a:lnTo>
                  <a:lnTo>
                    <a:pt x="22384" y="1518666"/>
                  </a:lnTo>
                  <a:lnTo>
                    <a:pt x="22384" y="1523429"/>
                  </a:lnTo>
                  <a:lnTo>
                    <a:pt x="0" y="1523429"/>
                  </a:lnTo>
                  <a:lnTo>
                    <a:pt x="0" y="1983486"/>
                  </a:lnTo>
                  <a:lnTo>
                    <a:pt x="3564922" y="1983486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9C8B60E-A014-DAF0-54FA-C266D9C55829}"/>
                </a:ext>
              </a:extLst>
            </p:cNvPr>
            <p:cNvSpPr/>
            <p:nvPr/>
          </p:nvSpPr>
          <p:spPr>
            <a:xfrm>
              <a:off x="5426106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84B6C19-471F-5A01-9362-250C7D5E906B}"/>
                </a:ext>
              </a:extLst>
            </p:cNvPr>
            <p:cNvSpPr/>
            <p:nvPr/>
          </p:nvSpPr>
          <p:spPr>
            <a:xfrm>
              <a:off x="5426106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A8994E3-F790-39F3-CA68-BBDD237E6B92}"/>
                </a:ext>
              </a:extLst>
            </p:cNvPr>
            <p:cNvSpPr/>
            <p:nvPr/>
          </p:nvSpPr>
          <p:spPr>
            <a:xfrm>
              <a:off x="5426106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177D7A9-F783-9CC7-61BF-E0E348ED6FC8}"/>
                </a:ext>
              </a:extLst>
            </p:cNvPr>
            <p:cNvSpPr/>
            <p:nvPr/>
          </p:nvSpPr>
          <p:spPr>
            <a:xfrm>
              <a:off x="5426106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CE8DADE-2CE7-C9DD-D7A7-B5E2753CFA08}"/>
                </a:ext>
              </a:extLst>
            </p:cNvPr>
            <p:cNvSpPr/>
            <p:nvPr/>
          </p:nvSpPr>
          <p:spPr>
            <a:xfrm>
              <a:off x="5426106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A4C5AFB-78DE-5EA9-582A-404A615A3ADB}"/>
                </a:ext>
              </a:extLst>
            </p:cNvPr>
            <p:cNvSpPr/>
            <p:nvPr/>
          </p:nvSpPr>
          <p:spPr>
            <a:xfrm>
              <a:off x="5426106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F5BD87B-1E6E-C223-E890-D186EEE4D097}"/>
                </a:ext>
              </a:extLst>
            </p:cNvPr>
            <p:cNvSpPr/>
            <p:nvPr/>
          </p:nvSpPr>
          <p:spPr>
            <a:xfrm>
              <a:off x="5426106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9D26B4E-E412-FC2A-BA9F-63194B8ADF8E}"/>
                </a:ext>
              </a:extLst>
            </p:cNvPr>
            <p:cNvSpPr/>
            <p:nvPr/>
          </p:nvSpPr>
          <p:spPr>
            <a:xfrm>
              <a:off x="5469064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B8CA83A-DADF-1710-8049-9FD68202A7BE}"/>
                </a:ext>
              </a:extLst>
            </p:cNvPr>
            <p:cNvSpPr/>
            <p:nvPr/>
          </p:nvSpPr>
          <p:spPr>
            <a:xfrm>
              <a:off x="5469064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56AD93A-E895-1993-6FAE-6835096F20A7}"/>
                </a:ext>
              </a:extLst>
            </p:cNvPr>
            <p:cNvSpPr/>
            <p:nvPr/>
          </p:nvSpPr>
          <p:spPr>
            <a:xfrm>
              <a:off x="5469064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5FAEFE4-BB5E-70C0-E48F-CF92C4273BC5}"/>
                </a:ext>
              </a:extLst>
            </p:cNvPr>
            <p:cNvSpPr/>
            <p:nvPr/>
          </p:nvSpPr>
          <p:spPr>
            <a:xfrm>
              <a:off x="5469064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557BBABB-75DF-DA45-2034-F76014570521}"/>
                </a:ext>
              </a:extLst>
            </p:cNvPr>
            <p:cNvSpPr/>
            <p:nvPr/>
          </p:nvSpPr>
          <p:spPr>
            <a:xfrm>
              <a:off x="5469064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5B94C1A-B1D1-4D25-7BD5-9CB6CE68E508}"/>
                </a:ext>
              </a:extLst>
            </p:cNvPr>
            <p:cNvSpPr/>
            <p:nvPr/>
          </p:nvSpPr>
          <p:spPr>
            <a:xfrm>
              <a:off x="5469064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A2CFC16-22BB-D5AA-7B9E-A258CB823AE4}"/>
                </a:ext>
              </a:extLst>
            </p:cNvPr>
            <p:cNvSpPr/>
            <p:nvPr/>
          </p:nvSpPr>
          <p:spPr>
            <a:xfrm>
              <a:off x="5469064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6A1C193-762B-379F-8C85-00BF6D9FDEF7}"/>
                </a:ext>
              </a:extLst>
            </p:cNvPr>
            <p:cNvSpPr/>
            <p:nvPr/>
          </p:nvSpPr>
          <p:spPr>
            <a:xfrm>
              <a:off x="5511927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1316218-C8DF-368A-E256-A412D7B9E1FA}"/>
                </a:ext>
              </a:extLst>
            </p:cNvPr>
            <p:cNvSpPr/>
            <p:nvPr/>
          </p:nvSpPr>
          <p:spPr>
            <a:xfrm>
              <a:off x="5511927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5C5BD47-4CF4-1D3B-B13C-610E488E5E51}"/>
                </a:ext>
              </a:extLst>
            </p:cNvPr>
            <p:cNvSpPr/>
            <p:nvPr/>
          </p:nvSpPr>
          <p:spPr>
            <a:xfrm>
              <a:off x="5511927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F3A3198-B46C-6842-C6E2-B520E8BD4ED4}"/>
                </a:ext>
              </a:extLst>
            </p:cNvPr>
            <p:cNvSpPr/>
            <p:nvPr/>
          </p:nvSpPr>
          <p:spPr>
            <a:xfrm>
              <a:off x="5511927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B16F59A-731D-349F-5025-AB9B6099D5F5}"/>
                </a:ext>
              </a:extLst>
            </p:cNvPr>
            <p:cNvSpPr/>
            <p:nvPr/>
          </p:nvSpPr>
          <p:spPr>
            <a:xfrm>
              <a:off x="5511927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F99D6E5-BB3C-AB1C-97A7-FB2EEC0BC823}"/>
                </a:ext>
              </a:extLst>
            </p:cNvPr>
            <p:cNvSpPr/>
            <p:nvPr/>
          </p:nvSpPr>
          <p:spPr>
            <a:xfrm>
              <a:off x="5511927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F858397-565E-A807-529B-233785E857CA}"/>
                </a:ext>
              </a:extLst>
            </p:cNvPr>
            <p:cNvSpPr/>
            <p:nvPr/>
          </p:nvSpPr>
          <p:spPr>
            <a:xfrm>
              <a:off x="5511927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1530B943-1B60-AE62-3F97-0AFE9D33EA13}"/>
                </a:ext>
              </a:extLst>
            </p:cNvPr>
            <p:cNvSpPr/>
            <p:nvPr/>
          </p:nvSpPr>
          <p:spPr>
            <a:xfrm>
              <a:off x="5511927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4706E9E-D8CF-4B23-1A41-90994B8ABF8D}"/>
                </a:ext>
              </a:extLst>
            </p:cNvPr>
            <p:cNvSpPr/>
            <p:nvPr/>
          </p:nvSpPr>
          <p:spPr>
            <a:xfrm>
              <a:off x="5511927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0FA68D6-C242-F0E6-B4AC-35109C2854F3}"/>
                </a:ext>
              </a:extLst>
            </p:cNvPr>
            <p:cNvSpPr/>
            <p:nvPr/>
          </p:nvSpPr>
          <p:spPr>
            <a:xfrm>
              <a:off x="5511927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15B80EB-807C-0B50-EC0C-EA7E0E34596E}"/>
                </a:ext>
              </a:extLst>
            </p:cNvPr>
            <p:cNvSpPr/>
            <p:nvPr/>
          </p:nvSpPr>
          <p:spPr>
            <a:xfrm>
              <a:off x="5511927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356DE97-76EC-06D8-ECBE-6E6D6EE0B8A0}"/>
                </a:ext>
              </a:extLst>
            </p:cNvPr>
            <p:cNvSpPr/>
            <p:nvPr/>
          </p:nvSpPr>
          <p:spPr>
            <a:xfrm>
              <a:off x="5554884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A5D2C84-F75D-5160-0D32-B1DAA808F7E7}"/>
                </a:ext>
              </a:extLst>
            </p:cNvPr>
            <p:cNvSpPr/>
            <p:nvPr/>
          </p:nvSpPr>
          <p:spPr>
            <a:xfrm>
              <a:off x="5554884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79E8500-4195-02E0-5FF9-31B1F4F2B02E}"/>
                </a:ext>
              </a:extLst>
            </p:cNvPr>
            <p:cNvSpPr/>
            <p:nvPr/>
          </p:nvSpPr>
          <p:spPr>
            <a:xfrm>
              <a:off x="5554884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CAC8B7D6-6DA5-0F30-FED4-6ED794388C68}"/>
                </a:ext>
              </a:extLst>
            </p:cNvPr>
            <p:cNvSpPr/>
            <p:nvPr/>
          </p:nvSpPr>
          <p:spPr>
            <a:xfrm>
              <a:off x="5554884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5DDB6068-36C2-52E8-5959-091C3817952A}"/>
                </a:ext>
              </a:extLst>
            </p:cNvPr>
            <p:cNvSpPr/>
            <p:nvPr/>
          </p:nvSpPr>
          <p:spPr>
            <a:xfrm>
              <a:off x="5554884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608BC7F-297B-AC5D-4845-9CAED4DB9CD0}"/>
                </a:ext>
              </a:extLst>
            </p:cNvPr>
            <p:cNvSpPr/>
            <p:nvPr/>
          </p:nvSpPr>
          <p:spPr>
            <a:xfrm>
              <a:off x="5554884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C125C37-31CC-BE10-9D96-F8800635DD94}"/>
                </a:ext>
              </a:extLst>
            </p:cNvPr>
            <p:cNvSpPr/>
            <p:nvPr/>
          </p:nvSpPr>
          <p:spPr>
            <a:xfrm>
              <a:off x="5554884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5B9088C-6CD0-86DB-7C83-0664B2FCFE1F}"/>
                </a:ext>
              </a:extLst>
            </p:cNvPr>
            <p:cNvSpPr/>
            <p:nvPr/>
          </p:nvSpPr>
          <p:spPr>
            <a:xfrm>
              <a:off x="5554884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C8376BC-B63D-C860-8654-A200F0E7B9C3}"/>
                </a:ext>
              </a:extLst>
            </p:cNvPr>
            <p:cNvSpPr/>
            <p:nvPr/>
          </p:nvSpPr>
          <p:spPr>
            <a:xfrm>
              <a:off x="5597747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C589DED-8F33-B047-1158-196C6A75D6DD}"/>
                </a:ext>
              </a:extLst>
            </p:cNvPr>
            <p:cNvSpPr/>
            <p:nvPr/>
          </p:nvSpPr>
          <p:spPr>
            <a:xfrm>
              <a:off x="5597747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E8DFD7F7-D7E7-6BA2-6CAA-A9D92E68C3B8}"/>
                </a:ext>
              </a:extLst>
            </p:cNvPr>
            <p:cNvSpPr/>
            <p:nvPr/>
          </p:nvSpPr>
          <p:spPr>
            <a:xfrm>
              <a:off x="5597747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DD7C207-AF5B-BD3E-843B-10E30FF224C2}"/>
                </a:ext>
              </a:extLst>
            </p:cNvPr>
            <p:cNvSpPr/>
            <p:nvPr/>
          </p:nvSpPr>
          <p:spPr>
            <a:xfrm>
              <a:off x="5597747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960BBE6-27F6-98D8-0998-0B0D8A68976A}"/>
                </a:ext>
              </a:extLst>
            </p:cNvPr>
            <p:cNvSpPr/>
            <p:nvPr/>
          </p:nvSpPr>
          <p:spPr>
            <a:xfrm>
              <a:off x="5597747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B79D5FE-68D4-7E56-0B6F-81736447FE4F}"/>
                </a:ext>
              </a:extLst>
            </p:cNvPr>
            <p:cNvSpPr/>
            <p:nvPr/>
          </p:nvSpPr>
          <p:spPr>
            <a:xfrm>
              <a:off x="5597747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64F8554-4A2E-6C44-67AA-887D56D83FD5}"/>
                </a:ext>
              </a:extLst>
            </p:cNvPr>
            <p:cNvSpPr/>
            <p:nvPr/>
          </p:nvSpPr>
          <p:spPr>
            <a:xfrm>
              <a:off x="5597747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B099D51-BA21-0EB1-12C1-0593A7090329}"/>
                </a:ext>
              </a:extLst>
            </p:cNvPr>
            <p:cNvSpPr/>
            <p:nvPr/>
          </p:nvSpPr>
          <p:spPr>
            <a:xfrm>
              <a:off x="5597747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1D531A2A-B058-6B4A-FC26-53E9D14E1E8B}"/>
                </a:ext>
              </a:extLst>
            </p:cNvPr>
            <p:cNvSpPr/>
            <p:nvPr/>
          </p:nvSpPr>
          <p:spPr>
            <a:xfrm>
              <a:off x="559774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DC0983F-C699-B5BF-5451-867D495DB7DB}"/>
                </a:ext>
              </a:extLst>
            </p:cNvPr>
            <p:cNvSpPr/>
            <p:nvPr/>
          </p:nvSpPr>
          <p:spPr>
            <a:xfrm>
              <a:off x="559774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A389191-A79D-9E87-8984-675CAE2913BB}"/>
                </a:ext>
              </a:extLst>
            </p:cNvPr>
            <p:cNvSpPr/>
            <p:nvPr/>
          </p:nvSpPr>
          <p:spPr>
            <a:xfrm>
              <a:off x="5597747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1E45B06-DF9B-0506-7173-B4F9B9023621}"/>
                </a:ext>
              </a:extLst>
            </p:cNvPr>
            <p:cNvSpPr/>
            <p:nvPr/>
          </p:nvSpPr>
          <p:spPr>
            <a:xfrm>
              <a:off x="5597747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015AD39-DC1C-0E7E-1C17-6260E6A1A0E8}"/>
                </a:ext>
              </a:extLst>
            </p:cNvPr>
            <p:cNvSpPr/>
            <p:nvPr/>
          </p:nvSpPr>
          <p:spPr>
            <a:xfrm>
              <a:off x="5597747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163EF729-F805-89B9-42DF-108E07B35A73}"/>
                </a:ext>
              </a:extLst>
            </p:cNvPr>
            <p:cNvSpPr/>
            <p:nvPr/>
          </p:nvSpPr>
          <p:spPr>
            <a:xfrm>
              <a:off x="5640609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086D7BF-40B2-6A9F-2BF9-1FE226C2A6AA}"/>
                </a:ext>
              </a:extLst>
            </p:cNvPr>
            <p:cNvSpPr/>
            <p:nvPr/>
          </p:nvSpPr>
          <p:spPr>
            <a:xfrm>
              <a:off x="5640609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A4AD132-9CDB-EF63-FBA9-9794A85921AB}"/>
                </a:ext>
              </a:extLst>
            </p:cNvPr>
            <p:cNvSpPr/>
            <p:nvPr/>
          </p:nvSpPr>
          <p:spPr>
            <a:xfrm>
              <a:off x="5640609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76647A1-8E8F-2FCC-4158-0F775FE1E86E}"/>
                </a:ext>
              </a:extLst>
            </p:cNvPr>
            <p:cNvSpPr/>
            <p:nvPr/>
          </p:nvSpPr>
          <p:spPr>
            <a:xfrm>
              <a:off x="5640609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979A1859-8022-BF3F-C320-454A3CC76D56}"/>
                </a:ext>
              </a:extLst>
            </p:cNvPr>
            <p:cNvSpPr/>
            <p:nvPr/>
          </p:nvSpPr>
          <p:spPr>
            <a:xfrm>
              <a:off x="5640609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177D1FBF-CD6E-B226-2CBB-FB8362D41E23}"/>
                </a:ext>
              </a:extLst>
            </p:cNvPr>
            <p:cNvSpPr/>
            <p:nvPr/>
          </p:nvSpPr>
          <p:spPr>
            <a:xfrm>
              <a:off x="5640609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E4D5829-2203-658B-2F8A-30A9B5F58DEF}"/>
                </a:ext>
              </a:extLst>
            </p:cNvPr>
            <p:cNvSpPr/>
            <p:nvPr/>
          </p:nvSpPr>
          <p:spPr>
            <a:xfrm>
              <a:off x="5640609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CA76F8F-D55C-AA9B-A8FB-2DA6D0326ADA}"/>
                </a:ext>
              </a:extLst>
            </p:cNvPr>
            <p:cNvSpPr/>
            <p:nvPr/>
          </p:nvSpPr>
          <p:spPr>
            <a:xfrm>
              <a:off x="5640609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99FBC2C-6535-F2AC-C7EF-B47921D3B685}"/>
                </a:ext>
              </a:extLst>
            </p:cNvPr>
            <p:cNvSpPr/>
            <p:nvPr/>
          </p:nvSpPr>
          <p:spPr>
            <a:xfrm>
              <a:off x="5640609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22DE628-AFCE-0515-32D4-763A5F4ECE8A}"/>
                </a:ext>
              </a:extLst>
            </p:cNvPr>
            <p:cNvSpPr/>
            <p:nvPr/>
          </p:nvSpPr>
          <p:spPr>
            <a:xfrm>
              <a:off x="5640609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C473616C-06F2-0C20-C4EB-7E27FF4508E0}"/>
                </a:ext>
              </a:extLst>
            </p:cNvPr>
            <p:cNvSpPr/>
            <p:nvPr/>
          </p:nvSpPr>
          <p:spPr>
            <a:xfrm>
              <a:off x="5640609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9C11EFD-614C-5398-7347-AEC0B076FDCF}"/>
                </a:ext>
              </a:extLst>
            </p:cNvPr>
            <p:cNvSpPr/>
            <p:nvPr/>
          </p:nvSpPr>
          <p:spPr>
            <a:xfrm>
              <a:off x="5640609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CC365CA-6416-606E-A9B8-A3BE21A72DA2}"/>
                </a:ext>
              </a:extLst>
            </p:cNvPr>
            <p:cNvSpPr/>
            <p:nvPr/>
          </p:nvSpPr>
          <p:spPr>
            <a:xfrm>
              <a:off x="5640609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BF8A120-FF4E-0631-73E9-6DF01BBD440B}"/>
                </a:ext>
              </a:extLst>
            </p:cNvPr>
            <p:cNvSpPr/>
            <p:nvPr/>
          </p:nvSpPr>
          <p:spPr>
            <a:xfrm>
              <a:off x="5640609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3C39608-CC24-4944-2551-8E75D5E91C6F}"/>
                </a:ext>
              </a:extLst>
            </p:cNvPr>
            <p:cNvSpPr/>
            <p:nvPr/>
          </p:nvSpPr>
          <p:spPr>
            <a:xfrm>
              <a:off x="5640609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B23E3A6E-27F0-3A7C-0238-9C99C0DA46FB}"/>
                </a:ext>
              </a:extLst>
            </p:cNvPr>
            <p:cNvSpPr/>
            <p:nvPr/>
          </p:nvSpPr>
          <p:spPr>
            <a:xfrm>
              <a:off x="5640609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4EF25396-BB24-5906-8D60-9A5E2B46E35E}"/>
                </a:ext>
              </a:extLst>
            </p:cNvPr>
            <p:cNvSpPr/>
            <p:nvPr/>
          </p:nvSpPr>
          <p:spPr>
            <a:xfrm>
              <a:off x="5683567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186BC635-ED91-81C7-1C06-D72937757173}"/>
                </a:ext>
              </a:extLst>
            </p:cNvPr>
            <p:cNvSpPr/>
            <p:nvPr/>
          </p:nvSpPr>
          <p:spPr>
            <a:xfrm>
              <a:off x="5683567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19DEE90-42A4-3E04-A518-6D1B2A5506B8}"/>
                </a:ext>
              </a:extLst>
            </p:cNvPr>
            <p:cNvSpPr/>
            <p:nvPr/>
          </p:nvSpPr>
          <p:spPr>
            <a:xfrm>
              <a:off x="5683567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D047133F-065B-8AFB-57E2-B18246868F06}"/>
                </a:ext>
              </a:extLst>
            </p:cNvPr>
            <p:cNvSpPr/>
            <p:nvPr/>
          </p:nvSpPr>
          <p:spPr>
            <a:xfrm>
              <a:off x="5683567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AC313A0-2D41-6130-8665-A52CAB232170}"/>
                </a:ext>
              </a:extLst>
            </p:cNvPr>
            <p:cNvSpPr/>
            <p:nvPr/>
          </p:nvSpPr>
          <p:spPr>
            <a:xfrm>
              <a:off x="5683567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673CDF3F-A92D-E2D4-3A96-8EB679BCC35C}"/>
                </a:ext>
              </a:extLst>
            </p:cNvPr>
            <p:cNvSpPr/>
            <p:nvPr/>
          </p:nvSpPr>
          <p:spPr>
            <a:xfrm>
              <a:off x="5683567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A023263-B5C6-D8C9-EE4D-08103A3F2611}"/>
                </a:ext>
              </a:extLst>
            </p:cNvPr>
            <p:cNvSpPr/>
            <p:nvPr/>
          </p:nvSpPr>
          <p:spPr>
            <a:xfrm>
              <a:off x="5683567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89DE4AA-0B31-77A6-EFFC-74DA86B86D64}"/>
                </a:ext>
              </a:extLst>
            </p:cNvPr>
            <p:cNvSpPr/>
            <p:nvPr/>
          </p:nvSpPr>
          <p:spPr>
            <a:xfrm>
              <a:off x="5683567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5C5D6581-CF81-3594-776B-6CA595B9F9D6}"/>
                </a:ext>
              </a:extLst>
            </p:cNvPr>
            <p:cNvSpPr/>
            <p:nvPr/>
          </p:nvSpPr>
          <p:spPr>
            <a:xfrm>
              <a:off x="5683567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D8A05607-9070-F8AE-93BE-2FF303BE5A2C}"/>
                </a:ext>
              </a:extLst>
            </p:cNvPr>
            <p:cNvSpPr/>
            <p:nvPr/>
          </p:nvSpPr>
          <p:spPr>
            <a:xfrm>
              <a:off x="5683567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9E328FD-FF55-FEB3-AFA0-E091019E3435}"/>
                </a:ext>
              </a:extLst>
            </p:cNvPr>
            <p:cNvSpPr/>
            <p:nvPr/>
          </p:nvSpPr>
          <p:spPr>
            <a:xfrm>
              <a:off x="5683567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CC9B5B0-90FE-2836-E7E1-CF766C968A40}"/>
                </a:ext>
              </a:extLst>
            </p:cNvPr>
            <p:cNvSpPr/>
            <p:nvPr/>
          </p:nvSpPr>
          <p:spPr>
            <a:xfrm>
              <a:off x="5683567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8C9FE40-BEC7-F78E-2F1B-91227A749F8B}"/>
                </a:ext>
              </a:extLst>
            </p:cNvPr>
            <p:cNvSpPr/>
            <p:nvPr/>
          </p:nvSpPr>
          <p:spPr>
            <a:xfrm>
              <a:off x="5683567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B4C9067-548B-7B7E-4F0E-B3D86A963550}"/>
                </a:ext>
              </a:extLst>
            </p:cNvPr>
            <p:cNvSpPr/>
            <p:nvPr/>
          </p:nvSpPr>
          <p:spPr>
            <a:xfrm>
              <a:off x="568356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C59E5F1-C901-11E7-29DE-E4A1D201A525}"/>
                </a:ext>
              </a:extLst>
            </p:cNvPr>
            <p:cNvSpPr/>
            <p:nvPr/>
          </p:nvSpPr>
          <p:spPr>
            <a:xfrm>
              <a:off x="568356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933C982-C119-9561-A1E1-96DFB46CCEE4}"/>
                </a:ext>
              </a:extLst>
            </p:cNvPr>
            <p:cNvSpPr/>
            <p:nvPr/>
          </p:nvSpPr>
          <p:spPr>
            <a:xfrm>
              <a:off x="5683567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C605FB24-60B1-6F6A-FBA6-F4381FA63F4C}"/>
                </a:ext>
              </a:extLst>
            </p:cNvPr>
            <p:cNvSpPr/>
            <p:nvPr/>
          </p:nvSpPr>
          <p:spPr>
            <a:xfrm>
              <a:off x="5683567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C4B00002-B157-80BA-4DFA-6BF8EF716E74}"/>
                </a:ext>
              </a:extLst>
            </p:cNvPr>
            <p:cNvSpPr/>
            <p:nvPr/>
          </p:nvSpPr>
          <p:spPr>
            <a:xfrm>
              <a:off x="5683567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0812608-711F-C2F7-543D-A8ABBAA4BA6B}"/>
                </a:ext>
              </a:extLst>
            </p:cNvPr>
            <p:cNvSpPr/>
            <p:nvPr/>
          </p:nvSpPr>
          <p:spPr>
            <a:xfrm>
              <a:off x="5726430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5AF8586-231D-6B9A-9BD9-2A1868ABF8F9}"/>
                </a:ext>
              </a:extLst>
            </p:cNvPr>
            <p:cNvSpPr/>
            <p:nvPr/>
          </p:nvSpPr>
          <p:spPr>
            <a:xfrm>
              <a:off x="5726430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82EE2E2-44DA-0FD5-4BF1-F9BDFCFFB0E2}"/>
                </a:ext>
              </a:extLst>
            </p:cNvPr>
            <p:cNvSpPr/>
            <p:nvPr/>
          </p:nvSpPr>
          <p:spPr>
            <a:xfrm>
              <a:off x="5726430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397AFC6-A505-D1ED-0AC0-97C78624ED6F}"/>
                </a:ext>
              </a:extLst>
            </p:cNvPr>
            <p:cNvSpPr/>
            <p:nvPr/>
          </p:nvSpPr>
          <p:spPr>
            <a:xfrm>
              <a:off x="5726430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EECFDC9-6247-34A3-54F9-494B6B6B438D}"/>
                </a:ext>
              </a:extLst>
            </p:cNvPr>
            <p:cNvSpPr/>
            <p:nvPr/>
          </p:nvSpPr>
          <p:spPr>
            <a:xfrm>
              <a:off x="5726430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BF0EF6AB-7B69-D724-4EAD-5EFD32B69101}"/>
                </a:ext>
              </a:extLst>
            </p:cNvPr>
            <p:cNvSpPr/>
            <p:nvPr/>
          </p:nvSpPr>
          <p:spPr>
            <a:xfrm>
              <a:off x="5726430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F440B2E-2FAE-BCF8-80F4-C6A50BC5DBFF}"/>
                </a:ext>
              </a:extLst>
            </p:cNvPr>
            <p:cNvSpPr/>
            <p:nvPr/>
          </p:nvSpPr>
          <p:spPr>
            <a:xfrm>
              <a:off x="5726430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1D11789C-3205-3E76-A57D-D7A148CADE57}"/>
                </a:ext>
              </a:extLst>
            </p:cNvPr>
            <p:cNvSpPr/>
            <p:nvPr/>
          </p:nvSpPr>
          <p:spPr>
            <a:xfrm>
              <a:off x="5726430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DF147FF-10AC-3054-579E-FB128611089F}"/>
                </a:ext>
              </a:extLst>
            </p:cNvPr>
            <p:cNvSpPr/>
            <p:nvPr/>
          </p:nvSpPr>
          <p:spPr>
            <a:xfrm>
              <a:off x="5726430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309E700-B93E-6A44-BD98-0D0D1889E7CA}"/>
                </a:ext>
              </a:extLst>
            </p:cNvPr>
            <p:cNvSpPr/>
            <p:nvPr/>
          </p:nvSpPr>
          <p:spPr>
            <a:xfrm>
              <a:off x="5726430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5A48ACD2-4EA0-08D1-ED5B-AF2F1FFDD3DC}"/>
                </a:ext>
              </a:extLst>
            </p:cNvPr>
            <p:cNvSpPr/>
            <p:nvPr/>
          </p:nvSpPr>
          <p:spPr>
            <a:xfrm>
              <a:off x="5726430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D97A3118-707C-619D-1815-7CA390D7D707}"/>
                </a:ext>
              </a:extLst>
            </p:cNvPr>
            <p:cNvSpPr/>
            <p:nvPr/>
          </p:nvSpPr>
          <p:spPr>
            <a:xfrm>
              <a:off x="5726430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9E21057F-1FF5-FAC9-1C05-4914E37F2139}"/>
                </a:ext>
              </a:extLst>
            </p:cNvPr>
            <p:cNvSpPr/>
            <p:nvPr/>
          </p:nvSpPr>
          <p:spPr>
            <a:xfrm>
              <a:off x="5726430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BAA985A8-6C4A-BC2D-95A8-4C8FA0C09DF7}"/>
                </a:ext>
              </a:extLst>
            </p:cNvPr>
            <p:cNvSpPr/>
            <p:nvPr/>
          </p:nvSpPr>
          <p:spPr>
            <a:xfrm>
              <a:off x="5726430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D6C63DF-6A52-BBB1-C964-17C7E27C91F9}"/>
                </a:ext>
              </a:extLst>
            </p:cNvPr>
            <p:cNvSpPr/>
            <p:nvPr/>
          </p:nvSpPr>
          <p:spPr>
            <a:xfrm>
              <a:off x="5769387" y="3279933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DD16195-B212-371B-2156-8A1D54A19E51}"/>
                </a:ext>
              </a:extLst>
            </p:cNvPr>
            <p:cNvSpPr/>
            <p:nvPr/>
          </p:nvSpPr>
          <p:spPr>
            <a:xfrm>
              <a:off x="5769387" y="3325272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5F3F079-CCBA-B713-9F2B-DAD728C30460}"/>
                </a:ext>
              </a:extLst>
            </p:cNvPr>
            <p:cNvSpPr/>
            <p:nvPr/>
          </p:nvSpPr>
          <p:spPr>
            <a:xfrm>
              <a:off x="5769387" y="3370516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59CD4520-1017-FC00-BFD9-6FB58C7ABB1B}"/>
                </a:ext>
              </a:extLst>
            </p:cNvPr>
            <p:cNvSpPr/>
            <p:nvPr/>
          </p:nvSpPr>
          <p:spPr>
            <a:xfrm>
              <a:off x="5769387" y="3415760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1CAE1E7E-3F16-2742-5536-C7436385A1C4}"/>
                </a:ext>
              </a:extLst>
            </p:cNvPr>
            <p:cNvSpPr/>
            <p:nvPr/>
          </p:nvSpPr>
          <p:spPr>
            <a:xfrm>
              <a:off x="5769387" y="346109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A345F274-50EF-9D7C-B3B6-BD71B53DA456}"/>
                </a:ext>
              </a:extLst>
            </p:cNvPr>
            <p:cNvSpPr/>
            <p:nvPr/>
          </p:nvSpPr>
          <p:spPr>
            <a:xfrm>
              <a:off x="5769387" y="350634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42FBEE2-676D-7DAB-60FA-9AF8C6F2E9CE}"/>
                </a:ext>
              </a:extLst>
            </p:cNvPr>
            <p:cNvSpPr/>
            <p:nvPr/>
          </p:nvSpPr>
          <p:spPr>
            <a:xfrm>
              <a:off x="5769387" y="35516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21BE4531-7601-7B4D-4646-69CB085DAEFA}"/>
                </a:ext>
              </a:extLst>
            </p:cNvPr>
            <p:cNvSpPr/>
            <p:nvPr/>
          </p:nvSpPr>
          <p:spPr>
            <a:xfrm>
              <a:off x="5769387" y="35969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E1ACDE7-5375-3F0A-7A96-D41315F8409F}"/>
                </a:ext>
              </a:extLst>
            </p:cNvPr>
            <p:cNvSpPr/>
            <p:nvPr/>
          </p:nvSpPr>
          <p:spPr>
            <a:xfrm>
              <a:off x="5769387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985E738-E06D-641F-4B64-678511874334}"/>
                </a:ext>
              </a:extLst>
            </p:cNvPr>
            <p:cNvSpPr/>
            <p:nvPr/>
          </p:nvSpPr>
          <p:spPr>
            <a:xfrm>
              <a:off x="5769387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27A7B45-EC33-70D8-DC49-F2FA6A33FFF7}"/>
                </a:ext>
              </a:extLst>
            </p:cNvPr>
            <p:cNvSpPr/>
            <p:nvPr/>
          </p:nvSpPr>
          <p:spPr>
            <a:xfrm>
              <a:off x="5769387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27FAEA1-610E-46BE-CADF-C7538C7E613B}"/>
                </a:ext>
              </a:extLst>
            </p:cNvPr>
            <p:cNvSpPr/>
            <p:nvPr/>
          </p:nvSpPr>
          <p:spPr>
            <a:xfrm>
              <a:off x="576938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D7F77F0-0659-BCE8-F79D-B292B5A70251}"/>
                </a:ext>
              </a:extLst>
            </p:cNvPr>
            <p:cNvSpPr/>
            <p:nvPr/>
          </p:nvSpPr>
          <p:spPr>
            <a:xfrm>
              <a:off x="576938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F593663B-EB2A-462C-A1A1-4A24A9CD33DC}"/>
                </a:ext>
              </a:extLst>
            </p:cNvPr>
            <p:cNvSpPr/>
            <p:nvPr/>
          </p:nvSpPr>
          <p:spPr>
            <a:xfrm>
              <a:off x="6252400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27D8D838-3426-9F7D-C28D-BFC0DE9B5324}"/>
                </a:ext>
              </a:extLst>
            </p:cNvPr>
            <p:cNvSpPr/>
            <p:nvPr/>
          </p:nvSpPr>
          <p:spPr>
            <a:xfrm>
              <a:off x="6252400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77B8A17-33AF-79E6-A08B-3D78B18FA9DE}"/>
                </a:ext>
              </a:extLst>
            </p:cNvPr>
            <p:cNvSpPr/>
            <p:nvPr/>
          </p:nvSpPr>
          <p:spPr>
            <a:xfrm>
              <a:off x="6252400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581AD35-03C9-CE0E-4E22-90A0823627FA}"/>
                </a:ext>
              </a:extLst>
            </p:cNvPr>
            <p:cNvSpPr/>
            <p:nvPr/>
          </p:nvSpPr>
          <p:spPr>
            <a:xfrm>
              <a:off x="6252400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98BA280-7187-61BB-4499-D12C4459F16B}"/>
                </a:ext>
              </a:extLst>
            </p:cNvPr>
            <p:cNvSpPr/>
            <p:nvPr/>
          </p:nvSpPr>
          <p:spPr>
            <a:xfrm>
              <a:off x="6252400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1FF0988-9E51-6BB7-5C58-367D23047D9B}"/>
                </a:ext>
              </a:extLst>
            </p:cNvPr>
            <p:cNvSpPr/>
            <p:nvPr/>
          </p:nvSpPr>
          <p:spPr>
            <a:xfrm>
              <a:off x="6252400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566ABA7F-6F6C-68BC-DE4B-7CB7609907E7}"/>
                </a:ext>
              </a:extLst>
            </p:cNvPr>
            <p:cNvSpPr/>
            <p:nvPr/>
          </p:nvSpPr>
          <p:spPr>
            <a:xfrm>
              <a:off x="6252400" y="343404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9B73CE2-3B4B-A374-AE0F-E95F235D6F95}"/>
                </a:ext>
              </a:extLst>
            </p:cNvPr>
            <p:cNvSpPr/>
            <p:nvPr/>
          </p:nvSpPr>
          <p:spPr>
            <a:xfrm>
              <a:off x="6252400" y="347938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986F74A0-9294-7C47-A1FB-367956D61684}"/>
                </a:ext>
              </a:extLst>
            </p:cNvPr>
            <p:cNvSpPr/>
            <p:nvPr/>
          </p:nvSpPr>
          <p:spPr>
            <a:xfrm>
              <a:off x="6252400" y="361521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13D57DB-314C-553E-13E6-6F5D4B58B67F}"/>
                </a:ext>
              </a:extLst>
            </p:cNvPr>
            <p:cNvSpPr/>
            <p:nvPr/>
          </p:nvSpPr>
          <p:spPr>
            <a:xfrm>
              <a:off x="6252400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5F38E1FA-9E36-AED7-B607-242B870E9E2D}"/>
                </a:ext>
              </a:extLst>
            </p:cNvPr>
            <p:cNvSpPr/>
            <p:nvPr/>
          </p:nvSpPr>
          <p:spPr>
            <a:xfrm>
              <a:off x="6295263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EE7A3F3D-274D-9439-8652-E0826B8240EF}"/>
                </a:ext>
              </a:extLst>
            </p:cNvPr>
            <p:cNvSpPr/>
            <p:nvPr/>
          </p:nvSpPr>
          <p:spPr>
            <a:xfrm>
              <a:off x="6295263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51BC560-02FA-00C1-5177-AE91D949FF53}"/>
                </a:ext>
              </a:extLst>
            </p:cNvPr>
            <p:cNvSpPr/>
            <p:nvPr/>
          </p:nvSpPr>
          <p:spPr>
            <a:xfrm>
              <a:off x="6295263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21F52D5-BC58-3613-5621-7B23D24F8B6E}"/>
                </a:ext>
              </a:extLst>
            </p:cNvPr>
            <p:cNvSpPr/>
            <p:nvPr/>
          </p:nvSpPr>
          <p:spPr>
            <a:xfrm>
              <a:off x="6295263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6EA4C184-144D-E1A1-426A-609BE23CA2D3}"/>
                </a:ext>
              </a:extLst>
            </p:cNvPr>
            <p:cNvSpPr/>
            <p:nvPr/>
          </p:nvSpPr>
          <p:spPr>
            <a:xfrm>
              <a:off x="6295263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611C1F10-CA05-33D6-1976-BA0AE59C392B}"/>
                </a:ext>
              </a:extLst>
            </p:cNvPr>
            <p:cNvSpPr/>
            <p:nvPr/>
          </p:nvSpPr>
          <p:spPr>
            <a:xfrm>
              <a:off x="6295263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48375430-CBE4-1B8F-B61F-46BEF54D754F}"/>
                </a:ext>
              </a:extLst>
            </p:cNvPr>
            <p:cNvSpPr/>
            <p:nvPr/>
          </p:nvSpPr>
          <p:spPr>
            <a:xfrm>
              <a:off x="6295263" y="343404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772A18C-8835-E90C-919C-53315A73B9E6}"/>
                </a:ext>
              </a:extLst>
            </p:cNvPr>
            <p:cNvSpPr/>
            <p:nvPr/>
          </p:nvSpPr>
          <p:spPr>
            <a:xfrm>
              <a:off x="6295263" y="347938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AC50A839-49E1-DA03-6789-31B8FBCD93BF}"/>
                </a:ext>
              </a:extLst>
            </p:cNvPr>
            <p:cNvSpPr/>
            <p:nvPr/>
          </p:nvSpPr>
          <p:spPr>
            <a:xfrm>
              <a:off x="6295263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4E92674-B866-F031-95A4-AA229B9A9331}"/>
                </a:ext>
              </a:extLst>
            </p:cNvPr>
            <p:cNvSpPr/>
            <p:nvPr/>
          </p:nvSpPr>
          <p:spPr>
            <a:xfrm>
              <a:off x="6338125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258EC7E-C7FF-8E41-0E91-B862192ED215}"/>
                </a:ext>
              </a:extLst>
            </p:cNvPr>
            <p:cNvSpPr/>
            <p:nvPr/>
          </p:nvSpPr>
          <p:spPr>
            <a:xfrm>
              <a:off x="6338125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EDFCA15D-7CEF-29B4-AFAF-5716CB09F4F2}"/>
                </a:ext>
              </a:extLst>
            </p:cNvPr>
            <p:cNvSpPr/>
            <p:nvPr/>
          </p:nvSpPr>
          <p:spPr>
            <a:xfrm>
              <a:off x="6338125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514CAEC-B1F0-D0B7-17E3-EC34CE5E396C}"/>
                </a:ext>
              </a:extLst>
            </p:cNvPr>
            <p:cNvSpPr/>
            <p:nvPr/>
          </p:nvSpPr>
          <p:spPr>
            <a:xfrm>
              <a:off x="6338125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DB0DCD60-5023-B083-8B13-94EC8B0D07FA}"/>
                </a:ext>
              </a:extLst>
            </p:cNvPr>
            <p:cNvSpPr/>
            <p:nvPr/>
          </p:nvSpPr>
          <p:spPr>
            <a:xfrm>
              <a:off x="6338125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0FF8E1EA-D3BC-8E27-562A-C56440AC64F9}"/>
                </a:ext>
              </a:extLst>
            </p:cNvPr>
            <p:cNvSpPr/>
            <p:nvPr/>
          </p:nvSpPr>
          <p:spPr>
            <a:xfrm>
              <a:off x="6338125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CED337BB-183D-E72D-9D46-B53B58F1A2EA}"/>
                </a:ext>
              </a:extLst>
            </p:cNvPr>
            <p:cNvSpPr/>
            <p:nvPr/>
          </p:nvSpPr>
          <p:spPr>
            <a:xfrm>
              <a:off x="6338125" y="343404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A7F45807-4B1A-9232-1E13-A3BB70E61A7F}"/>
                </a:ext>
              </a:extLst>
            </p:cNvPr>
            <p:cNvSpPr/>
            <p:nvPr/>
          </p:nvSpPr>
          <p:spPr>
            <a:xfrm>
              <a:off x="6338125" y="347938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0F403960-0BAD-AAA4-DD57-DD9BD6CEACFF}"/>
                </a:ext>
              </a:extLst>
            </p:cNvPr>
            <p:cNvSpPr/>
            <p:nvPr/>
          </p:nvSpPr>
          <p:spPr>
            <a:xfrm>
              <a:off x="6381083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D9D40DC9-F0D5-AABA-1E96-E32151B8CDBC}"/>
                </a:ext>
              </a:extLst>
            </p:cNvPr>
            <p:cNvSpPr/>
            <p:nvPr/>
          </p:nvSpPr>
          <p:spPr>
            <a:xfrm>
              <a:off x="6381083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4F9DCA4-AF8B-51D0-FC9E-9E1C5A91ED31}"/>
                </a:ext>
              </a:extLst>
            </p:cNvPr>
            <p:cNvSpPr/>
            <p:nvPr/>
          </p:nvSpPr>
          <p:spPr>
            <a:xfrm>
              <a:off x="6381083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38AF0BEC-DED8-B239-993E-EDB06AAA6BA9}"/>
                </a:ext>
              </a:extLst>
            </p:cNvPr>
            <p:cNvSpPr/>
            <p:nvPr/>
          </p:nvSpPr>
          <p:spPr>
            <a:xfrm>
              <a:off x="6381083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82F15DB6-853F-01A8-0AA4-81B0DE67657D}"/>
                </a:ext>
              </a:extLst>
            </p:cNvPr>
            <p:cNvSpPr/>
            <p:nvPr/>
          </p:nvSpPr>
          <p:spPr>
            <a:xfrm>
              <a:off x="6381083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9A6BB4AA-E948-419F-75CE-40F55542B17C}"/>
                </a:ext>
              </a:extLst>
            </p:cNvPr>
            <p:cNvSpPr/>
            <p:nvPr/>
          </p:nvSpPr>
          <p:spPr>
            <a:xfrm>
              <a:off x="6381083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3FD4C978-283F-11EE-9611-5272F414264C}"/>
                </a:ext>
              </a:extLst>
            </p:cNvPr>
            <p:cNvSpPr/>
            <p:nvPr/>
          </p:nvSpPr>
          <p:spPr>
            <a:xfrm>
              <a:off x="6381083" y="347938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05A93E5-1791-B512-CA41-0DE18FD0704F}"/>
                </a:ext>
              </a:extLst>
            </p:cNvPr>
            <p:cNvSpPr/>
            <p:nvPr/>
          </p:nvSpPr>
          <p:spPr>
            <a:xfrm>
              <a:off x="6381083" y="352463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08451DE9-2680-23AF-4A2A-B39ABE52C6CB}"/>
                </a:ext>
              </a:extLst>
            </p:cNvPr>
            <p:cNvSpPr/>
            <p:nvPr/>
          </p:nvSpPr>
          <p:spPr>
            <a:xfrm>
              <a:off x="6381083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A9919532-373C-9234-8FD2-1BBCC6F84040}"/>
                </a:ext>
              </a:extLst>
            </p:cNvPr>
            <p:cNvSpPr/>
            <p:nvPr/>
          </p:nvSpPr>
          <p:spPr>
            <a:xfrm>
              <a:off x="6381083" y="370579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7D5F692-538F-D081-8C2E-B8A373239D61}"/>
                </a:ext>
              </a:extLst>
            </p:cNvPr>
            <p:cNvSpPr/>
            <p:nvPr/>
          </p:nvSpPr>
          <p:spPr>
            <a:xfrm>
              <a:off x="6381083" y="375104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A1B5AB1D-5363-1272-D2CD-784B0885EDE0}"/>
                </a:ext>
              </a:extLst>
            </p:cNvPr>
            <p:cNvSpPr/>
            <p:nvPr/>
          </p:nvSpPr>
          <p:spPr>
            <a:xfrm>
              <a:off x="6381083" y="37962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8CE2812D-FB33-F111-D232-53757E736387}"/>
                </a:ext>
              </a:extLst>
            </p:cNvPr>
            <p:cNvSpPr/>
            <p:nvPr/>
          </p:nvSpPr>
          <p:spPr>
            <a:xfrm>
              <a:off x="6381083" y="384162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B06BD356-F809-661C-1831-E75A983CC83D}"/>
                </a:ext>
              </a:extLst>
            </p:cNvPr>
            <p:cNvSpPr/>
            <p:nvPr/>
          </p:nvSpPr>
          <p:spPr>
            <a:xfrm>
              <a:off x="6381083" y="388686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7D53BE9-BA33-24CA-553F-580D7939A81A}"/>
                </a:ext>
              </a:extLst>
            </p:cNvPr>
            <p:cNvSpPr/>
            <p:nvPr/>
          </p:nvSpPr>
          <p:spPr>
            <a:xfrm>
              <a:off x="6381083" y="393220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A7348B3-F6E7-1E46-E966-5AEA99E6DF7C}"/>
                </a:ext>
              </a:extLst>
            </p:cNvPr>
            <p:cNvSpPr/>
            <p:nvPr/>
          </p:nvSpPr>
          <p:spPr>
            <a:xfrm>
              <a:off x="6423945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2871C37-43FD-B1A9-8E18-3CBCE363BF69}"/>
                </a:ext>
              </a:extLst>
            </p:cNvPr>
            <p:cNvSpPr/>
            <p:nvPr/>
          </p:nvSpPr>
          <p:spPr>
            <a:xfrm>
              <a:off x="6423945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C71B4C7C-7A1E-A86C-CDEF-7D0358ED2FF2}"/>
                </a:ext>
              </a:extLst>
            </p:cNvPr>
            <p:cNvSpPr/>
            <p:nvPr/>
          </p:nvSpPr>
          <p:spPr>
            <a:xfrm>
              <a:off x="6423945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B2A9994E-495D-2B82-2E04-4C1790004389}"/>
                </a:ext>
              </a:extLst>
            </p:cNvPr>
            <p:cNvSpPr/>
            <p:nvPr/>
          </p:nvSpPr>
          <p:spPr>
            <a:xfrm>
              <a:off x="6423945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0608ACF-6D36-F432-F79D-6F7AC77B861E}"/>
                </a:ext>
              </a:extLst>
            </p:cNvPr>
            <p:cNvSpPr/>
            <p:nvPr/>
          </p:nvSpPr>
          <p:spPr>
            <a:xfrm>
              <a:off x="6423945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925017F-69F2-9EE5-64D3-5383C5C1C588}"/>
                </a:ext>
              </a:extLst>
            </p:cNvPr>
            <p:cNvSpPr/>
            <p:nvPr/>
          </p:nvSpPr>
          <p:spPr>
            <a:xfrm>
              <a:off x="6423945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68CC5E7B-E538-99D3-88E0-00D386610500}"/>
                </a:ext>
              </a:extLst>
            </p:cNvPr>
            <p:cNvSpPr/>
            <p:nvPr/>
          </p:nvSpPr>
          <p:spPr>
            <a:xfrm>
              <a:off x="6423945" y="352463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E9618335-4948-8B14-697A-FF2E926AC924}"/>
                </a:ext>
              </a:extLst>
            </p:cNvPr>
            <p:cNvSpPr/>
            <p:nvPr/>
          </p:nvSpPr>
          <p:spPr>
            <a:xfrm>
              <a:off x="6423945" y="356987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BB996EDC-DC3F-9D9D-5B99-FFEF77A352F0}"/>
                </a:ext>
              </a:extLst>
            </p:cNvPr>
            <p:cNvSpPr/>
            <p:nvPr/>
          </p:nvSpPr>
          <p:spPr>
            <a:xfrm>
              <a:off x="6423945" y="361521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E51F5816-DA73-C647-58BE-F74974DA8069}"/>
                </a:ext>
              </a:extLst>
            </p:cNvPr>
            <p:cNvSpPr/>
            <p:nvPr/>
          </p:nvSpPr>
          <p:spPr>
            <a:xfrm>
              <a:off x="6423945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019D3959-5E3A-26AC-2B02-DA06F382434C}"/>
                </a:ext>
              </a:extLst>
            </p:cNvPr>
            <p:cNvSpPr/>
            <p:nvPr/>
          </p:nvSpPr>
          <p:spPr>
            <a:xfrm>
              <a:off x="6423945" y="370579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4FB2D17B-3DC1-F6E4-8522-EF2B494DAC5F}"/>
                </a:ext>
              </a:extLst>
            </p:cNvPr>
            <p:cNvSpPr/>
            <p:nvPr/>
          </p:nvSpPr>
          <p:spPr>
            <a:xfrm>
              <a:off x="6423945" y="375104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459C4C37-BC4F-D18F-5F6F-27607C4FB5EC}"/>
                </a:ext>
              </a:extLst>
            </p:cNvPr>
            <p:cNvSpPr/>
            <p:nvPr/>
          </p:nvSpPr>
          <p:spPr>
            <a:xfrm>
              <a:off x="6423945" y="37962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27E15FA1-15B0-5035-E3F2-C7F3DC51E782}"/>
                </a:ext>
              </a:extLst>
            </p:cNvPr>
            <p:cNvSpPr/>
            <p:nvPr/>
          </p:nvSpPr>
          <p:spPr>
            <a:xfrm>
              <a:off x="6423945" y="384162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2F456612-C446-5C8E-F576-5C914B801887}"/>
                </a:ext>
              </a:extLst>
            </p:cNvPr>
            <p:cNvSpPr/>
            <p:nvPr/>
          </p:nvSpPr>
          <p:spPr>
            <a:xfrm>
              <a:off x="6423945" y="388686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6F6093C7-8E0D-ABB1-CB01-4DE7B49B238B}"/>
                </a:ext>
              </a:extLst>
            </p:cNvPr>
            <p:cNvSpPr/>
            <p:nvPr/>
          </p:nvSpPr>
          <p:spPr>
            <a:xfrm>
              <a:off x="6423945" y="393220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0964D271-70DA-36A6-6936-E37DAC16A846}"/>
                </a:ext>
              </a:extLst>
            </p:cNvPr>
            <p:cNvSpPr/>
            <p:nvPr/>
          </p:nvSpPr>
          <p:spPr>
            <a:xfrm>
              <a:off x="6423945" y="397744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E28FA7E-EFB0-65CA-7098-4081AF179903}"/>
                </a:ext>
              </a:extLst>
            </p:cNvPr>
            <p:cNvSpPr/>
            <p:nvPr/>
          </p:nvSpPr>
          <p:spPr>
            <a:xfrm>
              <a:off x="6423945" y="406803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44A3119-223C-0BC5-C817-4227527E884E}"/>
                </a:ext>
              </a:extLst>
            </p:cNvPr>
            <p:cNvSpPr/>
            <p:nvPr/>
          </p:nvSpPr>
          <p:spPr>
            <a:xfrm>
              <a:off x="6466808" y="316239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A7DA056-E7E0-46AC-6BC4-E10446CE57F2}"/>
                </a:ext>
              </a:extLst>
            </p:cNvPr>
            <p:cNvSpPr/>
            <p:nvPr/>
          </p:nvSpPr>
          <p:spPr>
            <a:xfrm>
              <a:off x="6466808" y="3207639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1FDFB102-BF46-E0DC-BD1E-135BBA6A805D}"/>
                </a:ext>
              </a:extLst>
            </p:cNvPr>
            <p:cNvSpPr/>
            <p:nvPr/>
          </p:nvSpPr>
          <p:spPr>
            <a:xfrm>
              <a:off x="6466808" y="3252978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2D5D6D9-27CE-1BDC-C00F-48B0BCC64311}"/>
                </a:ext>
              </a:extLst>
            </p:cNvPr>
            <p:cNvSpPr/>
            <p:nvPr/>
          </p:nvSpPr>
          <p:spPr>
            <a:xfrm>
              <a:off x="6466808" y="329822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BF05FD10-7533-3638-BC7F-ED8B2C637983}"/>
                </a:ext>
              </a:extLst>
            </p:cNvPr>
            <p:cNvSpPr/>
            <p:nvPr/>
          </p:nvSpPr>
          <p:spPr>
            <a:xfrm>
              <a:off x="6466808" y="3343465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F89949F0-0856-27E7-B557-870BE1344B9E}"/>
                </a:ext>
              </a:extLst>
            </p:cNvPr>
            <p:cNvSpPr/>
            <p:nvPr/>
          </p:nvSpPr>
          <p:spPr>
            <a:xfrm>
              <a:off x="6466808" y="3388804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A00E7E5C-4E98-DCDE-F1E2-244FC722C347}"/>
                </a:ext>
              </a:extLst>
            </p:cNvPr>
            <p:cNvSpPr/>
            <p:nvPr/>
          </p:nvSpPr>
          <p:spPr>
            <a:xfrm>
              <a:off x="6466808" y="352463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6F19DBB7-AC03-758A-C8E6-82D667DD1DB0}"/>
                </a:ext>
              </a:extLst>
            </p:cNvPr>
            <p:cNvSpPr/>
            <p:nvPr/>
          </p:nvSpPr>
          <p:spPr>
            <a:xfrm>
              <a:off x="6466808" y="356987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EC070394-85F3-53C6-2D05-C7A55E7ED202}"/>
                </a:ext>
              </a:extLst>
            </p:cNvPr>
            <p:cNvSpPr/>
            <p:nvPr/>
          </p:nvSpPr>
          <p:spPr>
            <a:xfrm>
              <a:off x="6466808" y="361521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9C4B23B8-6279-B68E-EAA1-77B340F07994}"/>
                </a:ext>
              </a:extLst>
            </p:cNvPr>
            <p:cNvSpPr/>
            <p:nvPr/>
          </p:nvSpPr>
          <p:spPr>
            <a:xfrm>
              <a:off x="6466808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A2C4265A-56B1-292F-C615-D2D99130B954}"/>
                </a:ext>
              </a:extLst>
            </p:cNvPr>
            <p:cNvSpPr/>
            <p:nvPr/>
          </p:nvSpPr>
          <p:spPr>
            <a:xfrm>
              <a:off x="6466808" y="37962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9766FCAF-42AA-1B36-99B9-A093453085FE}"/>
                </a:ext>
              </a:extLst>
            </p:cNvPr>
            <p:cNvSpPr/>
            <p:nvPr/>
          </p:nvSpPr>
          <p:spPr>
            <a:xfrm>
              <a:off x="6466808" y="384162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A815208-D256-2CF2-86F3-DDB6B5C184F2}"/>
                </a:ext>
              </a:extLst>
            </p:cNvPr>
            <p:cNvSpPr/>
            <p:nvPr/>
          </p:nvSpPr>
          <p:spPr>
            <a:xfrm>
              <a:off x="6466808" y="388686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41EA469D-7D01-A14B-69F8-E4DFBD6FAC46}"/>
                </a:ext>
              </a:extLst>
            </p:cNvPr>
            <p:cNvSpPr/>
            <p:nvPr/>
          </p:nvSpPr>
          <p:spPr>
            <a:xfrm>
              <a:off x="6466808" y="393220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FA179376-A027-1C6E-D3FA-0CAD884325C5}"/>
                </a:ext>
              </a:extLst>
            </p:cNvPr>
            <p:cNvSpPr/>
            <p:nvPr/>
          </p:nvSpPr>
          <p:spPr>
            <a:xfrm>
              <a:off x="6466808" y="397744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969170C7-5652-5D1E-4996-D7FACAB1AB88}"/>
                </a:ext>
              </a:extLst>
            </p:cNvPr>
            <p:cNvSpPr/>
            <p:nvPr/>
          </p:nvSpPr>
          <p:spPr>
            <a:xfrm>
              <a:off x="6466808" y="406803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7A3994DC-1D7A-0D4E-91B3-CD509861ADE4}"/>
                </a:ext>
              </a:extLst>
            </p:cNvPr>
            <p:cNvSpPr/>
            <p:nvPr/>
          </p:nvSpPr>
          <p:spPr>
            <a:xfrm>
              <a:off x="6466808" y="41132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B2718C74-DDB8-6A0D-BE37-98B50753038D}"/>
                </a:ext>
              </a:extLst>
            </p:cNvPr>
            <p:cNvSpPr/>
            <p:nvPr/>
          </p:nvSpPr>
          <p:spPr>
            <a:xfrm>
              <a:off x="6856095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0E721793-1F31-BFB3-7C90-15F0ED5D60EC}"/>
                </a:ext>
              </a:extLst>
            </p:cNvPr>
            <p:cNvSpPr/>
            <p:nvPr/>
          </p:nvSpPr>
          <p:spPr>
            <a:xfrm>
              <a:off x="6856095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33B34492-9B6C-7AF3-791F-7D72892914EB}"/>
                </a:ext>
              </a:extLst>
            </p:cNvPr>
            <p:cNvSpPr/>
            <p:nvPr/>
          </p:nvSpPr>
          <p:spPr>
            <a:xfrm>
              <a:off x="6856095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8C84531D-41C0-8AE0-6799-B7237C0F4426}"/>
                </a:ext>
              </a:extLst>
            </p:cNvPr>
            <p:cNvSpPr/>
            <p:nvPr/>
          </p:nvSpPr>
          <p:spPr>
            <a:xfrm>
              <a:off x="6856095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1856C267-43A9-FB53-E4E2-FDA4B9733EB5}"/>
                </a:ext>
              </a:extLst>
            </p:cNvPr>
            <p:cNvSpPr/>
            <p:nvPr/>
          </p:nvSpPr>
          <p:spPr>
            <a:xfrm>
              <a:off x="6856095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B8009A86-B057-98AF-A76C-FFC9B8DBE5D0}"/>
                </a:ext>
              </a:extLst>
            </p:cNvPr>
            <p:cNvSpPr/>
            <p:nvPr/>
          </p:nvSpPr>
          <p:spPr>
            <a:xfrm>
              <a:off x="6856095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42A463F2-B518-28AD-C2D4-55EE271652AA}"/>
                </a:ext>
              </a:extLst>
            </p:cNvPr>
            <p:cNvSpPr/>
            <p:nvPr/>
          </p:nvSpPr>
          <p:spPr>
            <a:xfrm>
              <a:off x="6856095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8FD833A7-CBDA-76EB-B200-2EBA9A3E30BE}"/>
                </a:ext>
              </a:extLst>
            </p:cNvPr>
            <p:cNvSpPr/>
            <p:nvPr/>
          </p:nvSpPr>
          <p:spPr>
            <a:xfrm>
              <a:off x="6856095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C1C983B6-7DCA-4538-36F3-D7E987E1DC91}"/>
                </a:ext>
              </a:extLst>
            </p:cNvPr>
            <p:cNvSpPr/>
            <p:nvPr/>
          </p:nvSpPr>
          <p:spPr>
            <a:xfrm>
              <a:off x="6856095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0F7273BE-0CDD-9BBF-F809-033BA412A1EE}"/>
                </a:ext>
              </a:extLst>
            </p:cNvPr>
            <p:cNvSpPr/>
            <p:nvPr/>
          </p:nvSpPr>
          <p:spPr>
            <a:xfrm>
              <a:off x="6856095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A4E4F5EE-6321-846E-29B7-22EE06F6ED9F}"/>
                </a:ext>
              </a:extLst>
            </p:cNvPr>
            <p:cNvSpPr/>
            <p:nvPr/>
          </p:nvSpPr>
          <p:spPr>
            <a:xfrm>
              <a:off x="6899052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D9EDF80F-19DC-E2C8-E7D2-F52DE8C6224E}"/>
                </a:ext>
              </a:extLst>
            </p:cNvPr>
            <p:cNvSpPr/>
            <p:nvPr/>
          </p:nvSpPr>
          <p:spPr>
            <a:xfrm>
              <a:off x="6899052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8781BF4-FE49-7E00-5A46-C4D23DE455B1}"/>
                </a:ext>
              </a:extLst>
            </p:cNvPr>
            <p:cNvSpPr/>
            <p:nvPr/>
          </p:nvSpPr>
          <p:spPr>
            <a:xfrm>
              <a:off x="6899052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06FB6424-D5FF-8654-52CC-9D341866CDE0}"/>
                </a:ext>
              </a:extLst>
            </p:cNvPr>
            <p:cNvSpPr/>
            <p:nvPr/>
          </p:nvSpPr>
          <p:spPr>
            <a:xfrm>
              <a:off x="6899052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2CF7D4BB-155A-71AE-8B0C-F85DFE2A0585}"/>
                </a:ext>
              </a:extLst>
            </p:cNvPr>
            <p:cNvSpPr/>
            <p:nvPr/>
          </p:nvSpPr>
          <p:spPr>
            <a:xfrm>
              <a:off x="6899052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BB306221-BE9E-83B0-835F-D064763F14A1}"/>
                </a:ext>
              </a:extLst>
            </p:cNvPr>
            <p:cNvSpPr/>
            <p:nvPr/>
          </p:nvSpPr>
          <p:spPr>
            <a:xfrm>
              <a:off x="6899052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E9B962F-7AA7-E640-43C6-3FB96D3756D5}"/>
                </a:ext>
              </a:extLst>
            </p:cNvPr>
            <p:cNvSpPr/>
            <p:nvPr/>
          </p:nvSpPr>
          <p:spPr>
            <a:xfrm>
              <a:off x="6899052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A0833611-0CF8-2AE5-0F46-A28CB873D2E4}"/>
                </a:ext>
              </a:extLst>
            </p:cNvPr>
            <p:cNvSpPr/>
            <p:nvPr/>
          </p:nvSpPr>
          <p:spPr>
            <a:xfrm>
              <a:off x="6941915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E369045E-385C-3F7B-A80A-17E9A4C573EE}"/>
                </a:ext>
              </a:extLst>
            </p:cNvPr>
            <p:cNvSpPr/>
            <p:nvPr/>
          </p:nvSpPr>
          <p:spPr>
            <a:xfrm>
              <a:off x="6941915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5B461BE4-3E83-9450-FE12-08924207C1F1}"/>
                </a:ext>
              </a:extLst>
            </p:cNvPr>
            <p:cNvSpPr/>
            <p:nvPr/>
          </p:nvSpPr>
          <p:spPr>
            <a:xfrm>
              <a:off x="6941915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654117C-64BD-F3C6-210D-54780619EFEC}"/>
                </a:ext>
              </a:extLst>
            </p:cNvPr>
            <p:cNvSpPr/>
            <p:nvPr/>
          </p:nvSpPr>
          <p:spPr>
            <a:xfrm>
              <a:off x="6941915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00C40DE1-6B4B-7CA9-1BCD-FC91B35E983C}"/>
                </a:ext>
              </a:extLst>
            </p:cNvPr>
            <p:cNvSpPr/>
            <p:nvPr/>
          </p:nvSpPr>
          <p:spPr>
            <a:xfrm>
              <a:off x="6941915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EF20B377-8FEE-957E-10EF-6431F01FAC9C}"/>
                </a:ext>
              </a:extLst>
            </p:cNvPr>
            <p:cNvSpPr/>
            <p:nvPr/>
          </p:nvSpPr>
          <p:spPr>
            <a:xfrm>
              <a:off x="6941915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CDB5B85E-B4D6-0AC6-4F2D-67262968CCB8}"/>
                </a:ext>
              </a:extLst>
            </p:cNvPr>
            <p:cNvSpPr/>
            <p:nvPr/>
          </p:nvSpPr>
          <p:spPr>
            <a:xfrm>
              <a:off x="6941915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5DC7C24-5863-CA70-CB08-A7BE662CB357}"/>
                </a:ext>
              </a:extLst>
            </p:cNvPr>
            <p:cNvSpPr/>
            <p:nvPr/>
          </p:nvSpPr>
          <p:spPr>
            <a:xfrm>
              <a:off x="6984777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36EDD4A6-E032-B386-9198-6D045CF369B7}"/>
                </a:ext>
              </a:extLst>
            </p:cNvPr>
            <p:cNvSpPr/>
            <p:nvPr/>
          </p:nvSpPr>
          <p:spPr>
            <a:xfrm>
              <a:off x="6984777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0E813D46-1EB6-3154-1F30-496B5589BDE7}"/>
                </a:ext>
              </a:extLst>
            </p:cNvPr>
            <p:cNvSpPr/>
            <p:nvPr/>
          </p:nvSpPr>
          <p:spPr>
            <a:xfrm>
              <a:off x="6984777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D4DA2F35-FE96-EB35-A820-447BDB9DC465}"/>
                </a:ext>
              </a:extLst>
            </p:cNvPr>
            <p:cNvSpPr/>
            <p:nvPr/>
          </p:nvSpPr>
          <p:spPr>
            <a:xfrm>
              <a:off x="6984777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0C37BBF1-52E8-6B8D-B0C6-AA1B321656F3}"/>
                </a:ext>
              </a:extLst>
            </p:cNvPr>
            <p:cNvSpPr/>
            <p:nvPr/>
          </p:nvSpPr>
          <p:spPr>
            <a:xfrm>
              <a:off x="6984777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181DEC8F-F934-E471-51B7-61B307BB668A}"/>
                </a:ext>
              </a:extLst>
            </p:cNvPr>
            <p:cNvSpPr/>
            <p:nvPr/>
          </p:nvSpPr>
          <p:spPr>
            <a:xfrm>
              <a:off x="6984777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F7501A6A-B926-9674-858B-8E63B22F68F8}"/>
                </a:ext>
              </a:extLst>
            </p:cNvPr>
            <p:cNvSpPr/>
            <p:nvPr/>
          </p:nvSpPr>
          <p:spPr>
            <a:xfrm>
              <a:off x="6984777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9AFAD87-C1F0-C8BC-602E-3E0D81B73F7A}"/>
                </a:ext>
              </a:extLst>
            </p:cNvPr>
            <p:cNvSpPr/>
            <p:nvPr/>
          </p:nvSpPr>
          <p:spPr>
            <a:xfrm>
              <a:off x="6984777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D776E6C3-5531-4D7A-3F4A-F8DF34814A8B}"/>
                </a:ext>
              </a:extLst>
            </p:cNvPr>
            <p:cNvSpPr/>
            <p:nvPr/>
          </p:nvSpPr>
          <p:spPr>
            <a:xfrm>
              <a:off x="6984777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C61598BB-1E5E-CE44-2693-E3C978D66053}"/>
                </a:ext>
              </a:extLst>
            </p:cNvPr>
            <p:cNvSpPr/>
            <p:nvPr/>
          </p:nvSpPr>
          <p:spPr>
            <a:xfrm>
              <a:off x="6984777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45D0333-E0BE-2310-BB26-65275C99F103}"/>
                </a:ext>
              </a:extLst>
            </p:cNvPr>
            <p:cNvSpPr/>
            <p:nvPr/>
          </p:nvSpPr>
          <p:spPr>
            <a:xfrm>
              <a:off x="6984777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1119A59D-2482-C898-F656-5A51E8F1E49B}"/>
                </a:ext>
              </a:extLst>
            </p:cNvPr>
            <p:cNvSpPr/>
            <p:nvPr/>
          </p:nvSpPr>
          <p:spPr>
            <a:xfrm>
              <a:off x="7027735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151E5CB2-6C60-679C-39DD-317806A90C49}"/>
                </a:ext>
              </a:extLst>
            </p:cNvPr>
            <p:cNvSpPr/>
            <p:nvPr/>
          </p:nvSpPr>
          <p:spPr>
            <a:xfrm>
              <a:off x="7027735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D910C60B-9E5A-AB0D-FD44-AF80BECD2E7D}"/>
                </a:ext>
              </a:extLst>
            </p:cNvPr>
            <p:cNvSpPr/>
            <p:nvPr/>
          </p:nvSpPr>
          <p:spPr>
            <a:xfrm>
              <a:off x="7027735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9CB3872D-1A17-2574-D0BF-A0F6205BFECD}"/>
                </a:ext>
              </a:extLst>
            </p:cNvPr>
            <p:cNvSpPr/>
            <p:nvPr/>
          </p:nvSpPr>
          <p:spPr>
            <a:xfrm>
              <a:off x="7027735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CBC1DC4F-D0F7-3F89-5F06-0A17F4CD0C65}"/>
                </a:ext>
              </a:extLst>
            </p:cNvPr>
            <p:cNvSpPr/>
            <p:nvPr/>
          </p:nvSpPr>
          <p:spPr>
            <a:xfrm>
              <a:off x="7027735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850E1857-2E6B-3CE7-6167-A9A776229032}"/>
                </a:ext>
              </a:extLst>
            </p:cNvPr>
            <p:cNvSpPr/>
            <p:nvPr/>
          </p:nvSpPr>
          <p:spPr>
            <a:xfrm>
              <a:off x="7027735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CB054C9A-AD6F-B9D9-0CEE-82D2EF4E2160}"/>
                </a:ext>
              </a:extLst>
            </p:cNvPr>
            <p:cNvSpPr/>
            <p:nvPr/>
          </p:nvSpPr>
          <p:spPr>
            <a:xfrm>
              <a:off x="7027735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4B72560F-7D54-74B3-B7D8-582DB8EA8275}"/>
                </a:ext>
              </a:extLst>
            </p:cNvPr>
            <p:cNvSpPr/>
            <p:nvPr/>
          </p:nvSpPr>
          <p:spPr>
            <a:xfrm>
              <a:off x="7027735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89DB383-853C-9B3E-4B11-C9EDC8420D6C}"/>
                </a:ext>
              </a:extLst>
            </p:cNvPr>
            <p:cNvSpPr/>
            <p:nvPr/>
          </p:nvSpPr>
          <p:spPr>
            <a:xfrm>
              <a:off x="7027735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E42B4389-FFB8-72CC-9E4C-B9A11DC42C59}"/>
                </a:ext>
              </a:extLst>
            </p:cNvPr>
            <p:cNvSpPr/>
            <p:nvPr/>
          </p:nvSpPr>
          <p:spPr>
            <a:xfrm>
              <a:off x="7027735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D2F635EE-32F8-185F-6BBE-77FD2EF8BA40}"/>
                </a:ext>
              </a:extLst>
            </p:cNvPr>
            <p:cNvSpPr/>
            <p:nvPr/>
          </p:nvSpPr>
          <p:spPr>
            <a:xfrm>
              <a:off x="7027735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4908E5A7-4300-5D8E-8242-C0FE67764B2E}"/>
                </a:ext>
              </a:extLst>
            </p:cNvPr>
            <p:cNvSpPr/>
            <p:nvPr/>
          </p:nvSpPr>
          <p:spPr>
            <a:xfrm>
              <a:off x="7027735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58E20422-1151-9FA9-F790-56B222166EA6}"/>
                </a:ext>
              </a:extLst>
            </p:cNvPr>
            <p:cNvSpPr/>
            <p:nvPr/>
          </p:nvSpPr>
          <p:spPr>
            <a:xfrm>
              <a:off x="7027735" y="42173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EBF5C1A6-2927-246F-9BC1-DC128ECEE337}"/>
                </a:ext>
              </a:extLst>
            </p:cNvPr>
            <p:cNvSpPr/>
            <p:nvPr/>
          </p:nvSpPr>
          <p:spPr>
            <a:xfrm>
              <a:off x="7027735" y="426262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8FC10AAE-17BB-A576-315A-6D76D581EE0E}"/>
                </a:ext>
              </a:extLst>
            </p:cNvPr>
            <p:cNvSpPr/>
            <p:nvPr/>
          </p:nvSpPr>
          <p:spPr>
            <a:xfrm>
              <a:off x="7070598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D6206DAF-DC6E-15DD-703B-DE39F3BC1F80}"/>
                </a:ext>
              </a:extLst>
            </p:cNvPr>
            <p:cNvSpPr/>
            <p:nvPr/>
          </p:nvSpPr>
          <p:spPr>
            <a:xfrm>
              <a:off x="7070598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0A74C8D2-D38C-FE95-7480-A864803D7BF9}"/>
                </a:ext>
              </a:extLst>
            </p:cNvPr>
            <p:cNvSpPr/>
            <p:nvPr/>
          </p:nvSpPr>
          <p:spPr>
            <a:xfrm>
              <a:off x="7070598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53FB4D20-7480-8461-4FF2-C3AFD9B35FF6}"/>
                </a:ext>
              </a:extLst>
            </p:cNvPr>
            <p:cNvSpPr/>
            <p:nvPr/>
          </p:nvSpPr>
          <p:spPr>
            <a:xfrm>
              <a:off x="7070598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66A54708-A6A4-8400-C278-9324BF12EFB6}"/>
                </a:ext>
              </a:extLst>
            </p:cNvPr>
            <p:cNvSpPr/>
            <p:nvPr/>
          </p:nvSpPr>
          <p:spPr>
            <a:xfrm>
              <a:off x="7070598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CBCCD73A-16EF-42DC-8A93-8F8991101B8F}"/>
                </a:ext>
              </a:extLst>
            </p:cNvPr>
            <p:cNvSpPr/>
            <p:nvPr/>
          </p:nvSpPr>
          <p:spPr>
            <a:xfrm>
              <a:off x="7070598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BFE53807-88B9-2766-384E-A549084F59B0}"/>
                </a:ext>
              </a:extLst>
            </p:cNvPr>
            <p:cNvSpPr/>
            <p:nvPr/>
          </p:nvSpPr>
          <p:spPr>
            <a:xfrm>
              <a:off x="7070598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17845504-1D07-4D37-ED9D-F346329DBC50}"/>
                </a:ext>
              </a:extLst>
            </p:cNvPr>
            <p:cNvSpPr/>
            <p:nvPr/>
          </p:nvSpPr>
          <p:spPr>
            <a:xfrm>
              <a:off x="7070598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A7422F0F-F2D6-08EF-DF24-3038F87E83A8}"/>
                </a:ext>
              </a:extLst>
            </p:cNvPr>
            <p:cNvSpPr/>
            <p:nvPr/>
          </p:nvSpPr>
          <p:spPr>
            <a:xfrm>
              <a:off x="7070598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399A335-9FA6-4BB4-FC03-694A420C2F21}"/>
                </a:ext>
              </a:extLst>
            </p:cNvPr>
            <p:cNvSpPr/>
            <p:nvPr/>
          </p:nvSpPr>
          <p:spPr>
            <a:xfrm>
              <a:off x="7070598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68AD7D86-4CFF-A77E-9683-A4719FBE29D7}"/>
                </a:ext>
              </a:extLst>
            </p:cNvPr>
            <p:cNvSpPr/>
            <p:nvPr/>
          </p:nvSpPr>
          <p:spPr>
            <a:xfrm>
              <a:off x="7070598" y="42173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F0E653A4-B02A-2587-18C5-D1C3576C32E9}"/>
                </a:ext>
              </a:extLst>
            </p:cNvPr>
            <p:cNvSpPr/>
            <p:nvPr/>
          </p:nvSpPr>
          <p:spPr>
            <a:xfrm>
              <a:off x="7070598" y="426262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EEACFF9E-0571-BADB-C340-4B79FB4FF886}"/>
                </a:ext>
              </a:extLst>
            </p:cNvPr>
            <p:cNvSpPr/>
            <p:nvPr/>
          </p:nvSpPr>
          <p:spPr>
            <a:xfrm>
              <a:off x="7070598" y="430796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E57C6C9E-701F-2C64-C7E3-5BD40E90679E}"/>
                </a:ext>
              </a:extLst>
            </p:cNvPr>
            <p:cNvSpPr/>
            <p:nvPr/>
          </p:nvSpPr>
          <p:spPr>
            <a:xfrm>
              <a:off x="7520273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1465347F-0DE5-450F-D7E4-8D518245C3E8}"/>
                </a:ext>
              </a:extLst>
            </p:cNvPr>
            <p:cNvSpPr/>
            <p:nvPr/>
          </p:nvSpPr>
          <p:spPr>
            <a:xfrm>
              <a:off x="7520273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7E498AD1-2BEF-0538-EA22-8D0B1973B996}"/>
                </a:ext>
              </a:extLst>
            </p:cNvPr>
            <p:cNvSpPr/>
            <p:nvPr/>
          </p:nvSpPr>
          <p:spPr>
            <a:xfrm>
              <a:off x="7520273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4C9BC351-49BA-1BAB-7D37-A924E9D16C26}"/>
                </a:ext>
              </a:extLst>
            </p:cNvPr>
            <p:cNvSpPr/>
            <p:nvPr/>
          </p:nvSpPr>
          <p:spPr>
            <a:xfrm>
              <a:off x="7520273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ABB20397-DE86-CF47-1865-045CBA24F3E1}"/>
                </a:ext>
              </a:extLst>
            </p:cNvPr>
            <p:cNvSpPr/>
            <p:nvPr/>
          </p:nvSpPr>
          <p:spPr>
            <a:xfrm>
              <a:off x="7520273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4CBB591-F730-22A0-B0A9-6E30E8BB45B1}"/>
                </a:ext>
              </a:extLst>
            </p:cNvPr>
            <p:cNvSpPr/>
            <p:nvPr/>
          </p:nvSpPr>
          <p:spPr>
            <a:xfrm>
              <a:off x="7520273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ED36A18A-E5A9-FA37-E6ED-E8FA8D929122}"/>
                </a:ext>
              </a:extLst>
            </p:cNvPr>
            <p:cNvSpPr/>
            <p:nvPr/>
          </p:nvSpPr>
          <p:spPr>
            <a:xfrm>
              <a:off x="7520273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8DA8A57D-5279-0523-C48D-A0844B0B5EA2}"/>
                </a:ext>
              </a:extLst>
            </p:cNvPr>
            <p:cNvSpPr/>
            <p:nvPr/>
          </p:nvSpPr>
          <p:spPr>
            <a:xfrm>
              <a:off x="7520273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F9629E0D-41D4-C05D-EB85-AA2AFA6A5CAC}"/>
                </a:ext>
              </a:extLst>
            </p:cNvPr>
            <p:cNvSpPr/>
            <p:nvPr/>
          </p:nvSpPr>
          <p:spPr>
            <a:xfrm>
              <a:off x="7520273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30CCDCAF-7822-4C83-3393-DB59CF8F3A39}"/>
                </a:ext>
              </a:extLst>
            </p:cNvPr>
            <p:cNvSpPr/>
            <p:nvPr/>
          </p:nvSpPr>
          <p:spPr>
            <a:xfrm>
              <a:off x="7520273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5FD56090-8F5F-5919-EF2C-B1A88B089925}"/>
                </a:ext>
              </a:extLst>
            </p:cNvPr>
            <p:cNvSpPr/>
            <p:nvPr/>
          </p:nvSpPr>
          <p:spPr>
            <a:xfrm>
              <a:off x="7520273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A57AEB7-B3E9-8336-6417-3885DFD97420}"/>
                </a:ext>
              </a:extLst>
            </p:cNvPr>
            <p:cNvSpPr/>
            <p:nvPr/>
          </p:nvSpPr>
          <p:spPr>
            <a:xfrm>
              <a:off x="7520273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C6BD91AD-CC61-0F30-34A8-BC8492061914}"/>
                </a:ext>
              </a:extLst>
            </p:cNvPr>
            <p:cNvSpPr/>
            <p:nvPr/>
          </p:nvSpPr>
          <p:spPr>
            <a:xfrm>
              <a:off x="7520273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AAC9DAE5-056C-6B95-CEEF-48ACD98FF182}"/>
                </a:ext>
              </a:extLst>
            </p:cNvPr>
            <p:cNvSpPr/>
            <p:nvPr/>
          </p:nvSpPr>
          <p:spPr>
            <a:xfrm>
              <a:off x="7520273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C18A7878-49BD-683E-EFC3-CC89B9E943C5}"/>
                </a:ext>
              </a:extLst>
            </p:cNvPr>
            <p:cNvSpPr/>
            <p:nvPr/>
          </p:nvSpPr>
          <p:spPr>
            <a:xfrm>
              <a:off x="7520273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4C0D429D-661E-8045-15D0-430E9202E575}"/>
                </a:ext>
              </a:extLst>
            </p:cNvPr>
            <p:cNvSpPr/>
            <p:nvPr/>
          </p:nvSpPr>
          <p:spPr>
            <a:xfrm>
              <a:off x="7520273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0E453B80-608E-5663-9D3C-276003A53722}"/>
                </a:ext>
              </a:extLst>
            </p:cNvPr>
            <p:cNvSpPr/>
            <p:nvPr/>
          </p:nvSpPr>
          <p:spPr>
            <a:xfrm>
              <a:off x="7520273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04EAD34-2959-8476-012A-E66287899DF7}"/>
                </a:ext>
              </a:extLst>
            </p:cNvPr>
            <p:cNvSpPr/>
            <p:nvPr/>
          </p:nvSpPr>
          <p:spPr>
            <a:xfrm>
              <a:off x="7520273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5C4CCA7C-AC7A-E9FB-490D-B5C22E60423D}"/>
                </a:ext>
              </a:extLst>
            </p:cNvPr>
            <p:cNvSpPr/>
            <p:nvPr/>
          </p:nvSpPr>
          <p:spPr>
            <a:xfrm>
              <a:off x="7520273" y="412680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E0977A16-C3E0-7F8A-02B6-17B516FBD71A}"/>
                </a:ext>
              </a:extLst>
            </p:cNvPr>
            <p:cNvSpPr/>
            <p:nvPr/>
          </p:nvSpPr>
          <p:spPr>
            <a:xfrm>
              <a:off x="7520273" y="417204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664C4918-2218-2A01-1EB3-3DBF66795CA0}"/>
                </a:ext>
              </a:extLst>
            </p:cNvPr>
            <p:cNvSpPr/>
            <p:nvPr/>
          </p:nvSpPr>
          <p:spPr>
            <a:xfrm>
              <a:off x="7520273" y="42173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6AAE19E9-43F7-B031-B0A0-2E6AF66EE22F}"/>
                </a:ext>
              </a:extLst>
            </p:cNvPr>
            <p:cNvSpPr/>
            <p:nvPr/>
          </p:nvSpPr>
          <p:spPr>
            <a:xfrm>
              <a:off x="7520273" y="426262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1D92F3D6-C063-03CF-71A4-BBFD91B0975B}"/>
                </a:ext>
              </a:extLst>
            </p:cNvPr>
            <p:cNvSpPr/>
            <p:nvPr/>
          </p:nvSpPr>
          <p:spPr>
            <a:xfrm>
              <a:off x="7520273" y="430796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20596F8A-7690-762C-1C91-9C2D9DA20844}"/>
                </a:ext>
              </a:extLst>
            </p:cNvPr>
            <p:cNvSpPr/>
            <p:nvPr/>
          </p:nvSpPr>
          <p:spPr>
            <a:xfrm>
              <a:off x="7563135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B711E25C-71F1-B68B-7B9C-43CAC91227B1}"/>
                </a:ext>
              </a:extLst>
            </p:cNvPr>
            <p:cNvSpPr/>
            <p:nvPr/>
          </p:nvSpPr>
          <p:spPr>
            <a:xfrm>
              <a:off x="7563135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6D25E9F1-8AE3-04FC-9D26-409E909E2B76}"/>
                </a:ext>
              </a:extLst>
            </p:cNvPr>
            <p:cNvSpPr/>
            <p:nvPr/>
          </p:nvSpPr>
          <p:spPr>
            <a:xfrm>
              <a:off x="7563135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D9E4CAAB-EA26-CBD4-BD88-3F083B44433E}"/>
                </a:ext>
              </a:extLst>
            </p:cNvPr>
            <p:cNvSpPr/>
            <p:nvPr/>
          </p:nvSpPr>
          <p:spPr>
            <a:xfrm>
              <a:off x="7563135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E8772BF6-A5B4-0407-BB38-04BF61AB05A7}"/>
                </a:ext>
              </a:extLst>
            </p:cNvPr>
            <p:cNvSpPr/>
            <p:nvPr/>
          </p:nvSpPr>
          <p:spPr>
            <a:xfrm>
              <a:off x="7563135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1360CF05-2423-251D-6B13-618F53F3442E}"/>
                </a:ext>
              </a:extLst>
            </p:cNvPr>
            <p:cNvSpPr/>
            <p:nvPr/>
          </p:nvSpPr>
          <p:spPr>
            <a:xfrm>
              <a:off x="7563135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F8A3AC46-997F-696B-03A1-9ABD94BD6031}"/>
                </a:ext>
              </a:extLst>
            </p:cNvPr>
            <p:cNvSpPr/>
            <p:nvPr/>
          </p:nvSpPr>
          <p:spPr>
            <a:xfrm>
              <a:off x="7563135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E2F247C3-FE01-65D3-18DD-B3BFDC8FFB14}"/>
                </a:ext>
              </a:extLst>
            </p:cNvPr>
            <p:cNvSpPr/>
            <p:nvPr/>
          </p:nvSpPr>
          <p:spPr>
            <a:xfrm>
              <a:off x="7563135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BCC003C0-8BEA-D284-B10B-81A3CBEB27A6}"/>
                </a:ext>
              </a:extLst>
            </p:cNvPr>
            <p:cNvSpPr/>
            <p:nvPr/>
          </p:nvSpPr>
          <p:spPr>
            <a:xfrm>
              <a:off x="7563135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D10C5371-CCB8-DBE7-573B-2AB3C7D10F42}"/>
                </a:ext>
              </a:extLst>
            </p:cNvPr>
            <p:cNvSpPr/>
            <p:nvPr/>
          </p:nvSpPr>
          <p:spPr>
            <a:xfrm>
              <a:off x="7563135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902A6822-16EE-E110-1F5D-28FFA0661F9D}"/>
                </a:ext>
              </a:extLst>
            </p:cNvPr>
            <p:cNvSpPr/>
            <p:nvPr/>
          </p:nvSpPr>
          <p:spPr>
            <a:xfrm>
              <a:off x="7563135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54AC7F78-782B-5257-4B4F-67A0B69A1C26}"/>
                </a:ext>
              </a:extLst>
            </p:cNvPr>
            <p:cNvSpPr/>
            <p:nvPr/>
          </p:nvSpPr>
          <p:spPr>
            <a:xfrm>
              <a:off x="7563135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A33CB83E-F83D-1CA1-C229-A270864821BD}"/>
                </a:ext>
              </a:extLst>
            </p:cNvPr>
            <p:cNvSpPr/>
            <p:nvPr/>
          </p:nvSpPr>
          <p:spPr>
            <a:xfrm>
              <a:off x="7563135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2E9F8C38-A77D-6F6C-AC6D-5E4A699620F9}"/>
                </a:ext>
              </a:extLst>
            </p:cNvPr>
            <p:cNvSpPr/>
            <p:nvPr/>
          </p:nvSpPr>
          <p:spPr>
            <a:xfrm>
              <a:off x="7563135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988C21EA-4594-3DA2-E5AD-BDA9ECE50487}"/>
                </a:ext>
              </a:extLst>
            </p:cNvPr>
            <p:cNvSpPr/>
            <p:nvPr/>
          </p:nvSpPr>
          <p:spPr>
            <a:xfrm>
              <a:off x="7563135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96690346-4ACB-F30E-9892-46B9FF6C6FA9}"/>
                </a:ext>
              </a:extLst>
            </p:cNvPr>
            <p:cNvSpPr/>
            <p:nvPr/>
          </p:nvSpPr>
          <p:spPr>
            <a:xfrm>
              <a:off x="7563135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6D20FD5-8642-F63C-F2F4-69F55AEF5D58}"/>
                </a:ext>
              </a:extLst>
            </p:cNvPr>
            <p:cNvSpPr/>
            <p:nvPr/>
          </p:nvSpPr>
          <p:spPr>
            <a:xfrm>
              <a:off x="7563135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1943ECA2-5863-D04D-654B-6A4B0FD4A817}"/>
                </a:ext>
              </a:extLst>
            </p:cNvPr>
            <p:cNvSpPr/>
            <p:nvPr/>
          </p:nvSpPr>
          <p:spPr>
            <a:xfrm>
              <a:off x="7563135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C8926EE8-9659-D582-2818-569620ADE309}"/>
                </a:ext>
              </a:extLst>
            </p:cNvPr>
            <p:cNvSpPr/>
            <p:nvPr/>
          </p:nvSpPr>
          <p:spPr>
            <a:xfrm>
              <a:off x="7563135" y="412680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0B11A078-DD99-7223-FBF4-34B43310E73E}"/>
                </a:ext>
              </a:extLst>
            </p:cNvPr>
            <p:cNvSpPr/>
            <p:nvPr/>
          </p:nvSpPr>
          <p:spPr>
            <a:xfrm>
              <a:off x="7606093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3E768BFA-88A6-B258-AB5E-BB1D334637A8}"/>
                </a:ext>
              </a:extLst>
            </p:cNvPr>
            <p:cNvSpPr/>
            <p:nvPr/>
          </p:nvSpPr>
          <p:spPr>
            <a:xfrm>
              <a:off x="7606093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0B9EBD90-0FB6-09F3-230F-8C5E9FAFF7C4}"/>
                </a:ext>
              </a:extLst>
            </p:cNvPr>
            <p:cNvSpPr/>
            <p:nvPr/>
          </p:nvSpPr>
          <p:spPr>
            <a:xfrm>
              <a:off x="7606093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69C0FED9-3A35-4392-DD2B-78C6110EDD20}"/>
                </a:ext>
              </a:extLst>
            </p:cNvPr>
            <p:cNvSpPr/>
            <p:nvPr/>
          </p:nvSpPr>
          <p:spPr>
            <a:xfrm>
              <a:off x="7606093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06E43BAD-F476-02BA-A44B-B6DE6F76A84F}"/>
                </a:ext>
              </a:extLst>
            </p:cNvPr>
            <p:cNvSpPr/>
            <p:nvPr/>
          </p:nvSpPr>
          <p:spPr>
            <a:xfrm>
              <a:off x="7606093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8BEEA908-4C64-0E1B-2A59-DA9FB2AF60BC}"/>
                </a:ext>
              </a:extLst>
            </p:cNvPr>
            <p:cNvSpPr/>
            <p:nvPr/>
          </p:nvSpPr>
          <p:spPr>
            <a:xfrm>
              <a:off x="7606093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BE6ECEAC-C54B-8F89-6D79-05E3611896CE}"/>
                </a:ext>
              </a:extLst>
            </p:cNvPr>
            <p:cNvSpPr/>
            <p:nvPr/>
          </p:nvSpPr>
          <p:spPr>
            <a:xfrm>
              <a:off x="7606093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82BFAE36-63B3-8381-AFFE-95473D489988}"/>
                </a:ext>
              </a:extLst>
            </p:cNvPr>
            <p:cNvSpPr/>
            <p:nvPr/>
          </p:nvSpPr>
          <p:spPr>
            <a:xfrm>
              <a:off x="7606093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6904C4D0-9767-13EB-B715-1823B1EEA21D}"/>
                </a:ext>
              </a:extLst>
            </p:cNvPr>
            <p:cNvSpPr/>
            <p:nvPr/>
          </p:nvSpPr>
          <p:spPr>
            <a:xfrm>
              <a:off x="7606093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92275B2A-9014-F979-5772-2A6A9EA4E9E9}"/>
                </a:ext>
              </a:extLst>
            </p:cNvPr>
            <p:cNvSpPr/>
            <p:nvPr/>
          </p:nvSpPr>
          <p:spPr>
            <a:xfrm>
              <a:off x="7606093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D9474A33-8970-D3AE-3BFE-098B0690B699}"/>
                </a:ext>
              </a:extLst>
            </p:cNvPr>
            <p:cNvSpPr/>
            <p:nvPr/>
          </p:nvSpPr>
          <p:spPr>
            <a:xfrm>
              <a:off x="7606093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C6EAA220-8965-8722-1EA4-9D2E34E7065C}"/>
                </a:ext>
              </a:extLst>
            </p:cNvPr>
            <p:cNvSpPr/>
            <p:nvPr/>
          </p:nvSpPr>
          <p:spPr>
            <a:xfrm>
              <a:off x="7606093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77084088-5898-CC98-E442-56EB29F83A08}"/>
                </a:ext>
              </a:extLst>
            </p:cNvPr>
            <p:cNvSpPr/>
            <p:nvPr/>
          </p:nvSpPr>
          <p:spPr>
            <a:xfrm>
              <a:off x="7606093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1690D7FE-F84E-439E-BD24-541FD86B4AE8}"/>
                </a:ext>
              </a:extLst>
            </p:cNvPr>
            <p:cNvSpPr/>
            <p:nvPr/>
          </p:nvSpPr>
          <p:spPr>
            <a:xfrm>
              <a:off x="7606093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30975A65-1DA9-4386-1EAC-5E25A95948C4}"/>
                </a:ext>
              </a:extLst>
            </p:cNvPr>
            <p:cNvSpPr/>
            <p:nvPr/>
          </p:nvSpPr>
          <p:spPr>
            <a:xfrm>
              <a:off x="7606093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B61455A2-FE86-307C-BB2A-64015CE2305A}"/>
                </a:ext>
              </a:extLst>
            </p:cNvPr>
            <p:cNvSpPr/>
            <p:nvPr/>
          </p:nvSpPr>
          <p:spPr>
            <a:xfrm>
              <a:off x="7606093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7FF502BB-DEAA-999D-DC72-F4D310D048DF}"/>
                </a:ext>
              </a:extLst>
            </p:cNvPr>
            <p:cNvSpPr/>
            <p:nvPr/>
          </p:nvSpPr>
          <p:spPr>
            <a:xfrm>
              <a:off x="7606093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AC8D550E-113D-F0B7-ABF1-09B02287C797}"/>
                </a:ext>
              </a:extLst>
            </p:cNvPr>
            <p:cNvSpPr/>
            <p:nvPr/>
          </p:nvSpPr>
          <p:spPr>
            <a:xfrm>
              <a:off x="7606093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FC6ACC9-60EE-55DE-CE52-80C52431F913}"/>
                </a:ext>
              </a:extLst>
            </p:cNvPr>
            <p:cNvSpPr/>
            <p:nvPr/>
          </p:nvSpPr>
          <p:spPr>
            <a:xfrm>
              <a:off x="7606093" y="412680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971D1956-50E4-FF6E-E9BC-59547A53889E}"/>
                </a:ext>
              </a:extLst>
            </p:cNvPr>
            <p:cNvSpPr/>
            <p:nvPr/>
          </p:nvSpPr>
          <p:spPr>
            <a:xfrm>
              <a:off x="7648956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0E43C33D-DB69-35E0-C771-3AD0A3E94E16}"/>
                </a:ext>
              </a:extLst>
            </p:cNvPr>
            <p:cNvSpPr/>
            <p:nvPr/>
          </p:nvSpPr>
          <p:spPr>
            <a:xfrm>
              <a:off x="7648956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5E91E72B-DCA7-2548-D234-BC7883381DC5}"/>
                </a:ext>
              </a:extLst>
            </p:cNvPr>
            <p:cNvSpPr/>
            <p:nvPr/>
          </p:nvSpPr>
          <p:spPr>
            <a:xfrm>
              <a:off x="7648956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20AFF4A8-8813-9D8F-9793-4150E2595E05}"/>
                </a:ext>
              </a:extLst>
            </p:cNvPr>
            <p:cNvSpPr/>
            <p:nvPr/>
          </p:nvSpPr>
          <p:spPr>
            <a:xfrm>
              <a:off x="7648956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91F347AE-F156-FFF8-F484-E83946894141}"/>
                </a:ext>
              </a:extLst>
            </p:cNvPr>
            <p:cNvSpPr/>
            <p:nvPr/>
          </p:nvSpPr>
          <p:spPr>
            <a:xfrm>
              <a:off x="7648956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595CAAA-7896-A7DB-1E20-57E63637C5EF}"/>
                </a:ext>
              </a:extLst>
            </p:cNvPr>
            <p:cNvSpPr/>
            <p:nvPr/>
          </p:nvSpPr>
          <p:spPr>
            <a:xfrm>
              <a:off x="7648956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E9D271CA-4977-DABD-B9B8-5997B48612FE}"/>
                </a:ext>
              </a:extLst>
            </p:cNvPr>
            <p:cNvSpPr/>
            <p:nvPr/>
          </p:nvSpPr>
          <p:spPr>
            <a:xfrm>
              <a:off x="7648956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1D9C2C7F-574D-BF40-89D2-0215D0A5250F}"/>
                </a:ext>
              </a:extLst>
            </p:cNvPr>
            <p:cNvSpPr/>
            <p:nvPr/>
          </p:nvSpPr>
          <p:spPr>
            <a:xfrm>
              <a:off x="7648956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FE0424A-9E97-9E36-CCAB-DECA933F3C58}"/>
                </a:ext>
              </a:extLst>
            </p:cNvPr>
            <p:cNvSpPr/>
            <p:nvPr/>
          </p:nvSpPr>
          <p:spPr>
            <a:xfrm>
              <a:off x="7648956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EA2633B6-A9B4-8431-B829-1B2131CE9897}"/>
                </a:ext>
              </a:extLst>
            </p:cNvPr>
            <p:cNvSpPr/>
            <p:nvPr/>
          </p:nvSpPr>
          <p:spPr>
            <a:xfrm>
              <a:off x="7648956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0F80FE58-0DF3-1C09-CD86-D8C184300508}"/>
                </a:ext>
              </a:extLst>
            </p:cNvPr>
            <p:cNvSpPr/>
            <p:nvPr/>
          </p:nvSpPr>
          <p:spPr>
            <a:xfrm>
              <a:off x="7648956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AA1F1C30-64E7-433F-5091-9757F6822518}"/>
                </a:ext>
              </a:extLst>
            </p:cNvPr>
            <p:cNvSpPr/>
            <p:nvPr/>
          </p:nvSpPr>
          <p:spPr>
            <a:xfrm>
              <a:off x="7648956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3BDC9BE6-7F34-BC56-C79D-AF6A60CEB612}"/>
                </a:ext>
              </a:extLst>
            </p:cNvPr>
            <p:cNvSpPr/>
            <p:nvPr/>
          </p:nvSpPr>
          <p:spPr>
            <a:xfrm>
              <a:off x="7648956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9A54E604-3FB0-FD7A-084B-E59BCAFB0DFB}"/>
                </a:ext>
              </a:extLst>
            </p:cNvPr>
            <p:cNvSpPr/>
            <p:nvPr/>
          </p:nvSpPr>
          <p:spPr>
            <a:xfrm>
              <a:off x="7648956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963AA64A-29AC-F609-111E-762E09A1A26D}"/>
                </a:ext>
              </a:extLst>
            </p:cNvPr>
            <p:cNvSpPr/>
            <p:nvPr/>
          </p:nvSpPr>
          <p:spPr>
            <a:xfrm>
              <a:off x="7648956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1B0A7CBB-9022-182C-9122-C27CBA4A85EA}"/>
                </a:ext>
              </a:extLst>
            </p:cNvPr>
            <p:cNvSpPr/>
            <p:nvPr/>
          </p:nvSpPr>
          <p:spPr>
            <a:xfrm>
              <a:off x="7691818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3B9672C0-778C-8B23-6232-893FBAE7E856}"/>
                </a:ext>
              </a:extLst>
            </p:cNvPr>
            <p:cNvSpPr/>
            <p:nvPr/>
          </p:nvSpPr>
          <p:spPr>
            <a:xfrm>
              <a:off x="7691818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68BA95F4-5B16-7A39-E6EE-301A50420C6C}"/>
                </a:ext>
              </a:extLst>
            </p:cNvPr>
            <p:cNvSpPr/>
            <p:nvPr/>
          </p:nvSpPr>
          <p:spPr>
            <a:xfrm>
              <a:off x="7691818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0691D6C8-1DB0-CDAF-04CD-362D1847ADC4}"/>
                </a:ext>
              </a:extLst>
            </p:cNvPr>
            <p:cNvSpPr/>
            <p:nvPr/>
          </p:nvSpPr>
          <p:spPr>
            <a:xfrm>
              <a:off x="7691818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3BFC7DBD-EAC3-D034-9E31-7485A6D1277B}"/>
                </a:ext>
              </a:extLst>
            </p:cNvPr>
            <p:cNvSpPr/>
            <p:nvPr/>
          </p:nvSpPr>
          <p:spPr>
            <a:xfrm>
              <a:off x="7691818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DEE5CBE3-DA8A-BD66-08EE-77675E00FE17}"/>
                </a:ext>
              </a:extLst>
            </p:cNvPr>
            <p:cNvSpPr/>
            <p:nvPr/>
          </p:nvSpPr>
          <p:spPr>
            <a:xfrm>
              <a:off x="7691818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8499E99C-315E-7A86-28E1-5107E5EE4948}"/>
                </a:ext>
              </a:extLst>
            </p:cNvPr>
            <p:cNvSpPr/>
            <p:nvPr/>
          </p:nvSpPr>
          <p:spPr>
            <a:xfrm>
              <a:off x="7691818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6272FDA0-7544-0F8A-42D2-3921D693D2D6}"/>
                </a:ext>
              </a:extLst>
            </p:cNvPr>
            <p:cNvSpPr/>
            <p:nvPr/>
          </p:nvSpPr>
          <p:spPr>
            <a:xfrm>
              <a:off x="7691818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6E6BE9EB-431B-F0DF-CF07-1BEAA5B3545A}"/>
                </a:ext>
              </a:extLst>
            </p:cNvPr>
            <p:cNvSpPr/>
            <p:nvPr/>
          </p:nvSpPr>
          <p:spPr>
            <a:xfrm>
              <a:off x="7691818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ACEF48D2-99DA-8F9E-E6D1-BF598F9225FB}"/>
                </a:ext>
              </a:extLst>
            </p:cNvPr>
            <p:cNvSpPr/>
            <p:nvPr/>
          </p:nvSpPr>
          <p:spPr>
            <a:xfrm>
              <a:off x="7691818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79CD3EB3-EBDA-47B9-89C0-A65B7864B4AC}"/>
                </a:ext>
              </a:extLst>
            </p:cNvPr>
            <p:cNvSpPr/>
            <p:nvPr/>
          </p:nvSpPr>
          <p:spPr>
            <a:xfrm>
              <a:off x="7691818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8AE14A19-B9B2-9D64-8E05-F25EBD561F3D}"/>
                </a:ext>
              </a:extLst>
            </p:cNvPr>
            <p:cNvSpPr/>
            <p:nvPr/>
          </p:nvSpPr>
          <p:spPr>
            <a:xfrm>
              <a:off x="7691818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5D9E9447-DE54-80F2-2C27-8775F3A020E2}"/>
                </a:ext>
              </a:extLst>
            </p:cNvPr>
            <p:cNvSpPr/>
            <p:nvPr/>
          </p:nvSpPr>
          <p:spPr>
            <a:xfrm>
              <a:off x="7691818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2A5A96EA-FA1C-5261-7445-AB3FA16EEAC3}"/>
                </a:ext>
              </a:extLst>
            </p:cNvPr>
            <p:cNvSpPr/>
            <p:nvPr/>
          </p:nvSpPr>
          <p:spPr>
            <a:xfrm>
              <a:off x="7734776" y="3311747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CD2F8380-AEB8-62CA-CB3F-79E8884BB672}"/>
                </a:ext>
              </a:extLst>
            </p:cNvPr>
            <p:cNvSpPr/>
            <p:nvPr/>
          </p:nvSpPr>
          <p:spPr>
            <a:xfrm>
              <a:off x="7734776" y="3356991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AE5FFD7A-23C8-286D-CD76-ADCB8981CC2A}"/>
                </a:ext>
              </a:extLst>
            </p:cNvPr>
            <p:cNvSpPr/>
            <p:nvPr/>
          </p:nvSpPr>
          <p:spPr>
            <a:xfrm>
              <a:off x="7734776" y="3402330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74AAF546-E41F-E30C-94A7-C4FAC98A96EB}"/>
                </a:ext>
              </a:extLst>
            </p:cNvPr>
            <p:cNvSpPr/>
            <p:nvPr/>
          </p:nvSpPr>
          <p:spPr>
            <a:xfrm>
              <a:off x="7734776" y="3447573"/>
              <a:ext cx="27050" cy="27051"/>
            </a:xfrm>
            <a:custGeom>
              <a:avLst/>
              <a:gdLst>
                <a:gd name="connsiteX0" fmla="*/ 0 w 27050"/>
                <a:gd name="connsiteY0" fmla="*/ 0 h 27051"/>
                <a:gd name="connsiteX1" fmla="*/ 27051 w 27050"/>
                <a:gd name="connsiteY1" fmla="*/ 0 h 27051"/>
                <a:gd name="connsiteX2" fmla="*/ 27051 w 27050"/>
                <a:gd name="connsiteY2" fmla="*/ 27051 h 27051"/>
                <a:gd name="connsiteX3" fmla="*/ 0 w 27050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79890157-F546-34AB-8B72-9AA1CE1D82C3}"/>
                </a:ext>
              </a:extLst>
            </p:cNvPr>
            <p:cNvSpPr/>
            <p:nvPr/>
          </p:nvSpPr>
          <p:spPr>
            <a:xfrm>
              <a:off x="7734776" y="349281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496D7D76-F1BF-4F8C-2F81-48F5121E7350}"/>
                </a:ext>
              </a:extLst>
            </p:cNvPr>
            <p:cNvSpPr/>
            <p:nvPr/>
          </p:nvSpPr>
          <p:spPr>
            <a:xfrm>
              <a:off x="7734776" y="35381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B684CFB0-2091-64E6-4FB8-0F8729DE5D72}"/>
                </a:ext>
              </a:extLst>
            </p:cNvPr>
            <p:cNvSpPr/>
            <p:nvPr/>
          </p:nvSpPr>
          <p:spPr>
            <a:xfrm>
              <a:off x="7734776" y="358340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AB4AC03C-2126-B9CD-F4FE-DD09267F491E}"/>
                </a:ext>
              </a:extLst>
            </p:cNvPr>
            <p:cNvSpPr/>
            <p:nvPr/>
          </p:nvSpPr>
          <p:spPr>
            <a:xfrm>
              <a:off x="7734776" y="36287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726D43A3-F360-F585-D9E2-C18B39D304A9}"/>
                </a:ext>
              </a:extLst>
            </p:cNvPr>
            <p:cNvSpPr/>
            <p:nvPr/>
          </p:nvSpPr>
          <p:spPr>
            <a:xfrm>
              <a:off x="7734776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EE475D01-569A-DEF2-5FF4-886D9C75242E}"/>
                </a:ext>
              </a:extLst>
            </p:cNvPr>
            <p:cNvSpPr/>
            <p:nvPr/>
          </p:nvSpPr>
          <p:spPr>
            <a:xfrm>
              <a:off x="7734776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30EC67B0-28DA-7B1A-1136-47E8A3DB8AE1}"/>
                </a:ext>
              </a:extLst>
            </p:cNvPr>
            <p:cNvSpPr/>
            <p:nvPr/>
          </p:nvSpPr>
          <p:spPr>
            <a:xfrm>
              <a:off x="7734776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C5A302D2-5453-F810-572C-E7EA762B0B73}"/>
                </a:ext>
              </a:extLst>
            </p:cNvPr>
            <p:cNvSpPr/>
            <p:nvPr/>
          </p:nvSpPr>
          <p:spPr>
            <a:xfrm>
              <a:off x="7734776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7997607-02A2-E676-4B93-3C43FE2FFFEB}"/>
                </a:ext>
              </a:extLst>
            </p:cNvPr>
            <p:cNvSpPr/>
            <p:nvPr/>
          </p:nvSpPr>
          <p:spPr>
            <a:xfrm>
              <a:off x="4582477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68DC8C22-1B04-C2D5-7654-A5AD8DEE607F}"/>
                </a:ext>
              </a:extLst>
            </p:cNvPr>
            <p:cNvSpPr/>
            <p:nvPr/>
          </p:nvSpPr>
          <p:spPr>
            <a:xfrm>
              <a:off x="4582477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6E28E977-99CF-AC6A-D285-ADC45E54549F}"/>
                </a:ext>
              </a:extLst>
            </p:cNvPr>
            <p:cNvSpPr/>
            <p:nvPr/>
          </p:nvSpPr>
          <p:spPr>
            <a:xfrm>
              <a:off x="4582477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B8EB2AA-BE6A-E82F-C859-BE1DADD9C7E6}"/>
                </a:ext>
              </a:extLst>
            </p:cNvPr>
            <p:cNvSpPr/>
            <p:nvPr/>
          </p:nvSpPr>
          <p:spPr>
            <a:xfrm>
              <a:off x="4582477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7768AADC-AA9B-7132-4626-FAAB18A89454}"/>
                </a:ext>
              </a:extLst>
            </p:cNvPr>
            <p:cNvSpPr/>
            <p:nvPr/>
          </p:nvSpPr>
          <p:spPr>
            <a:xfrm>
              <a:off x="4582477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89CB6EEE-BCD6-64C4-5FA9-7CCC04A85439}"/>
                </a:ext>
              </a:extLst>
            </p:cNvPr>
            <p:cNvSpPr/>
            <p:nvPr/>
          </p:nvSpPr>
          <p:spPr>
            <a:xfrm>
              <a:off x="458247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8B43C5CF-6F19-7524-3FEE-7870F2794428}"/>
                </a:ext>
              </a:extLst>
            </p:cNvPr>
            <p:cNvSpPr/>
            <p:nvPr/>
          </p:nvSpPr>
          <p:spPr>
            <a:xfrm>
              <a:off x="458247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3B821AAD-A218-82C9-6470-666C7B4C7034}"/>
                </a:ext>
              </a:extLst>
            </p:cNvPr>
            <p:cNvSpPr/>
            <p:nvPr/>
          </p:nvSpPr>
          <p:spPr>
            <a:xfrm>
              <a:off x="4582477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2980B65A-3FCF-1DDC-F19F-CE8C2BC3664D}"/>
                </a:ext>
              </a:extLst>
            </p:cNvPr>
            <p:cNvSpPr/>
            <p:nvPr/>
          </p:nvSpPr>
          <p:spPr>
            <a:xfrm>
              <a:off x="4582477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D967CCFE-1015-F4F1-0C23-11EAFD077399}"/>
                </a:ext>
              </a:extLst>
            </p:cNvPr>
            <p:cNvSpPr/>
            <p:nvPr/>
          </p:nvSpPr>
          <p:spPr>
            <a:xfrm>
              <a:off x="4582477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3505F246-4523-BF9F-A9EB-F96976ABAD63}"/>
                </a:ext>
              </a:extLst>
            </p:cNvPr>
            <p:cNvSpPr/>
            <p:nvPr/>
          </p:nvSpPr>
          <p:spPr>
            <a:xfrm>
              <a:off x="4582477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7A368E5B-9BE7-EBEC-6072-B1A9EC00A144}"/>
                </a:ext>
              </a:extLst>
            </p:cNvPr>
            <p:cNvSpPr/>
            <p:nvPr/>
          </p:nvSpPr>
          <p:spPr>
            <a:xfrm>
              <a:off x="4582477" y="414032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943C8751-42A3-1335-950B-E2B8897AC822}"/>
                </a:ext>
              </a:extLst>
            </p:cNvPr>
            <p:cNvSpPr/>
            <p:nvPr/>
          </p:nvSpPr>
          <p:spPr>
            <a:xfrm>
              <a:off x="4582477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23A13A7F-E519-8431-C4E1-BB1EB9F21494}"/>
                </a:ext>
              </a:extLst>
            </p:cNvPr>
            <p:cNvSpPr/>
            <p:nvPr/>
          </p:nvSpPr>
          <p:spPr>
            <a:xfrm>
              <a:off x="4582477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107C371D-44D0-7681-19E9-54E4A4B75AFF}"/>
                </a:ext>
              </a:extLst>
            </p:cNvPr>
            <p:cNvSpPr/>
            <p:nvPr/>
          </p:nvSpPr>
          <p:spPr>
            <a:xfrm>
              <a:off x="4582477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A43416FA-3A2C-1767-AE6B-773DE6FFBA7E}"/>
                </a:ext>
              </a:extLst>
            </p:cNvPr>
            <p:cNvSpPr/>
            <p:nvPr/>
          </p:nvSpPr>
          <p:spPr>
            <a:xfrm>
              <a:off x="4582477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259FF8FA-3DFF-46AF-3DF2-89CD079AA4B2}"/>
                </a:ext>
              </a:extLst>
            </p:cNvPr>
            <p:cNvSpPr/>
            <p:nvPr/>
          </p:nvSpPr>
          <p:spPr>
            <a:xfrm>
              <a:off x="4582477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EA10C3E9-AFB0-9D51-3640-DF81B9705431}"/>
                </a:ext>
              </a:extLst>
            </p:cNvPr>
            <p:cNvSpPr/>
            <p:nvPr/>
          </p:nvSpPr>
          <p:spPr>
            <a:xfrm>
              <a:off x="4582477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838E762C-8548-29B4-72C0-CB3B9B2CB179}"/>
                </a:ext>
              </a:extLst>
            </p:cNvPr>
            <p:cNvSpPr/>
            <p:nvPr/>
          </p:nvSpPr>
          <p:spPr>
            <a:xfrm>
              <a:off x="4582477" y="445731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4C8C2A4D-9101-A641-60DE-0B127AC15597}"/>
                </a:ext>
              </a:extLst>
            </p:cNvPr>
            <p:cNvSpPr/>
            <p:nvPr/>
          </p:nvSpPr>
          <p:spPr>
            <a:xfrm>
              <a:off x="4582477" y="450256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FA6AB3AA-3D2C-768A-D8B0-306A63FE403C}"/>
                </a:ext>
              </a:extLst>
            </p:cNvPr>
            <p:cNvSpPr/>
            <p:nvPr/>
          </p:nvSpPr>
          <p:spPr>
            <a:xfrm>
              <a:off x="4625340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25AB8FC8-F439-81F8-7203-E169BCEFE0B4}"/>
                </a:ext>
              </a:extLst>
            </p:cNvPr>
            <p:cNvSpPr/>
            <p:nvPr/>
          </p:nvSpPr>
          <p:spPr>
            <a:xfrm>
              <a:off x="4625340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CD9A2A26-3125-A5BD-3AEA-96BF02A7E637}"/>
                </a:ext>
              </a:extLst>
            </p:cNvPr>
            <p:cNvSpPr/>
            <p:nvPr/>
          </p:nvSpPr>
          <p:spPr>
            <a:xfrm>
              <a:off x="4625340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401731DB-6C1E-53E7-7F11-996A0B1E2A70}"/>
                </a:ext>
              </a:extLst>
            </p:cNvPr>
            <p:cNvSpPr/>
            <p:nvPr/>
          </p:nvSpPr>
          <p:spPr>
            <a:xfrm>
              <a:off x="4625340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29443723-3EE2-1407-CD46-D846298E1502}"/>
                </a:ext>
              </a:extLst>
            </p:cNvPr>
            <p:cNvSpPr/>
            <p:nvPr/>
          </p:nvSpPr>
          <p:spPr>
            <a:xfrm>
              <a:off x="4625340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DD57B16D-4E8D-510F-50D5-E597154F1FF1}"/>
                </a:ext>
              </a:extLst>
            </p:cNvPr>
            <p:cNvSpPr/>
            <p:nvPr/>
          </p:nvSpPr>
          <p:spPr>
            <a:xfrm>
              <a:off x="4625340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66A914CB-5457-4ADD-E8B8-12ABA9E95E17}"/>
                </a:ext>
              </a:extLst>
            </p:cNvPr>
            <p:cNvSpPr/>
            <p:nvPr/>
          </p:nvSpPr>
          <p:spPr>
            <a:xfrm>
              <a:off x="4625340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41953CC4-499A-5CD0-89EC-62DD7E34E963}"/>
                </a:ext>
              </a:extLst>
            </p:cNvPr>
            <p:cNvSpPr/>
            <p:nvPr/>
          </p:nvSpPr>
          <p:spPr>
            <a:xfrm>
              <a:off x="4625340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01622B81-FFA0-9010-102F-8E429B15EFB9}"/>
                </a:ext>
              </a:extLst>
            </p:cNvPr>
            <p:cNvSpPr/>
            <p:nvPr/>
          </p:nvSpPr>
          <p:spPr>
            <a:xfrm>
              <a:off x="4625340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C0ABC01B-88CE-8B27-131D-D7AEE8B7F2FC}"/>
                </a:ext>
              </a:extLst>
            </p:cNvPr>
            <p:cNvSpPr/>
            <p:nvPr/>
          </p:nvSpPr>
          <p:spPr>
            <a:xfrm>
              <a:off x="4625340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0C26F620-B9B7-83B5-861C-1BA3EDBF1F22}"/>
                </a:ext>
              </a:extLst>
            </p:cNvPr>
            <p:cNvSpPr/>
            <p:nvPr/>
          </p:nvSpPr>
          <p:spPr>
            <a:xfrm>
              <a:off x="4625340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2697C827-58DA-4111-23A7-70D4BB718D5B}"/>
                </a:ext>
              </a:extLst>
            </p:cNvPr>
            <p:cNvSpPr/>
            <p:nvPr/>
          </p:nvSpPr>
          <p:spPr>
            <a:xfrm>
              <a:off x="4625340" y="414032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FBF1E05A-0DA7-1411-742D-4663A8272057}"/>
                </a:ext>
              </a:extLst>
            </p:cNvPr>
            <p:cNvSpPr/>
            <p:nvPr/>
          </p:nvSpPr>
          <p:spPr>
            <a:xfrm>
              <a:off x="4625340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D74376B9-57E5-9073-8BA2-09832D1CB11F}"/>
                </a:ext>
              </a:extLst>
            </p:cNvPr>
            <p:cNvSpPr/>
            <p:nvPr/>
          </p:nvSpPr>
          <p:spPr>
            <a:xfrm>
              <a:off x="4625340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8A7D02F1-6696-6EB7-69FB-D655C56EADDF}"/>
                </a:ext>
              </a:extLst>
            </p:cNvPr>
            <p:cNvSpPr/>
            <p:nvPr/>
          </p:nvSpPr>
          <p:spPr>
            <a:xfrm>
              <a:off x="4625340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642F7C40-EA36-A15E-1FEF-854F5B8B91F6}"/>
                </a:ext>
              </a:extLst>
            </p:cNvPr>
            <p:cNvSpPr/>
            <p:nvPr/>
          </p:nvSpPr>
          <p:spPr>
            <a:xfrm>
              <a:off x="4625340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D30B12F5-165B-4585-48F1-2AA8F8F473AF}"/>
                </a:ext>
              </a:extLst>
            </p:cNvPr>
            <p:cNvSpPr/>
            <p:nvPr/>
          </p:nvSpPr>
          <p:spPr>
            <a:xfrm>
              <a:off x="4625340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DC0CD599-CBA1-DA2D-F5D9-7F3BE0C18FA0}"/>
                </a:ext>
              </a:extLst>
            </p:cNvPr>
            <p:cNvSpPr/>
            <p:nvPr/>
          </p:nvSpPr>
          <p:spPr>
            <a:xfrm>
              <a:off x="4625340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32D0C2F2-AD57-9503-D27A-DE933968B3F1}"/>
                </a:ext>
              </a:extLst>
            </p:cNvPr>
            <p:cNvSpPr/>
            <p:nvPr/>
          </p:nvSpPr>
          <p:spPr>
            <a:xfrm>
              <a:off x="4668297" y="36421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810E162F-8B7D-6C0A-CAEF-7049E2F75547}"/>
                </a:ext>
              </a:extLst>
            </p:cNvPr>
            <p:cNvSpPr/>
            <p:nvPr/>
          </p:nvSpPr>
          <p:spPr>
            <a:xfrm>
              <a:off x="4668297" y="368750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B7B3989F-2B43-181A-BF6C-4F25C906C666}"/>
                </a:ext>
              </a:extLst>
            </p:cNvPr>
            <p:cNvSpPr/>
            <p:nvPr/>
          </p:nvSpPr>
          <p:spPr>
            <a:xfrm>
              <a:off x="4668297" y="37327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94E04BE9-168F-EA1B-9FC9-0A4DFF425C41}"/>
                </a:ext>
              </a:extLst>
            </p:cNvPr>
            <p:cNvSpPr/>
            <p:nvPr/>
          </p:nvSpPr>
          <p:spPr>
            <a:xfrm>
              <a:off x="4668297" y="377809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FE855046-30F2-8E55-E92B-12E40816F94F}"/>
                </a:ext>
              </a:extLst>
            </p:cNvPr>
            <p:cNvSpPr/>
            <p:nvPr/>
          </p:nvSpPr>
          <p:spPr>
            <a:xfrm>
              <a:off x="4668297" y="382333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460B7E7E-F7F9-5A7C-D3A5-85F6869EDA9D}"/>
                </a:ext>
              </a:extLst>
            </p:cNvPr>
            <p:cNvSpPr/>
            <p:nvPr/>
          </p:nvSpPr>
          <p:spPr>
            <a:xfrm>
              <a:off x="466829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CADCDB63-F388-C0A2-C3BA-BCB31EF6AE42}"/>
                </a:ext>
              </a:extLst>
            </p:cNvPr>
            <p:cNvSpPr/>
            <p:nvPr/>
          </p:nvSpPr>
          <p:spPr>
            <a:xfrm>
              <a:off x="466829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EB151248-0E6E-C133-1947-8F230EF8EC0C}"/>
                </a:ext>
              </a:extLst>
            </p:cNvPr>
            <p:cNvSpPr/>
            <p:nvPr/>
          </p:nvSpPr>
          <p:spPr>
            <a:xfrm>
              <a:off x="4668297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D995DF01-AEB2-F684-3480-EB89965A7CE6}"/>
                </a:ext>
              </a:extLst>
            </p:cNvPr>
            <p:cNvSpPr/>
            <p:nvPr/>
          </p:nvSpPr>
          <p:spPr>
            <a:xfrm>
              <a:off x="4668297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12247390-B876-C308-6AE1-23117E3F0434}"/>
                </a:ext>
              </a:extLst>
            </p:cNvPr>
            <p:cNvSpPr/>
            <p:nvPr/>
          </p:nvSpPr>
          <p:spPr>
            <a:xfrm>
              <a:off x="4668297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BD7BFABF-6F51-1036-BC7F-41AB9059CA30}"/>
                </a:ext>
              </a:extLst>
            </p:cNvPr>
            <p:cNvSpPr/>
            <p:nvPr/>
          </p:nvSpPr>
          <p:spPr>
            <a:xfrm>
              <a:off x="4668297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5290AF35-C228-4723-C717-951796988461}"/>
                </a:ext>
              </a:extLst>
            </p:cNvPr>
            <p:cNvSpPr/>
            <p:nvPr/>
          </p:nvSpPr>
          <p:spPr>
            <a:xfrm>
              <a:off x="4668297" y="414032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083E3E89-01DE-687D-4E46-6AA77C60F63C}"/>
                </a:ext>
              </a:extLst>
            </p:cNvPr>
            <p:cNvSpPr/>
            <p:nvPr/>
          </p:nvSpPr>
          <p:spPr>
            <a:xfrm>
              <a:off x="4668297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1DDB194D-F05E-C291-A07B-3D4924601E8B}"/>
                </a:ext>
              </a:extLst>
            </p:cNvPr>
            <p:cNvSpPr/>
            <p:nvPr/>
          </p:nvSpPr>
          <p:spPr>
            <a:xfrm>
              <a:off x="4668297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ECE1028-5436-9AD1-B44C-4E3D5F2AD454}"/>
                </a:ext>
              </a:extLst>
            </p:cNvPr>
            <p:cNvSpPr/>
            <p:nvPr/>
          </p:nvSpPr>
          <p:spPr>
            <a:xfrm>
              <a:off x="4668297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5AFCF06C-EA9E-DD05-858B-2AB27CA9952E}"/>
                </a:ext>
              </a:extLst>
            </p:cNvPr>
            <p:cNvSpPr/>
            <p:nvPr/>
          </p:nvSpPr>
          <p:spPr>
            <a:xfrm>
              <a:off x="4668297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52B9DEC0-1157-3ED6-6B8A-5A5721F854D2}"/>
                </a:ext>
              </a:extLst>
            </p:cNvPr>
            <p:cNvSpPr/>
            <p:nvPr/>
          </p:nvSpPr>
          <p:spPr>
            <a:xfrm>
              <a:off x="4668297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850E4C9-C477-4924-AF94-5F537AEA0527}"/>
                </a:ext>
              </a:extLst>
            </p:cNvPr>
            <p:cNvSpPr/>
            <p:nvPr/>
          </p:nvSpPr>
          <p:spPr>
            <a:xfrm>
              <a:off x="4668297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3098E820-A2BE-6AF6-473B-864B039B8738}"/>
                </a:ext>
              </a:extLst>
            </p:cNvPr>
            <p:cNvSpPr/>
            <p:nvPr/>
          </p:nvSpPr>
          <p:spPr>
            <a:xfrm>
              <a:off x="4421981" y="397268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EB7A13A2-EAD7-0E99-B20E-ECCE2FE202DA}"/>
                </a:ext>
              </a:extLst>
            </p:cNvPr>
            <p:cNvSpPr/>
            <p:nvPr/>
          </p:nvSpPr>
          <p:spPr>
            <a:xfrm>
              <a:off x="4421981" y="401793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3F89BB14-A160-1B25-504C-D8C6CBD42D10}"/>
                </a:ext>
              </a:extLst>
            </p:cNvPr>
            <p:cNvSpPr/>
            <p:nvPr/>
          </p:nvSpPr>
          <p:spPr>
            <a:xfrm>
              <a:off x="4421981" y="40632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BDE7B16D-32F8-1477-FF89-332E49D92905}"/>
                </a:ext>
              </a:extLst>
            </p:cNvPr>
            <p:cNvSpPr/>
            <p:nvPr/>
          </p:nvSpPr>
          <p:spPr>
            <a:xfrm>
              <a:off x="4421981" y="41085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684F3B11-7086-FB27-857A-C4E1183AA85E}"/>
                </a:ext>
              </a:extLst>
            </p:cNvPr>
            <p:cNvSpPr/>
            <p:nvPr/>
          </p:nvSpPr>
          <p:spPr>
            <a:xfrm>
              <a:off x="4421981" y="41538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05217549-A32D-6E4B-4FF0-7BEBC909FA6B}"/>
                </a:ext>
              </a:extLst>
            </p:cNvPr>
            <p:cNvSpPr/>
            <p:nvPr/>
          </p:nvSpPr>
          <p:spPr>
            <a:xfrm>
              <a:off x="4421981" y="41990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C7CCD7BF-E301-1F9B-6D49-A68A359E4909}"/>
                </a:ext>
              </a:extLst>
            </p:cNvPr>
            <p:cNvSpPr/>
            <p:nvPr/>
          </p:nvSpPr>
          <p:spPr>
            <a:xfrm>
              <a:off x="4421981" y="42443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387BFBC7-4A42-1425-8ECC-D9166FC956E7}"/>
                </a:ext>
              </a:extLst>
            </p:cNvPr>
            <p:cNvSpPr/>
            <p:nvPr/>
          </p:nvSpPr>
          <p:spPr>
            <a:xfrm>
              <a:off x="4421981" y="428967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7898A188-8141-C548-6767-41F6EB94BCA7}"/>
                </a:ext>
              </a:extLst>
            </p:cNvPr>
            <p:cNvSpPr/>
            <p:nvPr/>
          </p:nvSpPr>
          <p:spPr>
            <a:xfrm>
              <a:off x="4421981" y="433492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58ED4F49-F507-6C42-5C98-B30AEF817FF9}"/>
                </a:ext>
              </a:extLst>
            </p:cNvPr>
            <p:cNvSpPr/>
            <p:nvPr/>
          </p:nvSpPr>
          <p:spPr>
            <a:xfrm>
              <a:off x="4421981" y="43802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3E4698D9-2333-E0F0-D24E-714D0AFAF066}"/>
                </a:ext>
              </a:extLst>
            </p:cNvPr>
            <p:cNvSpPr/>
            <p:nvPr/>
          </p:nvSpPr>
          <p:spPr>
            <a:xfrm>
              <a:off x="4421981" y="44255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EE3ACDF0-4EE2-84AA-4FEB-C6FDD6598A9D}"/>
                </a:ext>
              </a:extLst>
            </p:cNvPr>
            <p:cNvSpPr/>
            <p:nvPr/>
          </p:nvSpPr>
          <p:spPr>
            <a:xfrm>
              <a:off x="4421981" y="44708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79F1421C-891A-CB83-3CA2-035C89807AAC}"/>
                </a:ext>
              </a:extLst>
            </p:cNvPr>
            <p:cNvSpPr/>
            <p:nvPr/>
          </p:nvSpPr>
          <p:spPr>
            <a:xfrm>
              <a:off x="4421981" y="45160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C4E60E06-7836-033B-5F17-FB0881C45E47}"/>
                </a:ext>
              </a:extLst>
            </p:cNvPr>
            <p:cNvSpPr/>
            <p:nvPr/>
          </p:nvSpPr>
          <p:spPr>
            <a:xfrm>
              <a:off x="4464939" y="397268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A4DF7B34-9D76-BD56-BC44-70C952C202FF}"/>
                </a:ext>
              </a:extLst>
            </p:cNvPr>
            <p:cNvSpPr/>
            <p:nvPr/>
          </p:nvSpPr>
          <p:spPr>
            <a:xfrm>
              <a:off x="4464939" y="401793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66B33480-1BCF-C65E-C280-FFD7A0BF67F6}"/>
                </a:ext>
              </a:extLst>
            </p:cNvPr>
            <p:cNvSpPr/>
            <p:nvPr/>
          </p:nvSpPr>
          <p:spPr>
            <a:xfrm>
              <a:off x="4464939" y="40632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FEB1FB10-60F5-DFE9-D445-7BAF038B58E3}"/>
                </a:ext>
              </a:extLst>
            </p:cNvPr>
            <p:cNvSpPr/>
            <p:nvPr/>
          </p:nvSpPr>
          <p:spPr>
            <a:xfrm>
              <a:off x="4464939" y="41085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F5ED1BA7-7164-5285-7410-69CBACBB5410}"/>
                </a:ext>
              </a:extLst>
            </p:cNvPr>
            <p:cNvSpPr/>
            <p:nvPr/>
          </p:nvSpPr>
          <p:spPr>
            <a:xfrm>
              <a:off x="4464939" y="41538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842F03B0-08B5-7A2F-F425-2E0091FEAD55}"/>
                </a:ext>
              </a:extLst>
            </p:cNvPr>
            <p:cNvSpPr/>
            <p:nvPr/>
          </p:nvSpPr>
          <p:spPr>
            <a:xfrm>
              <a:off x="4464939" y="41990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DA096BAD-FCC2-697D-3318-3C80C35E0F1B}"/>
                </a:ext>
              </a:extLst>
            </p:cNvPr>
            <p:cNvSpPr/>
            <p:nvPr/>
          </p:nvSpPr>
          <p:spPr>
            <a:xfrm>
              <a:off x="4464939" y="42443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A6FF7424-A8F2-E122-4CE4-831DC0BEF94F}"/>
                </a:ext>
              </a:extLst>
            </p:cNvPr>
            <p:cNvSpPr/>
            <p:nvPr/>
          </p:nvSpPr>
          <p:spPr>
            <a:xfrm>
              <a:off x="4464939" y="428967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FA87001D-C3D6-E456-6BEB-DF60C106AE94}"/>
                </a:ext>
              </a:extLst>
            </p:cNvPr>
            <p:cNvSpPr/>
            <p:nvPr/>
          </p:nvSpPr>
          <p:spPr>
            <a:xfrm>
              <a:off x="4464939" y="433492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F7A2282C-B4EF-F2EB-D3FB-163205953060}"/>
                </a:ext>
              </a:extLst>
            </p:cNvPr>
            <p:cNvSpPr/>
            <p:nvPr/>
          </p:nvSpPr>
          <p:spPr>
            <a:xfrm>
              <a:off x="4464939" y="43802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5803DD24-8D42-C395-5AF3-1786B589644D}"/>
                </a:ext>
              </a:extLst>
            </p:cNvPr>
            <p:cNvSpPr/>
            <p:nvPr/>
          </p:nvSpPr>
          <p:spPr>
            <a:xfrm>
              <a:off x="4464939" y="44255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971931A3-6688-579C-4135-415986F88BE4}"/>
                </a:ext>
              </a:extLst>
            </p:cNvPr>
            <p:cNvSpPr/>
            <p:nvPr/>
          </p:nvSpPr>
          <p:spPr>
            <a:xfrm>
              <a:off x="4464939" y="44708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118E3FB0-DBE9-DAFC-1074-57127B29E130}"/>
                </a:ext>
              </a:extLst>
            </p:cNvPr>
            <p:cNvSpPr/>
            <p:nvPr/>
          </p:nvSpPr>
          <p:spPr>
            <a:xfrm>
              <a:off x="4464939" y="45160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31BC2ABA-233E-94CE-96E4-1CB61F0DB1A5}"/>
                </a:ext>
              </a:extLst>
            </p:cNvPr>
            <p:cNvSpPr/>
            <p:nvPr/>
          </p:nvSpPr>
          <p:spPr>
            <a:xfrm>
              <a:off x="4507801" y="397268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BB7FF189-DB65-983C-90BF-8A107C366770}"/>
                </a:ext>
              </a:extLst>
            </p:cNvPr>
            <p:cNvSpPr/>
            <p:nvPr/>
          </p:nvSpPr>
          <p:spPr>
            <a:xfrm>
              <a:off x="4507801" y="401793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E7804B35-E372-DAB2-0E47-9831EF019D7B}"/>
                </a:ext>
              </a:extLst>
            </p:cNvPr>
            <p:cNvSpPr/>
            <p:nvPr/>
          </p:nvSpPr>
          <p:spPr>
            <a:xfrm>
              <a:off x="4507801" y="406326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0536CF84-E33D-E890-83A1-A6C82A2623B1}"/>
                </a:ext>
              </a:extLst>
            </p:cNvPr>
            <p:cNvSpPr/>
            <p:nvPr/>
          </p:nvSpPr>
          <p:spPr>
            <a:xfrm>
              <a:off x="4507801" y="41085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C47FAB19-8857-64BF-718A-9547A734DB14}"/>
                </a:ext>
              </a:extLst>
            </p:cNvPr>
            <p:cNvSpPr/>
            <p:nvPr/>
          </p:nvSpPr>
          <p:spPr>
            <a:xfrm>
              <a:off x="4507801" y="415385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EE79CA75-2C3A-B49F-8041-DB08A42F3526}"/>
                </a:ext>
              </a:extLst>
            </p:cNvPr>
            <p:cNvSpPr/>
            <p:nvPr/>
          </p:nvSpPr>
          <p:spPr>
            <a:xfrm>
              <a:off x="4507801" y="41990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C664E103-09DB-36CF-80B7-9B561B51D385}"/>
                </a:ext>
              </a:extLst>
            </p:cNvPr>
            <p:cNvSpPr/>
            <p:nvPr/>
          </p:nvSpPr>
          <p:spPr>
            <a:xfrm>
              <a:off x="4507801" y="42443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6A1FAFEB-1C92-4CE4-7CAB-72AE37816E4A}"/>
                </a:ext>
              </a:extLst>
            </p:cNvPr>
            <p:cNvSpPr/>
            <p:nvPr/>
          </p:nvSpPr>
          <p:spPr>
            <a:xfrm>
              <a:off x="4507801" y="428967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2ABB783B-E0A8-31BD-1753-02D12E9590DA}"/>
                </a:ext>
              </a:extLst>
            </p:cNvPr>
            <p:cNvSpPr/>
            <p:nvPr/>
          </p:nvSpPr>
          <p:spPr>
            <a:xfrm>
              <a:off x="4507801" y="433492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3EE97F42-8396-6574-0927-77E72F120CA0}"/>
                </a:ext>
              </a:extLst>
            </p:cNvPr>
            <p:cNvSpPr/>
            <p:nvPr/>
          </p:nvSpPr>
          <p:spPr>
            <a:xfrm>
              <a:off x="4507801" y="43802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C05F38DB-AFAB-B9FC-DD7D-06BBE84C7721}"/>
                </a:ext>
              </a:extLst>
            </p:cNvPr>
            <p:cNvSpPr/>
            <p:nvPr/>
          </p:nvSpPr>
          <p:spPr>
            <a:xfrm>
              <a:off x="4507801" y="44255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FA648C9D-9DF5-A9C4-8C73-78624D7E7AEC}"/>
                </a:ext>
              </a:extLst>
            </p:cNvPr>
            <p:cNvSpPr/>
            <p:nvPr/>
          </p:nvSpPr>
          <p:spPr>
            <a:xfrm>
              <a:off x="4507801" y="44708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B0056EA7-A826-5101-471F-EA205569DC32}"/>
                </a:ext>
              </a:extLst>
            </p:cNvPr>
            <p:cNvSpPr/>
            <p:nvPr/>
          </p:nvSpPr>
          <p:spPr>
            <a:xfrm>
              <a:off x="4507801" y="45160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C6E8823B-031A-2340-3AF1-08D0E7589780}"/>
                </a:ext>
              </a:extLst>
            </p:cNvPr>
            <p:cNvSpPr/>
            <p:nvPr/>
          </p:nvSpPr>
          <p:spPr>
            <a:xfrm>
              <a:off x="4507801" y="456133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503C4501-A814-DC50-F3AD-CFE785F76589}"/>
                </a:ext>
              </a:extLst>
            </p:cNvPr>
            <p:cNvSpPr/>
            <p:nvPr/>
          </p:nvSpPr>
          <p:spPr>
            <a:xfrm>
              <a:off x="4746117" y="398621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494818FC-39C8-3192-72A1-72453ECBFAB3}"/>
                </a:ext>
              </a:extLst>
            </p:cNvPr>
            <p:cNvSpPr/>
            <p:nvPr/>
          </p:nvSpPr>
          <p:spPr>
            <a:xfrm>
              <a:off x="4746117" y="403145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4FB9B296-B1B1-427F-BF9D-CC96FC2882BE}"/>
                </a:ext>
              </a:extLst>
            </p:cNvPr>
            <p:cNvSpPr/>
            <p:nvPr/>
          </p:nvSpPr>
          <p:spPr>
            <a:xfrm>
              <a:off x="4746117" y="407679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A9EEC377-9E78-7A1C-83E1-55B77878EE47}"/>
                </a:ext>
              </a:extLst>
            </p:cNvPr>
            <p:cNvSpPr/>
            <p:nvPr/>
          </p:nvSpPr>
          <p:spPr>
            <a:xfrm>
              <a:off x="4746117" y="412203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EAA4047A-4FAA-BCDE-E04D-C4E0695ABD74}"/>
                </a:ext>
              </a:extLst>
            </p:cNvPr>
            <p:cNvSpPr/>
            <p:nvPr/>
          </p:nvSpPr>
          <p:spPr>
            <a:xfrm>
              <a:off x="4746117" y="41672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39E6D69E-20CA-64CC-4513-F57D3529A841}"/>
                </a:ext>
              </a:extLst>
            </p:cNvPr>
            <p:cNvSpPr/>
            <p:nvPr/>
          </p:nvSpPr>
          <p:spPr>
            <a:xfrm>
              <a:off x="4746117" y="421262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2B1362D2-0255-AFBF-852A-6345B7865B35}"/>
                </a:ext>
              </a:extLst>
            </p:cNvPr>
            <p:cNvSpPr/>
            <p:nvPr/>
          </p:nvSpPr>
          <p:spPr>
            <a:xfrm>
              <a:off x="4746117" y="425786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F845E56B-F41B-F0B4-CD2C-C2D7E6AC2D72}"/>
                </a:ext>
              </a:extLst>
            </p:cNvPr>
            <p:cNvSpPr/>
            <p:nvPr/>
          </p:nvSpPr>
          <p:spPr>
            <a:xfrm>
              <a:off x="4746117" y="430320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741F6602-6BCA-7771-30C2-17789CDA11C5}"/>
                </a:ext>
              </a:extLst>
            </p:cNvPr>
            <p:cNvSpPr/>
            <p:nvPr/>
          </p:nvSpPr>
          <p:spPr>
            <a:xfrm>
              <a:off x="4746117" y="434844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68C01D99-4AB1-51A4-9C93-50DDA1AAA70E}"/>
                </a:ext>
              </a:extLst>
            </p:cNvPr>
            <p:cNvSpPr/>
            <p:nvPr/>
          </p:nvSpPr>
          <p:spPr>
            <a:xfrm>
              <a:off x="4746117" y="439369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B1782CD4-E79C-EB2F-DDDA-7449D9EAA64C}"/>
                </a:ext>
              </a:extLst>
            </p:cNvPr>
            <p:cNvSpPr/>
            <p:nvPr/>
          </p:nvSpPr>
          <p:spPr>
            <a:xfrm>
              <a:off x="4746117" y="45296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FAEEC7BE-4B5B-3B84-8B0C-DBBC7C7377E2}"/>
                </a:ext>
              </a:extLst>
            </p:cNvPr>
            <p:cNvSpPr/>
            <p:nvPr/>
          </p:nvSpPr>
          <p:spPr>
            <a:xfrm>
              <a:off x="4788979" y="398621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1A4D3D45-1AE6-F344-E932-5B9AF6DF6716}"/>
                </a:ext>
              </a:extLst>
            </p:cNvPr>
            <p:cNvSpPr/>
            <p:nvPr/>
          </p:nvSpPr>
          <p:spPr>
            <a:xfrm>
              <a:off x="4788979" y="403145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7FB42BF7-9A45-2C3A-0441-BB7912F296D2}"/>
                </a:ext>
              </a:extLst>
            </p:cNvPr>
            <p:cNvSpPr/>
            <p:nvPr/>
          </p:nvSpPr>
          <p:spPr>
            <a:xfrm>
              <a:off x="4788979" y="407679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D8C7632F-63CA-0F62-7518-C2190D90FFB0}"/>
                </a:ext>
              </a:extLst>
            </p:cNvPr>
            <p:cNvSpPr/>
            <p:nvPr/>
          </p:nvSpPr>
          <p:spPr>
            <a:xfrm>
              <a:off x="4788979" y="412203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F9ED2C50-55F2-30EB-8FF1-B5EB7D8FF184}"/>
                </a:ext>
              </a:extLst>
            </p:cNvPr>
            <p:cNvSpPr/>
            <p:nvPr/>
          </p:nvSpPr>
          <p:spPr>
            <a:xfrm>
              <a:off x="4788979" y="41672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F644B55A-2658-16BF-A7BF-D41018D24E1A}"/>
                </a:ext>
              </a:extLst>
            </p:cNvPr>
            <p:cNvSpPr/>
            <p:nvPr/>
          </p:nvSpPr>
          <p:spPr>
            <a:xfrm>
              <a:off x="4788979" y="421262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F9FF2A6B-395F-2AAF-E99C-E8850A2A64C3}"/>
                </a:ext>
              </a:extLst>
            </p:cNvPr>
            <p:cNvSpPr/>
            <p:nvPr/>
          </p:nvSpPr>
          <p:spPr>
            <a:xfrm>
              <a:off x="4788979" y="425786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84467C88-289D-913E-5E29-9241B3E9AC81}"/>
                </a:ext>
              </a:extLst>
            </p:cNvPr>
            <p:cNvSpPr/>
            <p:nvPr/>
          </p:nvSpPr>
          <p:spPr>
            <a:xfrm>
              <a:off x="4788979" y="430320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4E21FA75-1699-A7C8-9533-46F78ACE7010}"/>
                </a:ext>
              </a:extLst>
            </p:cNvPr>
            <p:cNvSpPr/>
            <p:nvPr/>
          </p:nvSpPr>
          <p:spPr>
            <a:xfrm>
              <a:off x="4788979" y="434844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C37DC9F4-9A2A-D775-CECD-5A279AA722AB}"/>
                </a:ext>
              </a:extLst>
            </p:cNvPr>
            <p:cNvSpPr/>
            <p:nvPr/>
          </p:nvSpPr>
          <p:spPr>
            <a:xfrm>
              <a:off x="4788979" y="448427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0A992095-3377-99C1-BB3D-85921B566476}"/>
                </a:ext>
              </a:extLst>
            </p:cNvPr>
            <p:cNvSpPr/>
            <p:nvPr/>
          </p:nvSpPr>
          <p:spPr>
            <a:xfrm>
              <a:off x="4788979" y="45296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46722257-4986-1557-98C7-0DFAF290D1E2}"/>
                </a:ext>
              </a:extLst>
            </p:cNvPr>
            <p:cNvSpPr/>
            <p:nvPr/>
          </p:nvSpPr>
          <p:spPr>
            <a:xfrm>
              <a:off x="4831937" y="398621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785BD9AE-D20B-E49E-73A2-0A1BCD9E6133}"/>
                </a:ext>
              </a:extLst>
            </p:cNvPr>
            <p:cNvSpPr/>
            <p:nvPr/>
          </p:nvSpPr>
          <p:spPr>
            <a:xfrm>
              <a:off x="4831937" y="403145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2199254D-B1C5-86F3-B2C6-9A45B8927B2E}"/>
                </a:ext>
              </a:extLst>
            </p:cNvPr>
            <p:cNvSpPr/>
            <p:nvPr/>
          </p:nvSpPr>
          <p:spPr>
            <a:xfrm>
              <a:off x="4831937" y="407679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33919DAF-448D-EAAF-3BA7-A24AB0A490E2}"/>
                </a:ext>
              </a:extLst>
            </p:cNvPr>
            <p:cNvSpPr/>
            <p:nvPr/>
          </p:nvSpPr>
          <p:spPr>
            <a:xfrm>
              <a:off x="4831937" y="412203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99381FD3-24B4-622C-1A82-372B80831510}"/>
                </a:ext>
              </a:extLst>
            </p:cNvPr>
            <p:cNvSpPr/>
            <p:nvPr/>
          </p:nvSpPr>
          <p:spPr>
            <a:xfrm>
              <a:off x="4831937" y="416728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A07CDE96-7E05-63E1-C3DA-C7201FDD126D}"/>
                </a:ext>
              </a:extLst>
            </p:cNvPr>
            <p:cNvSpPr/>
            <p:nvPr/>
          </p:nvSpPr>
          <p:spPr>
            <a:xfrm>
              <a:off x="4831937" y="421262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8D7FF3C5-C434-99EC-41FD-243F6E953670}"/>
                </a:ext>
              </a:extLst>
            </p:cNvPr>
            <p:cNvSpPr/>
            <p:nvPr/>
          </p:nvSpPr>
          <p:spPr>
            <a:xfrm>
              <a:off x="4831937" y="425786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32A694AE-E4B5-04B5-F178-023829287A24}"/>
                </a:ext>
              </a:extLst>
            </p:cNvPr>
            <p:cNvSpPr/>
            <p:nvPr/>
          </p:nvSpPr>
          <p:spPr>
            <a:xfrm>
              <a:off x="4831937" y="430320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EF7B8AD8-8881-7B82-F2AE-EB159F614FDB}"/>
                </a:ext>
              </a:extLst>
            </p:cNvPr>
            <p:cNvSpPr/>
            <p:nvPr/>
          </p:nvSpPr>
          <p:spPr>
            <a:xfrm>
              <a:off x="4831937" y="443903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83CBBA32-F11E-2013-2628-63F5EA2AED36}"/>
                </a:ext>
              </a:extLst>
            </p:cNvPr>
            <p:cNvSpPr/>
            <p:nvPr/>
          </p:nvSpPr>
          <p:spPr>
            <a:xfrm>
              <a:off x="4831937" y="448427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36D70F9D-8DDE-F423-594A-425ADF9919D9}"/>
                </a:ext>
              </a:extLst>
            </p:cNvPr>
            <p:cNvSpPr/>
            <p:nvPr/>
          </p:nvSpPr>
          <p:spPr>
            <a:xfrm>
              <a:off x="4831937" y="45296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2C867AEA-DF42-B458-8226-66C818CA398A}"/>
                </a:ext>
              </a:extLst>
            </p:cNvPr>
            <p:cNvSpPr/>
            <p:nvPr/>
          </p:nvSpPr>
          <p:spPr>
            <a:xfrm>
              <a:off x="5230749" y="3298221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50BB8833-532E-9F77-5437-D86B410F84DA}"/>
                </a:ext>
              </a:extLst>
            </p:cNvPr>
            <p:cNvSpPr/>
            <p:nvPr/>
          </p:nvSpPr>
          <p:spPr>
            <a:xfrm>
              <a:off x="5230749" y="3343465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8599D309-45EC-852D-45C1-63AC13A64783}"/>
                </a:ext>
              </a:extLst>
            </p:cNvPr>
            <p:cNvSpPr/>
            <p:nvPr/>
          </p:nvSpPr>
          <p:spPr>
            <a:xfrm>
              <a:off x="5230749" y="3388804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B644B41D-A0A4-843D-FCB5-D98A65205E24}"/>
                </a:ext>
              </a:extLst>
            </p:cNvPr>
            <p:cNvSpPr/>
            <p:nvPr/>
          </p:nvSpPr>
          <p:spPr>
            <a:xfrm>
              <a:off x="5230749" y="3434048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F99C3A5C-A551-3B92-CC18-976C75A6CF4F}"/>
                </a:ext>
              </a:extLst>
            </p:cNvPr>
            <p:cNvSpPr/>
            <p:nvPr/>
          </p:nvSpPr>
          <p:spPr>
            <a:xfrm>
              <a:off x="5230749" y="3479387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C1E75B1B-E6B5-02F9-C12E-F3A3FABAF435}"/>
                </a:ext>
              </a:extLst>
            </p:cNvPr>
            <p:cNvSpPr/>
            <p:nvPr/>
          </p:nvSpPr>
          <p:spPr>
            <a:xfrm>
              <a:off x="5230749" y="352463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1E520F6F-CC88-D64C-6D39-45601DD03697}"/>
                </a:ext>
              </a:extLst>
            </p:cNvPr>
            <p:cNvSpPr/>
            <p:nvPr/>
          </p:nvSpPr>
          <p:spPr>
            <a:xfrm>
              <a:off x="5230749" y="356987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325CDA08-D623-6CD1-9220-9CA22FD6FD5B}"/>
                </a:ext>
              </a:extLst>
            </p:cNvPr>
            <p:cNvSpPr/>
            <p:nvPr/>
          </p:nvSpPr>
          <p:spPr>
            <a:xfrm>
              <a:off x="5230749" y="36152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39B1F7B0-163E-3F0B-6CAF-0A6F3E23F467}"/>
                </a:ext>
              </a:extLst>
            </p:cNvPr>
            <p:cNvSpPr/>
            <p:nvPr/>
          </p:nvSpPr>
          <p:spPr>
            <a:xfrm>
              <a:off x="5230749" y="366045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011A35E8-9CB9-A5CA-80AF-DF5CFF62D2A9}"/>
                </a:ext>
              </a:extLst>
            </p:cNvPr>
            <p:cNvSpPr/>
            <p:nvPr/>
          </p:nvSpPr>
          <p:spPr>
            <a:xfrm>
              <a:off x="5230749" y="37057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A4FFD6ED-A62B-D5C1-8931-553F9F263D8B}"/>
                </a:ext>
              </a:extLst>
            </p:cNvPr>
            <p:cNvSpPr/>
            <p:nvPr/>
          </p:nvSpPr>
          <p:spPr>
            <a:xfrm>
              <a:off x="5230749" y="37510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E1E7C23A-F768-CF71-54AE-45FF406CCC07}"/>
                </a:ext>
              </a:extLst>
            </p:cNvPr>
            <p:cNvSpPr/>
            <p:nvPr/>
          </p:nvSpPr>
          <p:spPr>
            <a:xfrm>
              <a:off x="5230749" y="379628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4ACC0883-45FE-FF28-D26C-8740D97805DF}"/>
                </a:ext>
              </a:extLst>
            </p:cNvPr>
            <p:cNvSpPr/>
            <p:nvPr/>
          </p:nvSpPr>
          <p:spPr>
            <a:xfrm>
              <a:off x="5230749" y="384162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EB7607D5-0113-6984-0C5A-3547CD4D913C}"/>
                </a:ext>
              </a:extLst>
            </p:cNvPr>
            <p:cNvSpPr/>
            <p:nvPr/>
          </p:nvSpPr>
          <p:spPr>
            <a:xfrm>
              <a:off x="5230749" y="388686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C3BD68BD-A652-490C-17C7-631027BF3B11}"/>
                </a:ext>
              </a:extLst>
            </p:cNvPr>
            <p:cNvSpPr/>
            <p:nvPr/>
          </p:nvSpPr>
          <p:spPr>
            <a:xfrm>
              <a:off x="5230749" y="39322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204D9649-2433-9601-73F9-E9FB5805176F}"/>
                </a:ext>
              </a:extLst>
            </p:cNvPr>
            <p:cNvSpPr/>
            <p:nvPr/>
          </p:nvSpPr>
          <p:spPr>
            <a:xfrm>
              <a:off x="5230749" y="397744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9296467A-378B-D417-BC96-8D17C6A90744}"/>
                </a:ext>
              </a:extLst>
            </p:cNvPr>
            <p:cNvSpPr/>
            <p:nvPr/>
          </p:nvSpPr>
          <p:spPr>
            <a:xfrm>
              <a:off x="5230749" y="402269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78349CFD-3FE7-ED3B-88E7-2E117EFE1A41}"/>
                </a:ext>
              </a:extLst>
            </p:cNvPr>
            <p:cNvSpPr/>
            <p:nvPr/>
          </p:nvSpPr>
          <p:spPr>
            <a:xfrm>
              <a:off x="5230749" y="411327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808B3BD9-DC7A-3A33-333D-87DDF4C2A351}"/>
                </a:ext>
              </a:extLst>
            </p:cNvPr>
            <p:cNvSpPr/>
            <p:nvPr/>
          </p:nvSpPr>
          <p:spPr>
            <a:xfrm>
              <a:off x="5230749" y="415861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47102336-4FB4-7DE7-807D-19EDA69475C8}"/>
                </a:ext>
              </a:extLst>
            </p:cNvPr>
            <p:cNvSpPr/>
            <p:nvPr/>
          </p:nvSpPr>
          <p:spPr>
            <a:xfrm>
              <a:off x="5230749" y="420385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751BB6BC-62F8-CA88-5C9B-4D22162477DD}"/>
                </a:ext>
              </a:extLst>
            </p:cNvPr>
            <p:cNvSpPr/>
            <p:nvPr/>
          </p:nvSpPr>
          <p:spPr>
            <a:xfrm>
              <a:off x="5230749" y="42491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8E6DBD9B-F2F1-4225-6550-F65F5996D501}"/>
                </a:ext>
              </a:extLst>
            </p:cNvPr>
            <p:cNvSpPr/>
            <p:nvPr/>
          </p:nvSpPr>
          <p:spPr>
            <a:xfrm>
              <a:off x="5230749" y="42944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7B25C46C-C730-FA7F-8A55-5ED6231B1CAF}"/>
                </a:ext>
              </a:extLst>
            </p:cNvPr>
            <p:cNvSpPr/>
            <p:nvPr/>
          </p:nvSpPr>
          <p:spPr>
            <a:xfrm>
              <a:off x="5273611" y="3298221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5B85A49B-0C5E-AFBA-ED2A-3AD08B9A44E5}"/>
                </a:ext>
              </a:extLst>
            </p:cNvPr>
            <p:cNvSpPr/>
            <p:nvPr/>
          </p:nvSpPr>
          <p:spPr>
            <a:xfrm>
              <a:off x="5273611" y="3343465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D478834E-D9E2-3C3F-5E01-4AFC72E0FF8B}"/>
                </a:ext>
              </a:extLst>
            </p:cNvPr>
            <p:cNvSpPr/>
            <p:nvPr/>
          </p:nvSpPr>
          <p:spPr>
            <a:xfrm>
              <a:off x="5273611" y="3388804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EE15B7AD-7804-2B45-3C92-9435D830E425}"/>
                </a:ext>
              </a:extLst>
            </p:cNvPr>
            <p:cNvSpPr/>
            <p:nvPr/>
          </p:nvSpPr>
          <p:spPr>
            <a:xfrm>
              <a:off x="5273611" y="3434048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B1E7C949-2EC6-353A-1C48-13B60F003187}"/>
                </a:ext>
              </a:extLst>
            </p:cNvPr>
            <p:cNvSpPr/>
            <p:nvPr/>
          </p:nvSpPr>
          <p:spPr>
            <a:xfrm>
              <a:off x="5273611" y="3479387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:a16="http://schemas.microsoft.com/office/drawing/2014/main" id="{0CFE94C0-FBDD-8D39-A8EA-D7264C5FBD14}"/>
                </a:ext>
              </a:extLst>
            </p:cNvPr>
            <p:cNvSpPr/>
            <p:nvPr/>
          </p:nvSpPr>
          <p:spPr>
            <a:xfrm>
              <a:off x="5273611" y="352463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865E9050-7AAF-9931-FB99-4F3858BCF523}"/>
                </a:ext>
              </a:extLst>
            </p:cNvPr>
            <p:cNvSpPr/>
            <p:nvPr/>
          </p:nvSpPr>
          <p:spPr>
            <a:xfrm>
              <a:off x="5273611" y="356987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0A843FD3-D15B-0756-2332-0E0EB4A9476A}"/>
                </a:ext>
              </a:extLst>
            </p:cNvPr>
            <p:cNvSpPr/>
            <p:nvPr/>
          </p:nvSpPr>
          <p:spPr>
            <a:xfrm>
              <a:off x="5273611" y="36152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任意多边形: 形状 587">
              <a:extLst>
                <a:ext uri="{FF2B5EF4-FFF2-40B4-BE49-F238E27FC236}">
                  <a16:creationId xmlns:a16="http://schemas.microsoft.com/office/drawing/2014/main" id="{E3276545-FB71-A88B-7930-4AA818588331}"/>
                </a:ext>
              </a:extLst>
            </p:cNvPr>
            <p:cNvSpPr/>
            <p:nvPr/>
          </p:nvSpPr>
          <p:spPr>
            <a:xfrm>
              <a:off x="5273611" y="366045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D18A0257-FD1F-B31C-BBB7-7837CD2FD7B8}"/>
                </a:ext>
              </a:extLst>
            </p:cNvPr>
            <p:cNvSpPr/>
            <p:nvPr/>
          </p:nvSpPr>
          <p:spPr>
            <a:xfrm>
              <a:off x="5273611" y="37057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119E4F65-3833-1556-B853-4F273F1ECF56}"/>
                </a:ext>
              </a:extLst>
            </p:cNvPr>
            <p:cNvSpPr/>
            <p:nvPr/>
          </p:nvSpPr>
          <p:spPr>
            <a:xfrm>
              <a:off x="5273611" y="37510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任意多边形: 形状 590">
              <a:extLst>
                <a:ext uri="{FF2B5EF4-FFF2-40B4-BE49-F238E27FC236}">
                  <a16:creationId xmlns:a16="http://schemas.microsoft.com/office/drawing/2014/main" id="{AAA3903B-0831-E6B9-AFA3-5461343894BC}"/>
                </a:ext>
              </a:extLst>
            </p:cNvPr>
            <p:cNvSpPr/>
            <p:nvPr/>
          </p:nvSpPr>
          <p:spPr>
            <a:xfrm>
              <a:off x="5273611" y="379628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D63A2043-222F-95B6-9683-8432BC5416D0}"/>
                </a:ext>
              </a:extLst>
            </p:cNvPr>
            <p:cNvSpPr/>
            <p:nvPr/>
          </p:nvSpPr>
          <p:spPr>
            <a:xfrm>
              <a:off x="5273611" y="384162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409D17F4-8494-CD74-6838-A8C7E424E5CF}"/>
                </a:ext>
              </a:extLst>
            </p:cNvPr>
            <p:cNvSpPr/>
            <p:nvPr/>
          </p:nvSpPr>
          <p:spPr>
            <a:xfrm>
              <a:off x="5273611" y="388686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任意多边形: 形状 593">
              <a:extLst>
                <a:ext uri="{FF2B5EF4-FFF2-40B4-BE49-F238E27FC236}">
                  <a16:creationId xmlns:a16="http://schemas.microsoft.com/office/drawing/2014/main" id="{F3C27933-1A9F-E045-1768-BF87B9D3234B}"/>
                </a:ext>
              </a:extLst>
            </p:cNvPr>
            <p:cNvSpPr/>
            <p:nvPr/>
          </p:nvSpPr>
          <p:spPr>
            <a:xfrm>
              <a:off x="5273611" y="39322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5014745A-FEB5-C62D-C6C7-20C9A705E1B5}"/>
                </a:ext>
              </a:extLst>
            </p:cNvPr>
            <p:cNvSpPr/>
            <p:nvPr/>
          </p:nvSpPr>
          <p:spPr>
            <a:xfrm>
              <a:off x="5273611" y="397744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C8FA943A-190D-4A03-209A-19B59726586C}"/>
                </a:ext>
              </a:extLst>
            </p:cNvPr>
            <p:cNvSpPr/>
            <p:nvPr/>
          </p:nvSpPr>
          <p:spPr>
            <a:xfrm>
              <a:off x="5273611" y="42491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任意多边形: 形状 596">
              <a:extLst>
                <a:ext uri="{FF2B5EF4-FFF2-40B4-BE49-F238E27FC236}">
                  <a16:creationId xmlns:a16="http://schemas.microsoft.com/office/drawing/2014/main" id="{82E3C006-36BE-342B-126B-7458BAB24C01}"/>
                </a:ext>
              </a:extLst>
            </p:cNvPr>
            <p:cNvSpPr/>
            <p:nvPr/>
          </p:nvSpPr>
          <p:spPr>
            <a:xfrm>
              <a:off x="5273611" y="42944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404A162A-F021-4E77-0905-1A06E47DBE8E}"/>
                </a:ext>
              </a:extLst>
            </p:cNvPr>
            <p:cNvSpPr/>
            <p:nvPr/>
          </p:nvSpPr>
          <p:spPr>
            <a:xfrm>
              <a:off x="5316474" y="3298221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ABC5C830-01B5-6538-F25E-BCF3B25037A8}"/>
                </a:ext>
              </a:extLst>
            </p:cNvPr>
            <p:cNvSpPr/>
            <p:nvPr/>
          </p:nvSpPr>
          <p:spPr>
            <a:xfrm>
              <a:off x="5316474" y="3343465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3DE86EDE-2903-ADEE-15BB-ABC1F1C26934}"/>
                </a:ext>
              </a:extLst>
            </p:cNvPr>
            <p:cNvSpPr/>
            <p:nvPr/>
          </p:nvSpPr>
          <p:spPr>
            <a:xfrm>
              <a:off x="5316474" y="3388804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E4643722-DD27-6239-D1FF-4C38F1455CB1}"/>
                </a:ext>
              </a:extLst>
            </p:cNvPr>
            <p:cNvSpPr/>
            <p:nvPr/>
          </p:nvSpPr>
          <p:spPr>
            <a:xfrm>
              <a:off x="5316474" y="3434048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5D2B116C-0CD1-71C4-9881-B24E542697FF}"/>
                </a:ext>
              </a:extLst>
            </p:cNvPr>
            <p:cNvSpPr/>
            <p:nvPr/>
          </p:nvSpPr>
          <p:spPr>
            <a:xfrm>
              <a:off x="5316474" y="3479387"/>
              <a:ext cx="27051" cy="27051"/>
            </a:xfrm>
            <a:custGeom>
              <a:avLst/>
              <a:gdLst>
                <a:gd name="connsiteX0" fmla="*/ 0 w 27051"/>
                <a:gd name="connsiteY0" fmla="*/ 0 h 27051"/>
                <a:gd name="connsiteX1" fmla="*/ 27051 w 27051"/>
                <a:gd name="connsiteY1" fmla="*/ 0 h 27051"/>
                <a:gd name="connsiteX2" fmla="*/ 27051 w 27051"/>
                <a:gd name="connsiteY2" fmla="*/ 27051 h 27051"/>
                <a:gd name="connsiteX3" fmla="*/ 0 w 27051"/>
                <a:gd name="connsiteY3" fmla="*/ 27051 h 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1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>
              <a:extLst>
                <a:ext uri="{FF2B5EF4-FFF2-40B4-BE49-F238E27FC236}">
                  <a16:creationId xmlns:a16="http://schemas.microsoft.com/office/drawing/2014/main" id="{90475B1E-D244-54F4-A0AA-22A684CCBBCE}"/>
                </a:ext>
              </a:extLst>
            </p:cNvPr>
            <p:cNvSpPr/>
            <p:nvPr/>
          </p:nvSpPr>
          <p:spPr>
            <a:xfrm>
              <a:off x="5316474" y="352463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D4FD29E0-B5A9-4865-9F8C-B953FC70B4D1}"/>
                </a:ext>
              </a:extLst>
            </p:cNvPr>
            <p:cNvSpPr/>
            <p:nvPr/>
          </p:nvSpPr>
          <p:spPr>
            <a:xfrm>
              <a:off x="5316474" y="356987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18EF75B7-16C7-447B-2F16-06127740E6E1}"/>
                </a:ext>
              </a:extLst>
            </p:cNvPr>
            <p:cNvSpPr/>
            <p:nvPr/>
          </p:nvSpPr>
          <p:spPr>
            <a:xfrm>
              <a:off x="5316474" y="36152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:a16="http://schemas.microsoft.com/office/drawing/2014/main" id="{4B104490-6AB1-615E-CFC5-D5612DCBDDE8}"/>
                </a:ext>
              </a:extLst>
            </p:cNvPr>
            <p:cNvSpPr/>
            <p:nvPr/>
          </p:nvSpPr>
          <p:spPr>
            <a:xfrm>
              <a:off x="5316474" y="366045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4569C8AC-AE3C-EA25-F099-14FEB3E143D1}"/>
                </a:ext>
              </a:extLst>
            </p:cNvPr>
            <p:cNvSpPr/>
            <p:nvPr/>
          </p:nvSpPr>
          <p:spPr>
            <a:xfrm>
              <a:off x="5316474" y="37057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3510FCF4-79D4-ED58-1152-FE1D2B46CAB5}"/>
                </a:ext>
              </a:extLst>
            </p:cNvPr>
            <p:cNvSpPr/>
            <p:nvPr/>
          </p:nvSpPr>
          <p:spPr>
            <a:xfrm>
              <a:off x="5316474" y="37510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任意多边形: 形状 608">
              <a:extLst>
                <a:ext uri="{FF2B5EF4-FFF2-40B4-BE49-F238E27FC236}">
                  <a16:creationId xmlns:a16="http://schemas.microsoft.com/office/drawing/2014/main" id="{D591839D-D9F6-0497-F6C0-CF3AE6CFF149}"/>
                </a:ext>
              </a:extLst>
            </p:cNvPr>
            <p:cNvSpPr/>
            <p:nvPr/>
          </p:nvSpPr>
          <p:spPr>
            <a:xfrm>
              <a:off x="5316474" y="379628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B3709C85-DCD5-F743-356C-806C6B8C8F2C}"/>
                </a:ext>
              </a:extLst>
            </p:cNvPr>
            <p:cNvSpPr/>
            <p:nvPr/>
          </p:nvSpPr>
          <p:spPr>
            <a:xfrm>
              <a:off x="5316474" y="384162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FAD34A6B-630D-E474-3D2B-62BE4D3220D1}"/>
                </a:ext>
              </a:extLst>
            </p:cNvPr>
            <p:cNvSpPr/>
            <p:nvPr/>
          </p:nvSpPr>
          <p:spPr>
            <a:xfrm>
              <a:off x="5316474" y="388686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id="{FD2E1C60-4930-7A15-0653-29C11A07BD50}"/>
                </a:ext>
              </a:extLst>
            </p:cNvPr>
            <p:cNvSpPr/>
            <p:nvPr/>
          </p:nvSpPr>
          <p:spPr>
            <a:xfrm>
              <a:off x="5316474" y="39322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33714AB8-336D-FDA8-E0E6-101A6B1E3F89}"/>
                </a:ext>
              </a:extLst>
            </p:cNvPr>
            <p:cNvSpPr/>
            <p:nvPr/>
          </p:nvSpPr>
          <p:spPr>
            <a:xfrm>
              <a:off x="5316474" y="397744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D9825C2D-AE9E-E4A3-E339-863DE37D71CD}"/>
                </a:ext>
              </a:extLst>
            </p:cNvPr>
            <p:cNvSpPr/>
            <p:nvPr/>
          </p:nvSpPr>
          <p:spPr>
            <a:xfrm>
              <a:off x="5316474" y="406803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8FB3CC55-5049-7244-E922-BA77AE66CBC2}"/>
                </a:ext>
              </a:extLst>
            </p:cNvPr>
            <p:cNvSpPr/>
            <p:nvPr/>
          </p:nvSpPr>
          <p:spPr>
            <a:xfrm>
              <a:off x="5316474" y="411327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>
              <a:extLst>
                <a:ext uri="{FF2B5EF4-FFF2-40B4-BE49-F238E27FC236}">
                  <a16:creationId xmlns:a16="http://schemas.microsoft.com/office/drawing/2014/main" id="{521A8750-30B6-BC37-7C2F-408B3D28517A}"/>
                </a:ext>
              </a:extLst>
            </p:cNvPr>
            <p:cNvSpPr/>
            <p:nvPr/>
          </p:nvSpPr>
          <p:spPr>
            <a:xfrm>
              <a:off x="5316474" y="415861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34F5C59B-D775-4A74-64A3-75144BAAD592}"/>
                </a:ext>
              </a:extLst>
            </p:cNvPr>
            <p:cNvSpPr/>
            <p:nvPr/>
          </p:nvSpPr>
          <p:spPr>
            <a:xfrm>
              <a:off x="5316474" y="420385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A6D76CC9-522C-AE6B-D372-1072A643AA1A}"/>
                </a:ext>
              </a:extLst>
            </p:cNvPr>
            <p:cNvSpPr/>
            <p:nvPr/>
          </p:nvSpPr>
          <p:spPr>
            <a:xfrm>
              <a:off x="5316474" y="42944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ED8EA50D-A38D-6FE4-75E8-6F23604909D3}"/>
                </a:ext>
              </a:extLst>
            </p:cNvPr>
            <p:cNvSpPr/>
            <p:nvPr/>
          </p:nvSpPr>
          <p:spPr>
            <a:xfrm>
              <a:off x="5075015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AFD31771-15B5-39BA-586D-4B0EC6111F3F}"/>
                </a:ext>
              </a:extLst>
            </p:cNvPr>
            <p:cNvSpPr/>
            <p:nvPr/>
          </p:nvSpPr>
          <p:spPr>
            <a:xfrm>
              <a:off x="5075015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6B7FAB7F-1736-D997-BAA4-6F092BE20280}"/>
                </a:ext>
              </a:extLst>
            </p:cNvPr>
            <p:cNvSpPr/>
            <p:nvPr/>
          </p:nvSpPr>
          <p:spPr>
            <a:xfrm>
              <a:off x="5075015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B742C00F-EDA1-6C34-36D1-17CB69FC5D33}"/>
                </a:ext>
              </a:extLst>
            </p:cNvPr>
            <p:cNvSpPr/>
            <p:nvPr/>
          </p:nvSpPr>
          <p:spPr>
            <a:xfrm>
              <a:off x="5075015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F3A1249-B57D-8CD7-147C-57D29A174157}"/>
                </a:ext>
              </a:extLst>
            </p:cNvPr>
            <p:cNvSpPr/>
            <p:nvPr/>
          </p:nvSpPr>
          <p:spPr>
            <a:xfrm>
              <a:off x="5075015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4C4BAD65-706C-6F2F-E774-79D495A7A3E4}"/>
                </a:ext>
              </a:extLst>
            </p:cNvPr>
            <p:cNvSpPr/>
            <p:nvPr/>
          </p:nvSpPr>
          <p:spPr>
            <a:xfrm>
              <a:off x="5075015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EEEAFACF-63DF-E150-A821-9A97A4E5B331}"/>
                </a:ext>
              </a:extLst>
            </p:cNvPr>
            <p:cNvSpPr/>
            <p:nvPr/>
          </p:nvSpPr>
          <p:spPr>
            <a:xfrm>
              <a:off x="5075015" y="414032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9BA566F8-F6C6-5EC7-DB07-909D2D297C96}"/>
                </a:ext>
              </a:extLst>
            </p:cNvPr>
            <p:cNvSpPr/>
            <p:nvPr/>
          </p:nvSpPr>
          <p:spPr>
            <a:xfrm>
              <a:off x="5075015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8B433E3B-E17C-101F-EAF3-2102BFCDFEAD}"/>
                </a:ext>
              </a:extLst>
            </p:cNvPr>
            <p:cNvSpPr/>
            <p:nvPr/>
          </p:nvSpPr>
          <p:spPr>
            <a:xfrm>
              <a:off x="5075015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3EFD6360-3C3C-A9BC-AF82-E3AE4DFC1BA2}"/>
                </a:ext>
              </a:extLst>
            </p:cNvPr>
            <p:cNvSpPr/>
            <p:nvPr/>
          </p:nvSpPr>
          <p:spPr>
            <a:xfrm>
              <a:off x="5075015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CC8FC738-8BAF-FFD5-CC4D-CCA025511ADE}"/>
                </a:ext>
              </a:extLst>
            </p:cNvPr>
            <p:cNvSpPr/>
            <p:nvPr/>
          </p:nvSpPr>
          <p:spPr>
            <a:xfrm>
              <a:off x="5075015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2B028EED-CFB1-DBDE-25C3-7FC81A73729D}"/>
                </a:ext>
              </a:extLst>
            </p:cNvPr>
            <p:cNvSpPr/>
            <p:nvPr/>
          </p:nvSpPr>
          <p:spPr>
            <a:xfrm>
              <a:off x="5075015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75A6F8A0-1831-88B8-18B2-5B6958F1DF0E}"/>
                </a:ext>
              </a:extLst>
            </p:cNvPr>
            <p:cNvSpPr/>
            <p:nvPr/>
          </p:nvSpPr>
          <p:spPr>
            <a:xfrm>
              <a:off x="5075015" y="445731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A712EF34-C9A9-3C79-A0FD-4FC0CBB460D3}"/>
                </a:ext>
              </a:extLst>
            </p:cNvPr>
            <p:cNvSpPr/>
            <p:nvPr/>
          </p:nvSpPr>
          <p:spPr>
            <a:xfrm>
              <a:off x="5075015" y="450256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0D9449BD-927B-6FF7-CA51-7BDE43607A0A}"/>
                </a:ext>
              </a:extLst>
            </p:cNvPr>
            <p:cNvSpPr/>
            <p:nvPr/>
          </p:nvSpPr>
          <p:spPr>
            <a:xfrm>
              <a:off x="5075015" y="454790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C34A982B-E883-F8D5-9BE7-628AD3A43775}"/>
                </a:ext>
              </a:extLst>
            </p:cNvPr>
            <p:cNvSpPr/>
            <p:nvPr/>
          </p:nvSpPr>
          <p:spPr>
            <a:xfrm>
              <a:off x="5117877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41BBE4A2-EBC7-E620-611C-A0A142B0958F}"/>
                </a:ext>
              </a:extLst>
            </p:cNvPr>
            <p:cNvSpPr/>
            <p:nvPr/>
          </p:nvSpPr>
          <p:spPr>
            <a:xfrm>
              <a:off x="5117877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72B5FABA-EB44-F6FF-9B26-623632E65A4C}"/>
                </a:ext>
              </a:extLst>
            </p:cNvPr>
            <p:cNvSpPr/>
            <p:nvPr/>
          </p:nvSpPr>
          <p:spPr>
            <a:xfrm>
              <a:off x="5117877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任意多边形: 形状 636">
              <a:extLst>
                <a:ext uri="{FF2B5EF4-FFF2-40B4-BE49-F238E27FC236}">
                  <a16:creationId xmlns:a16="http://schemas.microsoft.com/office/drawing/2014/main" id="{7347A7DF-7A9C-50E3-FE8E-E244E0838250}"/>
                </a:ext>
              </a:extLst>
            </p:cNvPr>
            <p:cNvSpPr/>
            <p:nvPr/>
          </p:nvSpPr>
          <p:spPr>
            <a:xfrm>
              <a:off x="5117877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任意多边形: 形状 637">
              <a:extLst>
                <a:ext uri="{FF2B5EF4-FFF2-40B4-BE49-F238E27FC236}">
                  <a16:creationId xmlns:a16="http://schemas.microsoft.com/office/drawing/2014/main" id="{2E67154B-1C24-EBC4-9781-0F0111756DC3}"/>
                </a:ext>
              </a:extLst>
            </p:cNvPr>
            <p:cNvSpPr/>
            <p:nvPr/>
          </p:nvSpPr>
          <p:spPr>
            <a:xfrm>
              <a:off x="5117877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:a16="http://schemas.microsoft.com/office/drawing/2014/main" id="{2C68CE8E-538F-13AB-7B1E-083432FBB3DE}"/>
                </a:ext>
              </a:extLst>
            </p:cNvPr>
            <p:cNvSpPr/>
            <p:nvPr/>
          </p:nvSpPr>
          <p:spPr>
            <a:xfrm>
              <a:off x="5117877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1A08D4DC-36AF-9782-402A-C6378589BA4B}"/>
                </a:ext>
              </a:extLst>
            </p:cNvPr>
            <p:cNvSpPr/>
            <p:nvPr/>
          </p:nvSpPr>
          <p:spPr>
            <a:xfrm>
              <a:off x="5117877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7B542628-4EA7-DA7C-ADE9-159CF12F852A}"/>
                </a:ext>
              </a:extLst>
            </p:cNvPr>
            <p:cNvSpPr/>
            <p:nvPr/>
          </p:nvSpPr>
          <p:spPr>
            <a:xfrm>
              <a:off x="5117877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26626168-9BD8-3B9B-58FB-3397530A63AE}"/>
                </a:ext>
              </a:extLst>
            </p:cNvPr>
            <p:cNvSpPr/>
            <p:nvPr/>
          </p:nvSpPr>
          <p:spPr>
            <a:xfrm>
              <a:off x="5117877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8B002E49-EE41-9821-ECB5-29EE9F16B0CD}"/>
                </a:ext>
              </a:extLst>
            </p:cNvPr>
            <p:cNvSpPr/>
            <p:nvPr/>
          </p:nvSpPr>
          <p:spPr>
            <a:xfrm>
              <a:off x="5117877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B37ADFF8-0FEB-BF6E-AA96-FB11776095D2}"/>
                </a:ext>
              </a:extLst>
            </p:cNvPr>
            <p:cNvSpPr/>
            <p:nvPr/>
          </p:nvSpPr>
          <p:spPr>
            <a:xfrm>
              <a:off x="5117877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8993A19B-9683-82ED-7A1B-07A0B41BD538}"/>
                </a:ext>
              </a:extLst>
            </p:cNvPr>
            <p:cNvSpPr/>
            <p:nvPr/>
          </p:nvSpPr>
          <p:spPr>
            <a:xfrm>
              <a:off x="5117877" y="445731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5246EB27-FD5A-8DD6-3D7A-C464DC0CA2C5}"/>
                </a:ext>
              </a:extLst>
            </p:cNvPr>
            <p:cNvSpPr/>
            <p:nvPr/>
          </p:nvSpPr>
          <p:spPr>
            <a:xfrm>
              <a:off x="5117877" y="450256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D0540801-568C-E005-FABD-DF61CAD9FB83}"/>
                </a:ext>
              </a:extLst>
            </p:cNvPr>
            <p:cNvSpPr/>
            <p:nvPr/>
          </p:nvSpPr>
          <p:spPr>
            <a:xfrm>
              <a:off x="5117877" y="454790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8453F0F6-55F8-5E94-2C39-3AE9D1D9A835}"/>
                </a:ext>
              </a:extLst>
            </p:cNvPr>
            <p:cNvSpPr/>
            <p:nvPr/>
          </p:nvSpPr>
          <p:spPr>
            <a:xfrm>
              <a:off x="5160835" y="386857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49E9E91B-2248-6645-9BE0-B15418F000C8}"/>
                </a:ext>
              </a:extLst>
            </p:cNvPr>
            <p:cNvSpPr/>
            <p:nvPr/>
          </p:nvSpPr>
          <p:spPr>
            <a:xfrm>
              <a:off x="5160835" y="391391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165A9230-8304-7C16-6461-9F06B7DB8EF4}"/>
                </a:ext>
              </a:extLst>
            </p:cNvPr>
            <p:cNvSpPr/>
            <p:nvPr/>
          </p:nvSpPr>
          <p:spPr>
            <a:xfrm>
              <a:off x="5160835" y="395916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20ED9C1F-07A4-F074-E151-E55B41037D6B}"/>
                </a:ext>
              </a:extLst>
            </p:cNvPr>
            <p:cNvSpPr/>
            <p:nvPr/>
          </p:nvSpPr>
          <p:spPr>
            <a:xfrm>
              <a:off x="5160835" y="400450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9D122384-2540-D75F-779E-C078F01BEC72}"/>
                </a:ext>
              </a:extLst>
            </p:cNvPr>
            <p:cNvSpPr/>
            <p:nvPr/>
          </p:nvSpPr>
          <p:spPr>
            <a:xfrm>
              <a:off x="5160835" y="404974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FD129B63-7BE6-5C14-D637-F5B5CDF7CDA8}"/>
                </a:ext>
              </a:extLst>
            </p:cNvPr>
            <p:cNvSpPr/>
            <p:nvPr/>
          </p:nvSpPr>
          <p:spPr>
            <a:xfrm>
              <a:off x="5160835" y="409498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5EB1527A-0229-4CF2-CA28-B66FC9CCE444}"/>
                </a:ext>
              </a:extLst>
            </p:cNvPr>
            <p:cNvSpPr/>
            <p:nvPr/>
          </p:nvSpPr>
          <p:spPr>
            <a:xfrm>
              <a:off x="5160835" y="418557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B97D0509-A77E-0B9B-A521-3B5C37DA8FC6}"/>
                </a:ext>
              </a:extLst>
            </p:cNvPr>
            <p:cNvSpPr/>
            <p:nvPr/>
          </p:nvSpPr>
          <p:spPr>
            <a:xfrm>
              <a:off x="5160835" y="423090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4BCA530B-290C-2347-EA28-E52FE3067D8C}"/>
                </a:ext>
              </a:extLst>
            </p:cNvPr>
            <p:cNvSpPr/>
            <p:nvPr/>
          </p:nvSpPr>
          <p:spPr>
            <a:xfrm>
              <a:off x="5160835" y="427615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F3B88FA3-F4B1-C0C3-BB51-5EF4A072CBF0}"/>
                </a:ext>
              </a:extLst>
            </p:cNvPr>
            <p:cNvSpPr/>
            <p:nvPr/>
          </p:nvSpPr>
          <p:spPr>
            <a:xfrm>
              <a:off x="5160835" y="43213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FDB3DF68-66C6-998D-A291-389AEAE9E318}"/>
                </a:ext>
              </a:extLst>
            </p:cNvPr>
            <p:cNvSpPr/>
            <p:nvPr/>
          </p:nvSpPr>
          <p:spPr>
            <a:xfrm>
              <a:off x="5160835" y="436673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任意多边形: 形状 658">
              <a:extLst>
                <a:ext uri="{FF2B5EF4-FFF2-40B4-BE49-F238E27FC236}">
                  <a16:creationId xmlns:a16="http://schemas.microsoft.com/office/drawing/2014/main" id="{DF78A673-0265-D214-928C-217FB1AB6A49}"/>
                </a:ext>
              </a:extLst>
            </p:cNvPr>
            <p:cNvSpPr/>
            <p:nvPr/>
          </p:nvSpPr>
          <p:spPr>
            <a:xfrm>
              <a:off x="5160835" y="44119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任意多边形: 形状 659">
              <a:extLst>
                <a:ext uri="{FF2B5EF4-FFF2-40B4-BE49-F238E27FC236}">
                  <a16:creationId xmlns:a16="http://schemas.microsoft.com/office/drawing/2014/main" id="{E05A0CE3-7DE2-311C-5A50-594F45067019}"/>
                </a:ext>
              </a:extLst>
            </p:cNvPr>
            <p:cNvSpPr/>
            <p:nvPr/>
          </p:nvSpPr>
          <p:spPr>
            <a:xfrm>
              <a:off x="5160835" y="445731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任意多边形: 形状 660">
              <a:extLst>
                <a:ext uri="{FF2B5EF4-FFF2-40B4-BE49-F238E27FC236}">
                  <a16:creationId xmlns:a16="http://schemas.microsoft.com/office/drawing/2014/main" id="{59F526F1-8624-0506-A522-375FB8619A67}"/>
                </a:ext>
              </a:extLst>
            </p:cNvPr>
            <p:cNvSpPr/>
            <p:nvPr/>
          </p:nvSpPr>
          <p:spPr>
            <a:xfrm>
              <a:off x="5160835" y="450256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任意多边形: 形状 661">
              <a:extLst>
                <a:ext uri="{FF2B5EF4-FFF2-40B4-BE49-F238E27FC236}">
                  <a16:creationId xmlns:a16="http://schemas.microsoft.com/office/drawing/2014/main" id="{9F81BA4C-B557-E7AE-FF94-23D73AD8C8EB}"/>
                </a:ext>
              </a:extLst>
            </p:cNvPr>
            <p:cNvSpPr/>
            <p:nvPr/>
          </p:nvSpPr>
          <p:spPr>
            <a:xfrm>
              <a:off x="5160835" y="454790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任意多边形: 形状 662">
              <a:extLst>
                <a:ext uri="{FF2B5EF4-FFF2-40B4-BE49-F238E27FC236}">
                  <a16:creationId xmlns:a16="http://schemas.microsoft.com/office/drawing/2014/main" id="{88CCA29F-8A65-3FFC-C2B9-7AA3E82A8AD8}"/>
                </a:ext>
              </a:extLst>
            </p:cNvPr>
            <p:cNvSpPr/>
            <p:nvPr/>
          </p:nvSpPr>
          <p:spPr>
            <a:xfrm>
              <a:off x="6064853" y="36152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任意多边形: 形状 663">
              <a:extLst>
                <a:ext uri="{FF2B5EF4-FFF2-40B4-BE49-F238E27FC236}">
                  <a16:creationId xmlns:a16="http://schemas.microsoft.com/office/drawing/2014/main" id="{58D49577-D536-A212-F0EA-639F6413D5E9}"/>
                </a:ext>
              </a:extLst>
            </p:cNvPr>
            <p:cNvSpPr/>
            <p:nvPr/>
          </p:nvSpPr>
          <p:spPr>
            <a:xfrm>
              <a:off x="6064853" y="366045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任意多边形: 形状 664">
              <a:extLst>
                <a:ext uri="{FF2B5EF4-FFF2-40B4-BE49-F238E27FC236}">
                  <a16:creationId xmlns:a16="http://schemas.microsoft.com/office/drawing/2014/main" id="{60A1DA89-2287-7B94-9BA4-C5984A5DD6FC}"/>
                </a:ext>
              </a:extLst>
            </p:cNvPr>
            <p:cNvSpPr/>
            <p:nvPr/>
          </p:nvSpPr>
          <p:spPr>
            <a:xfrm>
              <a:off x="6064853" y="37057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任意多边形: 形状 665">
              <a:extLst>
                <a:ext uri="{FF2B5EF4-FFF2-40B4-BE49-F238E27FC236}">
                  <a16:creationId xmlns:a16="http://schemas.microsoft.com/office/drawing/2014/main" id="{702D6D4D-E1E8-871A-B3D5-DDDD578826FF}"/>
                </a:ext>
              </a:extLst>
            </p:cNvPr>
            <p:cNvSpPr/>
            <p:nvPr/>
          </p:nvSpPr>
          <p:spPr>
            <a:xfrm>
              <a:off x="6064853" y="37510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任意多边形: 形状 666">
              <a:extLst>
                <a:ext uri="{FF2B5EF4-FFF2-40B4-BE49-F238E27FC236}">
                  <a16:creationId xmlns:a16="http://schemas.microsoft.com/office/drawing/2014/main" id="{6747C0EE-177D-2F2E-A3F4-46B3D56E28EB}"/>
                </a:ext>
              </a:extLst>
            </p:cNvPr>
            <p:cNvSpPr/>
            <p:nvPr/>
          </p:nvSpPr>
          <p:spPr>
            <a:xfrm>
              <a:off x="6064853" y="379628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任意多边形: 形状 667">
              <a:extLst>
                <a:ext uri="{FF2B5EF4-FFF2-40B4-BE49-F238E27FC236}">
                  <a16:creationId xmlns:a16="http://schemas.microsoft.com/office/drawing/2014/main" id="{9DA68224-9DD3-B795-B2BC-9ED25251A9C8}"/>
                </a:ext>
              </a:extLst>
            </p:cNvPr>
            <p:cNvSpPr/>
            <p:nvPr/>
          </p:nvSpPr>
          <p:spPr>
            <a:xfrm>
              <a:off x="6064853" y="384162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任意多边形: 形状 668">
              <a:extLst>
                <a:ext uri="{FF2B5EF4-FFF2-40B4-BE49-F238E27FC236}">
                  <a16:creationId xmlns:a16="http://schemas.microsoft.com/office/drawing/2014/main" id="{A58924C4-B896-CC07-4842-74ADA7A9E8BC}"/>
                </a:ext>
              </a:extLst>
            </p:cNvPr>
            <p:cNvSpPr/>
            <p:nvPr/>
          </p:nvSpPr>
          <p:spPr>
            <a:xfrm>
              <a:off x="6064853" y="388686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34E5BAC4-5916-4362-AADC-39F178508534}"/>
                </a:ext>
              </a:extLst>
            </p:cNvPr>
            <p:cNvSpPr/>
            <p:nvPr/>
          </p:nvSpPr>
          <p:spPr>
            <a:xfrm>
              <a:off x="6064853" y="39322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任意多边形: 形状 670">
              <a:extLst>
                <a:ext uri="{FF2B5EF4-FFF2-40B4-BE49-F238E27FC236}">
                  <a16:creationId xmlns:a16="http://schemas.microsoft.com/office/drawing/2014/main" id="{8CC86E47-C1E1-73FB-DA49-787B259ED003}"/>
                </a:ext>
              </a:extLst>
            </p:cNvPr>
            <p:cNvSpPr/>
            <p:nvPr/>
          </p:nvSpPr>
          <p:spPr>
            <a:xfrm>
              <a:off x="6064853" y="397744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任意多边形: 形状 671">
              <a:extLst>
                <a:ext uri="{FF2B5EF4-FFF2-40B4-BE49-F238E27FC236}">
                  <a16:creationId xmlns:a16="http://schemas.microsoft.com/office/drawing/2014/main" id="{3F33EEF7-0309-06AE-DD5A-24E39C157F6F}"/>
                </a:ext>
              </a:extLst>
            </p:cNvPr>
            <p:cNvSpPr/>
            <p:nvPr/>
          </p:nvSpPr>
          <p:spPr>
            <a:xfrm>
              <a:off x="6064853" y="402269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任意多边形: 形状 672">
              <a:extLst>
                <a:ext uri="{FF2B5EF4-FFF2-40B4-BE49-F238E27FC236}">
                  <a16:creationId xmlns:a16="http://schemas.microsoft.com/office/drawing/2014/main" id="{488338F3-EBE0-DE0F-63FA-B7926FE0AA15}"/>
                </a:ext>
              </a:extLst>
            </p:cNvPr>
            <p:cNvSpPr/>
            <p:nvPr/>
          </p:nvSpPr>
          <p:spPr>
            <a:xfrm>
              <a:off x="6064853" y="406803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:a16="http://schemas.microsoft.com/office/drawing/2014/main" id="{4845D7E6-566D-459A-F8D1-C57EFD5DF68E}"/>
                </a:ext>
              </a:extLst>
            </p:cNvPr>
            <p:cNvSpPr/>
            <p:nvPr/>
          </p:nvSpPr>
          <p:spPr>
            <a:xfrm>
              <a:off x="6064853" y="411327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任意多边形: 形状 674">
              <a:extLst>
                <a:ext uri="{FF2B5EF4-FFF2-40B4-BE49-F238E27FC236}">
                  <a16:creationId xmlns:a16="http://schemas.microsoft.com/office/drawing/2014/main" id="{FF560E40-BF3B-E409-7AEB-19699E50698A}"/>
                </a:ext>
              </a:extLst>
            </p:cNvPr>
            <p:cNvSpPr/>
            <p:nvPr/>
          </p:nvSpPr>
          <p:spPr>
            <a:xfrm>
              <a:off x="6064853" y="415861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任意多边形: 形状 675">
              <a:extLst>
                <a:ext uri="{FF2B5EF4-FFF2-40B4-BE49-F238E27FC236}">
                  <a16:creationId xmlns:a16="http://schemas.microsoft.com/office/drawing/2014/main" id="{B24C3D0A-5FE2-9E63-457F-B4ADCB4C21AC}"/>
                </a:ext>
              </a:extLst>
            </p:cNvPr>
            <p:cNvSpPr/>
            <p:nvPr/>
          </p:nvSpPr>
          <p:spPr>
            <a:xfrm>
              <a:off x="6064853" y="424919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任意多边形: 形状 676">
              <a:extLst>
                <a:ext uri="{FF2B5EF4-FFF2-40B4-BE49-F238E27FC236}">
                  <a16:creationId xmlns:a16="http://schemas.microsoft.com/office/drawing/2014/main" id="{BA04D523-23E7-5F82-AB2B-A27E0ACDA5CF}"/>
                </a:ext>
              </a:extLst>
            </p:cNvPr>
            <p:cNvSpPr/>
            <p:nvPr/>
          </p:nvSpPr>
          <p:spPr>
            <a:xfrm>
              <a:off x="6064853" y="42944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任意多边形: 形状 677">
              <a:extLst>
                <a:ext uri="{FF2B5EF4-FFF2-40B4-BE49-F238E27FC236}">
                  <a16:creationId xmlns:a16="http://schemas.microsoft.com/office/drawing/2014/main" id="{743ED340-564B-EC11-A238-5C5E68AC39B9}"/>
                </a:ext>
              </a:extLst>
            </p:cNvPr>
            <p:cNvSpPr/>
            <p:nvPr/>
          </p:nvSpPr>
          <p:spPr>
            <a:xfrm>
              <a:off x="6064853" y="433968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任意多边形: 形状 678">
              <a:extLst>
                <a:ext uri="{FF2B5EF4-FFF2-40B4-BE49-F238E27FC236}">
                  <a16:creationId xmlns:a16="http://schemas.microsoft.com/office/drawing/2014/main" id="{BAA436E9-86FF-F77E-C7F7-6E0964E2A72E}"/>
                </a:ext>
              </a:extLst>
            </p:cNvPr>
            <p:cNvSpPr/>
            <p:nvPr/>
          </p:nvSpPr>
          <p:spPr>
            <a:xfrm>
              <a:off x="6064853" y="438502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任意多边形: 形状 679">
              <a:extLst>
                <a:ext uri="{FF2B5EF4-FFF2-40B4-BE49-F238E27FC236}">
                  <a16:creationId xmlns:a16="http://schemas.microsoft.com/office/drawing/2014/main" id="{F5D3CD63-0EBA-6297-801B-C13285CE8804}"/>
                </a:ext>
              </a:extLst>
            </p:cNvPr>
            <p:cNvSpPr/>
            <p:nvPr/>
          </p:nvSpPr>
          <p:spPr>
            <a:xfrm>
              <a:off x="6064853" y="447560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任意多边形: 形状 680">
              <a:extLst>
                <a:ext uri="{FF2B5EF4-FFF2-40B4-BE49-F238E27FC236}">
                  <a16:creationId xmlns:a16="http://schemas.microsoft.com/office/drawing/2014/main" id="{F6C29F72-807B-5F2A-067D-BD426B89B23A}"/>
                </a:ext>
              </a:extLst>
            </p:cNvPr>
            <p:cNvSpPr/>
            <p:nvPr/>
          </p:nvSpPr>
          <p:spPr>
            <a:xfrm>
              <a:off x="6064853" y="452085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任意多边形: 形状 681">
              <a:extLst>
                <a:ext uri="{FF2B5EF4-FFF2-40B4-BE49-F238E27FC236}">
                  <a16:creationId xmlns:a16="http://schemas.microsoft.com/office/drawing/2014/main" id="{1E17E956-FC57-9CED-00D5-F3C8B5F68AF5}"/>
                </a:ext>
              </a:extLst>
            </p:cNvPr>
            <p:cNvSpPr/>
            <p:nvPr/>
          </p:nvSpPr>
          <p:spPr>
            <a:xfrm>
              <a:off x="6064853" y="456609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任意多边形: 形状 682">
              <a:extLst>
                <a:ext uri="{FF2B5EF4-FFF2-40B4-BE49-F238E27FC236}">
                  <a16:creationId xmlns:a16="http://schemas.microsoft.com/office/drawing/2014/main" id="{594828A5-3E22-E3A8-1B62-60B66D8389BF}"/>
                </a:ext>
              </a:extLst>
            </p:cNvPr>
            <p:cNvSpPr/>
            <p:nvPr/>
          </p:nvSpPr>
          <p:spPr>
            <a:xfrm>
              <a:off x="6107811" y="361521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任意多边形: 形状 683">
              <a:extLst>
                <a:ext uri="{FF2B5EF4-FFF2-40B4-BE49-F238E27FC236}">
                  <a16:creationId xmlns:a16="http://schemas.microsoft.com/office/drawing/2014/main" id="{C1C834B8-5B63-EB3B-8F28-642D5E263F81}"/>
                </a:ext>
              </a:extLst>
            </p:cNvPr>
            <p:cNvSpPr/>
            <p:nvPr/>
          </p:nvSpPr>
          <p:spPr>
            <a:xfrm>
              <a:off x="6107811" y="366045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任意多边形: 形状 684">
              <a:extLst>
                <a:ext uri="{FF2B5EF4-FFF2-40B4-BE49-F238E27FC236}">
                  <a16:creationId xmlns:a16="http://schemas.microsoft.com/office/drawing/2014/main" id="{4E0B572F-2CD7-19AC-76BC-B917F3E725B7}"/>
                </a:ext>
              </a:extLst>
            </p:cNvPr>
            <p:cNvSpPr/>
            <p:nvPr/>
          </p:nvSpPr>
          <p:spPr>
            <a:xfrm>
              <a:off x="6107811" y="370579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任意多边形: 形状 685">
              <a:extLst>
                <a:ext uri="{FF2B5EF4-FFF2-40B4-BE49-F238E27FC236}">
                  <a16:creationId xmlns:a16="http://schemas.microsoft.com/office/drawing/2014/main" id="{A1E57B29-32C5-568F-52C1-C75DD5B02F7F}"/>
                </a:ext>
              </a:extLst>
            </p:cNvPr>
            <p:cNvSpPr/>
            <p:nvPr/>
          </p:nvSpPr>
          <p:spPr>
            <a:xfrm>
              <a:off x="6107811" y="375104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任意多边形: 形状 686">
              <a:extLst>
                <a:ext uri="{FF2B5EF4-FFF2-40B4-BE49-F238E27FC236}">
                  <a16:creationId xmlns:a16="http://schemas.microsoft.com/office/drawing/2014/main" id="{7B358464-241C-0F3C-1E56-66E8288189AD}"/>
                </a:ext>
              </a:extLst>
            </p:cNvPr>
            <p:cNvSpPr/>
            <p:nvPr/>
          </p:nvSpPr>
          <p:spPr>
            <a:xfrm>
              <a:off x="6107811" y="379628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任意多边形: 形状 687">
              <a:extLst>
                <a:ext uri="{FF2B5EF4-FFF2-40B4-BE49-F238E27FC236}">
                  <a16:creationId xmlns:a16="http://schemas.microsoft.com/office/drawing/2014/main" id="{0700585A-D5F1-F64C-4B53-5C469F0487E1}"/>
                </a:ext>
              </a:extLst>
            </p:cNvPr>
            <p:cNvSpPr/>
            <p:nvPr/>
          </p:nvSpPr>
          <p:spPr>
            <a:xfrm>
              <a:off x="6107811" y="384162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任意多边形: 形状 688">
              <a:extLst>
                <a:ext uri="{FF2B5EF4-FFF2-40B4-BE49-F238E27FC236}">
                  <a16:creationId xmlns:a16="http://schemas.microsoft.com/office/drawing/2014/main" id="{25D4E70F-8628-6F73-E07B-54139F54DB3C}"/>
                </a:ext>
              </a:extLst>
            </p:cNvPr>
            <p:cNvSpPr/>
            <p:nvPr/>
          </p:nvSpPr>
          <p:spPr>
            <a:xfrm>
              <a:off x="6107811" y="388686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任意多边形: 形状 689">
              <a:extLst>
                <a:ext uri="{FF2B5EF4-FFF2-40B4-BE49-F238E27FC236}">
                  <a16:creationId xmlns:a16="http://schemas.microsoft.com/office/drawing/2014/main" id="{F940F2A5-B6EA-C816-C6F5-6B4F6C0BD30E}"/>
                </a:ext>
              </a:extLst>
            </p:cNvPr>
            <p:cNvSpPr/>
            <p:nvPr/>
          </p:nvSpPr>
          <p:spPr>
            <a:xfrm>
              <a:off x="6107811" y="393220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任意多边形: 形状 690">
              <a:extLst>
                <a:ext uri="{FF2B5EF4-FFF2-40B4-BE49-F238E27FC236}">
                  <a16:creationId xmlns:a16="http://schemas.microsoft.com/office/drawing/2014/main" id="{3A9291E6-FC1A-C1CD-EF38-B4163CF375D1}"/>
                </a:ext>
              </a:extLst>
            </p:cNvPr>
            <p:cNvSpPr/>
            <p:nvPr/>
          </p:nvSpPr>
          <p:spPr>
            <a:xfrm>
              <a:off x="6107811" y="3977449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任意多边形: 形状 691">
              <a:extLst>
                <a:ext uri="{FF2B5EF4-FFF2-40B4-BE49-F238E27FC236}">
                  <a16:creationId xmlns:a16="http://schemas.microsoft.com/office/drawing/2014/main" id="{5A925BC4-91D0-227E-87E8-388CB5C91746}"/>
                </a:ext>
              </a:extLst>
            </p:cNvPr>
            <p:cNvSpPr/>
            <p:nvPr/>
          </p:nvSpPr>
          <p:spPr>
            <a:xfrm>
              <a:off x="6107811" y="402269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任意多边形: 形状 692">
              <a:extLst>
                <a:ext uri="{FF2B5EF4-FFF2-40B4-BE49-F238E27FC236}">
                  <a16:creationId xmlns:a16="http://schemas.microsoft.com/office/drawing/2014/main" id="{765BF1C3-59CF-1DD5-0A28-14C00C59C7A2}"/>
                </a:ext>
              </a:extLst>
            </p:cNvPr>
            <p:cNvSpPr/>
            <p:nvPr/>
          </p:nvSpPr>
          <p:spPr>
            <a:xfrm>
              <a:off x="6107811" y="406803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58B04675-D92D-DB1A-A524-03E9775C96C7}"/>
                </a:ext>
              </a:extLst>
            </p:cNvPr>
            <p:cNvSpPr/>
            <p:nvPr/>
          </p:nvSpPr>
          <p:spPr>
            <a:xfrm>
              <a:off x="6107811" y="411327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683992B0-8F59-0557-35A0-1E98DC36C819}"/>
                </a:ext>
              </a:extLst>
            </p:cNvPr>
            <p:cNvSpPr/>
            <p:nvPr/>
          </p:nvSpPr>
          <p:spPr>
            <a:xfrm>
              <a:off x="6107811" y="415861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93DEE29-0DC8-BE2F-9C96-1980AAE2811B}"/>
                </a:ext>
              </a:extLst>
            </p:cNvPr>
            <p:cNvSpPr/>
            <p:nvPr/>
          </p:nvSpPr>
          <p:spPr>
            <a:xfrm>
              <a:off x="6107811" y="42944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52A30D8D-58F1-F8DE-3482-30DA42EEAD6F}"/>
                </a:ext>
              </a:extLst>
            </p:cNvPr>
            <p:cNvSpPr/>
            <p:nvPr/>
          </p:nvSpPr>
          <p:spPr>
            <a:xfrm>
              <a:off x="6107811" y="433968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AE11FF43-1707-45AC-0B33-DF04FC1374C7}"/>
                </a:ext>
              </a:extLst>
            </p:cNvPr>
            <p:cNvSpPr/>
            <p:nvPr/>
          </p:nvSpPr>
          <p:spPr>
            <a:xfrm>
              <a:off x="6107811" y="443026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9BFA7905-CA6E-8AAB-7A5B-BB93C92B98EE}"/>
                </a:ext>
              </a:extLst>
            </p:cNvPr>
            <p:cNvSpPr/>
            <p:nvPr/>
          </p:nvSpPr>
          <p:spPr>
            <a:xfrm>
              <a:off x="6107811" y="4475607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BE393017-A419-7D1B-A28A-D5E2009BEDEE}"/>
                </a:ext>
              </a:extLst>
            </p:cNvPr>
            <p:cNvSpPr/>
            <p:nvPr/>
          </p:nvSpPr>
          <p:spPr>
            <a:xfrm>
              <a:off x="6107811" y="452085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311E205B-0870-796B-0BEA-FE5E473CBC20}"/>
                </a:ext>
              </a:extLst>
            </p:cNvPr>
            <p:cNvSpPr/>
            <p:nvPr/>
          </p:nvSpPr>
          <p:spPr>
            <a:xfrm>
              <a:off x="6107811" y="456609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FED86BFC-4736-99C2-8A77-30204E3A71E3}"/>
                </a:ext>
              </a:extLst>
            </p:cNvPr>
            <p:cNvSpPr/>
            <p:nvPr/>
          </p:nvSpPr>
          <p:spPr>
            <a:xfrm>
              <a:off x="6150673" y="361521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302F929F-9223-9662-7AD3-C246F90A255C}"/>
                </a:ext>
              </a:extLst>
            </p:cNvPr>
            <p:cNvSpPr/>
            <p:nvPr/>
          </p:nvSpPr>
          <p:spPr>
            <a:xfrm>
              <a:off x="6150673" y="36604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32165746-9880-8A48-5600-25AA77F4AD69}"/>
                </a:ext>
              </a:extLst>
            </p:cNvPr>
            <p:cNvSpPr/>
            <p:nvPr/>
          </p:nvSpPr>
          <p:spPr>
            <a:xfrm>
              <a:off x="6150673" y="370579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B37D12B4-AC26-1C61-DFBC-7D41F3D5D16F}"/>
                </a:ext>
              </a:extLst>
            </p:cNvPr>
            <p:cNvSpPr/>
            <p:nvPr/>
          </p:nvSpPr>
          <p:spPr>
            <a:xfrm>
              <a:off x="6150673" y="375104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1589BB91-AF38-5A05-B34D-E6AC1D8CFA1C}"/>
                </a:ext>
              </a:extLst>
            </p:cNvPr>
            <p:cNvSpPr/>
            <p:nvPr/>
          </p:nvSpPr>
          <p:spPr>
            <a:xfrm>
              <a:off x="6150673" y="37962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FEA199FA-0F22-C55C-4D6C-F24AA451CDB1}"/>
                </a:ext>
              </a:extLst>
            </p:cNvPr>
            <p:cNvSpPr/>
            <p:nvPr/>
          </p:nvSpPr>
          <p:spPr>
            <a:xfrm>
              <a:off x="6150673" y="384162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E22CA96C-C751-6F78-7C3B-BF7D754EF7D3}"/>
                </a:ext>
              </a:extLst>
            </p:cNvPr>
            <p:cNvSpPr/>
            <p:nvPr/>
          </p:nvSpPr>
          <p:spPr>
            <a:xfrm>
              <a:off x="6150673" y="388686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1585A215-7639-23DE-3626-D159AABFA66C}"/>
                </a:ext>
              </a:extLst>
            </p:cNvPr>
            <p:cNvSpPr/>
            <p:nvPr/>
          </p:nvSpPr>
          <p:spPr>
            <a:xfrm>
              <a:off x="6150673" y="393220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C7A7FAD6-DEC1-12FD-4216-B8CB46C9B0FE}"/>
                </a:ext>
              </a:extLst>
            </p:cNvPr>
            <p:cNvSpPr/>
            <p:nvPr/>
          </p:nvSpPr>
          <p:spPr>
            <a:xfrm>
              <a:off x="6150673" y="397744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3C80B35D-6D5A-9FD7-C68C-E29552DB9E78}"/>
                </a:ext>
              </a:extLst>
            </p:cNvPr>
            <p:cNvSpPr/>
            <p:nvPr/>
          </p:nvSpPr>
          <p:spPr>
            <a:xfrm>
              <a:off x="6150673" y="402269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2CF05ECD-C421-1FED-BC57-415C99D2F00E}"/>
                </a:ext>
              </a:extLst>
            </p:cNvPr>
            <p:cNvSpPr/>
            <p:nvPr/>
          </p:nvSpPr>
          <p:spPr>
            <a:xfrm>
              <a:off x="6150673" y="406803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50DBB22B-54AF-62A5-D01C-98A84092E6B5}"/>
                </a:ext>
              </a:extLst>
            </p:cNvPr>
            <p:cNvSpPr/>
            <p:nvPr/>
          </p:nvSpPr>
          <p:spPr>
            <a:xfrm>
              <a:off x="6150673" y="41132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0E338595-F221-8792-F066-729B7454EF11}"/>
                </a:ext>
              </a:extLst>
            </p:cNvPr>
            <p:cNvSpPr/>
            <p:nvPr/>
          </p:nvSpPr>
          <p:spPr>
            <a:xfrm>
              <a:off x="6150673" y="415861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E29001EE-3165-89E4-28AD-4C21B1DD7D20}"/>
                </a:ext>
              </a:extLst>
            </p:cNvPr>
            <p:cNvSpPr/>
            <p:nvPr/>
          </p:nvSpPr>
          <p:spPr>
            <a:xfrm>
              <a:off x="6150673" y="420385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AAAAEED5-A2B6-7216-159A-DD85C073E4A1}"/>
                </a:ext>
              </a:extLst>
            </p:cNvPr>
            <p:cNvSpPr/>
            <p:nvPr/>
          </p:nvSpPr>
          <p:spPr>
            <a:xfrm>
              <a:off x="6150673" y="429444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60F04EC8-5773-A10F-4C50-1B396D3E9CCF}"/>
                </a:ext>
              </a:extLst>
            </p:cNvPr>
            <p:cNvSpPr/>
            <p:nvPr/>
          </p:nvSpPr>
          <p:spPr>
            <a:xfrm>
              <a:off x="6150673" y="438502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01D74CBB-E96D-26BF-A736-54B55A714667}"/>
                </a:ext>
              </a:extLst>
            </p:cNvPr>
            <p:cNvSpPr/>
            <p:nvPr/>
          </p:nvSpPr>
          <p:spPr>
            <a:xfrm>
              <a:off x="6150673" y="443026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7E3CE51C-A5FB-C271-CBCC-35A8F106CB8B}"/>
                </a:ext>
              </a:extLst>
            </p:cNvPr>
            <p:cNvSpPr/>
            <p:nvPr/>
          </p:nvSpPr>
          <p:spPr>
            <a:xfrm>
              <a:off x="6150673" y="447560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180594D8-5A03-EBC9-7B41-03B66D0FB7E2}"/>
                </a:ext>
              </a:extLst>
            </p:cNvPr>
            <p:cNvSpPr/>
            <p:nvPr/>
          </p:nvSpPr>
          <p:spPr>
            <a:xfrm>
              <a:off x="6150673" y="452085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26AFC86D-80F1-A220-0F59-6A838986628C}"/>
                </a:ext>
              </a:extLst>
            </p:cNvPr>
            <p:cNvSpPr/>
            <p:nvPr/>
          </p:nvSpPr>
          <p:spPr>
            <a:xfrm>
              <a:off x="6150673" y="456609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F2777493-C00B-0A94-C739-D390602953A9}"/>
                </a:ext>
              </a:extLst>
            </p:cNvPr>
            <p:cNvSpPr/>
            <p:nvPr/>
          </p:nvSpPr>
          <p:spPr>
            <a:xfrm>
              <a:off x="5890069" y="38733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A2911E80-40BB-497C-B1F3-1B2B97CB1DE8}"/>
                </a:ext>
              </a:extLst>
            </p:cNvPr>
            <p:cNvSpPr/>
            <p:nvPr/>
          </p:nvSpPr>
          <p:spPr>
            <a:xfrm>
              <a:off x="5890069" y="39186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FF64A758-72A4-0A9A-DD81-A952F11C417D}"/>
                </a:ext>
              </a:extLst>
            </p:cNvPr>
            <p:cNvSpPr/>
            <p:nvPr/>
          </p:nvSpPr>
          <p:spPr>
            <a:xfrm>
              <a:off x="5890069" y="396392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A4478CE5-9555-2E9D-7E23-18512FEB32F6}"/>
                </a:ext>
              </a:extLst>
            </p:cNvPr>
            <p:cNvSpPr/>
            <p:nvPr/>
          </p:nvSpPr>
          <p:spPr>
            <a:xfrm>
              <a:off x="5890069" y="400926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F45745E0-52EC-BF01-8596-D204E005EA4A}"/>
                </a:ext>
              </a:extLst>
            </p:cNvPr>
            <p:cNvSpPr/>
            <p:nvPr/>
          </p:nvSpPr>
          <p:spPr>
            <a:xfrm>
              <a:off x="5890069" y="405450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56E136BB-2B52-E897-495A-8235F06113B3}"/>
                </a:ext>
              </a:extLst>
            </p:cNvPr>
            <p:cNvSpPr/>
            <p:nvPr/>
          </p:nvSpPr>
          <p:spPr>
            <a:xfrm>
              <a:off x="5890069" y="409984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C0E2BCA0-3519-CE89-99B5-E6EDA80EDAF3}"/>
                </a:ext>
              </a:extLst>
            </p:cNvPr>
            <p:cNvSpPr/>
            <p:nvPr/>
          </p:nvSpPr>
          <p:spPr>
            <a:xfrm>
              <a:off x="5890069" y="423567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07866CB7-A0CA-8277-0F37-7B49E1AE909E}"/>
                </a:ext>
              </a:extLst>
            </p:cNvPr>
            <p:cNvSpPr/>
            <p:nvPr/>
          </p:nvSpPr>
          <p:spPr>
            <a:xfrm>
              <a:off x="5890069" y="428091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CF88AAB8-C0B3-7A7B-813A-CE67A1E19707}"/>
                </a:ext>
              </a:extLst>
            </p:cNvPr>
            <p:cNvSpPr/>
            <p:nvPr/>
          </p:nvSpPr>
          <p:spPr>
            <a:xfrm>
              <a:off x="5890069" y="432625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366360D3-DCFA-0320-A3AA-D98EB5053D87}"/>
                </a:ext>
              </a:extLst>
            </p:cNvPr>
            <p:cNvSpPr/>
            <p:nvPr/>
          </p:nvSpPr>
          <p:spPr>
            <a:xfrm>
              <a:off x="5890069" y="437149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D7F241A5-958B-8919-2EA1-539C47237706}"/>
                </a:ext>
              </a:extLst>
            </p:cNvPr>
            <p:cNvSpPr/>
            <p:nvPr/>
          </p:nvSpPr>
          <p:spPr>
            <a:xfrm>
              <a:off x="5890069" y="441674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FE0AB4D8-FAE7-1FE2-76EE-D6C6D9BE3A4F}"/>
                </a:ext>
              </a:extLst>
            </p:cNvPr>
            <p:cNvSpPr/>
            <p:nvPr/>
          </p:nvSpPr>
          <p:spPr>
            <a:xfrm>
              <a:off x="5890069" y="446208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8281BB0A-1750-B7C7-2301-96416FE62B0D}"/>
                </a:ext>
              </a:extLst>
            </p:cNvPr>
            <p:cNvSpPr/>
            <p:nvPr/>
          </p:nvSpPr>
          <p:spPr>
            <a:xfrm>
              <a:off x="5890069" y="450732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895E3C5B-9E18-599D-FC1E-4B5C2329F19E}"/>
                </a:ext>
              </a:extLst>
            </p:cNvPr>
            <p:cNvSpPr/>
            <p:nvPr/>
          </p:nvSpPr>
          <p:spPr>
            <a:xfrm>
              <a:off x="5933027" y="387334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F321B329-397E-2084-029D-E55961BB3EE7}"/>
                </a:ext>
              </a:extLst>
            </p:cNvPr>
            <p:cNvSpPr/>
            <p:nvPr/>
          </p:nvSpPr>
          <p:spPr>
            <a:xfrm>
              <a:off x="5933027" y="3918680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D1AB75EA-17B1-31F1-F97B-A855648E9AE6}"/>
                </a:ext>
              </a:extLst>
            </p:cNvPr>
            <p:cNvSpPr/>
            <p:nvPr/>
          </p:nvSpPr>
          <p:spPr>
            <a:xfrm>
              <a:off x="5933027" y="396392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1401C6EA-2A3B-4BA8-3CA0-AF9E91D37A83}"/>
                </a:ext>
              </a:extLst>
            </p:cNvPr>
            <p:cNvSpPr/>
            <p:nvPr/>
          </p:nvSpPr>
          <p:spPr>
            <a:xfrm>
              <a:off x="5933027" y="4009263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AA5D8697-423E-BFAC-C895-B23AAD5718E6}"/>
                </a:ext>
              </a:extLst>
            </p:cNvPr>
            <p:cNvSpPr/>
            <p:nvPr/>
          </p:nvSpPr>
          <p:spPr>
            <a:xfrm>
              <a:off x="5933027" y="405450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1EABE110-81F5-E5FB-BEFA-0D737F934761}"/>
                </a:ext>
              </a:extLst>
            </p:cNvPr>
            <p:cNvSpPr/>
            <p:nvPr/>
          </p:nvSpPr>
          <p:spPr>
            <a:xfrm>
              <a:off x="5933027" y="409984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0DDE2A3A-B1F0-8FED-31D8-17E316A0088E}"/>
                </a:ext>
              </a:extLst>
            </p:cNvPr>
            <p:cNvSpPr/>
            <p:nvPr/>
          </p:nvSpPr>
          <p:spPr>
            <a:xfrm>
              <a:off x="5933027" y="423567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51B1BFD1-EE41-4C7F-2E71-7F033BCF3E0F}"/>
                </a:ext>
              </a:extLst>
            </p:cNvPr>
            <p:cNvSpPr/>
            <p:nvPr/>
          </p:nvSpPr>
          <p:spPr>
            <a:xfrm>
              <a:off x="5933027" y="4280916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E0E53801-C51E-EA5F-B78F-E9E959F2FB49}"/>
                </a:ext>
              </a:extLst>
            </p:cNvPr>
            <p:cNvSpPr/>
            <p:nvPr/>
          </p:nvSpPr>
          <p:spPr>
            <a:xfrm>
              <a:off x="5933027" y="4326255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FA6D3C65-65DF-2535-686E-0FB48C30DEC5}"/>
                </a:ext>
              </a:extLst>
            </p:cNvPr>
            <p:cNvSpPr/>
            <p:nvPr/>
          </p:nvSpPr>
          <p:spPr>
            <a:xfrm>
              <a:off x="5933027" y="4371498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8917BAC6-2A04-15B9-1761-2946B87FC249}"/>
                </a:ext>
              </a:extLst>
            </p:cNvPr>
            <p:cNvSpPr/>
            <p:nvPr/>
          </p:nvSpPr>
          <p:spPr>
            <a:xfrm>
              <a:off x="5933027" y="4416742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EA670446-0777-409E-1CCC-66DF28B2E034}"/>
                </a:ext>
              </a:extLst>
            </p:cNvPr>
            <p:cNvSpPr/>
            <p:nvPr/>
          </p:nvSpPr>
          <p:spPr>
            <a:xfrm>
              <a:off x="5933027" y="4462081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1C83D36F-FCEC-5C8C-E38A-FAAC7E557CA1}"/>
                </a:ext>
              </a:extLst>
            </p:cNvPr>
            <p:cNvSpPr/>
            <p:nvPr/>
          </p:nvSpPr>
          <p:spPr>
            <a:xfrm>
              <a:off x="5933027" y="4552664"/>
              <a:ext cx="27051" cy="27050"/>
            </a:xfrm>
            <a:custGeom>
              <a:avLst/>
              <a:gdLst>
                <a:gd name="connsiteX0" fmla="*/ 0 w 27051"/>
                <a:gd name="connsiteY0" fmla="*/ 0 h 27050"/>
                <a:gd name="connsiteX1" fmla="*/ 27051 w 27051"/>
                <a:gd name="connsiteY1" fmla="*/ 0 h 27050"/>
                <a:gd name="connsiteX2" fmla="*/ 27051 w 27051"/>
                <a:gd name="connsiteY2" fmla="*/ 27051 h 27050"/>
                <a:gd name="connsiteX3" fmla="*/ 0 w 27051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1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49AF06D4-FE57-B646-7671-D43FF50B2AED}"/>
                </a:ext>
              </a:extLst>
            </p:cNvPr>
            <p:cNvSpPr/>
            <p:nvPr/>
          </p:nvSpPr>
          <p:spPr>
            <a:xfrm>
              <a:off x="7358157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8E25B0E5-67EB-F717-733A-ED9A79A72609}"/>
                </a:ext>
              </a:extLst>
            </p:cNvPr>
            <p:cNvSpPr/>
            <p:nvPr/>
          </p:nvSpPr>
          <p:spPr>
            <a:xfrm>
              <a:off x="7358157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DC4F1962-AAA8-7CB3-7BFB-BAD1F4DB7154}"/>
                </a:ext>
              </a:extLst>
            </p:cNvPr>
            <p:cNvSpPr/>
            <p:nvPr/>
          </p:nvSpPr>
          <p:spPr>
            <a:xfrm>
              <a:off x="7358157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AD06811E-FD0F-1FA5-BB6E-3386C0D09EF4}"/>
                </a:ext>
              </a:extLst>
            </p:cNvPr>
            <p:cNvSpPr/>
            <p:nvPr/>
          </p:nvSpPr>
          <p:spPr>
            <a:xfrm>
              <a:off x="7358157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0C5B6648-6CCE-2DE5-6884-75AA451168AC}"/>
                </a:ext>
              </a:extLst>
            </p:cNvPr>
            <p:cNvSpPr/>
            <p:nvPr/>
          </p:nvSpPr>
          <p:spPr>
            <a:xfrm>
              <a:off x="7358157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C2ECCABA-6047-6506-38BB-C12B6F025692}"/>
                </a:ext>
              </a:extLst>
            </p:cNvPr>
            <p:cNvSpPr/>
            <p:nvPr/>
          </p:nvSpPr>
          <p:spPr>
            <a:xfrm>
              <a:off x="7358157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D7590553-FB4F-04DD-1F07-2C0461FDB75B}"/>
                </a:ext>
              </a:extLst>
            </p:cNvPr>
            <p:cNvSpPr/>
            <p:nvPr/>
          </p:nvSpPr>
          <p:spPr>
            <a:xfrm>
              <a:off x="7358157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49978B0B-7FC1-68AB-4C1C-D6DCBBF4F356}"/>
                </a:ext>
              </a:extLst>
            </p:cNvPr>
            <p:cNvSpPr/>
            <p:nvPr/>
          </p:nvSpPr>
          <p:spPr>
            <a:xfrm>
              <a:off x="7358157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77D50BB7-863F-1A97-85C1-F9E2AC45B255}"/>
                </a:ext>
              </a:extLst>
            </p:cNvPr>
            <p:cNvSpPr/>
            <p:nvPr/>
          </p:nvSpPr>
          <p:spPr>
            <a:xfrm>
              <a:off x="7358157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36FE8BA3-2A36-7E0A-285D-3C4B522A4491}"/>
                </a:ext>
              </a:extLst>
            </p:cNvPr>
            <p:cNvSpPr/>
            <p:nvPr/>
          </p:nvSpPr>
          <p:spPr>
            <a:xfrm>
              <a:off x="7358157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33DB0031-5142-9980-7216-72845A153DFA}"/>
                </a:ext>
              </a:extLst>
            </p:cNvPr>
            <p:cNvSpPr/>
            <p:nvPr/>
          </p:nvSpPr>
          <p:spPr>
            <a:xfrm>
              <a:off x="7358157" y="412680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E3E46847-1EB0-67BA-2FBA-FF20E76DB7C0}"/>
                </a:ext>
              </a:extLst>
            </p:cNvPr>
            <p:cNvSpPr/>
            <p:nvPr/>
          </p:nvSpPr>
          <p:spPr>
            <a:xfrm>
              <a:off x="7358157" y="42173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BEFB92B3-737D-757A-2386-CB61983BBED9}"/>
                </a:ext>
              </a:extLst>
            </p:cNvPr>
            <p:cNvSpPr/>
            <p:nvPr/>
          </p:nvSpPr>
          <p:spPr>
            <a:xfrm>
              <a:off x="7358157" y="426262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57C7B4B4-56B9-C9AB-54F6-430DC1D9FC82}"/>
                </a:ext>
              </a:extLst>
            </p:cNvPr>
            <p:cNvSpPr/>
            <p:nvPr/>
          </p:nvSpPr>
          <p:spPr>
            <a:xfrm>
              <a:off x="7358157" y="430796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22424A2F-DD22-8799-A98C-E85B533F6CB3}"/>
                </a:ext>
              </a:extLst>
            </p:cNvPr>
            <p:cNvSpPr/>
            <p:nvPr/>
          </p:nvSpPr>
          <p:spPr>
            <a:xfrm>
              <a:off x="7358157" y="435321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id="{E8E3D996-B9A1-F320-C0C8-5ADEAAA70F8B}"/>
                </a:ext>
              </a:extLst>
            </p:cNvPr>
            <p:cNvSpPr/>
            <p:nvPr/>
          </p:nvSpPr>
          <p:spPr>
            <a:xfrm>
              <a:off x="7358157" y="439854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id="{C20EC5D2-2FF0-894E-682E-7B766151C675}"/>
                </a:ext>
              </a:extLst>
            </p:cNvPr>
            <p:cNvSpPr/>
            <p:nvPr/>
          </p:nvSpPr>
          <p:spPr>
            <a:xfrm>
              <a:off x="7358157" y="444379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8820FBFC-2C16-D28A-CB9D-5268EAD84FF7}"/>
                </a:ext>
              </a:extLst>
            </p:cNvPr>
            <p:cNvSpPr/>
            <p:nvPr/>
          </p:nvSpPr>
          <p:spPr>
            <a:xfrm>
              <a:off x="7358157" y="448903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5707AF44-B304-D51D-209E-AD8CB41EF786}"/>
                </a:ext>
              </a:extLst>
            </p:cNvPr>
            <p:cNvSpPr/>
            <p:nvPr/>
          </p:nvSpPr>
          <p:spPr>
            <a:xfrm>
              <a:off x="7358157" y="453437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4458BE6D-56F2-D9B3-28B9-9E89471EEAE7}"/>
                </a:ext>
              </a:extLst>
            </p:cNvPr>
            <p:cNvSpPr/>
            <p:nvPr/>
          </p:nvSpPr>
          <p:spPr>
            <a:xfrm>
              <a:off x="7401115" y="367398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626D3EED-2ADC-2B48-0252-2097AE78E55C}"/>
                </a:ext>
              </a:extLst>
            </p:cNvPr>
            <p:cNvSpPr/>
            <p:nvPr/>
          </p:nvSpPr>
          <p:spPr>
            <a:xfrm>
              <a:off x="7401115" y="371922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517CFAD7-4F9C-DEE6-6BF8-51BA768F184C}"/>
                </a:ext>
              </a:extLst>
            </p:cNvPr>
            <p:cNvSpPr/>
            <p:nvPr/>
          </p:nvSpPr>
          <p:spPr>
            <a:xfrm>
              <a:off x="7401115" y="37645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1907539C-0BE0-506A-4731-BE83FCBDFF3D}"/>
                </a:ext>
              </a:extLst>
            </p:cNvPr>
            <p:cNvSpPr/>
            <p:nvPr/>
          </p:nvSpPr>
          <p:spPr>
            <a:xfrm>
              <a:off x="7401115" y="380980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2253AC9E-2E48-620B-C526-8256A4C4703C}"/>
                </a:ext>
              </a:extLst>
            </p:cNvPr>
            <p:cNvSpPr/>
            <p:nvPr/>
          </p:nvSpPr>
          <p:spPr>
            <a:xfrm>
              <a:off x="7401115" y="385514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B63A6D7A-1DAC-31AA-5771-D7ADFD710F1F}"/>
                </a:ext>
              </a:extLst>
            </p:cNvPr>
            <p:cNvSpPr/>
            <p:nvPr/>
          </p:nvSpPr>
          <p:spPr>
            <a:xfrm>
              <a:off x="7401115" y="390039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4F489BA3-DF71-ABB9-FD62-35D3D63A67C2}"/>
                </a:ext>
              </a:extLst>
            </p:cNvPr>
            <p:cNvSpPr/>
            <p:nvPr/>
          </p:nvSpPr>
          <p:spPr>
            <a:xfrm>
              <a:off x="7401115" y="394563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73213D36-EC3D-6C41-4DC8-E637AAE8E44A}"/>
                </a:ext>
              </a:extLst>
            </p:cNvPr>
            <p:cNvSpPr/>
            <p:nvPr/>
          </p:nvSpPr>
          <p:spPr>
            <a:xfrm>
              <a:off x="7401115" y="399097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3DF40422-F5AD-E6BC-AFBB-4D04FC4B0F98}"/>
                </a:ext>
              </a:extLst>
            </p:cNvPr>
            <p:cNvSpPr/>
            <p:nvPr/>
          </p:nvSpPr>
          <p:spPr>
            <a:xfrm>
              <a:off x="7401115" y="403621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703F1CEE-B2D0-478B-7D45-70BBF390752D}"/>
                </a:ext>
              </a:extLst>
            </p:cNvPr>
            <p:cNvSpPr/>
            <p:nvPr/>
          </p:nvSpPr>
          <p:spPr>
            <a:xfrm>
              <a:off x="7401115" y="408155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D90D6E55-E23F-A043-F200-1E0FC11B3172}"/>
                </a:ext>
              </a:extLst>
            </p:cNvPr>
            <p:cNvSpPr/>
            <p:nvPr/>
          </p:nvSpPr>
          <p:spPr>
            <a:xfrm>
              <a:off x="7401115" y="412680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9496FCE0-A7DF-BFEA-758F-6D44D2E9A187}"/>
                </a:ext>
              </a:extLst>
            </p:cNvPr>
            <p:cNvSpPr/>
            <p:nvPr/>
          </p:nvSpPr>
          <p:spPr>
            <a:xfrm>
              <a:off x="7401115" y="417204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8AD17D5A-B952-5501-61AD-4471503F041A}"/>
                </a:ext>
              </a:extLst>
            </p:cNvPr>
            <p:cNvSpPr/>
            <p:nvPr/>
          </p:nvSpPr>
          <p:spPr>
            <a:xfrm>
              <a:off x="7401115" y="4217384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97383AFD-50B6-3665-785B-6D5D31A96E97}"/>
                </a:ext>
              </a:extLst>
            </p:cNvPr>
            <p:cNvSpPr/>
            <p:nvPr/>
          </p:nvSpPr>
          <p:spPr>
            <a:xfrm>
              <a:off x="7401115" y="4262628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123F6B58-1FF4-218C-E887-445B8861EC8B}"/>
                </a:ext>
              </a:extLst>
            </p:cNvPr>
            <p:cNvSpPr/>
            <p:nvPr/>
          </p:nvSpPr>
          <p:spPr>
            <a:xfrm>
              <a:off x="7401115" y="430796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7D00ACE1-B334-5F3C-20E5-485C5545672B}"/>
                </a:ext>
              </a:extLst>
            </p:cNvPr>
            <p:cNvSpPr/>
            <p:nvPr/>
          </p:nvSpPr>
          <p:spPr>
            <a:xfrm>
              <a:off x="7401115" y="4353210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B13C1D52-441A-A66D-6809-A5A856C528CF}"/>
                </a:ext>
              </a:extLst>
            </p:cNvPr>
            <p:cNvSpPr/>
            <p:nvPr/>
          </p:nvSpPr>
          <p:spPr>
            <a:xfrm>
              <a:off x="7401115" y="439854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ABFA3B64-AA40-33D7-4CE3-1C65079D2B59}"/>
                </a:ext>
              </a:extLst>
            </p:cNvPr>
            <p:cNvSpPr/>
            <p:nvPr/>
          </p:nvSpPr>
          <p:spPr>
            <a:xfrm>
              <a:off x="7401115" y="444379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C25A8FEF-C321-3CD4-4A89-D148B336F17C}"/>
                </a:ext>
              </a:extLst>
            </p:cNvPr>
            <p:cNvSpPr/>
            <p:nvPr/>
          </p:nvSpPr>
          <p:spPr>
            <a:xfrm>
              <a:off x="7401115" y="4489037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51DBCD16-CA7B-80B9-102F-E096F1011689}"/>
                </a:ext>
              </a:extLst>
            </p:cNvPr>
            <p:cNvSpPr/>
            <p:nvPr/>
          </p:nvSpPr>
          <p:spPr>
            <a:xfrm>
              <a:off x="7401115" y="453437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11276BC4-67CB-B5A4-9D91-ED71D8CD4F61}"/>
                </a:ext>
              </a:extLst>
            </p:cNvPr>
            <p:cNvSpPr/>
            <p:nvPr/>
          </p:nvSpPr>
          <p:spPr>
            <a:xfrm>
              <a:off x="7146893" y="385038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id="{78615821-EFCB-9FC2-44E4-FCCF6955E06E}"/>
                </a:ext>
              </a:extLst>
            </p:cNvPr>
            <p:cNvSpPr/>
            <p:nvPr/>
          </p:nvSpPr>
          <p:spPr>
            <a:xfrm>
              <a:off x="7146893" y="389562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id="{55717C82-C8E8-0D71-A86E-BCB4A20C9DBE}"/>
                </a:ext>
              </a:extLst>
            </p:cNvPr>
            <p:cNvSpPr/>
            <p:nvPr/>
          </p:nvSpPr>
          <p:spPr>
            <a:xfrm>
              <a:off x="7146893" y="394087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4AD2B364-19E9-E5B4-875C-F439A5AB07D7}"/>
                </a:ext>
              </a:extLst>
            </p:cNvPr>
            <p:cNvSpPr/>
            <p:nvPr/>
          </p:nvSpPr>
          <p:spPr>
            <a:xfrm>
              <a:off x="7146893" y="398621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id="{9007AC43-C4E9-B89F-9647-7F4496AE1968}"/>
                </a:ext>
              </a:extLst>
            </p:cNvPr>
            <p:cNvSpPr/>
            <p:nvPr/>
          </p:nvSpPr>
          <p:spPr>
            <a:xfrm>
              <a:off x="7146893" y="40314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id="{63348BD3-871A-0E2F-A183-738FF76004B0}"/>
                </a:ext>
              </a:extLst>
            </p:cNvPr>
            <p:cNvSpPr/>
            <p:nvPr/>
          </p:nvSpPr>
          <p:spPr>
            <a:xfrm>
              <a:off x="7146893" y="407679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id="{10418F93-8072-92E4-3A26-22DD58B532A0}"/>
                </a:ext>
              </a:extLst>
            </p:cNvPr>
            <p:cNvSpPr/>
            <p:nvPr/>
          </p:nvSpPr>
          <p:spPr>
            <a:xfrm>
              <a:off x="7146893" y="41220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id="{FA01A636-5E67-C0FD-9E25-E40D53AAEDFB}"/>
                </a:ext>
              </a:extLst>
            </p:cNvPr>
            <p:cNvSpPr/>
            <p:nvPr/>
          </p:nvSpPr>
          <p:spPr>
            <a:xfrm>
              <a:off x="7146893" y="416728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id="{39DEF0A5-827B-2D0D-E646-0FD5B29B5EEA}"/>
                </a:ext>
              </a:extLst>
            </p:cNvPr>
            <p:cNvSpPr/>
            <p:nvPr/>
          </p:nvSpPr>
          <p:spPr>
            <a:xfrm>
              <a:off x="7146893" y="421262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C11F4E1D-85BC-D7C6-D096-F0BB0621B6BD}"/>
                </a:ext>
              </a:extLst>
            </p:cNvPr>
            <p:cNvSpPr/>
            <p:nvPr/>
          </p:nvSpPr>
          <p:spPr>
            <a:xfrm>
              <a:off x="7146893" y="425786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0CAAD0B5-EF02-2B78-9CF6-D8C5666B7EDC}"/>
                </a:ext>
              </a:extLst>
            </p:cNvPr>
            <p:cNvSpPr/>
            <p:nvPr/>
          </p:nvSpPr>
          <p:spPr>
            <a:xfrm>
              <a:off x="7189755" y="385038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id="{4A2E14FD-F13C-04AE-6B08-619851B247C4}"/>
                </a:ext>
              </a:extLst>
            </p:cNvPr>
            <p:cNvSpPr/>
            <p:nvPr/>
          </p:nvSpPr>
          <p:spPr>
            <a:xfrm>
              <a:off x="7189755" y="389562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id="{B1771E26-E8E5-51D3-84EE-089C90EB5705}"/>
                </a:ext>
              </a:extLst>
            </p:cNvPr>
            <p:cNvSpPr/>
            <p:nvPr/>
          </p:nvSpPr>
          <p:spPr>
            <a:xfrm>
              <a:off x="7189755" y="3940873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id="{2EDAF5EE-5834-4564-30ED-2C45B2E120EF}"/>
                </a:ext>
              </a:extLst>
            </p:cNvPr>
            <p:cNvSpPr/>
            <p:nvPr/>
          </p:nvSpPr>
          <p:spPr>
            <a:xfrm>
              <a:off x="7189755" y="398621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1B245240-9C1D-B671-D0B7-E77DFBDBD9F4}"/>
                </a:ext>
              </a:extLst>
            </p:cNvPr>
            <p:cNvSpPr/>
            <p:nvPr/>
          </p:nvSpPr>
          <p:spPr>
            <a:xfrm>
              <a:off x="7189755" y="4031456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4FCB2544-6C4D-9C2F-D151-35EE2515BCB6}"/>
                </a:ext>
              </a:extLst>
            </p:cNvPr>
            <p:cNvSpPr/>
            <p:nvPr/>
          </p:nvSpPr>
          <p:spPr>
            <a:xfrm>
              <a:off x="7189755" y="4076795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B870EB7E-C530-49B2-E602-5EAB8B5ACCA3}"/>
                </a:ext>
              </a:extLst>
            </p:cNvPr>
            <p:cNvSpPr/>
            <p:nvPr/>
          </p:nvSpPr>
          <p:spPr>
            <a:xfrm>
              <a:off x="7189755" y="4122039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A5605ADE-0A7E-57C0-49C9-929857DB6A15}"/>
                </a:ext>
              </a:extLst>
            </p:cNvPr>
            <p:cNvSpPr/>
            <p:nvPr/>
          </p:nvSpPr>
          <p:spPr>
            <a:xfrm>
              <a:off x="7189755" y="4167282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0BCE7E3F-9EC4-D4F2-74E0-12949D3039AF}"/>
                </a:ext>
              </a:extLst>
            </p:cNvPr>
            <p:cNvSpPr/>
            <p:nvPr/>
          </p:nvSpPr>
          <p:spPr>
            <a:xfrm>
              <a:off x="7189755" y="4212621"/>
              <a:ext cx="27050" cy="27050"/>
            </a:xfrm>
            <a:custGeom>
              <a:avLst/>
              <a:gdLst>
                <a:gd name="connsiteX0" fmla="*/ 0 w 27050"/>
                <a:gd name="connsiteY0" fmla="*/ 0 h 27050"/>
                <a:gd name="connsiteX1" fmla="*/ 27051 w 27050"/>
                <a:gd name="connsiteY1" fmla="*/ 0 h 27050"/>
                <a:gd name="connsiteX2" fmla="*/ 27051 w 27050"/>
                <a:gd name="connsiteY2" fmla="*/ 27051 h 27050"/>
                <a:gd name="connsiteX3" fmla="*/ 0 w 27050"/>
                <a:gd name="connsiteY3" fmla="*/ 27051 h 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50" h="27050">
                  <a:moveTo>
                    <a:pt x="0" y="0"/>
                  </a:moveTo>
                  <a:lnTo>
                    <a:pt x="27051" y="0"/>
                  </a:lnTo>
                  <a:lnTo>
                    <a:pt x="27051" y="27051"/>
                  </a:lnTo>
                  <a:lnTo>
                    <a:pt x="0" y="27051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724A073E-36FA-B0ED-411D-A42AC2A58019}"/>
                </a:ext>
              </a:extLst>
            </p:cNvPr>
            <p:cNvSpPr/>
            <p:nvPr/>
          </p:nvSpPr>
          <p:spPr>
            <a:xfrm>
              <a:off x="4365355" y="2411648"/>
              <a:ext cx="750903" cy="439851"/>
            </a:xfrm>
            <a:custGeom>
              <a:avLst/>
              <a:gdLst>
                <a:gd name="connsiteX0" fmla="*/ 750903 w 750903"/>
                <a:gd name="connsiteY0" fmla="*/ 355650 h 439851"/>
                <a:gd name="connsiteX1" fmla="*/ 667474 w 750903"/>
                <a:gd name="connsiteY1" fmla="*/ 271630 h 439851"/>
                <a:gd name="connsiteX2" fmla="*/ 642795 w 750903"/>
                <a:gd name="connsiteY2" fmla="*/ 275259 h 439851"/>
                <a:gd name="connsiteX3" fmla="*/ 492862 w 750903"/>
                <a:gd name="connsiteY3" fmla="*/ 73510 h 439851"/>
                <a:gd name="connsiteX4" fmla="*/ 466868 w 750903"/>
                <a:gd name="connsiteY4" fmla="*/ 71615 h 439851"/>
                <a:gd name="connsiteX5" fmla="*/ 434102 w 750903"/>
                <a:gd name="connsiteY5" fmla="*/ 74663 h 439851"/>
                <a:gd name="connsiteX6" fmla="*/ 220501 w 750903"/>
                <a:gd name="connsiteY6" fmla="*/ 22675 h 439851"/>
                <a:gd name="connsiteX7" fmla="*/ 145875 w 750903"/>
                <a:gd name="connsiteY7" fmla="*/ 153244 h 439851"/>
                <a:gd name="connsiteX8" fmla="*/ 143304 w 750903"/>
                <a:gd name="connsiteY8" fmla="*/ 153244 h 439851"/>
                <a:gd name="connsiteX9" fmla="*/ 0 w 750903"/>
                <a:gd name="connsiteY9" fmla="*/ 296547 h 439851"/>
                <a:gd name="connsiteX10" fmla="*/ 143304 w 750903"/>
                <a:gd name="connsiteY10" fmla="*/ 439851 h 439851"/>
                <a:gd name="connsiteX11" fmla="*/ 669369 w 750903"/>
                <a:gd name="connsiteY11" fmla="*/ 439851 h 439851"/>
                <a:gd name="connsiteX12" fmla="*/ 669369 w 750903"/>
                <a:gd name="connsiteY12" fmla="*/ 439851 h 439851"/>
                <a:gd name="connsiteX13" fmla="*/ 750903 w 750903"/>
                <a:gd name="connsiteY13" fmla="*/ 355650 h 43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0903" h="439851">
                  <a:moveTo>
                    <a:pt x="750903" y="355650"/>
                  </a:moveTo>
                  <a:cubicBezTo>
                    <a:pt x="751065" y="309406"/>
                    <a:pt x="713718" y="271792"/>
                    <a:pt x="667474" y="271630"/>
                  </a:cubicBezTo>
                  <a:cubicBezTo>
                    <a:pt x="659111" y="271601"/>
                    <a:pt x="650796" y="272821"/>
                    <a:pt x="642795" y="275259"/>
                  </a:cubicBezTo>
                  <a:cubicBezTo>
                    <a:pt x="657101" y="178142"/>
                    <a:pt x="589978" y="87826"/>
                    <a:pt x="492862" y="73510"/>
                  </a:cubicBezTo>
                  <a:cubicBezTo>
                    <a:pt x="484261" y="72243"/>
                    <a:pt x="475564" y="71615"/>
                    <a:pt x="466868" y="71615"/>
                  </a:cubicBezTo>
                  <a:cubicBezTo>
                    <a:pt x="455876" y="71605"/>
                    <a:pt x="444903" y="72624"/>
                    <a:pt x="434102" y="74663"/>
                  </a:cubicBezTo>
                  <a:cubicBezTo>
                    <a:pt x="389477" y="1320"/>
                    <a:pt x="293841" y="-21950"/>
                    <a:pt x="220501" y="22675"/>
                  </a:cubicBezTo>
                  <a:cubicBezTo>
                    <a:pt x="174827" y="50469"/>
                    <a:pt x="146640" y="99780"/>
                    <a:pt x="145875" y="153244"/>
                  </a:cubicBezTo>
                  <a:lnTo>
                    <a:pt x="143304" y="153244"/>
                  </a:lnTo>
                  <a:cubicBezTo>
                    <a:pt x="64159" y="153244"/>
                    <a:pt x="0" y="217404"/>
                    <a:pt x="0" y="296547"/>
                  </a:cubicBezTo>
                  <a:cubicBezTo>
                    <a:pt x="0" y="375691"/>
                    <a:pt x="64159" y="439851"/>
                    <a:pt x="143304" y="439851"/>
                  </a:cubicBezTo>
                  <a:lnTo>
                    <a:pt x="669369" y="439851"/>
                  </a:lnTo>
                  <a:lnTo>
                    <a:pt x="669369" y="439851"/>
                  </a:lnTo>
                  <a:cubicBezTo>
                    <a:pt x="714889" y="438556"/>
                    <a:pt x="751075" y="401189"/>
                    <a:pt x="750903" y="35565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EF756A76-88E0-FA69-F545-F8073488F4E4}"/>
                </a:ext>
              </a:extLst>
            </p:cNvPr>
            <p:cNvSpPr/>
            <p:nvPr/>
          </p:nvSpPr>
          <p:spPr>
            <a:xfrm>
              <a:off x="5799486" y="2389208"/>
              <a:ext cx="476536" cy="280839"/>
            </a:xfrm>
            <a:custGeom>
              <a:avLst/>
              <a:gdLst>
                <a:gd name="connsiteX0" fmla="*/ 0 w 476536"/>
                <a:gd name="connsiteY0" fmla="*/ 227118 h 280839"/>
                <a:gd name="connsiteX1" fmla="*/ 53626 w 476536"/>
                <a:gd name="connsiteY1" fmla="*/ 173493 h 280839"/>
                <a:gd name="connsiteX2" fmla="*/ 69056 w 476536"/>
                <a:gd name="connsiteY2" fmla="*/ 175683 h 280839"/>
                <a:gd name="connsiteX3" fmla="*/ 67818 w 476536"/>
                <a:gd name="connsiteY3" fmla="*/ 159300 h 280839"/>
                <a:gd name="connsiteX4" fmla="*/ 181356 w 476536"/>
                <a:gd name="connsiteY4" fmla="*/ 45762 h 280839"/>
                <a:gd name="connsiteX5" fmla="*/ 202311 w 476536"/>
                <a:gd name="connsiteY5" fmla="*/ 47667 h 280839"/>
                <a:gd name="connsiteX6" fmla="*/ 338690 w 476536"/>
                <a:gd name="connsiteY6" fmla="*/ 14482 h 280839"/>
                <a:gd name="connsiteX7" fmla="*/ 386334 w 476536"/>
                <a:gd name="connsiteY7" fmla="*/ 97864 h 280839"/>
                <a:gd name="connsiteX8" fmla="*/ 387954 w 476536"/>
                <a:gd name="connsiteY8" fmla="*/ 97864 h 280839"/>
                <a:gd name="connsiteX9" fmla="*/ 476488 w 476536"/>
                <a:gd name="connsiteY9" fmla="*/ 192304 h 280839"/>
                <a:gd name="connsiteX10" fmla="*/ 387954 w 476536"/>
                <a:gd name="connsiteY10" fmla="*/ 280839 h 280839"/>
                <a:gd name="connsiteX11" fmla="*/ 52102 w 476536"/>
                <a:gd name="connsiteY11" fmla="*/ 280839 h 280839"/>
                <a:gd name="connsiteX12" fmla="*/ 0 w 476536"/>
                <a:gd name="connsiteY12" fmla="*/ 227118 h 28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536" h="280839">
                  <a:moveTo>
                    <a:pt x="0" y="227118"/>
                  </a:moveTo>
                  <a:cubicBezTo>
                    <a:pt x="0" y="197505"/>
                    <a:pt x="24013" y="173493"/>
                    <a:pt x="53626" y="173493"/>
                  </a:cubicBezTo>
                  <a:cubicBezTo>
                    <a:pt x="58846" y="173493"/>
                    <a:pt x="64046" y="174226"/>
                    <a:pt x="69056" y="175683"/>
                  </a:cubicBezTo>
                  <a:cubicBezTo>
                    <a:pt x="68209" y="170264"/>
                    <a:pt x="67799" y="164787"/>
                    <a:pt x="67818" y="159300"/>
                  </a:cubicBezTo>
                  <a:cubicBezTo>
                    <a:pt x="67818" y="96597"/>
                    <a:pt x="118653" y="45762"/>
                    <a:pt x="181356" y="45762"/>
                  </a:cubicBezTo>
                  <a:cubicBezTo>
                    <a:pt x="188386" y="45762"/>
                    <a:pt x="195396" y="46400"/>
                    <a:pt x="202311" y="47667"/>
                  </a:cubicBezTo>
                  <a:cubicBezTo>
                    <a:pt x="230810" y="842"/>
                    <a:pt x="291865" y="-14017"/>
                    <a:pt x="338690" y="14482"/>
                  </a:cubicBezTo>
                  <a:cubicBezTo>
                    <a:pt x="367856" y="32237"/>
                    <a:pt x="385848" y="63726"/>
                    <a:pt x="386334" y="97864"/>
                  </a:cubicBezTo>
                  <a:lnTo>
                    <a:pt x="387954" y="97864"/>
                  </a:lnTo>
                  <a:cubicBezTo>
                    <a:pt x="438484" y="99493"/>
                    <a:pt x="478117" y="141774"/>
                    <a:pt x="476488" y="192304"/>
                  </a:cubicBezTo>
                  <a:cubicBezTo>
                    <a:pt x="474936" y="240539"/>
                    <a:pt x="436188" y="279287"/>
                    <a:pt x="387954" y="280839"/>
                  </a:cubicBezTo>
                  <a:lnTo>
                    <a:pt x="52102" y="280839"/>
                  </a:lnTo>
                  <a:cubicBezTo>
                    <a:pt x="23041" y="280011"/>
                    <a:pt x="-66" y="256189"/>
                    <a:pt x="0" y="22711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245FEC4D-C41C-290F-A9C3-6992AAB556D9}"/>
                </a:ext>
              </a:extLst>
            </p:cNvPr>
            <p:cNvSpPr/>
            <p:nvPr/>
          </p:nvSpPr>
          <p:spPr>
            <a:xfrm>
              <a:off x="7356252" y="2522653"/>
              <a:ext cx="482061" cy="280889"/>
            </a:xfrm>
            <a:custGeom>
              <a:avLst/>
              <a:gdLst>
                <a:gd name="connsiteX0" fmla="*/ 0 w 482061"/>
                <a:gd name="connsiteY0" fmla="*/ 227118 h 280889"/>
                <a:gd name="connsiteX1" fmla="*/ 53626 w 482061"/>
                <a:gd name="connsiteY1" fmla="*/ 173492 h 280889"/>
                <a:gd name="connsiteX2" fmla="*/ 69056 w 482061"/>
                <a:gd name="connsiteY2" fmla="*/ 175779 h 280889"/>
                <a:gd name="connsiteX3" fmla="*/ 67818 w 482061"/>
                <a:gd name="connsiteY3" fmla="*/ 159300 h 280889"/>
                <a:gd name="connsiteX4" fmla="*/ 181356 w 482061"/>
                <a:gd name="connsiteY4" fmla="*/ 45762 h 280889"/>
                <a:gd name="connsiteX5" fmla="*/ 202311 w 482061"/>
                <a:gd name="connsiteY5" fmla="*/ 47667 h 280889"/>
                <a:gd name="connsiteX6" fmla="*/ 338690 w 482061"/>
                <a:gd name="connsiteY6" fmla="*/ 14482 h 280889"/>
                <a:gd name="connsiteX7" fmla="*/ 386334 w 482061"/>
                <a:gd name="connsiteY7" fmla="*/ 97864 h 280889"/>
                <a:gd name="connsiteX8" fmla="*/ 387572 w 482061"/>
                <a:gd name="connsiteY8" fmla="*/ 97864 h 280889"/>
                <a:gd name="connsiteX9" fmla="*/ 482013 w 482061"/>
                <a:gd name="connsiteY9" fmla="*/ 186399 h 280889"/>
                <a:gd name="connsiteX10" fmla="*/ 393478 w 482061"/>
                <a:gd name="connsiteY10" fmla="*/ 280839 h 280889"/>
                <a:gd name="connsiteX11" fmla="*/ 387572 w 482061"/>
                <a:gd name="connsiteY11" fmla="*/ 280839 h 280889"/>
                <a:gd name="connsiteX12" fmla="*/ 52102 w 482061"/>
                <a:gd name="connsiteY12" fmla="*/ 280839 h 280889"/>
                <a:gd name="connsiteX13" fmla="*/ 0 w 482061"/>
                <a:gd name="connsiteY13" fmla="*/ 227118 h 28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2061" h="280889">
                  <a:moveTo>
                    <a:pt x="0" y="227118"/>
                  </a:moveTo>
                  <a:cubicBezTo>
                    <a:pt x="0" y="197505"/>
                    <a:pt x="24013" y="173492"/>
                    <a:pt x="53626" y="173492"/>
                  </a:cubicBezTo>
                  <a:cubicBezTo>
                    <a:pt x="58855" y="173473"/>
                    <a:pt x="64056" y="174245"/>
                    <a:pt x="69056" y="175779"/>
                  </a:cubicBezTo>
                  <a:cubicBezTo>
                    <a:pt x="68266" y="170321"/>
                    <a:pt x="67847" y="164815"/>
                    <a:pt x="67818" y="159300"/>
                  </a:cubicBezTo>
                  <a:cubicBezTo>
                    <a:pt x="67818" y="96597"/>
                    <a:pt x="118653" y="45762"/>
                    <a:pt x="181356" y="45762"/>
                  </a:cubicBezTo>
                  <a:cubicBezTo>
                    <a:pt x="188386" y="45762"/>
                    <a:pt x="195396" y="46400"/>
                    <a:pt x="202311" y="47667"/>
                  </a:cubicBezTo>
                  <a:cubicBezTo>
                    <a:pt x="230810" y="842"/>
                    <a:pt x="291875" y="-14017"/>
                    <a:pt x="338690" y="14482"/>
                  </a:cubicBezTo>
                  <a:cubicBezTo>
                    <a:pt x="367856" y="32237"/>
                    <a:pt x="385848" y="63726"/>
                    <a:pt x="386334" y="97864"/>
                  </a:cubicBezTo>
                  <a:lnTo>
                    <a:pt x="387572" y="97864"/>
                  </a:lnTo>
                  <a:cubicBezTo>
                    <a:pt x="438102" y="96235"/>
                    <a:pt x="480384" y="135869"/>
                    <a:pt x="482013" y="186399"/>
                  </a:cubicBezTo>
                  <a:cubicBezTo>
                    <a:pt x="483642" y="236929"/>
                    <a:pt x="444008" y="279210"/>
                    <a:pt x="393478" y="280839"/>
                  </a:cubicBezTo>
                  <a:cubicBezTo>
                    <a:pt x="391506" y="280906"/>
                    <a:pt x="389544" y="280906"/>
                    <a:pt x="387572" y="280839"/>
                  </a:cubicBezTo>
                  <a:lnTo>
                    <a:pt x="52102" y="280839"/>
                  </a:lnTo>
                  <a:cubicBezTo>
                    <a:pt x="23041" y="280011"/>
                    <a:pt x="-66" y="256189"/>
                    <a:pt x="0" y="22711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3A389705-02C3-3410-5F66-6B432BE88920}"/>
                </a:ext>
              </a:extLst>
            </p:cNvPr>
            <p:cNvSpPr/>
            <p:nvPr/>
          </p:nvSpPr>
          <p:spPr>
            <a:xfrm>
              <a:off x="5218937" y="1941719"/>
              <a:ext cx="291533" cy="172068"/>
            </a:xfrm>
            <a:custGeom>
              <a:avLst/>
              <a:gdLst>
                <a:gd name="connsiteX0" fmla="*/ 1 w 291533"/>
                <a:gd name="connsiteY0" fmla="*/ 139112 h 172068"/>
                <a:gd name="connsiteX1" fmla="*/ 32671 w 291533"/>
                <a:gd name="connsiteY1" fmla="*/ 106251 h 172068"/>
                <a:gd name="connsiteX2" fmla="*/ 32862 w 291533"/>
                <a:gd name="connsiteY2" fmla="*/ 106251 h 172068"/>
                <a:gd name="connsiteX3" fmla="*/ 42387 w 291533"/>
                <a:gd name="connsiteY3" fmla="*/ 107680 h 172068"/>
                <a:gd name="connsiteX4" fmla="*/ 41625 w 291533"/>
                <a:gd name="connsiteY4" fmla="*/ 97583 h 172068"/>
                <a:gd name="connsiteX5" fmla="*/ 111157 w 291533"/>
                <a:gd name="connsiteY5" fmla="*/ 28051 h 172068"/>
                <a:gd name="connsiteX6" fmla="*/ 124016 w 291533"/>
                <a:gd name="connsiteY6" fmla="*/ 29194 h 172068"/>
                <a:gd name="connsiteX7" fmla="*/ 207522 w 291533"/>
                <a:gd name="connsiteY7" fmla="*/ 8862 h 172068"/>
                <a:gd name="connsiteX8" fmla="*/ 236697 w 291533"/>
                <a:gd name="connsiteY8" fmla="*/ 59960 h 172068"/>
                <a:gd name="connsiteX9" fmla="*/ 237745 w 291533"/>
                <a:gd name="connsiteY9" fmla="*/ 59960 h 172068"/>
                <a:gd name="connsiteX10" fmla="*/ 291485 w 291533"/>
                <a:gd name="connsiteY10" fmla="*/ 118329 h 172068"/>
                <a:gd name="connsiteX11" fmla="*/ 237745 w 291533"/>
                <a:gd name="connsiteY11" fmla="*/ 172069 h 172068"/>
                <a:gd name="connsiteX12" fmla="*/ 32005 w 291533"/>
                <a:gd name="connsiteY12" fmla="*/ 172069 h 172068"/>
                <a:gd name="connsiteX13" fmla="*/ 1 w 291533"/>
                <a:gd name="connsiteY13" fmla="*/ 139112 h 1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1533" h="172068">
                  <a:moveTo>
                    <a:pt x="1" y="139112"/>
                  </a:moveTo>
                  <a:cubicBezTo>
                    <a:pt x="-57" y="121015"/>
                    <a:pt x="14574" y="106308"/>
                    <a:pt x="32671" y="106251"/>
                  </a:cubicBezTo>
                  <a:cubicBezTo>
                    <a:pt x="32738" y="106251"/>
                    <a:pt x="32795" y="106251"/>
                    <a:pt x="32862" y="106251"/>
                  </a:cubicBezTo>
                  <a:cubicBezTo>
                    <a:pt x="36091" y="106232"/>
                    <a:pt x="39301" y="106718"/>
                    <a:pt x="42387" y="107680"/>
                  </a:cubicBezTo>
                  <a:cubicBezTo>
                    <a:pt x="41891" y="104337"/>
                    <a:pt x="41634" y="100965"/>
                    <a:pt x="41625" y="97583"/>
                  </a:cubicBezTo>
                  <a:cubicBezTo>
                    <a:pt x="41625" y="59179"/>
                    <a:pt x="72753" y="28051"/>
                    <a:pt x="111157" y="28051"/>
                  </a:cubicBezTo>
                  <a:cubicBezTo>
                    <a:pt x="115472" y="28044"/>
                    <a:pt x="119777" y="28427"/>
                    <a:pt x="124016" y="29194"/>
                  </a:cubicBezTo>
                  <a:cubicBezTo>
                    <a:pt x="141456" y="521"/>
                    <a:pt x="178842" y="-8582"/>
                    <a:pt x="207522" y="8862"/>
                  </a:cubicBezTo>
                  <a:cubicBezTo>
                    <a:pt x="225391" y="19736"/>
                    <a:pt x="236411" y="39040"/>
                    <a:pt x="236697" y="59960"/>
                  </a:cubicBezTo>
                  <a:lnTo>
                    <a:pt x="237745" y="59960"/>
                  </a:lnTo>
                  <a:cubicBezTo>
                    <a:pt x="268701" y="61236"/>
                    <a:pt x="292761" y="87363"/>
                    <a:pt x="291485" y="118329"/>
                  </a:cubicBezTo>
                  <a:cubicBezTo>
                    <a:pt x="290284" y="147494"/>
                    <a:pt x="266910" y="170869"/>
                    <a:pt x="237745" y="172069"/>
                  </a:cubicBezTo>
                  <a:lnTo>
                    <a:pt x="32005" y="172069"/>
                  </a:lnTo>
                  <a:cubicBezTo>
                    <a:pt x="14136" y="171650"/>
                    <a:pt x="-104" y="156991"/>
                    <a:pt x="1" y="139112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9A73627A-F289-E0B6-0A0B-4F997C1011EA}"/>
                </a:ext>
              </a:extLst>
            </p:cNvPr>
            <p:cNvSpPr/>
            <p:nvPr/>
          </p:nvSpPr>
          <p:spPr>
            <a:xfrm>
              <a:off x="6618636" y="1965756"/>
              <a:ext cx="293750" cy="172034"/>
            </a:xfrm>
            <a:custGeom>
              <a:avLst/>
              <a:gdLst>
                <a:gd name="connsiteX0" fmla="*/ 0 w 293750"/>
                <a:gd name="connsiteY0" fmla="*/ 139268 h 172034"/>
                <a:gd name="connsiteX1" fmla="*/ 32861 w 293750"/>
                <a:gd name="connsiteY1" fmla="*/ 106407 h 172034"/>
                <a:gd name="connsiteX2" fmla="*/ 42386 w 293750"/>
                <a:gd name="connsiteY2" fmla="*/ 107740 h 172034"/>
                <a:gd name="connsiteX3" fmla="*/ 100670 w 293750"/>
                <a:gd name="connsiteY3" fmla="*/ 28878 h 172034"/>
                <a:gd name="connsiteX4" fmla="*/ 111252 w 293750"/>
                <a:gd name="connsiteY4" fmla="*/ 28111 h 172034"/>
                <a:gd name="connsiteX5" fmla="*/ 124016 w 293750"/>
                <a:gd name="connsiteY5" fmla="*/ 29350 h 172034"/>
                <a:gd name="connsiteX6" fmla="*/ 207454 w 293750"/>
                <a:gd name="connsiteY6" fmla="*/ 8767 h 172034"/>
                <a:gd name="connsiteX7" fmla="*/ 236792 w 293750"/>
                <a:gd name="connsiteY7" fmla="*/ 60020 h 172034"/>
                <a:gd name="connsiteX8" fmla="*/ 237744 w 293750"/>
                <a:gd name="connsiteY8" fmla="*/ 60020 h 172034"/>
                <a:gd name="connsiteX9" fmla="*/ 293751 w 293750"/>
                <a:gd name="connsiteY9" fmla="*/ 116027 h 172034"/>
                <a:gd name="connsiteX10" fmla="*/ 237744 w 293750"/>
                <a:gd name="connsiteY10" fmla="*/ 172034 h 172034"/>
                <a:gd name="connsiteX11" fmla="*/ 32004 w 293750"/>
                <a:gd name="connsiteY11" fmla="*/ 172034 h 172034"/>
                <a:gd name="connsiteX12" fmla="*/ 0 w 293750"/>
                <a:gd name="connsiteY12" fmla="*/ 139268 h 17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750" h="172034">
                  <a:moveTo>
                    <a:pt x="0" y="139268"/>
                  </a:moveTo>
                  <a:cubicBezTo>
                    <a:pt x="0" y="121123"/>
                    <a:pt x="14716" y="106407"/>
                    <a:pt x="32861" y="106407"/>
                  </a:cubicBezTo>
                  <a:cubicBezTo>
                    <a:pt x="36081" y="106397"/>
                    <a:pt x="39291" y="106845"/>
                    <a:pt x="42386" y="107740"/>
                  </a:cubicBezTo>
                  <a:cubicBezTo>
                    <a:pt x="36709" y="69869"/>
                    <a:pt x="62798" y="34560"/>
                    <a:pt x="100670" y="28878"/>
                  </a:cubicBezTo>
                  <a:cubicBezTo>
                    <a:pt x="104175" y="28353"/>
                    <a:pt x="107709" y="28096"/>
                    <a:pt x="111252" y="28111"/>
                  </a:cubicBezTo>
                  <a:cubicBezTo>
                    <a:pt x="115538" y="28136"/>
                    <a:pt x="119805" y="28551"/>
                    <a:pt x="124016" y="29350"/>
                  </a:cubicBezTo>
                  <a:cubicBezTo>
                    <a:pt x="141370" y="625"/>
                    <a:pt x="178727" y="-8590"/>
                    <a:pt x="207454" y="8767"/>
                  </a:cubicBezTo>
                  <a:cubicBezTo>
                    <a:pt x="225438" y="19632"/>
                    <a:pt x="236525" y="39018"/>
                    <a:pt x="236792" y="60020"/>
                  </a:cubicBezTo>
                  <a:lnTo>
                    <a:pt x="237744" y="60020"/>
                  </a:lnTo>
                  <a:cubicBezTo>
                    <a:pt x="268672" y="60020"/>
                    <a:pt x="293751" y="85100"/>
                    <a:pt x="293751" y="116027"/>
                  </a:cubicBezTo>
                  <a:cubicBezTo>
                    <a:pt x="293751" y="146955"/>
                    <a:pt x="268672" y="172034"/>
                    <a:pt x="237744" y="172034"/>
                  </a:cubicBezTo>
                  <a:lnTo>
                    <a:pt x="32004" y="172034"/>
                  </a:lnTo>
                  <a:cubicBezTo>
                    <a:pt x="14202" y="171625"/>
                    <a:pt x="0" y="157070"/>
                    <a:pt x="0" y="13926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DBB77DD3-081D-4F5E-EB78-860D7AE004BD}"/>
                </a:ext>
              </a:extLst>
            </p:cNvPr>
            <p:cNvSpPr/>
            <p:nvPr/>
          </p:nvSpPr>
          <p:spPr>
            <a:xfrm>
              <a:off x="4249197" y="4904613"/>
              <a:ext cx="3693604" cy="215645"/>
            </a:xfrm>
            <a:custGeom>
              <a:avLst/>
              <a:gdLst>
                <a:gd name="connsiteX0" fmla="*/ 3693605 w 3693604"/>
                <a:gd name="connsiteY0" fmla="*/ 107823 h 215645"/>
                <a:gd name="connsiteX1" fmla="*/ 1846802 w 3693604"/>
                <a:gd name="connsiteY1" fmla="*/ 215646 h 215645"/>
                <a:gd name="connsiteX2" fmla="*/ 0 w 3693604"/>
                <a:gd name="connsiteY2" fmla="*/ 107823 h 215645"/>
                <a:gd name="connsiteX3" fmla="*/ 1846802 w 3693604"/>
                <a:gd name="connsiteY3" fmla="*/ 0 h 215645"/>
                <a:gd name="connsiteX4" fmla="*/ 3693605 w 3693604"/>
                <a:gd name="connsiteY4" fmla="*/ 107823 h 2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3604" h="215645">
                  <a:moveTo>
                    <a:pt x="3693605" y="107823"/>
                  </a:moveTo>
                  <a:cubicBezTo>
                    <a:pt x="3693605" y="167372"/>
                    <a:pt x="2866763" y="215646"/>
                    <a:pt x="1846802" y="215646"/>
                  </a:cubicBezTo>
                  <a:cubicBezTo>
                    <a:pt x="826842" y="215646"/>
                    <a:pt x="0" y="167372"/>
                    <a:pt x="0" y="107823"/>
                  </a:cubicBezTo>
                  <a:cubicBezTo>
                    <a:pt x="0" y="48274"/>
                    <a:pt x="826842" y="0"/>
                    <a:pt x="1846802" y="0"/>
                  </a:cubicBezTo>
                  <a:cubicBezTo>
                    <a:pt x="2866763" y="0"/>
                    <a:pt x="3693605" y="48274"/>
                    <a:pt x="3693605" y="10782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4BE0AC8E-EADC-F264-910F-064C3D4C05E2}"/>
                </a:ext>
              </a:extLst>
            </p:cNvPr>
            <p:cNvSpPr/>
            <p:nvPr/>
          </p:nvSpPr>
          <p:spPr>
            <a:xfrm>
              <a:off x="4412742" y="3231070"/>
              <a:ext cx="113728" cy="1641062"/>
            </a:xfrm>
            <a:custGeom>
              <a:avLst/>
              <a:gdLst>
                <a:gd name="connsiteX0" fmla="*/ 0 w 113728"/>
                <a:gd name="connsiteY0" fmla="*/ 0 h 1641062"/>
                <a:gd name="connsiteX1" fmla="*/ 113729 w 113728"/>
                <a:gd name="connsiteY1" fmla="*/ 0 h 1641062"/>
                <a:gd name="connsiteX2" fmla="*/ 113729 w 113728"/>
                <a:gd name="connsiteY2" fmla="*/ 1641062 h 1641062"/>
                <a:gd name="connsiteX3" fmla="*/ 0 w 113728"/>
                <a:gd name="connsiteY3" fmla="*/ 1641062 h 164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1641062">
                  <a:moveTo>
                    <a:pt x="0" y="0"/>
                  </a:moveTo>
                  <a:lnTo>
                    <a:pt x="113729" y="0"/>
                  </a:lnTo>
                  <a:lnTo>
                    <a:pt x="113729" y="1641062"/>
                  </a:lnTo>
                  <a:lnTo>
                    <a:pt x="0" y="1641062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274EB774-B24E-CF9E-8094-BA326EBCDB84}"/>
                </a:ext>
              </a:extLst>
            </p:cNvPr>
            <p:cNvSpPr/>
            <p:nvPr/>
          </p:nvSpPr>
          <p:spPr>
            <a:xfrm>
              <a:off x="4631531" y="3578828"/>
              <a:ext cx="113728" cy="1293304"/>
            </a:xfrm>
            <a:custGeom>
              <a:avLst/>
              <a:gdLst>
                <a:gd name="connsiteX0" fmla="*/ 0 w 113728"/>
                <a:gd name="connsiteY0" fmla="*/ 0 h 1293304"/>
                <a:gd name="connsiteX1" fmla="*/ 113729 w 113728"/>
                <a:gd name="connsiteY1" fmla="*/ 0 h 1293304"/>
                <a:gd name="connsiteX2" fmla="*/ 113729 w 113728"/>
                <a:gd name="connsiteY2" fmla="*/ 1293305 h 1293304"/>
                <a:gd name="connsiteX3" fmla="*/ 0 w 113728"/>
                <a:gd name="connsiteY3" fmla="*/ 1293305 h 129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1293304">
                  <a:moveTo>
                    <a:pt x="0" y="0"/>
                  </a:moveTo>
                  <a:lnTo>
                    <a:pt x="113729" y="0"/>
                  </a:lnTo>
                  <a:lnTo>
                    <a:pt x="113729" y="1293305"/>
                  </a:lnTo>
                  <a:lnTo>
                    <a:pt x="0" y="1293305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F8093878-9AC3-25D2-028B-7692ED751B34}"/>
                </a:ext>
              </a:extLst>
            </p:cNvPr>
            <p:cNvSpPr/>
            <p:nvPr/>
          </p:nvSpPr>
          <p:spPr>
            <a:xfrm>
              <a:off x="4850320" y="3850195"/>
              <a:ext cx="113728" cy="1021937"/>
            </a:xfrm>
            <a:custGeom>
              <a:avLst/>
              <a:gdLst>
                <a:gd name="connsiteX0" fmla="*/ 0 w 113728"/>
                <a:gd name="connsiteY0" fmla="*/ 0 h 1021937"/>
                <a:gd name="connsiteX1" fmla="*/ 113729 w 113728"/>
                <a:gd name="connsiteY1" fmla="*/ 0 h 1021937"/>
                <a:gd name="connsiteX2" fmla="*/ 113729 w 113728"/>
                <a:gd name="connsiteY2" fmla="*/ 1021937 h 1021937"/>
                <a:gd name="connsiteX3" fmla="*/ 0 w 113728"/>
                <a:gd name="connsiteY3" fmla="*/ 1021937 h 102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1021937">
                  <a:moveTo>
                    <a:pt x="0" y="0"/>
                  </a:moveTo>
                  <a:lnTo>
                    <a:pt x="113729" y="0"/>
                  </a:lnTo>
                  <a:lnTo>
                    <a:pt x="113729" y="1021937"/>
                  </a:lnTo>
                  <a:lnTo>
                    <a:pt x="0" y="1021937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73380237-3BC4-B5C2-D8EF-8852C58A1442}"/>
                </a:ext>
              </a:extLst>
            </p:cNvPr>
            <p:cNvSpPr/>
            <p:nvPr/>
          </p:nvSpPr>
          <p:spPr>
            <a:xfrm>
              <a:off x="5069109" y="4090511"/>
              <a:ext cx="113728" cy="781621"/>
            </a:xfrm>
            <a:custGeom>
              <a:avLst/>
              <a:gdLst>
                <a:gd name="connsiteX0" fmla="*/ 0 w 113728"/>
                <a:gd name="connsiteY0" fmla="*/ 0 h 781621"/>
                <a:gd name="connsiteX1" fmla="*/ 113729 w 113728"/>
                <a:gd name="connsiteY1" fmla="*/ 0 h 781621"/>
                <a:gd name="connsiteX2" fmla="*/ 113729 w 113728"/>
                <a:gd name="connsiteY2" fmla="*/ 781622 h 781621"/>
                <a:gd name="connsiteX3" fmla="*/ 0 w 113728"/>
                <a:gd name="connsiteY3" fmla="*/ 781622 h 78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781621">
                  <a:moveTo>
                    <a:pt x="0" y="0"/>
                  </a:moveTo>
                  <a:lnTo>
                    <a:pt x="113729" y="0"/>
                  </a:lnTo>
                  <a:lnTo>
                    <a:pt x="113729" y="781622"/>
                  </a:lnTo>
                  <a:lnTo>
                    <a:pt x="0" y="781622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8BCC804D-5A6F-A8C4-8142-812F67D3C02B}"/>
                </a:ext>
              </a:extLst>
            </p:cNvPr>
            <p:cNvSpPr/>
            <p:nvPr/>
          </p:nvSpPr>
          <p:spPr>
            <a:xfrm>
              <a:off x="5287803" y="4300728"/>
              <a:ext cx="113728" cy="571500"/>
            </a:xfrm>
            <a:custGeom>
              <a:avLst/>
              <a:gdLst>
                <a:gd name="connsiteX0" fmla="*/ 0 w 113728"/>
                <a:gd name="connsiteY0" fmla="*/ 0 h 571500"/>
                <a:gd name="connsiteX1" fmla="*/ 113728 w 113728"/>
                <a:gd name="connsiteY1" fmla="*/ 0 h 571500"/>
                <a:gd name="connsiteX2" fmla="*/ 113728 w 113728"/>
                <a:gd name="connsiteY2" fmla="*/ 571500 h 571500"/>
                <a:gd name="connsiteX3" fmla="*/ 0 w 113728"/>
                <a:gd name="connsiteY3" fmla="*/ 57150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571500">
                  <a:moveTo>
                    <a:pt x="0" y="0"/>
                  </a:moveTo>
                  <a:lnTo>
                    <a:pt x="113728" y="0"/>
                  </a:lnTo>
                  <a:lnTo>
                    <a:pt x="113728" y="571500"/>
                  </a:lnTo>
                  <a:lnTo>
                    <a:pt x="0" y="57150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5A3A50D9-D8C1-B4B0-9C85-B6993A803C9F}"/>
                </a:ext>
              </a:extLst>
            </p:cNvPr>
            <p:cNvSpPr/>
            <p:nvPr/>
          </p:nvSpPr>
          <p:spPr>
            <a:xfrm>
              <a:off x="5506593" y="4452747"/>
              <a:ext cx="113728" cy="419385"/>
            </a:xfrm>
            <a:custGeom>
              <a:avLst/>
              <a:gdLst>
                <a:gd name="connsiteX0" fmla="*/ 0 w 113728"/>
                <a:gd name="connsiteY0" fmla="*/ 0 h 419385"/>
                <a:gd name="connsiteX1" fmla="*/ 113728 w 113728"/>
                <a:gd name="connsiteY1" fmla="*/ 0 h 419385"/>
                <a:gd name="connsiteX2" fmla="*/ 113728 w 113728"/>
                <a:gd name="connsiteY2" fmla="*/ 419386 h 419385"/>
                <a:gd name="connsiteX3" fmla="*/ 0 w 113728"/>
                <a:gd name="connsiteY3" fmla="*/ 419386 h 419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419385">
                  <a:moveTo>
                    <a:pt x="0" y="0"/>
                  </a:moveTo>
                  <a:lnTo>
                    <a:pt x="113728" y="0"/>
                  </a:lnTo>
                  <a:lnTo>
                    <a:pt x="113728" y="419386"/>
                  </a:lnTo>
                  <a:lnTo>
                    <a:pt x="0" y="419386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D1667152-B4EE-1E72-FCFE-7E2D67CD8B33}"/>
                </a:ext>
              </a:extLst>
            </p:cNvPr>
            <p:cNvSpPr/>
            <p:nvPr/>
          </p:nvSpPr>
          <p:spPr>
            <a:xfrm>
              <a:off x="5725382" y="4577715"/>
              <a:ext cx="113728" cy="294417"/>
            </a:xfrm>
            <a:custGeom>
              <a:avLst/>
              <a:gdLst>
                <a:gd name="connsiteX0" fmla="*/ 0 w 113728"/>
                <a:gd name="connsiteY0" fmla="*/ 0 h 294417"/>
                <a:gd name="connsiteX1" fmla="*/ 113728 w 113728"/>
                <a:gd name="connsiteY1" fmla="*/ 0 h 294417"/>
                <a:gd name="connsiteX2" fmla="*/ 113728 w 113728"/>
                <a:gd name="connsiteY2" fmla="*/ 294418 h 294417"/>
                <a:gd name="connsiteX3" fmla="*/ 0 w 113728"/>
                <a:gd name="connsiteY3" fmla="*/ 294418 h 29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8" h="294417">
                  <a:moveTo>
                    <a:pt x="0" y="0"/>
                  </a:moveTo>
                  <a:lnTo>
                    <a:pt x="113728" y="0"/>
                  </a:lnTo>
                  <a:lnTo>
                    <a:pt x="113728" y="294418"/>
                  </a:lnTo>
                  <a:lnTo>
                    <a:pt x="0" y="294418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19" name="图形 265">
              <a:extLst>
                <a:ext uri="{FF2B5EF4-FFF2-40B4-BE49-F238E27FC236}">
                  <a16:creationId xmlns:a16="http://schemas.microsoft.com/office/drawing/2014/main" id="{63ED803E-0A30-F312-A90D-B6A22EF392D7}"/>
                </a:ext>
              </a:extLst>
            </p:cNvPr>
            <p:cNvGrpSpPr/>
            <p:nvPr/>
          </p:nvGrpSpPr>
          <p:grpSpPr>
            <a:xfrm>
              <a:off x="4412742" y="3231070"/>
              <a:ext cx="1426368" cy="1641157"/>
              <a:chOff x="4412742" y="3231070"/>
              <a:chExt cx="1426368" cy="1641157"/>
            </a:xfrm>
            <a:solidFill>
              <a:srgbClr val="FFFFFF"/>
            </a:solidFill>
          </p:grpSpPr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DDC8546C-D43A-345D-AF4D-35446BD003F1}"/>
                  </a:ext>
                </a:extLst>
              </p:cNvPr>
              <p:cNvSpPr/>
              <p:nvPr/>
            </p:nvSpPr>
            <p:spPr>
              <a:xfrm>
                <a:off x="4412742" y="3231070"/>
                <a:ext cx="113728" cy="1641062"/>
              </a:xfrm>
              <a:custGeom>
                <a:avLst/>
                <a:gdLst>
                  <a:gd name="connsiteX0" fmla="*/ 0 w 113728"/>
                  <a:gd name="connsiteY0" fmla="*/ 0 h 1641062"/>
                  <a:gd name="connsiteX1" fmla="*/ 113729 w 113728"/>
                  <a:gd name="connsiteY1" fmla="*/ 0 h 1641062"/>
                  <a:gd name="connsiteX2" fmla="*/ 113729 w 113728"/>
                  <a:gd name="connsiteY2" fmla="*/ 1641062 h 1641062"/>
                  <a:gd name="connsiteX3" fmla="*/ 0 w 113728"/>
                  <a:gd name="connsiteY3" fmla="*/ 1641062 h 1641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1641062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1641062"/>
                    </a:lnTo>
                    <a:lnTo>
                      <a:pt x="0" y="164106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7" name="任意多边形: 形状 896">
                <a:extLst>
                  <a:ext uri="{FF2B5EF4-FFF2-40B4-BE49-F238E27FC236}">
                    <a16:creationId xmlns:a16="http://schemas.microsoft.com/office/drawing/2014/main" id="{09824BBA-3E82-8B9B-7948-F95A84C0972E}"/>
                  </a:ext>
                </a:extLst>
              </p:cNvPr>
              <p:cNvSpPr/>
              <p:nvPr/>
            </p:nvSpPr>
            <p:spPr>
              <a:xfrm>
                <a:off x="4631531" y="3578828"/>
                <a:ext cx="113728" cy="1293304"/>
              </a:xfrm>
              <a:custGeom>
                <a:avLst/>
                <a:gdLst>
                  <a:gd name="connsiteX0" fmla="*/ 0 w 113728"/>
                  <a:gd name="connsiteY0" fmla="*/ 0 h 1293304"/>
                  <a:gd name="connsiteX1" fmla="*/ 113729 w 113728"/>
                  <a:gd name="connsiteY1" fmla="*/ 0 h 1293304"/>
                  <a:gd name="connsiteX2" fmla="*/ 113729 w 113728"/>
                  <a:gd name="connsiteY2" fmla="*/ 1293305 h 1293304"/>
                  <a:gd name="connsiteX3" fmla="*/ 0 w 113728"/>
                  <a:gd name="connsiteY3" fmla="*/ 1293305 h 129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1293304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1293305"/>
                    </a:lnTo>
                    <a:lnTo>
                      <a:pt x="0" y="129330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8" name="任意多边形: 形状 897">
                <a:extLst>
                  <a:ext uri="{FF2B5EF4-FFF2-40B4-BE49-F238E27FC236}">
                    <a16:creationId xmlns:a16="http://schemas.microsoft.com/office/drawing/2014/main" id="{DD9E1F05-A151-36FB-8F40-612DF511768B}"/>
                  </a:ext>
                </a:extLst>
              </p:cNvPr>
              <p:cNvSpPr/>
              <p:nvPr/>
            </p:nvSpPr>
            <p:spPr>
              <a:xfrm>
                <a:off x="4850320" y="3850195"/>
                <a:ext cx="113728" cy="1021937"/>
              </a:xfrm>
              <a:custGeom>
                <a:avLst/>
                <a:gdLst>
                  <a:gd name="connsiteX0" fmla="*/ 0 w 113728"/>
                  <a:gd name="connsiteY0" fmla="*/ 0 h 1021937"/>
                  <a:gd name="connsiteX1" fmla="*/ 113729 w 113728"/>
                  <a:gd name="connsiteY1" fmla="*/ 0 h 1021937"/>
                  <a:gd name="connsiteX2" fmla="*/ 113729 w 113728"/>
                  <a:gd name="connsiteY2" fmla="*/ 1021937 h 1021937"/>
                  <a:gd name="connsiteX3" fmla="*/ 0 w 113728"/>
                  <a:gd name="connsiteY3" fmla="*/ 1021937 h 102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1021937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1021937"/>
                    </a:lnTo>
                    <a:lnTo>
                      <a:pt x="0" y="102193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9" name="任意多边形: 形状 898">
                <a:extLst>
                  <a:ext uri="{FF2B5EF4-FFF2-40B4-BE49-F238E27FC236}">
                    <a16:creationId xmlns:a16="http://schemas.microsoft.com/office/drawing/2014/main" id="{45528109-6A69-439E-D3A2-B4AE120688D7}"/>
                  </a:ext>
                </a:extLst>
              </p:cNvPr>
              <p:cNvSpPr/>
              <p:nvPr/>
            </p:nvSpPr>
            <p:spPr>
              <a:xfrm>
                <a:off x="5069109" y="4090511"/>
                <a:ext cx="113728" cy="781621"/>
              </a:xfrm>
              <a:custGeom>
                <a:avLst/>
                <a:gdLst>
                  <a:gd name="connsiteX0" fmla="*/ 0 w 113728"/>
                  <a:gd name="connsiteY0" fmla="*/ 0 h 781621"/>
                  <a:gd name="connsiteX1" fmla="*/ 113729 w 113728"/>
                  <a:gd name="connsiteY1" fmla="*/ 0 h 781621"/>
                  <a:gd name="connsiteX2" fmla="*/ 113729 w 113728"/>
                  <a:gd name="connsiteY2" fmla="*/ 781622 h 781621"/>
                  <a:gd name="connsiteX3" fmla="*/ 0 w 113728"/>
                  <a:gd name="connsiteY3" fmla="*/ 781622 h 781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781621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781622"/>
                    </a:lnTo>
                    <a:lnTo>
                      <a:pt x="0" y="78162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0" name="任意多边形: 形状 899">
                <a:extLst>
                  <a:ext uri="{FF2B5EF4-FFF2-40B4-BE49-F238E27FC236}">
                    <a16:creationId xmlns:a16="http://schemas.microsoft.com/office/drawing/2014/main" id="{3BC0169D-C3FF-1D01-70AA-F10E5604843A}"/>
                  </a:ext>
                </a:extLst>
              </p:cNvPr>
              <p:cNvSpPr/>
              <p:nvPr/>
            </p:nvSpPr>
            <p:spPr>
              <a:xfrm>
                <a:off x="5287803" y="4300728"/>
                <a:ext cx="113728" cy="571500"/>
              </a:xfrm>
              <a:custGeom>
                <a:avLst/>
                <a:gdLst>
                  <a:gd name="connsiteX0" fmla="*/ 0 w 113728"/>
                  <a:gd name="connsiteY0" fmla="*/ 0 h 571500"/>
                  <a:gd name="connsiteX1" fmla="*/ 113728 w 113728"/>
                  <a:gd name="connsiteY1" fmla="*/ 0 h 571500"/>
                  <a:gd name="connsiteX2" fmla="*/ 113728 w 113728"/>
                  <a:gd name="connsiteY2" fmla="*/ 571500 h 571500"/>
                  <a:gd name="connsiteX3" fmla="*/ 0 w 113728"/>
                  <a:gd name="connsiteY3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571500">
                    <a:moveTo>
                      <a:pt x="0" y="0"/>
                    </a:moveTo>
                    <a:lnTo>
                      <a:pt x="113728" y="0"/>
                    </a:lnTo>
                    <a:lnTo>
                      <a:pt x="113728" y="571500"/>
                    </a:lnTo>
                    <a:lnTo>
                      <a:pt x="0" y="5715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599871FB-94BE-1EF3-80DC-7C03BBD7A18E}"/>
                  </a:ext>
                </a:extLst>
              </p:cNvPr>
              <p:cNvSpPr/>
              <p:nvPr/>
            </p:nvSpPr>
            <p:spPr>
              <a:xfrm>
                <a:off x="5506593" y="4452747"/>
                <a:ext cx="113728" cy="419385"/>
              </a:xfrm>
              <a:custGeom>
                <a:avLst/>
                <a:gdLst>
                  <a:gd name="connsiteX0" fmla="*/ 0 w 113728"/>
                  <a:gd name="connsiteY0" fmla="*/ 0 h 419385"/>
                  <a:gd name="connsiteX1" fmla="*/ 113728 w 113728"/>
                  <a:gd name="connsiteY1" fmla="*/ 0 h 419385"/>
                  <a:gd name="connsiteX2" fmla="*/ 113728 w 113728"/>
                  <a:gd name="connsiteY2" fmla="*/ 419386 h 419385"/>
                  <a:gd name="connsiteX3" fmla="*/ 0 w 113728"/>
                  <a:gd name="connsiteY3" fmla="*/ 419386 h 419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419385">
                    <a:moveTo>
                      <a:pt x="0" y="0"/>
                    </a:moveTo>
                    <a:lnTo>
                      <a:pt x="113728" y="0"/>
                    </a:lnTo>
                    <a:lnTo>
                      <a:pt x="113728" y="419386"/>
                    </a:lnTo>
                    <a:lnTo>
                      <a:pt x="0" y="4193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49F4D077-66B5-AAB1-876D-7F9F15F15F0A}"/>
                  </a:ext>
                </a:extLst>
              </p:cNvPr>
              <p:cNvSpPr/>
              <p:nvPr/>
            </p:nvSpPr>
            <p:spPr>
              <a:xfrm>
                <a:off x="5725382" y="4577715"/>
                <a:ext cx="113728" cy="294417"/>
              </a:xfrm>
              <a:custGeom>
                <a:avLst/>
                <a:gdLst>
                  <a:gd name="connsiteX0" fmla="*/ 0 w 113728"/>
                  <a:gd name="connsiteY0" fmla="*/ 0 h 294417"/>
                  <a:gd name="connsiteX1" fmla="*/ 113728 w 113728"/>
                  <a:gd name="connsiteY1" fmla="*/ 0 h 294417"/>
                  <a:gd name="connsiteX2" fmla="*/ 113728 w 113728"/>
                  <a:gd name="connsiteY2" fmla="*/ 294418 h 294417"/>
                  <a:gd name="connsiteX3" fmla="*/ 0 w 113728"/>
                  <a:gd name="connsiteY3" fmla="*/ 294418 h 29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294417">
                    <a:moveTo>
                      <a:pt x="0" y="0"/>
                    </a:moveTo>
                    <a:lnTo>
                      <a:pt x="113728" y="0"/>
                    </a:lnTo>
                    <a:lnTo>
                      <a:pt x="113728" y="294418"/>
                    </a:lnTo>
                    <a:lnTo>
                      <a:pt x="0" y="294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22AE3950-0D2B-2072-DFB2-237BA24ABA45}"/>
                </a:ext>
              </a:extLst>
            </p:cNvPr>
            <p:cNvSpPr/>
            <p:nvPr/>
          </p:nvSpPr>
          <p:spPr>
            <a:xfrm>
              <a:off x="4373975" y="2787015"/>
              <a:ext cx="128397" cy="128492"/>
            </a:xfrm>
            <a:custGeom>
              <a:avLst/>
              <a:gdLst>
                <a:gd name="connsiteX0" fmla="*/ 22955 w 128397"/>
                <a:gd name="connsiteY0" fmla="*/ 0 h 128492"/>
                <a:gd name="connsiteX1" fmla="*/ 0 w 128397"/>
                <a:gd name="connsiteY1" fmla="*/ 128492 h 128492"/>
                <a:gd name="connsiteX2" fmla="*/ 128397 w 128397"/>
                <a:gd name="connsiteY2" fmla="*/ 77057 h 128492"/>
                <a:gd name="connsiteX3" fmla="*/ 22955 w 128397"/>
                <a:gd name="connsiteY3" fmla="*/ 0 h 12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97" h="128492">
                  <a:moveTo>
                    <a:pt x="22955" y="0"/>
                  </a:moveTo>
                  <a:lnTo>
                    <a:pt x="0" y="128492"/>
                  </a:lnTo>
                  <a:lnTo>
                    <a:pt x="128397" y="77057"/>
                  </a:lnTo>
                  <a:lnTo>
                    <a:pt x="22955" y="0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68F2CD0C-D37D-7B3A-777B-4CE4C40DE7A0}"/>
                </a:ext>
              </a:extLst>
            </p:cNvPr>
            <p:cNvSpPr/>
            <p:nvPr/>
          </p:nvSpPr>
          <p:spPr>
            <a:xfrm>
              <a:off x="4397787" y="2868929"/>
              <a:ext cx="1635823" cy="1758600"/>
            </a:xfrm>
            <a:custGeom>
              <a:avLst/>
              <a:gdLst>
                <a:gd name="connsiteX0" fmla="*/ 1602962 w 1635823"/>
                <a:gd name="connsiteY0" fmla="*/ 1758601 h 1758600"/>
                <a:gd name="connsiteX1" fmla="*/ 365284 w 1635823"/>
                <a:gd name="connsiteY1" fmla="*/ 685038 h 1758600"/>
                <a:gd name="connsiteX2" fmla="*/ 0 w 1635823"/>
                <a:gd name="connsiteY2" fmla="*/ 26670 h 1758600"/>
                <a:gd name="connsiteX3" fmla="*/ 71342 w 1635823"/>
                <a:gd name="connsiteY3" fmla="*/ 0 h 1758600"/>
                <a:gd name="connsiteX4" fmla="*/ 429101 w 1635823"/>
                <a:gd name="connsiteY4" fmla="*/ 643318 h 1758600"/>
                <a:gd name="connsiteX5" fmla="*/ 1635824 w 1635823"/>
                <a:gd name="connsiteY5" fmla="*/ 1689830 h 17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823" h="1758600">
                  <a:moveTo>
                    <a:pt x="1602962" y="1758601"/>
                  </a:moveTo>
                  <a:cubicBezTo>
                    <a:pt x="1001840" y="1471898"/>
                    <a:pt x="598170" y="1016508"/>
                    <a:pt x="365284" y="685038"/>
                  </a:cubicBezTo>
                  <a:cubicBezTo>
                    <a:pt x="113252" y="325946"/>
                    <a:pt x="4477" y="38576"/>
                    <a:pt x="0" y="26670"/>
                  </a:cubicBezTo>
                  <a:lnTo>
                    <a:pt x="71342" y="0"/>
                  </a:lnTo>
                  <a:cubicBezTo>
                    <a:pt x="72390" y="2858"/>
                    <a:pt x="182023" y="291846"/>
                    <a:pt x="429101" y="643318"/>
                  </a:cubicBezTo>
                  <a:cubicBezTo>
                    <a:pt x="656558" y="966597"/>
                    <a:pt x="1050512" y="1410652"/>
                    <a:pt x="1635824" y="168983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969B99C7-2BB3-703A-76DB-F8F41B84BC6C}"/>
                </a:ext>
              </a:extLst>
            </p:cNvPr>
            <p:cNvSpPr/>
            <p:nvPr/>
          </p:nvSpPr>
          <p:spPr>
            <a:xfrm>
              <a:off x="7067921" y="4668368"/>
              <a:ext cx="161609" cy="240625"/>
            </a:xfrm>
            <a:custGeom>
              <a:avLst/>
              <a:gdLst>
                <a:gd name="connsiteX0" fmla="*/ 60207 w 161609"/>
                <a:gd name="connsiteY0" fmla="*/ 240626 h 240625"/>
                <a:gd name="connsiteX1" fmla="*/ 3057 w 161609"/>
                <a:gd name="connsiteY1" fmla="*/ 78701 h 240625"/>
                <a:gd name="connsiteX2" fmla="*/ 60207 w 161609"/>
                <a:gd name="connsiteY2" fmla="*/ 191477 h 240625"/>
                <a:gd name="connsiteX3" fmla="*/ 93069 w 161609"/>
                <a:gd name="connsiteY3" fmla="*/ 215 h 240625"/>
                <a:gd name="connsiteX4" fmla="*/ 93069 w 161609"/>
                <a:gd name="connsiteY4" fmla="*/ 180713 h 240625"/>
                <a:gd name="connsiteX5" fmla="*/ 158601 w 161609"/>
                <a:gd name="connsiteY5" fmla="*/ 98989 h 240625"/>
                <a:gd name="connsiteX6" fmla="*/ 104404 w 161609"/>
                <a:gd name="connsiteY6" fmla="*/ 210431 h 240625"/>
                <a:gd name="connsiteX7" fmla="*/ 158887 w 161609"/>
                <a:gd name="connsiteY7" fmla="*/ 186143 h 240625"/>
                <a:gd name="connsiteX8" fmla="*/ 104404 w 161609"/>
                <a:gd name="connsiteY8" fmla="*/ 240626 h 24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609" h="240625">
                  <a:moveTo>
                    <a:pt x="60207" y="240626"/>
                  </a:moveTo>
                  <a:cubicBezTo>
                    <a:pt x="60207" y="240626"/>
                    <a:pt x="-15993" y="92798"/>
                    <a:pt x="3057" y="78701"/>
                  </a:cubicBezTo>
                  <a:cubicBezTo>
                    <a:pt x="22107" y="64604"/>
                    <a:pt x="60207" y="202526"/>
                    <a:pt x="60207" y="191477"/>
                  </a:cubicBezTo>
                  <a:cubicBezTo>
                    <a:pt x="60207" y="180428"/>
                    <a:pt x="58017" y="-7215"/>
                    <a:pt x="93069" y="215"/>
                  </a:cubicBezTo>
                  <a:cubicBezTo>
                    <a:pt x="128121" y="7644"/>
                    <a:pt x="93069" y="180713"/>
                    <a:pt x="93069" y="180713"/>
                  </a:cubicBezTo>
                  <a:cubicBezTo>
                    <a:pt x="93069" y="180713"/>
                    <a:pt x="140122" y="92321"/>
                    <a:pt x="158601" y="98989"/>
                  </a:cubicBezTo>
                  <a:cubicBezTo>
                    <a:pt x="177079" y="105656"/>
                    <a:pt x="104404" y="210431"/>
                    <a:pt x="104404" y="210431"/>
                  </a:cubicBezTo>
                  <a:cubicBezTo>
                    <a:pt x="104404" y="210431"/>
                    <a:pt x="147933" y="184143"/>
                    <a:pt x="158887" y="186143"/>
                  </a:cubicBezTo>
                  <a:cubicBezTo>
                    <a:pt x="169840" y="188143"/>
                    <a:pt x="104404" y="240626"/>
                    <a:pt x="104404" y="240626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7D069475-11D3-A54F-8701-08B981D06735}"/>
                </a:ext>
              </a:extLst>
            </p:cNvPr>
            <p:cNvSpPr/>
            <p:nvPr/>
          </p:nvSpPr>
          <p:spPr>
            <a:xfrm>
              <a:off x="4952331" y="4709802"/>
              <a:ext cx="190987" cy="241388"/>
            </a:xfrm>
            <a:custGeom>
              <a:avLst/>
              <a:gdLst>
                <a:gd name="connsiteX0" fmla="*/ 130780 w 190987"/>
                <a:gd name="connsiteY0" fmla="*/ 240626 h 241388"/>
                <a:gd name="connsiteX1" fmla="*/ 187930 w 190987"/>
                <a:gd name="connsiteY1" fmla="*/ 78701 h 241388"/>
                <a:gd name="connsiteX2" fmla="*/ 130780 w 190987"/>
                <a:gd name="connsiteY2" fmla="*/ 191382 h 241388"/>
                <a:gd name="connsiteX3" fmla="*/ 97919 w 190987"/>
                <a:gd name="connsiteY3" fmla="*/ 215 h 241388"/>
                <a:gd name="connsiteX4" fmla="*/ 97919 w 190987"/>
                <a:gd name="connsiteY4" fmla="*/ 181190 h 241388"/>
                <a:gd name="connsiteX5" fmla="*/ 15051 w 190987"/>
                <a:gd name="connsiteY5" fmla="*/ 88131 h 241388"/>
                <a:gd name="connsiteX6" fmla="*/ 86775 w 190987"/>
                <a:gd name="connsiteY6" fmla="*/ 211289 h 241388"/>
                <a:gd name="connsiteX7" fmla="*/ 2 w 190987"/>
                <a:gd name="connsiteY7" fmla="*/ 178523 h 241388"/>
                <a:gd name="connsiteX8" fmla="*/ 86775 w 190987"/>
                <a:gd name="connsiteY8" fmla="*/ 241388 h 24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987" h="241388">
                  <a:moveTo>
                    <a:pt x="130780" y="240626"/>
                  </a:moveTo>
                  <a:cubicBezTo>
                    <a:pt x="130780" y="240626"/>
                    <a:pt x="206980" y="92893"/>
                    <a:pt x="187930" y="78701"/>
                  </a:cubicBezTo>
                  <a:cubicBezTo>
                    <a:pt x="168880" y="64509"/>
                    <a:pt x="131352" y="202526"/>
                    <a:pt x="130780" y="191382"/>
                  </a:cubicBezTo>
                  <a:cubicBezTo>
                    <a:pt x="130209" y="180238"/>
                    <a:pt x="132971" y="-7214"/>
                    <a:pt x="97919" y="215"/>
                  </a:cubicBezTo>
                  <a:cubicBezTo>
                    <a:pt x="62867" y="7645"/>
                    <a:pt x="97919" y="181190"/>
                    <a:pt x="97919" y="181190"/>
                  </a:cubicBezTo>
                  <a:cubicBezTo>
                    <a:pt x="97919" y="181190"/>
                    <a:pt x="32482" y="56222"/>
                    <a:pt x="15051" y="88131"/>
                  </a:cubicBezTo>
                  <a:cubicBezTo>
                    <a:pt x="2" y="115753"/>
                    <a:pt x="86775" y="211289"/>
                    <a:pt x="86775" y="211289"/>
                  </a:cubicBezTo>
                  <a:cubicBezTo>
                    <a:pt x="86775" y="211289"/>
                    <a:pt x="478" y="152806"/>
                    <a:pt x="2" y="178523"/>
                  </a:cubicBezTo>
                  <a:cubicBezTo>
                    <a:pt x="-474" y="206146"/>
                    <a:pt x="86775" y="241388"/>
                    <a:pt x="86775" y="241388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AFA9E043-BA99-C6BB-94CC-4314F581138E}"/>
                </a:ext>
              </a:extLst>
            </p:cNvPr>
            <p:cNvSpPr/>
            <p:nvPr/>
          </p:nvSpPr>
          <p:spPr>
            <a:xfrm>
              <a:off x="6193791" y="4690031"/>
              <a:ext cx="142266" cy="143144"/>
            </a:xfrm>
            <a:custGeom>
              <a:avLst/>
              <a:gdLst>
                <a:gd name="connsiteX0" fmla="*/ 50608 w 142266"/>
                <a:gd name="connsiteY0" fmla="*/ 136096 h 143144"/>
                <a:gd name="connsiteX1" fmla="*/ 6317 w 142266"/>
                <a:gd name="connsiteY1" fmla="*/ 38465 h 143144"/>
                <a:gd name="connsiteX2" fmla="*/ 57752 w 142266"/>
                <a:gd name="connsiteY2" fmla="*/ 94853 h 143144"/>
                <a:gd name="connsiteX3" fmla="*/ 105377 w 142266"/>
                <a:gd name="connsiteY3" fmla="*/ 1508 h 143144"/>
                <a:gd name="connsiteX4" fmla="*/ 88232 w 142266"/>
                <a:gd name="connsiteY4" fmla="*/ 100091 h 143144"/>
                <a:gd name="connsiteX5" fmla="*/ 140905 w 142266"/>
                <a:gd name="connsiteY5" fmla="*/ 76470 h 143144"/>
                <a:gd name="connsiteX6" fmla="*/ 91089 w 142266"/>
                <a:gd name="connsiteY6" fmla="*/ 143145 h 1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266" h="143144">
                  <a:moveTo>
                    <a:pt x="50608" y="136096"/>
                  </a:moveTo>
                  <a:cubicBezTo>
                    <a:pt x="50608" y="136096"/>
                    <a:pt x="-21306" y="46656"/>
                    <a:pt x="6317" y="38465"/>
                  </a:cubicBezTo>
                  <a:cubicBezTo>
                    <a:pt x="33939" y="30273"/>
                    <a:pt x="52894" y="104663"/>
                    <a:pt x="57752" y="94853"/>
                  </a:cubicBezTo>
                  <a:cubicBezTo>
                    <a:pt x="62610" y="85042"/>
                    <a:pt x="59467" y="-13256"/>
                    <a:pt x="105377" y="1508"/>
                  </a:cubicBezTo>
                  <a:cubicBezTo>
                    <a:pt x="151287" y="16271"/>
                    <a:pt x="88232" y="100091"/>
                    <a:pt x="88232" y="100091"/>
                  </a:cubicBezTo>
                  <a:cubicBezTo>
                    <a:pt x="88232" y="100091"/>
                    <a:pt x="129761" y="68373"/>
                    <a:pt x="140905" y="76470"/>
                  </a:cubicBezTo>
                  <a:cubicBezTo>
                    <a:pt x="152050" y="84566"/>
                    <a:pt x="91089" y="143145"/>
                    <a:pt x="91089" y="143145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4CCC0F91-A75B-4481-D0EE-3E54C92BB24E}"/>
                </a:ext>
              </a:extLst>
            </p:cNvPr>
            <p:cNvSpPr/>
            <p:nvPr/>
          </p:nvSpPr>
          <p:spPr>
            <a:xfrm>
              <a:off x="5460796" y="4595722"/>
              <a:ext cx="154153" cy="132582"/>
            </a:xfrm>
            <a:custGeom>
              <a:avLst/>
              <a:gdLst>
                <a:gd name="connsiteX0" fmla="*/ 125235 w 154153"/>
                <a:gd name="connsiteY0" fmla="*/ 120581 h 132582"/>
                <a:gd name="connsiteX1" fmla="*/ 145047 w 154153"/>
                <a:gd name="connsiteY1" fmla="*/ 15234 h 132582"/>
                <a:gd name="connsiteX2" fmla="*/ 106947 w 154153"/>
                <a:gd name="connsiteY2" fmla="*/ 94292 h 132582"/>
                <a:gd name="connsiteX3" fmla="*/ 47701 w 154153"/>
                <a:gd name="connsiteY3" fmla="*/ 1423 h 132582"/>
                <a:gd name="connsiteX4" fmla="*/ 80658 w 154153"/>
                <a:gd name="connsiteY4" fmla="*/ 102198 h 132582"/>
                <a:gd name="connsiteX5" fmla="*/ 267 w 154153"/>
                <a:gd name="connsiteY5" fmla="*/ 80862 h 132582"/>
                <a:gd name="connsiteX6" fmla="*/ 97708 w 154153"/>
                <a:gd name="connsiteY6" fmla="*/ 132582 h 13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153" h="132582">
                  <a:moveTo>
                    <a:pt x="125235" y="120581"/>
                  </a:moveTo>
                  <a:cubicBezTo>
                    <a:pt x="125235" y="120581"/>
                    <a:pt x="173812" y="16663"/>
                    <a:pt x="145047" y="15234"/>
                  </a:cubicBezTo>
                  <a:cubicBezTo>
                    <a:pt x="116281" y="13806"/>
                    <a:pt x="106947" y="94292"/>
                    <a:pt x="106947" y="94292"/>
                  </a:cubicBezTo>
                  <a:cubicBezTo>
                    <a:pt x="106947" y="94292"/>
                    <a:pt x="90754" y="-13531"/>
                    <a:pt x="47701" y="1423"/>
                  </a:cubicBezTo>
                  <a:cubicBezTo>
                    <a:pt x="2077" y="17234"/>
                    <a:pt x="80658" y="102198"/>
                    <a:pt x="80658" y="102198"/>
                  </a:cubicBezTo>
                  <a:cubicBezTo>
                    <a:pt x="80658" y="102198"/>
                    <a:pt x="5220" y="54573"/>
                    <a:pt x="267" y="80862"/>
                  </a:cubicBezTo>
                  <a:cubicBezTo>
                    <a:pt x="-5924" y="113247"/>
                    <a:pt x="97708" y="132582"/>
                    <a:pt x="97708" y="132582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2FA945B8-0F60-BAB7-DD75-9D95E2A1A914}"/>
                </a:ext>
              </a:extLst>
            </p:cNvPr>
            <p:cNvSpPr/>
            <p:nvPr/>
          </p:nvSpPr>
          <p:spPr>
            <a:xfrm>
              <a:off x="4824698" y="4667726"/>
              <a:ext cx="2565558" cy="351091"/>
            </a:xfrm>
            <a:custGeom>
              <a:avLst/>
              <a:gdLst>
                <a:gd name="connsiteX0" fmla="*/ 0 w 2565558"/>
                <a:gd name="connsiteY0" fmla="*/ 351092 h 351091"/>
                <a:gd name="connsiteX1" fmla="*/ 2565559 w 2565558"/>
                <a:gd name="connsiteY1" fmla="*/ 351092 h 351091"/>
                <a:gd name="connsiteX2" fmla="*/ 2460117 w 2565558"/>
                <a:gd name="connsiteY2" fmla="*/ 236887 h 351091"/>
                <a:gd name="connsiteX3" fmla="*/ 1695831 w 2565558"/>
                <a:gd name="connsiteY3" fmla="*/ 156401 h 351091"/>
                <a:gd name="connsiteX4" fmla="*/ 1428560 w 2565558"/>
                <a:gd name="connsiteY4" fmla="*/ 156401 h 351091"/>
                <a:gd name="connsiteX5" fmla="*/ 1235488 w 2565558"/>
                <a:gd name="connsiteY5" fmla="*/ 0 h 351091"/>
                <a:gd name="connsiteX6" fmla="*/ 734092 w 2565558"/>
                <a:gd name="connsiteY6" fmla="*/ 40862 h 351091"/>
                <a:gd name="connsiteX7" fmla="*/ 322326 w 2565558"/>
                <a:gd name="connsiteY7" fmla="*/ 195167 h 351091"/>
                <a:gd name="connsiteX8" fmla="*/ 237649 w 2565558"/>
                <a:gd name="connsiteY8" fmla="*/ 273272 h 351091"/>
                <a:gd name="connsiteX9" fmla="*/ 106108 w 2565558"/>
                <a:gd name="connsiteY9" fmla="*/ 273272 h 351091"/>
                <a:gd name="connsiteX10" fmla="*/ 0 w 2565558"/>
                <a:gd name="connsiteY10" fmla="*/ 351092 h 35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65558" h="351091">
                  <a:moveTo>
                    <a:pt x="0" y="351092"/>
                  </a:moveTo>
                  <a:lnTo>
                    <a:pt x="2565559" y="351092"/>
                  </a:lnTo>
                  <a:lnTo>
                    <a:pt x="2460117" y="236887"/>
                  </a:lnTo>
                  <a:lnTo>
                    <a:pt x="1695831" y="156401"/>
                  </a:lnTo>
                  <a:lnTo>
                    <a:pt x="1428560" y="156401"/>
                  </a:lnTo>
                  <a:lnTo>
                    <a:pt x="1235488" y="0"/>
                  </a:lnTo>
                  <a:lnTo>
                    <a:pt x="734092" y="40862"/>
                  </a:lnTo>
                  <a:lnTo>
                    <a:pt x="322326" y="195167"/>
                  </a:lnTo>
                  <a:lnTo>
                    <a:pt x="237649" y="273272"/>
                  </a:lnTo>
                  <a:lnTo>
                    <a:pt x="106108" y="273272"/>
                  </a:lnTo>
                  <a:lnTo>
                    <a:pt x="0" y="351092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8E5F7189-3EB0-0509-A9D2-1046471C267D}"/>
                </a:ext>
              </a:extLst>
            </p:cNvPr>
            <p:cNvSpPr/>
            <p:nvPr/>
          </p:nvSpPr>
          <p:spPr>
            <a:xfrm>
              <a:off x="4824698" y="4667726"/>
              <a:ext cx="2565558" cy="351091"/>
            </a:xfrm>
            <a:custGeom>
              <a:avLst/>
              <a:gdLst>
                <a:gd name="connsiteX0" fmla="*/ 0 w 2565558"/>
                <a:gd name="connsiteY0" fmla="*/ 351092 h 351091"/>
                <a:gd name="connsiteX1" fmla="*/ 2565559 w 2565558"/>
                <a:gd name="connsiteY1" fmla="*/ 351092 h 351091"/>
                <a:gd name="connsiteX2" fmla="*/ 2460117 w 2565558"/>
                <a:gd name="connsiteY2" fmla="*/ 236887 h 351091"/>
                <a:gd name="connsiteX3" fmla="*/ 1695831 w 2565558"/>
                <a:gd name="connsiteY3" fmla="*/ 156401 h 351091"/>
                <a:gd name="connsiteX4" fmla="*/ 1428560 w 2565558"/>
                <a:gd name="connsiteY4" fmla="*/ 156401 h 351091"/>
                <a:gd name="connsiteX5" fmla="*/ 1235488 w 2565558"/>
                <a:gd name="connsiteY5" fmla="*/ 0 h 351091"/>
                <a:gd name="connsiteX6" fmla="*/ 734092 w 2565558"/>
                <a:gd name="connsiteY6" fmla="*/ 40862 h 351091"/>
                <a:gd name="connsiteX7" fmla="*/ 322326 w 2565558"/>
                <a:gd name="connsiteY7" fmla="*/ 195167 h 351091"/>
                <a:gd name="connsiteX8" fmla="*/ 237649 w 2565558"/>
                <a:gd name="connsiteY8" fmla="*/ 273272 h 351091"/>
                <a:gd name="connsiteX9" fmla="*/ 106108 w 2565558"/>
                <a:gd name="connsiteY9" fmla="*/ 273272 h 351091"/>
                <a:gd name="connsiteX10" fmla="*/ 0 w 2565558"/>
                <a:gd name="connsiteY10" fmla="*/ 351092 h 35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65558" h="351091">
                  <a:moveTo>
                    <a:pt x="0" y="351092"/>
                  </a:moveTo>
                  <a:lnTo>
                    <a:pt x="2565559" y="351092"/>
                  </a:lnTo>
                  <a:lnTo>
                    <a:pt x="2460117" y="236887"/>
                  </a:lnTo>
                  <a:lnTo>
                    <a:pt x="1695831" y="156401"/>
                  </a:lnTo>
                  <a:lnTo>
                    <a:pt x="1428560" y="156401"/>
                  </a:lnTo>
                  <a:lnTo>
                    <a:pt x="1235488" y="0"/>
                  </a:lnTo>
                  <a:lnTo>
                    <a:pt x="734092" y="40862"/>
                  </a:lnTo>
                  <a:lnTo>
                    <a:pt x="322326" y="195167"/>
                  </a:lnTo>
                  <a:lnTo>
                    <a:pt x="237649" y="273272"/>
                  </a:lnTo>
                  <a:lnTo>
                    <a:pt x="106108" y="273272"/>
                  </a:lnTo>
                  <a:lnTo>
                    <a:pt x="0" y="351092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F9F85920-8982-6C67-A78F-58453545577C}"/>
                </a:ext>
              </a:extLst>
            </p:cNvPr>
            <p:cNvSpPr/>
            <p:nvPr/>
          </p:nvSpPr>
          <p:spPr>
            <a:xfrm>
              <a:off x="5062346" y="4862893"/>
              <a:ext cx="416242" cy="124110"/>
            </a:xfrm>
            <a:custGeom>
              <a:avLst/>
              <a:gdLst>
                <a:gd name="connsiteX0" fmla="*/ 0 w 416242"/>
                <a:gd name="connsiteY0" fmla="*/ 78105 h 124110"/>
                <a:gd name="connsiteX1" fmla="*/ 270034 w 416242"/>
                <a:gd name="connsiteY1" fmla="*/ 124111 h 124110"/>
                <a:gd name="connsiteX2" fmla="*/ 416242 w 416242"/>
                <a:gd name="connsiteY2" fmla="*/ 124111 h 124110"/>
                <a:gd name="connsiteX3" fmla="*/ 250508 w 416242"/>
                <a:gd name="connsiteY3" fmla="*/ 95440 h 124110"/>
                <a:gd name="connsiteX4" fmla="*/ 84677 w 416242"/>
                <a:gd name="connsiteY4" fmla="*/ 0 h 124110"/>
                <a:gd name="connsiteX5" fmla="*/ 0 w 416242"/>
                <a:gd name="connsiteY5" fmla="*/ 78105 h 1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6242" h="124110">
                  <a:moveTo>
                    <a:pt x="0" y="78105"/>
                  </a:moveTo>
                  <a:lnTo>
                    <a:pt x="270034" y="124111"/>
                  </a:lnTo>
                  <a:lnTo>
                    <a:pt x="416242" y="124111"/>
                  </a:lnTo>
                  <a:lnTo>
                    <a:pt x="250508" y="95440"/>
                  </a:lnTo>
                  <a:lnTo>
                    <a:pt x="84677" y="0"/>
                  </a:lnTo>
                  <a:lnTo>
                    <a:pt x="0" y="7810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F89D765A-CEAB-9B29-1C7C-2BC00BF4F9AC}"/>
                </a:ext>
              </a:extLst>
            </p:cNvPr>
            <p:cNvSpPr/>
            <p:nvPr/>
          </p:nvSpPr>
          <p:spPr>
            <a:xfrm>
              <a:off x="5873019" y="4754975"/>
              <a:ext cx="380238" cy="152685"/>
            </a:xfrm>
            <a:custGeom>
              <a:avLst/>
              <a:gdLst>
                <a:gd name="connsiteX0" fmla="*/ 380238 w 380238"/>
                <a:gd name="connsiteY0" fmla="*/ 69152 h 152685"/>
                <a:gd name="connsiteX1" fmla="*/ 234506 w 380238"/>
                <a:gd name="connsiteY1" fmla="*/ 69152 h 152685"/>
                <a:gd name="connsiteX2" fmla="*/ 0 w 380238"/>
                <a:gd name="connsiteY2" fmla="*/ 152686 h 152685"/>
                <a:gd name="connsiteX3" fmla="*/ 120587 w 380238"/>
                <a:gd name="connsiteY3" fmla="*/ 33528 h 152685"/>
                <a:gd name="connsiteX4" fmla="*/ 294799 w 380238"/>
                <a:gd name="connsiteY4" fmla="*/ 0 h 152685"/>
                <a:gd name="connsiteX5" fmla="*/ 380238 w 380238"/>
                <a:gd name="connsiteY5" fmla="*/ 69152 h 1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238" h="152685">
                  <a:moveTo>
                    <a:pt x="380238" y="69152"/>
                  </a:moveTo>
                  <a:lnTo>
                    <a:pt x="234506" y="69152"/>
                  </a:lnTo>
                  <a:lnTo>
                    <a:pt x="0" y="152686"/>
                  </a:lnTo>
                  <a:lnTo>
                    <a:pt x="120587" y="33528"/>
                  </a:lnTo>
                  <a:lnTo>
                    <a:pt x="294799" y="0"/>
                  </a:lnTo>
                  <a:lnTo>
                    <a:pt x="380238" y="6915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4B6110A1-4792-C427-A961-E2E522DC4F1A}"/>
                </a:ext>
              </a:extLst>
            </p:cNvPr>
            <p:cNvSpPr/>
            <p:nvPr/>
          </p:nvSpPr>
          <p:spPr>
            <a:xfrm>
              <a:off x="6768560" y="4904613"/>
              <a:ext cx="621696" cy="114204"/>
            </a:xfrm>
            <a:custGeom>
              <a:avLst/>
              <a:gdLst>
                <a:gd name="connsiteX0" fmla="*/ 516255 w 621696"/>
                <a:gd name="connsiteY0" fmla="*/ 0 h 114204"/>
                <a:gd name="connsiteX1" fmla="*/ 239935 w 621696"/>
                <a:gd name="connsiteY1" fmla="*/ 82391 h 114204"/>
                <a:gd name="connsiteX2" fmla="*/ 0 w 621696"/>
                <a:gd name="connsiteY2" fmla="*/ 20383 h 114204"/>
                <a:gd name="connsiteX3" fmla="*/ 213551 w 621696"/>
                <a:gd name="connsiteY3" fmla="*/ 114205 h 114204"/>
                <a:gd name="connsiteX4" fmla="*/ 621697 w 621696"/>
                <a:gd name="connsiteY4" fmla="*/ 114205 h 114204"/>
                <a:gd name="connsiteX5" fmla="*/ 516255 w 621696"/>
                <a:gd name="connsiteY5" fmla="*/ 0 h 11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1696" h="114204">
                  <a:moveTo>
                    <a:pt x="516255" y="0"/>
                  </a:moveTo>
                  <a:lnTo>
                    <a:pt x="239935" y="82391"/>
                  </a:lnTo>
                  <a:lnTo>
                    <a:pt x="0" y="20383"/>
                  </a:lnTo>
                  <a:lnTo>
                    <a:pt x="213551" y="114205"/>
                  </a:lnTo>
                  <a:lnTo>
                    <a:pt x="621697" y="114205"/>
                  </a:lnTo>
                  <a:lnTo>
                    <a:pt x="51625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0931BA0C-B8A7-7D12-8EDA-0B31FEE6ED19}"/>
                </a:ext>
              </a:extLst>
            </p:cNvPr>
            <p:cNvSpPr/>
            <p:nvPr/>
          </p:nvSpPr>
          <p:spPr>
            <a:xfrm>
              <a:off x="5901594" y="4551235"/>
              <a:ext cx="91440" cy="178688"/>
            </a:xfrm>
            <a:custGeom>
              <a:avLst/>
              <a:gdLst>
                <a:gd name="connsiteX0" fmla="*/ 66770 w 91440"/>
                <a:gd name="connsiteY0" fmla="*/ 178689 h 178688"/>
                <a:gd name="connsiteX1" fmla="*/ 0 w 91440"/>
                <a:gd name="connsiteY1" fmla="*/ 159829 h 178688"/>
                <a:gd name="connsiteX2" fmla="*/ 24765 w 91440"/>
                <a:gd name="connsiteY2" fmla="*/ 0 h 178688"/>
                <a:gd name="connsiteX3" fmla="*/ 91440 w 91440"/>
                <a:gd name="connsiteY3" fmla="*/ 18859 h 178688"/>
                <a:gd name="connsiteX4" fmla="*/ 66770 w 91440"/>
                <a:gd name="connsiteY4" fmla="*/ 178689 h 17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" h="178688">
                  <a:moveTo>
                    <a:pt x="66770" y="178689"/>
                  </a:moveTo>
                  <a:lnTo>
                    <a:pt x="0" y="159829"/>
                  </a:lnTo>
                  <a:lnTo>
                    <a:pt x="24765" y="0"/>
                  </a:lnTo>
                  <a:lnTo>
                    <a:pt x="91440" y="18859"/>
                  </a:lnTo>
                  <a:lnTo>
                    <a:pt x="66770" y="178689"/>
                  </a:ln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4E6D6F8E-B1B7-16D1-05FF-1258AC4B23CE}"/>
                </a:ext>
              </a:extLst>
            </p:cNvPr>
            <p:cNvSpPr/>
            <p:nvPr/>
          </p:nvSpPr>
          <p:spPr>
            <a:xfrm>
              <a:off x="5772362" y="4655151"/>
              <a:ext cx="232819" cy="78773"/>
            </a:xfrm>
            <a:custGeom>
              <a:avLst/>
              <a:gdLst>
                <a:gd name="connsiteX0" fmla="*/ 127804 w 232819"/>
                <a:gd name="connsiteY0" fmla="*/ 2 h 78773"/>
                <a:gd name="connsiteX1" fmla="*/ 212291 w 232819"/>
                <a:gd name="connsiteY1" fmla="*/ 2 h 78773"/>
                <a:gd name="connsiteX2" fmla="*/ 218196 w 232819"/>
                <a:gd name="connsiteY2" fmla="*/ 4669 h 78773"/>
                <a:gd name="connsiteX3" fmla="*/ 232579 w 232819"/>
                <a:gd name="connsiteY3" fmla="*/ 66296 h 78773"/>
                <a:gd name="connsiteX4" fmla="*/ 224816 w 232819"/>
                <a:gd name="connsiteY4" fmla="*/ 78440 h 78773"/>
                <a:gd name="connsiteX5" fmla="*/ 222482 w 232819"/>
                <a:gd name="connsiteY5" fmla="*/ 78678 h 78773"/>
                <a:gd name="connsiteX6" fmla="*/ 141234 w 232819"/>
                <a:gd name="connsiteY6" fmla="*/ 76582 h 78773"/>
                <a:gd name="connsiteX7" fmla="*/ 27506 w 232819"/>
                <a:gd name="connsiteY7" fmla="*/ 78773 h 78773"/>
                <a:gd name="connsiteX8" fmla="*/ 6265 w 232819"/>
                <a:gd name="connsiteY8" fmla="*/ 47436 h 78773"/>
                <a:gd name="connsiteX9" fmla="*/ 116564 w 232819"/>
                <a:gd name="connsiteY9" fmla="*/ 4193 h 78773"/>
                <a:gd name="connsiteX10" fmla="*/ 127804 w 232819"/>
                <a:gd name="connsiteY10" fmla="*/ 2 h 7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2819" h="78773">
                  <a:moveTo>
                    <a:pt x="127804" y="2"/>
                  </a:moveTo>
                  <a:lnTo>
                    <a:pt x="212291" y="2"/>
                  </a:lnTo>
                  <a:cubicBezTo>
                    <a:pt x="215119" y="-65"/>
                    <a:pt x="217606" y="1897"/>
                    <a:pt x="218196" y="4669"/>
                  </a:cubicBezTo>
                  <a:lnTo>
                    <a:pt x="232579" y="66296"/>
                  </a:lnTo>
                  <a:cubicBezTo>
                    <a:pt x="233789" y="71791"/>
                    <a:pt x="230312" y="77230"/>
                    <a:pt x="224816" y="78440"/>
                  </a:cubicBezTo>
                  <a:cubicBezTo>
                    <a:pt x="224054" y="78611"/>
                    <a:pt x="223263" y="78688"/>
                    <a:pt x="222482" y="78678"/>
                  </a:cubicBezTo>
                  <a:cubicBezTo>
                    <a:pt x="195336" y="78202"/>
                    <a:pt x="175429" y="76582"/>
                    <a:pt x="141234" y="76582"/>
                  </a:cubicBezTo>
                  <a:cubicBezTo>
                    <a:pt x="120184" y="76582"/>
                    <a:pt x="56652" y="78773"/>
                    <a:pt x="27506" y="78773"/>
                  </a:cubicBezTo>
                  <a:cubicBezTo>
                    <a:pt x="-1641" y="78773"/>
                    <a:pt x="-5641" y="50198"/>
                    <a:pt x="6265" y="47436"/>
                  </a:cubicBezTo>
                  <a:cubicBezTo>
                    <a:pt x="59510" y="35720"/>
                    <a:pt x="99610" y="19623"/>
                    <a:pt x="116564" y="4193"/>
                  </a:cubicBezTo>
                  <a:cubicBezTo>
                    <a:pt x="119660" y="1440"/>
                    <a:pt x="123670" y="-56"/>
                    <a:pt x="127804" y="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52DA87CA-C3DF-8CA2-6DDE-0EA09642FE3E}"/>
                </a:ext>
              </a:extLst>
            </p:cNvPr>
            <p:cNvSpPr/>
            <p:nvPr/>
          </p:nvSpPr>
          <p:spPr>
            <a:xfrm>
              <a:off x="6924865" y="4762214"/>
              <a:ext cx="120110" cy="167258"/>
            </a:xfrm>
            <a:custGeom>
              <a:avLst/>
              <a:gdLst>
                <a:gd name="connsiteX0" fmla="*/ 120110 w 120110"/>
                <a:gd name="connsiteY0" fmla="*/ 152971 h 167258"/>
                <a:gd name="connsiteX1" fmla="*/ 52292 w 120110"/>
                <a:gd name="connsiteY1" fmla="*/ 167259 h 167258"/>
                <a:gd name="connsiteX2" fmla="*/ 0 w 120110"/>
                <a:gd name="connsiteY2" fmla="*/ 14192 h 167258"/>
                <a:gd name="connsiteX3" fmla="*/ 67818 w 120110"/>
                <a:gd name="connsiteY3" fmla="*/ 0 h 167258"/>
                <a:gd name="connsiteX4" fmla="*/ 120110 w 120110"/>
                <a:gd name="connsiteY4" fmla="*/ 152971 h 16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110" h="167258">
                  <a:moveTo>
                    <a:pt x="120110" y="152971"/>
                  </a:moveTo>
                  <a:lnTo>
                    <a:pt x="52292" y="167259"/>
                  </a:lnTo>
                  <a:lnTo>
                    <a:pt x="0" y="14192"/>
                  </a:lnTo>
                  <a:lnTo>
                    <a:pt x="67818" y="0"/>
                  </a:lnTo>
                  <a:lnTo>
                    <a:pt x="120110" y="152971"/>
                  </a:ln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id="{15F40CCA-622D-7CCA-67C5-490245965490}"/>
                </a:ext>
              </a:extLst>
            </p:cNvPr>
            <p:cNvSpPr/>
            <p:nvPr/>
          </p:nvSpPr>
          <p:spPr>
            <a:xfrm>
              <a:off x="5888831" y="3403187"/>
              <a:ext cx="765714" cy="1241012"/>
            </a:xfrm>
            <a:custGeom>
              <a:avLst/>
              <a:gdLst>
                <a:gd name="connsiteX0" fmla="*/ 562356 w 765714"/>
                <a:gd name="connsiteY0" fmla="*/ 0 h 1241012"/>
                <a:gd name="connsiteX1" fmla="*/ 160020 w 765714"/>
                <a:gd name="connsiteY1" fmla="*/ 487585 h 1241012"/>
                <a:gd name="connsiteX2" fmla="*/ 0 w 765714"/>
                <a:gd name="connsiteY2" fmla="*/ 1210532 h 1241012"/>
                <a:gd name="connsiteX3" fmla="*/ 126111 w 765714"/>
                <a:gd name="connsiteY3" fmla="*/ 1241012 h 1241012"/>
                <a:gd name="connsiteX4" fmla="*/ 311848 w 765714"/>
                <a:gd name="connsiteY4" fmla="*/ 613791 h 1241012"/>
                <a:gd name="connsiteX5" fmla="*/ 765715 w 765714"/>
                <a:gd name="connsiteY5" fmla="*/ 169735 h 1241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5714" h="1241012">
                  <a:moveTo>
                    <a:pt x="562356" y="0"/>
                  </a:moveTo>
                  <a:cubicBezTo>
                    <a:pt x="562356" y="0"/>
                    <a:pt x="245269" y="349663"/>
                    <a:pt x="160020" y="487585"/>
                  </a:cubicBezTo>
                  <a:cubicBezTo>
                    <a:pt x="74771" y="625507"/>
                    <a:pt x="0" y="1210532"/>
                    <a:pt x="0" y="1210532"/>
                  </a:cubicBezTo>
                  <a:lnTo>
                    <a:pt x="126111" y="1241012"/>
                  </a:lnTo>
                  <a:cubicBezTo>
                    <a:pt x="126111" y="1241012"/>
                    <a:pt x="272796" y="670941"/>
                    <a:pt x="311848" y="613791"/>
                  </a:cubicBezTo>
                  <a:cubicBezTo>
                    <a:pt x="350901" y="556641"/>
                    <a:pt x="765715" y="169735"/>
                    <a:pt x="765715" y="16973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id="{483E0A6E-2242-6EFA-594F-342A4FCEBB48}"/>
                </a:ext>
              </a:extLst>
            </p:cNvPr>
            <p:cNvSpPr/>
            <p:nvPr/>
          </p:nvSpPr>
          <p:spPr>
            <a:xfrm>
              <a:off x="5888831" y="3402901"/>
              <a:ext cx="765714" cy="1241012"/>
            </a:xfrm>
            <a:custGeom>
              <a:avLst/>
              <a:gdLst>
                <a:gd name="connsiteX0" fmla="*/ 765715 w 765714"/>
                <a:gd name="connsiteY0" fmla="*/ 170021 h 1241012"/>
                <a:gd name="connsiteX1" fmla="*/ 724567 w 765714"/>
                <a:gd name="connsiteY1" fmla="*/ 208121 h 1241012"/>
                <a:gd name="connsiteX2" fmla="*/ 582168 w 765714"/>
                <a:gd name="connsiteY2" fmla="*/ 342900 h 1241012"/>
                <a:gd name="connsiteX3" fmla="*/ 311848 w 765714"/>
                <a:gd name="connsiteY3" fmla="*/ 613696 h 1241012"/>
                <a:gd name="connsiteX4" fmla="*/ 126111 w 765714"/>
                <a:gd name="connsiteY4" fmla="*/ 1241012 h 1241012"/>
                <a:gd name="connsiteX5" fmla="*/ 0 w 765714"/>
                <a:gd name="connsiteY5" fmla="*/ 1210437 h 1241012"/>
                <a:gd name="connsiteX6" fmla="*/ 160115 w 765714"/>
                <a:gd name="connsiteY6" fmla="*/ 487585 h 1241012"/>
                <a:gd name="connsiteX7" fmla="*/ 562356 w 765714"/>
                <a:gd name="connsiteY7" fmla="*/ 0 h 1241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5714" h="1241012">
                  <a:moveTo>
                    <a:pt x="765715" y="170021"/>
                  </a:moveTo>
                  <a:lnTo>
                    <a:pt x="724567" y="208121"/>
                  </a:lnTo>
                  <a:cubicBezTo>
                    <a:pt x="690277" y="240411"/>
                    <a:pt x="638080" y="289465"/>
                    <a:pt x="582168" y="342900"/>
                  </a:cubicBezTo>
                  <a:cubicBezTo>
                    <a:pt x="465772" y="453771"/>
                    <a:pt x="333185" y="582549"/>
                    <a:pt x="311848" y="613696"/>
                  </a:cubicBezTo>
                  <a:cubicBezTo>
                    <a:pt x="272796" y="670846"/>
                    <a:pt x="126111" y="1241012"/>
                    <a:pt x="126111" y="1241012"/>
                  </a:cubicBezTo>
                  <a:lnTo>
                    <a:pt x="0" y="1210437"/>
                  </a:lnTo>
                  <a:cubicBezTo>
                    <a:pt x="0" y="1210437"/>
                    <a:pt x="74486" y="625793"/>
                    <a:pt x="160115" y="487585"/>
                  </a:cubicBezTo>
                  <a:cubicBezTo>
                    <a:pt x="245745" y="349377"/>
                    <a:pt x="562356" y="0"/>
                    <a:pt x="562356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id="{8C5CCBEA-7F9A-D4AF-BCD5-0727791BFF81}"/>
                </a:ext>
              </a:extLst>
            </p:cNvPr>
            <p:cNvSpPr/>
            <p:nvPr/>
          </p:nvSpPr>
          <p:spPr>
            <a:xfrm>
              <a:off x="6470999" y="3580638"/>
              <a:ext cx="142398" cy="165544"/>
            </a:xfrm>
            <a:custGeom>
              <a:avLst/>
              <a:gdLst>
                <a:gd name="connsiteX0" fmla="*/ 142399 w 142398"/>
                <a:gd name="connsiteY0" fmla="*/ 30766 h 165544"/>
                <a:gd name="connsiteX1" fmla="*/ 0 w 142398"/>
                <a:gd name="connsiteY1" fmla="*/ 165544 h 165544"/>
                <a:gd name="connsiteX2" fmla="*/ 126587 w 142398"/>
                <a:gd name="connsiteY2" fmla="*/ 0 h 16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398" h="165544">
                  <a:moveTo>
                    <a:pt x="142399" y="30766"/>
                  </a:moveTo>
                  <a:cubicBezTo>
                    <a:pt x="108109" y="63055"/>
                    <a:pt x="55912" y="112109"/>
                    <a:pt x="0" y="165544"/>
                  </a:cubicBezTo>
                  <a:cubicBezTo>
                    <a:pt x="37052" y="65056"/>
                    <a:pt x="126587" y="0"/>
                    <a:pt x="12658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id="{53CA18B5-FD31-79AF-A3EC-D47E9C46A420}"/>
                </a:ext>
              </a:extLst>
            </p:cNvPr>
            <p:cNvSpPr/>
            <p:nvPr/>
          </p:nvSpPr>
          <p:spPr>
            <a:xfrm>
              <a:off x="6561486" y="3425951"/>
              <a:ext cx="479393" cy="1420367"/>
            </a:xfrm>
            <a:custGeom>
              <a:avLst/>
              <a:gdLst>
                <a:gd name="connsiteX0" fmla="*/ 0 w 479393"/>
                <a:gd name="connsiteY0" fmla="*/ 2286 h 1420367"/>
                <a:gd name="connsiteX1" fmla="*/ 120777 w 479393"/>
                <a:gd name="connsiteY1" fmla="*/ 796385 h 1420367"/>
                <a:gd name="connsiteX2" fmla="*/ 355568 w 479393"/>
                <a:gd name="connsiteY2" fmla="*/ 1420368 h 1420367"/>
                <a:gd name="connsiteX3" fmla="*/ 479393 w 479393"/>
                <a:gd name="connsiteY3" fmla="*/ 1394270 h 1420367"/>
                <a:gd name="connsiteX4" fmla="*/ 319850 w 479393"/>
                <a:gd name="connsiteY4" fmla="*/ 800100 h 1420367"/>
                <a:gd name="connsiteX5" fmla="*/ 239078 w 479393"/>
                <a:gd name="connsiteY5" fmla="*/ 0 h 142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93" h="1420367">
                  <a:moveTo>
                    <a:pt x="0" y="2286"/>
                  </a:moveTo>
                  <a:cubicBezTo>
                    <a:pt x="0" y="2286"/>
                    <a:pt x="81439" y="596837"/>
                    <a:pt x="120777" y="796385"/>
                  </a:cubicBezTo>
                  <a:cubicBezTo>
                    <a:pt x="163830" y="1014889"/>
                    <a:pt x="355568" y="1420368"/>
                    <a:pt x="355568" y="1420368"/>
                  </a:cubicBezTo>
                  <a:lnTo>
                    <a:pt x="479393" y="1394270"/>
                  </a:lnTo>
                  <a:cubicBezTo>
                    <a:pt x="479393" y="1394270"/>
                    <a:pt x="348805" y="1019461"/>
                    <a:pt x="319850" y="800100"/>
                  </a:cubicBezTo>
                  <a:cubicBezTo>
                    <a:pt x="287560" y="554736"/>
                    <a:pt x="239078" y="0"/>
                    <a:pt x="239078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id="{0D633B02-0A26-4E85-53D4-4649C1FDCFDE}"/>
                </a:ext>
              </a:extLst>
            </p:cNvPr>
            <p:cNvSpPr/>
            <p:nvPr/>
          </p:nvSpPr>
          <p:spPr>
            <a:xfrm>
              <a:off x="6561486" y="3425951"/>
              <a:ext cx="479393" cy="1420367"/>
            </a:xfrm>
            <a:custGeom>
              <a:avLst/>
              <a:gdLst>
                <a:gd name="connsiteX0" fmla="*/ 0 w 479393"/>
                <a:gd name="connsiteY0" fmla="*/ 2286 h 1420367"/>
                <a:gd name="connsiteX1" fmla="*/ 120777 w 479393"/>
                <a:gd name="connsiteY1" fmla="*/ 796385 h 1420367"/>
                <a:gd name="connsiteX2" fmla="*/ 355568 w 479393"/>
                <a:gd name="connsiteY2" fmla="*/ 1420368 h 1420367"/>
                <a:gd name="connsiteX3" fmla="*/ 479393 w 479393"/>
                <a:gd name="connsiteY3" fmla="*/ 1394270 h 1420367"/>
                <a:gd name="connsiteX4" fmla="*/ 319850 w 479393"/>
                <a:gd name="connsiteY4" fmla="*/ 800100 h 1420367"/>
                <a:gd name="connsiteX5" fmla="*/ 239078 w 479393"/>
                <a:gd name="connsiteY5" fmla="*/ 0 h 142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93" h="1420367">
                  <a:moveTo>
                    <a:pt x="0" y="2286"/>
                  </a:moveTo>
                  <a:cubicBezTo>
                    <a:pt x="0" y="2286"/>
                    <a:pt x="81439" y="596837"/>
                    <a:pt x="120777" y="796385"/>
                  </a:cubicBezTo>
                  <a:cubicBezTo>
                    <a:pt x="163830" y="1014889"/>
                    <a:pt x="355568" y="1420368"/>
                    <a:pt x="355568" y="1420368"/>
                  </a:cubicBezTo>
                  <a:lnTo>
                    <a:pt x="479393" y="1394270"/>
                  </a:lnTo>
                  <a:cubicBezTo>
                    <a:pt x="479393" y="1394270"/>
                    <a:pt x="348805" y="1019461"/>
                    <a:pt x="319850" y="800100"/>
                  </a:cubicBezTo>
                  <a:cubicBezTo>
                    <a:pt x="287560" y="554736"/>
                    <a:pt x="239078" y="0"/>
                    <a:pt x="23907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id="{5B81922A-DA7A-BD87-3741-A37CF6BFF395}"/>
                </a:ext>
              </a:extLst>
            </p:cNvPr>
            <p:cNvSpPr/>
            <p:nvPr/>
          </p:nvSpPr>
          <p:spPr>
            <a:xfrm>
              <a:off x="6073140" y="2614517"/>
              <a:ext cx="73060" cy="90877"/>
            </a:xfrm>
            <a:custGeom>
              <a:avLst/>
              <a:gdLst>
                <a:gd name="connsiteX0" fmla="*/ 5429 w 73060"/>
                <a:gd name="connsiteY0" fmla="*/ 70485 h 90877"/>
                <a:gd name="connsiteX1" fmla="*/ 0 w 73060"/>
                <a:gd name="connsiteY1" fmla="*/ 0 h 90877"/>
                <a:gd name="connsiteX2" fmla="*/ 73057 w 73060"/>
                <a:gd name="connsiteY2" fmla="*/ 28575 h 90877"/>
                <a:gd name="connsiteX3" fmla="*/ 41529 w 73060"/>
                <a:gd name="connsiteY3" fmla="*/ 90868 h 9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60" h="90877">
                  <a:moveTo>
                    <a:pt x="5429" y="70485"/>
                  </a:moveTo>
                  <a:lnTo>
                    <a:pt x="0" y="0"/>
                  </a:lnTo>
                  <a:lnTo>
                    <a:pt x="73057" y="28575"/>
                  </a:lnTo>
                  <a:cubicBezTo>
                    <a:pt x="73057" y="28575"/>
                    <a:pt x="74104" y="91726"/>
                    <a:pt x="41529" y="90868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id="{359AEECB-ADB6-2F24-71C7-77A26E132473}"/>
                </a:ext>
              </a:extLst>
            </p:cNvPr>
            <p:cNvSpPr/>
            <p:nvPr/>
          </p:nvSpPr>
          <p:spPr>
            <a:xfrm>
              <a:off x="6073140" y="2573845"/>
              <a:ext cx="97440" cy="68961"/>
            </a:xfrm>
            <a:custGeom>
              <a:avLst/>
              <a:gdLst>
                <a:gd name="connsiteX0" fmla="*/ 28384 w 97440"/>
                <a:gd name="connsiteY0" fmla="*/ 0 h 68961"/>
                <a:gd name="connsiteX1" fmla="*/ 97441 w 97440"/>
                <a:gd name="connsiteY1" fmla="*/ 4381 h 68961"/>
                <a:gd name="connsiteX2" fmla="*/ 73057 w 97440"/>
                <a:gd name="connsiteY2" fmla="*/ 68961 h 68961"/>
                <a:gd name="connsiteX3" fmla="*/ 0 w 97440"/>
                <a:gd name="connsiteY3" fmla="*/ 40672 h 68961"/>
                <a:gd name="connsiteX4" fmla="*/ 28384 w 97440"/>
                <a:gd name="connsiteY4" fmla="*/ 0 h 6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40" h="68961">
                  <a:moveTo>
                    <a:pt x="28384" y="0"/>
                  </a:moveTo>
                  <a:lnTo>
                    <a:pt x="97441" y="4381"/>
                  </a:lnTo>
                  <a:lnTo>
                    <a:pt x="73057" y="68961"/>
                  </a:lnTo>
                  <a:lnTo>
                    <a:pt x="0" y="40672"/>
                  </a:lnTo>
                  <a:lnTo>
                    <a:pt x="28384" y="0"/>
                  </a:ln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id="{F948C5A2-2EB2-6EF3-8E10-B2356BA92125}"/>
                </a:ext>
              </a:extLst>
            </p:cNvPr>
            <p:cNvSpPr/>
            <p:nvPr/>
          </p:nvSpPr>
          <p:spPr>
            <a:xfrm>
              <a:off x="6076092" y="2677858"/>
              <a:ext cx="60959" cy="32575"/>
            </a:xfrm>
            <a:custGeom>
              <a:avLst/>
              <a:gdLst>
                <a:gd name="connsiteX0" fmla="*/ 0 w 60959"/>
                <a:gd name="connsiteY0" fmla="*/ 19526 h 32575"/>
                <a:gd name="connsiteX1" fmla="*/ 1905 w 60959"/>
                <a:gd name="connsiteY1" fmla="*/ 0 h 32575"/>
                <a:gd name="connsiteX2" fmla="*/ 60960 w 60959"/>
                <a:gd name="connsiteY2" fmla="*/ 12097 h 32575"/>
                <a:gd name="connsiteX3" fmla="*/ 56293 w 60959"/>
                <a:gd name="connsiteY3" fmla="*/ 32575 h 32575"/>
                <a:gd name="connsiteX4" fmla="*/ 0 w 60959"/>
                <a:gd name="connsiteY4" fmla="*/ 19526 h 3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59" h="32575">
                  <a:moveTo>
                    <a:pt x="0" y="19526"/>
                  </a:moveTo>
                  <a:lnTo>
                    <a:pt x="1905" y="0"/>
                  </a:lnTo>
                  <a:lnTo>
                    <a:pt x="60960" y="12097"/>
                  </a:lnTo>
                  <a:lnTo>
                    <a:pt x="56293" y="32575"/>
                  </a:lnTo>
                  <a:lnTo>
                    <a:pt x="0" y="19526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id="{A612E0F9-0F87-8F60-A269-10BA219B60C1}"/>
                </a:ext>
              </a:extLst>
            </p:cNvPr>
            <p:cNvSpPr/>
            <p:nvPr/>
          </p:nvSpPr>
          <p:spPr>
            <a:xfrm>
              <a:off x="6076092" y="2677858"/>
              <a:ext cx="60959" cy="32575"/>
            </a:xfrm>
            <a:custGeom>
              <a:avLst/>
              <a:gdLst>
                <a:gd name="connsiteX0" fmla="*/ 0 w 60959"/>
                <a:gd name="connsiteY0" fmla="*/ 19526 h 32575"/>
                <a:gd name="connsiteX1" fmla="*/ 1905 w 60959"/>
                <a:gd name="connsiteY1" fmla="*/ 0 h 32575"/>
                <a:gd name="connsiteX2" fmla="*/ 60960 w 60959"/>
                <a:gd name="connsiteY2" fmla="*/ 12097 h 32575"/>
                <a:gd name="connsiteX3" fmla="*/ 56293 w 60959"/>
                <a:gd name="connsiteY3" fmla="*/ 32575 h 32575"/>
                <a:gd name="connsiteX4" fmla="*/ 0 w 60959"/>
                <a:gd name="connsiteY4" fmla="*/ 19526 h 3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59" h="32575">
                  <a:moveTo>
                    <a:pt x="0" y="19526"/>
                  </a:moveTo>
                  <a:lnTo>
                    <a:pt x="1905" y="0"/>
                  </a:lnTo>
                  <a:lnTo>
                    <a:pt x="60960" y="12097"/>
                  </a:lnTo>
                  <a:lnTo>
                    <a:pt x="56293" y="32575"/>
                  </a:lnTo>
                  <a:lnTo>
                    <a:pt x="0" y="19526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id="{26CAACEC-6F2B-5AA6-2023-9B4B04FF736F}"/>
                </a:ext>
              </a:extLst>
            </p:cNvPr>
            <p:cNvSpPr/>
            <p:nvPr/>
          </p:nvSpPr>
          <p:spPr>
            <a:xfrm>
              <a:off x="6195345" y="2592704"/>
              <a:ext cx="171926" cy="52101"/>
            </a:xfrm>
            <a:custGeom>
              <a:avLst/>
              <a:gdLst>
                <a:gd name="connsiteX0" fmla="*/ 162401 w 171926"/>
                <a:gd name="connsiteY0" fmla="*/ 0 h 52101"/>
                <a:gd name="connsiteX1" fmla="*/ 9525 w 171926"/>
                <a:gd name="connsiteY1" fmla="*/ 0 h 52101"/>
                <a:gd name="connsiteX2" fmla="*/ 0 w 171926"/>
                <a:gd name="connsiteY2" fmla="*/ 26099 h 52101"/>
                <a:gd name="connsiteX3" fmla="*/ 9525 w 171926"/>
                <a:gd name="connsiteY3" fmla="*/ 52102 h 52101"/>
                <a:gd name="connsiteX4" fmla="*/ 162401 w 171926"/>
                <a:gd name="connsiteY4" fmla="*/ 52102 h 52101"/>
                <a:gd name="connsiteX5" fmla="*/ 171926 w 171926"/>
                <a:gd name="connsiteY5" fmla="*/ 26099 h 52101"/>
                <a:gd name="connsiteX6" fmla="*/ 162401 w 171926"/>
                <a:gd name="connsiteY6" fmla="*/ 0 h 5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926" h="52101">
                  <a:moveTo>
                    <a:pt x="162401" y="0"/>
                  </a:moveTo>
                  <a:lnTo>
                    <a:pt x="9525" y="0"/>
                  </a:lnTo>
                  <a:cubicBezTo>
                    <a:pt x="4096" y="0"/>
                    <a:pt x="0" y="11716"/>
                    <a:pt x="0" y="26099"/>
                  </a:cubicBezTo>
                  <a:cubicBezTo>
                    <a:pt x="0" y="40481"/>
                    <a:pt x="4382" y="52102"/>
                    <a:pt x="9525" y="52102"/>
                  </a:cubicBezTo>
                  <a:lnTo>
                    <a:pt x="162401" y="52102"/>
                  </a:lnTo>
                  <a:cubicBezTo>
                    <a:pt x="167735" y="52102"/>
                    <a:pt x="171926" y="40481"/>
                    <a:pt x="171926" y="26099"/>
                  </a:cubicBezTo>
                  <a:cubicBezTo>
                    <a:pt x="171926" y="11716"/>
                    <a:pt x="167354" y="0"/>
                    <a:pt x="162401" y="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id="{1193C887-49F7-A1C1-4BA3-E1D953836C4F}"/>
                </a:ext>
              </a:extLst>
            </p:cNvPr>
            <p:cNvSpPr/>
            <p:nvPr/>
          </p:nvSpPr>
          <p:spPr>
            <a:xfrm>
              <a:off x="6007417" y="2585561"/>
              <a:ext cx="207263" cy="66389"/>
            </a:xfrm>
            <a:custGeom>
              <a:avLst/>
              <a:gdLst>
                <a:gd name="connsiteX0" fmla="*/ 195167 w 207263"/>
                <a:gd name="connsiteY0" fmla="*/ 0 h 66389"/>
                <a:gd name="connsiteX1" fmla="*/ 12383 w 207263"/>
                <a:gd name="connsiteY1" fmla="*/ 0 h 66389"/>
                <a:gd name="connsiteX2" fmla="*/ 0 w 207263"/>
                <a:gd name="connsiteY2" fmla="*/ 33242 h 66389"/>
                <a:gd name="connsiteX3" fmla="*/ 12383 w 207263"/>
                <a:gd name="connsiteY3" fmla="*/ 66389 h 66389"/>
                <a:gd name="connsiteX4" fmla="*/ 194786 w 207263"/>
                <a:gd name="connsiteY4" fmla="*/ 66389 h 66389"/>
                <a:gd name="connsiteX5" fmla="*/ 207264 w 207263"/>
                <a:gd name="connsiteY5" fmla="*/ 33242 h 66389"/>
                <a:gd name="connsiteX6" fmla="*/ 195167 w 207263"/>
                <a:gd name="connsiteY6" fmla="*/ 0 h 66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263" h="66389">
                  <a:moveTo>
                    <a:pt x="195167" y="0"/>
                  </a:moveTo>
                  <a:lnTo>
                    <a:pt x="12383" y="0"/>
                  </a:lnTo>
                  <a:cubicBezTo>
                    <a:pt x="5525" y="0"/>
                    <a:pt x="0" y="14859"/>
                    <a:pt x="0" y="33242"/>
                  </a:cubicBezTo>
                  <a:cubicBezTo>
                    <a:pt x="0" y="51625"/>
                    <a:pt x="5525" y="66389"/>
                    <a:pt x="12383" y="66389"/>
                  </a:cubicBezTo>
                  <a:lnTo>
                    <a:pt x="194786" y="66389"/>
                  </a:lnTo>
                  <a:cubicBezTo>
                    <a:pt x="201644" y="66389"/>
                    <a:pt x="207264" y="51530"/>
                    <a:pt x="207264" y="33242"/>
                  </a:cubicBezTo>
                  <a:cubicBezTo>
                    <a:pt x="207264" y="14954"/>
                    <a:pt x="202025" y="0"/>
                    <a:pt x="195167" y="0"/>
                  </a:cubicBez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id="{16DC68CA-701F-C22F-2814-90EEF099B6B5}"/>
                </a:ext>
              </a:extLst>
            </p:cNvPr>
            <p:cNvSpPr/>
            <p:nvPr/>
          </p:nvSpPr>
          <p:spPr>
            <a:xfrm>
              <a:off x="5817298" y="2578893"/>
              <a:ext cx="220408" cy="79724"/>
            </a:xfrm>
            <a:custGeom>
              <a:avLst/>
              <a:gdLst>
                <a:gd name="connsiteX0" fmla="*/ 205454 w 220408"/>
                <a:gd name="connsiteY0" fmla="*/ 0 h 79724"/>
                <a:gd name="connsiteX1" fmla="*/ 14954 w 220408"/>
                <a:gd name="connsiteY1" fmla="*/ 0 h 79724"/>
                <a:gd name="connsiteX2" fmla="*/ 0 w 220408"/>
                <a:gd name="connsiteY2" fmla="*/ 39910 h 79724"/>
                <a:gd name="connsiteX3" fmla="*/ 14954 w 220408"/>
                <a:gd name="connsiteY3" fmla="*/ 79724 h 79724"/>
                <a:gd name="connsiteX4" fmla="*/ 205454 w 220408"/>
                <a:gd name="connsiteY4" fmla="*/ 79724 h 79724"/>
                <a:gd name="connsiteX5" fmla="*/ 220409 w 220408"/>
                <a:gd name="connsiteY5" fmla="*/ 39910 h 79724"/>
                <a:gd name="connsiteX6" fmla="*/ 205454 w 220408"/>
                <a:gd name="connsiteY6" fmla="*/ 0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408" h="79724">
                  <a:moveTo>
                    <a:pt x="205454" y="0"/>
                  </a:moveTo>
                  <a:lnTo>
                    <a:pt x="14954" y="0"/>
                  </a:lnTo>
                  <a:cubicBezTo>
                    <a:pt x="6667" y="0"/>
                    <a:pt x="0" y="17812"/>
                    <a:pt x="0" y="39910"/>
                  </a:cubicBezTo>
                  <a:cubicBezTo>
                    <a:pt x="0" y="62008"/>
                    <a:pt x="6667" y="79724"/>
                    <a:pt x="14954" y="79724"/>
                  </a:cubicBezTo>
                  <a:lnTo>
                    <a:pt x="205454" y="79724"/>
                  </a:lnTo>
                  <a:cubicBezTo>
                    <a:pt x="213646" y="79724"/>
                    <a:pt x="220409" y="61913"/>
                    <a:pt x="220409" y="39910"/>
                  </a:cubicBezTo>
                  <a:cubicBezTo>
                    <a:pt x="220409" y="17907"/>
                    <a:pt x="213646" y="0"/>
                    <a:pt x="205454" y="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80A605EB-FEDA-6875-8EC6-5D813BE3012E}"/>
                </a:ext>
              </a:extLst>
            </p:cNvPr>
            <p:cNvSpPr/>
            <p:nvPr/>
          </p:nvSpPr>
          <p:spPr>
            <a:xfrm>
              <a:off x="5817203" y="2578893"/>
              <a:ext cx="29908" cy="79724"/>
            </a:xfrm>
            <a:custGeom>
              <a:avLst/>
              <a:gdLst>
                <a:gd name="connsiteX0" fmla="*/ 29908 w 29908"/>
                <a:gd name="connsiteY0" fmla="*/ 39910 h 79724"/>
                <a:gd name="connsiteX1" fmla="*/ 14954 w 29908"/>
                <a:gd name="connsiteY1" fmla="*/ 79724 h 79724"/>
                <a:gd name="connsiteX2" fmla="*/ 0 w 29908"/>
                <a:gd name="connsiteY2" fmla="*/ 39910 h 79724"/>
                <a:gd name="connsiteX3" fmla="*/ 14954 w 29908"/>
                <a:gd name="connsiteY3" fmla="*/ 0 h 79724"/>
                <a:gd name="connsiteX4" fmla="*/ 29908 w 29908"/>
                <a:gd name="connsiteY4" fmla="*/ 39910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8" h="79724">
                  <a:moveTo>
                    <a:pt x="29908" y="39910"/>
                  </a:moveTo>
                  <a:cubicBezTo>
                    <a:pt x="29908" y="61913"/>
                    <a:pt x="23241" y="79724"/>
                    <a:pt x="14954" y="79724"/>
                  </a:cubicBezTo>
                  <a:cubicBezTo>
                    <a:pt x="6667" y="79724"/>
                    <a:pt x="0" y="61913"/>
                    <a:pt x="0" y="39910"/>
                  </a:cubicBezTo>
                  <a:cubicBezTo>
                    <a:pt x="0" y="17907"/>
                    <a:pt x="6667" y="0"/>
                    <a:pt x="14954" y="0"/>
                  </a:cubicBezTo>
                  <a:cubicBezTo>
                    <a:pt x="23241" y="0"/>
                    <a:pt x="29908" y="17812"/>
                    <a:pt x="29908" y="3991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id="{45816B23-0110-FA0E-8567-6C7CACA21937}"/>
                </a:ext>
              </a:extLst>
            </p:cNvPr>
            <p:cNvSpPr/>
            <p:nvPr/>
          </p:nvSpPr>
          <p:spPr>
            <a:xfrm>
              <a:off x="5821679" y="2583370"/>
              <a:ext cx="20859" cy="70770"/>
            </a:xfrm>
            <a:custGeom>
              <a:avLst/>
              <a:gdLst>
                <a:gd name="connsiteX0" fmla="*/ 10478 w 20859"/>
                <a:gd name="connsiteY0" fmla="*/ 70771 h 70770"/>
                <a:gd name="connsiteX1" fmla="*/ 0 w 20859"/>
                <a:gd name="connsiteY1" fmla="*/ 35433 h 70770"/>
                <a:gd name="connsiteX2" fmla="*/ 10478 w 20859"/>
                <a:gd name="connsiteY2" fmla="*/ 0 h 70770"/>
                <a:gd name="connsiteX3" fmla="*/ 20860 w 20859"/>
                <a:gd name="connsiteY3" fmla="*/ 35433 h 70770"/>
                <a:gd name="connsiteX4" fmla="*/ 10478 w 20859"/>
                <a:gd name="connsiteY4" fmla="*/ 70771 h 7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59" h="70770">
                  <a:moveTo>
                    <a:pt x="10478" y="70771"/>
                  </a:moveTo>
                  <a:cubicBezTo>
                    <a:pt x="6763" y="70771"/>
                    <a:pt x="0" y="57341"/>
                    <a:pt x="0" y="35433"/>
                  </a:cubicBezTo>
                  <a:cubicBezTo>
                    <a:pt x="0" y="13525"/>
                    <a:pt x="6763" y="0"/>
                    <a:pt x="10478" y="0"/>
                  </a:cubicBezTo>
                  <a:cubicBezTo>
                    <a:pt x="14192" y="0"/>
                    <a:pt x="20860" y="13430"/>
                    <a:pt x="20860" y="35433"/>
                  </a:cubicBezTo>
                  <a:cubicBezTo>
                    <a:pt x="20860" y="57436"/>
                    <a:pt x="14192" y="70771"/>
                    <a:pt x="10478" y="7077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68CFD419-BDFE-94FB-8C17-F29BC8A14E9F}"/>
                </a:ext>
              </a:extLst>
            </p:cNvPr>
            <p:cNvSpPr/>
            <p:nvPr/>
          </p:nvSpPr>
          <p:spPr>
            <a:xfrm>
              <a:off x="6824684" y="4860321"/>
              <a:ext cx="232821" cy="78867"/>
            </a:xfrm>
            <a:custGeom>
              <a:avLst/>
              <a:gdLst>
                <a:gd name="connsiteX0" fmla="*/ 127804 w 232821"/>
                <a:gd name="connsiteY0" fmla="*/ 0 h 78867"/>
                <a:gd name="connsiteX1" fmla="*/ 212291 w 232821"/>
                <a:gd name="connsiteY1" fmla="*/ 0 h 78867"/>
                <a:gd name="connsiteX2" fmla="*/ 218291 w 232821"/>
                <a:gd name="connsiteY2" fmla="*/ 4763 h 78867"/>
                <a:gd name="connsiteX3" fmla="*/ 232579 w 232821"/>
                <a:gd name="connsiteY3" fmla="*/ 66389 h 78867"/>
                <a:gd name="connsiteX4" fmla="*/ 224911 w 232821"/>
                <a:gd name="connsiteY4" fmla="*/ 78439 h 78867"/>
                <a:gd name="connsiteX5" fmla="*/ 222578 w 232821"/>
                <a:gd name="connsiteY5" fmla="*/ 78677 h 78867"/>
                <a:gd name="connsiteX6" fmla="*/ 141234 w 232821"/>
                <a:gd name="connsiteY6" fmla="*/ 76677 h 78867"/>
                <a:gd name="connsiteX7" fmla="*/ 27506 w 232821"/>
                <a:gd name="connsiteY7" fmla="*/ 78867 h 78867"/>
                <a:gd name="connsiteX8" fmla="*/ 6265 w 232821"/>
                <a:gd name="connsiteY8" fmla="*/ 47435 h 78867"/>
                <a:gd name="connsiteX9" fmla="*/ 116564 w 232821"/>
                <a:gd name="connsiteY9" fmla="*/ 4287 h 78867"/>
                <a:gd name="connsiteX10" fmla="*/ 127804 w 232821"/>
                <a:gd name="connsiteY10" fmla="*/ 0 h 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2821" h="78867">
                  <a:moveTo>
                    <a:pt x="127804" y="0"/>
                  </a:moveTo>
                  <a:lnTo>
                    <a:pt x="212291" y="0"/>
                  </a:lnTo>
                  <a:cubicBezTo>
                    <a:pt x="215148" y="10"/>
                    <a:pt x="217634" y="1981"/>
                    <a:pt x="218291" y="4763"/>
                  </a:cubicBezTo>
                  <a:lnTo>
                    <a:pt x="232579" y="66389"/>
                  </a:lnTo>
                  <a:cubicBezTo>
                    <a:pt x="233788" y="71828"/>
                    <a:pt x="230360" y="77229"/>
                    <a:pt x="224911" y="78439"/>
                  </a:cubicBezTo>
                  <a:cubicBezTo>
                    <a:pt x="224149" y="78610"/>
                    <a:pt x="223359" y="78686"/>
                    <a:pt x="222578" y="78677"/>
                  </a:cubicBezTo>
                  <a:cubicBezTo>
                    <a:pt x="195336" y="78677"/>
                    <a:pt x="175524" y="76677"/>
                    <a:pt x="141234" y="76677"/>
                  </a:cubicBezTo>
                  <a:cubicBezTo>
                    <a:pt x="120184" y="76677"/>
                    <a:pt x="56652" y="78867"/>
                    <a:pt x="27506" y="78867"/>
                  </a:cubicBezTo>
                  <a:cubicBezTo>
                    <a:pt x="-1641" y="78867"/>
                    <a:pt x="-5641" y="50292"/>
                    <a:pt x="6265" y="47435"/>
                  </a:cubicBezTo>
                  <a:cubicBezTo>
                    <a:pt x="59510" y="35814"/>
                    <a:pt x="99610" y="19717"/>
                    <a:pt x="116564" y="4287"/>
                  </a:cubicBezTo>
                  <a:cubicBezTo>
                    <a:pt x="119650" y="1505"/>
                    <a:pt x="123651" y="-19"/>
                    <a:pt x="127804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id="{2B09A73A-8B8D-8704-A35C-872E682B861C}"/>
                </a:ext>
              </a:extLst>
            </p:cNvPr>
            <p:cNvSpPr/>
            <p:nvPr/>
          </p:nvSpPr>
          <p:spPr>
            <a:xfrm>
              <a:off x="6065900" y="2686050"/>
              <a:ext cx="327851" cy="298383"/>
            </a:xfrm>
            <a:custGeom>
              <a:avLst/>
              <a:gdLst>
                <a:gd name="connsiteX0" fmla="*/ 264891 w 327851"/>
                <a:gd name="connsiteY0" fmla="*/ 175450 h 298383"/>
                <a:gd name="connsiteX1" fmla="*/ 187548 w 327851"/>
                <a:gd name="connsiteY1" fmla="*/ 190595 h 298383"/>
                <a:gd name="connsiteX2" fmla="*/ 128588 w 327851"/>
                <a:gd name="connsiteY2" fmla="*/ 198215 h 298383"/>
                <a:gd name="connsiteX3" fmla="*/ 101061 w 327851"/>
                <a:gd name="connsiteY3" fmla="*/ 200216 h 298383"/>
                <a:gd name="connsiteX4" fmla="*/ 96013 w 327851"/>
                <a:gd name="connsiteY4" fmla="*/ 200216 h 298383"/>
                <a:gd name="connsiteX5" fmla="*/ 89917 w 327851"/>
                <a:gd name="connsiteY5" fmla="*/ 179642 h 298383"/>
                <a:gd name="connsiteX6" fmla="*/ 78487 w 327851"/>
                <a:gd name="connsiteY6" fmla="*/ 121920 h 298383"/>
                <a:gd name="connsiteX7" fmla="*/ 70200 w 327851"/>
                <a:gd name="connsiteY7" fmla="*/ 14573 h 298383"/>
                <a:gd name="connsiteX8" fmla="*/ 8859 w 327851"/>
                <a:gd name="connsiteY8" fmla="*/ 0 h 298383"/>
                <a:gd name="connsiteX9" fmla="*/ 1 w 327851"/>
                <a:gd name="connsiteY9" fmla="*/ 128588 h 298383"/>
                <a:gd name="connsiteX10" fmla="*/ 3620 w 327851"/>
                <a:gd name="connsiteY10" fmla="*/ 195263 h 298383"/>
                <a:gd name="connsiteX11" fmla="*/ 10383 w 327851"/>
                <a:gd name="connsiteY11" fmla="*/ 231838 h 298383"/>
                <a:gd name="connsiteX12" fmla="*/ 18194 w 327851"/>
                <a:gd name="connsiteY12" fmla="*/ 253746 h 298383"/>
                <a:gd name="connsiteX13" fmla="*/ 26290 w 327851"/>
                <a:gd name="connsiteY13" fmla="*/ 267557 h 298383"/>
                <a:gd name="connsiteX14" fmla="*/ 44292 w 327851"/>
                <a:gd name="connsiteY14" fmla="*/ 284797 h 298383"/>
                <a:gd name="connsiteX15" fmla="*/ 52007 w 327851"/>
                <a:gd name="connsiteY15" fmla="*/ 288988 h 298383"/>
                <a:gd name="connsiteX16" fmla="*/ 61532 w 327851"/>
                <a:gd name="connsiteY16" fmla="*/ 292227 h 298383"/>
                <a:gd name="connsiteX17" fmla="*/ 68105 w 327851"/>
                <a:gd name="connsiteY17" fmla="*/ 293846 h 298383"/>
                <a:gd name="connsiteX18" fmla="*/ 79820 w 327851"/>
                <a:gd name="connsiteY18" fmla="*/ 295942 h 298383"/>
                <a:gd name="connsiteX19" fmla="*/ 99632 w 327851"/>
                <a:gd name="connsiteY19" fmla="*/ 297847 h 298383"/>
                <a:gd name="connsiteX20" fmla="*/ 134780 w 327851"/>
                <a:gd name="connsiteY20" fmla="*/ 297847 h 298383"/>
                <a:gd name="connsiteX21" fmla="*/ 200597 w 327851"/>
                <a:gd name="connsiteY21" fmla="*/ 293561 h 298383"/>
                <a:gd name="connsiteX22" fmla="*/ 327852 w 327851"/>
                <a:gd name="connsiteY22" fmla="*/ 274511 h 29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7851" h="298383">
                  <a:moveTo>
                    <a:pt x="264891" y="175450"/>
                  </a:moveTo>
                  <a:cubicBezTo>
                    <a:pt x="264891" y="175450"/>
                    <a:pt x="227363" y="184975"/>
                    <a:pt x="187548" y="190595"/>
                  </a:cubicBezTo>
                  <a:cubicBezTo>
                    <a:pt x="167546" y="193453"/>
                    <a:pt x="147734" y="196215"/>
                    <a:pt x="128588" y="198215"/>
                  </a:cubicBezTo>
                  <a:cubicBezTo>
                    <a:pt x="119063" y="199168"/>
                    <a:pt x="109538" y="199739"/>
                    <a:pt x="101061" y="200216"/>
                  </a:cubicBezTo>
                  <a:lnTo>
                    <a:pt x="96013" y="200216"/>
                  </a:lnTo>
                  <a:cubicBezTo>
                    <a:pt x="93641" y="193462"/>
                    <a:pt x="91603" y="186595"/>
                    <a:pt x="89917" y="179642"/>
                  </a:cubicBezTo>
                  <a:cubicBezTo>
                    <a:pt x="85440" y="161544"/>
                    <a:pt x="81725" y="141542"/>
                    <a:pt x="78487" y="121920"/>
                  </a:cubicBezTo>
                  <a:cubicBezTo>
                    <a:pt x="72105" y="82201"/>
                    <a:pt x="70200" y="14573"/>
                    <a:pt x="70200" y="14573"/>
                  </a:cubicBezTo>
                  <a:lnTo>
                    <a:pt x="8859" y="0"/>
                  </a:lnTo>
                  <a:cubicBezTo>
                    <a:pt x="2992" y="42615"/>
                    <a:pt x="30" y="85573"/>
                    <a:pt x="1" y="128588"/>
                  </a:cubicBezTo>
                  <a:cubicBezTo>
                    <a:pt x="-37" y="150867"/>
                    <a:pt x="1172" y="173126"/>
                    <a:pt x="3620" y="195263"/>
                  </a:cubicBezTo>
                  <a:cubicBezTo>
                    <a:pt x="5002" y="207597"/>
                    <a:pt x="7259" y="219827"/>
                    <a:pt x="10383" y="231838"/>
                  </a:cubicBezTo>
                  <a:cubicBezTo>
                    <a:pt x="12288" y="239373"/>
                    <a:pt x="14908" y="246707"/>
                    <a:pt x="18194" y="253746"/>
                  </a:cubicBezTo>
                  <a:cubicBezTo>
                    <a:pt x="20480" y="258585"/>
                    <a:pt x="23185" y="263204"/>
                    <a:pt x="26290" y="267557"/>
                  </a:cubicBezTo>
                  <a:cubicBezTo>
                    <a:pt x="31186" y="274358"/>
                    <a:pt x="37282" y="280206"/>
                    <a:pt x="44292" y="284797"/>
                  </a:cubicBezTo>
                  <a:cubicBezTo>
                    <a:pt x="46778" y="286341"/>
                    <a:pt x="49359" y="287741"/>
                    <a:pt x="52007" y="288988"/>
                  </a:cubicBezTo>
                  <a:cubicBezTo>
                    <a:pt x="55122" y="290246"/>
                    <a:pt x="58294" y="291332"/>
                    <a:pt x="61532" y="292227"/>
                  </a:cubicBezTo>
                  <a:lnTo>
                    <a:pt x="68105" y="293846"/>
                  </a:lnTo>
                  <a:cubicBezTo>
                    <a:pt x="72581" y="294894"/>
                    <a:pt x="76010" y="295370"/>
                    <a:pt x="79820" y="295942"/>
                  </a:cubicBezTo>
                  <a:cubicBezTo>
                    <a:pt x="86869" y="296894"/>
                    <a:pt x="93441" y="297466"/>
                    <a:pt x="99632" y="297847"/>
                  </a:cubicBezTo>
                  <a:cubicBezTo>
                    <a:pt x="111920" y="298609"/>
                    <a:pt x="123540" y="298513"/>
                    <a:pt x="134780" y="297847"/>
                  </a:cubicBezTo>
                  <a:cubicBezTo>
                    <a:pt x="157354" y="297847"/>
                    <a:pt x="179071" y="295751"/>
                    <a:pt x="200597" y="293561"/>
                  </a:cubicBezTo>
                  <a:cubicBezTo>
                    <a:pt x="243746" y="289274"/>
                    <a:pt x="285370" y="282892"/>
                    <a:pt x="327852" y="27451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A493123A-F904-8561-A6D7-4529783206FA}"/>
                </a:ext>
              </a:extLst>
            </p:cNvPr>
            <p:cNvSpPr/>
            <p:nvPr/>
          </p:nvSpPr>
          <p:spPr>
            <a:xfrm>
              <a:off x="6330573" y="2820924"/>
              <a:ext cx="476467" cy="657605"/>
            </a:xfrm>
            <a:custGeom>
              <a:avLst/>
              <a:gdLst>
                <a:gd name="connsiteX0" fmla="*/ 397029 w 476467"/>
                <a:gd name="connsiteY0" fmla="*/ 18002 h 657605"/>
                <a:gd name="connsiteX1" fmla="*/ 408174 w 476467"/>
                <a:gd name="connsiteY1" fmla="*/ 235077 h 657605"/>
                <a:gd name="connsiteX2" fmla="*/ 431224 w 476467"/>
                <a:gd name="connsiteY2" fmla="*/ 385572 h 657605"/>
                <a:gd name="connsiteX3" fmla="*/ 476468 w 476467"/>
                <a:gd name="connsiteY3" fmla="*/ 603123 h 657605"/>
                <a:gd name="connsiteX4" fmla="*/ 104993 w 476467"/>
                <a:gd name="connsiteY4" fmla="*/ 657606 h 657605"/>
                <a:gd name="connsiteX5" fmla="*/ 8695 w 476467"/>
                <a:gd name="connsiteY5" fmla="*/ 39052 h 657605"/>
                <a:gd name="connsiteX6" fmla="*/ 96611 w 476467"/>
                <a:gd name="connsiteY6" fmla="*/ 15050 h 657605"/>
                <a:gd name="connsiteX7" fmla="*/ 115661 w 476467"/>
                <a:gd name="connsiteY7" fmla="*/ 11525 h 657605"/>
                <a:gd name="connsiteX8" fmla="*/ 273681 w 476467"/>
                <a:gd name="connsiteY8" fmla="*/ 0 h 657605"/>
                <a:gd name="connsiteX9" fmla="*/ 303304 w 476467"/>
                <a:gd name="connsiteY9" fmla="*/ 0 h 657605"/>
                <a:gd name="connsiteX10" fmla="*/ 397029 w 476467"/>
                <a:gd name="connsiteY10" fmla="*/ 18002 h 657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467" h="657605">
                  <a:moveTo>
                    <a:pt x="397029" y="18002"/>
                  </a:moveTo>
                  <a:cubicBezTo>
                    <a:pt x="395163" y="90535"/>
                    <a:pt x="398887" y="163116"/>
                    <a:pt x="408174" y="235077"/>
                  </a:cubicBezTo>
                  <a:cubicBezTo>
                    <a:pt x="414460" y="288703"/>
                    <a:pt x="422652" y="339852"/>
                    <a:pt x="431224" y="385572"/>
                  </a:cubicBezTo>
                  <a:cubicBezTo>
                    <a:pt x="451227" y="493585"/>
                    <a:pt x="472944" y="574738"/>
                    <a:pt x="476468" y="603123"/>
                  </a:cubicBezTo>
                  <a:lnTo>
                    <a:pt x="104993" y="657606"/>
                  </a:lnTo>
                  <a:cubicBezTo>
                    <a:pt x="-42835" y="262223"/>
                    <a:pt x="8695" y="39052"/>
                    <a:pt x="8695" y="39052"/>
                  </a:cubicBezTo>
                  <a:cubicBezTo>
                    <a:pt x="37470" y="29223"/>
                    <a:pt x="66836" y="21212"/>
                    <a:pt x="96611" y="15050"/>
                  </a:cubicBezTo>
                  <a:cubicBezTo>
                    <a:pt x="102897" y="13716"/>
                    <a:pt x="109279" y="12573"/>
                    <a:pt x="115661" y="11525"/>
                  </a:cubicBezTo>
                  <a:cubicBezTo>
                    <a:pt x="168068" y="4639"/>
                    <a:pt x="220827" y="791"/>
                    <a:pt x="273681" y="0"/>
                  </a:cubicBezTo>
                  <a:cubicBezTo>
                    <a:pt x="283206" y="0"/>
                    <a:pt x="293588" y="0"/>
                    <a:pt x="303304" y="0"/>
                  </a:cubicBezTo>
                  <a:cubicBezTo>
                    <a:pt x="335288" y="1105"/>
                    <a:pt x="366912" y="7182"/>
                    <a:pt x="397029" y="18002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3DF4D9F9-E200-6B31-8015-0A67248EC9EB}"/>
                </a:ext>
              </a:extLst>
            </p:cNvPr>
            <p:cNvSpPr/>
            <p:nvPr/>
          </p:nvSpPr>
          <p:spPr>
            <a:xfrm>
              <a:off x="6330573" y="2820924"/>
              <a:ext cx="476467" cy="657605"/>
            </a:xfrm>
            <a:custGeom>
              <a:avLst/>
              <a:gdLst>
                <a:gd name="connsiteX0" fmla="*/ 397029 w 476467"/>
                <a:gd name="connsiteY0" fmla="*/ 18002 h 657605"/>
                <a:gd name="connsiteX1" fmla="*/ 408174 w 476467"/>
                <a:gd name="connsiteY1" fmla="*/ 235077 h 657605"/>
                <a:gd name="connsiteX2" fmla="*/ 431224 w 476467"/>
                <a:gd name="connsiteY2" fmla="*/ 385572 h 657605"/>
                <a:gd name="connsiteX3" fmla="*/ 476468 w 476467"/>
                <a:gd name="connsiteY3" fmla="*/ 603123 h 657605"/>
                <a:gd name="connsiteX4" fmla="*/ 104993 w 476467"/>
                <a:gd name="connsiteY4" fmla="*/ 657606 h 657605"/>
                <a:gd name="connsiteX5" fmla="*/ 8695 w 476467"/>
                <a:gd name="connsiteY5" fmla="*/ 39052 h 657605"/>
                <a:gd name="connsiteX6" fmla="*/ 96611 w 476467"/>
                <a:gd name="connsiteY6" fmla="*/ 15050 h 657605"/>
                <a:gd name="connsiteX7" fmla="*/ 115661 w 476467"/>
                <a:gd name="connsiteY7" fmla="*/ 11525 h 657605"/>
                <a:gd name="connsiteX8" fmla="*/ 273681 w 476467"/>
                <a:gd name="connsiteY8" fmla="*/ 0 h 657605"/>
                <a:gd name="connsiteX9" fmla="*/ 303304 w 476467"/>
                <a:gd name="connsiteY9" fmla="*/ 0 h 657605"/>
                <a:gd name="connsiteX10" fmla="*/ 397029 w 476467"/>
                <a:gd name="connsiteY10" fmla="*/ 18002 h 657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467" h="657605">
                  <a:moveTo>
                    <a:pt x="397029" y="18002"/>
                  </a:moveTo>
                  <a:cubicBezTo>
                    <a:pt x="395163" y="90535"/>
                    <a:pt x="398887" y="163116"/>
                    <a:pt x="408174" y="235077"/>
                  </a:cubicBezTo>
                  <a:cubicBezTo>
                    <a:pt x="414460" y="288703"/>
                    <a:pt x="422652" y="339852"/>
                    <a:pt x="431224" y="385572"/>
                  </a:cubicBezTo>
                  <a:cubicBezTo>
                    <a:pt x="451227" y="493585"/>
                    <a:pt x="472944" y="574738"/>
                    <a:pt x="476468" y="603123"/>
                  </a:cubicBezTo>
                  <a:lnTo>
                    <a:pt x="104993" y="657606"/>
                  </a:lnTo>
                  <a:cubicBezTo>
                    <a:pt x="-42835" y="262223"/>
                    <a:pt x="8695" y="39052"/>
                    <a:pt x="8695" y="39052"/>
                  </a:cubicBezTo>
                  <a:cubicBezTo>
                    <a:pt x="37470" y="29223"/>
                    <a:pt x="66836" y="21212"/>
                    <a:pt x="96611" y="15050"/>
                  </a:cubicBezTo>
                  <a:cubicBezTo>
                    <a:pt x="102897" y="13716"/>
                    <a:pt x="109279" y="12573"/>
                    <a:pt x="115661" y="11525"/>
                  </a:cubicBezTo>
                  <a:cubicBezTo>
                    <a:pt x="168068" y="4639"/>
                    <a:pt x="220827" y="791"/>
                    <a:pt x="273681" y="0"/>
                  </a:cubicBezTo>
                  <a:cubicBezTo>
                    <a:pt x="283206" y="0"/>
                    <a:pt x="293588" y="0"/>
                    <a:pt x="303304" y="0"/>
                  </a:cubicBezTo>
                  <a:cubicBezTo>
                    <a:pt x="335288" y="1105"/>
                    <a:pt x="366912" y="7182"/>
                    <a:pt x="397029" y="18002"/>
                  </a:cubicBez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EF024BBA-FA04-B9F1-F9AF-3A571399B344}"/>
                </a:ext>
              </a:extLst>
            </p:cNvPr>
            <p:cNvSpPr/>
            <p:nvPr/>
          </p:nvSpPr>
          <p:spPr>
            <a:xfrm>
              <a:off x="6460331" y="2920365"/>
              <a:ext cx="48291" cy="240125"/>
            </a:xfrm>
            <a:custGeom>
              <a:avLst/>
              <a:gdLst>
                <a:gd name="connsiteX0" fmla="*/ 19050 w 48291"/>
                <a:gd name="connsiteY0" fmla="*/ 1810 h 240125"/>
                <a:gd name="connsiteX1" fmla="*/ 0 w 48291"/>
                <a:gd name="connsiteY1" fmla="*/ 177546 h 240125"/>
                <a:gd name="connsiteX2" fmla="*/ 24384 w 48291"/>
                <a:gd name="connsiteY2" fmla="*/ 240125 h 240125"/>
                <a:gd name="connsiteX3" fmla="*/ 48292 w 48291"/>
                <a:gd name="connsiteY3" fmla="*/ 175260 h 240125"/>
                <a:gd name="connsiteX4" fmla="*/ 33338 w 48291"/>
                <a:gd name="connsiteY4" fmla="*/ 0 h 24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91" h="240125">
                  <a:moveTo>
                    <a:pt x="19050" y="1810"/>
                  </a:moveTo>
                  <a:cubicBezTo>
                    <a:pt x="14383" y="30385"/>
                    <a:pt x="0" y="104584"/>
                    <a:pt x="0" y="177546"/>
                  </a:cubicBezTo>
                  <a:cubicBezTo>
                    <a:pt x="6858" y="191643"/>
                    <a:pt x="16097" y="226123"/>
                    <a:pt x="24384" y="240125"/>
                  </a:cubicBezTo>
                  <a:cubicBezTo>
                    <a:pt x="30480" y="224218"/>
                    <a:pt x="41053" y="191357"/>
                    <a:pt x="48292" y="175260"/>
                  </a:cubicBezTo>
                  <a:cubicBezTo>
                    <a:pt x="41910" y="105918"/>
                    <a:pt x="29242" y="36385"/>
                    <a:pt x="33338" y="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118D8BE1-3D71-9088-B28D-26305FDD14DC}"/>
                </a:ext>
              </a:extLst>
            </p:cNvPr>
            <p:cNvSpPr/>
            <p:nvPr/>
          </p:nvSpPr>
          <p:spPr>
            <a:xfrm>
              <a:off x="6465569" y="2897028"/>
              <a:ext cx="43433" cy="47053"/>
            </a:xfrm>
            <a:custGeom>
              <a:avLst/>
              <a:gdLst>
                <a:gd name="connsiteX0" fmla="*/ 18193 w 43433"/>
                <a:gd name="connsiteY0" fmla="*/ 47054 h 47053"/>
                <a:gd name="connsiteX1" fmla="*/ 0 w 43433"/>
                <a:gd name="connsiteY1" fmla="*/ 14669 h 47053"/>
                <a:gd name="connsiteX2" fmla="*/ 23051 w 43433"/>
                <a:gd name="connsiteY2" fmla="*/ 0 h 47053"/>
                <a:gd name="connsiteX3" fmla="*/ 43434 w 43433"/>
                <a:gd name="connsiteY3" fmla="*/ 8477 h 47053"/>
                <a:gd name="connsiteX4" fmla="*/ 18193 w 43433"/>
                <a:gd name="connsiteY4" fmla="*/ 47054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3" h="47053">
                  <a:moveTo>
                    <a:pt x="18193" y="47054"/>
                  </a:moveTo>
                  <a:lnTo>
                    <a:pt x="0" y="14669"/>
                  </a:lnTo>
                  <a:lnTo>
                    <a:pt x="23051" y="0"/>
                  </a:lnTo>
                  <a:lnTo>
                    <a:pt x="43434" y="8477"/>
                  </a:lnTo>
                  <a:lnTo>
                    <a:pt x="18193" y="47054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D234E749-4A74-3958-AB7F-43A12690E84E}"/>
                </a:ext>
              </a:extLst>
            </p:cNvPr>
            <p:cNvSpPr/>
            <p:nvPr/>
          </p:nvSpPr>
          <p:spPr>
            <a:xfrm>
              <a:off x="6451141" y="2658141"/>
              <a:ext cx="151112" cy="239376"/>
            </a:xfrm>
            <a:custGeom>
              <a:avLst/>
              <a:gdLst>
                <a:gd name="connsiteX0" fmla="*/ 107107 w 151112"/>
                <a:gd name="connsiteY0" fmla="*/ 0 h 239376"/>
                <a:gd name="connsiteX1" fmla="*/ 151112 w 151112"/>
                <a:gd name="connsiteY1" fmla="*/ 172688 h 239376"/>
                <a:gd name="connsiteX2" fmla="*/ 38622 w 151112"/>
                <a:gd name="connsiteY2" fmla="*/ 238792 h 239376"/>
                <a:gd name="connsiteX3" fmla="*/ 3665 w 151112"/>
                <a:gd name="connsiteY3" fmla="*/ 190024 h 239376"/>
                <a:gd name="connsiteX4" fmla="*/ 24620 w 151112"/>
                <a:gd name="connsiteY4" fmla="*/ 96107 h 2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112" h="239376">
                  <a:moveTo>
                    <a:pt x="107107" y="0"/>
                  </a:moveTo>
                  <a:cubicBezTo>
                    <a:pt x="105392" y="51530"/>
                    <a:pt x="110536" y="144685"/>
                    <a:pt x="151112" y="172688"/>
                  </a:cubicBezTo>
                  <a:cubicBezTo>
                    <a:pt x="125033" y="210055"/>
                    <a:pt x="83961" y="234201"/>
                    <a:pt x="38622" y="238792"/>
                  </a:cubicBezTo>
                  <a:cubicBezTo>
                    <a:pt x="-4717" y="244411"/>
                    <a:pt x="-3193" y="208121"/>
                    <a:pt x="3665" y="190024"/>
                  </a:cubicBezTo>
                  <a:cubicBezTo>
                    <a:pt x="48814" y="170974"/>
                    <a:pt x="40717" y="133540"/>
                    <a:pt x="24620" y="96107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id="{4E1566B9-8693-43DE-ED9B-8C73AB425301}"/>
                </a:ext>
              </a:extLst>
            </p:cNvPr>
            <p:cNvSpPr/>
            <p:nvPr/>
          </p:nvSpPr>
          <p:spPr>
            <a:xfrm>
              <a:off x="6488620" y="2812161"/>
              <a:ext cx="121402" cy="121062"/>
            </a:xfrm>
            <a:custGeom>
              <a:avLst/>
              <a:gdLst>
                <a:gd name="connsiteX0" fmla="*/ 0 w 121402"/>
                <a:gd name="connsiteY0" fmla="*/ 84868 h 121062"/>
                <a:gd name="connsiteX1" fmla="*/ 41910 w 121402"/>
                <a:gd name="connsiteY1" fmla="*/ 121063 h 121062"/>
                <a:gd name="connsiteX2" fmla="*/ 120682 w 121402"/>
                <a:gd name="connsiteY2" fmla="*/ 14859 h 121062"/>
                <a:gd name="connsiteX3" fmla="*/ 100013 w 121402"/>
                <a:gd name="connsiteY3" fmla="*/ 0 h 121062"/>
                <a:gd name="connsiteX4" fmla="*/ 0 w 121402"/>
                <a:gd name="connsiteY4" fmla="*/ 84868 h 12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02" h="121062">
                  <a:moveTo>
                    <a:pt x="0" y="84868"/>
                  </a:moveTo>
                  <a:cubicBezTo>
                    <a:pt x="0" y="84868"/>
                    <a:pt x="19050" y="103251"/>
                    <a:pt x="41910" y="121063"/>
                  </a:cubicBezTo>
                  <a:cubicBezTo>
                    <a:pt x="68008" y="102013"/>
                    <a:pt x="128683" y="51816"/>
                    <a:pt x="120682" y="14859"/>
                  </a:cubicBezTo>
                  <a:cubicBezTo>
                    <a:pt x="115700" y="7687"/>
                    <a:pt x="108404" y="2438"/>
                    <a:pt x="100013" y="0"/>
                  </a:cubicBezTo>
                  <a:cubicBezTo>
                    <a:pt x="71447" y="33480"/>
                    <a:pt x="37681" y="62132"/>
                    <a:pt x="0" y="8486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E325CD10-0F55-13CB-8920-1CD31F2A8BD1}"/>
                </a:ext>
              </a:extLst>
            </p:cNvPr>
            <p:cNvSpPr/>
            <p:nvPr/>
          </p:nvSpPr>
          <p:spPr>
            <a:xfrm>
              <a:off x="6443102" y="2820447"/>
              <a:ext cx="45517" cy="122777"/>
            </a:xfrm>
            <a:custGeom>
              <a:avLst/>
              <a:gdLst>
                <a:gd name="connsiteX0" fmla="*/ 45518 w 45517"/>
                <a:gd name="connsiteY0" fmla="*/ 76581 h 122777"/>
                <a:gd name="connsiteX1" fmla="*/ 14847 w 45517"/>
                <a:gd name="connsiteY1" fmla="*/ 122777 h 122777"/>
                <a:gd name="connsiteX2" fmla="*/ 6941 w 45517"/>
                <a:gd name="connsiteY2" fmla="*/ 28575 h 122777"/>
                <a:gd name="connsiteX3" fmla="*/ 42565 w 45517"/>
                <a:gd name="connsiteY3" fmla="*/ 0 h 122777"/>
                <a:gd name="connsiteX4" fmla="*/ 45518 w 45517"/>
                <a:gd name="connsiteY4" fmla="*/ 76581 h 122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7" h="122777">
                  <a:moveTo>
                    <a:pt x="45518" y="76581"/>
                  </a:moveTo>
                  <a:cubicBezTo>
                    <a:pt x="33211" y="90488"/>
                    <a:pt x="22886" y="106032"/>
                    <a:pt x="14847" y="122777"/>
                  </a:cubicBezTo>
                  <a:cubicBezTo>
                    <a:pt x="-7632" y="111442"/>
                    <a:pt x="369" y="37052"/>
                    <a:pt x="6941" y="28575"/>
                  </a:cubicBezTo>
                  <a:cubicBezTo>
                    <a:pt x="16428" y="16411"/>
                    <a:pt x="28630" y="6620"/>
                    <a:pt x="42565" y="0"/>
                  </a:cubicBezTo>
                  <a:cubicBezTo>
                    <a:pt x="34116" y="25022"/>
                    <a:pt x="35173" y="52283"/>
                    <a:pt x="45518" y="765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08AF460E-4686-F23F-83F9-716074EBC1BF}"/>
                </a:ext>
              </a:extLst>
            </p:cNvPr>
            <p:cNvSpPr/>
            <p:nvPr/>
          </p:nvSpPr>
          <p:spPr>
            <a:xfrm>
              <a:off x="6475857" y="2697384"/>
              <a:ext cx="54635" cy="84010"/>
            </a:xfrm>
            <a:custGeom>
              <a:avLst/>
              <a:gdLst>
                <a:gd name="connsiteX0" fmla="*/ 48768 w 54635"/>
                <a:gd name="connsiteY0" fmla="*/ 0 h 84010"/>
                <a:gd name="connsiteX1" fmla="*/ 0 w 54635"/>
                <a:gd name="connsiteY1" fmla="*/ 57150 h 84010"/>
                <a:gd name="connsiteX2" fmla="*/ 9525 w 54635"/>
                <a:gd name="connsiteY2" fmla="*/ 84010 h 84010"/>
                <a:gd name="connsiteX3" fmla="*/ 54578 w 54635"/>
                <a:gd name="connsiteY3" fmla="*/ 26860 h 84010"/>
                <a:gd name="connsiteX4" fmla="*/ 48768 w 54635"/>
                <a:gd name="connsiteY4" fmla="*/ 0 h 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635" h="84010">
                  <a:moveTo>
                    <a:pt x="48768" y="0"/>
                  </a:moveTo>
                  <a:lnTo>
                    <a:pt x="0" y="57150"/>
                  </a:lnTo>
                  <a:cubicBezTo>
                    <a:pt x="3953" y="65808"/>
                    <a:pt x="7144" y="74800"/>
                    <a:pt x="9525" y="84010"/>
                  </a:cubicBezTo>
                  <a:cubicBezTo>
                    <a:pt x="30480" y="77629"/>
                    <a:pt x="56007" y="49721"/>
                    <a:pt x="54578" y="26860"/>
                  </a:cubicBezTo>
                  <a:cubicBezTo>
                    <a:pt x="54302" y="17631"/>
                    <a:pt x="52330" y="8525"/>
                    <a:pt x="4876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42141430-6A89-FD85-6622-8CFB2F95C963}"/>
                </a:ext>
              </a:extLst>
            </p:cNvPr>
            <p:cNvSpPr/>
            <p:nvPr/>
          </p:nvSpPr>
          <p:spPr>
            <a:xfrm>
              <a:off x="6374139" y="2527590"/>
              <a:ext cx="48561" cy="80560"/>
            </a:xfrm>
            <a:custGeom>
              <a:avLst/>
              <a:gdLst>
                <a:gd name="connsiteX0" fmla="*/ 6086 w 48561"/>
                <a:gd name="connsiteY0" fmla="*/ 11584 h 80560"/>
                <a:gd name="connsiteX1" fmla="*/ 33994 w 48561"/>
                <a:gd name="connsiteY1" fmla="*/ 78259 h 80560"/>
                <a:gd name="connsiteX2" fmla="*/ 6086 w 48561"/>
                <a:gd name="connsiteY2" fmla="*/ 11584 h 8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561" h="80560">
                  <a:moveTo>
                    <a:pt x="6086" y="11584"/>
                  </a:moveTo>
                  <a:cubicBezTo>
                    <a:pt x="-4582" y="37397"/>
                    <a:pt x="-4582" y="92452"/>
                    <a:pt x="33994" y="78259"/>
                  </a:cubicBezTo>
                  <a:cubicBezTo>
                    <a:pt x="72571" y="64067"/>
                    <a:pt x="24374" y="-32897"/>
                    <a:pt x="6086" y="115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7A98AFD7-FDE5-8E8B-F85F-03035292218E}"/>
                </a:ext>
              </a:extLst>
            </p:cNvPr>
            <p:cNvSpPr/>
            <p:nvPr/>
          </p:nvSpPr>
          <p:spPr>
            <a:xfrm>
              <a:off x="6372852" y="2493521"/>
              <a:ext cx="195907" cy="271285"/>
            </a:xfrm>
            <a:custGeom>
              <a:avLst/>
              <a:gdLst>
                <a:gd name="connsiteX0" fmla="*/ 195873 w 195907"/>
                <a:gd name="connsiteY0" fmla="*/ 97850 h 271285"/>
                <a:gd name="connsiteX1" fmla="*/ 163202 w 195907"/>
                <a:gd name="connsiteY1" fmla="*/ 243011 h 271285"/>
                <a:gd name="connsiteX2" fmla="*/ 8135 w 195907"/>
                <a:gd name="connsiteY2" fmla="*/ 200149 h 271285"/>
                <a:gd name="connsiteX3" fmla="*/ 63094 w 195907"/>
                <a:gd name="connsiteY3" fmla="*/ 7744 h 271285"/>
                <a:gd name="connsiteX4" fmla="*/ 188186 w 195907"/>
                <a:gd name="connsiteY4" fmla="*/ 57712 h 271285"/>
                <a:gd name="connsiteX5" fmla="*/ 195873 w 195907"/>
                <a:gd name="connsiteY5" fmla="*/ 97850 h 27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907" h="271285">
                  <a:moveTo>
                    <a:pt x="195873" y="97850"/>
                  </a:moveTo>
                  <a:cubicBezTo>
                    <a:pt x="194159" y="166525"/>
                    <a:pt x="196635" y="206816"/>
                    <a:pt x="163202" y="243011"/>
                  </a:cubicBezTo>
                  <a:cubicBezTo>
                    <a:pt x="113005" y="297303"/>
                    <a:pt x="26995" y="268157"/>
                    <a:pt x="8135" y="200149"/>
                  </a:cubicBezTo>
                  <a:cubicBezTo>
                    <a:pt x="-8819" y="138903"/>
                    <a:pt x="-3199" y="36890"/>
                    <a:pt x="63094" y="7744"/>
                  </a:cubicBezTo>
                  <a:cubicBezTo>
                    <a:pt x="111434" y="-13002"/>
                    <a:pt x="167441" y="9372"/>
                    <a:pt x="188186" y="57712"/>
                  </a:cubicBezTo>
                  <a:cubicBezTo>
                    <a:pt x="193625" y="70380"/>
                    <a:pt x="196244" y="84067"/>
                    <a:pt x="195873" y="97850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EB8CE09D-5A76-5ECB-0DFF-EA6188F5ABA6}"/>
                </a:ext>
              </a:extLst>
            </p:cNvPr>
            <p:cNvSpPr/>
            <p:nvPr/>
          </p:nvSpPr>
          <p:spPr>
            <a:xfrm>
              <a:off x="6520815" y="2474531"/>
              <a:ext cx="107412" cy="164941"/>
            </a:xfrm>
            <a:custGeom>
              <a:avLst/>
              <a:gdLst>
                <a:gd name="connsiteX0" fmla="*/ 6382 w 107412"/>
                <a:gd name="connsiteY0" fmla="*/ 254 h 164941"/>
                <a:gd name="connsiteX1" fmla="*/ 0 w 107412"/>
                <a:gd name="connsiteY1" fmla="*/ 1302 h 164941"/>
                <a:gd name="connsiteX2" fmla="*/ 36766 w 107412"/>
                <a:gd name="connsiteY2" fmla="*/ 164941 h 164941"/>
                <a:gd name="connsiteX3" fmla="*/ 6382 w 107412"/>
                <a:gd name="connsiteY3" fmla="*/ 254 h 164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2" h="164941">
                  <a:moveTo>
                    <a:pt x="6382" y="254"/>
                  </a:moveTo>
                  <a:cubicBezTo>
                    <a:pt x="3905" y="254"/>
                    <a:pt x="2000" y="1302"/>
                    <a:pt x="0" y="1302"/>
                  </a:cubicBezTo>
                  <a:cubicBezTo>
                    <a:pt x="0" y="1302"/>
                    <a:pt x="5905" y="135604"/>
                    <a:pt x="36766" y="164941"/>
                  </a:cubicBezTo>
                  <a:cubicBezTo>
                    <a:pt x="115729" y="142653"/>
                    <a:pt x="156210" y="-6985"/>
                    <a:pt x="6382" y="2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252E4C4A-8EDC-FCBF-F8E2-8948A2FF0263}"/>
                </a:ext>
              </a:extLst>
            </p:cNvPr>
            <p:cNvSpPr/>
            <p:nvPr/>
          </p:nvSpPr>
          <p:spPr>
            <a:xfrm>
              <a:off x="6532089" y="2608640"/>
              <a:ext cx="66799" cy="81664"/>
            </a:xfrm>
            <a:custGeom>
              <a:avLst/>
              <a:gdLst>
                <a:gd name="connsiteX0" fmla="*/ 65211 w 66799"/>
                <a:gd name="connsiteY0" fmla="*/ 39309 h 81664"/>
                <a:gd name="connsiteX1" fmla="*/ 34350 w 66799"/>
                <a:gd name="connsiteY1" fmla="*/ 78266 h 81664"/>
                <a:gd name="connsiteX2" fmla="*/ 60 w 66799"/>
                <a:gd name="connsiteY2" fmla="*/ 50644 h 81664"/>
                <a:gd name="connsiteX3" fmla="*/ 35112 w 66799"/>
                <a:gd name="connsiteY3" fmla="*/ 66 h 81664"/>
                <a:gd name="connsiteX4" fmla="*/ 66735 w 66799"/>
                <a:gd name="connsiteY4" fmla="*/ 27746 h 81664"/>
                <a:gd name="connsiteX5" fmla="*/ 65211 w 66799"/>
                <a:gd name="connsiteY5" fmla="*/ 39309 h 8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99" h="81664">
                  <a:moveTo>
                    <a:pt x="65211" y="39309"/>
                  </a:moveTo>
                  <a:cubicBezTo>
                    <a:pt x="60525" y="55883"/>
                    <a:pt x="49418" y="69913"/>
                    <a:pt x="34350" y="78266"/>
                  </a:cubicBezTo>
                  <a:cubicBezTo>
                    <a:pt x="14252" y="89125"/>
                    <a:pt x="-1083" y="72361"/>
                    <a:pt x="60" y="50644"/>
                  </a:cubicBezTo>
                  <a:cubicBezTo>
                    <a:pt x="1108" y="31594"/>
                    <a:pt x="12823" y="1971"/>
                    <a:pt x="35112" y="66"/>
                  </a:cubicBezTo>
                  <a:cubicBezTo>
                    <a:pt x="51485" y="-1020"/>
                    <a:pt x="65649" y="11372"/>
                    <a:pt x="66735" y="27746"/>
                  </a:cubicBezTo>
                  <a:cubicBezTo>
                    <a:pt x="66992" y="31661"/>
                    <a:pt x="66478" y="35594"/>
                    <a:pt x="65211" y="39309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E799C80C-4543-E079-208D-9121AF81A1DC}"/>
                </a:ext>
              </a:extLst>
            </p:cNvPr>
            <p:cNvSpPr/>
            <p:nvPr/>
          </p:nvSpPr>
          <p:spPr>
            <a:xfrm>
              <a:off x="6388789" y="2604990"/>
              <a:ext cx="13249" cy="20291"/>
            </a:xfrm>
            <a:custGeom>
              <a:avLst/>
              <a:gdLst>
                <a:gd name="connsiteX0" fmla="*/ 13249 w 13249"/>
                <a:gd name="connsiteY0" fmla="*/ 10002 h 20291"/>
                <a:gd name="connsiteX1" fmla="*/ 6963 w 13249"/>
                <a:gd name="connsiteY1" fmla="*/ 20290 h 20291"/>
                <a:gd name="connsiteX2" fmla="*/ 9 w 13249"/>
                <a:gd name="connsiteY2" fmla="*/ 10288 h 20291"/>
                <a:gd name="connsiteX3" fmla="*/ 6201 w 13249"/>
                <a:gd name="connsiteY3" fmla="*/ 1 h 20291"/>
                <a:gd name="connsiteX4" fmla="*/ 13249 w 13249"/>
                <a:gd name="connsiteY4" fmla="*/ 10002 h 20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49" h="20291">
                  <a:moveTo>
                    <a:pt x="13249" y="10002"/>
                  </a:moveTo>
                  <a:cubicBezTo>
                    <a:pt x="13249" y="15527"/>
                    <a:pt x="10582" y="20194"/>
                    <a:pt x="6963" y="20290"/>
                  </a:cubicBezTo>
                  <a:cubicBezTo>
                    <a:pt x="3343" y="20385"/>
                    <a:pt x="200" y="15908"/>
                    <a:pt x="9" y="10288"/>
                  </a:cubicBezTo>
                  <a:cubicBezTo>
                    <a:pt x="-181" y="4669"/>
                    <a:pt x="2581" y="97"/>
                    <a:pt x="6201" y="1"/>
                  </a:cubicBezTo>
                  <a:cubicBezTo>
                    <a:pt x="9820" y="-94"/>
                    <a:pt x="12963" y="4859"/>
                    <a:pt x="13249" y="1000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DF8918FC-04E5-E1FF-407F-6E5A8E65CA4D}"/>
                </a:ext>
              </a:extLst>
            </p:cNvPr>
            <p:cNvSpPr/>
            <p:nvPr/>
          </p:nvSpPr>
          <p:spPr>
            <a:xfrm>
              <a:off x="6396704" y="2617184"/>
              <a:ext cx="26765" cy="51862"/>
            </a:xfrm>
            <a:custGeom>
              <a:avLst/>
              <a:gdLst>
                <a:gd name="connsiteX0" fmla="*/ 25527 w 26765"/>
                <a:gd name="connsiteY0" fmla="*/ 0 h 51862"/>
                <a:gd name="connsiteX1" fmla="*/ 0 w 26765"/>
                <a:gd name="connsiteY1" fmla="*/ 46863 h 51862"/>
                <a:gd name="connsiteX2" fmla="*/ 26765 w 26765"/>
                <a:gd name="connsiteY2" fmla="*/ 50578 h 51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65" h="51862">
                  <a:moveTo>
                    <a:pt x="25527" y="0"/>
                  </a:moveTo>
                  <a:cubicBezTo>
                    <a:pt x="19240" y="16735"/>
                    <a:pt x="10649" y="32509"/>
                    <a:pt x="0" y="46863"/>
                  </a:cubicBezTo>
                  <a:cubicBezTo>
                    <a:pt x="8001" y="51816"/>
                    <a:pt x="17716" y="53159"/>
                    <a:pt x="26765" y="50578"/>
                  </a:cubicBezTo>
                  <a:close/>
                </a:path>
              </a:pathLst>
            </a:custGeom>
            <a:solidFill>
              <a:srgbClr val="DE57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37CC7BD4-5C85-A20B-23DA-8FCF8055A7E8}"/>
                </a:ext>
              </a:extLst>
            </p:cNvPr>
            <p:cNvSpPr/>
            <p:nvPr/>
          </p:nvSpPr>
          <p:spPr>
            <a:xfrm>
              <a:off x="6445269" y="2666713"/>
              <a:ext cx="40103" cy="22289"/>
            </a:xfrm>
            <a:custGeom>
              <a:avLst/>
              <a:gdLst>
                <a:gd name="connsiteX0" fmla="*/ 8965 w 40103"/>
                <a:gd name="connsiteY0" fmla="*/ 21623 h 22289"/>
                <a:gd name="connsiteX1" fmla="*/ 1631 w 40103"/>
                <a:gd name="connsiteY1" fmla="*/ 22289 h 22289"/>
                <a:gd name="connsiteX2" fmla="*/ 12 w 40103"/>
                <a:gd name="connsiteY2" fmla="*/ 20765 h 22289"/>
                <a:gd name="connsiteX3" fmla="*/ 1336 w 40103"/>
                <a:gd name="connsiteY3" fmla="*/ 19060 h 22289"/>
                <a:gd name="connsiteX4" fmla="*/ 1536 w 40103"/>
                <a:gd name="connsiteY4" fmla="*/ 19051 h 22289"/>
                <a:gd name="connsiteX5" fmla="*/ 37064 w 40103"/>
                <a:gd name="connsiteY5" fmla="*/ 763 h 22289"/>
                <a:gd name="connsiteX6" fmla="*/ 39293 w 40103"/>
                <a:gd name="connsiteY6" fmla="*/ 248 h 22289"/>
                <a:gd name="connsiteX7" fmla="*/ 39350 w 40103"/>
                <a:gd name="connsiteY7" fmla="*/ 286 h 22289"/>
                <a:gd name="connsiteX8" fmla="*/ 39893 w 40103"/>
                <a:gd name="connsiteY8" fmla="*/ 2372 h 22289"/>
                <a:gd name="connsiteX9" fmla="*/ 39827 w 40103"/>
                <a:gd name="connsiteY9" fmla="*/ 2477 h 22289"/>
                <a:gd name="connsiteX10" fmla="*/ 8965 w 40103"/>
                <a:gd name="connsiteY10" fmla="*/ 21623 h 2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03" h="22289">
                  <a:moveTo>
                    <a:pt x="8965" y="21623"/>
                  </a:moveTo>
                  <a:cubicBezTo>
                    <a:pt x="6546" y="22042"/>
                    <a:pt x="4089" y="22270"/>
                    <a:pt x="1631" y="22289"/>
                  </a:cubicBezTo>
                  <a:cubicBezTo>
                    <a:pt x="774" y="22289"/>
                    <a:pt x="59" y="21623"/>
                    <a:pt x="12" y="20765"/>
                  </a:cubicBezTo>
                  <a:cubicBezTo>
                    <a:pt x="-93" y="19927"/>
                    <a:pt x="498" y="19165"/>
                    <a:pt x="1336" y="19060"/>
                  </a:cubicBezTo>
                  <a:cubicBezTo>
                    <a:pt x="1403" y="19051"/>
                    <a:pt x="1469" y="19051"/>
                    <a:pt x="1536" y="19051"/>
                  </a:cubicBezTo>
                  <a:cubicBezTo>
                    <a:pt x="15633" y="19022"/>
                    <a:pt x="28854" y="12221"/>
                    <a:pt x="37064" y="763"/>
                  </a:cubicBezTo>
                  <a:cubicBezTo>
                    <a:pt x="37540" y="1"/>
                    <a:pt x="38541" y="-228"/>
                    <a:pt x="39293" y="248"/>
                  </a:cubicBezTo>
                  <a:cubicBezTo>
                    <a:pt x="39312" y="258"/>
                    <a:pt x="39331" y="277"/>
                    <a:pt x="39350" y="286"/>
                  </a:cubicBezTo>
                  <a:cubicBezTo>
                    <a:pt x="40074" y="715"/>
                    <a:pt x="40322" y="1649"/>
                    <a:pt x="39893" y="2372"/>
                  </a:cubicBezTo>
                  <a:cubicBezTo>
                    <a:pt x="39874" y="2411"/>
                    <a:pt x="39855" y="2439"/>
                    <a:pt x="39827" y="2477"/>
                  </a:cubicBezTo>
                  <a:cubicBezTo>
                    <a:pt x="32683" y="12907"/>
                    <a:pt x="21481" y="19851"/>
                    <a:pt x="8965" y="2162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70004415-0CE1-8ADA-BFC6-F439D4F1E8A3}"/>
                </a:ext>
              </a:extLst>
            </p:cNvPr>
            <p:cNvSpPr/>
            <p:nvPr/>
          </p:nvSpPr>
          <p:spPr>
            <a:xfrm>
              <a:off x="6437781" y="2588398"/>
              <a:ext cx="33417" cy="10581"/>
            </a:xfrm>
            <a:custGeom>
              <a:avLst/>
              <a:gdLst>
                <a:gd name="connsiteX0" fmla="*/ 31980 w 33417"/>
                <a:gd name="connsiteY0" fmla="*/ 10117 h 10581"/>
                <a:gd name="connsiteX1" fmla="*/ 28646 w 33417"/>
                <a:gd name="connsiteY1" fmla="*/ 10117 h 10581"/>
                <a:gd name="connsiteX2" fmla="*/ 4834 w 33417"/>
                <a:gd name="connsiteY2" fmla="*/ 8688 h 10581"/>
                <a:gd name="connsiteX3" fmla="*/ 404 w 33417"/>
                <a:gd name="connsiteY3" fmla="*/ 7402 h 10581"/>
                <a:gd name="connsiteX4" fmla="*/ 1690 w 33417"/>
                <a:gd name="connsiteY4" fmla="*/ 2973 h 10581"/>
                <a:gd name="connsiteX5" fmla="*/ 31789 w 33417"/>
                <a:gd name="connsiteY5" fmla="*/ 4402 h 10581"/>
                <a:gd name="connsiteX6" fmla="*/ 32989 w 33417"/>
                <a:gd name="connsiteY6" fmla="*/ 8821 h 10581"/>
                <a:gd name="connsiteX7" fmla="*/ 31789 w 33417"/>
                <a:gd name="connsiteY7" fmla="*/ 10022 h 1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17" h="10581">
                  <a:moveTo>
                    <a:pt x="31980" y="10117"/>
                  </a:moveTo>
                  <a:cubicBezTo>
                    <a:pt x="30951" y="10736"/>
                    <a:pt x="29675" y="10736"/>
                    <a:pt x="28646" y="10117"/>
                  </a:cubicBezTo>
                  <a:cubicBezTo>
                    <a:pt x="21379" y="5916"/>
                    <a:pt x="12549" y="5392"/>
                    <a:pt x="4834" y="8688"/>
                  </a:cubicBezTo>
                  <a:cubicBezTo>
                    <a:pt x="3252" y="9555"/>
                    <a:pt x="1271" y="8983"/>
                    <a:pt x="404" y="7402"/>
                  </a:cubicBezTo>
                  <a:cubicBezTo>
                    <a:pt x="-462" y="5821"/>
                    <a:pt x="109" y="3840"/>
                    <a:pt x="1690" y="2973"/>
                  </a:cubicBezTo>
                  <a:cubicBezTo>
                    <a:pt x="11367" y="-1446"/>
                    <a:pt x="22578" y="-913"/>
                    <a:pt x="31789" y="4402"/>
                  </a:cubicBezTo>
                  <a:cubicBezTo>
                    <a:pt x="33342" y="5288"/>
                    <a:pt x="33875" y="7269"/>
                    <a:pt x="32989" y="8821"/>
                  </a:cubicBezTo>
                  <a:cubicBezTo>
                    <a:pt x="32704" y="9317"/>
                    <a:pt x="32285" y="9736"/>
                    <a:pt x="31789" y="1002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55C5BAD1-94A5-4BD2-6CE6-871C90499F2E}"/>
                </a:ext>
              </a:extLst>
            </p:cNvPr>
            <p:cNvSpPr/>
            <p:nvPr/>
          </p:nvSpPr>
          <p:spPr>
            <a:xfrm>
              <a:off x="6367845" y="2574386"/>
              <a:ext cx="32146" cy="15735"/>
            </a:xfrm>
            <a:custGeom>
              <a:avLst/>
              <a:gdLst>
                <a:gd name="connsiteX0" fmla="*/ 2569 w 32146"/>
                <a:gd name="connsiteY0" fmla="*/ 15461 h 15735"/>
                <a:gd name="connsiteX1" fmla="*/ 950 w 32146"/>
                <a:gd name="connsiteY1" fmla="*/ 14603 h 15735"/>
                <a:gd name="connsiteX2" fmla="*/ 950 w 32146"/>
                <a:gd name="connsiteY2" fmla="*/ 9936 h 15735"/>
                <a:gd name="connsiteX3" fmla="*/ 29525 w 32146"/>
                <a:gd name="connsiteY3" fmla="*/ 411 h 15735"/>
                <a:gd name="connsiteX4" fmla="*/ 32097 w 32146"/>
                <a:gd name="connsiteY4" fmla="*/ 4316 h 15735"/>
                <a:gd name="connsiteX5" fmla="*/ 28306 w 32146"/>
                <a:gd name="connsiteY5" fmla="*/ 6888 h 15735"/>
                <a:gd name="connsiteX6" fmla="*/ 28287 w 32146"/>
                <a:gd name="connsiteY6" fmla="*/ 6888 h 15735"/>
                <a:gd name="connsiteX7" fmla="*/ 5999 w 32146"/>
                <a:gd name="connsiteY7" fmla="*/ 14984 h 15735"/>
                <a:gd name="connsiteX8" fmla="*/ 2569 w 32146"/>
                <a:gd name="connsiteY8" fmla="*/ 15461 h 15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46" h="15735">
                  <a:moveTo>
                    <a:pt x="2569" y="15461"/>
                  </a:moveTo>
                  <a:cubicBezTo>
                    <a:pt x="1950" y="15346"/>
                    <a:pt x="1388" y="15051"/>
                    <a:pt x="950" y="14603"/>
                  </a:cubicBezTo>
                  <a:cubicBezTo>
                    <a:pt x="-317" y="13308"/>
                    <a:pt x="-317" y="11231"/>
                    <a:pt x="950" y="9936"/>
                  </a:cubicBezTo>
                  <a:cubicBezTo>
                    <a:pt x="8351" y="2287"/>
                    <a:pt x="19019" y="-1275"/>
                    <a:pt x="29525" y="411"/>
                  </a:cubicBezTo>
                  <a:cubicBezTo>
                    <a:pt x="31278" y="840"/>
                    <a:pt x="32402" y="2545"/>
                    <a:pt x="32097" y="4316"/>
                  </a:cubicBezTo>
                  <a:cubicBezTo>
                    <a:pt x="31764" y="6069"/>
                    <a:pt x="30068" y="7231"/>
                    <a:pt x="28306" y="6888"/>
                  </a:cubicBezTo>
                  <a:cubicBezTo>
                    <a:pt x="28306" y="6888"/>
                    <a:pt x="28296" y="6888"/>
                    <a:pt x="28287" y="6888"/>
                  </a:cubicBezTo>
                  <a:cubicBezTo>
                    <a:pt x="19972" y="5726"/>
                    <a:pt x="11628" y="8765"/>
                    <a:pt x="5999" y="14984"/>
                  </a:cubicBezTo>
                  <a:cubicBezTo>
                    <a:pt x="5036" y="15775"/>
                    <a:pt x="3712" y="15956"/>
                    <a:pt x="2569" y="1546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7D8D7C66-F54F-A5B9-72CF-E456CEACF172}"/>
                </a:ext>
              </a:extLst>
            </p:cNvPr>
            <p:cNvSpPr/>
            <p:nvPr/>
          </p:nvSpPr>
          <p:spPr>
            <a:xfrm>
              <a:off x="6448303" y="2609845"/>
              <a:ext cx="18333" cy="6767"/>
            </a:xfrm>
            <a:custGeom>
              <a:avLst/>
              <a:gdLst>
                <a:gd name="connsiteX0" fmla="*/ 1455 w 18333"/>
                <a:gd name="connsiteY0" fmla="*/ 6767 h 6767"/>
                <a:gd name="connsiteX1" fmla="*/ 407 w 18333"/>
                <a:gd name="connsiteY1" fmla="*/ 6291 h 6767"/>
                <a:gd name="connsiteX2" fmla="*/ 407 w 18333"/>
                <a:gd name="connsiteY2" fmla="*/ 4291 h 6767"/>
                <a:gd name="connsiteX3" fmla="*/ 17552 w 18333"/>
                <a:gd name="connsiteY3" fmla="*/ 1338 h 6767"/>
                <a:gd name="connsiteX4" fmla="*/ 18219 w 18333"/>
                <a:gd name="connsiteY4" fmla="*/ 3243 h 6767"/>
                <a:gd name="connsiteX5" fmla="*/ 16314 w 18333"/>
                <a:gd name="connsiteY5" fmla="*/ 3910 h 6767"/>
                <a:gd name="connsiteX6" fmla="*/ 2407 w 18333"/>
                <a:gd name="connsiteY6" fmla="*/ 6291 h 6767"/>
                <a:gd name="connsiteX7" fmla="*/ 1455 w 18333"/>
                <a:gd name="connsiteY7" fmla="*/ 6767 h 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33" h="6767">
                  <a:moveTo>
                    <a:pt x="1455" y="6767"/>
                  </a:moveTo>
                  <a:cubicBezTo>
                    <a:pt x="1055" y="6748"/>
                    <a:pt x="683" y="6577"/>
                    <a:pt x="407" y="6291"/>
                  </a:cubicBezTo>
                  <a:cubicBezTo>
                    <a:pt x="-136" y="5739"/>
                    <a:pt x="-136" y="4843"/>
                    <a:pt x="407" y="4291"/>
                  </a:cubicBezTo>
                  <a:cubicBezTo>
                    <a:pt x="5008" y="-52"/>
                    <a:pt x="11761" y="-1215"/>
                    <a:pt x="17552" y="1338"/>
                  </a:cubicBezTo>
                  <a:cubicBezTo>
                    <a:pt x="18219" y="1710"/>
                    <a:pt x="18514" y="2529"/>
                    <a:pt x="18219" y="3243"/>
                  </a:cubicBezTo>
                  <a:cubicBezTo>
                    <a:pt x="17847" y="3910"/>
                    <a:pt x="17028" y="4196"/>
                    <a:pt x="16314" y="3910"/>
                  </a:cubicBezTo>
                  <a:cubicBezTo>
                    <a:pt x="11628" y="1814"/>
                    <a:pt x="6132" y="2748"/>
                    <a:pt x="2407" y="6291"/>
                  </a:cubicBezTo>
                  <a:cubicBezTo>
                    <a:pt x="2160" y="6558"/>
                    <a:pt x="1817" y="6729"/>
                    <a:pt x="1455" y="676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31FCCE8A-CE34-77A7-DEBA-8416D159DF72}"/>
                </a:ext>
              </a:extLst>
            </p:cNvPr>
            <p:cNvSpPr/>
            <p:nvPr/>
          </p:nvSpPr>
          <p:spPr>
            <a:xfrm>
              <a:off x="6355800" y="2435870"/>
              <a:ext cx="216438" cy="133049"/>
            </a:xfrm>
            <a:custGeom>
              <a:avLst/>
              <a:gdLst>
                <a:gd name="connsiteX0" fmla="*/ 189779 w 216438"/>
                <a:gd name="connsiteY0" fmla="*/ 127879 h 133049"/>
                <a:gd name="connsiteX1" fmla="*/ 147203 w 216438"/>
                <a:gd name="connsiteY1" fmla="*/ 97018 h 133049"/>
                <a:gd name="connsiteX2" fmla="*/ 124438 w 216438"/>
                <a:gd name="connsiteY2" fmla="*/ 91589 h 133049"/>
                <a:gd name="connsiteX3" fmla="*/ 93958 w 216438"/>
                <a:gd name="connsiteY3" fmla="*/ 77491 h 133049"/>
                <a:gd name="connsiteX4" fmla="*/ 21472 w 216438"/>
                <a:gd name="connsiteY4" fmla="*/ 131784 h 133049"/>
                <a:gd name="connsiteX5" fmla="*/ 1280 w 216438"/>
                <a:gd name="connsiteY5" fmla="*/ 91589 h 133049"/>
                <a:gd name="connsiteX6" fmla="*/ 27854 w 216438"/>
                <a:gd name="connsiteY6" fmla="*/ 46726 h 133049"/>
                <a:gd name="connsiteX7" fmla="*/ 186064 w 216438"/>
                <a:gd name="connsiteY7" fmla="*/ 16627 h 133049"/>
                <a:gd name="connsiteX8" fmla="*/ 189779 w 216438"/>
                <a:gd name="connsiteY8" fmla="*/ 127879 h 13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438" h="133049">
                  <a:moveTo>
                    <a:pt x="189779" y="127879"/>
                  </a:moveTo>
                  <a:cubicBezTo>
                    <a:pt x="171006" y="126174"/>
                    <a:pt x="154670" y="114334"/>
                    <a:pt x="147203" y="97018"/>
                  </a:cubicBezTo>
                  <a:cubicBezTo>
                    <a:pt x="134915" y="67776"/>
                    <a:pt x="124438" y="91589"/>
                    <a:pt x="124438" y="91589"/>
                  </a:cubicBezTo>
                  <a:cubicBezTo>
                    <a:pt x="124438" y="91589"/>
                    <a:pt x="120437" y="82825"/>
                    <a:pt x="93958" y="77491"/>
                  </a:cubicBezTo>
                  <a:cubicBezTo>
                    <a:pt x="67478" y="72157"/>
                    <a:pt x="50047" y="143309"/>
                    <a:pt x="21472" y="131784"/>
                  </a:cubicBezTo>
                  <a:cubicBezTo>
                    <a:pt x="5318" y="125669"/>
                    <a:pt x="-3454" y="108200"/>
                    <a:pt x="1280" y="91589"/>
                  </a:cubicBezTo>
                  <a:cubicBezTo>
                    <a:pt x="1280" y="91589"/>
                    <a:pt x="13757" y="85493"/>
                    <a:pt x="27854" y="46726"/>
                  </a:cubicBezTo>
                  <a:cubicBezTo>
                    <a:pt x="43666" y="3006"/>
                    <a:pt x="119961" y="-16425"/>
                    <a:pt x="186064" y="16627"/>
                  </a:cubicBezTo>
                  <a:cubicBezTo>
                    <a:pt x="252168" y="49678"/>
                    <a:pt x="189779" y="127879"/>
                    <a:pt x="189779" y="12787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24C4D504-1DEA-4253-946B-0EB4AE619D40}"/>
                </a:ext>
              </a:extLst>
            </p:cNvPr>
            <p:cNvSpPr/>
            <p:nvPr/>
          </p:nvSpPr>
          <p:spPr>
            <a:xfrm>
              <a:off x="6324192" y="2820393"/>
              <a:ext cx="534664" cy="752528"/>
            </a:xfrm>
            <a:custGeom>
              <a:avLst/>
              <a:gdLst>
                <a:gd name="connsiteX0" fmla="*/ 534665 w 534664"/>
                <a:gd name="connsiteY0" fmla="*/ 694331 h 752528"/>
                <a:gd name="connsiteX1" fmla="*/ 257583 w 534664"/>
                <a:gd name="connsiteY1" fmla="*/ 752529 h 752528"/>
                <a:gd name="connsiteX2" fmla="*/ 184907 w 534664"/>
                <a:gd name="connsiteY2" fmla="*/ 647754 h 752528"/>
                <a:gd name="connsiteX3" fmla="*/ 141663 w 534664"/>
                <a:gd name="connsiteY3" fmla="*/ 745576 h 752528"/>
                <a:gd name="connsiteX4" fmla="*/ 20886 w 534664"/>
                <a:gd name="connsiteY4" fmla="*/ 677091 h 752528"/>
                <a:gd name="connsiteX5" fmla="*/ 85180 w 534664"/>
                <a:gd name="connsiteY5" fmla="*/ 583270 h 752528"/>
                <a:gd name="connsiteX6" fmla="*/ 6694 w 534664"/>
                <a:gd name="connsiteY6" fmla="*/ 41488 h 752528"/>
                <a:gd name="connsiteX7" fmla="*/ 127090 w 534664"/>
                <a:gd name="connsiteY7" fmla="*/ 11675 h 752528"/>
                <a:gd name="connsiteX8" fmla="*/ 160999 w 534664"/>
                <a:gd name="connsiteY8" fmla="*/ 340478 h 752528"/>
                <a:gd name="connsiteX9" fmla="*/ 297207 w 534664"/>
                <a:gd name="connsiteY9" fmla="*/ 721 h 752528"/>
                <a:gd name="connsiteX10" fmla="*/ 414555 w 534664"/>
                <a:gd name="connsiteY10" fmla="*/ 12913 h 752528"/>
                <a:gd name="connsiteX11" fmla="*/ 477325 w 534664"/>
                <a:gd name="connsiteY11" fmla="*/ 507356 h 752528"/>
                <a:gd name="connsiteX12" fmla="*/ 534665 w 534664"/>
                <a:gd name="connsiteY12" fmla="*/ 694331 h 75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4664" h="752528">
                  <a:moveTo>
                    <a:pt x="534665" y="694331"/>
                  </a:moveTo>
                  <a:lnTo>
                    <a:pt x="257583" y="752529"/>
                  </a:lnTo>
                  <a:lnTo>
                    <a:pt x="184907" y="647754"/>
                  </a:lnTo>
                  <a:lnTo>
                    <a:pt x="141663" y="745576"/>
                  </a:lnTo>
                  <a:lnTo>
                    <a:pt x="20886" y="677091"/>
                  </a:lnTo>
                  <a:lnTo>
                    <a:pt x="85180" y="583270"/>
                  </a:lnTo>
                  <a:cubicBezTo>
                    <a:pt x="-33977" y="293900"/>
                    <a:pt x="6694" y="41488"/>
                    <a:pt x="6694" y="41488"/>
                  </a:cubicBezTo>
                  <a:cubicBezTo>
                    <a:pt x="44880" y="24905"/>
                    <a:pt x="85580" y="14827"/>
                    <a:pt x="127090" y="11675"/>
                  </a:cubicBezTo>
                  <a:cubicBezTo>
                    <a:pt x="57939" y="116450"/>
                    <a:pt x="160999" y="340478"/>
                    <a:pt x="160999" y="340478"/>
                  </a:cubicBezTo>
                  <a:cubicBezTo>
                    <a:pt x="223007" y="167694"/>
                    <a:pt x="297207" y="721"/>
                    <a:pt x="297207" y="721"/>
                  </a:cubicBezTo>
                  <a:cubicBezTo>
                    <a:pt x="336726" y="-1803"/>
                    <a:pt x="376398" y="2312"/>
                    <a:pt x="414555" y="12913"/>
                  </a:cubicBezTo>
                  <a:cubicBezTo>
                    <a:pt x="414555" y="12913"/>
                    <a:pt x="441606" y="407153"/>
                    <a:pt x="477325" y="507356"/>
                  </a:cubicBezTo>
                  <a:cubicBezTo>
                    <a:pt x="513043" y="607559"/>
                    <a:pt x="534665" y="694331"/>
                    <a:pt x="534665" y="6943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7884CADB-68B5-B57D-F3A2-26B6DB5D72E3}"/>
                </a:ext>
              </a:extLst>
            </p:cNvPr>
            <p:cNvSpPr/>
            <p:nvPr/>
          </p:nvSpPr>
          <p:spPr>
            <a:xfrm>
              <a:off x="6357270" y="2820257"/>
              <a:ext cx="339566" cy="473487"/>
            </a:xfrm>
            <a:custGeom>
              <a:avLst/>
              <a:gdLst>
                <a:gd name="connsiteX0" fmla="*/ 223552 w 339566"/>
                <a:gd name="connsiteY0" fmla="*/ 143351 h 473487"/>
                <a:gd name="connsiteX1" fmla="*/ 281654 w 339566"/>
                <a:gd name="connsiteY1" fmla="*/ 216313 h 473487"/>
                <a:gd name="connsiteX2" fmla="*/ 106585 w 339566"/>
                <a:gd name="connsiteY2" fmla="*/ 473488 h 473487"/>
                <a:gd name="connsiteX3" fmla="*/ 120872 w 339566"/>
                <a:gd name="connsiteY3" fmla="*/ 379571 h 473487"/>
                <a:gd name="connsiteX4" fmla="*/ 9620 w 339566"/>
                <a:gd name="connsiteY4" fmla="*/ 223361 h 473487"/>
                <a:gd name="connsiteX5" fmla="*/ 60770 w 339566"/>
                <a:gd name="connsiteY5" fmla="*/ 159449 h 473487"/>
                <a:gd name="connsiteX6" fmla="*/ 0 w 339566"/>
                <a:gd name="connsiteY6" fmla="*/ 114300 h 473487"/>
                <a:gd name="connsiteX7" fmla="*/ 94107 w 339566"/>
                <a:gd name="connsiteY7" fmla="*/ 10954 h 473487"/>
                <a:gd name="connsiteX8" fmla="*/ 128016 w 339566"/>
                <a:gd name="connsiteY8" fmla="*/ 339757 h 473487"/>
                <a:gd name="connsiteX9" fmla="*/ 264224 w 339566"/>
                <a:gd name="connsiteY9" fmla="*/ 0 h 473487"/>
                <a:gd name="connsiteX10" fmla="*/ 339566 w 339566"/>
                <a:gd name="connsiteY10" fmla="*/ 107537 h 47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9566" h="473487">
                  <a:moveTo>
                    <a:pt x="223552" y="143351"/>
                  </a:moveTo>
                  <a:lnTo>
                    <a:pt x="281654" y="216313"/>
                  </a:lnTo>
                  <a:cubicBezTo>
                    <a:pt x="281654" y="216313"/>
                    <a:pt x="146399" y="313182"/>
                    <a:pt x="106585" y="473488"/>
                  </a:cubicBezTo>
                  <a:lnTo>
                    <a:pt x="120872" y="379571"/>
                  </a:lnTo>
                  <a:lnTo>
                    <a:pt x="9620" y="223361"/>
                  </a:lnTo>
                  <a:lnTo>
                    <a:pt x="60770" y="159449"/>
                  </a:lnTo>
                  <a:lnTo>
                    <a:pt x="0" y="114300"/>
                  </a:lnTo>
                  <a:cubicBezTo>
                    <a:pt x="0" y="114300"/>
                    <a:pt x="52292" y="26194"/>
                    <a:pt x="94107" y="10954"/>
                  </a:cubicBezTo>
                  <a:cubicBezTo>
                    <a:pt x="24955" y="115729"/>
                    <a:pt x="128016" y="339757"/>
                    <a:pt x="128016" y="339757"/>
                  </a:cubicBezTo>
                  <a:cubicBezTo>
                    <a:pt x="190024" y="166973"/>
                    <a:pt x="264224" y="0"/>
                    <a:pt x="264224" y="0"/>
                  </a:cubicBezTo>
                  <a:cubicBezTo>
                    <a:pt x="298895" y="28099"/>
                    <a:pt x="325003" y="65351"/>
                    <a:pt x="339566" y="107537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id="{5FD47DF8-240A-A436-BCB2-F4BB81716971}"/>
                </a:ext>
              </a:extLst>
            </p:cNvPr>
            <p:cNvSpPr/>
            <p:nvPr/>
          </p:nvSpPr>
          <p:spPr>
            <a:xfrm>
              <a:off x="6997614" y="3424868"/>
              <a:ext cx="182413" cy="91668"/>
            </a:xfrm>
            <a:custGeom>
              <a:avLst/>
              <a:gdLst>
                <a:gd name="connsiteX0" fmla="*/ 54409 w 182413"/>
                <a:gd name="connsiteY0" fmla="*/ 91666 h 91668"/>
                <a:gd name="connsiteX1" fmla="*/ 36122 w 182413"/>
                <a:gd name="connsiteY1" fmla="*/ 90428 h 91668"/>
                <a:gd name="connsiteX2" fmla="*/ 593 w 182413"/>
                <a:gd name="connsiteY2" fmla="*/ 67949 h 91668"/>
                <a:gd name="connsiteX3" fmla="*/ 81460 w 182413"/>
                <a:gd name="connsiteY3" fmla="*/ 6037 h 91668"/>
                <a:gd name="connsiteX4" fmla="*/ 181854 w 182413"/>
                <a:gd name="connsiteY4" fmla="*/ 23753 h 91668"/>
                <a:gd name="connsiteX5" fmla="*/ 181854 w 182413"/>
                <a:gd name="connsiteY5" fmla="*/ 23753 h 91668"/>
                <a:gd name="connsiteX6" fmla="*/ 160613 w 182413"/>
                <a:gd name="connsiteY6" fmla="*/ 60139 h 91668"/>
                <a:gd name="connsiteX7" fmla="*/ 100892 w 182413"/>
                <a:gd name="connsiteY7" fmla="*/ 85666 h 91668"/>
                <a:gd name="connsiteX8" fmla="*/ 54409 w 182413"/>
                <a:gd name="connsiteY8" fmla="*/ 91666 h 91668"/>
                <a:gd name="connsiteX9" fmla="*/ 128133 w 182413"/>
                <a:gd name="connsiteY9" fmla="*/ 11371 h 91668"/>
                <a:gd name="connsiteX10" fmla="*/ 84223 w 182413"/>
                <a:gd name="connsiteY10" fmla="*/ 17086 h 91668"/>
                <a:gd name="connsiteX11" fmla="*/ 11642 w 182413"/>
                <a:gd name="connsiteY11" fmla="*/ 65282 h 91668"/>
                <a:gd name="connsiteX12" fmla="*/ 37741 w 182413"/>
                <a:gd name="connsiteY12" fmla="*/ 79093 h 91668"/>
                <a:gd name="connsiteX13" fmla="*/ 98225 w 182413"/>
                <a:gd name="connsiteY13" fmla="*/ 74617 h 91668"/>
                <a:gd name="connsiteX14" fmla="*/ 153946 w 182413"/>
                <a:gd name="connsiteY14" fmla="*/ 50804 h 91668"/>
                <a:gd name="connsiteX15" fmla="*/ 170710 w 182413"/>
                <a:gd name="connsiteY15" fmla="*/ 26515 h 91668"/>
                <a:gd name="connsiteX16" fmla="*/ 170710 w 182413"/>
                <a:gd name="connsiteY16" fmla="*/ 26515 h 91668"/>
                <a:gd name="connsiteX17" fmla="*/ 128133 w 182413"/>
                <a:gd name="connsiteY17" fmla="*/ 11371 h 9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2413" h="91668">
                  <a:moveTo>
                    <a:pt x="54409" y="91666"/>
                  </a:moveTo>
                  <a:cubicBezTo>
                    <a:pt x="48294" y="91704"/>
                    <a:pt x="42179" y="91295"/>
                    <a:pt x="36122" y="90428"/>
                  </a:cubicBezTo>
                  <a:cubicBezTo>
                    <a:pt x="16024" y="87475"/>
                    <a:pt x="3356" y="79474"/>
                    <a:pt x="593" y="67949"/>
                  </a:cubicBezTo>
                  <a:cubicBezTo>
                    <a:pt x="-5026" y="45184"/>
                    <a:pt x="29835" y="18610"/>
                    <a:pt x="81460" y="6037"/>
                  </a:cubicBezTo>
                  <a:cubicBezTo>
                    <a:pt x="133086" y="-6536"/>
                    <a:pt x="176710" y="1084"/>
                    <a:pt x="181854" y="23753"/>
                  </a:cubicBezTo>
                  <a:lnTo>
                    <a:pt x="181854" y="23753"/>
                  </a:lnTo>
                  <a:cubicBezTo>
                    <a:pt x="184616" y="35374"/>
                    <a:pt x="177092" y="48232"/>
                    <a:pt x="160613" y="60139"/>
                  </a:cubicBezTo>
                  <a:cubicBezTo>
                    <a:pt x="142440" y="72235"/>
                    <a:pt x="122199" y="80893"/>
                    <a:pt x="100892" y="85666"/>
                  </a:cubicBezTo>
                  <a:cubicBezTo>
                    <a:pt x="85690" y="89514"/>
                    <a:pt x="70088" y="91533"/>
                    <a:pt x="54409" y="91666"/>
                  </a:cubicBezTo>
                  <a:close/>
                  <a:moveTo>
                    <a:pt x="128133" y="11371"/>
                  </a:moveTo>
                  <a:cubicBezTo>
                    <a:pt x="113322" y="11561"/>
                    <a:pt x="98586" y="13476"/>
                    <a:pt x="84223" y="17086"/>
                  </a:cubicBezTo>
                  <a:cubicBezTo>
                    <a:pt x="37265" y="28516"/>
                    <a:pt x="8023" y="51661"/>
                    <a:pt x="11642" y="65282"/>
                  </a:cubicBezTo>
                  <a:cubicBezTo>
                    <a:pt x="13261" y="71759"/>
                    <a:pt x="22977" y="76998"/>
                    <a:pt x="37741" y="79093"/>
                  </a:cubicBezTo>
                  <a:cubicBezTo>
                    <a:pt x="58010" y="81332"/>
                    <a:pt x="78508" y="79808"/>
                    <a:pt x="98225" y="74617"/>
                  </a:cubicBezTo>
                  <a:cubicBezTo>
                    <a:pt x="118113" y="70197"/>
                    <a:pt x="137010" y="62129"/>
                    <a:pt x="153946" y="50804"/>
                  </a:cubicBezTo>
                  <a:cubicBezTo>
                    <a:pt x="166043" y="42136"/>
                    <a:pt x="172329" y="33088"/>
                    <a:pt x="170710" y="26515"/>
                  </a:cubicBezTo>
                  <a:lnTo>
                    <a:pt x="170710" y="26515"/>
                  </a:lnTo>
                  <a:cubicBezTo>
                    <a:pt x="168614" y="17562"/>
                    <a:pt x="152231" y="11371"/>
                    <a:pt x="128133" y="1137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id="{B3DEB094-25B4-B4A8-E083-681CB2420DF7}"/>
                </a:ext>
              </a:extLst>
            </p:cNvPr>
            <p:cNvSpPr/>
            <p:nvPr/>
          </p:nvSpPr>
          <p:spPr>
            <a:xfrm>
              <a:off x="6829378" y="3412550"/>
              <a:ext cx="549535" cy="445045"/>
            </a:xfrm>
            <a:custGeom>
              <a:avLst/>
              <a:gdLst>
                <a:gd name="connsiteX0" fmla="*/ 475629 w 549535"/>
                <a:gd name="connsiteY0" fmla="*/ 14068 h 445045"/>
                <a:gd name="connsiteX1" fmla="*/ 548972 w 549535"/>
                <a:gd name="connsiteY1" fmla="*/ 315249 h 445045"/>
                <a:gd name="connsiteX2" fmla="*/ 535732 w 549535"/>
                <a:gd name="connsiteY2" fmla="*/ 337470 h 445045"/>
                <a:gd name="connsiteX3" fmla="*/ 535446 w 549535"/>
                <a:gd name="connsiteY3" fmla="*/ 337537 h 445045"/>
                <a:gd name="connsiteX4" fmla="*/ 96153 w 549535"/>
                <a:gd name="connsiteY4" fmla="*/ 444503 h 445045"/>
                <a:gd name="connsiteX5" fmla="*/ 73893 w 549535"/>
                <a:gd name="connsiteY5" fmla="*/ 431082 h 445045"/>
                <a:gd name="connsiteX6" fmla="*/ 73865 w 549535"/>
                <a:gd name="connsiteY6" fmla="*/ 430977 h 445045"/>
                <a:gd name="connsiteX7" fmla="*/ 522 w 549535"/>
                <a:gd name="connsiteY7" fmla="*/ 129797 h 445045"/>
                <a:gd name="connsiteX8" fmla="*/ 14048 w 549535"/>
                <a:gd name="connsiteY8" fmla="*/ 107508 h 445045"/>
                <a:gd name="connsiteX9" fmla="*/ 453341 w 549535"/>
                <a:gd name="connsiteY9" fmla="*/ 543 h 445045"/>
                <a:gd name="connsiteX10" fmla="*/ 475601 w 549535"/>
                <a:gd name="connsiteY10" fmla="*/ 13963 h 445045"/>
                <a:gd name="connsiteX11" fmla="*/ 475629 w 549535"/>
                <a:gd name="connsiteY11" fmla="*/ 14068 h 44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9535" h="445045">
                  <a:moveTo>
                    <a:pt x="475629" y="14068"/>
                  </a:moveTo>
                  <a:lnTo>
                    <a:pt x="548972" y="315249"/>
                  </a:lnTo>
                  <a:cubicBezTo>
                    <a:pt x="551449" y="325040"/>
                    <a:pt x="545524" y="334984"/>
                    <a:pt x="535732" y="337470"/>
                  </a:cubicBezTo>
                  <a:cubicBezTo>
                    <a:pt x="535637" y="337489"/>
                    <a:pt x="535542" y="337518"/>
                    <a:pt x="535446" y="337537"/>
                  </a:cubicBezTo>
                  <a:lnTo>
                    <a:pt x="96153" y="444503"/>
                  </a:lnTo>
                  <a:cubicBezTo>
                    <a:pt x="86295" y="446941"/>
                    <a:pt x="76332" y="440931"/>
                    <a:pt x="73893" y="431082"/>
                  </a:cubicBezTo>
                  <a:cubicBezTo>
                    <a:pt x="73884" y="431044"/>
                    <a:pt x="73875" y="431015"/>
                    <a:pt x="73865" y="430977"/>
                  </a:cubicBezTo>
                  <a:lnTo>
                    <a:pt x="522" y="129797"/>
                  </a:lnTo>
                  <a:cubicBezTo>
                    <a:pt x="-1868" y="119910"/>
                    <a:pt x="4171" y="109947"/>
                    <a:pt x="14048" y="107508"/>
                  </a:cubicBezTo>
                  <a:lnTo>
                    <a:pt x="453341" y="543"/>
                  </a:lnTo>
                  <a:cubicBezTo>
                    <a:pt x="463199" y="-1896"/>
                    <a:pt x="473162" y="4114"/>
                    <a:pt x="475601" y="13963"/>
                  </a:cubicBezTo>
                  <a:cubicBezTo>
                    <a:pt x="475611" y="14001"/>
                    <a:pt x="475620" y="14030"/>
                    <a:pt x="475629" y="1406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id="{EFB41FB0-0C60-1EDD-B70A-23D8FAB60E9B}"/>
                </a:ext>
              </a:extLst>
            </p:cNvPr>
            <p:cNvSpPr/>
            <p:nvPr/>
          </p:nvSpPr>
          <p:spPr>
            <a:xfrm>
              <a:off x="6829378" y="3412550"/>
              <a:ext cx="549535" cy="445045"/>
            </a:xfrm>
            <a:custGeom>
              <a:avLst/>
              <a:gdLst>
                <a:gd name="connsiteX0" fmla="*/ 475629 w 549535"/>
                <a:gd name="connsiteY0" fmla="*/ 14068 h 445045"/>
                <a:gd name="connsiteX1" fmla="*/ 548972 w 549535"/>
                <a:gd name="connsiteY1" fmla="*/ 315249 h 445045"/>
                <a:gd name="connsiteX2" fmla="*/ 535732 w 549535"/>
                <a:gd name="connsiteY2" fmla="*/ 337470 h 445045"/>
                <a:gd name="connsiteX3" fmla="*/ 535446 w 549535"/>
                <a:gd name="connsiteY3" fmla="*/ 337537 h 445045"/>
                <a:gd name="connsiteX4" fmla="*/ 96153 w 549535"/>
                <a:gd name="connsiteY4" fmla="*/ 444503 h 445045"/>
                <a:gd name="connsiteX5" fmla="*/ 73893 w 549535"/>
                <a:gd name="connsiteY5" fmla="*/ 431082 h 445045"/>
                <a:gd name="connsiteX6" fmla="*/ 73865 w 549535"/>
                <a:gd name="connsiteY6" fmla="*/ 430977 h 445045"/>
                <a:gd name="connsiteX7" fmla="*/ 522 w 549535"/>
                <a:gd name="connsiteY7" fmla="*/ 129797 h 445045"/>
                <a:gd name="connsiteX8" fmla="*/ 14048 w 549535"/>
                <a:gd name="connsiteY8" fmla="*/ 107508 h 445045"/>
                <a:gd name="connsiteX9" fmla="*/ 453341 w 549535"/>
                <a:gd name="connsiteY9" fmla="*/ 543 h 445045"/>
                <a:gd name="connsiteX10" fmla="*/ 475601 w 549535"/>
                <a:gd name="connsiteY10" fmla="*/ 13963 h 445045"/>
                <a:gd name="connsiteX11" fmla="*/ 475629 w 549535"/>
                <a:gd name="connsiteY11" fmla="*/ 14068 h 44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9535" h="445045">
                  <a:moveTo>
                    <a:pt x="475629" y="14068"/>
                  </a:moveTo>
                  <a:lnTo>
                    <a:pt x="548972" y="315249"/>
                  </a:lnTo>
                  <a:cubicBezTo>
                    <a:pt x="551449" y="325040"/>
                    <a:pt x="545524" y="334984"/>
                    <a:pt x="535732" y="337470"/>
                  </a:cubicBezTo>
                  <a:cubicBezTo>
                    <a:pt x="535637" y="337489"/>
                    <a:pt x="535542" y="337518"/>
                    <a:pt x="535446" y="337537"/>
                  </a:cubicBezTo>
                  <a:lnTo>
                    <a:pt x="96153" y="444503"/>
                  </a:lnTo>
                  <a:cubicBezTo>
                    <a:pt x="86295" y="446941"/>
                    <a:pt x="76332" y="440931"/>
                    <a:pt x="73893" y="431082"/>
                  </a:cubicBezTo>
                  <a:cubicBezTo>
                    <a:pt x="73884" y="431044"/>
                    <a:pt x="73875" y="431015"/>
                    <a:pt x="73865" y="430977"/>
                  </a:cubicBezTo>
                  <a:lnTo>
                    <a:pt x="522" y="129797"/>
                  </a:lnTo>
                  <a:cubicBezTo>
                    <a:pt x="-1868" y="119910"/>
                    <a:pt x="4171" y="109947"/>
                    <a:pt x="14048" y="107508"/>
                  </a:cubicBezTo>
                  <a:lnTo>
                    <a:pt x="453341" y="543"/>
                  </a:lnTo>
                  <a:cubicBezTo>
                    <a:pt x="463199" y="-1896"/>
                    <a:pt x="473162" y="4114"/>
                    <a:pt x="475601" y="13963"/>
                  </a:cubicBezTo>
                  <a:cubicBezTo>
                    <a:pt x="475611" y="14001"/>
                    <a:pt x="475620" y="14030"/>
                    <a:pt x="475629" y="14068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id="{DD0FE778-DE84-0820-C322-0C18B626EC1F}"/>
                </a:ext>
              </a:extLst>
            </p:cNvPr>
            <p:cNvSpPr/>
            <p:nvPr/>
          </p:nvSpPr>
          <p:spPr>
            <a:xfrm>
              <a:off x="6829378" y="3517781"/>
              <a:ext cx="117427" cy="339814"/>
            </a:xfrm>
            <a:custGeom>
              <a:avLst/>
              <a:gdLst>
                <a:gd name="connsiteX0" fmla="*/ 43671 w 117427"/>
                <a:gd name="connsiteY0" fmla="*/ 14088 h 339814"/>
                <a:gd name="connsiteX1" fmla="*/ 117013 w 117427"/>
                <a:gd name="connsiteY1" fmla="*/ 315269 h 339814"/>
                <a:gd name="connsiteX2" fmla="*/ 103488 w 117427"/>
                <a:gd name="connsiteY2" fmla="*/ 337558 h 339814"/>
                <a:gd name="connsiteX3" fmla="*/ 96153 w 117427"/>
                <a:gd name="connsiteY3" fmla="*/ 339272 h 339814"/>
                <a:gd name="connsiteX4" fmla="*/ 73893 w 117427"/>
                <a:gd name="connsiteY4" fmla="*/ 325851 h 339814"/>
                <a:gd name="connsiteX5" fmla="*/ 73865 w 117427"/>
                <a:gd name="connsiteY5" fmla="*/ 325746 h 339814"/>
                <a:gd name="connsiteX6" fmla="*/ 522 w 117427"/>
                <a:gd name="connsiteY6" fmla="*/ 24566 h 339814"/>
                <a:gd name="connsiteX7" fmla="*/ 14048 w 117427"/>
                <a:gd name="connsiteY7" fmla="*/ 2277 h 339814"/>
                <a:gd name="connsiteX8" fmla="*/ 21382 w 117427"/>
                <a:gd name="connsiteY8" fmla="*/ 563 h 339814"/>
                <a:gd name="connsiteX9" fmla="*/ 43604 w 117427"/>
                <a:gd name="connsiteY9" fmla="*/ 13803 h 339814"/>
                <a:gd name="connsiteX10" fmla="*/ 43671 w 117427"/>
                <a:gd name="connsiteY10" fmla="*/ 14088 h 33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427" h="339814">
                  <a:moveTo>
                    <a:pt x="43671" y="14088"/>
                  </a:moveTo>
                  <a:lnTo>
                    <a:pt x="117013" y="315269"/>
                  </a:lnTo>
                  <a:cubicBezTo>
                    <a:pt x="119090" y="325099"/>
                    <a:pt x="113175" y="334862"/>
                    <a:pt x="103488" y="337558"/>
                  </a:cubicBezTo>
                  <a:lnTo>
                    <a:pt x="96153" y="339272"/>
                  </a:lnTo>
                  <a:cubicBezTo>
                    <a:pt x="86295" y="341711"/>
                    <a:pt x="76332" y="335700"/>
                    <a:pt x="73893" y="325851"/>
                  </a:cubicBezTo>
                  <a:cubicBezTo>
                    <a:pt x="73884" y="325813"/>
                    <a:pt x="73875" y="325784"/>
                    <a:pt x="73865" y="325746"/>
                  </a:cubicBezTo>
                  <a:lnTo>
                    <a:pt x="522" y="24566"/>
                  </a:lnTo>
                  <a:cubicBezTo>
                    <a:pt x="-1868" y="14679"/>
                    <a:pt x="4171" y="4716"/>
                    <a:pt x="14048" y="2277"/>
                  </a:cubicBezTo>
                  <a:lnTo>
                    <a:pt x="21382" y="563"/>
                  </a:lnTo>
                  <a:cubicBezTo>
                    <a:pt x="31174" y="-1914"/>
                    <a:pt x="41118" y="4011"/>
                    <a:pt x="43604" y="13803"/>
                  </a:cubicBezTo>
                  <a:cubicBezTo>
                    <a:pt x="43623" y="13898"/>
                    <a:pt x="43652" y="13993"/>
                    <a:pt x="43671" y="1408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E0F90244-B8BA-81A2-759C-F7D966598D34}"/>
                </a:ext>
              </a:extLst>
            </p:cNvPr>
            <p:cNvSpPr/>
            <p:nvPr/>
          </p:nvSpPr>
          <p:spPr>
            <a:xfrm>
              <a:off x="6847046" y="3411616"/>
              <a:ext cx="496127" cy="270406"/>
            </a:xfrm>
            <a:custGeom>
              <a:avLst/>
              <a:gdLst>
                <a:gd name="connsiteX0" fmla="*/ 8572 w 496127"/>
                <a:gd name="connsiteY0" fmla="*/ 105776 h 270406"/>
                <a:gd name="connsiteX1" fmla="*/ 29718 w 496127"/>
                <a:gd name="connsiteY1" fmla="*/ 119587 h 270406"/>
                <a:gd name="connsiteX2" fmla="*/ 63722 w 496127"/>
                <a:gd name="connsiteY2" fmla="*/ 259224 h 270406"/>
                <a:gd name="connsiteX3" fmla="*/ 81439 w 496127"/>
                <a:gd name="connsiteY3" fmla="*/ 269987 h 270406"/>
                <a:gd name="connsiteX4" fmla="*/ 485013 w 496127"/>
                <a:gd name="connsiteY4" fmla="*/ 171689 h 270406"/>
                <a:gd name="connsiteX5" fmla="*/ 495710 w 496127"/>
                <a:gd name="connsiteY5" fmla="*/ 154067 h 270406"/>
                <a:gd name="connsiteX6" fmla="*/ 495681 w 496127"/>
                <a:gd name="connsiteY6" fmla="*/ 153972 h 270406"/>
                <a:gd name="connsiteX7" fmla="*/ 461581 w 496127"/>
                <a:gd name="connsiteY7" fmla="*/ 13955 h 270406"/>
                <a:gd name="connsiteX8" fmla="*/ 439483 w 496127"/>
                <a:gd name="connsiteY8" fmla="*/ 524 h 270406"/>
                <a:gd name="connsiteX9" fmla="*/ 0 w 496127"/>
                <a:gd name="connsiteY9" fmla="*/ 107585 h 27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6127" h="270406">
                  <a:moveTo>
                    <a:pt x="8572" y="105776"/>
                  </a:moveTo>
                  <a:cubicBezTo>
                    <a:pt x="18183" y="103994"/>
                    <a:pt x="27489" y="110071"/>
                    <a:pt x="29718" y="119587"/>
                  </a:cubicBezTo>
                  <a:lnTo>
                    <a:pt x="63722" y="259224"/>
                  </a:lnTo>
                  <a:cubicBezTo>
                    <a:pt x="65646" y="267081"/>
                    <a:pt x="73571" y="271901"/>
                    <a:pt x="81439" y="269987"/>
                  </a:cubicBezTo>
                  <a:lnTo>
                    <a:pt x="485013" y="171689"/>
                  </a:lnTo>
                  <a:cubicBezTo>
                    <a:pt x="492833" y="169774"/>
                    <a:pt x="497614" y="161887"/>
                    <a:pt x="495710" y="154067"/>
                  </a:cubicBezTo>
                  <a:cubicBezTo>
                    <a:pt x="495700" y="154039"/>
                    <a:pt x="495690" y="154001"/>
                    <a:pt x="495681" y="153972"/>
                  </a:cubicBezTo>
                  <a:lnTo>
                    <a:pt x="461581" y="13955"/>
                  </a:lnTo>
                  <a:cubicBezTo>
                    <a:pt x="459191" y="4144"/>
                    <a:pt x="449294" y="-1866"/>
                    <a:pt x="439483" y="524"/>
                  </a:cubicBezTo>
                  <a:lnTo>
                    <a:pt x="0" y="10758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30548CEB-E55E-2E2F-5083-C6A8B7A38489}"/>
                </a:ext>
              </a:extLst>
            </p:cNvPr>
            <p:cNvSpPr/>
            <p:nvPr/>
          </p:nvSpPr>
          <p:spPr>
            <a:xfrm>
              <a:off x="6847046" y="3411616"/>
              <a:ext cx="496127" cy="270406"/>
            </a:xfrm>
            <a:custGeom>
              <a:avLst/>
              <a:gdLst>
                <a:gd name="connsiteX0" fmla="*/ 8572 w 496127"/>
                <a:gd name="connsiteY0" fmla="*/ 105776 h 270406"/>
                <a:gd name="connsiteX1" fmla="*/ 29718 w 496127"/>
                <a:gd name="connsiteY1" fmla="*/ 119587 h 270406"/>
                <a:gd name="connsiteX2" fmla="*/ 63722 w 496127"/>
                <a:gd name="connsiteY2" fmla="*/ 259224 h 270406"/>
                <a:gd name="connsiteX3" fmla="*/ 81439 w 496127"/>
                <a:gd name="connsiteY3" fmla="*/ 269987 h 270406"/>
                <a:gd name="connsiteX4" fmla="*/ 485013 w 496127"/>
                <a:gd name="connsiteY4" fmla="*/ 171689 h 270406"/>
                <a:gd name="connsiteX5" fmla="*/ 495710 w 496127"/>
                <a:gd name="connsiteY5" fmla="*/ 154067 h 270406"/>
                <a:gd name="connsiteX6" fmla="*/ 495681 w 496127"/>
                <a:gd name="connsiteY6" fmla="*/ 153972 h 270406"/>
                <a:gd name="connsiteX7" fmla="*/ 461581 w 496127"/>
                <a:gd name="connsiteY7" fmla="*/ 13955 h 270406"/>
                <a:gd name="connsiteX8" fmla="*/ 439483 w 496127"/>
                <a:gd name="connsiteY8" fmla="*/ 524 h 270406"/>
                <a:gd name="connsiteX9" fmla="*/ 0 w 496127"/>
                <a:gd name="connsiteY9" fmla="*/ 107585 h 27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6127" h="270406">
                  <a:moveTo>
                    <a:pt x="8572" y="105776"/>
                  </a:moveTo>
                  <a:cubicBezTo>
                    <a:pt x="18183" y="103994"/>
                    <a:pt x="27489" y="110071"/>
                    <a:pt x="29718" y="119587"/>
                  </a:cubicBezTo>
                  <a:lnTo>
                    <a:pt x="63722" y="259224"/>
                  </a:lnTo>
                  <a:cubicBezTo>
                    <a:pt x="65646" y="267081"/>
                    <a:pt x="73571" y="271901"/>
                    <a:pt x="81439" y="269987"/>
                  </a:cubicBezTo>
                  <a:lnTo>
                    <a:pt x="485013" y="171689"/>
                  </a:lnTo>
                  <a:cubicBezTo>
                    <a:pt x="492833" y="169774"/>
                    <a:pt x="497614" y="161887"/>
                    <a:pt x="495710" y="154067"/>
                  </a:cubicBezTo>
                  <a:cubicBezTo>
                    <a:pt x="495700" y="154039"/>
                    <a:pt x="495690" y="154001"/>
                    <a:pt x="495681" y="153972"/>
                  </a:cubicBezTo>
                  <a:lnTo>
                    <a:pt x="461581" y="13955"/>
                  </a:lnTo>
                  <a:cubicBezTo>
                    <a:pt x="459191" y="4144"/>
                    <a:pt x="449294" y="-1866"/>
                    <a:pt x="439483" y="524"/>
                  </a:cubicBezTo>
                  <a:lnTo>
                    <a:pt x="0" y="107585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2461CA36-CA4C-84C2-C197-ACBB5FC7B9AB}"/>
                </a:ext>
              </a:extLst>
            </p:cNvPr>
            <p:cNvSpPr/>
            <p:nvPr/>
          </p:nvSpPr>
          <p:spPr>
            <a:xfrm rot="20778598">
              <a:off x="7120651" y="3610312"/>
              <a:ext cx="44481" cy="88677"/>
            </a:xfrm>
            <a:custGeom>
              <a:avLst/>
              <a:gdLst>
                <a:gd name="connsiteX0" fmla="*/ 0 w 44481"/>
                <a:gd name="connsiteY0" fmla="*/ 0 h 88677"/>
                <a:gd name="connsiteX1" fmla="*/ 44482 w 44481"/>
                <a:gd name="connsiteY1" fmla="*/ 0 h 88677"/>
                <a:gd name="connsiteX2" fmla="*/ 44482 w 44481"/>
                <a:gd name="connsiteY2" fmla="*/ 0 h 88677"/>
                <a:gd name="connsiteX3" fmla="*/ 44482 w 44481"/>
                <a:gd name="connsiteY3" fmla="*/ 83248 h 88677"/>
                <a:gd name="connsiteX4" fmla="*/ 39053 w 44481"/>
                <a:gd name="connsiteY4" fmla="*/ 88678 h 88677"/>
                <a:gd name="connsiteX5" fmla="*/ 5429 w 44481"/>
                <a:gd name="connsiteY5" fmla="*/ 88678 h 88677"/>
                <a:gd name="connsiteX6" fmla="*/ 0 w 44481"/>
                <a:gd name="connsiteY6" fmla="*/ 83248 h 88677"/>
                <a:gd name="connsiteX7" fmla="*/ 0 w 44481"/>
                <a:gd name="connsiteY7" fmla="*/ 0 h 88677"/>
                <a:gd name="connsiteX8" fmla="*/ 0 w 44481"/>
                <a:gd name="connsiteY8" fmla="*/ 0 h 8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481" h="88677">
                  <a:moveTo>
                    <a:pt x="0" y="0"/>
                  </a:moveTo>
                  <a:lnTo>
                    <a:pt x="44482" y="0"/>
                  </a:lnTo>
                  <a:lnTo>
                    <a:pt x="44482" y="0"/>
                  </a:lnTo>
                  <a:lnTo>
                    <a:pt x="44482" y="83248"/>
                  </a:lnTo>
                  <a:cubicBezTo>
                    <a:pt x="44482" y="86249"/>
                    <a:pt x="42053" y="88678"/>
                    <a:pt x="39053" y="88678"/>
                  </a:cubicBezTo>
                  <a:lnTo>
                    <a:pt x="5429" y="88678"/>
                  </a:lnTo>
                  <a:cubicBezTo>
                    <a:pt x="2429" y="88678"/>
                    <a:pt x="0" y="86249"/>
                    <a:pt x="0" y="83248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3570FE74-1BD2-CE77-EB05-A860C0A8C01B}"/>
                </a:ext>
              </a:extLst>
            </p:cNvPr>
            <p:cNvSpPr/>
            <p:nvPr/>
          </p:nvSpPr>
          <p:spPr>
            <a:xfrm>
              <a:off x="7111293" y="3632766"/>
              <a:ext cx="65133" cy="50269"/>
            </a:xfrm>
            <a:custGeom>
              <a:avLst/>
              <a:gdLst>
                <a:gd name="connsiteX0" fmla="*/ 15692 w 65133"/>
                <a:gd name="connsiteY0" fmla="*/ 50266 h 50269"/>
                <a:gd name="connsiteX1" fmla="*/ 9787 w 65133"/>
                <a:gd name="connsiteY1" fmla="*/ 48646 h 50269"/>
                <a:gd name="connsiteX2" fmla="*/ 4739 w 65133"/>
                <a:gd name="connsiteY2" fmla="*/ 41598 h 50269"/>
                <a:gd name="connsiteX3" fmla="*/ 357 w 65133"/>
                <a:gd name="connsiteY3" fmla="*/ 23595 h 50269"/>
                <a:gd name="connsiteX4" fmla="*/ 1596 w 65133"/>
                <a:gd name="connsiteY4" fmla="*/ 15023 h 50269"/>
                <a:gd name="connsiteX5" fmla="*/ 8644 w 65133"/>
                <a:gd name="connsiteY5" fmla="*/ 9879 h 50269"/>
                <a:gd name="connsiteX6" fmla="*/ 46744 w 65133"/>
                <a:gd name="connsiteY6" fmla="*/ 354 h 50269"/>
                <a:gd name="connsiteX7" fmla="*/ 55316 w 65133"/>
                <a:gd name="connsiteY7" fmla="*/ 1688 h 50269"/>
                <a:gd name="connsiteX8" fmla="*/ 60460 w 65133"/>
                <a:gd name="connsiteY8" fmla="*/ 8641 h 50269"/>
                <a:gd name="connsiteX9" fmla="*/ 64841 w 65133"/>
                <a:gd name="connsiteY9" fmla="*/ 26739 h 50269"/>
                <a:gd name="connsiteX10" fmla="*/ 63508 w 65133"/>
                <a:gd name="connsiteY10" fmla="*/ 35216 h 50269"/>
                <a:gd name="connsiteX11" fmla="*/ 56555 w 65133"/>
                <a:gd name="connsiteY11" fmla="*/ 40360 h 50269"/>
                <a:gd name="connsiteX12" fmla="*/ 18455 w 65133"/>
                <a:gd name="connsiteY12" fmla="*/ 49885 h 50269"/>
                <a:gd name="connsiteX13" fmla="*/ 15692 w 65133"/>
                <a:gd name="connsiteY13" fmla="*/ 50266 h 50269"/>
                <a:gd name="connsiteX14" fmla="*/ 49125 w 65133"/>
                <a:gd name="connsiteY14" fmla="*/ 6070 h 50269"/>
                <a:gd name="connsiteX15" fmla="*/ 47696 w 65133"/>
                <a:gd name="connsiteY15" fmla="*/ 6070 h 50269"/>
                <a:gd name="connsiteX16" fmla="*/ 9596 w 65133"/>
                <a:gd name="connsiteY16" fmla="*/ 15595 h 50269"/>
                <a:gd name="connsiteX17" fmla="*/ 6167 w 65133"/>
                <a:gd name="connsiteY17" fmla="*/ 18166 h 50269"/>
                <a:gd name="connsiteX18" fmla="*/ 5501 w 65133"/>
                <a:gd name="connsiteY18" fmla="*/ 22357 h 50269"/>
                <a:gd name="connsiteX19" fmla="*/ 9882 w 65133"/>
                <a:gd name="connsiteY19" fmla="*/ 40455 h 50269"/>
                <a:gd name="connsiteX20" fmla="*/ 12359 w 65133"/>
                <a:gd name="connsiteY20" fmla="*/ 43884 h 50269"/>
                <a:gd name="connsiteX21" fmla="*/ 16645 w 65133"/>
                <a:gd name="connsiteY21" fmla="*/ 44551 h 50269"/>
                <a:gd name="connsiteX22" fmla="*/ 54745 w 65133"/>
                <a:gd name="connsiteY22" fmla="*/ 35026 h 50269"/>
                <a:gd name="connsiteX23" fmla="*/ 58174 w 65133"/>
                <a:gd name="connsiteY23" fmla="*/ 32454 h 50269"/>
                <a:gd name="connsiteX24" fmla="*/ 58841 w 65133"/>
                <a:gd name="connsiteY24" fmla="*/ 28263 h 50269"/>
                <a:gd name="connsiteX25" fmla="*/ 54459 w 65133"/>
                <a:gd name="connsiteY25" fmla="*/ 10165 h 50269"/>
                <a:gd name="connsiteX26" fmla="*/ 51887 w 65133"/>
                <a:gd name="connsiteY26" fmla="*/ 6736 h 50269"/>
                <a:gd name="connsiteX27" fmla="*/ 49125 w 65133"/>
                <a:gd name="connsiteY27" fmla="*/ 5784 h 5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133" h="50269">
                  <a:moveTo>
                    <a:pt x="15692" y="50266"/>
                  </a:moveTo>
                  <a:cubicBezTo>
                    <a:pt x="13616" y="50256"/>
                    <a:pt x="11578" y="49703"/>
                    <a:pt x="9787" y="48646"/>
                  </a:cubicBezTo>
                  <a:cubicBezTo>
                    <a:pt x="7225" y="47065"/>
                    <a:pt x="5415" y="44531"/>
                    <a:pt x="4739" y="41598"/>
                  </a:cubicBezTo>
                  <a:lnTo>
                    <a:pt x="357" y="23595"/>
                  </a:lnTo>
                  <a:cubicBezTo>
                    <a:pt x="-395" y="20690"/>
                    <a:pt x="52" y="17604"/>
                    <a:pt x="1596" y="15023"/>
                  </a:cubicBezTo>
                  <a:cubicBezTo>
                    <a:pt x="3196" y="12461"/>
                    <a:pt x="5720" y="10622"/>
                    <a:pt x="8644" y="9879"/>
                  </a:cubicBezTo>
                  <a:lnTo>
                    <a:pt x="46744" y="354"/>
                  </a:lnTo>
                  <a:cubicBezTo>
                    <a:pt x="49659" y="-407"/>
                    <a:pt x="52764" y="69"/>
                    <a:pt x="55316" y="1688"/>
                  </a:cubicBezTo>
                  <a:cubicBezTo>
                    <a:pt x="57888" y="3231"/>
                    <a:pt x="59745" y="5727"/>
                    <a:pt x="60460" y="8641"/>
                  </a:cubicBezTo>
                  <a:lnTo>
                    <a:pt x="64841" y="26739"/>
                  </a:lnTo>
                  <a:cubicBezTo>
                    <a:pt x="65508" y="29634"/>
                    <a:pt x="65022" y="32663"/>
                    <a:pt x="63508" y="35216"/>
                  </a:cubicBezTo>
                  <a:cubicBezTo>
                    <a:pt x="61965" y="37788"/>
                    <a:pt x="59469" y="39645"/>
                    <a:pt x="56555" y="40360"/>
                  </a:cubicBezTo>
                  <a:lnTo>
                    <a:pt x="18455" y="49885"/>
                  </a:lnTo>
                  <a:cubicBezTo>
                    <a:pt x="17559" y="50161"/>
                    <a:pt x="16626" y="50294"/>
                    <a:pt x="15692" y="50266"/>
                  </a:cubicBezTo>
                  <a:close/>
                  <a:moveTo>
                    <a:pt x="49125" y="6070"/>
                  </a:moveTo>
                  <a:lnTo>
                    <a:pt x="47696" y="6070"/>
                  </a:lnTo>
                  <a:lnTo>
                    <a:pt x="9596" y="15595"/>
                  </a:lnTo>
                  <a:cubicBezTo>
                    <a:pt x="8158" y="15956"/>
                    <a:pt x="6920" y="16880"/>
                    <a:pt x="6167" y="18166"/>
                  </a:cubicBezTo>
                  <a:cubicBezTo>
                    <a:pt x="5339" y="19395"/>
                    <a:pt x="5101" y="20928"/>
                    <a:pt x="5501" y="22357"/>
                  </a:cubicBezTo>
                  <a:lnTo>
                    <a:pt x="9882" y="40455"/>
                  </a:lnTo>
                  <a:cubicBezTo>
                    <a:pt x="10235" y="41874"/>
                    <a:pt x="11121" y="43103"/>
                    <a:pt x="12359" y="43884"/>
                  </a:cubicBezTo>
                  <a:cubicBezTo>
                    <a:pt x="13626" y="44703"/>
                    <a:pt x="15188" y="44941"/>
                    <a:pt x="16645" y="44551"/>
                  </a:cubicBezTo>
                  <a:lnTo>
                    <a:pt x="54745" y="35026"/>
                  </a:lnTo>
                  <a:cubicBezTo>
                    <a:pt x="56183" y="34664"/>
                    <a:pt x="57421" y="33740"/>
                    <a:pt x="58174" y="32454"/>
                  </a:cubicBezTo>
                  <a:cubicBezTo>
                    <a:pt x="58917" y="31187"/>
                    <a:pt x="59155" y="29692"/>
                    <a:pt x="58841" y="28263"/>
                  </a:cubicBezTo>
                  <a:lnTo>
                    <a:pt x="54459" y="10165"/>
                  </a:lnTo>
                  <a:cubicBezTo>
                    <a:pt x="54069" y="8737"/>
                    <a:pt x="53154" y="7508"/>
                    <a:pt x="51887" y="6736"/>
                  </a:cubicBezTo>
                  <a:cubicBezTo>
                    <a:pt x="51078" y="6165"/>
                    <a:pt x="50116" y="5831"/>
                    <a:pt x="49125" y="578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5E6553B5-0958-6E9C-7A76-DBEF6CF7CBE1}"/>
                </a:ext>
              </a:extLst>
            </p:cNvPr>
            <p:cNvSpPr/>
            <p:nvPr/>
          </p:nvSpPr>
          <p:spPr>
            <a:xfrm>
              <a:off x="7029450" y="3338798"/>
              <a:ext cx="85725" cy="86201"/>
            </a:xfrm>
            <a:custGeom>
              <a:avLst/>
              <a:gdLst>
                <a:gd name="connsiteX0" fmla="*/ 12287 w 85725"/>
                <a:gd name="connsiteY0" fmla="*/ 16954 h 86201"/>
                <a:gd name="connsiteX1" fmla="*/ 0 w 85725"/>
                <a:gd name="connsiteY1" fmla="*/ 86201 h 86201"/>
                <a:gd name="connsiteX2" fmla="*/ 85725 w 85725"/>
                <a:gd name="connsiteY2" fmla="*/ 62960 h 86201"/>
                <a:gd name="connsiteX3" fmla="*/ 50197 w 85725"/>
                <a:gd name="connsiteY3" fmla="*/ 0 h 8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86201">
                  <a:moveTo>
                    <a:pt x="12287" y="16954"/>
                  </a:moveTo>
                  <a:lnTo>
                    <a:pt x="0" y="86201"/>
                  </a:lnTo>
                  <a:lnTo>
                    <a:pt x="85725" y="62960"/>
                  </a:lnTo>
                  <a:cubicBezTo>
                    <a:pt x="85725" y="62960"/>
                    <a:pt x="82963" y="1810"/>
                    <a:pt x="50197" y="0"/>
                  </a:cubicBez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6996480B-43AF-948F-8118-FC978B5EFDB4}"/>
                </a:ext>
              </a:extLst>
            </p:cNvPr>
            <p:cNvSpPr/>
            <p:nvPr/>
          </p:nvSpPr>
          <p:spPr>
            <a:xfrm>
              <a:off x="7029640" y="3401758"/>
              <a:ext cx="97155" cy="74104"/>
            </a:xfrm>
            <a:custGeom>
              <a:avLst/>
              <a:gdLst>
                <a:gd name="connsiteX0" fmla="*/ 27146 w 97155"/>
                <a:gd name="connsiteY0" fmla="*/ 74104 h 74104"/>
                <a:gd name="connsiteX1" fmla="*/ 97155 w 97155"/>
                <a:gd name="connsiteY1" fmla="*/ 51530 h 74104"/>
                <a:gd name="connsiteX2" fmla="*/ 85916 w 97155"/>
                <a:gd name="connsiteY2" fmla="*/ 0 h 74104"/>
                <a:gd name="connsiteX3" fmla="*/ 0 w 97155"/>
                <a:gd name="connsiteY3" fmla="*/ 23241 h 74104"/>
                <a:gd name="connsiteX4" fmla="*/ 27146 w 97155"/>
                <a:gd name="connsiteY4" fmla="*/ 74104 h 74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155" h="74104">
                  <a:moveTo>
                    <a:pt x="27146" y="74104"/>
                  </a:moveTo>
                  <a:lnTo>
                    <a:pt x="97155" y="51530"/>
                  </a:lnTo>
                  <a:lnTo>
                    <a:pt x="85916" y="0"/>
                  </a:lnTo>
                  <a:lnTo>
                    <a:pt x="0" y="23241"/>
                  </a:lnTo>
                  <a:lnTo>
                    <a:pt x="27146" y="74104"/>
                  </a:lnTo>
                  <a:close/>
                </a:path>
              </a:pathLst>
            </a:custGeom>
            <a:solidFill>
              <a:srgbClr val="E489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9C9C15DE-C9BA-385B-D0FA-399FAAA9EEA4}"/>
                </a:ext>
              </a:extLst>
            </p:cNvPr>
            <p:cNvSpPr/>
            <p:nvPr/>
          </p:nvSpPr>
          <p:spPr>
            <a:xfrm>
              <a:off x="7036403" y="3318033"/>
              <a:ext cx="59054" cy="40957"/>
            </a:xfrm>
            <a:custGeom>
              <a:avLst/>
              <a:gdLst>
                <a:gd name="connsiteX0" fmla="*/ 0 w 59054"/>
                <a:gd name="connsiteY0" fmla="*/ 9906 h 40957"/>
                <a:gd name="connsiteX1" fmla="*/ 2191 w 59054"/>
                <a:gd name="connsiteY1" fmla="*/ 40957 h 40957"/>
                <a:gd name="connsiteX2" fmla="*/ 59055 w 59054"/>
                <a:gd name="connsiteY2" fmla="*/ 29242 h 40957"/>
                <a:gd name="connsiteX3" fmla="*/ 54578 w 59054"/>
                <a:gd name="connsiteY3" fmla="*/ 0 h 40957"/>
                <a:gd name="connsiteX4" fmla="*/ 0 w 59054"/>
                <a:gd name="connsiteY4" fmla="*/ 9906 h 4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4" h="40957">
                  <a:moveTo>
                    <a:pt x="0" y="9906"/>
                  </a:moveTo>
                  <a:lnTo>
                    <a:pt x="2191" y="40957"/>
                  </a:lnTo>
                  <a:lnTo>
                    <a:pt x="59055" y="29242"/>
                  </a:lnTo>
                  <a:lnTo>
                    <a:pt x="54578" y="0"/>
                  </a:lnTo>
                  <a:lnTo>
                    <a:pt x="0" y="9906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24902224-416D-7C53-5EA5-2E6A8870DE85}"/>
                </a:ext>
              </a:extLst>
            </p:cNvPr>
            <p:cNvSpPr/>
            <p:nvPr/>
          </p:nvSpPr>
          <p:spPr>
            <a:xfrm>
              <a:off x="7036403" y="3318033"/>
              <a:ext cx="59054" cy="40957"/>
            </a:xfrm>
            <a:custGeom>
              <a:avLst/>
              <a:gdLst>
                <a:gd name="connsiteX0" fmla="*/ 0 w 59054"/>
                <a:gd name="connsiteY0" fmla="*/ 9906 h 40957"/>
                <a:gd name="connsiteX1" fmla="*/ 2191 w 59054"/>
                <a:gd name="connsiteY1" fmla="*/ 40957 h 40957"/>
                <a:gd name="connsiteX2" fmla="*/ 59055 w 59054"/>
                <a:gd name="connsiteY2" fmla="*/ 29242 h 40957"/>
                <a:gd name="connsiteX3" fmla="*/ 54578 w 59054"/>
                <a:gd name="connsiteY3" fmla="*/ 0 h 40957"/>
                <a:gd name="connsiteX4" fmla="*/ 0 w 59054"/>
                <a:gd name="connsiteY4" fmla="*/ 9906 h 4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4" h="40957">
                  <a:moveTo>
                    <a:pt x="0" y="9906"/>
                  </a:moveTo>
                  <a:lnTo>
                    <a:pt x="2191" y="40957"/>
                  </a:lnTo>
                  <a:lnTo>
                    <a:pt x="59055" y="29242"/>
                  </a:lnTo>
                  <a:lnTo>
                    <a:pt x="54578" y="0"/>
                  </a:lnTo>
                  <a:lnTo>
                    <a:pt x="0" y="9906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FA87768C-F7FD-40B3-E294-43D0ADD585FF}"/>
                </a:ext>
              </a:extLst>
            </p:cNvPr>
            <p:cNvSpPr/>
            <p:nvPr/>
          </p:nvSpPr>
          <p:spPr>
            <a:xfrm>
              <a:off x="6698170" y="2832068"/>
              <a:ext cx="398335" cy="506349"/>
            </a:xfrm>
            <a:custGeom>
              <a:avLst/>
              <a:gdLst>
                <a:gd name="connsiteX0" fmla="*/ 39053 w 398335"/>
                <a:gd name="connsiteY0" fmla="*/ 0 h 506349"/>
                <a:gd name="connsiteX1" fmla="*/ 184690 w 398335"/>
                <a:gd name="connsiteY1" fmla="*/ 68199 h 506349"/>
                <a:gd name="connsiteX2" fmla="*/ 255079 w 398335"/>
                <a:gd name="connsiteY2" fmla="*/ 111157 h 506349"/>
                <a:gd name="connsiteX3" fmla="*/ 289751 w 398335"/>
                <a:gd name="connsiteY3" fmla="*/ 137922 h 506349"/>
                <a:gd name="connsiteX4" fmla="*/ 324231 w 398335"/>
                <a:gd name="connsiteY4" fmla="*/ 174498 h 506349"/>
                <a:gd name="connsiteX5" fmla="*/ 332518 w 398335"/>
                <a:gd name="connsiteY5" fmla="*/ 187833 h 506349"/>
                <a:gd name="connsiteX6" fmla="*/ 336423 w 398335"/>
                <a:gd name="connsiteY6" fmla="*/ 195263 h 506349"/>
                <a:gd name="connsiteX7" fmla="*/ 338614 w 398335"/>
                <a:gd name="connsiteY7" fmla="*/ 200692 h 506349"/>
                <a:gd name="connsiteX8" fmla="*/ 342900 w 398335"/>
                <a:gd name="connsiteY8" fmla="*/ 211646 h 506349"/>
                <a:gd name="connsiteX9" fmla="*/ 346329 w 398335"/>
                <a:gd name="connsiteY9" fmla="*/ 221837 h 506349"/>
                <a:gd name="connsiteX10" fmla="*/ 352425 w 398335"/>
                <a:gd name="connsiteY10" fmla="*/ 241935 h 506349"/>
                <a:gd name="connsiteX11" fmla="*/ 357759 w 398335"/>
                <a:gd name="connsiteY11" fmla="*/ 261652 h 506349"/>
                <a:gd name="connsiteX12" fmla="*/ 375190 w 398335"/>
                <a:gd name="connsiteY12" fmla="*/ 339376 h 506349"/>
                <a:gd name="connsiteX13" fmla="*/ 398336 w 398335"/>
                <a:gd name="connsiteY13" fmla="*/ 494919 h 506349"/>
                <a:gd name="connsiteX14" fmla="*/ 337090 w 398335"/>
                <a:gd name="connsiteY14" fmla="*/ 506349 h 506349"/>
                <a:gd name="connsiteX15" fmla="*/ 297752 w 398335"/>
                <a:gd name="connsiteY15" fmla="*/ 359759 h 506349"/>
                <a:gd name="connsiteX16" fmla="*/ 272701 w 398335"/>
                <a:gd name="connsiteY16" fmla="*/ 288226 h 506349"/>
                <a:gd name="connsiteX17" fmla="*/ 266129 w 398335"/>
                <a:gd name="connsiteY17" fmla="*/ 270986 h 506349"/>
                <a:gd name="connsiteX18" fmla="*/ 259366 w 398335"/>
                <a:gd name="connsiteY18" fmla="*/ 254508 h 506349"/>
                <a:gd name="connsiteX19" fmla="*/ 255937 w 398335"/>
                <a:gd name="connsiteY19" fmla="*/ 246507 h 506349"/>
                <a:gd name="connsiteX20" fmla="*/ 252508 w 398335"/>
                <a:gd name="connsiteY20" fmla="*/ 239649 h 506349"/>
                <a:gd name="connsiteX21" fmla="*/ 250793 w 398335"/>
                <a:gd name="connsiteY21" fmla="*/ 236220 h 506349"/>
                <a:gd name="connsiteX22" fmla="*/ 249936 w 398335"/>
                <a:gd name="connsiteY22" fmla="*/ 235172 h 506349"/>
                <a:gd name="connsiteX23" fmla="*/ 247650 w 398335"/>
                <a:gd name="connsiteY23" fmla="*/ 232315 h 506349"/>
                <a:gd name="connsiteX24" fmla="*/ 227171 w 398335"/>
                <a:gd name="connsiteY24" fmla="*/ 214217 h 506349"/>
                <a:gd name="connsiteX25" fmla="*/ 199263 w 398335"/>
                <a:gd name="connsiteY25" fmla="*/ 195167 h 506349"/>
                <a:gd name="connsiteX26" fmla="*/ 135731 w 398335"/>
                <a:gd name="connsiteY26" fmla="*/ 159925 h 506349"/>
                <a:gd name="connsiteX27" fmla="*/ 0 w 398335"/>
                <a:gd name="connsiteY27" fmla="*/ 97155 h 50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98335" h="506349">
                  <a:moveTo>
                    <a:pt x="39053" y="0"/>
                  </a:moveTo>
                  <a:cubicBezTo>
                    <a:pt x="88983" y="19641"/>
                    <a:pt x="137627" y="42424"/>
                    <a:pt x="184690" y="68199"/>
                  </a:cubicBezTo>
                  <a:cubicBezTo>
                    <a:pt x="208874" y="81296"/>
                    <a:pt x="232372" y="95641"/>
                    <a:pt x="255079" y="111157"/>
                  </a:cubicBezTo>
                  <a:cubicBezTo>
                    <a:pt x="266605" y="119253"/>
                    <a:pt x="278225" y="128016"/>
                    <a:pt x="289751" y="137922"/>
                  </a:cubicBezTo>
                  <a:cubicBezTo>
                    <a:pt x="302619" y="148742"/>
                    <a:pt x="314182" y="161020"/>
                    <a:pt x="324231" y="174498"/>
                  </a:cubicBezTo>
                  <a:cubicBezTo>
                    <a:pt x="327298" y="178746"/>
                    <a:pt x="330060" y="183204"/>
                    <a:pt x="332518" y="187833"/>
                  </a:cubicBezTo>
                  <a:cubicBezTo>
                    <a:pt x="333851" y="190309"/>
                    <a:pt x="335280" y="192976"/>
                    <a:pt x="336423" y="195263"/>
                  </a:cubicBezTo>
                  <a:lnTo>
                    <a:pt x="338614" y="200692"/>
                  </a:lnTo>
                  <a:lnTo>
                    <a:pt x="342900" y="211646"/>
                  </a:lnTo>
                  <a:lnTo>
                    <a:pt x="346329" y="221837"/>
                  </a:lnTo>
                  <a:cubicBezTo>
                    <a:pt x="348710" y="228695"/>
                    <a:pt x="350615" y="235363"/>
                    <a:pt x="352425" y="241935"/>
                  </a:cubicBezTo>
                  <a:cubicBezTo>
                    <a:pt x="354235" y="248507"/>
                    <a:pt x="356140" y="255175"/>
                    <a:pt x="357759" y="261652"/>
                  </a:cubicBezTo>
                  <a:cubicBezTo>
                    <a:pt x="364712" y="287655"/>
                    <a:pt x="370046" y="313563"/>
                    <a:pt x="375190" y="339376"/>
                  </a:cubicBezTo>
                  <a:cubicBezTo>
                    <a:pt x="384715" y="391001"/>
                    <a:pt x="392906" y="442627"/>
                    <a:pt x="398336" y="494919"/>
                  </a:cubicBezTo>
                  <a:lnTo>
                    <a:pt x="337090" y="506349"/>
                  </a:lnTo>
                  <a:cubicBezTo>
                    <a:pt x="337090" y="506349"/>
                    <a:pt x="314135" y="408146"/>
                    <a:pt x="297752" y="359759"/>
                  </a:cubicBezTo>
                  <a:cubicBezTo>
                    <a:pt x="289751" y="335566"/>
                    <a:pt x="281273" y="311563"/>
                    <a:pt x="272701" y="288226"/>
                  </a:cubicBezTo>
                  <a:cubicBezTo>
                    <a:pt x="270605" y="282321"/>
                    <a:pt x="268414" y="276606"/>
                    <a:pt x="266129" y="270986"/>
                  </a:cubicBezTo>
                  <a:cubicBezTo>
                    <a:pt x="263843" y="265367"/>
                    <a:pt x="261652" y="259651"/>
                    <a:pt x="259366" y="254508"/>
                  </a:cubicBezTo>
                  <a:lnTo>
                    <a:pt x="255937" y="246507"/>
                  </a:lnTo>
                  <a:lnTo>
                    <a:pt x="252508" y="239649"/>
                  </a:lnTo>
                  <a:lnTo>
                    <a:pt x="250793" y="236220"/>
                  </a:lnTo>
                  <a:cubicBezTo>
                    <a:pt x="250555" y="235839"/>
                    <a:pt x="250260" y="235487"/>
                    <a:pt x="249936" y="235172"/>
                  </a:cubicBezTo>
                  <a:cubicBezTo>
                    <a:pt x="249241" y="234172"/>
                    <a:pt x="248479" y="233210"/>
                    <a:pt x="247650" y="232315"/>
                  </a:cubicBezTo>
                  <a:cubicBezTo>
                    <a:pt x="241440" y="225619"/>
                    <a:pt x="234572" y="219561"/>
                    <a:pt x="227171" y="214217"/>
                  </a:cubicBezTo>
                  <a:cubicBezTo>
                    <a:pt x="218694" y="207740"/>
                    <a:pt x="209264" y="201359"/>
                    <a:pt x="199263" y="195167"/>
                  </a:cubicBezTo>
                  <a:cubicBezTo>
                    <a:pt x="179261" y="182975"/>
                    <a:pt x="157829" y="171164"/>
                    <a:pt x="135731" y="159925"/>
                  </a:cubicBezTo>
                  <a:cubicBezTo>
                    <a:pt x="91821" y="137731"/>
                    <a:pt x="45148" y="116491"/>
                    <a:pt x="0" y="9715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88D04897-9C14-6729-849C-314BF3FA870F}"/>
                </a:ext>
              </a:extLst>
            </p:cNvPr>
            <p:cNvSpPr/>
            <p:nvPr/>
          </p:nvSpPr>
          <p:spPr>
            <a:xfrm>
              <a:off x="6846665" y="1955196"/>
              <a:ext cx="903541" cy="903541"/>
            </a:xfrm>
            <a:custGeom>
              <a:avLst/>
              <a:gdLst>
                <a:gd name="connsiteX0" fmla="*/ 903542 w 903541"/>
                <a:gd name="connsiteY0" fmla="*/ 451771 h 903541"/>
                <a:gd name="connsiteX1" fmla="*/ 451771 w 903541"/>
                <a:gd name="connsiteY1" fmla="*/ 903541 h 903541"/>
                <a:gd name="connsiteX2" fmla="*/ 0 w 903541"/>
                <a:gd name="connsiteY2" fmla="*/ 451771 h 903541"/>
                <a:gd name="connsiteX3" fmla="*/ 451771 w 903541"/>
                <a:gd name="connsiteY3" fmla="*/ 0 h 903541"/>
                <a:gd name="connsiteX4" fmla="*/ 903542 w 903541"/>
                <a:gd name="connsiteY4" fmla="*/ 451771 h 90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541" h="903541">
                  <a:moveTo>
                    <a:pt x="903542" y="451771"/>
                  </a:moveTo>
                  <a:cubicBezTo>
                    <a:pt x="903542" y="701277"/>
                    <a:pt x="701277" y="903541"/>
                    <a:pt x="451771" y="903541"/>
                  </a:cubicBezTo>
                  <a:cubicBezTo>
                    <a:pt x="202265" y="903541"/>
                    <a:pt x="0" y="701277"/>
                    <a:pt x="0" y="451771"/>
                  </a:cubicBezTo>
                  <a:cubicBezTo>
                    <a:pt x="0" y="202265"/>
                    <a:pt x="202265" y="0"/>
                    <a:pt x="451771" y="0"/>
                  </a:cubicBezTo>
                  <a:cubicBezTo>
                    <a:pt x="701277" y="0"/>
                    <a:pt x="903542" y="202265"/>
                    <a:pt x="903542" y="451771"/>
                  </a:cubicBezTo>
                  <a:close/>
                </a:path>
              </a:pathLst>
            </a:custGeom>
            <a:solidFill>
              <a:schemeClr val="accent5">
                <a:alpha val="47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2E9219D6-F7CA-EC1B-540B-4B2E2EFBCD3B}"/>
                </a:ext>
              </a:extLst>
            </p:cNvPr>
            <p:cNvSpPr/>
            <p:nvPr/>
          </p:nvSpPr>
          <p:spPr>
            <a:xfrm>
              <a:off x="6786372" y="2531173"/>
              <a:ext cx="95440" cy="95440"/>
            </a:xfrm>
            <a:custGeom>
              <a:avLst/>
              <a:gdLst>
                <a:gd name="connsiteX0" fmla="*/ 95441 w 95440"/>
                <a:gd name="connsiteY0" fmla="*/ 47720 h 95440"/>
                <a:gd name="connsiteX1" fmla="*/ 47720 w 95440"/>
                <a:gd name="connsiteY1" fmla="*/ 95440 h 95440"/>
                <a:gd name="connsiteX2" fmla="*/ 0 w 95440"/>
                <a:gd name="connsiteY2" fmla="*/ 47720 h 95440"/>
                <a:gd name="connsiteX3" fmla="*/ 47720 w 95440"/>
                <a:gd name="connsiteY3" fmla="*/ 0 h 95440"/>
                <a:gd name="connsiteX4" fmla="*/ 95441 w 95440"/>
                <a:gd name="connsiteY4" fmla="*/ 47720 h 95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440" h="95440">
                  <a:moveTo>
                    <a:pt x="95441" y="47720"/>
                  </a:moveTo>
                  <a:cubicBezTo>
                    <a:pt x="95441" y="74075"/>
                    <a:pt x="74076" y="95440"/>
                    <a:pt x="47720" y="95440"/>
                  </a:cubicBezTo>
                  <a:cubicBezTo>
                    <a:pt x="21365" y="95440"/>
                    <a:pt x="0" y="74075"/>
                    <a:pt x="0" y="47720"/>
                  </a:cubicBezTo>
                  <a:cubicBezTo>
                    <a:pt x="0" y="21365"/>
                    <a:pt x="21365" y="0"/>
                    <a:pt x="47720" y="0"/>
                  </a:cubicBezTo>
                  <a:cubicBezTo>
                    <a:pt x="74075" y="0"/>
                    <a:pt x="95441" y="21365"/>
                    <a:pt x="95441" y="47720"/>
                  </a:cubicBezTo>
                  <a:close/>
                </a:path>
              </a:pathLst>
            </a:custGeom>
            <a:solidFill>
              <a:schemeClr val="accent5">
                <a:alpha val="47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BA471F03-4730-0D53-8723-26541EC2C1CD}"/>
                </a:ext>
              </a:extLst>
            </p:cNvPr>
            <p:cNvSpPr/>
            <p:nvPr/>
          </p:nvSpPr>
          <p:spPr>
            <a:xfrm>
              <a:off x="6704619" y="2582447"/>
              <a:ext cx="54672" cy="54671"/>
            </a:xfrm>
            <a:custGeom>
              <a:avLst/>
              <a:gdLst>
                <a:gd name="connsiteX0" fmla="*/ 54606 w 54672"/>
                <a:gd name="connsiteY0" fmla="*/ 29212 h 54671"/>
                <a:gd name="connsiteX1" fmla="*/ 25460 w 54672"/>
                <a:gd name="connsiteY1" fmla="*/ 54606 h 54671"/>
                <a:gd name="connsiteX2" fmla="*/ 66 w 54672"/>
                <a:gd name="connsiteY2" fmla="*/ 25460 h 54671"/>
                <a:gd name="connsiteX3" fmla="*/ 29212 w 54672"/>
                <a:gd name="connsiteY3" fmla="*/ 66 h 54671"/>
                <a:gd name="connsiteX4" fmla="*/ 29270 w 54672"/>
                <a:gd name="connsiteY4" fmla="*/ 66 h 54671"/>
                <a:gd name="connsiteX5" fmla="*/ 54606 w 54672"/>
                <a:gd name="connsiteY5" fmla="*/ 29212 h 54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72" h="54671">
                  <a:moveTo>
                    <a:pt x="54606" y="29212"/>
                  </a:moveTo>
                  <a:cubicBezTo>
                    <a:pt x="53568" y="44271"/>
                    <a:pt x="40519" y="55644"/>
                    <a:pt x="25460" y="54606"/>
                  </a:cubicBezTo>
                  <a:cubicBezTo>
                    <a:pt x="10391" y="53568"/>
                    <a:pt x="-972" y="40518"/>
                    <a:pt x="66" y="25460"/>
                  </a:cubicBezTo>
                  <a:cubicBezTo>
                    <a:pt x="1095" y="10391"/>
                    <a:pt x="14153" y="-972"/>
                    <a:pt x="29212" y="66"/>
                  </a:cubicBezTo>
                  <a:cubicBezTo>
                    <a:pt x="29231" y="66"/>
                    <a:pt x="29250" y="66"/>
                    <a:pt x="29270" y="66"/>
                  </a:cubicBezTo>
                  <a:cubicBezTo>
                    <a:pt x="44310" y="1133"/>
                    <a:pt x="55644" y="14172"/>
                    <a:pt x="54606" y="29212"/>
                  </a:cubicBezTo>
                  <a:close/>
                </a:path>
              </a:pathLst>
            </a:custGeom>
            <a:solidFill>
              <a:schemeClr val="accent5">
                <a:alpha val="47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A921892D-B4FA-FAD3-2A93-F9A08C2CC307}"/>
                </a:ext>
              </a:extLst>
            </p:cNvPr>
            <p:cNvSpPr/>
            <p:nvPr/>
          </p:nvSpPr>
          <p:spPr>
            <a:xfrm>
              <a:off x="6649621" y="2589722"/>
              <a:ext cx="27427" cy="27433"/>
            </a:xfrm>
            <a:custGeom>
              <a:avLst/>
              <a:gdLst>
                <a:gd name="connsiteX0" fmla="*/ 27404 w 27427"/>
                <a:gd name="connsiteY0" fmla="*/ 14603 h 27433"/>
                <a:gd name="connsiteX1" fmla="*/ 12830 w 27427"/>
                <a:gd name="connsiteY1" fmla="*/ 27405 h 27433"/>
                <a:gd name="connsiteX2" fmla="*/ 29 w 27427"/>
                <a:gd name="connsiteY2" fmla="*/ 12822 h 27433"/>
                <a:gd name="connsiteX3" fmla="*/ 14602 w 27427"/>
                <a:gd name="connsiteY3" fmla="*/ 30 h 27433"/>
                <a:gd name="connsiteX4" fmla="*/ 14640 w 27427"/>
                <a:gd name="connsiteY4" fmla="*/ 30 h 27433"/>
                <a:gd name="connsiteX5" fmla="*/ 27404 w 27427"/>
                <a:gd name="connsiteY5" fmla="*/ 14603 h 27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27" h="27433">
                  <a:moveTo>
                    <a:pt x="27404" y="14603"/>
                  </a:moveTo>
                  <a:cubicBezTo>
                    <a:pt x="26908" y="22166"/>
                    <a:pt x="20384" y="27890"/>
                    <a:pt x="12830" y="27405"/>
                  </a:cubicBezTo>
                  <a:cubicBezTo>
                    <a:pt x="5267" y="26909"/>
                    <a:pt x="-457" y="20385"/>
                    <a:pt x="29" y="12822"/>
                  </a:cubicBezTo>
                  <a:cubicBezTo>
                    <a:pt x="524" y="5269"/>
                    <a:pt x="7049" y="-465"/>
                    <a:pt x="14602" y="30"/>
                  </a:cubicBezTo>
                  <a:cubicBezTo>
                    <a:pt x="14621" y="30"/>
                    <a:pt x="14630" y="30"/>
                    <a:pt x="14640" y="30"/>
                  </a:cubicBezTo>
                  <a:cubicBezTo>
                    <a:pt x="22155" y="592"/>
                    <a:pt x="27842" y="7078"/>
                    <a:pt x="27404" y="14603"/>
                  </a:cubicBezTo>
                  <a:close/>
                </a:path>
              </a:pathLst>
            </a:custGeom>
            <a:solidFill>
              <a:schemeClr val="accent5">
                <a:alpha val="47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E94DB227-EC0C-E1F4-FC45-1C5705EB0C8D}"/>
                </a:ext>
              </a:extLst>
            </p:cNvPr>
            <p:cNvSpPr/>
            <p:nvPr/>
          </p:nvSpPr>
          <p:spPr>
            <a:xfrm rot="20419199">
              <a:off x="7112223" y="2197875"/>
              <a:ext cx="351662" cy="437197"/>
            </a:xfrm>
            <a:custGeom>
              <a:avLst/>
              <a:gdLst>
                <a:gd name="connsiteX0" fmla="*/ 351663 w 351662"/>
                <a:gd name="connsiteY0" fmla="*/ 218599 h 437197"/>
                <a:gd name="connsiteX1" fmla="*/ 175831 w 351662"/>
                <a:gd name="connsiteY1" fmla="*/ 437197 h 437197"/>
                <a:gd name="connsiteX2" fmla="*/ 0 w 351662"/>
                <a:gd name="connsiteY2" fmla="*/ 218599 h 437197"/>
                <a:gd name="connsiteX3" fmla="*/ 175831 w 351662"/>
                <a:gd name="connsiteY3" fmla="*/ 0 h 437197"/>
                <a:gd name="connsiteX4" fmla="*/ 351663 w 351662"/>
                <a:gd name="connsiteY4" fmla="*/ 218599 h 43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662" h="437197">
                  <a:moveTo>
                    <a:pt x="351663" y="218599"/>
                  </a:moveTo>
                  <a:cubicBezTo>
                    <a:pt x="351663" y="339328"/>
                    <a:pt x="272940" y="437197"/>
                    <a:pt x="175831" y="437197"/>
                  </a:cubicBezTo>
                  <a:cubicBezTo>
                    <a:pt x="78722" y="437197"/>
                    <a:pt x="0" y="339327"/>
                    <a:pt x="0" y="218599"/>
                  </a:cubicBezTo>
                  <a:cubicBezTo>
                    <a:pt x="0" y="97870"/>
                    <a:pt x="78723" y="0"/>
                    <a:pt x="175831" y="0"/>
                  </a:cubicBezTo>
                  <a:cubicBezTo>
                    <a:pt x="272941" y="0"/>
                    <a:pt x="351663" y="97870"/>
                    <a:pt x="351663" y="218599"/>
                  </a:cubicBez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9DB452B2-2D27-1B94-9CA8-D16D363D109D}"/>
                </a:ext>
              </a:extLst>
            </p:cNvPr>
            <p:cNvSpPr/>
            <p:nvPr/>
          </p:nvSpPr>
          <p:spPr>
            <a:xfrm rot="20419199">
              <a:off x="7159044" y="2235409"/>
              <a:ext cx="283844" cy="352805"/>
            </a:xfrm>
            <a:custGeom>
              <a:avLst/>
              <a:gdLst>
                <a:gd name="connsiteX0" fmla="*/ 283845 w 283844"/>
                <a:gd name="connsiteY0" fmla="*/ 176403 h 352805"/>
                <a:gd name="connsiteX1" fmla="*/ 141923 w 283844"/>
                <a:gd name="connsiteY1" fmla="*/ 352806 h 352805"/>
                <a:gd name="connsiteX2" fmla="*/ 0 w 283844"/>
                <a:gd name="connsiteY2" fmla="*/ 176403 h 352805"/>
                <a:gd name="connsiteX3" fmla="*/ 141923 w 283844"/>
                <a:gd name="connsiteY3" fmla="*/ 0 h 352805"/>
                <a:gd name="connsiteX4" fmla="*/ 283845 w 283844"/>
                <a:gd name="connsiteY4" fmla="*/ 176403 h 35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844" h="352805">
                  <a:moveTo>
                    <a:pt x="283845" y="176403"/>
                  </a:moveTo>
                  <a:cubicBezTo>
                    <a:pt x="283845" y="273828"/>
                    <a:pt x="220304" y="352806"/>
                    <a:pt x="141923" y="352806"/>
                  </a:cubicBezTo>
                  <a:cubicBezTo>
                    <a:pt x="63541" y="352806"/>
                    <a:pt x="0" y="273828"/>
                    <a:pt x="0" y="176403"/>
                  </a:cubicBezTo>
                  <a:cubicBezTo>
                    <a:pt x="0" y="78978"/>
                    <a:pt x="63541" y="0"/>
                    <a:pt x="141923" y="0"/>
                  </a:cubicBezTo>
                  <a:cubicBezTo>
                    <a:pt x="220304" y="0"/>
                    <a:pt x="283845" y="78978"/>
                    <a:pt x="283845" y="1764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C192195D-1EDF-BB23-81C0-BD04E6223903}"/>
                </a:ext>
              </a:extLst>
            </p:cNvPr>
            <p:cNvSpPr/>
            <p:nvPr/>
          </p:nvSpPr>
          <p:spPr>
            <a:xfrm>
              <a:off x="7195002" y="2269261"/>
              <a:ext cx="234490" cy="277187"/>
            </a:xfrm>
            <a:custGeom>
              <a:avLst/>
              <a:gdLst>
                <a:gd name="connsiteX0" fmla="*/ 224305 w 234490"/>
                <a:gd name="connsiteY0" fmla="*/ 100273 h 277187"/>
                <a:gd name="connsiteX1" fmla="*/ 164869 w 234490"/>
                <a:gd name="connsiteY1" fmla="*/ 271723 h 277187"/>
                <a:gd name="connsiteX2" fmla="*/ 10184 w 234490"/>
                <a:gd name="connsiteY2" fmla="*/ 176949 h 277187"/>
                <a:gd name="connsiteX3" fmla="*/ 69715 w 234490"/>
                <a:gd name="connsiteY3" fmla="*/ 5499 h 277187"/>
                <a:gd name="connsiteX4" fmla="*/ 224305 w 234490"/>
                <a:gd name="connsiteY4" fmla="*/ 100273 h 27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490" h="277187">
                  <a:moveTo>
                    <a:pt x="224305" y="100273"/>
                  </a:moveTo>
                  <a:cubicBezTo>
                    <a:pt x="250594" y="173806"/>
                    <a:pt x="224305" y="250482"/>
                    <a:pt x="164869" y="271723"/>
                  </a:cubicBezTo>
                  <a:cubicBezTo>
                    <a:pt x="105434" y="292963"/>
                    <a:pt x="36472" y="250387"/>
                    <a:pt x="10184" y="176949"/>
                  </a:cubicBezTo>
                  <a:cubicBezTo>
                    <a:pt x="-16106" y="103511"/>
                    <a:pt x="10184" y="26835"/>
                    <a:pt x="69715" y="5499"/>
                  </a:cubicBezTo>
                  <a:cubicBezTo>
                    <a:pt x="129246" y="-15837"/>
                    <a:pt x="198017" y="26835"/>
                    <a:pt x="224305" y="100273"/>
                  </a:cubicBez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7FAA18E3-B08E-3EC8-2631-F5E64BEE3DBE}"/>
                </a:ext>
              </a:extLst>
            </p:cNvPr>
            <p:cNvSpPr/>
            <p:nvPr/>
          </p:nvSpPr>
          <p:spPr>
            <a:xfrm rot="20419199">
              <a:off x="7236382" y="2296481"/>
              <a:ext cx="167639" cy="216979"/>
            </a:xfrm>
            <a:custGeom>
              <a:avLst/>
              <a:gdLst>
                <a:gd name="connsiteX0" fmla="*/ 167640 w 167639"/>
                <a:gd name="connsiteY0" fmla="*/ 108490 h 216979"/>
                <a:gd name="connsiteX1" fmla="*/ 83820 w 167639"/>
                <a:gd name="connsiteY1" fmla="*/ 216980 h 216979"/>
                <a:gd name="connsiteX2" fmla="*/ 0 w 167639"/>
                <a:gd name="connsiteY2" fmla="*/ 108490 h 216979"/>
                <a:gd name="connsiteX3" fmla="*/ 83820 w 167639"/>
                <a:gd name="connsiteY3" fmla="*/ 0 h 216979"/>
                <a:gd name="connsiteX4" fmla="*/ 167640 w 167639"/>
                <a:gd name="connsiteY4" fmla="*/ 108490 h 21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39" h="216979">
                  <a:moveTo>
                    <a:pt x="167640" y="108490"/>
                  </a:moveTo>
                  <a:cubicBezTo>
                    <a:pt x="167640" y="168407"/>
                    <a:pt x="130113" y="216980"/>
                    <a:pt x="83820" y="216980"/>
                  </a:cubicBezTo>
                  <a:cubicBezTo>
                    <a:pt x="37527" y="216980"/>
                    <a:pt x="0" y="168407"/>
                    <a:pt x="0" y="108490"/>
                  </a:cubicBezTo>
                  <a:cubicBezTo>
                    <a:pt x="0" y="48573"/>
                    <a:pt x="37527" y="0"/>
                    <a:pt x="83820" y="0"/>
                  </a:cubicBezTo>
                  <a:cubicBezTo>
                    <a:pt x="130113" y="0"/>
                    <a:pt x="167640" y="48573"/>
                    <a:pt x="167640" y="10849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BC5AF9A7-7CB0-16AC-3622-2F956E96CEF0}"/>
                </a:ext>
              </a:extLst>
            </p:cNvPr>
            <p:cNvSpPr/>
            <p:nvPr/>
          </p:nvSpPr>
          <p:spPr>
            <a:xfrm>
              <a:off x="7270725" y="2329383"/>
              <a:ext cx="119601" cy="150786"/>
            </a:xfrm>
            <a:custGeom>
              <a:avLst/>
              <a:gdLst>
                <a:gd name="connsiteX0" fmla="*/ 113626 w 119601"/>
                <a:gd name="connsiteY0" fmla="*/ 56153 h 150786"/>
                <a:gd name="connsiteX1" fmla="*/ 85813 w 119601"/>
                <a:gd name="connsiteY1" fmla="*/ 148260 h 150786"/>
                <a:gd name="connsiteX2" fmla="*/ 5994 w 119601"/>
                <a:gd name="connsiteY2" fmla="*/ 94634 h 150786"/>
                <a:gd name="connsiteX3" fmla="*/ 33712 w 119601"/>
                <a:gd name="connsiteY3" fmla="*/ 2527 h 150786"/>
                <a:gd name="connsiteX4" fmla="*/ 113626 w 119601"/>
                <a:gd name="connsiteY4" fmla="*/ 56153 h 15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601" h="150786">
                  <a:moveTo>
                    <a:pt x="113626" y="56153"/>
                  </a:moveTo>
                  <a:cubicBezTo>
                    <a:pt x="128009" y="96348"/>
                    <a:pt x="115531" y="137592"/>
                    <a:pt x="85813" y="148260"/>
                  </a:cubicBezTo>
                  <a:cubicBezTo>
                    <a:pt x="56095" y="158928"/>
                    <a:pt x="20377" y="134829"/>
                    <a:pt x="5994" y="94634"/>
                  </a:cubicBezTo>
                  <a:cubicBezTo>
                    <a:pt x="-8389" y="54438"/>
                    <a:pt x="3994" y="13195"/>
                    <a:pt x="33712" y="2527"/>
                  </a:cubicBezTo>
                  <a:cubicBezTo>
                    <a:pt x="63430" y="-8141"/>
                    <a:pt x="99244" y="15957"/>
                    <a:pt x="113626" y="56153"/>
                  </a:cubicBez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B78B26E1-7E65-67FE-72E9-24BA684E6ED7}"/>
                </a:ext>
              </a:extLst>
            </p:cNvPr>
            <p:cNvSpPr/>
            <p:nvPr/>
          </p:nvSpPr>
          <p:spPr>
            <a:xfrm>
              <a:off x="7296436" y="2348013"/>
              <a:ext cx="82068" cy="108452"/>
            </a:xfrm>
            <a:custGeom>
              <a:avLst/>
              <a:gdLst>
                <a:gd name="connsiteX0" fmla="*/ 77437 w 82068"/>
                <a:gd name="connsiteY0" fmla="*/ 41237 h 108452"/>
                <a:gd name="connsiteX1" fmla="*/ 59816 w 82068"/>
                <a:gd name="connsiteY1" fmla="*/ 106865 h 108452"/>
                <a:gd name="connsiteX2" fmla="*/ 4571 w 82068"/>
                <a:gd name="connsiteY2" fmla="*/ 67336 h 108452"/>
                <a:gd name="connsiteX3" fmla="*/ 22192 w 82068"/>
                <a:gd name="connsiteY3" fmla="*/ 1613 h 108452"/>
                <a:gd name="connsiteX4" fmla="*/ 77437 w 82068"/>
                <a:gd name="connsiteY4" fmla="*/ 41237 h 108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68" h="108452">
                  <a:moveTo>
                    <a:pt x="77437" y="41237"/>
                  </a:moveTo>
                  <a:cubicBezTo>
                    <a:pt x="87915" y="69812"/>
                    <a:pt x="80009" y="99721"/>
                    <a:pt x="59816" y="106865"/>
                  </a:cubicBezTo>
                  <a:cubicBezTo>
                    <a:pt x="39623" y="114008"/>
                    <a:pt x="14953" y="96387"/>
                    <a:pt x="4571" y="67336"/>
                  </a:cubicBezTo>
                  <a:cubicBezTo>
                    <a:pt x="-5811" y="38285"/>
                    <a:pt x="2094" y="8852"/>
                    <a:pt x="22192" y="1613"/>
                  </a:cubicBezTo>
                  <a:cubicBezTo>
                    <a:pt x="42290" y="-5626"/>
                    <a:pt x="67055" y="12186"/>
                    <a:pt x="77437" y="412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C71045B6-56A4-509B-AF6D-A7B679380421}"/>
                </a:ext>
              </a:extLst>
            </p:cNvPr>
            <p:cNvSpPr/>
            <p:nvPr/>
          </p:nvSpPr>
          <p:spPr>
            <a:xfrm>
              <a:off x="7549324" y="2257996"/>
              <a:ext cx="93345" cy="100012"/>
            </a:xfrm>
            <a:custGeom>
              <a:avLst/>
              <a:gdLst>
                <a:gd name="connsiteX0" fmla="*/ 64484 w 93345"/>
                <a:gd name="connsiteY0" fmla="*/ 0 h 100012"/>
                <a:gd name="connsiteX1" fmla="*/ 10383 w 93345"/>
                <a:gd name="connsiteY1" fmla="*/ 19336 h 100012"/>
                <a:gd name="connsiteX2" fmla="*/ 0 w 93345"/>
                <a:gd name="connsiteY2" fmla="*/ 68485 h 100012"/>
                <a:gd name="connsiteX3" fmla="*/ 39243 w 93345"/>
                <a:gd name="connsiteY3" fmla="*/ 100013 h 100012"/>
                <a:gd name="connsiteX4" fmla="*/ 93345 w 93345"/>
                <a:gd name="connsiteY4" fmla="*/ 80582 h 100012"/>
                <a:gd name="connsiteX5" fmla="*/ 53245 w 93345"/>
                <a:gd name="connsiteY5" fmla="*/ 49530 h 100012"/>
                <a:gd name="connsiteX6" fmla="*/ 64484 w 93345"/>
                <a:gd name="connsiteY6" fmla="*/ 0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345" h="100012">
                  <a:moveTo>
                    <a:pt x="64484" y="0"/>
                  </a:moveTo>
                  <a:lnTo>
                    <a:pt x="10383" y="19336"/>
                  </a:lnTo>
                  <a:lnTo>
                    <a:pt x="0" y="68485"/>
                  </a:lnTo>
                  <a:lnTo>
                    <a:pt x="39243" y="100013"/>
                  </a:lnTo>
                  <a:lnTo>
                    <a:pt x="93345" y="80582"/>
                  </a:lnTo>
                  <a:lnTo>
                    <a:pt x="53245" y="49530"/>
                  </a:lnTo>
                  <a:lnTo>
                    <a:pt x="64484" y="0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01E82DE0-6CFC-C918-11BC-4BA02F33E0E4}"/>
                </a:ext>
              </a:extLst>
            </p:cNvPr>
            <p:cNvSpPr/>
            <p:nvPr/>
          </p:nvSpPr>
          <p:spPr>
            <a:xfrm>
              <a:off x="7336355" y="2294973"/>
              <a:ext cx="284005" cy="113803"/>
            </a:xfrm>
            <a:custGeom>
              <a:avLst/>
              <a:gdLst>
                <a:gd name="connsiteX0" fmla="*/ 9515 w 284005"/>
                <a:gd name="connsiteY0" fmla="*/ 113804 h 113803"/>
                <a:gd name="connsiteX1" fmla="*/ 0 w 284005"/>
                <a:gd name="connsiteY1" fmla="*/ 104269 h 113803"/>
                <a:gd name="connsiteX2" fmla="*/ 6277 w 284005"/>
                <a:gd name="connsiteY2" fmla="*/ 95325 h 113803"/>
                <a:gd name="connsiteX3" fmla="*/ 271263 w 284005"/>
                <a:gd name="connsiteY3" fmla="*/ 551 h 113803"/>
                <a:gd name="connsiteX4" fmla="*/ 283455 w 284005"/>
                <a:gd name="connsiteY4" fmla="*/ 6362 h 113803"/>
                <a:gd name="connsiteX5" fmla="*/ 277644 w 284005"/>
                <a:gd name="connsiteY5" fmla="*/ 18554 h 113803"/>
                <a:gd name="connsiteX6" fmla="*/ 12754 w 284005"/>
                <a:gd name="connsiteY6" fmla="*/ 113232 h 113803"/>
                <a:gd name="connsiteX7" fmla="*/ 9515 w 284005"/>
                <a:gd name="connsiteY7" fmla="*/ 113804 h 11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005" h="113803">
                  <a:moveTo>
                    <a:pt x="9515" y="113804"/>
                  </a:moveTo>
                  <a:cubicBezTo>
                    <a:pt x="4258" y="113794"/>
                    <a:pt x="0" y="109527"/>
                    <a:pt x="0" y="104269"/>
                  </a:cubicBezTo>
                  <a:cubicBezTo>
                    <a:pt x="9" y="100269"/>
                    <a:pt x="2514" y="96687"/>
                    <a:pt x="6277" y="95325"/>
                  </a:cubicBezTo>
                  <a:lnTo>
                    <a:pt x="271263" y="551"/>
                  </a:lnTo>
                  <a:cubicBezTo>
                    <a:pt x="276234" y="-1211"/>
                    <a:pt x="281692" y="1390"/>
                    <a:pt x="283455" y="6362"/>
                  </a:cubicBezTo>
                  <a:cubicBezTo>
                    <a:pt x="285217" y="11334"/>
                    <a:pt x="282616" y="16792"/>
                    <a:pt x="277644" y="18554"/>
                  </a:cubicBezTo>
                  <a:lnTo>
                    <a:pt x="12754" y="113232"/>
                  </a:lnTo>
                  <a:cubicBezTo>
                    <a:pt x="11716" y="113613"/>
                    <a:pt x="10620" y="113804"/>
                    <a:pt x="9515" y="11380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03" name="文本占位符 323">
            <a:extLst>
              <a:ext uri="{FF2B5EF4-FFF2-40B4-BE49-F238E27FC236}">
                <a16:creationId xmlns:a16="http://schemas.microsoft.com/office/drawing/2014/main" id="{73297156-C44D-4053-1BEB-5EC199862F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8494" y="1535830"/>
            <a:ext cx="2131674" cy="701731"/>
          </a:xfrm>
          <a:noFill/>
          <a:effectLst>
            <a:outerShdw blurRad="50800" dist="38100" dir="2700000" algn="tl" rotWithShape="0">
              <a:schemeClr val="accent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4400" dirty="0">
                <a:gradFill>
                  <a:gsLst>
                    <a:gs pos="100000">
                      <a:schemeClr val="accent1"/>
                    </a:gs>
                    <a:gs pos="0">
                      <a:schemeClr val="tx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PART B</a:t>
            </a:r>
            <a:endParaRPr lang="zh-CN" altLang="en-US" dirty="0"/>
          </a:p>
        </p:txBody>
      </p:sp>
      <p:sp>
        <p:nvSpPr>
          <p:cNvPr id="904" name="标题 1">
            <a:extLst>
              <a:ext uri="{FF2B5EF4-FFF2-40B4-BE49-F238E27FC236}">
                <a16:creationId xmlns:a16="http://schemas.microsoft.com/office/drawing/2014/main" id="{5D846323-95FC-B788-95AC-0F32B55362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88494" y="2312807"/>
            <a:ext cx="40318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lang="zh-CN" altLang="en-US" sz="6000" dirty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编辑副标题</a:t>
            </a:r>
          </a:p>
        </p:txBody>
      </p:sp>
      <p:sp>
        <p:nvSpPr>
          <p:cNvPr id="905" name="文本占位符 328">
            <a:extLst>
              <a:ext uri="{FF2B5EF4-FFF2-40B4-BE49-F238E27FC236}">
                <a16:creationId xmlns:a16="http://schemas.microsoft.com/office/drawing/2014/main" id="{DDE4BD2B-3136-4AEC-53D9-706B5EB0B4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88494" y="3341601"/>
            <a:ext cx="4682820" cy="757130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en-US" altLang="zh-CN" sz="4800" dirty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: 空心 7">
            <a:extLst>
              <a:ext uri="{FF2B5EF4-FFF2-40B4-BE49-F238E27FC236}">
                <a16:creationId xmlns:a16="http://schemas.microsoft.com/office/drawing/2014/main" id="{9B7EC6AE-A291-61B2-CF60-91450264C69E}"/>
              </a:ext>
            </a:extLst>
          </p:cNvPr>
          <p:cNvSpPr/>
          <p:nvPr userDrawn="1"/>
        </p:nvSpPr>
        <p:spPr>
          <a:xfrm>
            <a:off x="7413102" y="-1591454"/>
            <a:ext cx="2972248" cy="2972248"/>
          </a:xfrm>
          <a:prstGeom prst="donut">
            <a:avLst>
              <a:gd name="adj" fmla="val 11642"/>
            </a:avLst>
          </a:prstGeom>
          <a:gradFill>
            <a:gsLst>
              <a:gs pos="3600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id="{49FAFCFA-ACB1-16CB-C269-6A78C811AA5D}"/>
              </a:ext>
            </a:extLst>
          </p:cNvPr>
          <p:cNvSpPr/>
          <p:nvPr userDrawn="1"/>
        </p:nvSpPr>
        <p:spPr>
          <a:xfrm>
            <a:off x="-1477740" y="4145677"/>
            <a:ext cx="3795432" cy="3795432"/>
          </a:xfrm>
          <a:prstGeom prst="donut">
            <a:avLst>
              <a:gd name="adj" fmla="val 1164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27AD111-3E24-8D86-01F6-63FFEA01FB3F}"/>
              </a:ext>
            </a:extLst>
          </p:cNvPr>
          <p:cNvSpPr/>
          <p:nvPr userDrawn="1"/>
        </p:nvSpPr>
        <p:spPr>
          <a:xfrm>
            <a:off x="635000" y="593152"/>
            <a:ext cx="10922400" cy="5652000"/>
          </a:xfrm>
          <a:custGeom>
            <a:avLst/>
            <a:gdLst/>
            <a:ahLst/>
            <a:cxnLst/>
            <a:rect l="l" t="t" r="r" b="b"/>
            <a:pathLst>
              <a:path w="10922400" h="5652000">
                <a:moveTo>
                  <a:pt x="1701986" y="0"/>
                </a:moveTo>
                <a:lnTo>
                  <a:pt x="10529021" y="0"/>
                </a:lnTo>
                <a:cubicBezTo>
                  <a:pt x="10746278" y="0"/>
                  <a:pt x="10922400" y="176122"/>
                  <a:pt x="10922400" y="393379"/>
                </a:cubicBezTo>
                <a:lnTo>
                  <a:pt x="10922400" y="5258621"/>
                </a:lnTo>
                <a:cubicBezTo>
                  <a:pt x="10922400" y="5367250"/>
                  <a:pt x="10878369" y="5465594"/>
                  <a:pt x="10807182" y="5536782"/>
                </a:cubicBezTo>
                <a:lnTo>
                  <a:pt x="10789884" y="5551054"/>
                </a:lnTo>
                <a:lnTo>
                  <a:pt x="10560484" y="5280482"/>
                </a:lnTo>
                <a:cubicBezTo>
                  <a:pt x="10499904" y="5346902"/>
                  <a:pt x="10431159" y="5400215"/>
                  <a:pt x="10354247" y="5440421"/>
                </a:cubicBezTo>
                <a:cubicBezTo>
                  <a:pt x="10277336" y="5480627"/>
                  <a:pt x="10191119" y="5501269"/>
                  <a:pt x="10095597" y="5502345"/>
                </a:cubicBezTo>
                <a:cubicBezTo>
                  <a:pt x="9915631" y="5500256"/>
                  <a:pt x="9773455" y="5430733"/>
                  <a:pt x="9669071" y="5293779"/>
                </a:cubicBezTo>
                <a:cubicBezTo>
                  <a:pt x="9564687" y="5156824"/>
                  <a:pt x="9511387" y="4964973"/>
                  <a:pt x="9509171" y="4718227"/>
                </a:cubicBezTo>
                <a:cubicBezTo>
                  <a:pt x="9512716" y="4474520"/>
                  <a:pt x="9569435" y="4284949"/>
                  <a:pt x="9679326" y="4149514"/>
                </a:cubicBezTo>
                <a:cubicBezTo>
                  <a:pt x="9789218" y="4014079"/>
                  <a:pt x="9931013" y="3945317"/>
                  <a:pt x="10104713" y="3943227"/>
                </a:cubicBezTo>
                <a:cubicBezTo>
                  <a:pt x="10189347" y="3944240"/>
                  <a:pt x="10265435" y="3961969"/>
                  <a:pt x="10332978" y="3996413"/>
                </a:cubicBezTo>
                <a:cubicBezTo>
                  <a:pt x="10400521" y="4030858"/>
                  <a:pt x="10462176" y="4075939"/>
                  <a:pt x="10517945" y="4131658"/>
                </a:cubicBezTo>
                <a:lnTo>
                  <a:pt x="10754946" y="3846093"/>
                </a:lnTo>
                <a:cubicBezTo>
                  <a:pt x="10681516" y="3767677"/>
                  <a:pt x="10589096" y="3700643"/>
                  <a:pt x="10477685" y="3644992"/>
                </a:cubicBezTo>
                <a:cubicBezTo>
                  <a:pt x="10366275" y="3589341"/>
                  <a:pt x="10238912" y="3560250"/>
                  <a:pt x="10095597" y="3557721"/>
                </a:cubicBezTo>
                <a:cubicBezTo>
                  <a:pt x="9903822" y="3558503"/>
                  <a:pt x="9729348" y="3605176"/>
                  <a:pt x="9572178" y="3697740"/>
                </a:cubicBezTo>
                <a:cubicBezTo>
                  <a:pt x="9415007" y="3790303"/>
                  <a:pt x="9289402" y="3924065"/>
                  <a:pt x="9195364" y="4099025"/>
                </a:cubicBezTo>
                <a:cubicBezTo>
                  <a:pt x="9101326" y="4273985"/>
                  <a:pt x="9053119" y="4485451"/>
                  <a:pt x="9050742" y="4733423"/>
                </a:cubicBezTo>
                <a:cubicBezTo>
                  <a:pt x="9052931" y="4984040"/>
                  <a:pt x="9099826" y="5195281"/>
                  <a:pt x="9191426" y="5367145"/>
                </a:cubicBezTo>
                <a:cubicBezTo>
                  <a:pt x="9237225" y="5453078"/>
                  <a:pt x="9290917" y="5528584"/>
                  <a:pt x="9352500" y="5593664"/>
                </a:cubicBezTo>
                <a:lnTo>
                  <a:pt x="9416354" y="5652000"/>
                </a:lnTo>
                <a:lnTo>
                  <a:pt x="393379" y="5652000"/>
                </a:lnTo>
                <a:cubicBezTo>
                  <a:pt x="176122" y="5652000"/>
                  <a:pt x="0" y="5475878"/>
                  <a:pt x="0" y="5258621"/>
                </a:cubicBezTo>
                <a:lnTo>
                  <a:pt x="0" y="1441138"/>
                </a:lnTo>
                <a:lnTo>
                  <a:pt x="54097" y="1438406"/>
                </a:lnTo>
                <a:cubicBezTo>
                  <a:pt x="819645" y="1360661"/>
                  <a:pt x="1450675" y="827889"/>
                  <a:pt x="1672465" y="114811"/>
                </a:cubicBezTo>
                <a:close/>
                <a:moveTo>
                  <a:pt x="393379" y="0"/>
                </a:moveTo>
                <a:lnTo>
                  <a:pt x="1244395" y="0"/>
                </a:lnTo>
                <a:lnTo>
                  <a:pt x="1201510" y="117171"/>
                </a:lnTo>
                <a:cubicBezTo>
                  <a:pt x="998917" y="596155"/>
                  <a:pt x="547275" y="944151"/>
                  <a:pt x="8919" y="998824"/>
                </a:cubicBezTo>
                <a:lnTo>
                  <a:pt x="0" y="999274"/>
                </a:lnTo>
                <a:lnTo>
                  <a:pt x="0" y="393379"/>
                </a:lnTo>
                <a:cubicBezTo>
                  <a:pt x="0" y="176122"/>
                  <a:pt x="176122" y="0"/>
                  <a:pt x="393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03" name="文本占位符 323">
            <a:extLst>
              <a:ext uri="{FF2B5EF4-FFF2-40B4-BE49-F238E27FC236}">
                <a16:creationId xmlns:a16="http://schemas.microsoft.com/office/drawing/2014/main" id="{73297156-C44D-4053-1BEB-5EC199862F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8494" y="1535830"/>
            <a:ext cx="2131674" cy="701731"/>
          </a:xfrm>
          <a:noFill/>
          <a:effectLst>
            <a:outerShdw blurRad="50800" dist="38100" dir="2700000" algn="tl" rotWithShape="0">
              <a:schemeClr val="accent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4400" dirty="0">
                <a:gradFill>
                  <a:gsLst>
                    <a:gs pos="100000">
                      <a:schemeClr val="accent1"/>
                    </a:gs>
                    <a:gs pos="0">
                      <a:schemeClr val="tx2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PART C</a:t>
            </a:r>
            <a:endParaRPr lang="zh-CN" altLang="en-US" dirty="0"/>
          </a:p>
        </p:txBody>
      </p:sp>
      <p:sp>
        <p:nvSpPr>
          <p:cNvPr id="904" name="标题 1">
            <a:extLst>
              <a:ext uri="{FF2B5EF4-FFF2-40B4-BE49-F238E27FC236}">
                <a16:creationId xmlns:a16="http://schemas.microsoft.com/office/drawing/2014/main" id="{5D846323-95FC-B788-95AC-0F32B55362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88494" y="2312807"/>
            <a:ext cx="40318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lang="zh-CN" altLang="en-US" sz="6000" dirty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编辑副标题</a:t>
            </a:r>
          </a:p>
        </p:txBody>
      </p:sp>
      <p:sp>
        <p:nvSpPr>
          <p:cNvPr id="905" name="文本占位符 328">
            <a:extLst>
              <a:ext uri="{FF2B5EF4-FFF2-40B4-BE49-F238E27FC236}">
                <a16:creationId xmlns:a16="http://schemas.microsoft.com/office/drawing/2014/main" id="{DDE4BD2B-3136-4AEC-53D9-706B5EB0B4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88494" y="3341601"/>
            <a:ext cx="4682820" cy="757130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en-US" altLang="zh-CN" sz="4800" dirty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EDIT SUBTITLE</a:t>
            </a:r>
          </a:p>
        </p:txBody>
      </p:sp>
      <p:grpSp>
        <p:nvGrpSpPr>
          <p:cNvPr id="909" name="组合 908">
            <a:extLst>
              <a:ext uri="{FF2B5EF4-FFF2-40B4-BE49-F238E27FC236}">
                <a16:creationId xmlns:a16="http://schemas.microsoft.com/office/drawing/2014/main" id="{1C313606-A3EC-3424-B789-13AF61D84A77}"/>
              </a:ext>
            </a:extLst>
          </p:cNvPr>
          <p:cNvGrpSpPr/>
          <p:nvPr userDrawn="1"/>
        </p:nvGrpSpPr>
        <p:grpSpPr>
          <a:xfrm>
            <a:off x="10289885" y="825157"/>
            <a:ext cx="997995" cy="1683235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8100000" scaled="0"/>
          </a:gradFill>
        </p:grpSpPr>
        <p:sp>
          <p:nvSpPr>
            <p:cNvPr id="910" name="椭圆 909">
              <a:extLst>
                <a:ext uri="{FF2B5EF4-FFF2-40B4-BE49-F238E27FC236}">
                  <a16:creationId xmlns:a16="http://schemas.microsoft.com/office/drawing/2014/main" id="{8972DE70-96C4-ECCE-7D70-24A0DB9A36D3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1" name="椭圆 910">
              <a:extLst>
                <a:ext uri="{FF2B5EF4-FFF2-40B4-BE49-F238E27FC236}">
                  <a16:creationId xmlns:a16="http://schemas.microsoft.com/office/drawing/2014/main" id="{F6AB4000-ECA2-7A62-44A2-867DD39B60D0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2" name="椭圆 911">
              <a:extLst>
                <a:ext uri="{FF2B5EF4-FFF2-40B4-BE49-F238E27FC236}">
                  <a16:creationId xmlns:a16="http://schemas.microsoft.com/office/drawing/2014/main" id="{AF403964-E4EA-8398-E3F6-D58CEAF8F5A8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3" name="椭圆 912">
              <a:extLst>
                <a:ext uri="{FF2B5EF4-FFF2-40B4-BE49-F238E27FC236}">
                  <a16:creationId xmlns:a16="http://schemas.microsoft.com/office/drawing/2014/main" id="{9953E705-C67B-1F8E-E064-8D5D5F2051D1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4" name="椭圆 913">
              <a:extLst>
                <a:ext uri="{FF2B5EF4-FFF2-40B4-BE49-F238E27FC236}">
                  <a16:creationId xmlns:a16="http://schemas.microsoft.com/office/drawing/2014/main" id="{8F459F60-F9E4-883A-7EB4-8C5392FE235A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5" name="椭圆 914">
              <a:extLst>
                <a:ext uri="{FF2B5EF4-FFF2-40B4-BE49-F238E27FC236}">
                  <a16:creationId xmlns:a16="http://schemas.microsoft.com/office/drawing/2014/main" id="{452065EB-F480-5935-E109-59D19A532752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6" name="椭圆 915">
              <a:extLst>
                <a:ext uri="{FF2B5EF4-FFF2-40B4-BE49-F238E27FC236}">
                  <a16:creationId xmlns:a16="http://schemas.microsoft.com/office/drawing/2014/main" id="{4D718A0C-646B-4338-4908-5C4AD4CEFC66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7" name="椭圆 916">
              <a:extLst>
                <a:ext uri="{FF2B5EF4-FFF2-40B4-BE49-F238E27FC236}">
                  <a16:creationId xmlns:a16="http://schemas.microsoft.com/office/drawing/2014/main" id="{01DD7442-522E-6B30-BE18-38DE5F7879D9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8" name="椭圆 917">
              <a:extLst>
                <a:ext uri="{FF2B5EF4-FFF2-40B4-BE49-F238E27FC236}">
                  <a16:creationId xmlns:a16="http://schemas.microsoft.com/office/drawing/2014/main" id="{1EAE360B-6FBC-5E2A-6218-DCFBC5EC153B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9" name="椭圆 918">
              <a:extLst>
                <a:ext uri="{FF2B5EF4-FFF2-40B4-BE49-F238E27FC236}">
                  <a16:creationId xmlns:a16="http://schemas.microsoft.com/office/drawing/2014/main" id="{F6D1CEE1-463F-C7D0-C3B2-9953BA13512A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0" name="椭圆 919">
              <a:extLst>
                <a:ext uri="{FF2B5EF4-FFF2-40B4-BE49-F238E27FC236}">
                  <a16:creationId xmlns:a16="http://schemas.microsoft.com/office/drawing/2014/main" id="{ED8C3E5D-1BCD-07D8-C169-FB8151763891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1" name="椭圆 920">
              <a:extLst>
                <a:ext uri="{FF2B5EF4-FFF2-40B4-BE49-F238E27FC236}">
                  <a16:creationId xmlns:a16="http://schemas.microsoft.com/office/drawing/2014/main" id="{61A1EFE3-4EB8-7AAB-4E14-3095033CD306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2" name="椭圆 921">
              <a:extLst>
                <a:ext uri="{FF2B5EF4-FFF2-40B4-BE49-F238E27FC236}">
                  <a16:creationId xmlns:a16="http://schemas.microsoft.com/office/drawing/2014/main" id="{E202D9C7-9601-2DB7-CA5C-7FFBC0E07E8F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3" name="椭圆 922">
              <a:extLst>
                <a:ext uri="{FF2B5EF4-FFF2-40B4-BE49-F238E27FC236}">
                  <a16:creationId xmlns:a16="http://schemas.microsoft.com/office/drawing/2014/main" id="{7C649608-6E28-DEE9-E5E5-9DD75F1A269C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4" name="椭圆 923">
              <a:extLst>
                <a:ext uri="{FF2B5EF4-FFF2-40B4-BE49-F238E27FC236}">
                  <a16:creationId xmlns:a16="http://schemas.microsoft.com/office/drawing/2014/main" id="{888F1D48-0DA1-C117-E16C-49FEF4A9565A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5" name="椭圆 924">
              <a:extLst>
                <a:ext uri="{FF2B5EF4-FFF2-40B4-BE49-F238E27FC236}">
                  <a16:creationId xmlns:a16="http://schemas.microsoft.com/office/drawing/2014/main" id="{C927F714-99D0-4757-FA58-7F165EE322C5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6" name="椭圆 925">
              <a:extLst>
                <a:ext uri="{FF2B5EF4-FFF2-40B4-BE49-F238E27FC236}">
                  <a16:creationId xmlns:a16="http://schemas.microsoft.com/office/drawing/2014/main" id="{F9DF5618-C4AA-E565-B79E-0AB2A38D7B03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7" name="椭圆 926">
              <a:extLst>
                <a:ext uri="{FF2B5EF4-FFF2-40B4-BE49-F238E27FC236}">
                  <a16:creationId xmlns:a16="http://schemas.microsoft.com/office/drawing/2014/main" id="{9FB8658B-5EB9-843E-C3EE-4F4A8BBDF9E1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8" name="椭圆 927">
              <a:extLst>
                <a:ext uri="{FF2B5EF4-FFF2-40B4-BE49-F238E27FC236}">
                  <a16:creationId xmlns:a16="http://schemas.microsoft.com/office/drawing/2014/main" id="{805785AE-16A4-D671-BB4B-9A1A139C3FDE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9" name="椭圆 928">
              <a:extLst>
                <a:ext uri="{FF2B5EF4-FFF2-40B4-BE49-F238E27FC236}">
                  <a16:creationId xmlns:a16="http://schemas.microsoft.com/office/drawing/2014/main" id="{326F41BB-0F87-20E6-5E00-122B237FA7D3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0" name="椭圆 929">
              <a:extLst>
                <a:ext uri="{FF2B5EF4-FFF2-40B4-BE49-F238E27FC236}">
                  <a16:creationId xmlns:a16="http://schemas.microsoft.com/office/drawing/2014/main" id="{EB91D22B-1309-3B88-3996-5BBD9EDB49D1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1" name="椭圆 930">
              <a:extLst>
                <a:ext uri="{FF2B5EF4-FFF2-40B4-BE49-F238E27FC236}">
                  <a16:creationId xmlns:a16="http://schemas.microsoft.com/office/drawing/2014/main" id="{94C41FAC-1073-0753-8A73-7ACD9E6990D8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2" name="椭圆 931">
              <a:extLst>
                <a:ext uri="{FF2B5EF4-FFF2-40B4-BE49-F238E27FC236}">
                  <a16:creationId xmlns:a16="http://schemas.microsoft.com/office/drawing/2014/main" id="{3D02E8B8-C62A-2CB6-4086-4E4AA1869029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3" name="椭圆 932">
              <a:extLst>
                <a:ext uri="{FF2B5EF4-FFF2-40B4-BE49-F238E27FC236}">
                  <a16:creationId xmlns:a16="http://schemas.microsoft.com/office/drawing/2014/main" id="{EAF21C41-0114-6217-9B54-76B9A0D69E3C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4" name="椭圆 933">
              <a:extLst>
                <a:ext uri="{FF2B5EF4-FFF2-40B4-BE49-F238E27FC236}">
                  <a16:creationId xmlns:a16="http://schemas.microsoft.com/office/drawing/2014/main" id="{6979A0D0-AFF1-93C0-EF96-83E692675045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5" name="椭圆 934">
              <a:extLst>
                <a:ext uri="{FF2B5EF4-FFF2-40B4-BE49-F238E27FC236}">
                  <a16:creationId xmlns:a16="http://schemas.microsoft.com/office/drawing/2014/main" id="{3EB7064F-BA7D-8B45-85C5-F519A27F8C9F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6" name="椭圆 935">
              <a:extLst>
                <a:ext uri="{FF2B5EF4-FFF2-40B4-BE49-F238E27FC236}">
                  <a16:creationId xmlns:a16="http://schemas.microsoft.com/office/drawing/2014/main" id="{A6BAAE4A-18C6-9949-7739-FBF3FCF05479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7" name="椭圆 936">
              <a:extLst>
                <a:ext uri="{FF2B5EF4-FFF2-40B4-BE49-F238E27FC236}">
                  <a16:creationId xmlns:a16="http://schemas.microsoft.com/office/drawing/2014/main" id="{037CA52D-30D4-B85E-A1D8-A2E50C1275D7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8" name="椭圆 937">
              <a:extLst>
                <a:ext uri="{FF2B5EF4-FFF2-40B4-BE49-F238E27FC236}">
                  <a16:creationId xmlns:a16="http://schemas.microsoft.com/office/drawing/2014/main" id="{BB55DA47-B8A8-F296-1993-7063D8C296DF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9" name="椭圆 938">
              <a:extLst>
                <a:ext uri="{FF2B5EF4-FFF2-40B4-BE49-F238E27FC236}">
                  <a16:creationId xmlns:a16="http://schemas.microsoft.com/office/drawing/2014/main" id="{58B32AF5-B72D-295E-099F-673F9D65063C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0" name="椭圆 939">
              <a:extLst>
                <a:ext uri="{FF2B5EF4-FFF2-40B4-BE49-F238E27FC236}">
                  <a16:creationId xmlns:a16="http://schemas.microsoft.com/office/drawing/2014/main" id="{27A46435-076E-6E44-2BF7-14B7A78B8670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1" name="椭圆 940">
              <a:extLst>
                <a:ext uri="{FF2B5EF4-FFF2-40B4-BE49-F238E27FC236}">
                  <a16:creationId xmlns:a16="http://schemas.microsoft.com/office/drawing/2014/main" id="{E2C55AC6-8DCD-847B-45A1-5687871C72D4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2" name="椭圆 941">
              <a:extLst>
                <a:ext uri="{FF2B5EF4-FFF2-40B4-BE49-F238E27FC236}">
                  <a16:creationId xmlns:a16="http://schemas.microsoft.com/office/drawing/2014/main" id="{BDE51356-B37B-1597-2707-238708408B2A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3" name="椭圆 942">
              <a:extLst>
                <a:ext uri="{FF2B5EF4-FFF2-40B4-BE49-F238E27FC236}">
                  <a16:creationId xmlns:a16="http://schemas.microsoft.com/office/drawing/2014/main" id="{C9974636-86C9-1FF0-A5EC-0B67E0EB06CE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4" name="椭圆 943">
              <a:extLst>
                <a:ext uri="{FF2B5EF4-FFF2-40B4-BE49-F238E27FC236}">
                  <a16:creationId xmlns:a16="http://schemas.microsoft.com/office/drawing/2014/main" id="{5AA240BC-275C-1038-1149-09B28CA0F7A3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5" name="椭圆 944">
              <a:extLst>
                <a:ext uri="{FF2B5EF4-FFF2-40B4-BE49-F238E27FC236}">
                  <a16:creationId xmlns:a16="http://schemas.microsoft.com/office/drawing/2014/main" id="{CC8CB67D-3950-09E3-7159-B0C3B2DFED00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6" name="椭圆 945">
              <a:extLst>
                <a:ext uri="{FF2B5EF4-FFF2-40B4-BE49-F238E27FC236}">
                  <a16:creationId xmlns:a16="http://schemas.microsoft.com/office/drawing/2014/main" id="{C178FD02-5C42-5DDA-5B71-6BE4AE309018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7" name="椭圆 946">
              <a:extLst>
                <a:ext uri="{FF2B5EF4-FFF2-40B4-BE49-F238E27FC236}">
                  <a16:creationId xmlns:a16="http://schemas.microsoft.com/office/drawing/2014/main" id="{FA37A5B0-F218-C7FB-DE1B-3DA122E08B45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8" name="椭圆 947">
              <a:extLst>
                <a:ext uri="{FF2B5EF4-FFF2-40B4-BE49-F238E27FC236}">
                  <a16:creationId xmlns:a16="http://schemas.microsoft.com/office/drawing/2014/main" id="{80DBEB9D-F480-3402-30F5-4D5A434E1A8B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9" name="椭圆 948">
              <a:extLst>
                <a:ext uri="{FF2B5EF4-FFF2-40B4-BE49-F238E27FC236}">
                  <a16:creationId xmlns:a16="http://schemas.microsoft.com/office/drawing/2014/main" id="{392EB85D-205D-4ADE-ADF6-486222C5B9D6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0" name="椭圆 949">
              <a:extLst>
                <a:ext uri="{FF2B5EF4-FFF2-40B4-BE49-F238E27FC236}">
                  <a16:creationId xmlns:a16="http://schemas.microsoft.com/office/drawing/2014/main" id="{45844DC8-36BE-6A28-D1AC-C0712F75AC54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1" name="椭圆 950">
              <a:extLst>
                <a:ext uri="{FF2B5EF4-FFF2-40B4-BE49-F238E27FC236}">
                  <a16:creationId xmlns:a16="http://schemas.microsoft.com/office/drawing/2014/main" id="{AC560B3D-5A1B-FED2-D9BD-6263AFB85F9C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2" name="椭圆 951">
              <a:extLst>
                <a:ext uri="{FF2B5EF4-FFF2-40B4-BE49-F238E27FC236}">
                  <a16:creationId xmlns:a16="http://schemas.microsoft.com/office/drawing/2014/main" id="{53425E68-7FE9-A681-8EE8-39D6142B737F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3" name="椭圆 952">
              <a:extLst>
                <a:ext uri="{FF2B5EF4-FFF2-40B4-BE49-F238E27FC236}">
                  <a16:creationId xmlns:a16="http://schemas.microsoft.com/office/drawing/2014/main" id="{1BFC537C-0008-3A02-F95B-A0858CFAB417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4" name="椭圆 953">
              <a:extLst>
                <a:ext uri="{FF2B5EF4-FFF2-40B4-BE49-F238E27FC236}">
                  <a16:creationId xmlns:a16="http://schemas.microsoft.com/office/drawing/2014/main" id="{C5EF8E13-907B-812C-7267-FF8B837DF25E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5" name="椭圆 954">
              <a:extLst>
                <a:ext uri="{FF2B5EF4-FFF2-40B4-BE49-F238E27FC236}">
                  <a16:creationId xmlns:a16="http://schemas.microsoft.com/office/drawing/2014/main" id="{BF018942-E011-3A47-A53A-F162DD8C91A3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6" name="椭圆 955">
              <a:extLst>
                <a:ext uri="{FF2B5EF4-FFF2-40B4-BE49-F238E27FC236}">
                  <a16:creationId xmlns:a16="http://schemas.microsoft.com/office/drawing/2014/main" id="{26E08188-6A94-203B-903C-B4E6AD9B46B4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7" name="椭圆 956">
              <a:extLst>
                <a:ext uri="{FF2B5EF4-FFF2-40B4-BE49-F238E27FC236}">
                  <a16:creationId xmlns:a16="http://schemas.microsoft.com/office/drawing/2014/main" id="{F81D8CD1-91E6-B412-368D-265AFCE6D208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8" name="椭圆 957">
              <a:extLst>
                <a:ext uri="{FF2B5EF4-FFF2-40B4-BE49-F238E27FC236}">
                  <a16:creationId xmlns:a16="http://schemas.microsoft.com/office/drawing/2014/main" id="{253E6E31-FBEB-D86C-592E-ADB52AF7D90F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9" name="椭圆 958">
              <a:extLst>
                <a:ext uri="{FF2B5EF4-FFF2-40B4-BE49-F238E27FC236}">
                  <a16:creationId xmlns:a16="http://schemas.microsoft.com/office/drawing/2014/main" id="{FA3A436E-2A50-0063-41EB-34BA1971B4CB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0" name="椭圆 959">
              <a:extLst>
                <a:ext uri="{FF2B5EF4-FFF2-40B4-BE49-F238E27FC236}">
                  <a16:creationId xmlns:a16="http://schemas.microsoft.com/office/drawing/2014/main" id="{5020CEF7-3C14-BF34-88B1-87E35732D8B7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1" name="椭圆 960">
              <a:extLst>
                <a:ext uri="{FF2B5EF4-FFF2-40B4-BE49-F238E27FC236}">
                  <a16:creationId xmlns:a16="http://schemas.microsoft.com/office/drawing/2014/main" id="{EB5BFE6E-46EB-8F3F-6F32-C0106AD0713B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2" name="椭圆 961">
              <a:extLst>
                <a:ext uri="{FF2B5EF4-FFF2-40B4-BE49-F238E27FC236}">
                  <a16:creationId xmlns:a16="http://schemas.microsoft.com/office/drawing/2014/main" id="{B9717328-03EF-1862-B018-71FD7DCBE2AC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3" name="椭圆 962">
              <a:extLst>
                <a:ext uri="{FF2B5EF4-FFF2-40B4-BE49-F238E27FC236}">
                  <a16:creationId xmlns:a16="http://schemas.microsoft.com/office/drawing/2014/main" id="{202F6E49-2BEC-E316-B41F-02B08CAC8168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4" name="椭圆 963">
              <a:extLst>
                <a:ext uri="{FF2B5EF4-FFF2-40B4-BE49-F238E27FC236}">
                  <a16:creationId xmlns:a16="http://schemas.microsoft.com/office/drawing/2014/main" id="{ED1AF6DD-800E-B59E-C5F4-56405DA301B3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5" name="椭圆 964">
              <a:extLst>
                <a:ext uri="{FF2B5EF4-FFF2-40B4-BE49-F238E27FC236}">
                  <a16:creationId xmlns:a16="http://schemas.microsoft.com/office/drawing/2014/main" id="{E82CCDFE-8F8D-86AA-DCD3-053E972683DD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6" name="椭圆 965">
              <a:extLst>
                <a:ext uri="{FF2B5EF4-FFF2-40B4-BE49-F238E27FC236}">
                  <a16:creationId xmlns:a16="http://schemas.microsoft.com/office/drawing/2014/main" id="{489E5FB0-40AB-E5DB-1E30-6E1E2963E138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7" name="椭圆 966">
              <a:extLst>
                <a:ext uri="{FF2B5EF4-FFF2-40B4-BE49-F238E27FC236}">
                  <a16:creationId xmlns:a16="http://schemas.microsoft.com/office/drawing/2014/main" id="{69917595-D882-DE42-8597-EF28E3AB2BAF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8" name="椭圆 967">
              <a:extLst>
                <a:ext uri="{FF2B5EF4-FFF2-40B4-BE49-F238E27FC236}">
                  <a16:creationId xmlns:a16="http://schemas.microsoft.com/office/drawing/2014/main" id="{0E87CA3A-1571-0603-6302-F13E83EB02A1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9" name="椭圆 968">
              <a:extLst>
                <a:ext uri="{FF2B5EF4-FFF2-40B4-BE49-F238E27FC236}">
                  <a16:creationId xmlns:a16="http://schemas.microsoft.com/office/drawing/2014/main" id="{90E01E86-EF21-B7C6-F42C-AB221584FB30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0" name="组合 969">
            <a:extLst>
              <a:ext uri="{FF2B5EF4-FFF2-40B4-BE49-F238E27FC236}">
                <a16:creationId xmlns:a16="http://schemas.microsoft.com/office/drawing/2014/main" id="{27D7FBC3-132F-0C6F-D9A1-B4F720BC124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43482" y="1527175"/>
            <a:ext cx="5314582" cy="3960000"/>
            <a:chOff x="3324225" y="1132441"/>
            <a:chExt cx="5543550" cy="4130609"/>
          </a:xfrm>
        </p:grpSpPr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A345CA86-C0A2-FB34-A13F-EC48163086B1}"/>
                </a:ext>
              </a:extLst>
            </p:cNvPr>
            <p:cNvSpPr/>
            <p:nvPr/>
          </p:nvSpPr>
          <p:spPr>
            <a:xfrm>
              <a:off x="3324225" y="4762357"/>
              <a:ext cx="5543550" cy="2771"/>
            </a:xfrm>
            <a:custGeom>
              <a:avLst/>
              <a:gdLst>
                <a:gd name="connsiteX0" fmla="*/ 0 w 5543550"/>
                <a:gd name="connsiteY0" fmla="*/ 0 h 2771"/>
                <a:gd name="connsiteX1" fmla="*/ 5543550 w 5543550"/>
                <a:gd name="connsiteY1" fmla="*/ 0 h 2771"/>
                <a:gd name="connsiteX2" fmla="*/ 5543550 w 5543550"/>
                <a:gd name="connsiteY2" fmla="*/ 2772 h 2771"/>
                <a:gd name="connsiteX3" fmla="*/ 0 w 5543550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43550" h="2771">
                  <a:moveTo>
                    <a:pt x="0" y="0"/>
                  </a:moveTo>
                  <a:lnTo>
                    <a:pt x="5543550" y="0"/>
                  </a:lnTo>
                  <a:lnTo>
                    <a:pt x="5543550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2" name="任意多边形: 形状 971">
              <a:extLst>
                <a:ext uri="{FF2B5EF4-FFF2-40B4-BE49-F238E27FC236}">
                  <a16:creationId xmlns:a16="http://schemas.microsoft.com/office/drawing/2014/main" id="{A00D592C-59D9-872D-F7B9-ABE6A4F10965}"/>
                </a:ext>
              </a:extLst>
            </p:cNvPr>
            <p:cNvSpPr/>
            <p:nvPr/>
          </p:nvSpPr>
          <p:spPr>
            <a:xfrm>
              <a:off x="7723918" y="4940749"/>
              <a:ext cx="588392" cy="2771"/>
            </a:xfrm>
            <a:custGeom>
              <a:avLst/>
              <a:gdLst>
                <a:gd name="connsiteX0" fmla="*/ 0 w 588392"/>
                <a:gd name="connsiteY0" fmla="*/ 0 h 2771"/>
                <a:gd name="connsiteX1" fmla="*/ 588392 w 588392"/>
                <a:gd name="connsiteY1" fmla="*/ 0 h 2771"/>
                <a:gd name="connsiteX2" fmla="*/ 588392 w 588392"/>
                <a:gd name="connsiteY2" fmla="*/ 2772 h 2771"/>
                <a:gd name="connsiteX3" fmla="*/ 0 w 588392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8392" h="2771">
                  <a:moveTo>
                    <a:pt x="0" y="0"/>
                  </a:moveTo>
                  <a:lnTo>
                    <a:pt x="588392" y="0"/>
                  </a:lnTo>
                  <a:lnTo>
                    <a:pt x="588392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3" name="任意多边形: 形状 972">
              <a:extLst>
                <a:ext uri="{FF2B5EF4-FFF2-40B4-BE49-F238E27FC236}">
                  <a16:creationId xmlns:a16="http://schemas.microsoft.com/office/drawing/2014/main" id="{64156297-ED95-C44F-0C0E-FA5D26D8F69F}"/>
                </a:ext>
              </a:extLst>
            </p:cNvPr>
            <p:cNvSpPr/>
            <p:nvPr/>
          </p:nvSpPr>
          <p:spPr>
            <a:xfrm>
              <a:off x="6346124" y="4906046"/>
              <a:ext cx="650369" cy="2771"/>
            </a:xfrm>
            <a:custGeom>
              <a:avLst/>
              <a:gdLst>
                <a:gd name="connsiteX0" fmla="*/ 0 w 650369"/>
                <a:gd name="connsiteY0" fmla="*/ 0 h 2771"/>
                <a:gd name="connsiteX1" fmla="*/ 650369 w 650369"/>
                <a:gd name="connsiteY1" fmla="*/ 0 h 2771"/>
                <a:gd name="connsiteX2" fmla="*/ 650369 w 650369"/>
                <a:gd name="connsiteY2" fmla="*/ 2772 h 2771"/>
                <a:gd name="connsiteX3" fmla="*/ 0 w 650369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369" h="2771">
                  <a:moveTo>
                    <a:pt x="0" y="0"/>
                  </a:moveTo>
                  <a:lnTo>
                    <a:pt x="650369" y="0"/>
                  </a:lnTo>
                  <a:lnTo>
                    <a:pt x="650369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35F7684C-0CED-A73F-B38E-BF0165322094}"/>
                </a:ext>
              </a:extLst>
            </p:cNvPr>
            <p:cNvSpPr/>
            <p:nvPr/>
          </p:nvSpPr>
          <p:spPr>
            <a:xfrm>
              <a:off x="7539540" y="4889970"/>
              <a:ext cx="212761" cy="2771"/>
            </a:xfrm>
            <a:custGeom>
              <a:avLst/>
              <a:gdLst>
                <a:gd name="connsiteX0" fmla="*/ 0 w 212761"/>
                <a:gd name="connsiteY0" fmla="*/ 0 h 2771"/>
                <a:gd name="connsiteX1" fmla="*/ 212762 w 212761"/>
                <a:gd name="connsiteY1" fmla="*/ 0 h 2771"/>
                <a:gd name="connsiteX2" fmla="*/ 212762 w 212761"/>
                <a:gd name="connsiteY2" fmla="*/ 2772 h 2771"/>
                <a:gd name="connsiteX3" fmla="*/ 0 w 212761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61" h="2771">
                  <a:moveTo>
                    <a:pt x="0" y="0"/>
                  </a:moveTo>
                  <a:lnTo>
                    <a:pt x="212762" y="0"/>
                  </a:lnTo>
                  <a:lnTo>
                    <a:pt x="212762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09C0CC98-A264-FCFB-62A2-CADB2F0993DF}"/>
                </a:ext>
              </a:extLst>
            </p:cNvPr>
            <p:cNvSpPr/>
            <p:nvPr/>
          </p:nvSpPr>
          <p:spPr>
            <a:xfrm>
              <a:off x="4438145" y="4856487"/>
              <a:ext cx="478851" cy="2771"/>
            </a:xfrm>
            <a:custGeom>
              <a:avLst/>
              <a:gdLst>
                <a:gd name="connsiteX0" fmla="*/ 0 w 478851"/>
                <a:gd name="connsiteY0" fmla="*/ 0 h 2771"/>
                <a:gd name="connsiteX1" fmla="*/ 478852 w 478851"/>
                <a:gd name="connsiteY1" fmla="*/ 0 h 2771"/>
                <a:gd name="connsiteX2" fmla="*/ 478852 w 478851"/>
                <a:gd name="connsiteY2" fmla="*/ 2772 h 2771"/>
                <a:gd name="connsiteX3" fmla="*/ 0 w 478851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851" h="2771">
                  <a:moveTo>
                    <a:pt x="0" y="0"/>
                  </a:moveTo>
                  <a:lnTo>
                    <a:pt x="478852" y="0"/>
                  </a:lnTo>
                  <a:lnTo>
                    <a:pt x="478852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ADBE3A70-3FB4-F79B-1C09-153EB8DAEE4C}"/>
                </a:ext>
              </a:extLst>
            </p:cNvPr>
            <p:cNvSpPr/>
            <p:nvPr/>
          </p:nvSpPr>
          <p:spPr>
            <a:xfrm>
              <a:off x="4205205" y="4856487"/>
              <a:ext cx="171184" cy="2771"/>
            </a:xfrm>
            <a:custGeom>
              <a:avLst/>
              <a:gdLst>
                <a:gd name="connsiteX0" fmla="*/ 0 w 171184"/>
                <a:gd name="connsiteY0" fmla="*/ 0 h 2771"/>
                <a:gd name="connsiteX1" fmla="*/ 171185 w 171184"/>
                <a:gd name="connsiteY1" fmla="*/ 0 h 2771"/>
                <a:gd name="connsiteX2" fmla="*/ 171185 w 171184"/>
                <a:gd name="connsiteY2" fmla="*/ 2772 h 2771"/>
                <a:gd name="connsiteX3" fmla="*/ 0 w 171184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184" h="2771">
                  <a:moveTo>
                    <a:pt x="0" y="0"/>
                  </a:moveTo>
                  <a:lnTo>
                    <a:pt x="171185" y="0"/>
                  </a:lnTo>
                  <a:lnTo>
                    <a:pt x="171185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7548D0D1-3EA7-0A20-F675-CAAEFCD8AFF1}"/>
                </a:ext>
              </a:extLst>
            </p:cNvPr>
            <p:cNvSpPr/>
            <p:nvPr/>
          </p:nvSpPr>
          <p:spPr>
            <a:xfrm>
              <a:off x="4781846" y="4903274"/>
              <a:ext cx="600920" cy="2771"/>
            </a:xfrm>
            <a:custGeom>
              <a:avLst/>
              <a:gdLst>
                <a:gd name="connsiteX0" fmla="*/ 0 w 600920"/>
                <a:gd name="connsiteY0" fmla="*/ 0 h 2771"/>
                <a:gd name="connsiteX1" fmla="*/ 600921 w 600920"/>
                <a:gd name="connsiteY1" fmla="*/ 0 h 2771"/>
                <a:gd name="connsiteX2" fmla="*/ 600921 w 600920"/>
                <a:gd name="connsiteY2" fmla="*/ 2772 h 2771"/>
                <a:gd name="connsiteX3" fmla="*/ 0 w 600920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920" h="2771">
                  <a:moveTo>
                    <a:pt x="0" y="0"/>
                  </a:moveTo>
                  <a:lnTo>
                    <a:pt x="600921" y="0"/>
                  </a:lnTo>
                  <a:lnTo>
                    <a:pt x="600921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id="{D52508AA-92D0-B9DD-EC4B-F657D62AF5EE}"/>
                </a:ext>
              </a:extLst>
            </p:cNvPr>
            <p:cNvSpPr/>
            <p:nvPr/>
          </p:nvSpPr>
          <p:spPr>
            <a:xfrm>
              <a:off x="3747863" y="1132441"/>
              <a:ext cx="2267312" cy="3135431"/>
            </a:xfrm>
            <a:custGeom>
              <a:avLst/>
              <a:gdLst>
                <a:gd name="connsiteX0" fmla="*/ 2204005 w 2267312"/>
                <a:gd name="connsiteY0" fmla="*/ 3135432 h 3135431"/>
                <a:gd name="connsiteX1" fmla="*/ 63196 w 2267312"/>
                <a:gd name="connsiteY1" fmla="*/ 3135432 h 3135431"/>
                <a:gd name="connsiteX2" fmla="*/ 0 w 2267312"/>
                <a:gd name="connsiteY2" fmla="*/ 3072125 h 3135431"/>
                <a:gd name="connsiteX3" fmla="*/ 0 w 2267312"/>
                <a:gd name="connsiteY3" fmla="*/ 62753 h 3135431"/>
                <a:gd name="connsiteX4" fmla="*/ 63196 w 2267312"/>
                <a:gd name="connsiteY4" fmla="*/ 0 h 3135431"/>
                <a:gd name="connsiteX5" fmla="*/ 2204005 w 2267312"/>
                <a:gd name="connsiteY5" fmla="*/ 0 h 3135431"/>
                <a:gd name="connsiteX6" fmla="*/ 2267312 w 2267312"/>
                <a:gd name="connsiteY6" fmla="*/ 63307 h 3135431"/>
                <a:gd name="connsiteX7" fmla="*/ 2267312 w 2267312"/>
                <a:gd name="connsiteY7" fmla="*/ 63307 h 3135431"/>
                <a:gd name="connsiteX8" fmla="*/ 2267312 w 2267312"/>
                <a:gd name="connsiteY8" fmla="*/ 3072125 h 3135431"/>
                <a:gd name="connsiteX9" fmla="*/ 2204005 w 2267312"/>
                <a:gd name="connsiteY9" fmla="*/ 3135432 h 3135431"/>
                <a:gd name="connsiteX10" fmla="*/ 63196 w 2267312"/>
                <a:gd name="connsiteY10" fmla="*/ 2217 h 3135431"/>
                <a:gd name="connsiteX11" fmla="*/ 2772 w 2267312"/>
                <a:gd name="connsiteY11" fmla="*/ 62753 h 3135431"/>
                <a:gd name="connsiteX12" fmla="*/ 2772 w 2267312"/>
                <a:gd name="connsiteY12" fmla="*/ 3072125 h 3135431"/>
                <a:gd name="connsiteX13" fmla="*/ 63196 w 2267312"/>
                <a:gd name="connsiteY13" fmla="*/ 3132660 h 3135431"/>
                <a:gd name="connsiteX14" fmla="*/ 2204005 w 2267312"/>
                <a:gd name="connsiteY14" fmla="*/ 3132660 h 3135431"/>
                <a:gd name="connsiteX15" fmla="*/ 2264540 w 2267312"/>
                <a:gd name="connsiteY15" fmla="*/ 3072125 h 3135431"/>
                <a:gd name="connsiteX16" fmla="*/ 2264540 w 2267312"/>
                <a:gd name="connsiteY16" fmla="*/ 62753 h 3135431"/>
                <a:gd name="connsiteX17" fmla="*/ 2204005 w 2267312"/>
                <a:gd name="connsiteY17" fmla="*/ 2217 h 313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7312" h="3135431">
                  <a:moveTo>
                    <a:pt x="2204005" y="3135432"/>
                  </a:moveTo>
                  <a:lnTo>
                    <a:pt x="63196" y="3135432"/>
                  </a:lnTo>
                  <a:cubicBezTo>
                    <a:pt x="28277" y="3135365"/>
                    <a:pt x="0" y="3107049"/>
                    <a:pt x="0" y="3072125"/>
                  </a:cubicBezTo>
                  <a:lnTo>
                    <a:pt x="0" y="62753"/>
                  </a:lnTo>
                  <a:cubicBezTo>
                    <a:pt x="304" y="28049"/>
                    <a:pt x="28492" y="59"/>
                    <a:pt x="63196" y="0"/>
                  </a:cubicBezTo>
                  <a:lnTo>
                    <a:pt x="2204005" y="0"/>
                  </a:lnTo>
                  <a:cubicBezTo>
                    <a:pt x="2238974" y="0"/>
                    <a:pt x="2267312" y="28344"/>
                    <a:pt x="2267312" y="63307"/>
                  </a:cubicBezTo>
                  <a:lnTo>
                    <a:pt x="2267312" y="63307"/>
                  </a:lnTo>
                  <a:lnTo>
                    <a:pt x="2267312" y="3072125"/>
                  </a:lnTo>
                  <a:cubicBezTo>
                    <a:pt x="2267312" y="3107093"/>
                    <a:pt x="2238974" y="3135432"/>
                    <a:pt x="2204005" y="3135432"/>
                  </a:cubicBezTo>
                  <a:close/>
                  <a:moveTo>
                    <a:pt x="63196" y="2217"/>
                  </a:moveTo>
                  <a:cubicBezTo>
                    <a:pt x="29807" y="2279"/>
                    <a:pt x="2772" y="29363"/>
                    <a:pt x="2772" y="62753"/>
                  </a:cubicBezTo>
                  <a:lnTo>
                    <a:pt x="2772" y="3072125"/>
                  </a:lnTo>
                  <a:cubicBezTo>
                    <a:pt x="2772" y="3105519"/>
                    <a:pt x="29807" y="3132605"/>
                    <a:pt x="63196" y="3132660"/>
                  </a:cubicBezTo>
                  <a:lnTo>
                    <a:pt x="2204005" y="3132660"/>
                  </a:lnTo>
                  <a:cubicBezTo>
                    <a:pt x="2237388" y="3132538"/>
                    <a:pt x="2264418" y="3105508"/>
                    <a:pt x="2264540" y="3072125"/>
                  </a:cubicBezTo>
                  <a:lnTo>
                    <a:pt x="2264540" y="62753"/>
                  </a:lnTo>
                  <a:cubicBezTo>
                    <a:pt x="2264418" y="29371"/>
                    <a:pt x="2237388" y="2339"/>
                    <a:pt x="2204005" y="2217"/>
                  </a:cubicBez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id="{1FEEC410-9AB9-F140-ACEB-F881880BA758}"/>
                </a:ext>
              </a:extLst>
            </p:cNvPr>
            <p:cNvSpPr/>
            <p:nvPr/>
          </p:nvSpPr>
          <p:spPr>
            <a:xfrm>
              <a:off x="6145891" y="1132441"/>
              <a:ext cx="2267312" cy="3135431"/>
            </a:xfrm>
            <a:custGeom>
              <a:avLst/>
              <a:gdLst>
                <a:gd name="connsiteX0" fmla="*/ 2204226 w 2267312"/>
                <a:gd name="connsiteY0" fmla="*/ 3135432 h 3135431"/>
                <a:gd name="connsiteX1" fmla="*/ 63307 w 2267312"/>
                <a:gd name="connsiteY1" fmla="*/ 3135432 h 3135431"/>
                <a:gd name="connsiteX2" fmla="*/ 0 w 2267312"/>
                <a:gd name="connsiteY2" fmla="*/ 3072125 h 3135431"/>
                <a:gd name="connsiteX3" fmla="*/ 0 w 2267312"/>
                <a:gd name="connsiteY3" fmla="*/ 62753 h 3135431"/>
                <a:gd name="connsiteX4" fmla="*/ 63307 w 2267312"/>
                <a:gd name="connsiteY4" fmla="*/ 0 h 3135431"/>
                <a:gd name="connsiteX5" fmla="*/ 2204226 w 2267312"/>
                <a:gd name="connsiteY5" fmla="*/ 0 h 3135431"/>
                <a:gd name="connsiteX6" fmla="*/ 2267312 w 2267312"/>
                <a:gd name="connsiteY6" fmla="*/ 62753 h 3135431"/>
                <a:gd name="connsiteX7" fmla="*/ 2267312 w 2267312"/>
                <a:gd name="connsiteY7" fmla="*/ 3072125 h 3135431"/>
                <a:gd name="connsiteX8" fmla="*/ 2204226 w 2267312"/>
                <a:gd name="connsiteY8" fmla="*/ 3135432 h 3135431"/>
                <a:gd name="connsiteX9" fmla="*/ 63307 w 2267312"/>
                <a:gd name="connsiteY9" fmla="*/ 2217 h 3135431"/>
                <a:gd name="connsiteX10" fmla="*/ 2772 w 2267312"/>
                <a:gd name="connsiteY10" fmla="*/ 62753 h 3135431"/>
                <a:gd name="connsiteX11" fmla="*/ 2772 w 2267312"/>
                <a:gd name="connsiteY11" fmla="*/ 3072125 h 3135431"/>
                <a:gd name="connsiteX12" fmla="*/ 63307 w 2267312"/>
                <a:gd name="connsiteY12" fmla="*/ 3132660 h 3135431"/>
                <a:gd name="connsiteX13" fmla="*/ 2204226 w 2267312"/>
                <a:gd name="connsiteY13" fmla="*/ 3132660 h 3135431"/>
                <a:gd name="connsiteX14" fmla="*/ 2264762 w 2267312"/>
                <a:gd name="connsiteY14" fmla="*/ 3072125 h 3135431"/>
                <a:gd name="connsiteX15" fmla="*/ 2264762 w 2267312"/>
                <a:gd name="connsiteY15" fmla="*/ 62753 h 3135431"/>
                <a:gd name="connsiteX16" fmla="*/ 2204226 w 2267312"/>
                <a:gd name="connsiteY16" fmla="*/ 2217 h 313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67312" h="3135431">
                  <a:moveTo>
                    <a:pt x="2204226" y="3135432"/>
                  </a:moveTo>
                  <a:lnTo>
                    <a:pt x="63307" y="3135432"/>
                  </a:lnTo>
                  <a:cubicBezTo>
                    <a:pt x="28394" y="3135310"/>
                    <a:pt x="122" y="3107038"/>
                    <a:pt x="0" y="3072125"/>
                  </a:cubicBezTo>
                  <a:lnTo>
                    <a:pt x="0" y="62753"/>
                  </a:lnTo>
                  <a:cubicBezTo>
                    <a:pt x="366" y="28031"/>
                    <a:pt x="28583" y="59"/>
                    <a:pt x="63307" y="0"/>
                  </a:cubicBezTo>
                  <a:lnTo>
                    <a:pt x="2204226" y="0"/>
                  </a:lnTo>
                  <a:cubicBezTo>
                    <a:pt x="2238885" y="120"/>
                    <a:pt x="2267013" y="28092"/>
                    <a:pt x="2267312" y="62753"/>
                  </a:cubicBezTo>
                  <a:lnTo>
                    <a:pt x="2267312" y="3072125"/>
                  </a:lnTo>
                  <a:cubicBezTo>
                    <a:pt x="2267379" y="3107027"/>
                    <a:pt x="2239129" y="3135365"/>
                    <a:pt x="2204226" y="3135432"/>
                  </a:cubicBezTo>
                  <a:close/>
                  <a:moveTo>
                    <a:pt x="63307" y="2217"/>
                  </a:moveTo>
                  <a:cubicBezTo>
                    <a:pt x="29924" y="2339"/>
                    <a:pt x="2894" y="29371"/>
                    <a:pt x="2772" y="62753"/>
                  </a:cubicBezTo>
                  <a:lnTo>
                    <a:pt x="2772" y="3072125"/>
                  </a:lnTo>
                  <a:cubicBezTo>
                    <a:pt x="2894" y="3105508"/>
                    <a:pt x="29924" y="3132538"/>
                    <a:pt x="63307" y="3132660"/>
                  </a:cubicBezTo>
                  <a:lnTo>
                    <a:pt x="2204226" y="3132660"/>
                  </a:lnTo>
                  <a:cubicBezTo>
                    <a:pt x="2237610" y="3132538"/>
                    <a:pt x="2264640" y="3105508"/>
                    <a:pt x="2264762" y="3072125"/>
                  </a:cubicBezTo>
                  <a:lnTo>
                    <a:pt x="2264762" y="62753"/>
                  </a:lnTo>
                  <a:cubicBezTo>
                    <a:pt x="2264640" y="29371"/>
                    <a:pt x="2237610" y="2339"/>
                    <a:pt x="2204226" y="2217"/>
                  </a:cubicBez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id="{042307E2-DEBC-25BB-F75C-6CEAA41F5003}"/>
                </a:ext>
              </a:extLst>
            </p:cNvPr>
            <p:cNvSpPr/>
            <p:nvPr/>
          </p:nvSpPr>
          <p:spPr>
            <a:xfrm>
              <a:off x="7444745" y="1367820"/>
              <a:ext cx="485947" cy="1418372"/>
            </a:xfrm>
            <a:custGeom>
              <a:avLst/>
              <a:gdLst>
                <a:gd name="connsiteX0" fmla="*/ 0 w 485947"/>
                <a:gd name="connsiteY0" fmla="*/ 0 h 1418372"/>
                <a:gd name="connsiteX1" fmla="*/ 485947 w 485947"/>
                <a:gd name="connsiteY1" fmla="*/ 0 h 1418372"/>
                <a:gd name="connsiteX2" fmla="*/ 485947 w 485947"/>
                <a:gd name="connsiteY2" fmla="*/ 1418373 h 1418372"/>
                <a:gd name="connsiteX3" fmla="*/ 0 w 485947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947" h="1418372">
                  <a:moveTo>
                    <a:pt x="0" y="0"/>
                  </a:moveTo>
                  <a:lnTo>
                    <a:pt x="485947" y="0"/>
                  </a:lnTo>
                  <a:lnTo>
                    <a:pt x="485947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id="{0BE1426C-E1A8-A390-3177-561A9698DBEF}"/>
                </a:ext>
              </a:extLst>
            </p:cNvPr>
            <p:cNvSpPr/>
            <p:nvPr/>
          </p:nvSpPr>
          <p:spPr>
            <a:xfrm>
              <a:off x="7340305" y="1367820"/>
              <a:ext cx="559011" cy="1418372"/>
            </a:xfrm>
            <a:custGeom>
              <a:avLst/>
              <a:gdLst>
                <a:gd name="connsiteX0" fmla="*/ 0 w 559011"/>
                <a:gd name="connsiteY0" fmla="*/ 0 h 1418372"/>
                <a:gd name="connsiteX1" fmla="*/ 559012 w 559011"/>
                <a:gd name="connsiteY1" fmla="*/ 0 h 1418372"/>
                <a:gd name="connsiteX2" fmla="*/ 559012 w 559011"/>
                <a:gd name="connsiteY2" fmla="*/ 1418373 h 1418372"/>
                <a:gd name="connsiteX3" fmla="*/ 0 w 559011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011" h="1418372">
                  <a:moveTo>
                    <a:pt x="0" y="0"/>
                  </a:moveTo>
                  <a:lnTo>
                    <a:pt x="559012" y="0"/>
                  </a:lnTo>
                  <a:lnTo>
                    <a:pt x="559012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id="{CA5C9FF1-50A5-487B-F46E-26BF7AF3AC4C}"/>
                </a:ext>
              </a:extLst>
            </p:cNvPr>
            <p:cNvSpPr/>
            <p:nvPr/>
          </p:nvSpPr>
          <p:spPr>
            <a:xfrm>
              <a:off x="7387203" y="1423588"/>
              <a:ext cx="465325" cy="1306947"/>
            </a:xfrm>
            <a:custGeom>
              <a:avLst/>
              <a:gdLst>
                <a:gd name="connsiteX0" fmla="*/ 0 w 465325"/>
                <a:gd name="connsiteY0" fmla="*/ 0 h 1306947"/>
                <a:gd name="connsiteX1" fmla="*/ 465326 w 465325"/>
                <a:gd name="connsiteY1" fmla="*/ 0 h 1306947"/>
                <a:gd name="connsiteX2" fmla="*/ 465326 w 465325"/>
                <a:gd name="connsiteY2" fmla="*/ 1306947 h 1306947"/>
                <a:gd name="connsiteX3" fmla="*/ 0 w 465325"/>
                <a:gd name="connsiteY3" fmla="*/ 1306947 h 130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25" h="1306947">
                  <a:moveTo>
                    <a:pt x="0" y="0"/>
                  </a:moveTo>
                  <a:lnTo>
                    <a:pt x="465326" y="0"/>
                  </a:lnTo>
                  <a:lnTo>
                    <a:pt x="465326" y="1306947"/>
                  </a:lnTo>
                  <a:lnTo>
                    <a:pt x="0" y="1306947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id="{963CE3B8-E1B5-263C-C481-9F679EDB86A3}"/>
                </a:ext>
              </a:extLst>
            </p:cNvPr>
            <p:cNvSpPr/>
            <p:nvPr/>
          </p:nvSpPr>
          <p:spPr>
            <a:xfrm>
              <a:off x="7499959" y="1567942"/>
              <a:ext cx="239703" cy="1018128"/>
            </a:xfrm>
            <a:custGeom>
              <a:avLst/>
              <a:gdLst>
                <a:gd name="connsiteX0" fmla="*/ 0 w 239703"/>
                <a:gd name="connsiteY0" fmla="*/ 0 h 1018128"/>
                <a:gd name="connsiteX1" fmla="*/ 239703 w 239703"/>
                <a:gd name="connsiteY1" fmla="*/ 0 h 1018128"/>
                <a:gd name="connsiteX2" fmla="*/ 239703 w 239703"/>
                <a:gd name="connsiteY2" fmla="*/ 1018128 h 1018128"/>
                <a:gd name="connsiteX3" fmla="*/ 0 w 239703"/>
                <a:gd name="connsiteY3" fmla="*/ 1018128 h 101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03" h="1018128">
                  <a:moveTo>
                    <a:pt x="0" y="0"/>
                  </a:moveTo>
                  <a:lnTo>
                    <a:pt x="239703" y="0"/>
                  </a:lnTo>
                  <a:lnTo>
                    <a:pt x="239703" y="1018128"/>
                  </a:lnTo>
                  <a:lnTo>
                    <a:pt x="0" y="1018128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id="{7A340825-78D9-63D9-9E3A-EB498B5F3256}"/>
                </a:ext>
              </a:extLst>
            </p:cNvPr>
            <p:cNvSpPr/>
            <p:nvPr/>
          </p:nvSpPr>
          <p:spPr>
            <a:xfrm>
              <a:off x="6746147" y="1673380"/>
              <a:ext cx="485947" cy="1418372"/>
            </a:xfrm>
            <a:custGeom>
              <a:avLst/>
              <a:gdLst>
                <a:gd name="connsiteX0" fmla="*/ 0 w 485947"/>
                <a:gd name="connsiteY0" fmla="*/ 0 h 1418372"/>
                <a:gd name="connsiteX1" fmla="*/ 485948 w 485947"/>
                <a:gd name="connsiteY1" fmla="*/ 0 h 1418372"/>
                <a:gd name="connsiteX2" fmla="*/ 485948 w 485947"/>
                <a:gd name="connsiteY2" fmla="*/ 1418373 h 1418372"/>
                <a:gd name="connsiteX3" fmla="*/ 0 w 485947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947" h="1418372">
                  <a:moveTo>
                    <a:pt x="0" y="0"/>
                  </a:moveTo>
                  <a:lnTo>
                    <a:pt x="485948" y="0"/>
                  </a:lnTo>
                  <a:lnTo>
                    <a:pt x="485948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F07CE8FD-3998-DA76-F551-E802127BCC52}"/>
                </a:ext>
              </a:extLst>
            </p:cNvPr>
            <p:cNvSpPr/>
            <p:nvPr/>
          </p:nvSpPr>
          <p:spPr>
            <a:xfrm>
              <a:off x="6641817" y="1673380"/>
              <a:ext cx="559011" cy="1418372"/>
            </a:xfrm>
            <a:custGeom>
              <a:avLst/>
              <a:gdLst>
                <a:gd name="connsiteX0" fmla="*/ 0 w 559011"/>
                <a:gd name="connsiteY0" fmla="*/ 0 h 1418372"/>
                <a:gd name="connsiteX1" fmla="*/ 559012 w 559011"/>
                <a:gd name="connsiteY1" fmla="*/ 0 h 1418372"/>
                <a:gd name="connsiteX2" fmla="*/ 559012 w 559011"/>
                <a:gd name="connsiteY2" fmla="*/ 1418373 h 1418372"/>
                <a:gd name="connsiteX3" fmla="*/ 0 w 559011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011" h="1418372">
                  <a:moveTo>
                    <a:pt x="0" y="0"/>
                  </a:moveTo>
                  <a:lnTo>
                    <a:pt x="559012" y="0"/>
                  </a:lnTo>
                  <a:lnTo>
                    <a:pt x="559012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81D317A0-FA9B-2621-F55B-E6D3E80C896B}"/>
                </a:ext>
              </a:extLst>
            </p:cNvPr>
            <p:cNvSpPr/>
            <p:nvPr/>
          </p:nvSpPr>
          <p:spPr>
            <a:xfrm>
              <a:off x="6688605" y="1729149"/>
              <a:ext cx="465325" cy="1306947"/>
            </a:xfrm>
            <a:custGeom>
              <a:avLst/>
              <a:gdLst>
                <a:gd name="connsiteX0" fmla="*/ 0 w 465325"/>
                <a:gd name="connsiteY0" fmla="*/ 0 h 1306947"/>
                <a:gd name="connsiteX1" fmla="*/ 465326 w 465325"/>
                <a:gd name="connsiteY1" fmla="*/ 0 h 1306947"/>
                <a:gd name="connsiteX2" fmla="*/ 465326 w 465325"/>
                <a:gd name="connsiteY2" fmla="*/ 1306947 h 1306947"/>
                <a:gd name="connsiteX3" fmla="*/ 0 w 465325"/>
                <a:gd name="connsiteY3" fmla="*/ 1306947 h 130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25" h="1306947">
                  <a:moveTo>
                    <a:pt x="0" y="0"/>
                  </a:moveTo>
                  <a:lnTo>
                    <a:pt x="465326" y="0"/>
                  </a:lnTo>
                  <a:lnTo>
                    <a:pt x="465326" y="1306947"/>
                  </a:lnTo>
                  <a:lnTo>
                    <a:pt x="0" y="1306947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94A1E179-BA43-9CAE-7CA2-F15A5E0F3970}"/>
                </a:ext>
              </a:extLst>
            </p:cNvPr>
            <p:cNvSpPr/>
            <p:nvPr/>
          </p:nvSpPr>
          <p:spPr>
            <a:xfrm>
              <a:off x="6801472" y="1873503"/>
              <a:ext cx="239703" cy="1018128"/>
            </a:xfrm>
            <a:custGeom>
              <a:avLst/>
              <a:gdLst>
                <a:gd name="connsiteX0" fmla="*/ 143910 w 239703"/>
                <a:gd name="connsiteY0" fmla="*/ 0 h 1018128"/>
                <a:gd name="connsiteX1" fmla="*/ 239703 w 239703"/>
                <a:gd name="connsiteY1" fmla="*/ 0 h 1018128"/>
                <a:gd name="connsiteX2" fmla="*/ 239703 w 239703"/>
                <a:gd name="connsiteY2" fmla="*/ 1018128 h 1018128"/>
                <a:gd name="connsiteX3" fmla="*/ 143910 w 239703"/>
                <a:gd name="connsiteY3" fmla="*/ 1018128 h 1018128"/>
                <a:gd name="connsiteX4" fmla="*/ 95792 w 239703"/>
                <a:gd name="connsiteY4" fmla="*/ 1018128 h 1018128"/>
                <a:gd name="connsiteX5" fmla="*/ 0 w 239703"/>
                <a:gd name="connsiteY5" fmla="*/ 1018128 h 1018128"/>
                <a:gd name="connsiteX6" fmla="*/ 0 w 239703"/>
                <a:gd name="connsiteY6" fmla="*/ 0 h 1018128"/>
                <a:gd name="connsiteX7" fmla="*/ 95792 w 239703"/>
                <a:gd name="connsiteY7" fmla="*/ 0 h 101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703" h="1018128">
                  <a:moveTo>
                    <a:pt x="143910" y="0"/>
                  </a:moveTo>
                  <a:cubicBezTo>
                    <a:pt x="196815" y="0"/>
                    <a:pt x="239703" y="0"/>
                    <a:pt x="239703" y="0"/>
                  </a:cubicBezTo>
                  <a:lnTo>
                    <a:pt x="239703" y="1018128"/>
                  </a:lnTo>
                  <a:cubicBezTo>
                    <a:pt x="239703" y="1018128"/>
                    <a:pt x="196815" y="1018128"/>
                    <a:pt x="143910" y="1018128"/>
                  </a:cubicBezTo>
                  <a:lnTo>
                    <a:pt x="95792" y="1018128"/>
                  </a:lnTo>
                  <a:cubicBezTo>
                    <a:pt x="42888" y="1018128"/>
                    <a:pt x="0" y="1018128"/>
                    <a:pt x="0" y="1018128"/>
                  </a:cubicBezTo>
                  <a:lnTo>
                    <a:pt x="0" y="0"/>
                  </a:lnTo>
                  <a:cubicBezTo>
                    <a:pt x="0" y="0"/>
                    <a:pt x="42887" y="0"/>
                    <a:pt x="95792" y="0"/>
                  </a:cubicBez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8" name="任意多边形: 形状 987">
              <a:extLst>
                <a:ext uri="{FF2B5EF4-FFF2-40B4-BE49-F238E27FC236}">
                  <a16:creationId xmlns:a16="http://schemas.microsoft.com/office/drawing/2014/main" id="{5377B8F9-A98F-0018-94BC-13F625A2C1DE}"/>
                </a:ext>
              </a:extLst>
            </p:cNvPr>
            <p:cNvSpPr/>
            <p:nvPr/>
          </p:nvSpPr>
          <p:spPr>
            <a:xfrm>
              <a:off x="6304659" y="3687241"/>
              <a:ext cx="94351" cy="1075116"/>
            </a:xfrm>
            <a:custGeom>
              <a:avLst/>
              <a:gdLst>
                <a:gd name="connsiteX0" fmla="*/ 0 w 94351"/>
                <a:gd name="connsiteY0" fmla="*/ 0 h 1075116"/>
                <a:gd name="connsiteX1" fmla="*/ 94351 w 94351"/>
                <a:gd name="connsiteY1" fmla="*/ 0 h 1075116"/>
                <a:gd name="connsiteX2" fmla="*/ 94351 w 94351"/>
                <a:gd name="connsiteY2" fmla="*/ 1075116 h 1075116"/>
                <a:gd name="connsiteX3" fmla="*/ 0 w 94351"/>
                <a:gd name="connsiteY3" fmla="*/ 1075116 h 107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1075116">
                  <a:moveTo>
                    <a:pt x="0" y="0"/>
                  </a:moveTo>
                  <a:lnTo>
                    <a:pt x="94351" y="0"/>
                  </a:lnTo>
                  <a:lnTo>
                    <a:pt x="94351" y="1075116"/>
                  </a:lnTo>
                  <a:lnTo>
                    <a:pt x="0" y="1075116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9" name="任意多边形: 形状 988">
              <a:extLst>
                <a:ext uri="{FF2B5EF4-FFF2-40B4-BE49-F238E27FC236}">
                  <a16:creationId xmlns:a16="http://schemas.microsoft.com/office/drawing/2014/main" id="{E8ECAEB0-6590-4E7A-DB39-968FA98C3C2A}"/>
                </a:ext>
              </a:extLst>
            </p:cNvPr>
            <p:cNvSpPr/>
            <p:nvPr/>
          </p:nvSpPr>
          <p:spPr>
            <a:xfrm>
              <a:off x="6274945" y="3687241"/>
              <a:ext cx="65524" cy="1075116"/>
            </a:xfrm>
            <a:custGeom>
              <a:avLst/>
              <a:gdLst>
                <a:gd name="connsiteX0" fmla="*/ 0 w 65524"/>
                <a:gd name="connsiteY0" fmla="*/ 0 h 1075116"/>
                <a:gd name="connsiteX1" fmla="*/ 65525 w 65524"/>
                <a:gd name="connsiteY1" fmla="*/ 0 h 1075116"/>
                <a:gd name="connsiteX2" fmla="*/ 65525 w 65524"/>
                <a:gd name="connsiteY2" fmla="*/ 1075116 h 1075116"/>
                <a:gd name="connsiteX3" fmla="*/ 0 w 65524"/>
                <a:gd name="connsiteY3" fmla="*/ 1075116 h 107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1075116">
                  <a:moveTo>
                    <a:pt x="0" y="0"/>
                  </a:moveTo>
                  <a:lnTo>
                    <a:pt x="65525" y="0"/>
                  </a:lnTo>
                  <a:lnTo>
                    <a:pt x="65525" y="1075116"/>
                  </a:lnTo>
                  <a:lnTo>
                    <a:pt x="0" y="1075116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" name="任意多边形: 形状 989">
              <a:extLst>
                <a:ext uri="{FF2B5EF4-FFF2-40B4-BE49-F238E27FC236}">
                  <a16:creationId xmlns:a16="http://schemas.microsoft.com/office/drawing/2014/main" id="{1FCD3696-5C9F-E472-695A-169F5E551CC8}"/>
                </a:ext>
              </a:extLst>
            </p:cNvPr>
            <p:cNvSpPr/>
            <p:nvPr/>
          </p:nvSpPr>
          <p:spPr>
            <a:xfrm>
              <a:off x="6254656" y="3687130"/>
              <a:ext cx="1122014" cy="106103"/>
            </a:xfrm>
            <a:custGeom>
              <a:avLst/>
              <a:gdLst>
                <a:gd name="connsiteX0" fmla="*/ 0 w 1122014"/>
                <a:gd name="connsiteY0" fmla="*/ 0 h 106103"/>
                <a:gd name="connsiteX1" fmla="*/ 1122015 w 1122014"/>
                <a:gd name="connsiteY1" fmla="*/ 0 h 106103"/>
                <a:gd name="connsiteX2" fmla="*/ 1122015 w 1122014"/>
                <a:gd name="connsiteY2" fmla="*/ 106104 h 106103"/>
                <a:gd name="connsiteX3" fmla="*/ 0 w 1122014"/>
                <a:gd name="connsiteY3" fmla="*/ 106104 h 10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2014" h="106103">
                  <a:moveTo>
                    <a:pt x="0" y="0"/>
                  </a:moveTo>
                  <a:lnTo>
                    <a:pt x="1122015" y="0"/>
                  </a:lnTo>
                  <a:lnTo>
                    <a:pt x="1122015" y="106104"/>
                  </a:lnTo>
                  <a:lnTo>
                    <a:pt x="0" y="106104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" name="任意多边形: 形状 990">
              <a:extLst>
                <a:ext uri="{FF2B5EF4-FFF2-40B4-BE49-F238E27FC236}">
                  <a16:creationId xmlns:a16="http://schemas.microsoft.com/office/drawing/2014/main" id="{FF868F94-1844-1FB8-FAA5-CA13B9B94E48}"/>
                </a:ext>
              </a:extLst>
            </p:cNvPr>
            <p:cNvSpPr/>
            <p:nvPr/>
          </p:nvSpPr>
          <p:spPr>
            <a:xfrm>
              <a:off x="7418912" y="3793234"/>
              <a:ext cx="94351" cy="969012"/>
            </a:xfrm>
            <a:custGeom>
              <a:avLst/>
              <a:gdLst>
                <a:gd name="connsiteX0" fmla="*/ 0 w 94351"/>
                <a:gd name="connsiteY0" fmla="*/ 0 h 969012"/>
                <a:gd name="connsiteX1" fmla="*/ 94351 w 94351"/>
                <a:gd name="connsiteY1" fmla="*/ 0 h 969012"/>
                <a:gd name="connsiteX2" fmla="*/ 94351 w 94351"/>
                <a:gd name="connsiteY2" fmla="*/ 969013 h 969012"/>
                <a:gd name="connsiteX3" fmla="*/ 0 w 94351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969012">
                  <a:moveTo>
                    <a:pt x="0" y="0"/>
                  </a:moveTo>
                  <a:lnTo>
                    <a:pt x="94351" y="0"/>
                  </a:lnTo>
                  <a:lnTo>
                    <a:pt x="94351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2" name="任意多边形: 形状 991">
              <a:extLst>
                <a:ext uri="{FF2B5EF4-FFF2-40B4-BE49-F238E27FC236}">
                  <a16:creationId xmlns:a16="http://schemas.microsoft.com/office/drawing/2014/main" id="{F781E504-CB75-75CA-6743-DE4768147FEB}"/>
                </a:ext>
              </a:extLst>
            </p:cNvPr>
            <p:cNvSpPr/>
            <p:nvPr/>
          </p:nvSpPr>
          <p:spPr>
            <a:xfrm>
              <a:off x="7389088" y="3793234"/>
              <a:ext cx="65524" cy="969012"/>
            </a:xfrm>
            <a:custGeom>
              <a:avLst/>
              <a:gdLst>
                <a:gd name="connsiteX0" fmla="*/ 0 w 65524"/>
                <a:gd name="connsiteY0" fmla="*/ 0 h 969012"/>
                <a:gd name="connsiteX1" fmla="*/ 65525 w 65524"/>
                <a:gd name="connsiteY1" fmla="*/ 0 h 969012"/>
                <a:gd name="connsiteX2" fmla="*/ 65525 w 65524"/>
                <a:gd name="connsiteY2" fmla="*/ 969013 h 969012"/>
                <a:gd name="connsiteX3" fmla="*/ 0 w 65524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969012">
                  <a:moveTo>
                    <a:pt x="0" y="0"/>
                  </a:moveTo>
                  <a:lnTo>
                    <a:pt x="65525" y="0"/>
                  </a:lnTo>
                  <a:lnTo>
                    <a:pt x="65525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3" name="任意多边形: 形状 992">
              <a:extLst>
                <a:ext uri="{FF2B5EF4-FFF2-40B4-BE49-F238E27FC236}">
                  <a16:creationId xmlns:a16="http://schemas.microsoft.com/office/drawing/2014/main" id="{6808BBAA-C310-5517-A7C7-F41C8222A9C5}"/>
                </a:ext>
              </a:extLst>
            </p:cNvPr>
            <p:cNvSpPr/>
            <p:nvPr/>
          </p:nvSpPr>
          <p:spPr>
            <a:xfrm>
              <a:off x="8015731" y="3793234"/>
              <a:ext cx="94351" cy="969012"/>
            </a:xfrm>
            <a:custGeom>
              <a:avLst/>
              <a:gdLst>
                <a:gd name="connsiteX0" fmla="*/ 0 w 94351"/>
                <a:gd name="connsiteY0" fmla="*/ 0 h 969012"/>
                <a:gd name="connsiteX1" fmla="*/ 94351 w 94351"/>
                <a:gd name="connsiteY1" fmla="*/ 0 h 969012"/>
                <a:gd name="connsiteX2" fmla="*/ 94351 w 94351"/>
                <a:gd name="connsiteY2" fmla="*/ 969013 h 969012"/>
                <a:gd name="connsiteX3" fmla="*/ 0 w 94351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969012">
                  <a:moveTo>
                    <a:pt x="0" y="0"/>
                  </a:moveTo>
                  <a:lnTo>
                    <a:pt x="94351" y="0"/>
                  </a:lnTo>
                  <a:lnTo>
                    <a:pt x="94351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4" name="任意多边形: 形状 993">
              <a:extLst>
                <a:ext uri="{FF2B5EF4-FFF2-40B4-BE49-F238E27FC236}">
                  <a16:creationId xmlns:a16="http://schemas.microsoft.com/office/drawing/2014/main" id="{A5F9BE83-02ED-6C1B-AADC-D899D8B797B8}"/>
                </a:ext>
              </a:extLst>
            </p:cNvPr>
            <p:cNvSpPr/>
            <p:nvPr/>
          </p:nvSpPr>
          <p:spPr>
            <a:xfrm>
              <a:off x="7986017" y="3793234"/>
              <a:ext cx="65524" cy="969012"/>
            </a:xfrm>
            <a:custGeom>
              <a:avLst/>
              <a:gdLst>
                <a:gd name="connsiteX0" fmla="*/ 0 w 65524"/>
                <a:gd name="connsiteY0" fmla="*/ 0 h 969012"/>
                <a:gd name="connsiteX1" fmla="*/ 65525 w 65524"/>
                <a:gd name="connsiteY1" fmla="*/ 0 h 969012"/>
                <a:gd name="connsiteX2" fmla="*/ 65525 w 65524"/>
                <a:gd name="connsiteY2" fmla="*/ 969013 h 969012"/>
                <a:gd name="connsiteX3" fmla="*/ 0 w 65524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969012">
                  <a:moveTo>
                    <a:pt x="0" y="0"/>
                  </a:moveTo>
                  <a:lnTo>
                    <a:pt x="65525" y="0"/>
                  </a:lnTo>
                  <a:lnTo>
                    <a:pt x="65525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5" name="任意多边形: 形状 994">
              <a:extLst>
                <a:ext uri="{FF2B5EF4-FFF2-40B4-BE49-F238E27FC236}">
                  <a16:creationId xmlns:a16="http://schemas.microsoft.com/office/drawing/2014/main" id="{C2D4F817-4A48-1088-885B-063E662EE7CE}"/>
                </a:ext>
              </a:extLst>
            </p:cNvPr>
            <p:cNvSpPr/>
            <p:nvPr/>
          </p:nvSpPr>
          <p:spPr>
            <a:xfrm>
              <a:off x="6901588" y="3793234"/>
              <a:ext cx="94351" cy="969012"/>
            </a:xfrm>
            <a:custGeom>
              <a:avLst/>
              <a:gdLst>
                <a:gd name="connsiteX0" fmla="*/ 0 w 94351"/>
                <a:gd name="connsiteY0" fmla="*/ 0 h 969012"/>
                <a:gd name="connsiteX1" fmla="*/ 94351 w 94351"/>
                <a:gd name="connsiteY1" fmla="*/ 0 h 969012"/>
                <a:gd name="connsiteX2" fmla="*/ 94351 w 94351"/>
                <a:gd name="connsiteY2" fmla="*/ 969013 h 969012"/>
                <a:gd name="connsiteX3" fmla="*/ 0 w 94351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969012">
                  <a:moveTo>
                    <a:pt x="0" y="0"/>
                  </a:moveTo>
                  <a:lnTo>
                    <a:pt x="94351" y="0"/>
                  </a:lnTo>
                  <a:lnTo>
                    <a:pt x="94351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6" name="任意多边形: 形状 995">
              <a:extLst>
                <a:ext uri="{FF2B5EF4-FFF2-40B4-BE49-F238E27FC236}">
                  <a16:creationId xmlns:a16="http://schemas.microsoft.com/office/drawing/2014/main" id="{097CF392-8A41-AF1A-3351-B5A9DD54499C}"/>
                </a:ext>
              </a:extLst>
            </p:cNvPr>
            <p:cNvSpPr/>
            <p:nvPr/>
          </p:nvSpPr>
          <p:spPr>
            <a:xfrm>
              <a:off x="6871764" y="3793234"/>
              <a:ext cx="65524" cy="969012"/>
            </a:xfrm>
            <a:custGeom>
              <a:avLst/>
              <a:gdLst>
                <a:gd name="connsiteX0" fmla="*/ 0 w 65524"/>
                <a:gd name="connsiteY0" fmla="*/ 0 h 969012"/>
                <a:gd name="connsiteX1" fmla="*/ 65525 w 65524"/>
                <a:gd name="connsiteY1" fmla="*/ 0 h 969012"/>
                <a:gd name="connsiteX2" fmla="*/ 65525 w 65524"/>
                <a:gd name="connsiteY2" fmla="*/ 969013 h 969012"/>
                <a:gd name="connsiteX3" fmla="*/ 0 w 65524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969012">
                  <a:moveTo>
                    <a:pt x="0" y="0"/>
                  </a:moveTo>
                  <a:lnTo>
                    <a:pt x="65525" y="0"/>
                  </a:lnTo>
                  <a:lnTo>
                    <a:pt x="65525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7" name="任意多边形: 形状 996">
              <a:extLst>
                <a:ext uri="{FF2B5EF4-FFF2-40B4-BE49-F238E27FC236}">
                  <a16:creationId xmlns:a16="http://schemas.microsoft.com/office/drawing/2014/main" id="{3692AA1F-AD9C-DCCE-822F-3388405F5B28}"/>
                </a:ext>
              </a:extLst>
            </p:cNvPr>
            <p:cNvSpPr/>
            <p:nvPr/>
          </p:nvSpPr>
          <p:spPr>
            <a:xfrm>
              <a:off x="7376781" y="3687241"/>
              <a:ext cx="733411" cy="106103"/>
            </a:xfrm>
            <a:custGeom>
              <a:avLst/>
              <a:gdLst>
                <a:gd name="connsiteX0" fmla="*/ 0 w 733411"/>
                <a:gd name="connsiteY0" fmla="*/ 0 h 106103"/>
                <a:gd name="connsiteX1" fmla="*/ 733412 w 733411"/>
                <a:gd name="connsiteY1" fmla="*/ 0 h 106103"/>
                <a:gd name="connsiteX2" fmla="*/ 733412 w 733411"/>
                <a:gd name="connsiteY2" fmla="*/ 106104 h 106103"/>
                <a:gd name="connsiteX3" fmla="*/ 0 w 733411"/>
                <a:gd name="connsiteY3" fmla="*/ 106104 h 10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411" h="106103">
                  <a:moveTo>
                    <a:pt x="0" y="0"/>
                  </a:moveTo>
                  <a:lnTo>
                    <a:pt x="733412" y="0"/>
                  </a:lnTo>
                  <a:lnTo>
                    <a:pt x="733412" y="106104"/>
                  </a:lnTo>
                  <a:lnTo>
                    <a:pt x="0" y="106104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8" name="任意多边形: 形状 997">
              <a:extLst>
                <a:ext uri="{FF2B5EF4-FFF2-40B4-BE49-F238E27FC236}">
                  <a16:creationId xmlns:a16="http://schemas.microsoft.com/office/drawing/2014/main" id="{CDE3522A-B55A-EE3E-0A7C-436CAB47FE93}"/>
                </a:ext>
              </a:extLst>
            </p:cNvPr>
            <p:cNvSpPr/>
            <p:nvPr/>
          </p:nvSpPr>
          <p:spPr>
            <a:xfrm>
              <a:off x="7329439" y="3030774"/>
              <a:ext cx="541050" cy="654138"/>
            </a:xfrm>
            <a:custGeom>
              <a:avLst/>
              <a:gdLst>
                <a:gd name="connsiteX0" fmla="*/ 0 w 541050"/>
                <a:gd name="connsiteY0" fmla="*/ 654139 h 654138"/>
                <a:gd name="connsiteX1" fmla="*/ 481513 w 541050"/>
                <a:gd name="connsiteY1" fmla="*/ 654139 h 654138"/>
                <a:gd name="connsiteX2" fmla="*/ 541050 w 541050"/>
                <a:gd name="connsiteY2" fmla="*/ 0 h 654138"/>
                <a:gd name="connsiteX3" fmla="*/ 59538 w 541050"/>
                <a:gd name="connsiteY3" fmla="*/ 0 h 654138"/>
                <a:gd name="connsiteX4" fmla="*/ 0 w 541050"/>
                <a:gd name="connsiteY4" fmla="*/ 654139 h 65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050" h="654138">
                  <a:moveTo>
                    <a:pt x="0" y="654139"/>
                  </a:moveTo>
                  <a:lnTo>
                    <a:pt x="481513" y="654139"/>
                  </a:lnTo>
                  <a:lnTo>
                    <a:pt x="541050" y="0"/>
                  </a:lnTo>
                  <a:lnTo>
                    <a:pt x="59538" y="0"/>
                  </a:lnTo>
                  <a:lnTo>
                    <a:pt x="0" y="654139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9" name="任意多边形: 形状 998">
              <a:extLst>
                <a:ext uri="{FF2B5EF4-FFF2-40B4-BE49-F238E27FC236}">
                  <a16:creationId xmlns:a16="http://schemas.microsoft.com/office/drawing/2014/main" id="{116812B5-3625-B1AB-34C8-797A468F12A9}"/>
                </a:ext>
              </a:extLst>
            </p:cNvPr>
            <p:cNvSpPr/>
            <p:nvPr/>
          </p:nvSpPr>
          <p:spPr>
            <a:xfrm>
              <a:off x="7304493" y="3030774"/>
              <a:ext cx="541050" cy="654138"/>
            </a:xfrm>
            <a:custGeom>
              <a:avLst/>
              <a:gdLst>
                <a:gd name="connsiteX0" fmla="*/ 0 w 541050"/>
                <a:gd name="connsiteY0" fmla="*/ 654139 h 654138"/>
                <a:gd name="connsiteX1" fmla="*/ 481513 w 541050"/>
                <a:gd name="connsiteY1" fmla="*/ 654139 h 654138"/>
                <a:gd name="connsiteX2" fmla="*/ 541050 w 541050"/>
                <a:gd name="connsiteY2" fmla="*/ 0 h 654138"/>
                <a:gd name="connsiteX3" fmla="*/ 59538 w 541050"/>
                <a:gd name="connsiteY3" fmla="*/ 0 h 654138"/>
                <a:gd name="connsiteX4" fmla="*/ 0 w 541050"/>
                <a:gd name="connsiteY4" fmla="*/ 654139 h 65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050" h="654138">
                  <a:moveTo>
                    <a:pt x="0" y="654139"/>
                  </a:moveTo>
                  <a:lnTo>
                    <a:pt x="481513" y="654139"/>
                  </a:lnTo>
                  <a:lnTo>
                    <a:pt x="541050" y="0"/>
                  </a:lnTo>
                  <a:lnTo>
                    <a:pt x="59538" y="0"/>
                  </a:lnTo>
                  <a:lnTo>
                    <a:pt x="0" y="654139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0" name="任意多边形: 形状 999">
              <a:extLst>
                <a:ext uri="{FF2B5EF4-FFF2-40B4-BE49-F238E27FC236}">
                  <a16:creationId xmlns:a16="http://schemas.microsoft.com/office/drawing/2014/main" id="{1DB3B3FD-F393-2DAC-174E-E04F334C7AC7}"/>
                </a:ext>
              </a:extLst>
            </p:cNvPr>
            <p:cNvSpPr/>
            <p:nvPr/>
          </p:nvSpPr>
          <p:spPr>
            <a:xfrm>
              <a:off x="7383544" y="3103173"/>
              <a:ext cx="382948" cy="509341"/>
            </a:xfrm>
            <a:custGeom>
              <a:avLst/>
              <a:gdLst>
                <a:gd name="connsiteX0" fmla="*/ 336604 w 382948"/>
                <a:gd name="connsiteY0" fmla="*/ 509341 h 509341"/>
                <a:gd name="connsiteX1" fmla="*/ 382949 w 382948"/>
                <a:gd name="connsiteY1" fmla="*/ 0 h 509341"/>
                <a:gd name="connsiteX2" fmla="*/ 46344 w 382948"/>
                <a:gd name="connsiteY2" fmla="*/ 0 h 509341"/>
                <a:gd name="connsiteX3" fmla="*/ 0 w 382948"/>
                <a:gd name="connsiteY3" fmla="*/ 509341 h 509341"/>
                <a:gd name="connsiteX4" fmla="*/ 336604 w 382948"/>
                <a:gd name="connsiteY4" fmla="*/ 509341 h 50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2948" h="509341">
                  <a:moveTo>
                    <a:pt x="336604" y="509341"/>
                  </a:moveTo>
                  <a:lnTo>
                    <a:pt x="382949" y="0"/>
                  </a:lnTo>
                  <a:lnTo>
                    <a:pt x="46344" y="0"/>
                  </a:lnTo>
                  <a:lnTo>
                    <a:pt x="0" y="509341"/>
                  </a:lnTo>
                  <a:lnTo>
                    <a:pt x="336604" y="50934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1" name="任意多边形: 形状 1000">
              <a:extLst>
                <a:ext uri="{FF2B5EF4-FFF2-40B4-BE49-F238E27FC236}">
                  <a16:creationId xmlns:a16="http://schemas.microsoft.com/office/drawing/2014/main" id="{36B27976-0711-F82C-F0B2-D4DF91A11A17}"/>
                </a:ext>
              </a:extLst>
            </p:cNvPr>
            <p:cNvSpPr/>
            <p:nvPr/>
          </p:nvSpPr>
          <p:spPr>
            <a:xfrm>
              <a:off x="4810672" y="1472371"/>
              <a:ext cx="796053" cy="3289874"/>
            </a:xfrm>
            <a:custGeom>
              <a:avLst/>
              <a:gdLst>
                <a:gd name="connsiteX0" fmla="*/ 0 w 796053"/>
                <a:gd name="connsiteY0" fmla="*/ 0 h 3289874"/>
                <a:gd name="connsiteX1" fmla="*/ 796054 w 796053"/>
                <a:gd name="connsiteY1" fmla="*/ 0 h 3289874"/>
                <a:gd name="connsiteX2" fmla="*/ 796054 w 796053"/>
                <a:gd name="connsiteY2" fmla="*/ 3289875 h 3289874"/>
                <a:gd name="connsiteX3" fmla="*/ 0 w 796053"/>
                <a:gd name="connsiteY3" fmla="*/ 3289875 h 328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53" h="3289874">
                  <a:moveTo>
                    <a:pt x="0" y="0"/>
                  </a:moveTo>
                  <a:lnTo>
                    <a:pt x="796054" y="0"/>
                  </a:lnTo>
                  <a:lnTo>
                    <a:pt x="796054" y="3289875"/>
                  </a:lnTo>
                  <a:lnTo>
                    <a:pt x="0" y="3289875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" name="任意多边形: 形状 1001">
              <a:extLst>
                <a:ext uri="{FF2B5EF4-FFF2-40B4-BE49-F238E27FC236}">
                  <a16:creationId xmlns:a16="http://schemas.microsoft.com/office/drawing/2014/main" id="{07C9C15A-850D-4D79-5A8C-1B09365CAEB3}"/>
                </a:ext>
              </a:extLst>
            </p:cNvPr>
            <p:cNvSpPr/>
            <p:nvPr/>
          </p:nvSpPr>
          <p:spPr>
            <a:xfrm>
              <a:off x="4886840" y="1538894"/>
              <a:ext cx="643717" cy="3156829"/>
            </a:xfrm>
            <a:custGeom>
              <a:avLst/>
              <a:gdLst>
                <a:gd name="connsiteX0" fmla="*/ 0 w 643717"/>
                <a:gd name="connsiteY0" fmla="*/ 0 h 3156829"/>
                <a:gd name="connsiteX1" fmla="*/ 643717 w 643717"/>
                <a:gd name="connsiteY1" fmla="*/ 0 h 3156829"/>
                <a:gd name="connsiteX2" fmla="*/ 643717 w 643717"/>
                <a:gd name="connsiteY2" fmla="*/ 3156830 h 3156829"/>
                <a:gd name="connsiteX3" fmla="*/ 0 w 643717"/>
                <a:gd name="connsiteY3" fmla="*/ 3156830 h 315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3156829">
                  <a:moveTo>
                    <a:pt x="0" y="0"/>
                  </a:moveTo>
                  <a:lnTo>
                    <a:pt x="643717" y="0"/>
                  </a:lnTo>
                  <a:lnTo>
                    <a:pt x="643717" y="3156830"/>
                  </a:lnTo>
                  <a:lnTo>
                    <a:pt x="0" y="3156830"/>
                  </a:lnTo>
                  <a:close/>
                </a:path>
              </a:pathLst>
            </a:custGeom>
            <a:solidFill>
              <a:srgbClr val="FAFAFA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" name="任意多边形: 形状 1002">
              <a:extLst>
                <a:ext uri="{FF2B5EF4-FFF2-40B4-BE49-F238E27FC236}">
                  <a16:creationId xmlns:a16="http://schemas.microsoft.com/office/drawing/2014/main" id="{7C8A9DD5-BB90-CDE4-C814-2F857E4A7A41}"/>
                </a:ext>
              </a:extLst>
            </p:cNvPr>
            <p:cNvSpPr/>
            <p:nvPr/>
          </p:nvSpPr>
          <p:spPr>
            <a:xfrm>
              <a:off x="3980803" y="1472371"/>
              <a:ext cx="796053" cy="3289874"/>
            </a:xfrm>
            <a:custGeom>
              <a:avLst/>
              <a:gdLst>
                <a:gd name="connsiteX0" fmla="*/ 0 w 796053"/>
                <a:gd name="connsiteY0" fmla="*/ 0 h 3289874"/>
                <a:gd name="connsiteX1" fmla="*/ 796054 w 796053"/>
                <a:gd name="connsiteY1" fmla="*/ 0 h 3289874"/>
                <a:gd name="connsiteX2" fmla="*/ 796054 w 796053"/>
                <a:gd name="connsiteY2" fmla="*/ 3289875 h 3289874"/>
                <a:gd name="connsiteX3" fmla="*/ 0 w 796053"/>
                <a:gd name="connsiteY3" fmla="*/ 3289875 h 328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53" h="3289874">
                  <a:moveTo>
                    <a:pt x="0" y="0"/>
                  </a:moveTo>
                  <a:lnTo>
                    <a:pt x="796054" y="0"/>
                  </a:lnTo>
                  <a:lnTo>
                    <a:pt x="796054" y="3289875"/>
                  </a:lnTo>
                  <a:lnTo>
                    <a:pt x="0" y="3289875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" name="任意多边形: 形状 1003">
              <a:extLst>
                <a:ext uri="{FF2B5EF4-FFF2-40B4-BE49-F238E27FC236}">
                  <a16:creationId xmlns:a16="http://schemas.microsoft.com/office/drawing/2014/main" id="{6738FBD1-B3E1-F7B9-90DB-94EAC9307388}"/>
                </a:ext>
              </a:extLst>
            </p:cNvPr>
            <p:cNvSpPr/>
            <p:nvPr/>
          </p:nvSpPr>
          <p:spPr>
            <a:xfrm>
              <a:off x="4776856" y="1485343"/>
              <a:ext cx="33815" cy="3264042"/>
            </a:xfrm>
            <a:custGeom>
              <a:avLst/>
              <a:gdLst>
                <a:gd name="connsiteX0" fmla="*/ 0 w 33815"/>
                <a:gd name="connsiteY0" fmla="*/ 0 h 3264042"/>
                <a:gd name="connsiteX1" fmla="*/ 33816 w 33815"/>
                <a:gd name="connsiteY1" fmla="*/ 0 h 3264042"/>
                <a:gd name="connsiteX2" fmla="*/ 33816 w 33815"/>
                <a:gd name="connsiteY2" fmla="*/ 3264042 h 3264042"/>
                <a:gd name="connsiteX3" fmla="*/ 0 w 33815"/>
                <a:gd name="connsiteY3" fmla="*/ 3264042 h 326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15" h="3264042">
                  <a:moveTo>
                    <a:pt x="0" y="0"/>
                  </a:moveTo>
                  <a:lnTo>
                    <a:pt x="33816" y="0"/>
                  </a:lnTo>
                  <a:lnTo>
                    <a:pt x="33816" y="3264042"/>
                  </a:lnTo>
                  <a:lnTo>
                    <a:pt x="0" y="3264042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" name="任意多边形: 形状 1004">
              <a:extLst>
                <a:ext uri="{FF2B5EF4-FFF2-40B4-BE49-F238E27FC236}">
                  <a16:creationId xmlns:a16="http://schemas.microsoft.com/office/drawing/2014/main" id="{4C2930C9-E4DC-81AA-A5BA-0C687D3BBDEF}"/>
                </a:ext>
              </a:extLst>
            </p:cNvPr>
            <p:cNvSpPr/>
            <p:nvPr/>
          </p:nvSpPr>
          <p:spPr>
            <a:xfrm>
              <a:off x="4056971" y="1538894"/>
              <a:ext cx="643717" cy="3156829"/>
            </a:xfrm>
            <a:custGeom>
              <a:avLst/>
              <a:gdLst>
                <a:gd name="connsiteX0" fmla="*/ 0 w 643717"/>
                <a:gd name="connsiteY0" fmla="*/ 0 h 3156829"/>
                <a:gd name="connsiteX1" fmla="*/ 643717 w 643717"/>
                <a:gd name="connsiteY1" fmla="*/ 0 h 3156829"/>
                <a:gd name="connsiteX2" fmla="*/ 643717 w 643717"/>
                <a:gd name="connsiteY2" fmla="*/ 3156830 h 3156829"/>
                <a:gd name="connsiteX3" fmla="*/ 0 w 643717"/>
                <a:gd name="connsiteY3" fmla="*/ 3156830 h 315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3156829">
                  <a:moveTo>
                    <a:pt x="0" y="0"/>
                  </a:moveTo>
                  <a:lnTo>
                    <a:pt x="643717" y="0"/>
                  </a:lnTo>
                  <a:lnTo>
                    <a:pt x="643717" y="3156830"/>
                  </a:lnTo>
                  <a:lnTo>
                    <a:pt x="0" y="3156830"/>
                  </a:lnTo>
                  <a:close/>
                </a:path>
              </a:pathLst>
            </a:custGeom>
            <a:solidFill>
              <a:srgbClr val="FAFAFA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" name="任意多边形: 形状 1005">
              <a:extLst>
                <a:ext uri="{FF2B5EF4-FFF2-40B4-BE49-F238E27FC236}">
                  <a16:creationId xmlns:a16="http://schemas.microsoft.com/office/drawing/2014/main" id="{024DA9F6-F07D-45BA-CBE3-15C76925632C}"/>
                </a:ext>
              </a:extLst>
            </p:cNvPr>
            <p:cNvSpPr/>
            <p:nvPr/>
          </p:nvSpPr>
          <p:spPr>
            <a:xfrm>
              <a:off x="3878247" y="1418266"/>
              <a:ext cx="1831034" cy="29602"/>
            </a:xfrm>
            <a:custGeom>
              <a:avLst/>
              <a:gdLst>
                <a:gd name="connsiteX0" fmla="*/ 1818839 w 1831034"/>
                <a:gd name="connsiteY0" fmla="*/ 0 h 29602"/>
                <a:gd name="connsiteX1" fmla="*/ 1831035 w 1831034"/>
                <a:gd name="connsiteY1" fmla="*/ 0 h 29602"/>
                <a:gd name="connsiteX2" fmla="*/ 1831035 w 1831034"/>
                <a:gd name="connsiteY2" fmla="*/ 29603 h 29602"/>
                <a:gd name="connsiteX3" fmla="*/ 1818839 w 1831034"/>
                <a:gd name="connsiteY3" fmla="*/ 29603 h 29602"/>
                <a:gd name="connsiteX4" fmla="*/ 12196 w 1831034"/>
                <a:gd name="connsiteY4" fmla="*/ 29603 h 29602"/>
                <a:gd name="connsiteX5" fmla="*/ 0 w 1831034"/>
                <a:gd name="connsiteY5" fmla="*/ 29603 h 29602"/>
                <a:gd name="connsiteX6" fmla="*/ 0 w 1831034"/>
                <a:gd name="connsiteY6" fmla="*/ 0 h 29602"/>
                <a:gd name="connsiteX7" fmla="*/ 12196 w 1831034"/>
                <a:gd name="connsiteY7" fmla="*/ 0 h 2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1034" h="29602">
                  <a:moveTo>
                    <a:pt x="1818839" y="0"/>
                  </a:moveTo>
                  <a:cubicBezTo>
                    <a:pt x="1825574" y="0"/>
                    <a:pt x="1831035" y="0"/>
                    <a:pt x="1831035" y="0"/>
                  </a:cubicBezTo>
                  <a:lnTo>
                    <a:pt x="1831035" y="29603"/>
                  </a:lnTo>
                  <a:cubicBezTo>
                    <a:pt x="1831035" y="29603"/>
                    <a:pt x="1825574" y="29603"/>
                    <a:pt x="1818839" y="29603"/>
                  </a:cubicBezTo>
                  <a:lnTo>
                    <a:pt x="12196" y="29603"/>
                  </a:lnTo>
                  <a:cubicBezTo>
                    <a:pt x="5460" y="29603"/>
                    <a:pt x="0" y="29603"/>
                    <a:pt x="0" y="29603"/>
                  </a:cubicBezTo>
                  <a:lnTo>
                    <a:pt x="0" y="0"/>
                  </a:lnTo>
                  <a:cubicBezTo>
                    <a:pt x="0" y="0"/>
                    <a:pt x="5460" y="0"/>
                    <a:pt x="12196" y="0"/>
                  </a:cubicBez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" name="任意多边形: 形状 1006">
              <a:extLst>
                <a:ext uri="{FF2B5EF4-FFF2-40B4-BE49-F238E27FC236}">
                  <a16:creationId xmlns:a16="http://schemas.microsoft.com/office/drawing/2014/main" id="{AF004651-EB50-3971-E104-EDEF33CC6993}"/>
                </a:ext>
              </a:extLst>
            </p:cNvPr>
            <p:cNvSpPr/>
            <p:nvPr/>
          </p:nvSpPr>
          <p:spPr>
            <a:xfrm>
              <a:off x="4886840" y="1539005"/>
              <a:ext cx="643717" cy="62863"/>
            </a:xfrm>
            <a:custGeom>
              <a:avLst/>
              <a:gdLst>
                <a:gd name="connsiteX0" fmla="*/ 0 w 643717"/>
                <a:gd name="connsiteY0" fmla="*/ 0 h 62863"/>
                <a:gd name="connsiteX1" fmla="*/ 643717 w 643717"/>
                <a:gd name="connsiteY1" fmla="*/ 0 h 62863"/>
                <a:gd name="connsiteX2" fmla="*/ 643717 w 643717"/>
                <a:gd name="connsiteY2" fmla="*/ 62864 h 62863"/>
                <a:gd name="connsiteX3" fmla="*/ 0 w 643717"/>
                <a:gd name="connsiteY3" fmla="*/ 62864 h 6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62863">
                  <a:moveTo>
                    <a:pt x="0" y="0"/>
                  </a:moveTo>
                  <a:lnTo>
                    <a:pt x="643717" y="0"/>
                  </a:lnTo>
                  <a:lnTo>
                    <a:pt x="643717" y="62864"/>
                  </a:lnTo>
                  <a:lnTo>
                    <a:pt x="0" y="62864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" name="任意多边形: 形状 1007">
              <a:extLst>
                <a:ext uri="{FF2B5EF4-FFF2-40B4-BE49-F238E27FC236}">
                  <a16:creationId xmlns:a16="http://schemas.microsoft.com/office/drawing/2014/main" id="{87353830-71EE-6E20-E4CD-6A2383DF3268}"/>
                </a:ext>
              </a:extLst>
            </p:cNvPr>
            <p:cNvSpPr/>
            <p:nvPr/>
          </p:nvSpPr>
          <p:spPr>
            <a:xfrm>
              <a:off x="4886730" y="1538894"/>
              <a:ext cx="643717" cy="105992"/>
            </a:xfrm>
            <a:custGeom>
              <a:avLst/>
              <a:gdLst>
                <a:gd name="connsiteX0" fmla="*/ 0 w 643717"/>
                <a:gd name="connsiteY0" fmla="*/ 0 h 105992"/>
                <a:gd name="connsiteX1" fmla="*/ 643717 w 643717"/>
                <a:gd name="connsiteY1" fmla="*/ 0 h 105992"/>
                <a:gd name="connsiteX2" fmla="*/ 643717 w 643717"/>
                <a:gd name="connsiteY2" fmla="*/ 105993 h 105992"/>
                <a:gd name="connsiteX3" fmla="*/ 0 w 643717"/>
                <a:gd name="connsiteY3" fmla="*/ 105993 h 10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105992">
                  <a:moveTo>
                    <a:pt x="0" y="0"/>
                  </a:moveTo>
                  <a:lnTo>
                    <a:pt x="643717" y="0"/>
                  </a:lnTo>
                  <a:lnTo>
                    <a:pt x="643717" y="105993"/>
                  </a:lnTo>
                  <a:lnTo>
                    <a:pt x="0" y="10599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" name="任意多边形: 形状 1008">
              <a:extLst>
                <a:ext uri="{FF2B5EF4-FFF2-40B4-BE49-F238E27FC236}">
                  <a16:creationId xmlns:a16="http://schemas.microsoft.com/office/drawing/2014/main" id="{C7BC4C68-AB22-A9E7-4891-4CB28BF9EA2C}"/>
                </a:ext>
              </a:extLst>
            </p:cNvPr>
            <p:cNvSpPr/>
            <p:nvPr/>
          </p:nvSpPr>
          <p:spPr>
            <a:xfrm>
              <a:off x="4056971" y="1538894"/>
              <a:ext cx="643717" cy="231609"/>
            </a:xfrm>
            <a:custGeom>
              <a:avLst/>
              <a:gdLst>
                <a:gd name="connsiteX0" fmla="*/ 0 w 643717"/>
                <a:gd name="connsiteY0" fmla="*/ 0 h 231609"/>
                <a:gd name="connsiteX1" fmla="*/ 643717 w 643717"/>
                <a:gd name="connsiteY1" fmla="*/ 0 h 231609"/>
                <a:gd name="connsiteX2" fmla="*/ 643717 w 643717"/>
                <a:gd name="connsiteY2" fmla="*/ 231609 h 231609"/>
                <a:gd name="connsiteX3" fmla="*/ 0 w 643717"/>
                <a:gd name="connsiteY3" fmla="*/ 231609 h 231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231609">
                  <a:moveTo>
                    <a:pt x="0" y="0"/>
                  </a:moveTo>
                  <a:lnTo>
                    <a:pt x="643717" y="0"/>
                  </a:lnTo>
                  <a:lnTo>
                    <a:pt x="643717" y="231609"/>
                  </a:lnTo>
                  <a:lnTo>
                    <a:pt x="0" y="231609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10" name="图形 1113">
              <a:extLst>
                <a:ext uri="{FF2B5EF4-FFF2-40B4-BE49-F238E27FC236}">
                  <a16:creationId xmlns:a16="http://schemas.microsoft.com/office/drawing/2014/main" id="{AA694755-DC0D-6A8B-3356-9E879661014B}"/>
                </a:ext>
              </a:extLst>
            </p:cNvPr>
            <p:cNvGrpSpPr/>
            <p:nvPr/>
          </p:nvGrpSpPr>
          <p:grpSpPr>
            <a:xfrm>
              <a:off x="5438978" y="1349194"/>
              <a:ext cx="250235" cy="3372584"/>
              <a:chOff x="5438978" y="1349194"/>
              <a:chExt cx="250235" cy="3372584"/>
            </a:xfrm>
          </p:grpSpPr>
          <p:sp>
            <p:nvSpPr>
              <p:cNvPr id="1172" name="任意多边形: 形状 1171">
                <a:extLst>
                  <a:ext uri="{FF2B5EF4-FFF2-40B4-BE49-F238E27FC236}">
                    <a16:creationId xmlns:a16="http://schemas.microsoft.com/office/drawing/2014/main" id="{9F75E630-2FC5-4713-C0FF-66A3CBCEDFC8}"/>
                  </a:ext>
                </a:extLst>
              </p:cNvPr>
              <p:cNvSpPr/>
              <p:nvPr/>
            </p:nvSpPr>
            <p:spPr>
              <a:xfrm>
                <a:off x="5438978" y="1349194"/>
                <a:ext cx="122845" cy="3372584"/>
              </a:xfrm>
              <a:custGeom>
                <a:avLst/>
                <a:gdLst>
                  <a:gd name="connsiteX0" fmla="*/ 0 w 122845"/>
                  <a:gd name="connsiteY0" fmla="*/ 0 h 3372584"/>
                  <a:gd name="connsiteX1" fmla="*/ 122845 w 122845"/>
                  <a:gd name="connsiteY1" fmla="*/ 0 h 3372584"/>
                  <a:gd name="connsiteX2" fmla="*/ 122845 w 122845"/>
                  <a:gd name="connsiteY2" fmla="*/ 3372585 h 3372584"/>
                  <a:gd name="connsiteX3" fmla="*/ 0 w 12284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5" h="3372584">
                    <a:moveTo>
                      <a:pt x="0" y="0"/>
                    </a:moveTo>
                    <a:lnTo>
                      <a:pt x="122845" y="0"/>
                    </a:lnTo>
                    <a:lnTo>
                      <a:pt x="12284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" name="任意多边形: 形状 1172">
                <a:extLst>
                  <a:ext uri="{FF2B5EF4-FFF2-40B4-BE49-F238E27FC236}">
                    <a16:creationId xmlns:a16="http://schemas.microsoft.com/office/drawing/2014/main" id="{2EA00FD6-83B8-0EF1-1D81-519C44C3C25C}"/>
                  </a:ext>
                </a:extLst>
              </p:cNvPr>
              <p:cNvSpPr/>
              <p:nvPr/>
            </p:nvSpPr>
            <p:spPr>
              <a:xfrm>
                <a:off x="5471463" y="1349194"/>
                <a:ext cx="57985" cy="3372584"/>
              </a:xfrm>
              <a:custGeom>
                <a:avLst/>
                <a:gdLst>
                  <a:gd name="connsiteX0" fmla="*/ 0 w 57985"/>
                  <a:gd name="connsiteY0" fmla="*/ 0 h 3372584"/>
                  <a:gd name="connsiteX1" fmla="*/ 57985 w 57985"/>
                  <a:gd name="connsiteY1" fmla="*/ 0 h 3372584"/>
                  <a:gd name="connsiteX2" fmla="*/ 57985 w 57985"/>
                  <a:gd name="connsiteY2" fmla="*/ 3372585 h 3372584"/>
                  <a:gd name="connsiteX3" fmla="*/ 0 w 5798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5" h="3372584">
                    <a:moveTo>
                      <a:pt x="0" y="0"/>
                    </a:moveTo>
                    <a:lnTo>
                      <a:pt x="57985" y="0"/>
                    </a:lnTo>
                    <a:lnTo>
                      <a:pt x="5798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" name="任意多边形: 形状 1173">
                <a:extLst>
                  <a:ext uri="{FF2B5EF4-FFF2-40B4-BE49-F238E27FC236}">
                    <a16:creationId xmlns:a16="http://schemas.microsoft.com/office/drawing/2014/main" id="{06AACD97-9CFA-772E-8390-B528D4755384}"/>
                  </a:ext>
                </a:extLst>
              </p:cNvPr>
              <p:cNvSpPr/>
              <p:nvPr/>
            </p:nvSpPr>
            <p:spPr>
              <a:xfrm>
                <a:off x="5504946" y="1349194"/>
                <a:ext cx="122845" cy="3372584"/>
              </a:xfrm>
              <a:custGeom>
                <a:avLst/>
                <a:gdLst>
                  <a:gd name="connsiteX0" fmla="*/ 0 w 122845"/>
                  <a:gd name="connsiteY0" fmla="*/ 0 h 3372584"/>
                  <a:gd name="connsiteX1" fmla="*/ 122845 w 122845"/>
                  <a:gd name="connsiteY1" fmla="*/ 0 h 3372584"/>
                  <a:gd name="connsiteX2" fmla="*/ 122845 w 122845"/>
                  <a:gd name="connsiteY2" fmla="*/ 3372585 h 3372584"/>
                  <a:gd name="connsiteX3" fmla="*/ 0 w 12284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5" h="3372584">
                    <a:moveTo>
                      <a:pt x="0" y="0"/>
                    </a:moveTo>
                    <a:lnTo>
                      <a:pt x="122845" y="0"/>
                    </a:lnTo>
                    <a:lnTo>
                      <a:pt x="12284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" name="任意多边形: 形状 1174">
                <a:extLst>
                  <a:ext uri="{FF2B5EF4-FFF2-40B4-BE49-F238E27FC236}">
                    <a16:creationId xmlns:a16="http://schemas.microsoft.com/office/drawing/2014/main" id="{D7504090-70CA-21DA-555D-C1E49C555F20}"/>
                  </a:ext>
                </a:extLst>
              </p:cNvPr>
              <p:cNvSpPr/>
              <p:nvPr/>
            </p:nvSpPr>
            <p:spPr>
              <a:xfrm>
                <a:off x="5537321" y="1349194"/>
                <a:ext cx="57985" cy="3372584"/>
              </a:xfrm>
              <a:custGeom>
                <a:avLst/>
                <a:gdLst>
                  <a:gd name="connsiteX0" fmla="*/ 0 w 57985"/>
                  <a:gd name="connsiteY0" fmla="*/ 0 h 3372584"/>
                  <a:gd name="connsiteX1" fmla="*/ 57985 w 57985"/>
                  <a:gd name="connsiteY1" fmla="*/ 0 h 3372584"/>
                  <a:gd name="connsiteX2" fmla="*/ 57985 w 57985"/>
                  <a:gd name="connsiteY2" fmla="*/ 3372585 h 3372584"/>
                  <a:gd name="connsiteX3" fmla="*/ 0 w 5798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5" h="3372584">
                    <a:moveTo>
                      <a:pt x="0" y="0"/>
                    </a:moveTo>
                    <a:lnTo>
                      <a:pt x="57985" y="0"/>
                    </a:lnTo>
                    <a:lnTo>
                      <a:pt x="5798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" name="任意多边形: 形状 1175">
                <a:extLst>
                  <a:ext uri="{FF2B5EF4-FFF2-40B4-BE49-F238E27FC236}">
                    <a16:creationId xmlns:a16="http://schemas.microsoft.com/office/drawing/2014/main" id="{9146C425-DC9C-B59A-F820-16AD46A8264E}"/>
                  </a:ext>
                </a:extLst>
              </p:cNvPr>
              <p:cNvSpPr/>
              <p:nvPr/>
            </p:nvSpPr>
            <p:spPr>
              <a:xfrm>
                <a:off x="5566369" y="1349194"/>
                <a:ext cx="122845" cy="3372584"/>
              </a:xfrm>
              <a:custGeom>
                <a:avLst/>
                <a:gdLst>
                  <a:gd name="connsiteX0" fmla="*/ 0 w 122845"/>
                  <a:gd name="connsiteY0" fmla="*/ 0 h 3372584"/>
                  <a:gd name="connsiteX1" fmla="*/ 122845 w 122845"/>
                  <a:gd name="connsiteY1" fmla="*/ 0 h 3372584"/>
                  <a:gd name="connsiteX2" fmla="*/ 122845 w 122845"/>
                  <a:gd name="connsiteY2" fmla="*/ 3372585 h 3372584"/>
                  <a:gd name="connsiteX3" fmla="*/ 0 w 12284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5" h="3372584">
                    <a:moveTo>
                      <a:pt x="0" y="0"/>
                    </a:moveTo>
                    <a:lnTo>
                      <a:pt x="122845" y="0"/>
                    </a:lnTo>
                    <a:lnTo>
                      <a:pt x="12284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11" name="图形 1113">
              <a:extLst>
                <a:ext uri="{FF2B5EF4-FFF2-40B4-BE49-F238E27FC236}">
                  <a16:creationId xmlns:a16="http://schemas.microsoft.com/office/drawing/2014/main" id="{F597C636-CB9A-49FA-E4B7-089B062EE2CA}"/>
                </a:ext>
              </a:extLst>
            </p:cNvPr>
            <p:cNvGrpSpPr/>
            <p:nvPr/>
          </p:nvGrpSpPr>
          <p:grpSpPr>
            <a:xfrm>
              <a:off x="3900199" y="1349194"/>
              <a:ext cx="525750" cy="3372584"/>
              <a:chOff x="3900199" y="1349194"/>
              <a:chExt cx="525750" cy="3372584"/>
            </a:xfrm>
          </p:grpSpPr>
          <p:sp>
            <p:nvSpPr>
              <p:cNvPr id="1167" name="任意多边形: 形状 1166">
                <a:extLst>
                  <a:ext uri="{FF2B5EF4-FFF2-40B4-BE49-F238E27FC236}">
                    <a16:creationId xmlns:a16="http://schemas.microsoft.com/office/drawing/2014/main" id="{783E8737-B4EB-8F71-A194-EFC7EEC094DA}"/>
                  </a:ext>
                </a:extLst>
              </p:cNvPr>
              <p:cNvSpPr/>
              <p:nvPr/>
            </p:nvSpPr>
            <p:spPr>
              <a:xfrm>
                <a:off x="3900199" y="1349194"/>
                <a:ext cx="258107" cy="3372584"/>
              </a:xfrm>
              <a:custGeom>
                <a:avLst/>
                <a:gdLst>
                  <a:gd name="connsiteX0" fmla="*/ 0 w 258107"/>
                  <a:gd name="connsiteY0" fmla="*/ 0 h 3372584"/>
                  <a:gd name="connsiteX1" fmla="*/ 258108 w 258107"/>
                  <a:gd name="connsiteY1" fmla="*/ 0 h 3372584"/>
                  <a:gd name="connsiteX2" fmla="*/ 258108 w 258107"/>
                  <a:gd name="connsiteY2" fmla="*/ 3372585 h 3372584"/>
                  <a:gd name="connsiteX3" fmla="*/ 0 w 25810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107" h="3372584">
                    <a:moveTo>
                      <a:pt x="0" y="0"/>
                    </a:moveTo>
                    <a:lnTo>
                      <a:pt x="258108" y="0"/>
                    </a:lnTo>
                    <a:lnTo>
                      <a:pt x="258108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" name="任意多边形: 形状 1167">
                <a:extLst>
                  <a:ext uri="{FF2B5EF4-FFF2-40B4-BE49-F238E27FC236}">
                    <a16:creationId xmlns:a16="http://schemas.microsoft.com/office/drawing/2014/main" id="{C759089D-F7FF-4D3D-1796-01A8EC9A7415}"/>
                  </a:ext>
                </a:extLst>
              </p:cNvPr>
              <p:cNvSpPr/>
              <p:nvPr/>
            </p:nvSpPr>
            <p:spPr>
              <a:xfrm>
                <a:off x="3968385" y="1349194"/>
                <a:ext cx="121847" cy="3372584"/>
              </a:xfrm>
              <a:custGeom>
                <a:avLst/>
                <a:gdLst>
                  <a:gd name="connsiteX0" fmla="*/ 0 w 121847"/>
                  <a:gd name="connsiteY0" fmla="*/ 0 h 3372584"/>
                  <a:gd name="connsiteX1" fmla="*/ 121847 w 121847"/>
                  <a:gd name="connsiteY1" fmla="*/ 0 h 3372584"/>
                  <a:gd name="connsiteX2" fmla="*/ 121847 w 121847"/>
                  <a:gd name="connsiteY2" fmla="*/ 3372585 h 3372584"/>
                  <a:gd name="connsiteX3" fmla="*/ 0 w 12184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47" h="3372584">
                    <a:moveTo>
                      <a:pt x="0" y="0"/>
                    </a:moveTo>
                    <a:lnTo>
                      <a:pt x="121847" y="0"/>
                    </a:lnTo>
                    <a:lnTo>
                      <a:pt x="121847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" name="任意多边形: 形状 1168">
                <a:extLst>
                  <a:ext uri="{FF2B5EF4-FFF2-40B4-BE49-F238E27FC236}">
                    <a16:creationId xmlns:a16="http://schemas.microsoft.com/office/drawing/2014/main" id="{EA0F54E5-F28F-CDC6-D52C-AC9235E220A0}"/>
                  </a:ext>
                </a:extLst>
              </p:cNvPr>
              <p:cNvSpPr/>
              <p:nvPr/>
            </p:nvSpPr>
            <p:spPr>
              <a:xfrm>
                <a:off x="4038677" y="1349194"/>
                <a:ext cx="258107" cy="3372584"/>
              </a:xfrm>
              <a:custGeom>
                <a:avLst/>
                <a:gdLst>
                  <a:gd name="connsiteX0" fmla="*/ 0 w 258107"/>
                  <a:gd name="connsiteY0" fmla="*/ 0 h 3372584"/>
                  <a:gd name="connsiteX1" fmla="*/ 258108 w 258107"/>
                  <a:gd name="connsiteY1" fmla="*/ 0 h 3372584"/>
                  <a:gd name="connsiteX2" fmla="*/ 258108 w 258107"/>
                  <a:gd name="connsiteY2" fmla="*/ 3372585 h 3372584"/>
                  <a:gd name="connsiteX3" fmla="*/ 0 w 25810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107" h="3372584">
                    <a:moveTo>
                      <a:pt x="0" y="0"/>
                    </a:moveTo>
                    <a:lnTo>
                      <a:pt x="258108" y="0"/>
                    </a:lnTo>
                    <a:lnTo>
                      <a:pt x="258108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" name="任意多边形: 形状 1169">
                <a:extLst>
                  <a:ext uri="{FF2B5EF4-FFF2-40B4-BE49-F238E27FC236}">
                    <a16:creationId xmlns:a16="http://schemas.microsoft.com/office/drawing/2014/main" id="{377E422B-F99E-A160-49D6-3A3948F2A7C2}"/>
                  </a:ext>
                </a:extLst>
              </p:cNvPr>
              <p:cNvSpPr/>
              <p:nvPr/>
            </p:nvSpPr>
            <p:spPr>
              <a:xfrm>
                <a:off x="4106863" y="1349194"/>
                <a:ext cx="121847" cy="3372584"/>
              </a:xfrm>
              <a:custGeom>
                <a:avLst/>
                <a:gdLst>
                  <a:gd name="connsiteX0" fmla="*/ 0 w 121847"/>
                  <a:gd name="connsiteY0" fmla="*/ 0 h 3372584"/>
                  <a:gd name="connsiteX1" fmla="*/ 121847 w 121847"/>
                  <a:gd name="connsiteY1" fmla="*/ 0 h 3372584"/>
                  <a:gd name="connsiteX2" fmla="*/ 121847 w 121847"/>
                  <a:gd name="connsiteY2" fmla="*/ 3372585 h 3372584"/>
                  <a:gd name="connsiteX3" fmla="*/ 0 w 12184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47" h="3372584">
                    <a:moveTo>
                      <a:pt x="0" y="0"/>
                    </a:moveTo>
                    <a:lnTo>
                      <a:pt x="121847" y="0"/>
                    </a:lnTo>
                    <a:lnTo>
                      <a:pt x="121847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" name="任意多边形: 形状 1170">
                <a:extLst>
                  <a:ext uri="{FF2B5EF4-FFF2-40B4-BE49-F238E27FC236}">
                    <a16:creationId xmlns:a16="http://schemas.microsoft.com/office/drawing/2014/main" id="{DD9A0A89-ED5C-EB87-C3EA-B5C3D265C654}"/>
                  </a:ext>
                </a:extLst>
              </p:cNvPr>
              <p:cNvSpPr/>
              <p:nvPr/>
            </p:nvSpPr>
            <p:spPr>
              <a:xfrm>
                <a:off x="4167842" y="1349194"/>
                <a:ext cx="258107" cy="3372584"/>
              </a:xfrm>
              <a:custGeom>
                <a:avLst/>
                <a:gdLst>
                  <a:gd name="connsiteX0" fmla="*/ 0 w 258107"/>
                  <a:gd name="connsiteY0" fmla="*/ 0 h 3372584"/>
                  <a:gd name="connsiteX1" fmla="*/ 258108 w 258107"/>
                  <a:gd name="connsiteY1" fmla="*/ 0 h 3372584"/>
                  <a:gd name="connsiteX2" fmla="*/ 258108 w 258107"/>
                  <a:gd name="connsiteY2" fmla="*/ 3372585 h 3372584"/>
                  <a:gd name="connsiteX3" fmla="*/ 0 w 25810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107" h="3372584">
                    <a:moveTo>
                      <a:pt x="0" y="0"/>
                    </a:moveTo>
                    <a:lnTo>
                      <a:pt x="258108" y="0"/>
                    </a:lnTo>
                    <a:lnTo>
                      <a:pt x="258108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12" name="任意多边形: 形状 1011">
              <a:extLst>
                <a:ext uri="{FF2B5EF4-FFF2-40B4-BE49-F238E27FC236}">
                  <a16:creationId xmlns:a16="http://schemas.microsoft.com/office/drawing/2014/main" id="{20D977A8-4FEE-8696-F73B-7E36977510F9}"/>
                </a:ext>
              </a:extLst>
            </p:cNvPr>
            <p:cNvSpPr/>
            <p:nvPr/>
          </p:nvSpPr>
          <p:spPr>
            <a:xfrm>
              <a:off x="3946322" y="5012039"/>
              <a:ext cx="4299355" cy="251011"/>
            </a:xfrm>
            <a:custGeom>
              <a:avLst/>
              <a:gdLst>
                <a:gd name="connsiteX0" fmla="*/ 4299356 w 4299355"/>
                <a:gd name="connsiteY0" fmla="*/ 125506 h 251011"/>
                <a:gd name="connsiteX1" fmla="*/ 2149678 w 4299355"/>
                <a:gd name="connsiteY1" fmla="*/ 251012 h 251011"/>
                <a:gd name="connsiteX2" fmla="*/ 0 w 4299355"/>
                <a:gd name="connsiteY2" fmla="*/ 125506 h 251011"/>
                <a:gd name="connsiteX3" fmla="*/ 2149678 w 4299355"/>
                <a:gd name="connsiteY3" fmla="*/ 0 h 251011"/>
                <a:gd name="connsiteX4" fmla="*/ 4299356 w 4299355"/>
                <a:gd name="connsiteY4" fmla="*/ 125506 h 2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9355" h="251011">
                  <a:moveTo>
                    <a:pt x="4299356" y="125506"/>
                  </a:moveTo>
                  <a:cubicBezTo>
                    <a:pt x="4299356" y="194821"/>
                    <a:pt x="3336913" y="251012"/>
                    <a:pt x="2149678" y="251012"/>
                  </a:cubicBezTo>
                  <a:cubicBezTo>
                    <a:pt x="962444" y="251012"/>
                    <a:pt x="0" y="194821"/>
                    <a:pt x="0" y="125506"/>
                  </a:cubicBezTo>
                  <a:cubicBezTo>
                    <a:pt x="0" y="56191"/>
                    <a:pt x="962444" y="0"/>
                    <a:pt x="2149678" y="0"/>
                  </a:cubicBezTo>
                  <a:cubicBezTo>
                    <a:pt x="3336913" y="0"/>
                    <a:pt x="4299356" y="56191"/>
                    <a:pt x="4299356" y="125506"/>
                  </a:cubicBez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" name="任意多边形: 形状 1012">
              <a:extLst>
                <a:ext uri="{FF2B5EF4-FFF2-40B4-BE49-F238E27FC236}">
                  <a16:creationId xmlns:a16="http://schemas.microsoft.com/office/drawing/2014/main" id="{67C8BDE3-ED50-2D43-6DA5-5D93FA5C9514}"/>
                </a:ext>
              </a:extLst>
            </p:cNvPr>
            <p:cNvSpPr/>
            <p:nvPr/>
          </p:nvSpPr>
          <p:spPr>
            <a:xfrm rot="21329400">
              <a:off x="4206200" y="2414647"/>
              <a:ext cx="11087" cy="205776"/>
            </a:xfrm>
            <a:custGeom>
              <a:avLst/>
              <a:gdLst>
                <a:gd name="connsiteX0" fmla="*/ 0 w 11087"/>
                <a:gd name="connsiteY0" fmla="*/ 0 h 205776"/>
                <a:gd name="connsiteX1" fmla="*/ 11087 w 11087"/>
                <a:gd name="connsiteY1" fmla="*/ 0 h 205776"/>
                <a:gd name="connsiteX2" fmla="*/ 11087 w 11087"/>
                <a:gd name="connsiteY2" fmla="*/ 205777 h 205776"/>
                <a:gd name="connsiteX3" fmla="*/ 0 w 11087"/>
                <a:gd name="connsiteY3" fmla="*/ 205777 h 20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87" h="205776">
                  <a:moveTo>
                    <a:pt x="0" y="0"/>
                  </a:moveTo>
                  <a:lnTo>
                    <a:pt x="11087" y="0"/>
                  </a:lnTo>
                  <a:lnTo>
                    <a:pt x="11087" y="205777"/>
                  </a:lnTo>
                  <a:lnTo>
                    <a:pt x="0" y="205777"/>
                  </a:ln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" name="任意多边形: 形状 1013">
              <a:extLst>
                <a:ext uri="{FF2B5EF4-FFF2-40B4-BE49-F238E27FC236}">
                  <a16:creationId xmlns:a16="http://schemas.microsoft.com/office/drawing/2014/main" id="{A8831E34-B056-8B6B-4E60-BAD1E76F14AD}"/>
                </a:ext>
              </a:extLst>
            </p:cNvPr>
            <p:cNvSpPr/>
            <p:nvPr/>
          </p:nvSpPr>
          <p:spPr>
            <a:xfrm rot="21328800">
              <a:off x="4223081" y="2697642"/>
              <a:ext cx="11087" cy="66633"/>
            </a:xfrm>
            <a:custGeom>
              <a:avLst/>
              <a:gdLst>
                <a:gd name="connsiteX0" fmla="*/ 0 w 11087"/>
                <a:gd name="connsiteY0" fmla="*/ 0 h 66633"/>
                <a:gd name="connsiteX1" fmla="*/ 11087 w 11087"/>
                <a:gd name="connsiteY1" fmla="*/ 0 h 66633"/>
                <a:gd name="connsiteX2" fmla="*/ 11087 w 11087"/>
                <a:gd name="connsiteY2" fmla="*/ 66633 h 66633"/>
                <a:gd name="connsiteX3" fmla="*/ 0 w 11087"/>
                <a:gd name="connsiteY3" fmla="*/ 66633 h 6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87" h="66633">
                  <a:moveTo>
                    <a:pt x="0" y="0"/>
                  </a:moveTo>
                  <a:lnTo>
                    <a:pt x="11087" y="0"/>
                  </a:lnTo>
                  <a:lnTo>
                    <a:pt x="11087" y="66633"/>
                  </a:lnTo>
                  <a:lnTo>
                    <a:pt x="0" y="66633"/>
                  </a:ln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" name="任意多边形: 形状 1014">
              <a:extLst>
                <a:ext uri="{FF2B5EF4-FFF2-40B4-BE49-F238E27FC236}">
                  <a16:creationId xmlns:a16="http://schemas.microsoft.com/office/drawing/2014/main" id="{1D12A773-B69B-2CC9-8AB3-A824F3183999}"/>
                </a:ext>
              </a:extLst>
            </p:cNvPr>
            <p:cNvSpPr/>
            <p:nvPr/>
          </p:nvSpPr>
          <p:spPr>
            <a:xfrm>
              <a:off x="4207645" y="2042137"/>
              <a:ext cx="2737183" cy="1443872"/>
            </a:xfrm>
            <a:custGeom>
              <a:avLst/>
              <a:gdLst>
                <a:gd name="connsiteX0" fmla="*/ 437164 w 2737183"/>
                <a:gd name="connsiteY0" fmla="*/ 0 h 1443872"/>
                <a:gd name="connsiteX1" fmla="*/ 874329 w 2737183"/>
                <a:gd name="connsiteY1" fmla="*/ 0 h 1443872"/>
                <a:gd name="connsiteX2" fmla="*/ 1311604 w 2737183"/>
                <a:gd name="connsiteY2" fmla="*/ 0 h 1443872"/>
                <a:gd name="connsiteX3" fmla="*/ 1748768 w 2737183"/>
                <a:gd name="connsiteY3" fmla="*/ 0 h 1443872"/>
                <a:gd name="connsiteX4" fmla="*/ 2185933 w 2737183"/>
                <a:gd name="connsiteY4" fmla="*/ 0 h 1443872"/>
                <a:gd name="connsiteX5" fmla="*/ 2623097 w 2737183"/>
                <a:gd name="connsiteY5" fmla="*/ 0 h 1443872"/>
                <a:gd name="connsiteX6" fmla="*/ 2642056 w 2737183"/>
                <a:gd name="connsiteY6" fmla="*/ 240701 h 1443872"/>
                <a:gd name="connsiteX7" fmla="*/ 2661126 w 2737183"/>
                <a:gd name="connsiteY7" fmla="*/ 481291 h 1443872"/>
                <a:gd name="connsiteX8" fmla="*/ 2680085 w 2737183"/>
                <a:gd name="connsiteY8" fmla="*/ 721992 h 1443872"/>
                <a:gd name="connsiteX9" fmla="*/ 2699155 w 2737183"/>
                <a:gd name="connsiteY9" fmla="*/ 962582 h 1443872"/>
                <a:gd name="connsiteX10" fmla="*/ 2718114 w 2737183"/>
                <a:gd name="connsiteY10" fmla="*/ 1203172 h 1443872"/>
                <a:gd name="connsiteX11" fmla="*/ 2737183 w 2737183"/>
                <a:gd name="connsiteY11" fmla="*/ 1443873 h 1443872"/>
                <a:gd name="connsiteX12" fmla="*/ 2300019 w 2737183"/>
                <a:gd name="connsiteY12" fmla="*/ 1443873 h 1443872"/>
                <a:gd name="connsiteX13" fmla="*/ 1862744 w 2737183"/>
                <a:gd name="connsiteY13" fmla="*/ 1443873 h 1443872"/>
                <a:gd name="connsiteX14" fmla="*/ 1425579 w 2737183"/>
                <a:gd name="connsiteY14" fmla="*/ 1443873 h 1443872"/>
                <a:gd name="connsiteX15" fmla="*/ 988415 w 2737183"/>
                <a:gd name="connsiteY15" fmla="*/ 1443873 h 1443872"/>
                <a:gd name="connsiteX16" fmla="*/ 551251 w 2737183"/>
                <a:gd name="connsiteY16" fmla="*/ 1443873 h 1443872"/>
                <a:gd name="connsiteX17" fmla="*/ 114086 w 2737183"/>
                <a:gd name="connsiteY17" fmla="*/ 1443873 h 1443872"/>
                <a:gd name="connsiteX18" fmla="*/ 95127 w 2737183"/>
                <a:gd name="connsiteY18" fmla="*/ 1203172 h 1443872"/>
                <a:gd name="connsiteX19" fmla="*/ 76058 w 2737183"/>
                <a:gd name="connsiteY19" fmla="*/ 962582 h 1443872"/>
                <a:gd name="connsiteX20" fmla="*/ 57099 w 2737183"/>
                <a:gd name="connsiteY20" fmla="*/ 721992 h 1443872"/>
                <a:gd name="connsiteX21" fmla="*/ 38029 w 2737183"/>
                <a:gd name="connsiteY21" fmla="*/ 481291 h 1443872"/>
                <a:gd name="connsiteX22" fmla="*/ 19070 w 2737183"/>
                <a:gd name="connsiteY22" fmla="*/ 240701 h 1443872"/>
                <a:gd name="connsiteX23" fmla="*/ 0 w 2737183"/>
                <a:gd name="connsiteY23" fmla="*/ 0 h 1443872"/>
                <a:gd name="connsiteX24" fmla="*/ 437164 w 2737183"/>
                <a:gd name="connsiteY24" fmla="*/ 0 h 144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37183" h="1443872">
                  <a:moveTo>
                    <a:pt x="437164" y="0"/>
                  </a:moveTo>
                  <a:lnTo>
                    <a:pt x="874329" y="0"/>
                  </a:lnTo>
                  <a:lnTo>
                    <a:pt x="1311604" y="0"/>
                  </a:lnTo>
                  <a:lnTo>
                    <a:pt x="1748768" y="0"/>
                  </a:lnTo>
                  <a:lnTo>
                    <a:pt x="2185933" y="0"/>
                  </a:lnTo>
                  <a:lnTo>
                    <a:pt x="2623097" y="0"/>
                  </a:lnTo>
                  <a:lnTo>
                    <a:pt x="2642056" y="240701"/>
                  </a:lnTo>
                  <a:lnTo>
                    <a:pt x="2661126" y="481291"/>
                  </a:lnTo>
                  <a:lnTo>
                    <a:pt x="2680085" y="721992"/>
                  </a:lnTo>
                  <a:lnTo>
                    <a:pt x="2699155" y="962582"/>
                  </a:lnTo>
                  <a:lnTo>
                    <a:pt x="2718114" y="1203172"/>
                  </a:lnTo>
                  <a:lnTo>
                    <a:pt x="2737183" y="1443873"/>
                  </a:lnTo>
                  <a:lnTo>
                    <a:pt x="2300019" y="1443873"/>
                  </a:lnTo>
                  <a:lnTo>
                    <a:pt x="1862744" y="1443873"/>
                  </a:lnTo>
                  <a:lnTo>
                    <a:pt x="1425579" y="1443873"/>
                  </a:lnTo>
                  <a:lnTo>
                    <a:pt x="988415" y="1443873"/>
                  </a:lnTo>
                  <a:lnTo>
                    <a:pt x="551251" y="1443873"/>
                  </a:lnTo>
                  <a:lnTo>
                    <a:pt x="114086" y="1443873"/>
                  </a:lnTo>
                  <a:lnTo>
                    <a:pt x="95127" y="1203172"/>
                  </a:lnTo>
                  <a:lnTo>
                    <a:pt x="76058" y="962582"/>
                  </a:lnTo>
                  <a:lnTo>
                    <a:pt x="57099" y="721992"/>
                  </a:lnTo>
                  <a:lnTo>
                    <a:pt x="38029" y="481291"/>
                  </a:lnTo>
                  <a:lnTo>
                    <a:pt x="19070" y="240701"/>
                  </a:lnTo>
                  <a:lnTo>
                    <a:pt x="0" y="0"/>
                  </a:lnTo>
                  <a:lnTo>
                    <a:pt x="437164" y="0"/>
                  </a:ln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" name="任意多边形: 形状 1015">
              <a:extLst>
                <a:ext uri="{FF2B5EF4-FFF2-40B4-BE49-F238E27FC236}">
                  <a16:creationId xmlns:a16="http://schemas.microsoft.com/office/drawing/2014/main" id="{3A1CD9E6-B270-33D1-D529-3E1F31836898}"/>
                </a:ext>
              </a:extLst>
            </p:cNvPr>
            <p:cNvSpPr/>
            <p:nvPr/>
          </p:nvSpPr>
          <p:spPr>
            <a:xfrm>
              <a:off x="4239908" y="2008876"/>
              <a:ext cx="2737072" cy="1443872"/>
            </a:xfrm>
            <a:custGeom>
              <a:avLst/>
              <a:gdLst>
                <a:gd name="connsiteX0" fmla="*/ 437164 w 2737072"/>
                <a:gd name="connsiteY0" fmla="*/ 0 h 1443872"/>
                <a:gd name="connsiteX1" fmla="*/ 874329 w 2737072"/>
                <a:gd name="connsiteY1" fmla="*/ 0 h 1443872"/>
                <a:gd name="connsiteX2" fmla="*/ 1311493 w 2737072"/>
                <a:gd name="connsiteY2" fmla="*/ 0 h 1443872"/>
                <a:gd name="connsiteX3" fmla="*/ 1748657 w 2737072"/>
                <a:gd name="connsiteY3" fmla="*/ 0 h 1443872"/>
                <a:gd name="connsiteX4" fmla="*/ 2185822 w 2737072"/>
                <a:gd name="connsiteY4" fmla="*/ 0 h 1443872"/>
                <a:gd name="connsiteX5" fmla="*/ 2622986 w 2737072"/>
                <a:gd name="connsiteY5" fmla="*/ 0 h 1443872"/>
                <a:gd name="connsiteX6" fmla="*/ 2642056 w 2737072"/>
                <a:gd name="connsiteY6" fmla="*/ 240701 h 1443872"/>
                <a:gd name="connsiteX7" fmla="*/ 2661015 w 2737072"/>
                <a:gd name="connsiteY7" fmla="*/ 481291 h 1443872"/>
                <a:gd name="connsiteX8" fmla="*/ 2680085 w 2737072"/>
                <a:gd name="connsiteY8" fmla="*/ 721992 h 1443872"/>
                <a:gd name="connsiteX9" fmla="*/ 2699044 w 2737072"/>
                <a:gd name="connsiteY9" fmla="*/ 962582 h 1443872"/>
                <a:gd name="connsiteX10" fmla="*/ 2718114 w 2737072"/>
                <a:gd name="connsiteY10" fmla="*/ 1203172 h 1443872"/>
                <a:gd name="connsiteX11" fmla="*/ 2737072 w 2737072"/>
                <a:gd name="connsiteY11" fmla="*/ 1443873 h 1443872"/>
                <a:gd name="connsiteX12" fmla="*/ 2299908 w 2737072"/>
                <a:gd name="connsiteY12" fmla="*/ 1443873 h 1443872"/>
                <a:gd name="connsiteX13" fmla="*/ 1862744 w 2737072"/>
                <a:gd name="connsiteY13" fmla="*/ 1443873 h 1443872"/>
                <a:gd name="connsiteX14" fmla="*/ 1425579 w 2737072"/>
                <a:gd name="connsiteY14" fmla="*/ 1443873 h 1443872"/>
                <a:gd name="connsiteX15" fmla="*/ 988415 w 2737072"/>
                <a:gd name="connsiteY15" fmla="*/ 1443873 h 1443872"/>
                <a:gd name="connsiteX16" fmla="*/ 551251 w 2737072"/>
                <a:gd name="connsiteY16" fmla="*/ 1443873 h 1443872"/>
                <a:gd name="connsiteX17" fmla="*/ 113975 w 2737072"/>
                <a:gd name="connsiteY17" fmla="*/ 1443873 h 1443872"/>
                <a:gd name="connsiteX18" fmla="*/ 95017 w 2737072"/>
                <a:gd name="connsiteY18" fmla="*/ 1203172 h 1443872"/>
                <a:gd name="connsiteX19" fmla="*/ 75947 w 2737072"/>
                <a:gd name="connsiteY19" fmla="*/ 962582 h 1443872"/>
                <a:gd name="connsiteX20" fmla="*/ 56988 w 2737072"/>
                <a:gd name="connsiteY20" fmla="*/ 721992 h 1443872"/>
                <a:gd name="connsiteX21" fmla="*/ 38029 w 2737072"/>
                <a:gd name="connsiteY21" fmla="*/ 481291 h 1443872"/>
                <a:gd name="connsiteX22" fmla="*/ 18959 w 2737072"/>
                <a:gd name="connsiteY22" fmla="*/ 240701 h 1443872"/>
                <a:gd name="connsiteX23" fmla="*/ 0 w 2737072"/>
                <a:gd name="connsiteY23" fmla="*/ 0 h 1443872"/>
                <a:gd name="connsiteX24" fmla="*/ 437164 w 2737072"/>
                <a:gd name="connsiteY24" fmla="*/ 0 h 144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37072" h="1443872">
                  <a:moveTo>
                    <a:pt x="437164" y="0"/>
                  </a:moveTo>
                  <a:lnTo>
                    <a:pt x="874329" y="0"/>
                  </a:lnTo>
                  <a:lnTo>
                    <a:pt x="1311493" y="0"/>
                  </a:lnTo>
                  <a:lnTo>
                    <a:pt x="1748657" y="0"/>
                  </a:lnTo>
                  <a:lnTo>
                    <a:pt x="2185822" y="0"/>
                  </a:lnTo>
                  <a:lnTo>
                    <a:pt x="2622986" y="0"/>
                  </a:lnTo>
                  <a:lnTo>
                    <a:pt x="2642056" y="240701"/>
                  </a:lnTo>
                  <a:lnTo>
                    <a:pt x="2661015" y="481291"/>
                  </a:lnTo>
                  <a:lnTo>
                    <a:pt x="2680085" y="721992"/>
                  </a:lnTo>
                  <a:lnTo>
                    <a:pt x="2699044" y="962582"/>
                  </a:lnTo>
                  <a:lnTo>
                    <a:pt x="2718114" y="1203172"/>
                  </a:lnTo>
                  <a:lnTo>
                    <a:pt x="2737072" y="1443873"/>
                  </a:lnTo>
                  <a:lnTo>
                    <a:pt x="2299908" y="1443873"/>
                  </a:lnTo>
                  <a:lnTo>
                    <a:pt x="1862744" y="1443873"/>
                  </a:lnTo>
                  <a:lnTo>
                    <a:pt x="1425579" y="1443873"/>
                  </a:lnTo>
                  <a:lnTo>
                    <a:pt x="988415" y="1443873"/>
                  </a:lnTo>
                  <a:lnTo>
                    <a:pt x="551251" y="1443873"/>
                  </a:lnTo>
                  <a:lnTo>
                    <a:pt x="113975" y="1443873"/>
                  </a:lnTo>
                  <a:lnTo>
                    <a:pt x="95017" y="1203172"/>
                  </a:lnTo>
                  <a:lnTo>
                    <a:pt x="75947" y="962582"/>
                  </a:lnTo>
                  <a:lnTo>
                    <a:pt x="56988" y="721992"/>
                  </a:lnTo>
                  <a:lnTo>
                    <a:pt x="38029" y="481291"/>
                  </a:lnTo>
                  <a:lnTo>
                    <a:pt x="18959" y="240701"/>
                  </a:lnTo>
                  <a:lnTo>
                    <a:pt x="0" y="0"/>
                  </a:lnTo>
                  <a:lnTo>
                    <a:pt x="437164" y="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" name="任意多边形: 形状 1016">
              <a:extLst>
                <a:ext uri="{FF2B5EF4-FFF2-40B4-BE49-F238E27FC236}">
                  <a16:creationId xmlns:a16="http://schemas.microsoft.com/office/drawing/2014/main" id="{2EF4581D-38CA-EFAA-E760-6CE2EC270CA3}"/>
                </a:ext>
              </a:extLst>
            </p:cNvPr>
            <p:cNvSpPr/>
            <p:nvPr/>
          </p:nvSpPr>
          <p:spPr>
            <a:xfrm>
              <a:off x="6425730" y="2008876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5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5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" name="任意多边形: 形状 1017">
              <a:extLst>
                <a:ext uri="{FF2B5EF4-FFF2-40B4-BE49-F238E27FC236}">
                  <a16:creationId xmlns:a16="http://schemas.microsoft.com/office/drawing/2014/main" id="{4143E103-4BB6-E239-FE21-7E91A68098E0}"/>
                </a:ext>
              </a:extLst>
            </p:cNvPr>
            <p:cNvSpPr/>
            <p:nvPr/>
          </p:nvSpPr>
          <p:spPr>
            <a:xfrm>
              <a:off x="5988565" y="2008876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" name="任意多边形: 形状 1018">
              <a:extLst>
                <a:ext uri="{FF2B5EF4-FFF2-40B4-BE49-F238E27FC236}">
                  <a16:creationId xmlns:a16="http://schemas.microsoft.com/office/drawing/2014/main" id="{3895368F-28B1-D4BA-4CFD-41054CCEF830}"/>
                </a:ext>
              </a:extLst>
            </p:cNvPr>
            <p:cNvSpPr/>
            <p:nvPr/>
          </p:nvSpPr>
          <p:spPr>
            <a:xfrm>
              <a:off x="5551401" y="2008876"/>
              <a:ext cx="456234" cy="240700"/>
            </a:xfrm>
            <a:custGeom>
              <a:avLst/>
              <a:gdLst>
                <a:gd name="connsiteX0" fmla="*/ 18959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8959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8959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" name="任意多边形: 形状 1019">
              <a:extLst>
                <a:ext uri="{FF2B5EF4-FFF2-40B4-BE49-F238E27FC236}">
                  <a16:creationId xmlns:a16="http://schemas.microsoft.com/office/drawing/2014/main" id="{61C22218-3962-6A5F-2DAF-F46E1CD542E2}"/>
                </a:ext>
              </a:extLst>
            </p:cNvPr>
            <p:cNvSpPr/>
            <p:nvPr/>
          </p:nvSpPr>
          <p:spPr>
            <a:xfrm>
              <a:off x="5114237" y="2008876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" name="任意多边形: 形状 1020">
              <a:extLst>
                <a:ext uri="{FF2B5EF4-FFF2-40B4-BE49-F238E27FC236}">
                  <a16:creationId xmlns:a16="http://schemas.microsoft.com/office/drawing/2014/main" id="{9F7BF097-6053-020D-9577-E03E6881E313}"/>
                </a:ext>
              </a:extLst>
            </p:cNvPr>
            <p:cNvSpPr/>
            <p:nvPr/>
          </p:nvSpPr>
          <p:spPr>
            <a:xfrm>
              <a:off x="4677072" y="2008876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" name="任意多边形: 形状 1021">
              <a:extLst>
                <a:ext uri="{FF2B5EF4-FFF2-40B4-BE49-F238E27FC236}">
                  <a16:creationId xmlns:a16="http://schemas.microsoft.com/office/drawing/2014/main" id="{7E48FBFD-98FF-4CF2-C25A-AE4285B2396F}"/>
                </a:ext>
              </a:extLst>
            </p:cNvPr>
            <p:cNvSpPr/>
            <p:nvPr/>
          </p:nvSpPr>
          <p:spPr>
            <a:xfrm>
              <a:off x="4239908" y="2008876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" name="任意多边形: 形状 1022">
              <a:extLst>
                <a:ext uri="{FF2B5EF4-FFF2-40B4-BE49-F238E27FC236}">
                  <a16:creationId xmlns:a16="http://schemas.microsoft.com/office/drawing/2014/main" id="{95FAE734-3CE9-9ADB-1C26-D557E7DE1310}"/>
                </a:ext>
              </a:extLst>
            </p:cNvPr>
            <p:cNvSpPr/>
            <p:nvPr/>
          </p:nvSpPr>
          <p:spPr>
            <a:xfrm>
              <a:off x="6444800" y="2249577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5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5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" name="任意多边形: 形状 1023">
              <a:extLst>
                <a:ext uri="{FF2B5EF4-FFF2-40B4-BE49-F238E27FC236}">
                  <a16:creationId xmlns:a16="http://schemas.microsoft.com/office/drawing/2014/main" id="{BF93793B-FEFB-35D4-8646-207EEEF2D11F}"/>
                </a:ext>
              </a:extLst>
            </p:cNvPr>
            <p:cNvSpPr/>
            <p:nvPr/>
          </p:nvSpPr>
          <p:spPr>
            <a:xfrm>
              <a:off x="6007635" y="2249577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5" name="任意多边形: 形状 1024">
              <a:extLst>
                <a:ext uri="{FF2B5EF4-FFF2-40B4-BE49-F238E27FC236}">
                  <a16:creationId xmlns:a16="http://schemas.microsoft.com/office/drawing/2014/main" id="{B249DDED-BC0C-3408-9263-B9FE61C025BD}"/>
                </a:ext>
              </a:extLst>
            </p:cNvPr>
            <p:cNvSpPr/>
            <p:nvPr/>
          </p:nvSpPr>
          <p:spPr>
            <a:xfrm>
              <a:off x="5570360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275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275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CBC17515-2B0C-BD67-DFA0-F06CA7C3420F}"/>
                </a:ext>
              </a:extLst>
            </p:cNvPr>
            <p:cNvSpPr/>
            <p:nvPr/>
          </p:nvSpPr>
          <p:spPr>
            <a:xfrm>
              <a:off x="5133196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9C5BAF4E-45FC-8C4E-86E9-9B360C0BDA15}"/>
                </a:ext>
              </a:extLst>
            </p:cNvPr>
            <p:cNvSpPr/>
            <p:nvPr/>
          </p:nvSpPr>
          <p:spPr>
            <a:xfrm>
              <a:off x="4696031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8" name="任意多边形: 形状 1027">
              <a:extLst>
                <a:ext uri="{FF2B5EF4-FFF2-40B4-BE49-F238E27FC236}">
                  <a16:creationId xmlns:a16="http://schemas.microsoft.com/office/drawing/2014/main" id="{15E39E0A-3D9A-3D66-B63D-F50066F57213}"/>
                </a:ext>
              </a:extLst>
            </p:cNvPr>
            <p:cNvSpPr/>
            <p:nvPr/>
          </p:nvSpPr>
          <p:spPr>
            <a:xfrm>
              <a:off x="4258867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9" name="任意多边形: 形状 1028">
              <a:extLst>
                <a:ext uri="{FF2B5EF4-FFF2-40B4-BE49-F238E27FC236}">
                  <a16:creationId xmlns:a16="http://schemas.microsoft.com/office/drawing/2014/main" id="{36C2C36E-4A4C-5C25-55CF-A70F1E14EDA9}"/>
                </a:ext>
              </a:extLst>
            </p:cNvPr>
            <p:cNvSpPr/>
            <p:nvPr/>
          </p:nvSpPr>
          <p:spPr>
            <a:xfrm>
              <a:off x="6460876" y="24871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1 w 462110"/>
                <a:gd name="connsiteY1" fmla="*/ 246466 h 246466"/>
                <a:gd name="connsiteX2" fmla="*/ 19291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0" name="任意多边形: 形状 1029">
              <a:extLst>
                <a:ext uri="{FF2B5EF4-FFF2-40B4-BE49-F238E27FC236}">
                  <a16:creationId xmlns:a16="http://schemas.microsoft.com/office/drawing/2014/main" id="{DEF732D3-937C-B428-2F3E-1466503D69D2}"/>
                </a:ext>
              </a:extLst>
            </p:cNvPr>
            <p:cNvSpPr/>
            <p:nvPr/>
          </p:nvSpPr>
          <p:spPr>
            <a:xfrm>
              <a:off x="6026594" y="2490167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1" name="任意多边形: 形状 1030">
              <a:extLst>
                <a:ext uri="{FF2B5EF4-FFF2-40B4-BE49-F238E27FC236}">
                  <a16:creationId xmlns:a16="http://schemas.microsoft.com/office/drawing/2014/main" id="{014144EA-BA10-EA30-2D12-A93F2251F175}"/>
                </a:ext>
              </a:extLst>
            </p:cNvPr>
            <p:cNvSpPr/>
            <p:nvPr/>
          </p:nvSpPr>
          <p:spPr>
            <a:xfrm>
              <a:off x="5589430" y="2490167"/>
              <a:ext cx="456234" cy="240700"/>
            </a:xfrm>
            <a:custGeom>
              <a:avLst/>
              <a:gdLst>
                <a:gd name="connsiteX0" fmla="*/ 18959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8959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8959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2" name="任意多边形: 形状 1031">
              <a:extLst>
                <a:ext uri="{FF2B5EF4-FFF2-40B4-BE49-F238E27FC236}">
                  <a16:creationId xmlns:a16="http://schemas.microsoft.com/office/drawing/2014/main" id="{87433CE3-5F6D-39D8-E389-7EBD88BDDF44}"/>
                </a:ext>
              </a:extLst>
            </p:cNvPr>
            <p:cNvSpPr/>
            <p:nvPr/>
          </p:nvSpPr>
          <p:spPr>
            <a:xfrm>
              <a:off x="5152266" y="2490167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3" name="任意多边形: 形状 1032">
              <a:extLst>
                <a:ext uri="{FF2B5EF4-FFF2-40B4-BE49-F238E27FC236}">
                  <a16:creationId xmlns:a16="http://schemas.microsoft.com/office/drawing/2014/main" id="{0E53031B-AB36-7158-6B7F-28F7F1B71997}"/>
                </a:ext>
              </a:extLst>
            </p:cNvPr>
            <p:cNvSpPr/>
            <p:nvPr/>
          </p:nvSpPr>
          <p:spPr>
            <a:xfrm>
              <a:off x="4715101" y="2490167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4" name="任意多边形: 形状 1033">
              <a:extLst>
                <a:ext uri="{FF2B5EF4-FFF2-40B4-BE49-F238E27FC236}">
                  <a16:creationId xmlns:a16="http://schemas.microsoft.com/office/drawing/2014/main" id="{7118CF67-1C95-6D27-695D-AEA6CC1ABDE5}"/>
                </a:ext>
              </a:extLst>
            </p:cNvPr>
            <p:cNvSpPr/>
            <p:nvPr/>
          </p:nvSpPr>
          <p:spPr>
            <a:xfrm>
              <a:off x="4277937" y="2490167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5" name="任意多边形: 形状 1034">
              <a:extLst>
                <a:ext uri="{FF2B5EF4-FFF2-40B4-BE49-F238E27FC236}">
                  <a16:creationId xmlns:a16="http://schemas.microsoft.com/office/drawing/2014/main" id="{A970A785-D795-EC23-C858-51473E05FCE8}"/>
                </a:ext>
              </a:extLst>
            </p:cNvPr>
            <p:cNvSpPr/>
            <p:nvPr/>
          </p:nvSpPr>
          <p:spPr>
            <a:xfrm>
              <a:off x="6480057" y="272776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0 w 461888"/>
                <a:gd name="connsiteY1" fmla="*/ 246466 h 246466"/>
                <a:gd name="connsiteX2" fmla="*/ 19180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0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0" y="246466"/>
                  </a:lnTo>
                  <a:lnTo>
                    <a:pt x="19180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0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6" name="任意多边形: 形状 1035">
              <a:extLst>
                <a:ext uri="{FF2B5EF4-FFF2-40B4-BE49-F238E27FC236}">
                  <a16:creationId xmlns:a16="http://schemas.microsoft.com/office/drawing/2014/main" id="{DE108279-A152-1ED3-1116-32DDDF609A73}"/>
                </a:ext>
              </a:extLst>
            </p:cNvPr>
            <p:cNvSpPr/>
            <p:nvPr/>
          </p:nvSpPr>
          <p:spPr>
            <a:xfrm>
              <a:off x="6045664" y="273086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7" name="任意多边形: 形状 1036">
              <a:extLst>
                <a:ext uri="{FF2B5EF4-FFF2-40B4-BE49-F238E27FC236}">
                  <a16:creationId xmlns:a16="http://schemas.microsoft.com/office/drawing/2014/main" id="{4B10525B-5099-CC97-11E3-17E84B3E0DC1}"/>
                </a:ext>
              </a:extLst>
            </p:cNvPr>
            <p:cNvSpPr/>
            <p:nvPr/>
          </p:nvSpPr>
          <p:spPr>
            <a:xfrm>
              <a:off x="5608389" y="273086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275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275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8" name="任意多边形: 形状 1037">
              <a:extLst>
                <a:ext uri="{FF2B5EF4-FFF2-40B4-BE49-F238E27FC236}">
                  <a16:creationId xmlns:a16="http://schemas.microsoft.com/office/drawing/2014/main" id="{C5D58687-9DC9-F32D-3951-F0CD58B43BE7}"/>
                </a:ext>
              </a:extLst>
            </p:cNvPr>
            <p:cNvSpPr/>
            <p:nvPr/>
          </p:nvSpPr>
          <p:spPr>
            <a:xfrm>
              <a:off x="5171224" y="273086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9" name="任意多边形: 形状 1038">
              <a:extLst>
                <a:ext uri="{FF2B5EF4-FFF2-40B4-BE49-F238E27FC236}">
                  <a16:creationId xmlns:a16="http://schemas.microsoft.com/office/drawing/2014/main" id="{CA93021A-15B6-6E11-3CC9-B6DA2C76E092}"/>
                </a:ext>
              </a:extLst>
            </p:cNvPr>
            <p:cNvSpPr/>
            <p:nvPr/>
          </p:nvSpPr>
          <p:spPr>
            <a:xfrm>
              <a:off x="4734060" y="273086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0" name="任意多边形: 形状 1039">
              <a:extLst>
                <a:ext uri="{FF2B5EF4-FFF2-40B4-BE49-F238E27FC236}">
                  <a16:creationId xmlns:a16="http://schemas.microsoft.com/office/drawing/2014/main" id="{71448F1F-4D9A-D9D8-64EC-6ECD5706D5CC}"/>
                </a:ext>
              </a:extLst>
            </p:cNvPr>
            <p:cNvSpPr/>
            <p:nvPr/>
          </p:nvSpPr>
          <p:spPr>
            <a:xfrm>
              <a:off x="4296896" y="2730868"/>
              <a:ext cx="456234" cy="240590"/>
            </a:xfrm>
            <a:custGeom>
              <a:avLst/>
              <a:gdLst>
                <a:gd name="connsiteX0" fmla="*/ 18959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8959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8959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1" name="任意多边形: 形状 1040">
              <a:extLst>
                <a:ext uri="{FF2B5EF4-FFF2-40B4-BE49-F238E27FC236}">
                  <a16:creationId xmlns:a16="http://schemas.microsoft.com/office/drawing/2014/main" id="{BAF0313E-8870-2B7F-90AD-3B6CECA285E3}"/>
                </a:ext>
              </a:extLst>
            </p:cNvPr>
            <p:cNvSpPr/>
            <p:nvPr/>
          </p:nvSpPr>
          <p:spPr>
            <a:xfrm>
              <a:off x="6498905" y="296835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1 w 461888"/>
                <a:gd name="connsiteY1" fmla="*/ 246466 h 246466"/>
                <a:gd name="connsiteX2" fmla="*/ 1929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275 w 461888"/>
                <a:gd name="connsiteY8" fmla="*/ 5876 h 246466"/>
                <a:gd name="connsiteX9" fmla="*/ 5876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275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2" name="任意多边形: 形状 1041">
              <a:extLst>
                <a:ext uri="{FF2B5EF4-FFF2-40B4-BE49-F238E27FC236}">
                  <a16:creationId xmlns:a16="http://schemas.microsoft.com/office/drawing/2014/main" id="{46E7D704-5F2C-AA37-3552-FC108D82A16E}"/>
                </a:ext>
              </a:extLst>
            </p:cNvPr>
            <p:cNvSpPr/>
            <p:nvPr/>
          </p:nvSpPr>
          <p:spPr>
            <a:xfrm>
              <a:off x="6064623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3" name="任意多边形: 形状 1042">
              <a:extLst>
                <a:ext uri="{FF2B5EF4-FFF2-40B4-BE49-F238E27FC236}">
                  <a16:creationId xmlns:a16="http://schemas.microsoft.com/office/drawing/2014/main" id="{1111F9BA-7E67-2A3D-53F4-52FF2DF5EFDC}"/>
                </a:ext>
              </a:extLst>
            </p:cNvPr>
            <p:cNvSpPr/>
            <p:nvPr/>
          </p:nvSpPr>
          <p:spPr>
            <a:xfrm>
              <a:off x="5627459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4" name="任意多边形: 形状 1043">
              <a:extLst>
                <a:ext uri="{FF2B5EF4-FFF2-40B4-BE49-F238E27FC236}">
                  <a16:creationId xmlns:a16="http://schemas.microsoft.com/office/drawing/2014/main" id="{EE96AD12-289A-7F43-52DF-8556CABA996D}"/>
                </a:ext>
              </a:extLst>
            </p:cNvPr>
            <p:cNvSpPr/>
            <p:nvPr/>
          </p:nvSpPr>
          <p:spPr>
            <a:xfrm>
              <a:off x="5190294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5" name="任意多边形: 形状 1044">
              <a:extLst>
                <a:ext uri="{FF2B5EF4-FFF2-40B4-BE49-F238E27FC236}">
                  <a16:creationId xmlns:a16="http://schemas.microsoft.com/office/drawing/2014/main" id="{86EE919B-B71E-9E31-88B9-3498260830B4}"/>
                </a:ext>
              </a:extLst>
            </p:cNvPr>
            <p:cNvSpPr/>
            <p:nvPr/>
          </p:nvSpPr>
          <p:spPr>
            <a:xfrm>
              <a:off x="4753130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6" name="任意多边形: 形状 1045">
              <a:extLst>
                <a:ext uri="{FF2B5EF4-FFF2-40B4-BE49-F238E27FC236}">
                  <a16:creationId xmlns:a16="http://schemas.microsoft.com/office/drawing/2014/main" id="{A8F9616D-6A33-2E22-9D78-FC8705AE7892}"/>
                </a:ext>
              </a:extLst>
            </p:cNvPr>
            <p:cNvSpPr/>
            <p:nvPr/>
          </p:nvSpPr>
          <p:spPr>
            <a:xfrm>
              <a:off x="4315855" y="297145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275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275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7" name="任意多边形: 形状 1046">
              <a:extLst>
                <a:ext uri="{FF2B5EF4-FFF2-40B4-BE49-F238E27FC236}">
                  <a16:creationId xmlns:a16="http://schemas.microsoft.com/office/drawing/2014/main" id="{EF5593E2-6ACD-8D14-C14F-1BFA0FEFDE48}"/>
                </a:ext>
              </a:extLst>
            </p:cNvPr>
            <p:cNvSpPr/>
            <p:nvPr/>
          </p:nvSpPr>
          <p:spPr>
            <a:xfrm>
              <a:off x="6517974" y="3209055"/>
              <a:ext cx="461999" cy="246466"/>
            </a:xfrm>
            <a:custGeom>
              <a:avLst/>
              <a:gdLst>
                <a:gd name="connsiteX0" fmla="*/ 462000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765 h 246466"/>
                <a:gd name="connsiteX9" fmla="*/ 5876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200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8" name="任意多边形: 形状 1047">
              <a:extLst>
                <a:ext uri="{FF2B5EF4-FFF2-40B4-BE49-F238E27FC236}">
                  <a16:creationId xmlns:a16="http://schemas.microsoft.com/office/drawing/2014/main" id="{2D3500F4-70D4-3E52-3C08-BA882E6B1515}"/>
                </a:ext>
              </a:extLst>
            </p:cNvPr>
            <p:cNvSpPr/>
            <p:nvPr/>
          </p:nvSpPr>
          <p:spPr>
            <a:xfrm>
              <a:off x="6083582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9" name="任意多边形: 形状 1048">
              <a:extLst>
                <a:ext uri="{FF2B5EF4-FFF2-40B4-BE49-F238E27FC236}">
                  <a16:creationId xmlns:a16="http://schemas.microsoft.com/office/drawing/2014/main" id="{AAC7264A-286C-D833-9DA2-74BFE95A48D6}"/>
                </a:ext>
              </a:extLst>
            </p:cNvPr>
            <p:cNvSpPr/>
            <p:nvPr/>
          </p:nvSpPr>
          <p:spPr>
            <a:xfrm>
              <a:off x="5646418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0" name="任意多边形: 形状 1049">
              <a:extLst>
                <a:ext uri="{FF2B5EF4-FFF2-40B4-BE49-F238E27FC236}">
                  <a16:creationId xmlns:a16="http://schemas.microsoft.com/office/drawing/2014/main" id="{520553A3-2686-2BF9-40F5-EFC0C524D789}"/>
                </a:ext>
              </a:extLst>
            </p:cNvPr>
            <p:cNvSpPr/>
            <p:nvPr/>
          </p:nvSpPr>
          <p:spPr>
            <a:xfrm>
              <a:off x="5209253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1" name="任意多边形: 形状 1050">
              <a:extLst>
                <a:ext uri="{FF2B5EF4-FFF2-40B4-BE49-F238E27FC236}">
                  <a16:creationId xmlns:a16="http://schemas.microsoft.com/office/drawing/2014/main" id="{CF073D33-7551-F288-E14A-5B12EB24787C}"/>
                </a:ext>
              </a:extLst>
            </p:cNvPr>
            <p:cNvSpPr/>
            <p:nvPr/>
          </p:nvSpPr>
          <p:spPr>
            <a:xfrm>
              <a:off x="4772089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2" name="任意多边形: 形状 1051">
              <a:extLst>
                <a:ext uri="{FF2B5EF4-FFF2-40B4-BE49-F238E27FC236}">
                  <a16:creationId xmlns:a16="http://schemas.microsoft.com/office/drawing/2014/main" id="{0E1B60A2-79ED-A751-A4F9-A478E468B7DD}"/>
                </a:ext>
              </a:extLst>
            </p:cNvPr>
            <p:cNvSpPr/>
            <p:nvPr/>
          </p:nvSpPr>
          <p:spPr>
            <a:xfrm>
              <a:off x="4334925" y="3212048"/>
              <a:ext cx="456234" cy="240700"/>
            </a:xfrm>
            <a:custGeom>
              <a:avLst/>
              <a:gdLst>
                <a:gd name="connsiteX0" fmla="*/ 18959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8959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8959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3" name="任意多边形: 形状 1052">
              <a:extLst>
                <a:ext uri="{FF2B5EF4-FFF2-40B4-BE49-F238E27FC236}">
                  <a16:creationId xmlns:a16="http://schemas.microsoft.com/office/drawing/2014/main" id="{31533D4B-2013-79D8-FD71-FD945FDC6CF1}"/>
                </a:ext>
              </a:extLst>
            </p:cNvPr>
            <p:cNvSpPr/>
            <p:nvPr/>
          </p:nvSpPr>
          <p:spPr>
            <a:xfrm>
              <a:off x="6422958" y="2005772"/>
              <a:ext cx="461999" cy="246466"/>
            </a:xfrm>
            <a:custGeom>
              <a:avLst/>
              <a:gdLst>
                <a:gd name="connsiteX0" fmla="*/ 462000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65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200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65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4" name="任意多边形: 形状 1053">
              <a:extLst>
                <a:ext uri="{FF2B5EF4-FFF2-40B4-BE49-F238E27FC236}">
                  <a16:creationId xmlns:a16="http://schemas.microsoft.com/office/drawing/2014/main" id="{DB6D06FC-5714-00B0-C233-182DBDE01D5C}"/>
                </a:ext>
              </a:extLst>
            </p:cNvPr>
            <p:cNvSpPr/>
            <p:nvPr/>
          </p:nvSpPr>
          <p:spPr>
            <a:xfrm>
              <a:off x="5985683" y="2005772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1 w 462110"/>
                <a:gd name="connsiteY1" fmla="*/ 246466 h 246466"/>
                <a:gd name="connsiteX2" fmla="*/ 19291 w 462110"/>
                <a:gd name="connsiteY2" fmla="*/ 243916 h 246466"/>
                <a:gd name="connsiteX3" fmla="*/ 0 w 462110"/>
                <a:gd name="connsiteY3" fmla="*/ 0 h 246466"/>
                <a:gd name="connsiteX4" fmla="*/ 442930 w 462110"/>
                <a:gd name="connsiteY4" fmla="*/ 0 h 246466"/>
                <a:gd name="connsiteX5" fmla="*/ 442930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930" y="0"/>
                  </a:lnTo>
                  <a:lnTo>
                    <a:pt x="442930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5" name="任意多边形: 形状 1054">
              <a:extLst>
                <a:ext uri="{FF2B5EF4-FFF2-40B4-BE49-F238E27FC236}">
                  <a16:creationId xmlns:a16="http://schemas.microsoft.com/office/drawing/2014/main" id="{BDBE4036-198D-0CF2-2FA5-85879FB6676D}"/>
                </a:ext>
              </a:extLst>
            </p:cNvPr>
            <p:cNvSpPr/>
            <p:nvPr/>
          </p:nvSpPr>
          <p:spPr>
            <a:xfrm>
              <a:off x="5548518" y="2005772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3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3" y="240923"/>
                  </a:moveTo>
                  <a:lnTo>
                    <a:pt x="456123" y="240923"/>
                  </a:lnTo>
                  <a:lnTo>
                    <a:pt x="437497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6" name="任意多边形: 形状 1055">
              <a:extLst>
                <a:ext uri="{FF2B5EF4-FFF2-40B4-BE49-F238E27FC236}">
                  <a16:creationId xmlns:a16="http://schemas.microsoft.com/office/drawing/2014/main" id="{10388425-6FA2-49C2-4BEA-41298941520E}"/>
                </a:ext>
              </a:extLst>
            </p:cNvPr>
            <p:cNvSpPr/>
            <p:nvPr/>
          </p:nvSpPr>
          <p:spPr>
            <a:xfrm>
              <a:off x="5111465" y="2005772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281 w 461999"/>
                <a:gd name="connsiteY6" fmla="*/ 240923 h 246466"/>
                <a:gd name="connsiteX7" fmla="*/ 455902 w 461999"/>
                <a:gd name="connsiteY7" fmla="*/ 240923 h 246466"/>
                <a:gd name="connsiteX8" fmla="*/ 437386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7" name="任意多边形: 形状 1056">
              <a:extLst>
                <a:ext uri="{FF2B5EF4-FFF2-40B4-BE49-F238E27FC236}">
                  <a16:creationId xmlns:a16="http://schemas.microsoft.com/office/drawing/2014/main" id="{B9158C89-832F-B73C-AC81-F87DB86BADCB}"/>
                </a:ext>
              </a:extLst>
            </p:cNvPr>
            <p:cNvSpPr/>
            <p:nvPr/>
          </p:nvSpPr>
          <p:spPr>
            <a:xfrm>
              <a:off x="4674301" y="2005772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8" name="任意多边形: 形状 1057">
              <a:extLst>
                <a:ext uri="{FF2B5EF4-FFF2-40B4-BE49-F238E27FC236}">
                  <a16:creationId xmlns:a16="http://schemas.microsoft.com/office/drawing/2014/main" id="{6B5684F4-39E6-93E1-1718-C6EA2DC426AE}"/>
                </a:ext>
              </a:extLst>
            </p:cNvPr>
            <p:cNvSpPr/>
            <p:nvPr/>
          </p:nvSpPr>
          <p:spPr>
            <a:xfrm>
              <a:off x="4237136" y="2005772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9" name="任意多边形: 形状 1058">
              <a:extLst>
                <a:ext uri="{FF2B5EF4-FFF2-40B4-BE49-F238E27FC236}">
                  <a16:creationId xmlns:a16="http://schemas.microsoft.com/office/drawing/2014/main" id="{83B8C462-F819-D942-8212-34AB526FFD60}"/>
                </a:ext>
              </a:extLst>
            </p:cNvPr>
            <p:cNvSpPr/>
            <p:nvPr/>
          </p:nvSpPr>
          <p:spPr>
            <a:xfrm>
              <a:off x="6004864" y="22464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765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0" name="任意多边形: 形状 1059">
              <a:extLst>
                <a:ext uri="{FF2B5EF4-FFF2-40B4-BE49-F238E27FC236}">
                  <a16:creationId xmlns:a16="http://schemas.microsoft.com/office/drawing/2014/main" id="{3247E9E5-282D-A853-F850-2921DDE0E892}"/>
                </a:ext>
              </a:extLst>
            </p:cNvPr>
            <p:cNvSpPr/>
            <p:nvPr/>
          </p:nvSpPr>
          <p:spPr>
            <a:xfrm>
              <a:off x="5567588" y="22464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2 w 461888"/>
                <a:gd name="connsiteY1" fmla="*/ 246466 h 246466"/>
                <a:gd name="connsiteX2" fmla="*/ 19292 w 461888"/>
                <a:gd name="connsiteY2" fmla="*/ 243916 h 246466"/>
                <a:gd name="connsiteX3" fmla="*/ 0 w 461888"/>
                <a:gd name="connsiteY3" fmla="*/ 0 h 246466"/>
                <a:gd name="connsiteX4" fmla="*/ 442819 w 461888"/>
                <a:gd name="connsiteY4" fmla="*/ 0 h 246466"/>
                <a:gd name="connsiteX5" fmla="*/ 442819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876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1" name="任意多边形: 形状 1060">
              <a:extLst>
                <a:ext uri="{FF2B5EF4-FFF2-40B4-BE49-F238E27FC236}">
                  <a16:creationId xmlns:a16="http://schemas.microsoft.com/office/drawing/2014/main" id="{09A639B8-6C3A-2AAB-B799-227489CB040A}"/>
                </a:ext>
              </a:extLst>
            </p:cNvPr>
            <p:cNvSpPr/>
            <p:nvPr/>
          </p:nvSpPr>
          <p:spPr>
            <a:xfrm>
              <a:off x="5130424" y="2246473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5569 w 461999"/>
                <a:gd name="connsiteY7" fmla="*/ 240923 h 246466"/>
                <a:gd name="connsiteX8" fmla="*/ 437386 w 461999"/>
                <a:gd name="connsiteY8" fmla="*/ 5765 h 246466"/>
                <a:gd name="connsiteX9" fmla="*/ 5765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5569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2" name="任意多边形: 形状 1061">
              <a:extLst>
                <a:ext uri="{FF2B5EF4-FFF2-40B4-BE49-F238E27FC236}">
                  <a16:creationId xmlns:a16="http://schemas.microsoft.com/office/drawing/2014/main" id="{702F4D09-A537-4ADE-A7F4-2E6190FF03DC}"/>
                </a:ext>
              </a:extLst>
            </p:cNvPr>
            <p:cNvSpPr/>
            <p:nvPr/>
          </p:nvSpPr>
          <p:spPr>
            <a:xfrm>
              <a:off x="4693149" y="22464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3" name="任意多边形: 形状 1062">
              <a:extLst>
                <a:ext uri="{FF2B5EF4-FFF2-40B4-BE49-F238E27FC236}">
                  <a16:creationId xmlns:a16="http://schemas.microsoft.com/office/drawing/2014/main" id="{E0F705B4-25F3-5A54-6670-5C8D8E1909E2}"/>
                </a:ext>
              </a:extLst>
            </p:cNvPr>
            <p:cNvSpPr/>
            <p:nvPr/>
          </p:nvSpPr>
          <p:spPr>
            <a:xfrm>
              <a:off x="4255984" y="22464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3484 w 462110"/>
                <a:gd name="connsiteY4" fmla="*/ 0 h 246466"/>
                <a:gd name="connsiteX5" fmla="*/ 443484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3484" y="0"/>
                  </a:lnTo>
                  <a:lnTo>
                    <a:pt x="443484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4" name="任意多边形: 形状 1063">
              <a:extLst>
                <a:ext uri="{FF2B5EF4-FFF2-40B4-BE49-F238E27FC236}">
                  <a16:creationId xmlns:a16="http://schemas.microsoft.com/office/drawing/2014/main" id="{B3CDBCE9-1C45-D299-6140-A730F7013CBC}"/>
                </a:ext>
              </a:extLst>
            </p:cNvPr>
            <p:cNvSpPr/>
            <p:nvPr/>
          </p:nvSpPr>
          <p:spPr>
            <a:xfrm>
              <a:off x="6460876" y="24871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1 w 462110"/>
                <a:gd name="connsiteY1" fmla="*/ 246466 h 246466"/>
                <a:gd name="connsiteX2" fmla="*/ 19291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5" name="任意多边形: 形状 1064">
              <a:extLst>
                <a:ext uri="{FF2B5EF4-FFF2-40B4-BE49-F238E27FC236}">
                  <a16:creationId xmlns:a16="http://schemas.microsoft.com/office/drawing/2014/main" id="{C5F55866-3FF9-8EF8-CD38-0C3EF3147D64}"/>
                </a:ext>
              </a:extLst>
            </p:cNvPr>
            <p:cNvSpPr/>
            <p:nvPr/>
          </p:nvSpPr>
          <p:spPr>
            <a:xfrm>
              <a:off x="6023712" y="24871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597 w 462110"/>
                <a:gd name="connsiteY4" fmla="*/ 0 h 246466"/>
                <a:gd name="connsiteX5" fmla="*/ 442597 w 462110"/>
                <a:gd name="connsiteY5" fmla="*/ 2550 h 246466"/>
                <a:gd name="connsiteX6" fmla="*/ 24503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765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597" y="0"/>
                  </a:lnTo>
                  <a:lnTo>
                    <a:pt x="442597" y="2550"/>
                  </a:lnTo>
                  <a:close/>
                  <a:moveTo>
                    <a:pt x="24503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345FE360-0A95-5A9F-9B3C-8CFF1FD29CED}"/>
                </a:ext>
              </a:extLst>
            </p:cNvPr>
            <p:cNvSpPr/>
            <p:nvPr/>
          </p:nvSpPr>
          <p:spPr>
            <a:xfrm>
              <a:off x="5586658" y="2487173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5902 w 461999"/>
                <a:gd name="connsiteY7" fmla="*/ 240923 h 246466"/>
                <a:gd name="connsiteX8" fmla="*/ 437386 w 461999"/>
                <a:gd name="connsiteY8" fmla="*/ 5765 h 246466"/>
                <a:gd name="connsiteX9" fmla="*/ 5765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7" name="任意多边形: 形状 1066">
              <a:extLst>
                <a:ext uri="{FF2B5EF4-FFF2-40B4-BE49-F238E27FC236}">
                  <a16:creationId xmlns:a16="http://schemas.microsoft.com/office/drawing/2014/main" id="{999E4313-BBC8-D4FC-F9EB-900ADBB077B7}"/>
                </a:ext>
              </a:extLst>
            </p:cNvPr>
            <p:cNvSpPr/>
            <p:nvPr/>
          </p:nvSpPr>
          <p:spPr>
            <a:xfrm>
              <a:off x="5149494" y="2487173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765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8" name="任意多边形: 形状 1067">
              <a:extLst>
                <a:ext uri="{FF2B5EF4-FFF2-40B4-BE49-F238E27FC236}">
                  <a16:creationId xmlns:a16="http://schemas.microsoft.com/office/drawing/2014/main" id="{A8EB2EA2-42FE-6B0F-0679-54D758719AD6}"/>
                </a:ext>
              </a:extLst>
            </p:cNvPr>
            <p:cNvSpPr/>
            <p:nvPr/>
          </p:nvSpPr>
          <p:spPr>
            <a:xfrm>
              <a:off x="4712329" y="24871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765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9" name="任意多边形: 形状 1068">
              <a:extLst>
                <a:ext uri="{FF2B5EF4-FFF2-40B4-BE49-F238E27FC236}">
                  <a16:creationId xmlns:a16="http://schemas.microsoft.com/office/drawing/2014/main" id="{43F69E2F-60BC-1CBC-7B68-BBB1AB411480}"/>
                </a:ext>
              </a:extLst>
            </p:cNvPr>
            <p:cNvSpPr/>
            <p:nvPr/>
          </p:nvSpPr>
          <p:spPr>
            <a:xfrm>
              <a:off x="4275165" y="24871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724 w 461888"/>
                <a:gd name="connsiteY6" fmla="*/ 241255 h 246466"/>
                <a:gd name="connsiteX7" fmla="*/ 456345 w 461888"/>
                <a:gd name="connsiteY7" fmla="*/ 241255 h 246466"/>
                <a:gd name="connsiteX8" fmla="*/ 437719 w 461888"/>
                <a:gd name="connsiteY8" fmla="*/ 6098 h 246466"/>
                <a:gd name="connsiteX9" fmla="*/ 5322 w 461888"/>
                <a:gd name="connsiteY9" fmla="*/ 6098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724" y="241255"/>
                  </a:moveTo>
                  <a:lnTo>
                    <a:pt x="456345" y="241255"/>
                  </a:lnTo>
                  <a:lnTo>
                    <a:pt x="437719" y="6098"/>
                  </a:lnTo>
                  <a:lnTo>
                    <a:pt x="5322" y="6098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0" name="任意多边形: 形状 1069">
              <a:extLst>
                <a:ext uri="{FF2B5EF4-FFF2-40B4-BE49-F238E27FC236}">
                  <a16:creationId xmlns:a16="http://schemas.microsoft.com/office/drawing/2014/main" id="{08F3E099-6E4C-AA20-FB0E-A0422260272A}"/>
                </a:ext>
              </a:extLst>
            </p:cNvPr>
            <p:cNvSpPr/>
            <p:nvPr/>
          </p:nvSpPr>
          <p:spPr>
            <a:xfrm>
              <a:off x="6480057" y="272776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0 w 461888"/>
                <a:gd name="connsiteY1" fmla="*/ 246466 h 246466"/>
                <a:gd name="connsiteX2" fmla="*/ 19180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0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0" y="246466"/>
                  </a:lnTo>
                  <a:lnTo>
                    <a:pt x="19180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0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1" name="任意多边形: 形状 1070">
              <a:extLst>
                <a:ext uri="{FF2B5EF4-FFF2-40B4-BE49-F238E27FC236}">
                  <a16:creationId xmlns:a16="http://schemas.microsoft.com/office/drawing/2014/main" id="{FE45860E-BA53-53CA-F9AD-457E2882711F}"/>
                </a:ext>
              </a:extLst>
            </p:cNvPr>
            <p:cNvSpPr/>
            <p:nvPr/>
          </p:nvSpPr>
          <p:spPr>
            <a:xfrm>
              <a:off x="6042781" y="272776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876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id="{A8F73B51-D14A-72C3-382A-3EDC8A4819FE}"/>
                </a:ext>
              </a:extLst>
            </p:cNvPr>
            <p:cNvSpPr/>
            <p:nvPr/>
          </p:nvSpPr>
          <p:spPr>
            <a:xfrm>
              <a:off x="5605617" y="272776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3" name="任意多边形: 形状 1072">
              <a:extLst>
                <a:ext uri="{FF2B5EF4-FFF2-40B4-BE49-F238E27FC236}">
                  <a16:creationId xmlns:a16="http://schemas.microsoft.com/office/drawing/2014/main" id="{274ECCC4-8029-7491-2E9A-48EC68415A4E}"/>
                </a:ext>
              </a:extLst>
            </p:cNvPr>
            <p:cNvSpPr/>
            <p:nvPr/>
          </p:nvSpPr>
          <p:spPr>
            <a:xfrm>
              <a:off x="5168453" y="272776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2 w 461888"/>
                <a:gd name="connsiteY1" fmla="*/ 246466 h 246466"/>
                <a:gd name="connsiteX2" fmla="*/ 19292 w 461888"/>
                <a:gd name="connsiteY2" fmla="*/ 243916 h 246466"/>
                <a:gd name="connsiteX3" fmla="*/ 0 w 461888"/>
                <a:gd name="connsiteY3" fmla="*/ 0 h 246466"/>
                <a:gd name="connsiteX4" fmla="*/ 442819 w 461888"/>
                <a:gd name="connsiteY4" fmla="*/ 0 h 246466"/>
                <a:gd name="connsiteX5" fmla="*/ 442819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275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275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4" name="任意多边形: 形状 1073">
              <a:extLst>
                <a:ext uri="{FF2B5EF4-FFF2-40B4-BE49-F238E27FC236}">
                  <a16:creationId xmlns:a16="http://schemas.microsoft.com/office/drawing/2014/main" id="{47EC9D06-E70F-9564-E3CE-B94DB3484B2C}"/>
                </a:ext>
              </a:extLst>
            </p:cNvPr>
            <p:cNvSpPr/>
            <p:nvPr/>
          </p:nvSpPr>
          <p:spPr>
            <a:xfrm>
              <a:off x="4731178" y="2727764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5680 w 462110"/>
                <a:gd name="connsiteY7" fmla="*/ 240923 h 246466"/>
                <a:gd name="connsiteX8" fmla="*/ 437054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5680" y="240923"/>
                  </a:lnTo>
                  <a:lnTo>
                    <a:pt x="437054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5" name="任意多边形: 形状 1074">
              <a:extLst>
                <a:ext uri="{FF2B5EF4-FFF2-40B4-BE49-F238E27FC236}">
                  <a16:creationId xmlns:a16="http://schemas.microsoft.com/office/drawing/2014/main" id="{BE20E691-58CC-D2B3-20C7-ADEA743E71E6}"/>
                </a:ext>
              </a:extLst>
            </p:cNvPr>
            <p:cNvSpPr/>
            <p:nvPr/>
          </p:nvSpPr>
          <p:spPr>
            <a:xfrm>
              <a:off x="4294013" y="2727764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03B79B4A-AEB3-8F47-27D9-5347CD69F4A8}"/>
                </a:ext>
              </a:extLst>
            </p:cNvPr>
            <p:cNvSpPr/>
            <p:nvPr/>
          </p:nvSpPr>
          <p:spPr>
            <a:xfrm>
              <a:off x="6498905" y="296835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1 w 461888"/>
                <a:gd name="connsiteY1" fmla="*/ 246466 h 246466"/>
                <a:gd name="connsiteX2" fmla="*/ 1929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275 w 461888"/>
                <a:gd name="connsiteY8" fmla="*/ 5876 h 246466"/>
                <a:gd name="connsiteX9" fmla="*/ 5876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275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7" name="任意多边形: 形状 1076">
              <a:extLst>
                <a:ext uri="{FF2B5EF4-FFF2-40B4-BE49-F238E27FC236}">
                  <a16:creationId xmlns:a16="http://schemas.microsoft.com/office/drawing/2014/main" id="{F77EC026-CCE3-6349-C260-7BC64B1FE480}"/>
                </a:ext>
              </a:extLst>
            </p:cNvPr>
            <p:cNvSpPr/>
            <p:nvPr/>
          </p:nvSpPr>
          <p:spPr>
            <a:xfrm>
              <a:off x="6061851" y="296835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392 w 461999"/>
                <a:gd name="connsiteY6" fmla="*/ 240923 h 246466"/>
                <a:gd name="connsiteX7" fmla="*/ 455458 w 461999"/>
                <a:gd name="connsiteY7" fmla="*/ 240923 h 246466"/>
                <a:gd name="connsiteX8" fmla="*/ 436942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392" y="240923"/>
                  </a:moveTo>
                  <a:lnTo>
                    <a:pt x="455458" y="240923"/>
                  </a:lnTo>
                  <a:lnTo>
                    <a:pt x="436942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8" name="任意多边形: 形状 1077">
              <a:extLst>
                <a:ext uri="{FF2B5EF4-FFF2-40B4-BE49-F238E27FC236}">
                  <a16:creationId xmlns:a16="http://schemas.microsoft.com/office/drawing/2014/main" id="{0EED114D-F550-DF81-C212-8C1FEE217F1B}"/>
                </a:ext>
              </a:extLst>
            </p:cNvPr>
            <p:cNvSpPr/>
            <p:nvPr/>
          </p:nvSpPr>
          <p:spPr>
            <a:xfrm>
              <a:off x="5624687" y="296835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486 w 461888"/>
                <a:gd name="connsiteY4" fmla="*/ 0 h 246466"/>
                <a:gd name="connsiteX5" fmla="*/ 442486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654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486" y="0"/>
                  </a:lnTo>
                  <a:lnTo>
                    <a:pt x="442486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654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9" name="任意多边形: 形状 1078">
              <a:extLst>
                <a:ext uri="{FF2B5EF4-FFF2-40B4-BE49-F238E27FC236}">
                  <a16:creationId xmlns:a16="http://schemas.microsoft.com/office/drawing/2014/main" id="{9A39760A-3218-03AB-2A7D-31086E75ACA8}"/>
                </a:ext>
              </a:extLst>
            </p:cNvPr>
            <p:cNvSpPr/>
            <p:nvPr/>
          </p:nvSpPr>
          <p:spPr>
            <a:xfrm>
              <a:off x="5187522" y="296835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819 w 461888"/>
                <a:gd name="connsiteY4" fmla="*/ 0 h 246466"/>
                <a:gd name="connsiteX5" fmla="*/ 442819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0" name="任意多边形: 形状 1079">
              <a:extLst>
                <a:ext uri="{FF2B5EF4-FFF2-40B4-BE49-F238E27FC236}">
                  <a16:creationId xmlns:a16="http://schemas.microsoft.com/office/drawing/2014/main" id="{476A7548-640E-5D85-CB1D-92482E74AAF7}"/>
                </a:ext>
              </a:extLst>
            </p:cNvPr>
            <p:cNvSpPr/>
            <p:nvPr/>
          </p:nvSpPr>
          <p:spPr>
            <a:xfrm>
              <a:off x="4750358" y="296835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1" name="任意多边形: 形状 1080">
              <a:extLst>
                <a:ext uri="{FF2B5EF4-FFF2-40B4-BE49-F238E27FC236}">
                  <a16:creationId xmlns:a16="http://schemas.microsoft.com/office/drawing/2014/main" id="{A7839994-5EFB-7376-A282-41BF5CDF3860}"/>
                </a:ext>
              </a:extLst>
            </p:cNvPr>
            <p:cNvSpPr/>
            <p:nvPr/>
          </p:nvSpPr>
          <p:spPr>
            <a:xfrm>
              <a:off x="4313083" y="296835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2" name="任意多边形: 形状 1081">
              <a:extLst>
                <a:ext uri="{FF2B5EF4-FFF2-40B4-BE49-F238E27FC236}">
                  <a16:creationId xmlns:a16="http://schemas.microsoft.com/office/drawing/2014/main" id="{2E30EB8D-9AD1-8941-0739-F1712C97ADBB}"/>
                </a:ext>
              </a:extLst>
            </p:cNvPr>
            <p:cNvSpPr/>
            <p:nvPr/>
          </p:nvSpPr>
          <p:spPr>
            <a:xfrm>
              <a:off x="6517974" y="3209055"/>
              <a:ext cx="461999" cy="246466"/>
            </a:xfrm>
            <a:custGeom>
              <a:avLst/>
              <a:gdLst>
                <a:gd name="connsiteX0" fmla="*/ 462000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765 h 246466"/>
                <a:gd name="connsiteX9" fmla="*/ 5876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200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3" name="任意多边形: 形状 1082">
              <a:extLst>
                <a:ext uri="{FF2B5EF4-FFF2-40B4-BE49-F238E27FC236}">
                  <a16:creationId xmlns:a16="http://schemas.microsoft.com/office/drawing/2014/main" id="{75A36E2D-AB11-8ABA-5298-E9DDABCC9E28}"/>
                </a:ext>
              </a:extLst>
            </p:cNvPr>
            <p:cNvSpPr/>
            <p:nvPr/>
          </p:nvSpPr>
          <p:spPr>
            <a:xfrm>
              <a:off x="6080810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765 h 246466"/>
                <a:gd name="connsiteX9" fmla="*/ 5765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4" name="任意多边形: 形状 1083">
              <a:extLst>
                <a:ext uri="{FF2B5EF4-FFF2-40B4-BE49-F238E27FC236}">
                  <a16:creationId xmlns:a16="http://schemas.microsoft.com/office/drawing/2014/main" id="{99324CC3-1ED0-CB94-1FE8-CBBF6F51971A}"/>
                </a:ext>
              </a:extLst>
            </p:cNvPr>
            <p:cNvSpPr/>
            <p:nvPr/>
          </p:nvSpPr>
          <p:spPr>
            <a:xfrm>
              <a:off x="5643646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590 h 246466"/>
                <a:gd name="connsiteX7" fmla="*/ 456012 w 461999"/>
                <a:gd name="connsiteY7" fmla="*/ 240590 h 246466"/>
                <a:gd name="connsiteX8" fmla="*/ 437386 w 461999"/>
                <a:gd name="connsiteY8" fmla="*/ 5433 h 246466"/>
                <a:gd name="connsiteX9" fmla="*/ 5765 w 461999"/>
                <a:gd name="connsiteY9" fmla="*/ 5433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590"/>
                  </a:moveTo>
                  <a:lnTo>
                    <a:pt x="456012" y="240590"/>
                  </a:lnTo>
                  <a:lnTo>
                    <a:pt x="437386" y="5433"/>
                  </a:lnTo>
                  <a:lnTo>
                    <a:pt x="5765" y="543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5" name="任意多边形: 形状 1084">
              <a:extLst>
                <a:ext uri="{FF2B5EF4-FFF2-40B4-BE49-F238E27FC236}">
                  <a16:creationId xmlns:a16="http://schemas.microsoft.com/office/drawing/2014/main" id="{8786209C-493C-0A08-1461-3A7891796A27}"/>
                </a:ext>
              </a:extLst>
            </p:cNvPr>
            <p:cNvSpPr/>
            <p:nvPr/>
          </p:nvSpPr>
          <p:spPr>
            <a:xfrm>
              <a:off x="5206371" y="3209055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835 w 462110"/>
                <a:gd name="connsiteY6" fmla="*/ 240590 h 246466"/>
                <a:gd name="connsiteX7" fmla="*/ 456123 w 462110"/>
                <a:gd name="connsiteY7" fmla="*/ 240590 h 246466"/>
                <a:gd name="connsiteX8" fmla="*/ 437497 w 462110"/>
                <a:gd name="connsiteY8" fmla="*/ 5433 h 246466"/>
                <a:gd name="connsiteX9" fmla="*/ 5876 w 462110"/>
                <a:gd name="connsiteY9" fmla="*/ 5433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835" y="240590"/>
                  </a:moveTo>
                  <a:lnTo>
                    <a:pt x="456123" y="240590"/>
                  </a:lnTo>
                  <a:lnTo>
                    <a:pt x="437497" y="5433"/>
                  </a:lnTo>
                  <a:lnTo>
                    <a:pt x="5876" y="543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6" name="任意多边形: 形状 1085">
              <a:extLst>
                <a:ext uri="{FF2B5EF4-FFF2-40B4-BE49-F238E27FC236}">
                  <a16:creationId xmlns:a16="http://schemas.microsoft.com/office/drawing/2014/main" id="{98EA84EB-7D95-EE6D-C096-4541487275CC}"/>
                </a:ext>
              </a:extLst>
            </p:cNvPr>
            <p:cNvSpPr/>
            <p:nvPr/>
          </p:nvSpPr>
          <p:spPr>
            <a:xfrm>
              <a:off x="4769206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392 w 461999"/>
                <a:gd name="connsiteY6" fmla="*/ 240923 h 246466"/>
                <a:gd name="connsiteX7" fmla="*/ 455902 w 461999"/>
                <a:gd name="connsiteY7" fmla="*/ 240923 h 246466"/>
                <a:gd name="connsiteX8" fmla="*/ 437386 w 461999"/>
                <a:gd name="connsiteY8" fmla="*/ 5765 h 246466"/>
                <a:gd name="connsiteX9" fmla="*/ 5876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392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7" name="任意多边形: 形状 1086">
              <a:extLst>
                <a:ext uri="{FF2B5EF4-FFF2-40B4-BE49-F238E27FC236}">
                  <a16:creationId xmlns:a16="http://schemas.microsoft.com/office/drawing/2014/main" id="{0920F737-C772-7FF6-CE9C-0FB6B4C7DC20}"/>
                </a:ext>
              </a:extLst>
            </p:cNvPr>
            <p:cNvSpPr/>
            <p:nvPr/>
          </p:nvSpPr>
          <p:spPr>
            <a:xfrm>
              <a:off x="4332153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281 w 461999"/>
                <a:gd name="connsiteY6" fmla="*/ 240590 h 246466"/>
                <a:gd name="connsiteX7" fmla="*/ 455569 w 461999"/>
                <a:gd name="connsiteY7" fmla="*/ 240590 h 246466"/>
                <a:gd name="connsiteX8" fmla="*/ 437053 w 461999"/>
                <a:gd name="connsiteY8" fmla="*/ 5433 h 246466"/>
                <a:gd name="connsiteX9" fmla="*/ 5765 w 461999"/>
                <a:gd name="connsiteY9" fmla="*/ 5433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590"/>
                  </a:moveTo>
                  <a:lnTo>
                    <a:pt x="455569" y="240590"/>
                  </a:lnTo>
                  <a:lnTo>
                    <a:pt x="437053" y="5433"/>
                  </a:lnTo>
                  <a:lnTo>
                    <a:pt x="5765" y="543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8" name="任意多边形: 形状 1087">
              <a:extLst>
                <a:ext uri="{FF2B5EF4-FFF2-40B4-BE49-F238E27FC236}">
                  <a16:creationId xmlns:a16="http://schemas.microsoft.com/office/drawing/2014/main" id="{A632EC2E-4E74-33A8-5037-5CBD8A7BDB66}"/>
                </a:ext>
              </a:extLst>
            </p:cNvPr>
            <p:cNvSpPr/>
            <p:nvPr/>
          </p:nvSpPr>
          <p:spPr>
            <a:xfrm>
              <a:off x="7500300" y="2200652"/>
              <a:ext cx="265326" cy="694426"/>
            </a:xfrm>
            <a:custGeom>
              <a:avLst/>
              <a:gdLst>
                <a:gd name="connsiteX0" fmla="*/ 135144 w 265326"/>
                <a:gd name="connsiteY0" fmla="*/ 39168 h 694426"/>
                <a:gd name="connsiteX1" fmla="*/ 203329 w 265326"/>
                <a:gd name="connsiteY1" fmla="*/ 196272 h 694426"/>
                <a:gd name="connsiteX2" fmla="*/ 253443 w 265326"/>
                <a:gd name="connsiteY2" fmla="*/ 362579 h 694426"/>
                <a:gd name="connsiteX3" fmla="*/ 258100 w 265326"/>
                <a:gd name="connsiteY3" fmla="*/ 384753 h 694426"/>
                <a:gd name="connsiteX4" fmla="*/ 261980 w 265326"/>
                <a:gd name="connsiteY4" fmla="*/ 406927 h 694426"/>
                <a:gd name="connsiteX5" fmla="*/ 263865 w 265326"/>
                <a:gd name="connsiteY5" fmla="*/ 418014 h 694426"/>
                <a:gd name="connsiteX6" fmla="*/ 265306 w 265326"/>
                <a:gd name="connsiteY6" fmla="*/ 437527 h 694426"/>
                <a:gd name="connsiteX7" fmla="*/ 264308 w 265326"/>
                <a:gd name="connsiteY7" fmla="*/ 455489 h 694426"/>
                <a:gd name="connsiteX8" fmla="*/ 263200 w 265326"/>
                <a:gd name="connsiteY8" fmla="*/ 464026 h 694426"/>
                <a:gd name="connsiteX9" fmla="*/ 261537 w 265326"/>
                <a:gd name="connsiteY9" fmla="*/ 471898 h 694426"/>
                <a:gd name="connsiteX10" fmla="*/ 241247 w 265326"/>
                <a:gd name="connsiteY10" fmla="*/ 524783 h 694426"/>
                <a:gd name="connsiteX11" fmla="*/ 214638 w 265326"/>
                <a:gd name="connsiteY11" fmla="*/ 566138 h 694426"/>
                <a:gd name="connsiteX12" fmla="*/ 153770 w 265326"/>
                <a:gd name="connsiteY12" fmla="*/ 632660 h 694426"/>
                <a:gd name="connsiteX13" fmla="*/ 85030 w 265326"/>
                <a:gd name="connsiteY13" fmla="*/ 688096 h 694426"/>
                <a:gd name="connsiteX14" fmla="*/ 34927 w 265326"/>
                <a:gd name="connsiteY14" fmla="*/ 678783 h 694426"/>
                <a:gd name="connsiteX15" fmla="*/ 35249 w 265326"/>
                <a:gd name="connsiteY15" fmla="*/ 637539 h 694426"/>
                <a:gd name="connsiteX16" fmla="*/ 36358 w 265326"/>
                <a:gd name="connsiteY16" fmla="*/ 635876 h 694426"/>
                <a:gd name="connsiteX17" fmla="*/ 118180 w 265326"/>
                <a:gd name="connsiteY17" fmla="*/ 505602 h 694426"/>
                <a:gd name="connsiteX18" fmla="*/ 136585 w 265326"/>
                <a:gd name="connsiteY18" fmla="*/ 449169 h 694426"/>
                <a:gd name="connsiteX19" fmla="*/ 136585 w 265326"/>
                <a:gd name="connsiteY19" fmla="*/ 445067 h 694426"/>
                <a:gd name="connsiteX20" fmla="*/ 136585 w 265326"/>
                <a:gd name="connsiteY20" fmla="*/ 442406 h 694426"/>
                <a:gd name="connsiteX21" fmla="*/ 135920 w 265326"/>
                <a:gd name="connsiteY21" fmla="*/ 441408 h 694426"/>
                <a:gd name="connsiteX22" fmla="*/ 133591 w 265326"/>
                <a:gd name="connsiteY22" fmla="*/ 432538 h 694426"/>
                <a:gd name="connsiteX23" fmla="*/ 128824 w 265326"/>
                <a:gd name="connsiteY23" fmla="*/ 414466 h 694426"/>
                <a:gd name="connsiteX24" fmla="*/ 123280 w 265326"/>
                <a:gd name="connsiteY24" fmla="*/ 396173 h 694426"/>
                <a:gd name="connsiteX25" fmla="*/ 111528 w 265326"/>
                <a:gd name="connsiteY25" fmla="*/ 359363 h 694426"/>
                <a:gd name="connsiteX26" fmla="*/ 98223 w 265326"/>
                <a:gd name="connsiteY26" fmla="*/ 322443 h 694426"/>
                <a:gd name="connsiteX27" fmla="*/ 69286 w 265326"/>
                <a:gd name="connsiteY27" fmla="*/ 248603 h 694426"/>
                <a:gd name="connsiteX28" fmla="*/ 6090 w 265326"/>
                <a:gd name="connsiteY28" fmla="*/ 102254 h 694426"/>
                <a:gd name="connsiteX29" fmla="*/ 6090 w 265326"/>
                <a:gd name="connsiteY29" fmla="*/ 101034 h 694426"/>
                <a:gd name="connsiteX30" fmla="*/ 43132 w 265326"/>
                <a:gd name="connsiteY30" fmla="*/ 6086 h 694426"/>
                <a:gd name="connsiteX31" fmla="*/ 136252 w 265326"/>
                <a:gd name="connsiteY31" fmla="*/ 39279 h 6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65326" h="694426">
                  <a:moveTo>
                    <a:pt x="135144" y="39168"/>
                  </a:moveTo>
                  <a:cubicBezTo>
                    <a:pt x="160644" y="90291"/>
                    <a:pt x="183406" y="142733"/>
                    <a:pt x="203329" y="196272"/>
                  </a:cubicBezTo>
                  <a:cubicBezTo>
                    <a:pt x="223608" y="250566"/>
                    <a:pt x="240349" y="306123"/>
                    <a:pt x="253443" y="362579"/>
                  </a:cubicBezTo>
                  <a:lnTo>
                    <a:pt x="258100" y="384753"/>
                  </a:lnTo>
                  <a:lnTo>
                    <a:pt x="261980" y="406927"/>
                  </a:lnTo>
                  <a:lnTo>
                    <a:pt x="263865" y="418014"/>
                  </a:lnTo>
                  <a:cubicBezTo>
                    <a:pt x="264785" y="424478"/>
                    <a:pt x="265273" y="430997"/>
                    <a:pt x="265306" y="437527"/>
                  </a:cubicBezTo>
                  <a:cubicBezTo>
                    <a:pt x="265417" y="443526"/>
                    <a:pt x="265084" y="449535"/>
                    <a:pt x="264308" y="455489"/>
                  </a:cubicBezTo>
                  <a:lnTo>
                    <a:pt x="263200" y="464026"/>
                  </a:lnTo>
                  <a:lnTo>
                    <a:pt x="261537" y="471898"/>
                  </a:lnTo>
                  <a:cubicBezTo>
                    <a:pt x="257057" y="490324"/>
                    <a:pt x="250239" y="508097"/>
                    <a:pt x="241247" y="524783"/>
                  </a:cubicBezTo>
                  <a:cubicBezTo>
                    <a:pt x="233475" y="539240"/>
                    <a:pt x="224583" y="553077"/>
                    <a:pt x="214638" y="566138"/>
                  </a:cubicBezTo>
                  <a:cubicBezTo>
                    <a:pt x="196422" y="590119"/>
                    <a:pt x="176044" y="612393"/>
                    <a:pt x="153770" y="632660"/>
                  </a:cubicBezTo>
                  <a:cubicBezTo>
                    <a:pt x="132350" y="652928"/>
                    <a:pt x="109366" y="671454"/>
                    <a:pt x="85030" y="688096"/>
                  </a:cubicBezTo>
                  <a:cubicBezTo>
                    <a:pt x="68621" y="699360"/>
                    <a:pt x="46192" y="695192"/>
                    <a:pt x="34927" y="678783"/>
                  </a:cubicBezTo>
                  <a:cubicBezTo>
                    <a:pt x="26379" y="666332"/>
                    <a:pt x="26512" y="649857"/>
                    <a:pt x="35249" y="637539"/>
                  </a:cubicBezTo>
                  <a:lnTo>
                    <a:pt x="36358" y="635876"/>
                  </a:lnTo>
                  <a:cubicBezTo>
                    <a:pt x="66880" y="594576"/>
                    <a:pt x="94232" y="551026"/>
                    <a:pt x="118180" y="505602"/>
                  </a:cubicBezTo>
                  <a:cubicBezTo>
                    <a:pt x="127693" y="488062"/>
                    <a:pt x="133935" y="468948"/>
                    <a:pt x="136585" y="449169"/>
                  </a:cubicBezTo>
                  <a:lnTo>
                    <a:pt x="136585" y="445067"/>
                  </a:lnTo>
                  <a:cubicBezTo>
                    <a:pt x="136696" y="444180"/>
                    <a:pt x="136696" y="443293"/>
                    <a:pt x="136585" y="442406"/>
                  </a:cubicBezTo>
                  <a:cubicBezTo>
                    <a:pt x="136585" y="441519"/>
                    <a:pt x="135920" y="441741"/>
                    <a:pt x="135920" y="441408"/>
                  </a:cubicBezTo>
                  <a:lnTo>
                    <a:pt x="133591" y="432538"/>
                  </a:lnTo>
                  <a:lnTo>
                    <a:pt x="128824" y="414466"/>
                  </a:lnTo>
                  <a:lnTo>
                    <a:pt x="123280" y="396173"/>
                  </a:lnTo>
                  <a:cubicBezTo>
                    <a:pt x="119732" y="383977"/>
                    <a:pt x="115409" y="371670"/>
                    <a:pt x="111528" y="359363"/>
                  </a:cubicBezTo>
                  <a:cubicBezTo>
                    <a:pt x="107648" y="347057"/>
                    <a:pt x="102991" y="334750"/>
                    <a:pt x="98223" y="322443"/>
                  </a:cubicBezTo>
                  <a:cubicBezTo>
                    <a:pt x="89132" y="297830"/>
                    <a:pt x="79376" y="273106"/>
                    <a:pt x="69286" y="248603"/>
                  </a:cubicBezTo>
                  <a:cubicBezTo>
                    <a:pt x="49329" y="199598"/>
                    <a:pt x="27266" y="149595"/>
                    <a:pt x="6090" y="102254"/>
                  </a:cubicBezTo>
                  <a:lnTo>
                    <a:pt x="6090" y="101034"/>
                  </a:lnTo>
                  <a:cubicBezTo>
                    <a:pt x="-9898" y="64591"/>
                    <a:pt x="6677" y="22077"/>
                    <a:pt x="43132" y="6086"/>
                  </a:cubicBezTo>
                  <a:cubicBezTo>
                    <a:pt x="78067" y="-9241"/>
                    <a:pt x="118890" y="5311"/>
                    <a:pt x="136252" y="39279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9" name="任意多边形: 形状 1088">
              <a:extLst>
                <a:ext uri="{FF2B5EF4-FFF2-40B4-BE49-F238E27FC236}">
                  <a16:creationId xmlns:a16="http://schemas.microsoft.com/office/drawing/2014/main" id="{B5B16B82-8B3C-4C3B-2832-A6686FE5D6A1}"/>
                </a:ext>
              </a:extLst>
            </p:cNvPr>
            <p:cNvSpPr/>
            <p:nvPr/>
          </p:nvSpPr>
          <p:spPr>
            <a:xfrm>
              <a:off x="7473856" y="2806923"/>
              <a:ext cx="134867" cy="140658"/>
            </a:xfrm>
            <a:custGeom>
              <a:avLst/>
              <a:gdLst>
                <a:gd name="connsiteX0" fmla="*/ 32312 w 134867"/>
                <a:gd name="connsiteY0" fmla="*/ 37477 h 140658"/>
                <a:gd name="connsiteX1" fmla="*/ 3375 w 134867"/>
                <a:gd name="connsiteY1" fmla="*/ 84375 h 140658"/>
                <a:gd name="connsiteX2" fmla="*/ 11302 w 134867"/>
                <a:gd name="connsiteY2" fmla="*/ 116494 h 140658"/>
                <a:gd name="connsiteX3" fmla="*/ 11357 w 134867"/>
                <a:gd name="connsiteY3" fmla="*/ 116528 h 140658"/>
                <a:gd name="connsiteX4" fmla="*/ 13575 w 134867"/>
                <a:gd name="connsiteY4" fmla="*/ 117636 h 140658"/>
                <a:gd name="connsiteX5" fmla="*/ 59808 w 134867"/>
                <a:gd name="connsiteY5" fmla="*/ 138591 h 140658"/>
                <a:gd name="connsiteX6" fmla="*/ 89965 w 134867"/>
                <a:gd name="connsiteY6" fmla="*/ 128280 h 140658"/>
                <a:gd name="connsiteX7" fmla="*/ 102493 w 134867"/>
                <a:gd name="connsiteY7" fmla="*/ 104775 h 140658"/>
                <a:gd name="connsiteX8" fmla="*/ 134868 w 134867"/>
                <a:gd name="connsiteY8" fmla="*/ 51446 h 140658"/>
                <a:gd name="connsiteX9" fmla="*/ 101606 w 134867"/>
                <a:gd name="connsiteY9" fmla="*/ 2 h 140658"/>
                <a:gd name="connsiteX10" fmla="*/ 32312 w 134867"/>
                <a:gd name="connsiteY10" fmla="*/ 37477 h 14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867" h="140658">
                  <a:moveTo>
                    <a:pt x="32312" y="37477"/>
                  </a:moveTo>
                  <a:lnTo>
                    <a:pt x="3375" y="84375"/>
                  </a:lnTo>
                  <a:cubicBezTo>
                    <a:pt x="-3311" y="95429"/>
                    <a:pt x="248" y="109820"/>
                    <a:pt x="11302" y="116494"/>
                  </a:cubicBezTo>
                  <a:cubicBezTo>
                    <a:pt x="11324" y="116505"/>
                    <a:pt x="11335" y="116517"/>
                    <a:pt x="11357" y="116528"/>
                  </a:cubicBezTo>
                  <a:lnTo>
                    <a:pt x="13575" y="117636"/>
                  </a:lnTo>
                  <a:lnTo>
                    <a:pt x="59808" y="138591"/>
                  </a:lnTo>
                  <a:cubicBezTo>
                    <a:pt x="71006" y="143647"/>
                    <a:pt x="84211" y="139134"/>
                    <a:pt x="89965" y="128280"/>
                  </a:cubicBezTo>
                  <a:lnTo>
                    <a:pt x="102493" y="104775"/>
                  </a:lnTo>
                  <a:lnTo>
                    <a:pt x="134868" y="51446"/>
                  </a:lnTo>
                  <a:lnTo>
                    <a:pt x="101606" y="2"/>
                  </a:lnTo>
                  <a:cubicBezTo>
                    <a:pt x="61249" y="-330"/>
                    <a:pt x="32312" y="37477"/>
                    <a:pt x="32312" y="37477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0" name="任意多边形: 形状 1089">
              <a:extLst>
                <a:ext uri="{FF2B5EF4-FFF2-40B4-BE49-F238E27FC236}">
                  <a16:creationId xmlns:a16="http://schemas.microsoft.com/office/drawing/2014/main" id="{3BF88862-34F3-58BA-8216-2403D01FC45D}"/>
                </a:ext>
              </a:extLst>
            </p:cNvPr>
            <p:cNvSpPr/>
            <p:nvPr/>
          </p:nvSpPr>
          <p:spPr>
            <a:xfrm>
              <a:off x="7800695" y="4996196"/>
              <a:ext cx="45761" cy="19704"/>
            </a:xfrm>
            <a:custGeom>
              <a:avLst/>
              <a:gdLst>
                <a:gd name="connsiteX0" fmla="*/ 23561 w 45761"/>
                <a:gd name="connsiteY0" fmla="*/ 18282 h 19704"/>
                <a:gd name="connsiteX1" fmla="*/ 2718 w 45761"/>
                <a:gd name="connsiteY1" fmla="*/ 16729 h 19704"/>
                <a:gd name="connsiteX2" fmla="*/ 722 w 45761"/>
                <a:gd name="connsiteY2" fmla="*/ 7416 h 19704"/>
                <a:gd name="connsiteX3" fmla="*/ 5933 w 45761"/>
                <a:gd name="connsiteY3" fmla="*/ 1540 h 19704"/>
                <a:gd name="connsiteX4" fmla="*/ 44516 w 45761"/>
                <a:gd name="connsiteY4" fmla="*/ 7305 h 19704"/>
                <a:gd name="connsiteX5" fmla="*/ 45736 w 45761"/>
                <a:gd name="connsiteY5" fmla="*/ 9079 h 19704"/>
                <a:gd name="connsiteX6" fmla="*/ 44627 w 45761"/>
                <a:gd name="connsiteY6" fmla="*/ 10853 h 19704"/>
                <a:gd name="connsiteX7" fmla="*/ 23561 w 45761"/>
                <a:gd name="connsiteY7" fmla="*/ 18282 h 19704"/>
                <a:gd name="connsiteX8" fmla="*/ 9814 w 45761"/>
                <a:gd name="connsiteY8" fmla="*/ 5088 h 19704"/>
                <a:gd name="connsiteX9" fmla="*/ 7485 w 45761"/>
                <a:gd name="connsiteY9" fmla="*/ 5864 h 19704"/>
                <a:gd name="connsiteX10" fmla="*/ 4492 w 45761"/>
                <a:gd name="connsiteY10" fmla="*/ 9301 h 19704"/>
                <a:gd name="connsiteX11" fmla="*/ 5157 w 45761"/>
                <a:gd name="connsiteY11" fmla="*/ 14290 h 19704"/>
                <a:gd name="connsiteX12" fmla="*/ 38418 w 45761"/>
                <a:gd name="connsiteY12" fmla="*/ 9855 h 19704"/>
                <a:gd name="connsiteX13" fmla="*/ 9814 w 45761"/>
                <a:gd name="connsiteY13" fmla="*/ 5088 h 1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761" h="19704">
                  <a:moveTo>
                    <a:pt x="23561" y="18282"/>
                  </a:moveTo>
                  <a:cubicBezTo>
                    <a:pt x="16687" y="20621"/>
                    <a:pt x="9170" y="20056"/>
                    <a:pt x="2718" y="16729"/>
                  </a:cubicBezTo>
                  <a:cubicBezTo>
                    <a:pt x="68" y="14401"/>
                    <a:pt x="-742" y="10620"/>
                    <a:pt x="722" y="7416"/>
                  </a:cubicBezTo>
                  <a:cubicBezTo>
                    <a:pt x="1498" y="4777"/>
                    <a:pt x="3405" y="2627"/>
                    <a:pt x="5933" y="1540"/>
                  </a:cubicBezTo>
                  <a:cubicBezTo>
                    <a:pt x="17020" y="-3893"/>
                    <a:pt x="43407" y="6751"/>
                    <a:pt x="44516" y="7305"/>
                  </a:cubicBezTo>
                  <a:cubicBezTo>
                    <a:pt x="45281" y="7549"/>
                    <a:pt x="45780" y="8281"/>
                    <a:pt x="45736" y="9079"/>
                  </a:cubicBezTo>
                  <a:cubicBezTo>
                    <a:pt x="45880" y="9866"/>
                    <a:pt x="45403" y="10643"/>
                    <a:pt x="44627" y="10853"/>
                  </a:cubicBezTo>
                  <a:cubicBezTo>
                    <a:pt x="37919" y="14146"/>
                    <a:pt x="30845" y="16641"/>
                    <a:pt x="23561" y="18282"/>
                  </a:cubicBezTo>
                  <a:close/>
                  <a:moveTo>
                    <a:pt x="9814" y="5088"/>
                  </a:moveTo>
                  <a:cubicBezTo>
                    <a:pt x="9004" y="5243"/>
                    <a:pt x="8228" y="5509"/>
                    <a:pt x="7485" y="5864"/>
                  </a:cubicBezTo>
                  <a:cubicBezTo>
                    <a:pt x="6033" y="6518"/>
                    <a:pt x="4935" y="7771"/>
                    <a:pt x="4492" y="9301"/>
                  </a:cubicBezTo>
                  <a:cubicBezTo>
                    <a:pt x="3383" y="12849"/>
                    <a:pt x="4492" y="13957"/>
                    <a:pt x="5157" y="14290"/>
                  </a:cubicBezTo>
                  <a:cubicBezTo>
                    <a:pt x="9703" y="18171"/>
                    <a:pt x="26555" y="14290"/>
                    <a:pt x="38418" y="9855"/>
                  </a:cubicBezTo>
                  <a:cubicBezTo>
                    <a:pt x="29349" y="6185"/>
                    <a:pt x="19581" y="4556"/>
                    <a:pt x="9814" y="5088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1" name="任意多边形: 形状 1090">
              <a:extLst>
                <a:ext uri="{FF2B5EF4-FFF2-40B4-BE49-F238E27FC236}">
                  <a16:creationId xmlns:a16="http://schemas.microsoft.com/office/drawing/2014/main" id="{00AB4D43-4DA2-A01B-742C-74A32F692A91}"/>
                </a:ext>
              </a:extLst>
            </p:cNvPr>
            <p:cNvSpPr/>
            <p:nvPr/>
          </p:nvSpPr>
          <p:spPr>
            <a:xfrm>
              <a:off x="7813613" y="4973872"/>
              <a:ext cx="32756" cy="33842"/>
            </a:xfrm>
            <a:custGeom>
              <a:avLst/>
              <a:gdLst>
                <a:gd name="connsiteX0" fmla="*/ 31155 w 32756"/>
                <a:gd name="connsiteY0" fmla="*/ 33842 h 33842"/>
                <a:gd name="connsiteX1" fmla="*/ 30157 w 32756"/>
                <a:gd name="connsiteY1" fmla="*/ 33842 h 33842"/>
                <a:gd name="connsiteX2" fmla="*/ 0 w 32756"/>
                <a:gd name="connsiteY2" fmla="*/ 7123 h 33842"/>
                <a:gd name="connsiteX3" fmla="*/ 5100 w 32756"/>
                <a:gd name="connsiteY3" fmla="*/ 581 h 33842"/>
                <a:gd name="connsiteX4" fmla="*/ 13970 w 32756"/>
                <a:gd name="connsiteY4" fmla="*/ 1357 h 33842"/>
                <a:gd name="connsiteX5" fmla="*/ 32707 w 32756"/>
                <a:gd name="connsiteY5" fmla="*/ 31403 h 33842"/>
                <a:gd name="connsiteX6" fmla="*/ 32153 w 32756"/>
                <a:gd name="connsiteY6" fmla="*/ 33399 h 33842"/>
                <a:gd name="connsiteX7" fmla="*/ 7317 w 32756"/>
                <a:gd name="connsiteY7" fmla="*/ 4018 h 33842"/>
                <a:gd name="connsiteX8" fmla="*/ 6430 w 32756"/>
                <a:gd name="connsiteY8" fmla="*/ 4018 h 33842"/>
                <a:gd name="connsiteX9" fmla="*/ 3991 w 32756"/>
                <a:gd name="connsiteY9" fmla="*/ 6679 h 33842"/>
                <a:gd name="connsiteX10" fmla="*/ 27496 w 32756"/>
                <a:gd name="connsiteY10" fmla="*/ 28299 h 33842"/>
                <a:gd name="connsiteX11" fmla="*/ 12196 w 32756"/>
                <a:gd name="connsiteY11" fmla="*/ 4573 h 33842"/>
                <a:gd name="connsiteX12" fmla="*/ 7317 w 32756"/>
                <a:gd name="connsiteY12" fmla="*/ 4018 h 3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756" h="33842">
                  <a:moveTo>
                    <a:pt x="31155" y="33842"/>
                  </a:moveTo>
                  <a:lnTo>
                    <a:pt x="30157" y="33842"/>
                  </a:lnTo>
                  <a:cubicBezTo>
                    <a:pt x="20622" y="31071"/>
                    <a:pt x="222" y="16657"/>
                    <a:pt x="0" y="7123"/>
                  </a:cubicBezTo>
                  <a:cubicBezTo>
                    <a:pt x="11" y="4029"/>
                    <a:pt x="2106" y="1346"/>
                    <a:pt x="5100" y="581"/>
                  </a:cubicBezTo>
                  <a:cubicBezTo>
                    <a:pt x="8038" y="-406"/>
                    <a:pt x="11253" y="-128"/>
                    <a:pt x="13970" y="1357"/>
                  </a:cubicBezTo>
                  <a:cubicBezTo>
                    <a:pt x="25057" y="7123"/>
                    <a:pt x="32374" y="30405"/>
                    <a:pt x="32707" y="31403"/>
                  </a:cubicBezTo>
                  <a:cubicBezTo>
                    <a:pt x="32862" y="32124"/>
                    <a:pt x="32651" y="32867"/>
                    <a:pt x="32153" y="33399"/>
                  </a:cubicBezTo>
                  <a:close/>
                  <a:moveTo>
                    <a:pt x="7317" y="4018"/>
                  </a:moveTo>
                  <a:lnTo>
                    <a:pt x="6430" y="4018"/>
                  </a:lnTo>
                  <a:cubicBezTo>
                    <a:pt x="3991" y="4905"/>
                    <a:pt x="3991" y="6125"/>
                    <a:pt x="3991" y="6679"/>
                  </a:cubicBezTo>
                  <a:cubicBezTo>
                    <a:pt x="3991" y="12334"/>
                    <a:pt x="17628" y="23642"/>
                    <a:pt x="27496" y="28299"/>
                  </a:cubicBezTo>
                  <a:cubicBezTo>
                    <a:pt x="24946" y="19008"/>
                    <a:pt x="19602" y="10726"/>
                    <a:pt x="12196" y="4573"/>
                  </a:cubicBezTo>
                  <a:cubicBezTo>
                    <a:pt x="10699" y="3785"/>
                    <a:pt x="8958" y="3586"/>
                    <a:pt x="7317" y="4018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2" name="任意多边形: 形状 1091">
              <a:extLst>
                <a:ext uri="{FF2B5EF4-FFF2-40B4-BE49-F238E27FC236}">
                  <a16:creationId xmlns:a16="http://schemas.microsoft.com/office/drawing/2014/main" id="{ACC3BBFD-A037-DF0A-6451-4BB51B4F2701}"/>
                </a:ext>
              </a:extLst>
            </p:cNvPr>
            <p:cNvSpPr/>
            <p:nvPr/>
          </p:nvSpPr>
          <p:spPr>
            <a:xfrm>
              <a:off x="7191211" y="5035518"/>
              <a:ext cx="53092" cy="20314"/>
            </a:xfrm>
            <a:custGeom>
              <a:avLst/>
              <a:gdLst>
                <a:gd name="connsiteX0" fmla="*/ 26138 w 53092"/>
                <a:gd name="connsiteY0" fmla="*/ 20315 h 20314"/>
                <a:gd name="connsiteX1" fmla="*/ 1414 w 53092"/>
                <a:gd name="connsiteY1" fmla="*/ 13884 h 20314"/>
                <a:gd name="connsiteX2" fmla="*/ 1414 w 53092"/>
                <a:gd name="connsiteY2" fmla="*/ 5236 h 20314"/>
                <a:gd name="connsiteX3" fmla="*/ 7733 w 53092"/>
                <a:gd name="connsiteY3" fmla="*/ 580 h 20314"/>
                <a:gd name="connsiteX4" fmla="*/ 52082 w 53092"/>
                <a:gd name="connsiteY4" fmla="*/ 14216 h 20314"/>
                <a:gd name="connsiteX5" fmla="*/ 53080 w 53092"/>
                <a:gd name="connsiteY5" fmla="*/ 16323 h 20314"/>
                <a:gd name="connsiteX6" fmla="*/ 51527 w 53092"/>
                <a:gd name="connsiteY6" fmla="*/ 17875 h 20314"/>
                <a:gd name="connsiteX7" fmla="*/ 26138 w 53092"/>
                <a:gd name="connsiteY7" fmla="*/ 20315 h 20314"/>
                <a:gd name="connsiteX8" fmla="*/ 12833 w 53092"/>
                <a:gd name="connsiteY8" fmla="*/ 3906 h 20314"/>
                <a:gd name="connsiteX9" fmla="*/ 8953 w 53092"/>
                <a:gd name="connsiteY9" fmla="*/ 3906 h 20314"/>
                <a:gd name="connsiteX10" fmla="*/ 5072 w 53092"/>
                <a:gd name="connsiteY10" fmla="*/ 6788 h 20314"/>
                <a:gd name="connsiteX11" fmla="*/ 5072 w 53092"/>
                <a:gd name="connsiteY11" fmla="*/ 11112 h 20314"/>
                <a:gd name="connsiteX12" fmla="*/ 45984 w 53092"/>
                <a:gd name="connsiteY12" fmla="*/ 14549 h 20314"/>
                <a:gd name="connsiteX13" fmla="*/ 12722 w 53092"/>
                <a:gd name="connsiteY13" fmla="*/ 3462 h 2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092" h="20314">
                  <a:moveTo>
                    <a:pt x="26138" y="20315"/>
                  </a:moveTo>
                  <a:cubicBezTo>
                    <a:pt x="15051" y="20315"/>
                    <a:pt x="4962" y="18762"/>
                    <a:pt x="1414" y="13884"/>
                  </a:cubicBezTo>
                  <a:cubicBezTo>
                    <a:pt x="-471" y="11312"/>
                    <a:pt x="-471" y="7808"/>
                    <a:pt x="1414" y="5236"/>
                  </a:cubicBezTo>
                  <a:cubicBezTo>
                    <a:pt x="2766" y="2863"/>
                    <a:pt x="5061" y="1167"/>
                    <a:pt x="7733" y="580"/>
                  </a:cubicBezTo>
                  <a:cubicBezTo>
                    <a:pt x="21703" y="-3301"/>
                    <a:pt x="51195" y="13551"/>
                    <a:pt x="52082" y="14216"/>
                  </a:cubicBezTo>
                  <a:cubicBezTo>
                    <a:pt x="52791" y="14671"/>
                    <a:pt x="53168" y="15491"/>
                    <a:pt x="53080" y="16323"/>
                  </a:cubicBezTo>
                  <a:cubicBezTo>
                    <a:pt x="52947" y="17121"/>
                    <a:pt x="52326" y="17742"/>
                    <a:pt x="51527" y="17875"/>
                  </a:cubicBezTo>
                  <a:cubicBezTo>
                    <a:pt x="43146" y="19405"/>
                    <a:pt x="34653" y="20226"/>
                    <a:pt x="26138" y="20315"/>
                  </a:cubicBezTo>
                  <a:close/>
                  <a:moveTo>
                    <a:pt x="12833" y="3906"/>
                  </a:moveTo>
                  <a:lnTo>
                    <a:pt x="8953" y="3906"/>
                  </a:lnTo>
                  <a:cubicBezTo>
                    <a:pt x="7301" y="4249"/>
                    <a:pt x="5882" y="5303"/>
                    <a:pt x="5072" y="6788"/>
                  </a:cubicBezTo>
                  <a:cubicBezTo>
                    <a:pt x="3631" y="9227"/>
                    <a:pt x="4185" y="10447"/>
                    <a:pt x="5072" y="11112"/>
                  </a:cubicBezTo>
                  <a:cubicBezTo>
                    <a:pt x="9064" y="16545"/>
                    <a:pt x="30351" y="16767"/>
                    <a:pt x="45984" y="14549"/>
                  </a:cubicBezTo>
                  <a:cubicBezTo>
                    <a:pt x="35761" y="8651"/>
                    <a:pt x="24442" y="4870"/>
                    <a:pt x="12722" y="3462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3" name="任意多边形: 形状 1092">
              <a:extLst>
                <a:ext uri="{FF2B5EF4-FFF2-40B4-BE49-F238E27FC236}">
                  <a16:creationId xmlns:a16="http://schemas.microsoft.com/office/drawing/2014/main" id="{7F851EFD-115C-C0BE-97F8-7BA0440F5C04}"/>
                </a:ext>
              </a:extLst>
            </p:cNvPr>
            <p:cNvSpPr/>
            <p:nvPr/>
          </p:nvSpPr>
          <p:spPr>
            <a:xfrm>
              <a:off x="7213162" y="5015498"/>
              <a:ext cx="31705" cy="38048"/>
            </a:xfrm>
            <a:custGeom>
              <a:avLst/>
              <a:gdLst>
                <a:gd name="connsiteX0" fmla="*/ 29687 w 31705"/>
                <a:gd name="connsiteY0" fmla="*/ 38006 h 38048"/>
                <a:gd name="connsiteX1" fmla="*/ 28911 w 31705"/>
                <a:gd name="connsiteY1" fmla="*/ 38006 h 38048"/>
                <a:gd name="connsiteX2" fmla="*/ 85 w 31705"/>
                <a:gd name="connsiteY2" fmla="*/ 5742 h 38048"/>
                <a:gd name="connsiteX3" fmla="*/ 7513 w 31705"/>
                <a:gd name="connsiteY3" fmla="*/ 88 h 38048"/>
                <a:gd name="connsiteX4" fmla="*/ 18600 w 31705"/>
                <a:gd name="connsiteY4" fmla="*/ 3525 h 38048"/>
                <a:gd name="connsiteX5" fmla="*/ 31683 w 31705"/>
                <a:gd name="connsiteY5" fmla="*/ 36010 h 38048"/>
                <a:gd name="connsiteX6" fmla="*/ 30907 w 31705"/>
                <a:gd name="connsiteY6" fmla="*/ 37784 h 38048"/>
                <a:gd name="connsiteX7" fmla="*/ 29687 w 31705"/>
                <a:gd name="connsiteY7" fmla="*/ 38006 h 38048"/>
                <a:gd name="connsiteX8" fmla="*/ 9176 w 31705"/>
                <a:gd name="connsiteY8" fmla="*/ 3747 h 38048"/>
                <a:gd name="connsiteX9" fmla="*/ 7957 w 31705"/>
                <a:gd name="connsiteY9" fmla="*/ 3747 h 38048"/>
                <a:gd name="connsiteX10" fmla="*/ 4076 w 31705"/>
                <a:gd name="connsiteY10" fmla="*/ 5964 h 38048"/>
                <a:gd name="connsiteX11" fmla="*/ 27137 w 31705"/>
                <a:gd name="connsiteY11" fmla="*/ 32241 h 38048"/>
                <a:gd name="connsiteX12" fmla="*/ 16050 w 31705"/>
                <a:gd name="connsiteY12" fmla="*/ 6297 h 38048"/>
                <a:gd name="connsiteX13" fmla="*/ 9176 w 31705"/>
                <a:gd name="connsiteY13" fmla="*/ 3747 h 3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05" h="38048">
                  <a:moveTo>
                    <a:pt x="29687" y="38006"/>
                  </a:moveTo>
                  <a:lnTo>
                    <a:pt x="28911" y="38006"/>
                  </a:lnTo>
                  <a:cubicBezTo>
                    <a:pt x="18711" y="33460"/>
                    <a:pt x="-1467" y="15167"/>
                    <a:pt x="85" y="5742"/>
                  </a:cubicBezTo>
                  <a:cubicBezTo>
                    <a:pt x="85" y="3414"/>
                    <a:pt x="2081" y="642"/>
                    <a:pt x="7513" y="88"/>
                  </a:cubicBezTo>
                  <a:cubicBezTo>
                    <a:pt x="11527" y="-355"/>
                    <a:pt x="15540" y="886"/>
                    <a:pt x="18600" y="3525"/>
                  </a:cubicBezTo>
                  <a:cubicBezTo>
                    <a:pt x="29687" y="12395"/>
                    <a:pt x="31572" y="35013"/>
                    <a:pt x="31683" y="36010"/>
                  </a:cubicBezTo>
                  <a:cubicBezTo>
                    <a:pt x="31794" y="36698"/>
                    <a:pt x="31494" y="37396"/>
                    <a:pt x="30907" y="37784"/>
                  </a:cubicBezTo>
                  <a:cubicBezTo>
                    <a:pt x="30552" y="38028"/>
                    <a:pt x="30109" y="38106"/>
                    <a:pt x="29687" y="38006"/>
                  </a:cubicBezTo>
                  <a:close/>
                  <a:moveTo>
                    <a:pt x="9176" y="3747"/>
                  </a:moveTo>
                  <a:lnTo>
                    <a:pt x="7957" y="3747"/>
                  </a:lnTo>
                  <a:cubicBezTo>
                    <a:pt x="4298" y="3747"/>
                    <a:pt x="4076" y="5521"/>
                    <a:pt x="4076" y="5964"/>
                  </a:cubicBezTo>
                  <a:cubicBezTo>
                    <a:pt x="3078" y="11730"/>
                    <a:pt x="16826" y="26032"/>
                    <a:pt x="27137" y="32241"/>
                  </a:cubicBezTo>
                  <a:cubicBezTo>
                    <a:pt x="26250" y="22651"/>
                    <a:pt x="22370" y="13570"/>
                    <a:pt x="16050" y="6297"/>
                  </a:cubicBezTo>
                  <a:cubicBezTo>
                    <a:pt x="14110" y="4689"/>
                    <a:pt x="11693" y="3791"/>
                    <a:pt x="9176" y="3747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" name="任意多边形: 形状 1093">
              <a:extLst>
                <a:ext uri="{FF2B5EF4-FFF2-40B4-BE49-F238E27FC236}">
                  <a16:creationId xmlns:a16="http://schemas.microsoft.com/office/drawing/2014/main" id="{CDA39CFA-9C8C-295D-B6BA-B0C3D93E0E67}"/>
                </a:ext>
              </a:extLst>
            </p:cNvPr>
            <p:cNvSpPr/>
            <p:nvPr/>
          </p:nvSpPr>
          <p:spPr>
            <a:xfrm>
              <a:off x="7242849" y="4856265"/>
              <a:ext cx="92687" cy="195132"/>
            </a:xfrm>
            <a:custGeom>
              <a:avLst/>
              <a:gdLst>
                <a:gd name="connsiteX0" fmla="*/ 92688 w 92687"/>
                <a:gd name="connsiteY0" fmla="*/ 195133 h 195132"/>
                <a:gd name="connsiteX1" fmla="*/ 8426 w 92687"/>
                <a:gd name="connsiteY1" fmla="*/ 195133 h 195132"/>
                <a:gd name="connsiteX2" fmla="*/ 0 w 92687"/>
                <a:gd name="connsiteY2" fmla="*/ 0 h 195132"/>
                <a:gd name="connsiteX3" fmla="*/ 84262 w 92687"/>
                <a:gd name="connsiteY3" fmla="*/ 0 h 195132"/>
                <a:gd name="connsiteX4" fmla="*/ 92688 w 92687"/>
                <a:gd name="connsiteY4" fmla="*/ 195133 h 19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87" h="195132">
                  <a:moveTo>
                    <a:pt x="92688" y="195133"/>
                  </a:moveTo>
                  <a:lnTo>
                    <a:pt x="8426" y="195133"/>
                  </a:lnTo>
                  <a:lnTo>
                    <a:pt x="0" y="0"/>
                  </a:lnTo>
                  <a:lnTo>
                    <a:pt x="84262" y="0"/>
                  </a:lnTo>
                  <a:lnTo>
                    <a:pt x="92688" y="195133"/>
                  </a:ln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" name="任意多边形: 形状 1094">
              <a:extLst>
                <a:ext uri="{FF2B5EF4-FFF2-40B4-BE49-F238E27FC236}">
                  <a16:creationId xmlns:a16="http://schemas.microsoft.com/office/drawing/2014/main" id="{785B2382-F68C-4158-1CD4-6FA8560063A3}"/>
                </a:ext>
              </a:extLst>
            </p:cNvPr>
            <p:cNvSpPr/>
            <p:nvPr/>
          </p:nvSpPr>
          <p:spPr>
            <a:xfrm>
              <a:off x="7773700" y="4803490"/>
              <a:ext cx="164976" cy="199678"/>
            </a:xfrm>
            <a:custGeom>
              <a:avLst/>
              <a:gdLst>
                <a:gd name="connsiteX0" fmla="*/ 164976 w 164976"/>
                <a:gd name="connsiteY0" fmla="*/ 181828 h 199678"/>
                <a:gd name="connsiteX1" fmla="*/ 82599 w 164976"/>
                <a:gd name="connsiteY1" fmla="*/ 199679 h 199678"/>
                <a:gd name="connsiteX2" fmla="*/ 0 w 164976"/>
                <a:gd name="connsiteY2" fmla="*/ 17850 h 199678"/>
                <a:gd name="connsiteX3" fmla="*/ 82377 w 164976"/>
                <a:gd name="connsiteY3" fmla="*/ 0 h 199678"/>
                <a:gd name="connsiteX4" fmla="*/ 164976 w 164976"/>
                <a:gd name="connsiteY4" fmla="*/ 181828 h 199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976" h="199678">
                  <a:moveTo>
                    <a:pt x="164976" y="181828"/>
                  </a:moveTo>
                  <a:lnTo>
                    <a:pt x="82599" y="199679"/>
                  </a:lnTo>
                  <a:lnTo>
                    <a:pt x="0" y="17850"/>
                  </a:lnTo>
                  <a:lnTo>
                    <a:pt x="82377" y="0"/>
                  </a:lnTo>
                  <a:lnTo>
                    <a:pt x="164976" y="181828"/>
                  </a:ln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" name="任意多边形: 形状 1095">
              <a:extLst>
                <a:ext uri="{FF2B5EF4-FFF2-40B4-BE49-F238E27FC236}">
                  <a16:creationId xmlns:a16="http://schemas.microsoft.com/office/drawing/2014/main" id="{D2EA1CA9-FE18-B120-4BFF-E93ADFA916DF}"/>
                </a:ext>
              </a:extLst>
            </p:cNvPr>
            <p:cNvSpPr/>
            <p:nvPr/>
          </p:nvSpPr>
          <p:spPr>
            <a:xfrm>
              <a:off x="7728532" y="4974657"/>
              <a:ext cx="253962" cy="135828"/>
            </a:xfrm>
            <a:custGeom>
              <a:avLst/>
              <a:gdLst>
                <a:gd name="connsiteX0" fmla="*/ 119894 w 253962"/>
                <a:gd name="connsiteY0" fmla="*/ 20197 h 135828"/>
                <a:gd name="connsiteX1" fmla="*/ 212472 w 253962"/>
                <a:gd name="connsiteY1" fmla="*/ 129 h 135828"/>
                <a:gd name="connsiteX2" fmla="*/ 220676 w 253962"/>
                <a:gd name="connsiteY2" fmla="*/ 4342 h 135828"/>
                <a:gd name="connsiteX3" fmla="*/ 252828 w 253962"/>
                <a:gd name="connsiteY3" fmla="*/ 73969 h 135828"/>
                <a:gd name="connsiteX4" fmla="*/ 246797 w 253962"/>
                <a:gd name="connsiteY4" fmla="*/ 90300 h 135828"/>
                <a:gd name="connsiteX5" fmla="*/ 246620 w 253962"/>
                <a:gd name="connsiteY5" fmla="*/ 90378 h 135828"/>
                <a:gd name="connsiteX6" fmla="*/ 243959 w 253962"/>
                <a:gd name="connsiteY6" fmla="*/ 91265 h 135828"/>
                <a:gd name="connsiteX7" fmla="*/ 154708 w 253962"/>
                <a:gd name="connsiteY7" fmla="*/ 108006 h 135828"/>
                <a:gd name="connsiteX8" fmla="*/ 38515 w 253962"/>
                <a:gd name="connsiteY8" fmla="*/ 134726 h 135828"/>
                <a:gd name="connsiteX9" fmla="*/ 5254 w 253962"/>
                <a:gd name="connsiteY9" fmla="*/ 102795 h 135828"/>
                <a:gd name="connsiteX10" fmla="*/ 107255 w 253962"/>
                <a:gd name="connsiteY10" fmla="*/ 28179 h 135828"/>
                <a:gd name="connsiteX11" fmla="*/ 119894 w 253962"/>
                <a:gd name="connsiteY11" fmla="*/ 20197 h 13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962" h="135828">
                  <a:moveTo>
                    <a:pt x="119894" y="20197"/>
                  </a:moveTo>
                  <a:lnTo>
                    <a:pt x="212472" y="129"/>
                  </a:lnTo>
                  <a:cubicBezTo>
                    <a:pt x="215842" y="-503"/>
                    <a:pt x="219224" y="1237"/>
                    <a:pt x="220676" y="4342"/>
                  </a:cubicBezTo>
                  <a:lnTo>
                    <a:pt x="252828" y="73969"/>
                  </a:lnTo>
                  <a:cubicBezTo>
                    <a:pt x="255678" y="80144"/>
                    <a:pt x="252973" y="87451"/>
                    <a:pt x="246797" y="90300"/>
                  </a:cubicBezTo>
                  <a:cubicBezTo>
                    <a:pt x="246742" y="90322"/>
                    <a:pt x="246675" y="90355"/>
                    <a:pt x="246620" y="90378"/>
                  </a:cubicBezTo>
                  <a:cubicBezTo>
                    <a:pt x="245766" y="90777"/>
                    <a:pt x="244879" y="91065"/>
                    <a:pt x="243959" y="91265"/>
                  </a:cubicBezTo>
                  <a:cubicBezTo>
                    <a:pt x="211474" y="97695"/>
                    <a:pt x="195397" y="99137"/>
                    <a:pt x="154708" y="108006"/>
                  </a:cubicBezTo>
                  <a:cubicBezTo>
                    <a:pt x="129651" y="113439"/>
                    <a:pt x="73107" y="127187"/>
                    <a:pt x="38515" y="134726"/>
                  </a:cubicBezTo>
                  <a:cubicBezTo>
                    <a:pt x="3923" y="142265"/>
                    <a:pt x="-7940" y="108893"/>
                    <a:pt x="5254" y="102795"/>
                  </a:cubicBezTo>
                  <a:cubicBezTo>
                    <a:pt x="65678" y="75189"/>
                    <a:pt x="90957" y="50797"/>
                    <a:pt x="107255" y="28179"/>
                  </a:cubicBezTo>
                  <a:cubicBezTo>
                    <a:pt x="110337" y="24044"/>
                    <a:pt x="114839" y="21205"/>
                    <a:pt x="119894" y="20197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" name="任意多边形: 形状 1096">
              <a:extLst>
                <a:ext uri="{FF2B5EF4-FFF2-40B4-BE49-F238E27FC236}">
                  <a16:creationId xmlns:a16="http://schemas.microsoft.com/office/drawing/2014/main" id="{ED32A443-2DBB-DFAA-8276-8214298F7898}"/>
                </a:ext>
              </a:extLst>
            </p:cNvPr>
            <p:cNvSpPr/>
            <p:nvPr/>
          </p:nvSpPr>
          <p:spPr>
            <a:xfrm>
              <a:off x="7048179" y="5041752"/>
              <a:ext cx="319796" cy="95460"/>
            </a:xfrm>
            <a:custGeom>
              <a:avLst/>
              <a:gdLst>
                <a:gd name="connsiteX0" fmla="*/ 203651 w 319796"/>
                <a:gd name="connsiteY0" fmla="*/ 0 h 95460"/>
                <a:gd name="connsiteX1" fmla="*/ 295673 w 319796"/>
                <a:gd name="connsiteY1" fmla="*/ 0 h 95460"/>
                <a:gd name="connsiteX2" fmla="*/ 302880 w 319796"/>
                <a:gd name="connsiteY2" fmla="*/ 5766 h 95460"/>
                <a:gd name="connsiteX3" fmla="*/ 319511 w 319796"/>
                <a:gd name="connsiteY3" fmla="*/ 80604 h 95460"/>
                <a:gd name="connsiteX4" fmla="*/ 310197 w 319796"/>
                <a:gd name="connsiteY4" fmla="*/ 95238 h 95460"/>
                <a:gd name="connsiteX5" fmla="*/ 307315 w 319796"/>
                <a:gd name="connsiteY5" fmla="*/ 95238 h 95460"/>
                <a:gd name="connsiteX6" fmla="*/ 184470 w 319796"/>
                <a:gd name="connsiteY6" fmla="*/ 92799 h 95460"/>
                <a:gd name="connsiteX7" fmla="*/ 36346 w 319796"/>
                <a:gd name="connsiteY7" fmla="*/ 95460 h 95460"/>
                <a:gd name="connsiteX8" fmla="*/ 6522 w 319796"/>
                <a:gd name="connsiteY8" fmla="*/ 57321 h 95460"/>
                <a:gd name="connsiteX9" fmla="*/ 183361 w 319796"/>
                <a:gd name="connsiteY9" fmla="*/ 6209 h 95460"/>
                <a:gd name="connsiteX10" fmla="*/ 203651 w 319796"/>
                <a:gd name="connsiteY10" fmla="*/ 0 h 9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9796" h="95460">
                  <a:moveTo>
                    <a:pt x="203651" y="0"/>
                  </a:moveTo>
                  <a:lnTo>
                    <a:pt x="295673" y="0"/>
                  </a:lnTo>
                  <a:cubicBezTo>
                    <a:pt x="299133" y="-22"/>
                    <a:pt x="302148" y="2384"/>
                    <a:pt x="302880" y="5766"/>
                  </a:cubicBezTo>
                  <a:lnTo>
                    <a:pt x="319511" y="80604"/>
                  </a:lnTo>
                  <a:cubicBezTo>
                    <a:pt x="320952" y="87211"/>
                    <a:pt x="316794" y="93753"/>
                    <a:pt x="310197" y="95238"/>
                  </a:cubicBezTo>
                  <a:cubicBezTo>
                    <a:pt x="309244" y="95349"/>
                    <a:pt x="308269" y="95349"/>
                    <a:pt x="307315" y="95238"/>
                  </a:cubicBezTo>
                  <a:cubicBezTo>
                    <a:pt x="274054" y="95238"/>
                    <a:pt x="226157" y="92799"/>
                    <a:pt x="184470" y="92799"/>
                  </a:cubicBezTo>
                  <a:cubicBezTo>
                    <a:pt x="135687" y="92799"/>
                    <a:pt x="93556" y="95460"/>
                    <a:pt x="36346" y="95460"/>
                  </a:cubicBezTo>
                  <a:cubicBezTo>
                    <a:pt x="1644" y="95460"/>
                    <a:pt x="-8002" y="60425"/>
                    <a:pt x="6522" y="57321"/>
                  </a:cubicBezTo>
                  <a:cubicBezTo>
                    <a:pt x="72490" y="42907"/>
                    <a:pt x="126373" y="41355"/>
                    <a:pt x="183361" y="6209"/>
                  </a:cubicBezTo>
                  <a:cubicBezTo>
                    <a:pt x="189404" y="2251"/>
                    <a:pt x="196433" y="100"/>
                    <a:pt x="203651" y="0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" name="任意多边形: 形状 1097">
              <a:extLst>
                <a:ext uri="{FF2B5EF4-FFF2-40B4-BE49-F238E27FC236}">
                  <a16:creationId xmlns:a16="http://schemas.microsoft.com/office/drawing/2014/main" id="{C030C25E-BADA-E632-CFFC-D7FF35D37FE1}"/>
                </a:ext>
              </a:extLst>
            </p:cNvPr>
            <p:cNvSpPr/>
            <p:nvPr/>
          </p:nvSpPr>
          <p:spPr>
            <a:xfrm>
              <a:off x="7242849" y="4856376"/>
              <a:ext cx="88696" cy="100560"/>
            </a:xfrm>
            <a:custGeom>
              <a:avLst/>
              <a:gdLst>
                <a:gd name="connsiteX0" fmla="*/ 0 w 88696"/>
                <a:gd name="connsiteY0" fmla="*/ 0 h 100560"/>
                <a:gd name="connsiteX1" fmla="*/ 4324 w 88696"/>
                <a:gd name="connsiteY1" fmla="*/ 100560 h 100560"/>
                <a:gd name="connsiteX2" fmla="*/ 88697 w 88696"/>
                <a:gd name="connsiteY2" fmla="*/ 100560 h 100560"/>
                <a:gd name="connsiteX3" fmla="*/ 84373 w 88696"/>
                <a:gd name="connsiteY3" fmla="*/ 0 h 100560"/>
                <a:gd name="connsiteX4" fmla="*/ 0 w 88696"/>
                <a:gd name="connsiteY4" fmla="*/ 0 h 10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96" h="100560">
                  <a:moveTo>
                    <a:pt x="0" y="0"/>
                  </a:moveTo>
                  <a:lnTo>
                    <a:pt x="4324" y="100560"/>
                  </a:lnTo>
                  <a:lnTo>
                    <a:pt x="88697" y="100560"/>
                  </a:lnTo>
                  <a:lnTo>
                    <a:pt x="843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" name="任意多边形: 形状 1098">
              <a:extLst>
                <a:ext uri="{FF2B5EF4-FFF2-40B4-BE49-F238E27FC236}">
                  <a16:creationId xmlns:a16="http://schemas.microsoft.com/office/drawing/2014/main" id="{7126CBBC-E999-E248-B668-91CDE59DCA02}"/>
                </a:ext>
              </a:extLst>
            </p:cNvPr>
            <p:cNvSpPr/>
            <p:nvPr/>
          </p:nvSpPr>
          <p:spPr>
            <a:xfrm>
              <a:off x="7773700" y="4803490"/>
              <a:ext cx="125062" cy="111536"/>
            </a:xfrm>
            <a:custGeom>
              <a:avLst/>
              <a:gdLst>
                <a:gd name="connsiteX0" fmla="*/ 82377 w 125062"/>
                <a:gd name="connsiteY0" fmla="*/ 0 h 111536"/>
                <a:gd name="connsiteX1" fmla="*/ 0 w 125062"/>
                <a:gd name="connsiteY1" fmla="*/ 17850 h 111536"/>
                <a:gd name="connsiteX2" fmla="*/ 42685 w 125062"/>
                <a:gd name="connsiteY2" fmla="*/ 111536 h 111536"/>
                <a:gd name="connsiteX3" fmla="*/ 125062 w 125062"/>
                <a:gd name="connsiteY3" fmla="*/ 93797 h 111536"/>
                <a:gd name="connsiteX4" fmla="*/ 82377 w 125062"/>
                <a:gd name="connsiteY4" fmla="*/ 0 h 11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062" h="111536">
                  <a:moveTo>
                    <a:pt x="82377" y="0"/>
                  </a:moveTo>
                  <a:lnTo>
                    <a:pt x="0" y="17850"/>
                  </a:lnTo>
                  <a:lnTo>
                    <a:pt x="42685" y="111536"/>
                  </a:lnTo>
                  <a:lnTo>
                    <a:pt x="125062" y="93797"/>
                  </a:lnTo>
                  <a:lnTo>
                    <a:pt x="82377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" name="任意多边形: 形状 1099">
              <a:extLst>
                <a:ext uri="{FF2B5EF4-FFF2-40B4-BE49-F238E27FC236}">
                  <a16:creationId xmlns:a16="http://schemas.microsoft.com/office/drawing/2014/main" id="{4969C863-757A-7B29-D388-C0D1FE03097A}"/>
                </a:ext>
              </a:extLst>
            </p:cNvPr>
            <p:cNvSpPr/>
            <p:nvPr/>
          </p:nvSpPr>
          <p:spPr>
            <a:xfrm>
              <a:off x="7275223" y="2907596"/>
              <a:ext cx="649482" cy="1997119"/>
            </a:xfrm>
            <a:custGeom>
              <a:avLst/>
              <a:gdLst>
                <a:gd name="connsiteX0" fmla="*/ 0 w 649482"/>
                <a:gd name="connsiteY0" fmla="*/ 0 h 1997119"/>
                <a:gd name="connsiteX1" fmla="*/ 148124 w 649482"/>
                <a:gd name="connsiteY1" fmla="*/ 885748 h 1997119"/>
                <a:gd name="connsiteX2" fmla="*/ 498587 w 649482"/>
                <a:gd name="connsiteY2" fmla="*/ 1997119 h 1997119"/>
                <a:gd name="connsiteX3" fmla="*/ 649483 w 649482"/>
                <a:gd name="connsiteY3" fmla="*/ 1963858 h 1997119"/>
                <a:gd name="connsiteX4" fmla="*/ 401021 w 649482"/>
                <a:gd name="connsiteY4" fmla="*/ 909142 h 1997119"/>
                <a:gd name="connsiteX5" fmla="*/ 290815 w 649482"/>
                <a:gd name="connsiteY5" fmla="*/ 0 h 199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9482" h="1997119">
                  <a:moveTo>
                    <a:pt x="0" y="0"/>
                  </a:moveTo>
                  <a:cubicBezTo>
                    <a:pt x="0" y="0"/>
                    <a:pt x="95793" y="644160"/>
                    <a:pt x="148124" y="885748"/>
                  </a:cubicBezTo>
                  <a:cubicBezTo>
                    <a:pt x="205666" y="1150065"/>
                    <a:pt x="498587" y="1997119"/>
                    <a:pt x="498587" y="1997119"/>
                  </a:cubicBezTo>
                  <a:lnTo>
                    <a:pt x="649483" y="1963858"/>
                  </a:lnTo>
                  <a:cubicBezTo>
                    <a:pt x="649483" y="1963858"/>
                    <a:pt x="433838" y="1170798"/>
                    <a:pt x="401021" y="909142"/>
                  </a:cubicBezTo>
                  <a:cubicBezTo>
                    <a:pt x="365320" y="625202"/>
                    <a:pt x="290815" y="0"/>
                    <a:pt x="290815" y="0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1" name="任意多边形: 形状 1100">
              <a:extLst>
                <a:ext uri="{FF2B5EF4-FFF2-40B4-BE49-F238E27FC236}">
                  <a16:creationId xmlns:a16="http://schemas.microsoft.com/office/drawing/2014/main" id="{0089B3CC-FA60-A1EF-4049-C3D0629C2689}"/>
                </a:ext>
              </a:extLst>
            </p:cNvPr>
            <p:cNvSpPr/>
            <p:nvPr/>
          </p:nvSpPr>
          <p:spPr>
            <a:xfrm>
              <a:off x="7737655" y="4820786"/>
              <a:ext cx="197916" cy="87809"/>
            </a:xfrm>
            <a:custGeom>
              <a:avLst/>
              <a:gdLst>
                <a:gd name="connsiteX0" fmla="*/ 11 w 197916"/>
                <a:gd name="connsiteY0" fmla="*/ 33261 h 87809"/>
                <a:gd name="connsiteX1" fmla="*/ 28172 w 197916"/>
                <a:gd name="connsiteY1" fmla="*/ 87810 h 87809"/>
                <a:gd name="connsiteX2" fmla="*/ 197916 w 197916"/>
                <a:gd name="connsiteY2" fmla="*/ 51001 h 87809"/>
                <a:gd name="connsiteX3" fmla="*/ 183614 w 197916"/>
                <a:gd name="connsiteY3" fmla="*/ 0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916" h="87809">
                  <a:moveTo>
                    <a:pt x="11" y="33261"/>
                  </a:moveTo>
                  <a:cubicBezTo>
                    <a:pt x="-654" y="33261"/>
                    <a:pt x="28172" y="87810"/>
                    <a:pt x="28172" y="87810"/>
                  </a:cubicBezTo>
                  <a:lnTo>
                    <a:pt x="197916" y="51001"/>
                  </a:lnTo>
                  <a:lnTo>
                    <a:pt x="183614" y="0"/>
                  </a:ln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2" name="任意多边形: 形状 1101">
              <a:extLst>
                <a:ext uri="{FF2B5EF4-FFF2-40B4-BE49-F238E27FC236}">
                  <a16:creationId xmlns:a16="http://schemas.microsoft.com/office/drawing/2014/main" id="{1BA0F835-3515-1931-07E4-B2495FDF061C}"/>
                </a:ext>
              </a:extLst>
            </p:cNvPr>
            <p:cNvSpPr/>
            <p:nvPr/>
          </p:nvSpPr>
          <p:spPr>
            <a:xfrm>
              <a:off x="7310370" y="3136198"/>
              <a:ext cx="119252" cy="647168"/>
            </a:xfrm>
            <a:custGeom>
              <a:avLst/>
              <a:gdLst>
                <a:gd name="connsiteX0" fmla="*/ 25279 w 119252"/>
                <a:gd name="connsiteY0" fmla="*/ 901 h 647168"/>
                <a:gd name="connsiteX1" fmla="*/ 110871 w 119252"/>
                <a:gd name="connsiteY1" fmla="*/ 647168 h 647168"/>
                <a:gd name="connsiteX2" fmla="*/ 0 w 119252"/>
                <a:gd name="connsiteY2" fmla="*/ 4116 h 647168"/>
                <a:gd name="connsiteX3" fmla="*/ 25279 w 119252"/>
                <a:gd name="connsiteY3" fmla="*/ 901 h 64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52" h="647168">
                  <a:moveTo>
                    <a:pt x="25279" y="901"/>
                  </a:moveTo>
                  <a:cubicBezTo>
                    <a:pt x="136150" y="23075"/>
                    <a:pt x="124176" y="435072"/>
                    <a:pt x="110871" y="647168"/>
                  </a:cubicBezTo>
                  <a:cubicBezTo>
                    <a:pt x="78940" y="497271"/>
                    <a:pt x="32264" y="208673"/>
                    <a:pt x="0" y="4116"/>
                  </a:cubicBezTo>
                  <a:cubicBezTo>
                    <a:pt x="7794" y="136"/>
                    <a:pt x="16730" y="-1006"/>
                    <a:pt x="25279" y="90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3" name="任意多边形: 形状 1102">
              <a:extLst>
                <a:ext uri="{FF2B5EF4-FFF2-40B4-BE49-F238E27FC236}">
                  <a16:creationId xmlns:a16="http://schemas.microsoft.com/office/drawing/2014/main" id="{D8233EBD-006C-7EBF-F318-75CF1FA950DC}"/>
                </a:ext>
              </a:extLst>
            </p:cNvPr>
            <p:cNvSpPr/>
            <p:nvPr/>
          </p:nvSpPr>
          <p:spPr>
            <a:xfrm>
              <a:off x="7109367" y="2907375"/>
              <a:ext cx="301783" cy="2029826"/>
            </a:xfrm>
            <a:custGeom>
              <a:avLst/>
              <a:gdLst>
                <a:gd name="connsiteX0" fmla="*/ 5980 w 301783"/>
                <a:gd name="connsiteY0" fmla="*/ 222 h 2029826"/>
                <a:gd name="connsiteX1" fmla="*/ 3541 w 301783"/>
                <a:gd name="connsiteY1" fmla="*/ 887190 h 2029826"/>
                <a:gd name="connsiteX2" fmla="*/ 106429 w 301783"/>
                <a:gd name="connsiteY2" fmla="*/ 2029826 h 2029826"/>
                <a:gd name="connsiteX3" fmla="*/ 249231 w 301783"/>
                <a:gd name="connsiteY3" fmla="*/ 2029826 h 2029826"/>
                <a:gd name="connsiteX4" fmla="*/ 260318 w 301783"/>
                <a:gd name="connsiteY4" fmla="*/ 907590 h 2029826"/>
                <a:gd name="connsiteX5" fmla="*/ 301784 w 301783"/>
                <a:gd name="connsiteY5" fmla="*/ 0 h 20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783" h="2029826">
                  <a:moveTo>
                    <a:pt x="5980" y="222"/>
                  </a:moveTo>
                  <a:cubicBezTo>
                    <a:pt x="5980" y="222"/>
                    <a:pt x="-5661" y="630412"/>
                    <a:pt x="3541" y="887190"/>
                  </a:cubicBezTo>
                  <a:cubicBezTo>
                    <a:pt x="13076" y="1154500"/>
                    <a:pt x="106429" y="2029826"/>
                    <a:pt x="106429" y="2029826"/>
                  </a:cubicBezTo>
                  <a:lnTo>
                    <a:pt x="249231" y="2029826"/>
                  </a:lnTo>
                  <a:cubicBezTo>
                    <a:pt x="249231" y="2029826"/>
                    <a:pt x="254442" y="1170132"/>
                    <a:pt x="260318" y="907590"/>
                  </a:cubicBezTo>
                  <a:cubicBezTo>
                    <a:pt x="267303" y="621432"/>
                    <a:pt x="301784" y="0"/>
                    <a:pt x="301784" y="0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4" name="任意多边形: 形状 1103">
              <a:extLst>
                <a:ext uri="{FF2B5EF4-FFF2-40B4-BE49-F238E27FC236}">
                  <a16:creationId xmlns:a16="http://schemas.microsoft.com/office/drawing/2014/main" id="{94A326A6-5923-8125-1C80-85ABA15A100E}"/>
                </a:ext>
              </a:extLst>
            </p:cNvPr>
            <p:cNvSpPr/>
            <p:nvPr/>
          </p:nvSpPr>
          <p:spPr>
            <a:xfrm>
              <a:off x="7188264" y="4880545"/>
              <a:ext cx="186410" cy="59316"/>
            </a:xfrm>
            <a:custGeom>
              <a:avLst/>
              <a:gdLst>
                <a:gd name="connsiteX0" fmla="*/ 36 w 186410"/>
                <a:gd name="connsiteY0" fmla="*/ 0 h 59316"/>
                <a:gd name="connsiteX1" fmla="*/ 8130 w 186410"/>
                <a:gd name="connsiteY1" fmla="*/ 59316 h 59316"/>
                <a:gd name="connsiteX2" fmla="*/ 181754 w 186410"/>
                <a:gd name="connsiteY2" fmla="*/ 59316 h 59316"/>
                <a:gd name="connsiteX3" fmla="*/ 186410 w 186410"/>
                <a:gd name="connsiteY3" fmla="*/ 6431 h 59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410" h="59316">
                  <a:moveTo>
                    <a:pt x="36" y="0"/>
                  </a:moveTo>
                  <a:cubicBezTo>
                    <a:pt x="-629" y="0"/>
                    <a:pt x="8130" y="59316"/>
                    <a:pt x="8130" y="59316"/>
                  </a:cubicBezTo>
                  <a:lnTo>
                    <a:pt x="181754" y="59316"/>
                  </a:lnTo>
                  <a:lnTo>
                    <a:pt x="186410" y="6431"/>
                  </a:ln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5" name="任意多边形: 形状 1104">
              <a:extLst>
                <a:ext uri="{FF2B5EF4-FFF2-40B4-BE49-F238E27FC236}">
                  <a16:creationId xmlns:a16="http://schemas.microsoft.com/office/drawing/2014/main" id="{211DC163-FFEC-6E4A-A4DA-BFF2F4909F15}"/>
                </a:ext>
              </a:extLst>
            </p:cNvPr>
            <p:cNvSpPr/>
            <p:nvPr/>
          </p:nvSpPr>
          <p:spPr>
            <a:xfrm>
              <a:off x="6210012" y="1919339"/>
              <a:ext cx="578818" cy="546951"/>
            </a:xfrm>
            <a:custGeom>
              <a:avLst/>
              <a:gdLst>
                <a:gd name="connsiteX0" fmla="*/ 191104 w 578818"/>
                <a:gd name="connsiteY0" fmla="*/ 8823 h 546951"/>
                <a:gd name="connsiteX1" fmla="*/ 561524 w 578818"/>
                <a:gd name="connsiteY1" fmla="*/ 204843 h 546951"/>
                <a:gd name="connsiteX2" fmla="*/ 387678 w 578818"/>
                <a:gd name="connsiteY2" fmla="*/ 538121 h 546951"/>
                <a:gd name="connsiteX3" fmla="*/ 17258 w 578818"/>
                <a:gd name="connsiteY3" fmla="*/ 342101 h 546951"/>
                <a:gd name="connsiteX4" fmla="*/ 191104 w 578818"/>
                <a:gd name="connsiteY4" fmla="*/ 8823 h 546951"/>
                <a:gd name="connsiteX5" fmla="*/ 372157 w 578818"/>
                <a:gd name="connsiteY5" fmla="*/ 496655 h 546951"/>
                <a:gd name="connsiteX6" fmla="*/ 518395 w 578818"/>
                <a:gd name="connsiteY6" fmla="*/ 216152 h 546951"/>
                <a:gd name="connsiteX7" fmla="*/ 206626 w 578818"/>
                <a:gd name="connsiteY7" fmla="*/ 51176 h 546951"/>
                <a:gd name="connsiteX8" fmla="*/ 60276 w 578818"/>
                <a:gd name="connsiteY8" fmla="*/ 331679 h 546951"/>
                <a:gd name="connsiteX9" fmla="*/ 372157 w 578818"/>
                <a:gd name="connsiteY9" fmla="*/ 496212 h 54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8818" h="546951">
                  <a:moveTo>
                    <a:pt x="191104" y="8823"/>
                  </a:moveTo>
                  <a:cubicBezTo>
                    <a:pt x="341334" y="-29095"/>
                    <a:pt x="507197" y="58715"/>
                    <a:pt x="561524" y="204843"/>
                  </a:cubicBezTo>
                  <a:cubicBezTo>
                    <a:pt x="615851" y="350971"/>
                    <a:pt x="537908" y="500203"/>
                    <a:pt x="387678" y="538121"/>
                  </a:cubicBezTo>
                  <a:cubicBezTo>
                    <a:pt x="237448" y="576039"/>
                    <a:pt x="71585" y="488340"/>
                    <a:pt x="17258" y="342101"/>
                  </a:cubicBezTo>
                  <a:cubicBezTo>
                    <a:pt x="-37068" y="195862"/>
                    <a:pt x="41207" y="46741"/>
                    <a:pt x="191104" y="8823"/>
                  </a:cubicBezTo>
                  <a:close/>
                  <a:moveTo>
                    <a:pt x="372157" y="496655"/>
                  </a:moveTo>
                  <a:cubicBezTo>
                    <a:pt x="498549" y="464725"/>
                    <a:pt x="564074" y="339108"/>
                    <a:pt x="518395" y="216152"/>
                  </a:cubicBezTo>
                  <a:cubicBezTo>
                    <a:pt x="472717" y="93196"/>
                    <a:pt x="333130" y="19245"/>
                    <a:pt x="206626" y="51176"/>
                  </a:cubicBezTo>
                  <a:cubicBezTo>
                    <a:pt x="80122" y="83107"/>
                    <a:pt x="14598" y="208723"/>
                    <a:pt x="60276" y="331679"/>
                  </a:cubicBezTo>
                  <a:cubicBezTo>
                    <a:pt x="109115" y="456221"/>
                    <a:pt x="241794" y="526214"/>
                    <a:pt x="372157" y="496212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6" name="任意多边形: 形状 1105">
              <a:extLst>
                <a:ext uri="{FF2B5EF4-FFF2-40B4-BE49-F238E27FC236}">
                  <a16:creationId xmlns:a16="http://schemas.microsoft.com/office/drawing/2014/main" id="{5C29F1E3-0B28-CA72-9C06-771505A42059}"/>
                </a:ext>
              </a:extLst>
            </p:cNvPr>
            <p:cNvSpPr/>
            <p:nvPr/>
          </p:nvSpPr>
          <p:spPr>
            <a:xfrm>
              <a:off x="6276137" y="1982384"/>
              <a:ext cx="446502" cy="420818"/>
            </a:xfrm>
            <a:custGeom>
              <a:avLst/>
              <a:gdLst>
                <a:gd name="connsiteX0" fmla="*/ 299047 w 446502"/>
                <a:gd name="connsiteY0" fmla="*/ 414541 h 420818"/>
                <a:gd name="connsiteX1" fmla="*/ 433201 w 446502"/>
                <a:gd name="connsiteY1" fmla="*/ 157431 h 420818"/>
                <a:gd name="connsiteX2" fmla="*/ 147487 w 446502"/>
                <a:gd name="connsiteY2" fmla="*/ 6314 h 420818"/>
                <a:gd name="connsiteX3" fmla="*/ 13333 w 446502"/>
                <a:gd name="connsiteY3" fmla="*/ 263424 h 420818"/>
                <a:gd name="connsiteX4" fmla="*/ 299047 w 446502"/>
                <a:gd name="connsiteY4" fmla="*/ 414541 h 42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02" h="420818">
                  <a:moveTo>
                    <a:pt x="299047" y="414541"/>
                  </a:moveTo>
                  <a:cubicBezTo>
                    <a:pt x="415018" y="385271"/>
                    <a:pt x="475000" y="270409"/>
                    <a:pt x="433201" y="157431"/>
                  </a:cubicBezTo>
                  <a:cubicBezTo>
                    <a:pt x="388631" y="43162"/>
                    <a:pt x="267028" y="-21157"/>
                    <a:pt x="147487" y="6314"/>
                  </a:cubicBezTo>
                  <a:cubicBezTo>
                    <a:pt x="31627" y="35584"/>
                    <a:pt x="-28576" y="150446"/>
                    <a:pt x="13333" y="263424"/>
                  </a:cubicBezTo>
                  <a:cubicBezTo>
                    <a:pt x="57980" y="377621"/>
                    <a:pt x="179528" y="441915"/>
                    <a:pt x="299047" y="414541"/>
                  </a:cubicBez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7" name="任意多边形: 形状 1106">
              <a:extLst>
                <a:ext uri="{FF2B5EF4-FFF2-40B4-BE49-F238E27FC236}">
                  <a16:creationId xmlns:a16="http://schemas.microsoft.com/office/drawing/2014/main" id="{A996CD92-506C-1B58-47EA-6E4D4642EE4A}"/>
                </a:ext>
              </a:extLst>
            </p:cNvPr>
            <p:cNvSpPr/>
            <p:nvPr/>
          </p:nvSpPr>
          <p:spPr>
            <a:xfrm>
              <a:off x="6568710" y="2439575"/>
              <a:ext cx="152237" cy="266106"/>
            </a:xfrm>
            <a:custGeom>
              <a:avLst/>
              <a:gdLst>
                <a:gd name="connsiteX0" fmla="*/ 154 w 152237"/>
                <a:gd name="connsiteY0" fmla="*/ 14559 h 266106"/>
                <a:gd name="connsiteX1" fmla="*/ 18337 w 152237"/>
                <a:gd name="connsiteY1" fmla="*/ 79418 h 266106"/>
                <a:gd name="connsiteX2" fmla="*/ 40512 w 152237"/>
                <a:gd name="connsiteY2" fmla="*/ 143169 h 266106"/>
                <a:gd name="connsiteX3" fmla="*/ 65790 w 152237"/>
                <a:gd name="connsiteY3" fmla="*/ 206144 h 266106"/>
                <a:gd name="connsiteX4" fmla="*/ 110915 w 152237"/>
                <a:gd name="connsiteY4" fmla="*/ 264129 h 266106"/>
                <a:gd name="connsiteX5" fmla="*/ 142291 w 152237"/>
                <a:gd name="connsiteY5" fmla="*/ 259362 h 266106"/>
                <a:gd name="connsiteX6" fmla="*/ 146061 w 152237"/>
                <a:gd name="connsiteY6" fmla="*/ 255038 h 266106"/>
                <a:gd name="connsiteX7" fmla="*/ 135639 w 152237"/>
                <a:gd name="connsiteY7" fmla="*/ 188515 h 266106"/>
                <a:gd name="connsiteX8" fmla="*/ 105593 w 152237"/>
                <a:gd name="connsiteY8" fmla="*/ 126760 h 266106"/>
                <a:gd name="connsiteX9" fmla="*/ 72331 w 152237"/>
                <a:gd name="connsiteY9" fmla="*/ 65781 h 266106"/>
                <a:gd name="connsiteX10" fmla="*/ 34968 w 152237"/>
                <a:gd name="connsiteY10" fmla="*/ 5911 h 266106"/>
                <a:gd name="connsiteX11" fmla="*/ 11131 w 152237"/>
                <a:gd name="connsiteY11" fmla="*/ 1809 h 266106"/>
                <a:gd name="connsiteX12" fmla="*/ 154 w 152237"/>
                <a:gd name="connsiteY12" fmla="*/ 14559 h 26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237" h="266106">
                  <a:moveTo>
                    <a:pt x="154" y="14559"/>
                  </a:moveTo>
                  <a:cubicBezTo>
                    <a:pt x="5077" y="36478"/>
                    <a:pt x="11153" y="58131"/>
                    <a:pt x="18337" y="79418"/>
                  </a:cubicBezTo>
                  <a:cubicBezTo>
                    <a:pt x="25433" y="100816"/>
                    <a:pt x="32750" y="122104"/>
                    <a:pt x="40512" y="143169"/>
                  </a:cubicBezTo>
                  <a:cubicBezTo>
                    <a:pt x="48272" y="164235"/>
                    <a:pt x="57031" y="185300"/>
                    <a:pt x="65790" y="206144"/>
                  </a:cubicBezTo>
                  <a:cubicBezTo>
                    <a:pt x="76877" y="226544"/>
                    <a:pt x="76877" y="249716"/>
                    <a:pt x="110915" y="264129"/>
                  </a:cubicBezTo>
                  <a:cubicBezTo>
                    <a:pt x="121503" y="267954"/>
                    <a:pt x="133311" y="266158"/>
                    <a:pt x="142291" y="259362"/>
                  </a:cubicBezTo>
                  <a:cubicBezTo>
                    <a:pt x="143777" y="258131"/>
                    <a:pt x="145052" y="256679"/>
                    <a:pt x="146061" y="255038"/>
                  </a:cubicBezTo>
                  <a:cubicBezTo>
                    <a:pt x="161804" y="227764"/>
                    <a:pt x="143400" y="209359"/>
                    <a:pt x="135639" y="188515"/>
                  </a:cubicBezTo>
                  <a:cubicBezTo>
                    <a:pt x="125993" y="167893"/>
                    <a:pt x="115904" y="147271"/>
                    <a:pt x="105593" y="126760"/>
                  </a:cubicBezTo>
                  <a:cubicBezTo>
                    <a:pt x="95282" y="106249"/>
                    <a:pt x="84084" y="85960"/>
                    <a:pt x="72331" y="65781"/>
                  </a:cubicBezTo>
                  <a:cubicBezTo>
                    <a:pt x="60579" y="45603"/>
                    <a:pt x="48605" y="25535"/>
                    <a:pt x="34968" y="5911"/>
                  </a:cubicBezTo>
                  <a:cubicBezTo>
                    <a:pt x="28537" y="-54"/>
                    <a:pt x="19191" y="-1662"/>
                    <a:pt x="11131" y="1809"/>
                  </a:cubicBezTo>
                  <a:cubicBezTo>
                    <a:pt x="4035" y="4248"/>
                    <a:pt x="-954" y="9680"/>
                    <a:pt x="154" y="14559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8" name="任意多边形: 形状 1107">
              <a:extLst>
                <a:ext uri="{FF2B5EF4-FFF2-40B4-BE49-F238E27FC236}">
                  <a16:creationId xmlns:a16="http://schemas.microsoft.com/office/drawing/2014/main" id="{D091E30E-ED48-47ED-F501-894B7E3552C4}"/>
                </a:ext>
              </a:extLst>
            </p:cNvPr>
            <p:cNvSpPr/>
            <p:nvPr/>
          </p:nvSpPr>
          <p:spPr>
            <a:xfrm>
              <a:off x="7161034" y="1918125"/>
              <a:ext cx="17297" cy="24176"/>
            </a:xfrm>
            <a:custGeom>
              <a:avLst/>
              <a:gdLst>
                <a:gd name="connsiteX0" fmla="*/ 16623 w 17297"/>
                <a:gd name="connsiteY0" fmla="*/ 10148 h 24176"/>
                <a:gd name="connsiteX1" fmla="*/ 11856 w 17297"/>
                <a:gd name="connsiteY1" fmla="*/ 24007 h 24176"/>
                <a:gd name="connsiteX2" fmla="*/ 769 w 17297"/>
                <a:gd name="connsiteY2" fmla="*/ 14029 h 24176"/>
                <a:gd name="connsiteX3" fmla="*/ 5536 w 17297"/>
                <a:gd name="connsiteY3" fmla="*/ 170 h 24176"/>
                <a:gd name="connsiteX4" fmla="*/ 16623 w 17297"/>
                <a:gd name="connsiteY4" fmla="*/ 10148 h 2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97" h="24176">
                  <a:moveTo>
                    <a:pt x="16623" y="10148"/>
                  </a:moveTo>
                  <a:cubicBezTo>
                    <a:pt x="18397" y="16690"/>
                    <a:pt x="16623" y="22898"/>
                    <a:pt x="11856" y="24007"/>
                  </a:cubicBezTo>
                  <a:cubicBezTo>
                    <a:pt x="7088" y="25116"/>
                    <a:pt x="2764" y="20681"/>
                    <a:pt x="769" y="14029"/>
                  </a:cubicBezTo>
                  <a:cubicBezTo>
                    <a:pt x="-1227" y="7376"/>
                    <a:pt x="769" y="1278"/>
                    <a:pt x="5536" y="170"/>
                  </a:cubicBezTo>
                  <a:cubicBezTo>
                    <a:pt x="10303" y="-939"/>
                    <a:pt x="14960" y="3496"/>
                    <a:pt x="16623" y="10148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9" name="任意多边形: 形状 1108">
              <a:extLst>
                <a:ext uri="{FF2B5EF4-FFF2-40B4-BE49-F238E27FC236}">
                  <a16:creationId xmlns:a16="http://schemas.microsoft.com/office/drawing/2014/main" id="{58697E52-6473-DE0F-6AC9-B30F72485623}"/>
                </a:ext>
              </a:extLst>
            </p:cNvPr>
            <p:cNvSpPr/>
            <p:nvPr/>
          </p:nvSpPr>
          <p:spPr>
            <a:xfrm>
              <a:off x="7160694" y="1941245"/>
              <a:ext cx="33261" cy="67070"/>
            </a:xfrm>
            <a:custGeom>
              <a:avLst/>
              <a:gdLst>
                <a:gd name="connsiteX0" fmla="*/ 17185 w 33261"/>
                <a:gd name="connsiteY0" fmla="*/ 0 h 67070"/>
                <a:gd name="connsiteX1" fmla="*/ 0 w 33261"/>
                <a:gd name="connsiteY1" fmla="*/ 64305 h 67070"/>
                <a:gd name="connsiteX2" fmla="*/ 33261 w 33261"/>
                <a:gd name="connsiteY2" fmla="*/ 62199 h 6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61" h="67070">
                  <a:moveTo>
                    <a:pt x="17185" y="0"/>
                  </a:moveTo>
                  <a:cubicBezTo>
                    <a:pt x="14435" y="22122"/>
                    <a:pt x="8648" y="43760"/>
                    <a:pt x="0" y="64305"/>
                  </a:cubicBezTo>
                  <a:cubicBezTo>
                    <a:pt x="10843" y="68626"/>
                    <a:pt x="23050" y="67853"/>
                    <a:pt x="33261" y="62199"/>
                  </a:cubicBezTo>
                  <a:close/>
                </a:path>
              </a:pathLst>
            </a:custGeom>
            <a:solidFill>
              <a:srgbClr val="BA4D3C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0" name="任意多边形: 形状 1109">
              <a:extLst>
                <a:ext uri="{FF2B5EF4-FFF2-40B4-BE49-F238E27FC236}">
                  <a16:creationId xmlns:a16="http://schemas.microsoft.com/office/drawing/2014/main" id="{637563A7-210E-E662-AFF3-40348DD1D33D}"/>
                </a:ext>
              </a:extLst>
            </p:cNvPr>
            <p:cNvSpPr/>
            <p:nvPr/>
          </p:nvSpPr>
          <p:spPr>
            <a:xfrm>
              <a:off x="7154253" y="1875422"/>
              <a:ext cx="40515" cy="13249"/>
            </a:xfrm>
            <a:custGeom>
              <a:avLst/>
              <a:gdLst>
                <a:gd name="connsiteX0" fmla="*/ 38261 w 40515"/>
                <a:gd name="connsiteY0" fmla="*/ 10387 h 13249"/>
                <a:gd name="connsiteX1" fmla="*/ 40256 w 40515"/>
                <a:gd name="connsiteY1" fmla="*/ 8281 h 13249"/>
                <a:gd name="connsiteX2" fmla="*/ 38039 w 40515"/>
                <a:gd name="connsiteY2" fmla="*/ 3181 h 13249"/>
                <a:gd name="connsiteX3" fmla="*/ 1673 w 40515"/>
                <a:gd name="connsiteY3" fmla="*/ 5953 h 13249"/>
                <a:gd name="connsiteX4" fmla="*/ 675 w 40515"/>
                <a:gd name="connsiteY4" fmla="*/ 11607 h 13249"/>
                <a:gd name="connsiteX5" fmla="*/ 6330 w 40515"/>
                <a:gd name="connsiteY5" fmla="*/ 12494 h 13249"/>
                <a:gd name="connsiteX6" fmla="*/ 6330 w 40515"/>
                <a:gd name="connsiteY6" fmla="*/ 12494 h 13249"/>
                <a:gd name="connsiteX7" fmla="*/ 35045 w 40515"/>
                <a:gd name="connsiteY7" fmla="*/ 10609 h 13249"/>
                <a:gd name="connsiteX8" fmla="*/ 38261 w 40515"/>
                <a:gd name="connsiteY8" fmla="*/ 10387 h 1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15" h="13249">
                  <a:moveTo>
                    <a:pt x="38261" y="10387"/>
                  </a:moveTo>
                  <a:cubicBezTo>
                    <a:pt x="39225" y="10043"/>
                    <a:pt x="39968" y="9260"/>
                    <a:pt x="40256" y="8281"/>
                  </a:cubicBezTo>
                  <a:cubicBezTo>
                    <a:pt x="41021" y="6261"/>
                    <a:pt x="40035" y="4001"/>
                    <a:pt x="38039" y="3181"/>
                  </a:cubicBezTo>
                  <a:cubicBezTo>
                    <a:pt x="26187" y="-1887"/>
                    <a:pt x="12616" y="-853"/>
                    <a:pt x="1673" y="5953"/>
                  </a:cubicBezTo>
                  <a:cubicBezTo>
                    <a:pt x="-90" y="7284"/>
                    <a:pt x="-522" y="9752"/>
                    <a:pt x="675" y="11607"/>
                  </a:cubicBezTo>
                  <a:cubicBezTo>
                    <a:pt x="2006" y="13385"/>
                    <a:pt x="4511" y="13779"/>
                    <a:pt x="6330" y="12494"/>
                  </a:cubicBezTo>
                  <a:lnTo>
                    <a:pt x="6330" y="12494"/>
                  </a:lnTo>
                  <a:cubicBezTo>
                    <a:pt x="15022" y="7236"/>
                    <a:pt x="25732" y="6533"/>
                    <a:pt x="35045" y="10609"/>
                  </a:cubicBezTo>
                  <a:cubicBezTo>
                    <a:pt x="36098" y="10991"/>
                    <a:pt x="37263" y="10910"/>
                    <a:pt x="38261" y="10387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1" name="任意多边形: 形状 1110">
              <a:extLst>
                <a:ext uri="{FF2B5EF4-FFF2-40B4-BE49-F238E27FC236}">
                  <a16:creationId xmlns:a16="http://schemas.microsoft.com/office/drawing/2014/main" id="{46945843-2A9F-3986-0D72-79396A468F8F}"/>
                </a:ext>
              </a:extLst>
            </p:cNvPr>
            <p:cNvSpPr/>
            <p:nvPr/>
          </p:nvSpPr>
          <p:spPr>
            <a:xfrm>
              <a:off x="7247068" y="1960093"/>
              <a:ext cx="199562" cy="260573"/>
            </a:xfrm>
            <a:custGeom>
              <a:avLst/>
              <a:gdLst>
                <a:gd name="connsiteX0" fmla="*/ 149891 w 199562"/>
                <a:gd name="connsiteY0" fmla="*/ 0 h 260573"/>
                <a:gd name="connsiteX1" fmla="*/ 199562 w 199562"/>
                <a:gd name="connsiteY1" fmla="*/ 186374 h 260573"/>
                <a:gd name="connsiteX2" fmla="*/ 86584 w 199562"/>
                <a:gd name="connsiteY2" fmla="*/ 259327 h 260573"/>
                <a:gd name="connsiteX3" fmla="*/ 8974 w 199562"/>
                <a:gd name="connsiteY3" fmla="*/ 203892 h 260573"/>
                <a:gd name="connsiteX4" fmla="*/ 31149 w 199562"/>
                <a:gd name="connsiteY4" fmla="*/ 86036 h 26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562" h="260573">
                  <a:moveTo>
                    <a:pt x="149891" y="0"/>
                  </a:moveTo>
                  <a:cubicBezTo>
                    <a:pt x="157874" y="64084"/>
                    <a:pt x="163639" y="133045"/>
                    <a:pt x="199562" y="186374"/>
                  </a:cubicBezTo>
                  <a:cubicBezTo>
                    <a:pt x="199562" y="186374"/>
                    <a:pt x="200671" y="249016"/>
                    <a:pt x="86584" y="259327"/>
                  </a:cubicBezTo>
                  <a:cubicBezTo>
                    <a:pt x="-38922" y="270414"/>
                    <a:pt x="8974" y="203892"/>
                    <a:pt x="8974" y="203892"/>
                  </a:cubicBezTo>
                  <a:cubicBezTo>
                    <a:pt x="54875" y="192805"/>
                    <a:pt x="56427" y="131937"/>
                    <a:pt x="31149" y="86036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2" name="任意多边形: 形状 1111">
              <a:extLst>
                <a:ext uri="{FF2B5EF4-FFF2-40B4-BE49-F238E27FC236}">
                  <a16:creationId xmlns:a16="http://schemas.microsoft.com/office/drawing/2014/main" id="{FD771AA7-830A-701D-C36F-F516A649F93C}"/>
                </a:ext>
              </a:extLst>
            </p:cNvPr>
            <p:cNvSpPr/>
            <p:nvPr/>
          </p:nvSpPr>
          <p:spPr>
            <a:xfrm>
              <a:off x="7244394" y="2110464"/>
              <a:ext cx="232548" cy="96871"/>
            </a:xfrm>
            <a:custGeom>
              <a:avLst/>
              <a:gdLst>
                <a:gd name="connsiteX0" fmla="*/ 225187 w 232548"/>
                <a:gd name="connsiteY0" fmla="*/ 75251 h 96871"/>
                <a:gd name="connsiteX1" fmla="*/ 218534 w 232548"/>
                <a:gd name="connsiteY1" fmla="*/ 6400 h 96871"/>
                <a:gd name="connsiteX2" fmla="*/ 28390 w 232548"/>
                <a:gd name="connsiteY2" fmla="*/ 18596 h 96871"/>
                <a:gd name="connsiteX3" fmla="*/ 3112 w 232548"/>
                <a:gd name="connsiteY3" fmla="*/ 96871 h 9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548" h="96871">
                  <a:moveTo>
                    <a:pt x="225187" y="75251"/>
                  </a:moveTo>
                  <a:cubicBezTo>
                    <a:pt x="232282" y="47090"/>
                    <a:pt x="239932" y="14827"/>
                    <a:pt x="218534" y="6400"/>
                  </a:cubicBezTo>
                  <a:cubicBezTo>
                    <a:pt x="195030" y="-2802"/>
                    <a:pt x="69856" y="-4687"/>
                    <a:pt x="28390" y="18596"/>
                  </a:cubicBezTo>
                  <a:cubicBezTo>
                    <a:pt x="-13075" y="41879"/>
                    <a:pt x="3112" y="96871"/>
                    <a:pt x="3112" y="96871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3" name="任意多边形: 形状 1112">
              <a:extLst>
                <a:ext uri="{FF2B5EF4-FFF2-40B4-BE49-F238E27FC236}">
                  <a16:creationId xmlns:a16="http://schemas.microsoft.com/office/drawing/2014/main" id="{359C7F4B-E4B5-649D-A96D-C1C15D3559FC}"/>
                </a:ext>
              </a:extLst>
            </p:cNvPr>
            <p:cNvSpPr/>
            <p:nvPr/>
          </p:nvSpPr>
          <p:spPr>
            <a:xfrm>
              <a:off x="7471719" y="2170605"/>
              <a:ext cx="258630" cy="321668"/>
            </a:xfrm>
            <a:custGeom>
              <a:avLst/>
              <a:gdLst>
                <a:gd name="connsiteX0" fmla="*/ 121039 w 258630"/>
                <a:gd name="connsiteY0" fmla="*/ 4023 h 321668"/>
                <a:gd name="connsiteX1" fmla="*/ 258630 w 258630"/>
                <a:gd name="connsiteY1" fmla="*/ 232971 h 321668"/>
                <a:gd name="connsiteX2" fmla="*/ 77578 w 258630"/>
                <a:gd name="connsiteY2" fmla="*/ 321668 h 321668"/>
                <a:gd name="connsiteX3" fmla="*/ 10168 w 258630"/>
                <a:gd name="connsiteY3" fmla="*/ 156914 h 321668"/>
                <a:gd name="connsiteX4" fmla="*/ 121039 w 258630"/>
                <a:gd name="connsiteY4" fmla="*/ 4023 h 32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630" h="321668">
                  <a:moveTo>
                    <a:pt x="121039" y="4023"/>
                  </a:moveTo>
                  <a:cubicBezTo>
                    <a:pt x="198649" y="26197"/>
                    <a:pt x="258630" y="232971"/>
                    <a:pt x="258630" y="232971"/>
                  </a:cubicBezTo>
                  <a:lnTo>
                    <a:pt x="77578" y="321668"/>
                  </a:lnTo>
                  <a:cubicBezTo>
                    <a:pt x="52366" y="267918"/>
                    <a:pt x="29870" y="212926"/>
                    <a:pt x="10168" y="156914"/>
                  </a:cubicBezTo>
                  <a:cubicBezTo>
                    <a:pt x="-26308" y="53915"/>
                    <a:pt x="41101" y="-18151"/>
                    <a:pt x="121039" y="402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14" name="图形 1113">
              <a:extLst>
                <a:ext uri="{FF2B5EF4-FFF2-40B4-BE49-F238E27FC236}">
                  <a16:creationId xmlns:a16="http://schemas.microsoft.com/office/drawing/2014/main" id="{29ED3CF5-8914-14BB-DACC-812CDA3C106E}"/>
                </a:ext>
              </a:extLst>
            </p:cNvPr>
            <p:cNvGrpSpPr/>
            <p:nvPr/>
          </p:nvGrpSpPr>
          <p:grpSpPr>
            <a:xfrm>
              <a:off x="7501391" y="2205894"/>
              <a:ext cx="198025" cy="202314"/>
              <a:chOff x="7501391" y="2205894"/>
              <a:chExt cx="198025" cy="202314"/>
            </a:xfrm>
            <a:solidFill>
              <a:srgbClr val="FFFFFF"/>
            </a:solidFill>
          </p:grpSpPr>
          <p:sp>
            <p:nvSpPr>
              <p:cNvPr id="1163" name="任意多边形: 形状 1162">
                <a:extLst>
                  <a:ext uri="{FF2B5EF4-FFF2-40B4-BE49-F238E27FC236}">
                    <a16:creationId xmlns:a16="http://schemas.microsoft.com/office/drawing/2014/main" id="{EE066582-1222-2B5E-2891-2291268B73DD}"/>
                  </a:ext>
                </a:extLst>
              </p:cNvPr>
              <p:cNvSpPr/>
              <p:nvPr/>
            </p:nvSpPr>
            <p:spPr>
              <a:xfrm rot="-3983400">
                <a:off x="7483672" y="2243944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" name="任意多边形: 形状 1163">
                <a:extLst>
                  <a:ext uri="{FF2B5EF4-FFF2-40B4-BE49-F238E27FC236}">
                    <a16:creationId xmlns:a16="http://schemas.microsoft.com/office/drawing/2014/main" id="{DF7601D1-0B91-3E5F-7DC1-AB54245393A5}"/>
                  </a:ext>
                </a:extLst>
              </p:cNvPr>
              <p:cNvSpPr/>
              <p:nvPr/>
            </p:nvSpPr>
            <p:spPr>
              <a:xfrm>
                <a:off x="7623137" y="2205894"/>
                <a:ext cx="20289" cy="32928"/>
              </a:xfrm>
              <a:custGeom>
                <a:avLst/>
                <a:gdLst>
                  <a:gd name="connsiteX0" fmla="*/ 12417 w 20289"/>
                  <a:gd name="connsiteY0" fmla="*/ 0 h 32928"/>
                  <a:gd name="connsiteX1" fmla="*/ 0 w 20289"/>
                  <a:gd name="connsiteY1" fmla="*/ 28494 h 32928"/>
                  <a:gd name="connsiteX2" fmla="*/ 10089 w 20289"/>
                  <a:gd name="connsiteY2" fmla="*/ 32929 h 32928"/>
                  <a:gd name="connsiteX3" fmla="*/ 20290 w 20289"/>
                  <a:gd name="connsiteY3" fmla="*/ 9646 h 32928"/>
                  <a:gd name="connsiteX4" fmla="*/ 12417 w 20289"/>
                  <a:gd name="connsiteY4" fmla="*/ 0 h 3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" h="32928">
                    <a:moveTo>
                      <a:pt x="12417" y="0"/>
                    </a:moveTo>
                    <a:lnTo>
                      <a:pt x="0" y="28494"/>
                    </a:lnTo>
                    <a:lnTo>
                      <a:pt x="10089" y="32929"/>
                    </a:lnTo>
                    <a:lnTo>
                      <a:pt x="20290" y="9646"/>
                    </a:lnTo>
                    <a:cubicBezTo>
                      <a:pt x="17739" y="6320"/>
                      <a:pt x="15079" y="3104"/>
                      <a:pt x="124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" name="任意多边形: 形状 1164">
                <a:extLst>
                  <a:ext uri="{FF2B5EF4-FFF2-40B4-BE49-F238E27FC236}">
                    <a16:creationId xmlns:a16="http://schemas.microsoft.com/office/drawing/2014/main" id="{964EF914-80FF-372F-6D1A-2A5C8F2BFDC5}"/>
                  </a:ext>
                </a:extLst>
              </p:cNvPr>
              <p:cNvSpPr/>
              <p:nvPr/>
            </p:nvSpPr>
            <p:spPr>
              <a:xfrm rot="-3983400">
                <a:off x="7531235" y="2365599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" name="任意多边形: 形状 1165">
                <a:extLst>
                  <a:ext uri="{FF2B5EF4-FFF2-40B4-BE49-F238E27FC236}">
                    <a16:creationId xmlns:a16="http://schemas.microsoft.com/office/drawing/2014/main" id="{54E3B6E9-9D13-F86A-04CF-DFEEA94F3114}"/>
                  </a:ext>
                </a:extLst>
              </p:cNvPr>
              <p:cNvSpPr/>
              <p:nvPr/>
            </p:nvSpPr>
            <p:spPr>
              <a:xfrm>
                <a:off x="7671255" y="2304791"/>
                <a:ext cx="28161" cy="56211"/>
              </a:xfrm>
              <a:custGeom>
                <a:avLst/>
                <a:gdLst>
                  <a:gd name="connsiteX0" fmla="*/ 28161 w 28161"/>
                  <a:gd name="connsiteY0" fmla="*/ 13970 h 56211"/>
                  <a:gd name="connsiteX1" fmla="*/ 22174 w 28161"/>
                  <a:gd name="connsiteY1" fmla="*/ 0 h 56211"/>
                  <a:gd name="connsiteX2" fmla="*/ 0 w 28161"/>
                  <a:gd name="connsiteY2" fmla="*/ 51777 h 56211"/>
                  <a:gd name="connsiteX3" fmla="*/ 10200 w 28161"/>
                  <a:gd name="connsiteY3" fmla="*/ 56212 h 56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61" h="56211">
                    <a:moveTo>
                      <a:pt x="28161" y="13970"/>
                    </a:moveTo>
                    <a:cubicBezTo>
                      <a:pt x="26277" y="9424"/>
                      <a:pt x="24281" y="4657"/>
                      <a:pt x="22174" y="0"/>
                    </a:cubicBezTo>
                    <a:lnTo>
                      <a:pt x="0" y="51777"/>
                    </a:lnTo>
                    <a:lnTo>
                      <a:pt x="10200" y="56212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15" name="任意多边形: 形状 1114">
              <a:extLst>
                <a:ext uri="{FF2B5EF4-FFF2-40B4-BE49-F238E27FC236}">
                  <a16:creationId xmlns:a16="http://schemas.microsoft.com/office/drawing/2014/main" id="{88422181-C43F-E378-E252-205B3DB19DFE}"/>
                </a:ext>
              </a:extLst>
            </p:cNvPr>
            <p:cNvSpPr/>
            <p:nvPr/>
          </p:nvSpPr>
          <p:spPr>
            <a:xfrm>
              <a:off x="7078900" y="2152620"/>
              <a:ext cx="513525" cy="774061"/>
            </a:xfrm>
            <a:custGeom>
              <a:avLst/>
              <a:gdLst>
                <a:gd name="connsiteX0" fmla="*/ 20815 w 513525"/>
                <a:gd name="connsiteY0" fmla="*/ 77443 h 774061"/>
                <a:gd name="connsiteX1" fmla="*/ 36448 w 513525"/>
                <a:gd name="connsiteY1" fmla="*/ 754643 h 774061"/>
                <a:gd name="connsiteX2" fmla="*/ 487138 w 513525"/>
                <a:gd name="connsiteY2" fmla="*/ 754643 h 774061"/>
                <a:gd name="connsiteX3" fmla="*/ 513525 w 513525"/>
                <a:gd name="connsiteY3" fmla="*/ 21897 h 774061"/>
                <a:gd name="connsiteX4" fmla="*/ 362630 w 513525"/>
                <a:gd name="connsiteY4" fmla="*/ 2827 h 774061"/>
                <a:gd name="connsiteX5" fmla="*/ 171045 w 513525"/>
                <a:gd name="connsiteY5" fmla="*/ 2827 h 774061"/>
                <a:gd name="connsiteX6" fmla="*/ 85120 w 513525"/>
                <a:gd name="connsiteY6" fmla="*/ 16021 h 774061"/>
                <a:gd name="connsiteX7" fmla="*/ 20815 w 513525"/>
                <a:gd name="connsiteY7" fmla="*/ 77443 h 774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525" h="774061">
                  <a:moveTo>
                    <a:pt x="20815" y="77443"/>
                  </a:moveTo>
                  <a:cubicBezTo>
                    <a:pt x="636" y="155053"/>
                    <a:pt x="-19653" y="339653"/>
                    <a:pt x="36448" y="754643"/>
                  </a:cubicBezTo>
                  <a:cubicBezTo>
                    <a:pt x="228144" y="774268"/>
                    <a:pt x="403763" y="786131"/>
                    <a:pt x="487138" y="754643"/>
                  </a:cubicBezTo>
                  <a:cubicBezTo>
                    <a:pt x="490908" y="672044"/>
                    <a:pt x="448777" y="338434"/>
                    <a:pt x="513525" y="21897"/>
                  </a:cubicBezTo>
                  <a:cubicBezTo>
                    <a:pt x="463689" y="12272"/>
                    <a:pt x="413287" y="5903"/>
                    <a:pt x="362630" y="2827"/>
                  </a:cubicBezTo>
                  <a:cubicBezTo>
                    <a:pt x="298824" y="-942"/>
                    <a:pt x="234851" y="-942"/>
                    <a:pt x="171045" y="2827"/>
                  </a:cubicBezTo>
                  <a:cubicBezTo>
                    <a:pt x="142185" y="5618"/>
                    <a:pt x="113492" y="10023"/>
                    <a:pt x="85120" y="16021"/>
                  </a:cubicBezTo>
                  <a:cubicBezTo>
                    <a:pt x="53699" y="22500"/>
                    <a:pt x="28731" y="46348"/>
                    <a:pt x="20815" y="7744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16" name="图形 1113">
              <a:extLst>
                <a:ext uri="{FF2B5EF4-FFF2-40B4-BE49-F238E27FC236}">
                  <a16:creationId xmlns:a16="http://schemas.microsoft.com/office/drawing/2014/main" id="{45D928BC-F188-12AF-CFC7-D3F51F75BF7D}"/>
                </a:ext>
              </a:extLst>
            </p:cNvPr>
            <p:cNvGrpSpPr/>
            <p:nvPr/>
          </p:nvGrpSpPr>
          <p:grpSpPr>
            <a:xfrm>
              <a:off x="7081643" y="2161989"/>
              <a:ext cx="482732" cy="764898"/>
              <a:chOff x="7081643" y="2161989"/>
              <a:chExt cx="482732" cy="764898"/>
            </a:xfrm>
            <a:solidFill>
              <a:srgbClr val="FFFFFF"/>
            </a:solidFill>
          </p:grpSpPr>
          <p:sp>
            <p:nvSpPr>
              <p:cNvPr id="1138" name="任意多边形: 形状 1137">
                <a:extLst>
                  <a:ext uri="{FF2B5EF4-FFF2-40B4-BE49-F238E27FC236}">
                    <a16:creationId xmlns:a16="http://schemas.microsoft.com/office/drawing/2014/main" id="{99710927-5E3D-3882-1EAC-7D4FCBFE006F}"/>
                  </a:ext>
                </a:extLst>
              </p:cNvPr>
              <p:cNvSpPr/>
              <p:nvPr/>
            </p:nvSpPr>
            <p:spPr>
              <a:xfrm>
                <a:off x="7183644" y="2161989"/>
                <a:ext cx="19956" cy="18182"/>
              </a:xfrm>
              <a:custGeom>
                <a:avLst/>
                <a:gdLst>
                  <a:gd name="connsiteX0" fmla="*/ 0 w 19956"/>
                  <a:gd name="connsiteY0" fmla="*/ 12639 h 18182"/>
                  <a:gd name="connsiteX1" fmla="*/ 9646 w 19956"/>
                  <a:gd name="connsiteY1" fmla="*/ 18183 h 18182"/>
                  <a:gd name="connsiteX2" fmla="*/ 19957 w 19956"/>
                  <a:gd name="connsiteY2" fmla="*/ 0 h 18182"/>
                  <a:gd name="connsiteX3" fmla="*/ 5876 w 19956"/>
                  <a:gd name="connsiteY3" fmla="*/ 2439 h 1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56" h="18182">
                    <a:moveTo>
                      <a:pt x="0" y="12639"/>
                    </a:moveTo>
                    <a:lnTo>
                      <a:pt x="9646" y="18183"/>
                    </a:lnTo>
                    <a:lnTo>
                      <a:pt x="19957" y="0"/>
                    </a:lnTo>
                    <a:lnTo>
                      <a:pt x="5876" y="2439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" name="任意多边形: 形状 1138">
                <a:extLst>
                  <a:ext uri="{FF2B5EF4-FFF2-40B4-BE49-F238E27FC236}">
                    <a16:creationId xmlns:a16="http://schemas.microsoft.com/office/drawing/2014/main" id="{91EAC8C2-1626-206F-453B-C01768C78585}"/>
                  </a:ext>
                </a:extLst>
              </p:cNvPr>
              <p:cNvSpPr/>
              <p:nvPr/>
            </p:nvSpPr>
            <p:spPr>
              <a:xfrm rot="-3622800">
                <a:off x="7077914" y="229915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" name="任意多边形: 形状 1139">
                <a:extLst>
                  <a:ext uri="{FF2B5EF4-FFF2-40B4-BE49-F238E27FC236}">
                    <a16:creationId xmlns:a16="http://schemas.microsoft.com/office/drawing/2014/main" id="{D548224D-CEA3-0153-881F-636C521780B1}"/>
                  </a:ext>
                </a:extLst>
              </p:cNvPr>
              <p:cNvSpPr/>
              <p:nvPr/>
            </p:nvSpPr>
            <p:spPr>
              <a:xfrm rot="-3622200">
                <a:off x="7203999" y="2264562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" name="任意多边形: 形状 1140">
                <a:extLst>
                  <a:ext uri="{FF2B5EF4-FFF2-40B4-BE49-F238E27FC236}">
                    <a16:creationId xmlns:a16="http://schemas.microsoft.com/office/drawing/2014/main" id="{3E25B4EA-CC42-0B97-A566-FDD1D9CA00C0}"/>
                  </a:ext>
                </a:extLst>
              </p:cNvPr>
              <p:cNvSpPr/>
              <p:nvPr/>
            </p:nvSpPr>
            <p:spPr>
              <a:xfrm rot="-3636598">
                <a:off x="7313594" y="2219346"/>
                <a:ext cx="75946" cy="11087"/>
              </a:xfrm>
              <a:custGeom>
                <a:avLst/>
                <a:gdLst>
                  <a:gd name="connsiteX0" fmla="*/ 0 w 75946"/>
                  <a:gd name="connsiteY0" fmla="*/ 0 h 11087"/>
                  <a:gd name="connsiteX1" fmla="*/ 75947 w 75946"/>
                  <a:gd name="connsiteY1" fmla="*/ 0 h 11087"/>
                  <a:gd name="connsiteX2" fmla="*/ 75947 w 75946"/>
                  <a:gd name="connsiteY2" fmla="*/ 11087 h 11087"/>
                  <a:gd name="connsiteX3" fmla="*/ 0 w 75946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46" h="11087">
                    <a:moveTo>
                      <a:pt x="0" y="0"/>
                    </a:moveTo>
                    <a:lnTo>
                      <a:pt x="75947" y="0"/>
                    </a:lnTo>
                    <a:lnTo>
                      <a:pt x="7594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" name="任意多边形: 形状 1141">
                <a:extLst>
                  <a:ext uri="{FF2B5EF4-FFF2-40B4-BE49-F238E27FC236}">
                    <a16:creationId xmlns:a16="http://schemas.microsoft.com/office/drawing/2014/main" id="{CBF6F907-E0B9-B857-45E3-41ECD6E7C7CF}"/>
                  </a:ext>
                </a:extLst>
              </p:cNvPr>
              <p:cNvSpPr/>
              <p:nvPr/>
            </p:nvSpPr>
            <p:spPr>
              <a:xfrm rot="-3622800">
                <a:off x="7455994" y="2194995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" name="任意多边形: 形状 1142">
                <a:extLst>
                  <a:ext uri="{FF2B5EF4-FFF2-40B4-BE49-F238E27FC236}">
                    <a16:creationId xmlns:a16="http://schemas.microsoft.com/office/drawing/2014/main" id="{2E2FA00F-502E-7318-0C23-F44342D1B012}"/>
                  </a:ext>
                </a:extLst>
              </p:cNvPr>
              <p:cNvSpPr/>
              <p:nvPr/>
            </p:nvSpPr>
            <p:spPr>
              <a:xfrm rot="-3622200">
                <a:off x="7112697" y="2425353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" name="任意多边形: 形状 1143">
                <a:extLst>
                  <a:ext uri="{FF2B5EF4-FFF2-40B4-BE49-F238E27FC236}">
                    <a16:creationId xmlns:a16="http://schemas.microsoft.com/office/drawing/2014/main" id="{4BB4F625-4DE5-48CD-52F0-95ACF6743591}"/>
                  </a:ext>
                </a:extLst>
              </p:cNvPr>
              <p:cNvSpPr/>
              <p:nvPr/>
            </p:nvSpPr>
            <p:spPr>
              <a:xfrm rot="-3636598">
                <a:off x="7222817" y="2379470"/>
                <a:ext cx="75946" cy="11087"/>
              </a:xfrm>
              <a:custGeom>
                <a:avLst/>
                <a:gdLst>
                  <a:gd name="connsiteX0" fmla="*/ 0 w 75946"/>
                  <a:gd name="connsiteY0" fmla="*/ 0 h 11087"/>
                  <a:gd name="connsiteX1" fmla="*/ 75947 w 75946"/>
                  <a:gd name="connsiteY1" fmla="*/ 0 h 11087"/>
                  <a:gd name="connsiteX2" fmla="*/ 75947 w 75946"/>
                  <a:gd name="connsiteY2" fmla="*/ 11087 h 11087"/>
                  <a:gd name="connsiteX3" fmla="*/ 0 w 75946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46" h="11087">
                    <a:moveTo>
                      <a:pt x="0" y="0"/>
                    </a:moveTo>
                    <a:lnTo>
                      <a:pt x="75947" y="0"/>
                    </a:lnTo>
                    <a:lnTo>
                      <a:pt x="7594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" name="任意多边形: 形状 1144">
                <a:extLst>
                  <a:ext uri="{FF2B5EF4-FFF2-40B4-BE49-F238E27FC236}">
                    <a16:creationId xmlns:a16="http://schemas.microsoft.com/office/drawing/2014/main" id="{745FF7A8-4117-AAFA-B8B2-F55A3002F7FE}"/>
                  </a:ext>
                </a:extLst>
              </p:cNvPr>
              <p:cNvSpPr/>
              <p:nvPr/>
            </p:nvSpPr>
            <p:spPr>
              <a:xfrm rot="-3636598">
                <a:off x="7348288" y="2344942"/>
                <a:ext cx="75946" cy="11087"/>
              </a:xfrm>
              <a:custGeom>
                <a:avLst/>
                <a:gdLst>
                  <a:gd name="connsiteX0" fmla="*/ 0 w 75946"/>
                  <a:gd name="connsiteY0" fmla="*/ 0 h 11087"/>
                  <a:gd name="connsiteX1" fmla="*/ 75947 w 75946"/>
                  <a:gd name="connsiteY1" fmla="*/ 0 h 11087"/>
                  <a:gd name="connsiteX2" fmla="*/ 75947 w 75946"/>
                  <a:gd name="connsiteY2" fmla="*/ 11087 h 11087"/>
                  <a:gd name="connsiteX3" fmla="*/ 0 w 75946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46" h="11087">
                    <a:moveTo>
                      <a:pt x="0" y="0"/>
                    </a:moveTo>
                    <a:lnTo>
                      <a:pt x="75947" y="0"/>
                    </a:lnTo>
                    <a:lnTo>
                      <a:pt x="7594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" name="任意多边形: 形状 1145">
                <a:extLst>
                  <a:ext uri="{FF2B5EF4-FFF2-40B4-BE49-F238E27FC236}">
                    <a16:creationId xmlns:a16="http://schemas.microsoft.com/office/drawing/2014/main" id="{99EA13CF-F5BC-C92B-072F-625ABB36DB9F}"/>
                  </a:ext>
                </a:extLst>
              </p:cNvPr>
              <p:cNvSpPr/>
              <p:nvPr/>
            </p:nvSpPr>
            <p:spPr>
              <a:xfrm rot="-3622800">
                <a:off x="7490901" y="2321289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" name="任意多边形: 形状 1146">
                <a:extLst>
                  <a:ext uri="{FF2B5EF4-FFF2-40B4-BE49-F238E27FC236}">
                    <a16:creationId xmlns:a16="http://schemas.microsoft.com/office/drawing/2014/main" id="{5ABBF0D0-3221-5878-7847-751251E86D8A}"/>
                  </a:ext>
                </a:extLst>
              </p:cNvPr>
              <p:cNvSpPr/>
              <p:nvPr/>
            </p:nvSpPr>
            <p:spPr>
              <a:xfrm>
                <a:off x="7081643" y="2560681"/>
                <a:ext cx="997" cy="2217"/>
              </a:xfrm>
              <a:custGeom>
                <a:avLst/>
                <a:gdLst>
                  <a:gd name="connsiteX0" fmla="*/ 0 w 997"/>
                  <a:gd name="connsiteY0" fmla="*/ 0 h 2217"/>
                  <a:gd name="connsiteX1" fmla="*/ 0 w 997"/>
                  <a:gd name="connsiteY1" fmla="*/ 2218 h 2217"/>
                  <a:gd name="connsiteX2" fmla="*/ 998 w 997"/>
                  <a:gd name="connsiteY2" fmla="*/ 554 h 2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97" h="2217">
                    <a:moveTo>
                      <a:pt x="0" y="0"/>
                    </a:moveTo>
                    <a:cubicBezTo>
                      <a:pt x="111" y="732"/>
                      <a:pt x="111" y="1486"/>
                      <a:pt x="0" y="2218"/>
                    </a:cubicBezTo>
                    <a:lnTo>
                      <a:pt x="998" y="554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" name="任意多边形: 形状 1147">
                <a:extLst>
                  <a:ext uri="{FF2B5EF4-FFF2-40B4-BE49-F238E27FC236}">
                    <a16:creationId xmlns:a16="http://schemas.microsoft.com/office/drawing/2014/main" id="{0F7D3047-6BF5-606F-7448-C19CC65B5C3F}"/>
                  </a:ext>
                </a:extLst>
              </p:cNvPr>
              <p:cNvSpPr/>
              <p:nvPr/>
            </p:nvSpPr>
            <p:spPr>
              <a:xfrm rot="-3622800">
                <a:off x="7147180" y="2551231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" name="任意多边形: 形状 1148">
                <a:extLst>
                  <a:ext uri="{FF2B5EF4-FFF2-40B4-BE49-F238E27FC236}">
                    <a16:creationId xmlns:a16="http://schemas.microsoft.com/office/drawing/2014/main" id="{3871450F-F34F-782E-CDA5-2770BB445F8F}"/>
                  </a:ext>
                </a:extLst>
              </p:cNvPr>
              <p:cNvSpPr/>
              <p:nvPr/>
            </p:nvSpPr>
            <p:spPr>
              <a:xfrm rot="-3622800">
                <a:off x="7273074" y="251644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" name="任意多边形: 形状 1149">
                <a:extLst>
                  <a:ext uri="{FF2B5EF4-FFF2-40B4-BE49-F238E27FC236}">
                    <a16:creationId xmlns:a16="http://schemas.microsoft.com/office/drawing/2014/main" id="{74913D8B-BBDF-5A76-C8D1-248B72E5D1A4}"/>
                  </a:ext>
                </a:extLst>
              </p:cNvPr>
              <p:cNvSpPr/>
              <p:nvPr/>
            </p:nvSpPr>
            <p:spPr>
              <a:xfrm rot="-3622800">
                <a:off x="7399118" y="2481731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" name="任意多边形: 形状 1150">
                <a:extLst>
                  <a:ext uri="{FF2B5EF4-FFF2-40B4-BE49-F238E27FC236}">
                    <a16:creationId xmlns:a16="http://schemas.microsoft.com/office/drawing/2014/main" id="{2B0FEACB-2690-B177-3E05-16FE93BF2151}"/>
                  </a:ext>
                </a:extLst>
              </p:cNvPr>
              <p:cNvSpPr/>
              <p:nvPr/>
            </p:nvSpPr>
            <p:spPr>
              <a:xfrm>
                <a:off x="7539762" y="2448923"/>
                <a:ext cx="19624" cy="39802"/>
              </a:xfrm>
              <a:custGeom>
                <a:avLst/>
                <a:gdLst>
                  <a:gd name="connsiteX0" fmla="*/ 0 w 19624"/>
                  <a:gd name="connsiteY0" fmla="*/ 34259 h 39802"/>
                  <a:gd name="connsiteX1" fmla="*/ 9646 w 19624"/>
                  <a:gd name="connsiteY1" fmla="*/ 39803 h 39802"/>
                  <a:gd name="connsiteX2" fmla="*/ 18405 w 19624"/>
                  <a:gd name="connsiteY2" fmla="*/ 24392 h 39802"/>
                  <a:gd name="connsiteX3" fmla="*/ 19624 w 19624"/>
                  <a:gd name="connsiteY3" fmla="*/ 0 h 3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24" h="39802">
                    <a:moveTo>
                      <a:pt x="0" y="34259"/>
                    </a:moveTo>
                    <a:lnTo>
                      <a:pt x="9646" y="39803"/>
                    </a:lnTo>
                    <a:lnTo>
                      <a:pt x="18405" y="24392"/>
                    </a:lnTo>
                    <a:cubicBezTo>
                      <a:pt x="18405" y="16298"/>
                      <a:pt x="19181" y="8094"/>
                      <a:pt x="196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" name="任意多边形: 形状 1151">
                <a:extLst>
                  <a:ext uri="{FF2B5EF4-FFF2-40B4-BE49-F238E27FC236}">
                    <a16:creationId xmlns:a16="http://schemas.microsoft.com/office/drawing/2014/main" id="{38FBA1D6-641E-BF17-7690-5D70230FAC9E}"/>
                  </a:ext>
                </a:extLst>
              </p:cNvPr>
              <p:cNvSpPr/>
              <p:nvPr/>
            </p:nvSpPr>
            <p:spPr>
              <a:xfrm>
                <a:off x="7092397" y="2681863"/>
                <a:ext cx="24945" cy="46233"/>
              </a:xfrm>
              <a:custGeom>
                <a:avLst/>
                <a:gdLst>
                  <a:gd name="connsiteX0" fmla="*/ 24946 w 24945"/>
                  <a:gd name="connsiteY0" fmla="*/ 5433 h 46233"/>
                  <a:gd name="connsiteX1" fmla="*/ 15411 w 24945"/>
                  <a:gd name="connsiteY1" fmla="*/ 0 h 46233"/>
                  <a:gd name="connsiteX2" fmla="*/ 0 w 24945"/>
                  <a:gd name="connsiteY2" fmla="*/ 27053 h 46233"/>
                  <a:gd name="connsiteX3" fmla="*/ 1774 w 24945"/>
                  <a:gd name="connsiteY3" fmla="*/ 46233 h 46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5" h="46233">
                    <a:moveTo>
                      <a:pt x="24946" y="5433"/>
                    </a:moveTo>
                    <a:lnTo>
                      <a:pt x="15411" y="0"/>
                    </a:lnTo>
                    <a:lnTo>
                      <a:pt x="0" y="27053"/>
                    </a:lnTo>
                    <a:cubicBezTo>
                      <a:pt x="555" y="33372"/>
                      <a:pt x="1109" y="39692"/>
                      <a:pt x="1774" y="462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" name="任意多边形: 形状 1152">
                <a:extLst>
                  <a:ext uri="{FF2B5EF4-FFF2-40B4-BE49-F238E27FC236}">
                    <a16:creationId xmlns:a16="http://schemas.microsoft.com/office/drawing/2014/main" id="{C4E738B3-08A1-B937-EBBD-3EDE52A67EEC}"/>
                  </a:ext>
                </a:extLst>
              </p:cNvPr>
              <p:cNvSpPr/>
              <p:nvPr/>
            </p:nvSpPr>
            <p:spPr>
              <a:xfrm rot="-3622800">
                <a:off x="7181881" y="2677441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" name="任意多边形: 形状 1153">
                <a:extLst>
                  <a:ext uri="{FF2B5EF4-FFF2-40B4-BE49-F238E27FC236}">
                    <a16:creationId xmlns:a16="http://schemas.microsoft.com/office/drawing/2014/main" id="{5CC8EB31-456B-2B3B-78F4-D66FAA0586B9}"/>
                  </a:ext>
                </a:extLst>
              </p:cNvPr>
              <p:cNvSpPr/>
              <p:nvPr/>
            </p:nvSpPr>
            <p:spPr>
              <a:xfrm rot="-3622800">
                <a:off x="7307926" y="264272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" name="任意多边形: 形状 1154">
                <a:extLst>
                  <a:ext uri="{FF2B5EF4-FFF2-40B4-BE49-F238E27FC236}">
                    <a16:creationId xmlns:a16="http://schemas.microsoft.com/office/drawing/2014/main" id="{B1B8D41E-9E21-7BAB-036F-EFD6082788ED}"/>
                  </a:ext>
                </a:extLst>
              </p:cNvPr>
              <p:cNvSpPr/>
              <p:nvPr/>
            </p:nvSpPr>
            <p:spPr>
              <a:xfrm rot="-3622800">
                <a:off x="7433834" y="2607775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" name="任意多边形: 形状 1155">
                <a:extLst>
                  <a:ext uri="{FF2B5EF4-FFF2-40B4-BE49-F238E27FC236}">
                    <a16:creationId xmlns:a16="http://schemas.microsoft.com/office/drawing/2014/main" id="{10C49931-0B5B-B763-8797-6E809C6CFCB1}"/>
                  </a:ext>
                </a:extLst>
              </p:cNvPr>
              <p:cNvSpPr/>
              <p:nvPr/>
            </p:nvSpPr>
            <p:spPr>
              <a:xfrm>
                <a:off x="7109804" y="2807923"/>
                <a:ext cx="42241" cy="71511"/>
              </a:xfrm>
              <a:custGeom>
                <a:avLst/>
                <a:gdLst>
                  <a:gd name="connsiteX0" fmla="*/ 32596 w 42241"/>
                  <a:gd name="connsiteY0" fmla="*/ 0 h 71511"/>
                  <a:gd name="connsiteX1" fmla="*/ 0 w 42241"/>
                  <a:gd name="connsiteY1" fmla="*/ 57431 h 71511"/>
                  <a:gd name="connsiteX2" fmla="*/ 1552 w 42241"/>
                  <a:gd name="connsiteY2" fmla="*/ 69738 h 71511"/>
                  <a:gd name="connsiteX3" fmla="*/ 4656 w 42241"/>
                  <a:gd name="connsiteY3" fmla="*/ 71512 h 71511"/>
                  <a:gd name="connsiteX4" fmla="*/ 42242 w 42241"/>
                  <a:gd name="connsiteY4" fmla="*/ 4989 h 71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41" h="71511">
                    <a:moveTo>
                      <a:pt x="32596" y="0"/>
                    </a:moveTo>
                    <a:lnTo>
                      <a:pt x="0" y="57431"/>
                    </a:lnTo>
                    <a:cubicBezTo>
                      <a:pt x="244" y="61567"/>
                      <a:pt x="765" y="65680"/>
                      <a:pt x="1552" y="69738"/>
                    </a:cubicBezTo>
                    <a:lnTo>
                      <a:pt x="4656" y="71512"/>
                    </a:lnTo>
                    <a:lnTo>
                      <a:pt x="42242" y="4989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" name="任意多边形: 形状 1156">
                <a:extLst>
                  <a:ext uri="{FF2B5EF4-FFF2-40B4-BE49-F238E27FC236}">
                    <a16:creationId xmlns:a16="http://schemas.microsoft.com/office/drawing/2014/main" id="{932B23BF-479E-B234-6BDB-0A783FB8AD36}"/>
                  </a:ext>
                </a:extLst>
              </p:cNvPr>
              <p:cNvSpPr/>
              <p:nvPr/>
            </p:nvSpPr>
            <p:spPr>
              <a:xfrm rot="-3622800">
                <a:off x="7216719" y="280377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" name="任意多边形: 形状 1157">
                <a:extLst>
                  <a:ext uri="{FF2B5EF4-FFF2-40B4-BE49-F238E27FC236}">
                    <a16:creationId xmlns:a16="http://schemas.microsoft.com/office/drawing/2014/main" id="{54EF5FFE-714A-9870-CA5F-954A3DF25DB8}"/>
                  </a:ext>
                </a:extLst>
              </p:cNvPr>
              <p:cNvSpPr/>
              <p:nvPr/>
            </p:nvSpPr>
            <p:spPr>
              <a:xfrm rot="-3622800">
                <a:off x="7342764" y="2769060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" name="任意多边形: 形状 1158">
                <a:extLst>
                  <a:ext uri="{FF2B5EF4-FFF2-40B4-BE49-F238E27FC236}">
                    <a16:creationId xmlns:a16="http://schemas.microsoft.com/office/drawing/2014/main" id="{7EEE428D-B510-3A6D-9E14-D2B52D341250}"/>
                  </a:ext>
                </a:extLst>
              </p:cNvPr>
              <p:cNvSpPr/>
              <p:nvPr/>
            </p:nvSpPr>
            <p:spPr>
              <a:xfrm rot="-3622800">
                <a:off x="7468701" y="2734000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" name="任意多边形: 形状 1159">
                <a:extLst>
                  <a:ext uri="{FF2B5EF4-FFF2-40B4-BE49-F238E27FC236}">
                    <a16:creationId xmlns:a16="http://schemas.microsoft.com/office/drawing/2014/main" id="{91ED5E37-7F83-6984-BC55-6FFA634DBBD1}"/>
                  </a:ext>
                </a:extLst>
              </p:cNvPr>
              <p:cNvSpPr/>
              <p:nvPr/>
            </p:nvSpPr>
            <p:spPr>
              <a:xfrm>
                <a:off x="7289858" y="2899281"/>
                <a:ext cx="22950" cy="24169"/>
              </a:xfrm>
              <a:custGeom>
                <a:avLst/>
                <a:gdLst>
                  <a:gd name="connsiteX0" fmla="*/ 22950 w 22950"/>
                  <a:gd name="connsiteY0" fmla="*/ 5544 h 24169"/>
                  <a:gd name="connsiteX1" fmla="*/ 13305 w 22950"/>
                  <a:gd name="connsiteY1" fmla="*/ 0 h 24169"/>
                  <a:gd name="connsiteX2" fmla="*/ 0 w 22950"/>
                  <a:gd name="connsiteY2" fmla="*/ 23505 h 24169"/>
                  <a:gd name="connsiteX3" fmla="*/ 12307 w 22950"/>
                  <a:gd name="connsiteY3" fmla="*/ 24170 h 24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50" h="24169">
                    <a:moveTo>
                      <a:pt x="22950" y="5544"/>
                    </a:moveTo>
                    <a:lnTo>
                      <a:pt x="13305" y="0"/>
                    </a:lnTo>
                    <a:lnTo>
                      <a:pt x="0" y="23505"/>
                    </a:lnTo>
                    <a:lnTo>
                      <a:pt x="12307" y="24170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" name="任意多边形: 形状 1160">
                <a:extLst>
                  <a:ext uri="{FF2B5EF4-FFF2-40B4-BE49-F238E27FC236}">
                    <a16:creationId xmlns:a16="http://schemas.microsoft.com/office/drawing/2014/main" id="{C3CDF804-C1E0-559E-4E3B-F5D876A34FFE}"/>
                  </a:ext>
                </a:extLst>
              </p:cNvPr>
              <p:cNvSpPr/>
              <p:nvPr/>
            </p:nvSpPr>
            <p:spPr>
              <a:xfrm>
                <a:off x="7393855" y="2864689"/>
                <a:ext cx="45013" cy="62198"/>
              </a:xfrm>
              <a:custGeom>
                <a:avLst/>
                <a:gdLst>
                  <a:gd name="connsiteX0" fmla="*/ 45014 w 45013"/>
                  <a:gd name="connsiteY0" fmla="*/ 5433 h 62198"/>
                  <a:gd name="connsiteX1" fmla="*/ 35368 w 45013"/>
                  <a:gd name="connsiteY1" fmla="*/ 0 h 62198"/>
                  <a:gd name="connsiteX2" fmla="*/ 0 w 45013"/>
                  <a:gd name="connsiteY2" fmla="*/ 62199 h 62198"/>
                  <a:gd name="connsiteX3" fmla="*/ 12639 w 45013"/>
                  <a:gd name="connsiteY3" fmla="*/ 62199 h 62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13" h="62198">
                    <a:moveTo>
                      <a:pt x="45014" y="5433"/>
                    </a:moveTo>
                    <a:lnTo>
                      <a:pt x="35368" y="0"/>
                    </a:lnTo>
                    <a:lnTo>
                      <a:pt x="0" y="62199"/>
                    </a:lnTo>
                    <a:lnTo>
                      <a:pt x="12639" y="62199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" name="任意多边形: 形状 1161">
                <a:extLst>
                  <a:ext uri="{FF2B5EF4-FFF2-40B4-BE49-F238E27FC236}">
                    <a16:creationId xmlns:a16="http://schemas.microsoft.com/office/drawing/2014/main" id="{BE869CC3-87AA-34B8-28DB-5B26A47C0588}"/>
                  </a:ext>
                </a:extLst>
              </p:cNvPr>
              <p:cNvSpPr/>
              <p:nvPr/>
            </p:nvSpPr>
            <p:spPr>
              <a:xfrm>
                <a:off x="7517809" y="2829987"/>
                <a:ext cx="46565" cy="72066"/>
              </a:xfrm>
              <a:custGeom>
                <a:avLst/>
                <a:gdLst>
                  <a:gd name="connsiteX0" fmla="*/ 46566 w 46565"/>
                  <a:gd name="connsiteY0" fmla="*/ 6541 h 72066"/>
                  <a:gd name="connsiteX1" fmla="*/ 46566 w 46565"/>
                  <a:gd name="connsiteY1" fmla="*/ 5100 h 72066"/>
                  <a:gd name="connsiteX2" fmla="*/ 37585 w 46565"/>
                  <a:gd name="connsiteY2" fmla="*/ 0 h 72066"/>
                  <a:gd name="connsiteX3" fmla="*/ 0 w 46565"/>
                  <a:gd name="connsiteY3" fmla="*/ 66523 h 72066"/>
                  <a:gd name="connsiteX4" fmla="*/ 9646 w 46565"/>
                  <a:gd name="connsiteY4" fmla="*/ 72066 h 7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65" h="72066">
                    <a:moveTo>
                      <a:pt x="46566" y="6541"/>
                    </a:moveTo>
                    <a:lnTo>
                      <a:pt x="46566" y="5100"/>
                    </a:lnTo>
                    <a:lnTo>
                      <a:pt x="37585" y="0"/>
                    </a:lnTo>
                    <a:lnTo>
                      <a:pt x="0" y="66523"/>
                    </a:lnTo>
                    <a:lnTo>
                      <a:pt x="9646" y="72066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17" name="任意多边形: 形状 1116">
              <a:extLst>
                <a:ext uri="{FF2B5EF4-FFF2-40B4-BE49-F238E27FC236}">
                  <a16:creationId xmlns:a16="http://schemas.microsoft.com/office/drawing/2014/main" id="{A727EB17-F188-A4CB-178A-E23179575868}"/>
                </a:ext>
              </a:extLst>
            </p:cNvPr>
            <p:cNvSpPr/>
            <p:nvPr/>
          </p:nvSpPr>
          <p:spPr>
            <a:xfrm>
              <a:off x="7078868" y="2222984"/>
              <a:ext cx="114805" cy="353662"/>
            </a:xfrm>
            <a:custGeom>
              <a:avLst/>
              <a:gdLst>
                <a:gd name="connsiteX0" fmla="*/ 17964 w 114805"/>
                <a:gd name="connsiteY0" fmla="*/ 19497 h 353662"/>
                <a:gd name="connsiteX1" fmla="*/ 17964 w 114805"/>
                <a:gd name="connsiteY1" fmla="*/ 19497 h 353662"/>
                <a:gd name="connsiteX2" fmla="*/ 114311 w 114805"/>
                <a:gd name="connsiteY2" fmla="*/ 136910 h 353662"/>
                <a:gd name="connsiteX3" fmla="*/ 3440 w 114805"/>
                <a:gd name="connsiteY3" fmla="*/ 353662 h 353662"/>
                <a:gd name="connsiteX4" fmla="*/ 17964 w 114805"/>
                <a:gd name="connsiteY4" fmla="*/ 19497 h 35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05" h="353662">
                  <a:moveTo>
                    <a:pt x="17964" y="19497"/>
                  </a:moveTo>
                  <a:lnTo>
                    <a:pt x="17964" y="19497"/>
                  </a:lnTo>
                  <a:cubicBezTo>
                    <a:pt x="92469" y="-48689"/>
                    <a:pt x="118857" y="79367"/>
                    <a:pt x="114311" y="136910"/>
                  </a:cubicBezTo>
                  <a:cubicBezTo>
                    <a:pt x="101450" y="296453"/>
                    <a:pt x="9094" y="348895"/>
                    <a:pt x="3440" y="353662"/>
                  </a:cubicBezTo>
                  <a:cubicBezTo>
                    <a:pt x="-5873" y="176269"/>
                    <a:pt x="5325" y="75265"/>
                    <a:pt x="17964" y="1949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8" name="任意多边形: 形状 1117">
              <a:extLst>
                <a:ext uri="{FF2B5EF4-FFF2-40B4-BE49-F238E27FC236}">
                  <a16:creationId xmlns:a16="http://schemas.microsoft.com/office/drawing/2014/main" id="{C7C9A7CD-D7DB-2E10-3B27-1320D562283C}"/>
                </a:ext>
              </a:extLst>
            </p:cNvPr>
            <p:cNvSpPr/>
            <p:nvPr/>
          </p:nvSpPr>
          <p:spPr>
            <a:xfrm>
              <a:off x="6652077" y="2199434"/>
              <a:ext cx="576774" cy="447947"/>
            </a:xfrm>
            <a:custGeom>
              <a:avLst/>
              <a:gdLst>
                <a:gd name="connsiteX0" fmla="*/ 560837 w 576774"/>
                <a:gd name="connsiteY0" fmla="*/ 116887 h 447947"/>
                <a:gd name="connsiteX1" fmla="*/ 502408 w 576774"/>
                <a:gd name="connsiteY1" fmla="*/ 191947 h 447947"/>
                <a:gd name="connsiteX2" fmla="*/ 443092 w 576774"/>
                <a:gd name="connsiteY2" fmla="*/ 266452 h 447947"/>
                <a:gd name="connsiteX3" fmla="*/ 383665 w 576774"/>
                <a:gd name="connsiteY3" fmla="*/ 341068 h 447947"/>
                <a:gd name="connsiteX4" fmla="*/ 325347 w 576774"/>
                <a:gd name="connsiteY4" fmla="*/ 415019 h 447947"/>
                <a:gd name="connsiteX5" fmla="*/ 321022 w 576774"/>
                <a:gd name="connsiteY5" fmla="*/ 420563 h 447947"/>
                <a:gd name="connsiteX6" fmla="*/ 285322 w 576774"/>
                <a:gd name="connsiteY6" fmla="*/ 441295 h 447947"/>
                <a:gd name="connsiteX7" fmla="*/ 219798 w 576774"/>
                <a:gd name="connsiteY7" fmla="*/ 447283 h 447947"/>
                <a:gd name="connsiteX8" fmla="*/ 155160 w 576774"/>
                <a:gd name="connsiteY8" fmla="*/ 447283 h 447947"/>
                <a:gd name="connsiteX9" fmla="*/ 91298 w 576774"/>
                <a:gd name="connsiteY9" fmla="*/ 441850 h 447947"/>
                <a:gd name="connsiteX10" fmla="*/ 27547 w 576774"/>
                <a:gd name="connsiteY10" fmla="*/ 430763 h 447947"/>
                <a:gd name="connsiteX11" fmla="*/ 1071 w 576774"/>
                <a:gd name="connsiteY11" fmla="*/ 386858 h 447947"/>
                <a:gd name="connsiteX12" fmla="*/ 30319 w 576774"/>
                <a:gd name="connsiteY12" fmla="*/ 359805 h 447947"/>
                <a:gd name="connsiteX13" fmla="*/ 32093 w 576774"/>
                <a:gd name="connsiteY13" fmla="*/ 359805 h 447947"/>
                <a:gd name="connsiteX14" fmla="*/ 90078 w 576774"/>
                <a:gd name="connsiteY14" fmla="*/ 350160 h 447947"/>
                <a:gd name="connsiteX15" fmla="*/ 147842 w 576774"/>
                <a:gd name="connsiteY15" fmla="*/ 339849 h 447947"/>
                <a:gd name="connsiteX16" fmla="*/ 204386 w 576774"/>
                <a:gd name="connsiteY16" fmla="*/ 328761 h 447947"/>
                <a:gd name="connsiteX17" fmla="*/ 258935 w 576774"/>
                <a:gd name="connsiteY17" fmla="*/ 315013 h 447947"/>
                <a:gd name="connsiteX18" fmla="*/ 218910 w 576774"/>
                <a:gd name="connsiteY18" fmla="*/ 340514 h 447947"/>
                <a:gd name="connsiteX19" fmla="*/ 329781 w 576774"/>
                <a:gd name="connsiteY19" fmla="*/ 180416 h 447947"/>
                <a:gd name="connsiteX20" fmla="*/ 387878 w 576774"/>
                <a:gd name="connsiteY20" fmla="*/ 102806 h 447947"/>
                <a:gd name="connsiteX21" fmla="*/ 448192 w 576774"/>
                <a:gd name="connsiteY21" fmla="*/ 27303 h 447947"/>
                <a:gd name="connsiteX22" fmla="*/ 549472 w 576774"/>
                <a:gd name="connsiteY22" fmla="*/ 15606 h 447947"/>
                <a:gd name="connsiteX23" fmla="*/ 561169 w 576774"/>
                <a:gd name="connsiteY23" fmla="*/ 116887 h 44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6774" h="447947">
                  <a:moveTo>
                    <a:pt x="560837" y="116887"/>
                  </a:moveTo>
                  <a:cubicBezTo>
                    <a:pt x="541767" y="141944"/>
                    <a:pt x="522032" y="167111"/>
                    <a:pt x="502408" y="191947"/>
                  </a:cubicBezTo>
                  <a:lnTo>
                    <a:pt x="443092" y="266452"/>
                  </a:lnTo>
                  <a:lnTo>
                    <a:pt x="383665" y="341068"/>
                  </a:lnTo>
                  <a:cubicBezTo>
                    <a:pt x="364151" y="365903"/>
                    <a:pt x="344305" y="390406"/>
                    <a:pt x="325347" y="415019"/>
                  </a:cubicBezTo>
                  <a:lnTo>
                    <a:pt x="321022" y="420563"/>
                  </a:lnTo>
                  <a:cubicBezTo>
                    <a:pt x="312286" y="431871"/>
                    <a:pt x="299480" y="439322"/>
                    <a:pt x="285322" y="441295"/>
                  </a:cubicBezTo>
                  <a:cubicBezTo>
                    <a:pt x="263148" y="444289"/>
                    <a:pt x="240974" y="446396"/>
                    <a:pt x="219798" y="447283"/>
                  </a:cubicBezTo>
                  <a:cubicBezTo>
                    <a:pt x="198621" y="448170"/>
                    <a:pt x="176558" y="448170"/>
                    <a:pt x="155160" y="447283"/>
                  </a:cubicBezTo>
                  <a:cubicBezTo>
                    <a:pt x="133762" y="446396"/>
                    <a:pt x="112474" y="444622"/>
                    <a:pt x="91298" y="441850"/>
                  </a:cubicBezTo>
                  <a:cubicBezTo>
                    <a:pt x="69855" y="439366"/>
                    <a:pt x="48568" y="435663"/>
                    <a:pt x="27547" y="430763"/>
                  </a:cubicBezTo>
                  <a:cubicBezTo>
                    <a:pt x="8111" y="425951"/>
                    <a:pt x="-3741" y="406293"/>
                    <a:pt x="1071" y="386858"/>
                  </a:cubicBezTo>
                  <a:cubicBezTo>
                    <a:pt x="4541" y="372810"/>
                    <a:pt x="16039" y="362178"/>
                    <a:pt x="30319" y="359805"/>
                  </a:cubicBezTo>
                  <a:lnTo>
                    <a:pt x="32093" y="359805"/>
                  </a:lnTo>
                  <a:lnTo>
                    <a:pt x="90078" y="350160"/>
                  </a:lnTo>
                  <a:cubicBezTo>
                    <a:pt x="109514" y="346911"/>
                    <a:pt x="128772" y="343474"/>
                    <a:pt x="147842" y="339849"/>
                  </a:cubicBezTo>
                  <a:cubicBezTo>
                    <a:pt x="166912" y="336411"/>
                    <a:pt x="185760" y="332198"/>
                    <a:pt x="204386" y="328761"/>
                  </a:cubicBezTo>
                  <a:cubicBezTo>
                    <a:pt x="223013" y="325324"/>
                    <a:pt x="241085" y="319670"/>
                    <a:pt x="258935" y="315013"/>
                  </a:cubicBezTo>
                  <a:lnTo>
                    <a:pt x="218910" y="340514"/>
                  </a:lnTo>
                  <a:cubicBezTo>
                    <a:pt x="254500" y="285078"/>
                    <a:pt x="291531" y="232414"/>
                    <a:pt x="329781" y="180416"/>
                  </a:cubicBezTo>
                  <a:cubicBezTo>
                    <a:pt x="348740" y="154361"/>
                    <a:pt x="368254" y="128750"/>
                    <a:pt x="387878" y="102806"/>
                  </a:cubicBezTo>
                  <a:cubicBezTo>
                    <a:pt x="407502" y="76862"/>
                    <a:pt x="427459" y="52138"/>
                    <a:pt x="448192" y="27303"/>
                  </a:cubicBezTo>
                  <a:cubicBezTo>
                    <a:pt x="472927" y="-3895"/>
                    <a:pt x="518273" y="-9131"/>
                    <a:pt x="549472" y="15606"/>
                  </a:cubicBezTo>
                  <a:cubicBezTo>
                    <a:pt x="580671" y="40344"/>
                    <a:pt x="585905" y="85688"/>
                    <a:pt x="561169" y="116887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9" name="任意多边形: 形状 1118">
              <a:extLst>
                <a:ext uri="{FF2B5EF4-FFF2-40B4-BE49-F238E27FC236}">
                  <a16:creationId xmlns:a16="http://schemas.microsoft.com/office/drawing/2014/main" id="{B5F3C4DD-F0BF-0AE5-3E4A-FEF7F60DAECA}"/>
                </a:ext>
              </a:extLst>
            </p:cNvPr>
            <p:cNvSpPr/>
            <p:nvPr/>
          </p:nvSpPr>
          <p:spPr>
            <a:xfrm>
              <a:off x="6578285" y="2549320"/>
              <a:ext cx="145466" cy="110738"/>
            </a:xfrm>
            <a:custGeom>
              <a:avLst/>
              <a:gdLst>
                <a:gd name="connsiteX0" fmla="*/ 68079 w 145466"/>
                <a:gd name="connsiteY0" fmla="*/ 2270 h 110738"/>
                <a:gd name="connsiteX1" fmla="*/ 15858 w 145466"/>
                <a:gd name="connsiteY1" fmla="*/ 19898 h 110738"/>
                <a:gd name="connsiteX2" fmla="*/ 1223 w 145466"/>
                <a:gd name="connsiteY2" fmla="*/ 49390 h 110738"/>
                <a:gd name="connsiteX3" fmla="*/ 2332 w 145466"/>
                <a:gd name="connsiteY3" fmla="*/ 52162 h 110738"/>
                <a:gd name="connsiteX4" fmla="*/ 24506 w 145466"/>
                <a:gd name="connsiteY4" fmla="*/ 97841 h 110738"/>
                <a:gd name="connsiteX5" fmla="*/ 54330 w 145466"/>
                <a:gd name="connsiteY5" fmla="*/ 108928 h 110738"/>
                <a:gd name="connsiteX6" fmla="*/ 78944 w 145466"/>
                <a:gd name="connsiteY6" fmla="*/ 98839 h 110738"/>
                <a:gd name="connsiteX7" fmla="*/ 137927 w 145466"/>
                <a:gd name="connsiteY7" fmla="*/ 78549 h 110738"/>
                <a:gd name="connsiteX8" fmla="*/ 145466 w 145466"/>
                <a:gd name="connsiteY8" fmla="*/ 18014 h 110738"/>
                <a:gd name="connsiteX9" fmla="*/ 68079 w 145466"/>
                <a:gd name="connsiteY9" fmla="*/ 2270 h 11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466" h="110738">
                  <a:moveTo>
                    <a:pt x="68079" y="2270"/>
                  </a:moveTo>
                  <a:lnTo>
                    <a:pt x="15858" y="19898"/>
                  </a:lnTo>
                  <a:cubicBezTo>
                    <a:pt x="3673" y="24001"/>
                    <a:pt x="-2879" y="37206"/>
                    <a:pt x="1223" y="49390"/>
                  </a:cubicBezTo>
                  <a:cubicBezTo>
                    <a:pt x="1545" y="50333"/>
                    <a:pt x="1911" y="51253"/>
                    <a:pt x="2332" y="52162"/>
                  </a:cubicBezTo>
                  <a:lnTo>
                    <a:pt x="24506" y="97841"/>
                  </a:lnTo>
                  <a:cubicBezTo>
                    <a:pt x="29972" y="108817"/>
                    <a:pt x="43022" y="113662"/>
                    <a:pt x="54330" y="108928"/>
                  </a:cubicBezTo>
                  <a:lnTo>
                    <a:pt x="78944" y="98839"/>
                  </a:lnTo>
                  <a:lnTo>
                    <a:pt x="137927" y="78549"/>
                  </a:lnTo>
                  <a:lnTo>
                    <a:pt x="145466" y="18014"/>
                  </a:lnTo>
                  <a:cubicBezTo>
                    <a:pt x="114533" y="-8817"/>
                    <a:pt x="68079" y="2270"/>
                    <a:pt x="68079" y="2270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0" name="任意多边形: 形状 1119">
              <a:extLst>
                <a:ext uri="{FF2B5EF4-FFF2-40B4-BE49-F238E27FC236}">
                  <a16:creationId xmlns:a16="http://schemas.microsoft.com/office/drawing/2014/main" id="{7492A773-DB73-4347-559F-B05087EF4121}"/>
                </a:ext>
              </a:extLst>
            </p:cNvPr>
            <p:cNvSpPr/>
            <p:nvPr/>
          </p:nvSpPr>
          <p:spPr>
            <a:xfrm>
              <a:off x="6960793" y="2169910"/>
              <a:ext cx="294710" cy="337331"/>
            </a:xfrm>
            <a:custGeom>
              <a:avLst/>
              <a:gdLst>
                <a:gd name="connsiteX0" fmla="*/ 290593 w 294710"/>
                <a:gd name="connsiteY0" fmla="*/ 71241 h 337331"/>
                <a:gd name="connsiteX1" fmla="*/ 152669 w 294710"/>
                <a:gd name="connsiteY1" fmla="*/ 337332 h 337331"/>
                <a:gd name="connsiteX2" fmla="*/ 0 w 294710"/>
                <a:gd name="connsiteY2" fmla="*/ 187101 h 337331"/>
                <a:gd name="connsiteX3" fmla="*/ 85925 w 294710"/>
                <a:gd name="connsiteY3" fmla="*/ 82772 h 337331"/>
                <a:gd name="connsiteX4" fmla="*/ 290593 w 294710"/>
                <a:gd name="connsiteY4" fmla="*/ 71241 h 33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710" h="337331">
                  <a:moveTo>
                    <a:pt x="290593" y="71241"/>
                  </a:moveTo>
                  <a:cubicBezTo>
                    <a:pt x="323078" y="182777"/>
                    <a:pt x="152669" y="337332"/>
                    <a:pt x="152669" y="337332"/>
                  </a:cubicBezTo>
                  <a:lnTo>
                    <a:pt x="0" y="187101"/>
                  </a:lnTo>
                  <a:cubicBezTo>
                    <a:pt x="0" y="187101"/>
                    <a:pt x="50446" y="124237"/>
                    <a:pt x="85925" y="82772"/>
                  </a:cubicBezTo>
                  <a:cubicBezTo>
                    <a:pt x="184933" y="-33310"/>
                    <a:pt x="264760" y="-18010"/>
                    <a:pt x="290593" y="71241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21" name="图形 1113">
              <a:extLst>
                <a:ext uri="{FF2B5EF4-FFF2-40B4-BE49-F238E27FC236}">
                  <a16:creationId xmlns:a16="http://schemas.microsoft.com/office/drawing/2014/main" id="{56E37514-2FC4-DE38-610D-B5E02B2DAAEA}"/>
                </a:ext>
              </a:extLst>
            </p:cNvPr>
            <p:cNvGrpSpPr/>
            <p:nvPr/>
          </p:nvGrpSpPr>
          <p:grpSpPr>
            <a:xfrm>
              <a:off x="6985628" y="2174074"/>
              <a:ext cx="248495" cy="291368"/>
              <a:chOff x="6985628" y="2174074"/>
              <a:chExt cx="248495" cy="291368"/>
            </a:xfrm>
            <a:solidFill>
              <a:srgbClr val="FFFFFF"/>
            </a:solidFill>
          </p:grpSpPr>
          <p:sp>
            <p:nvSpPr>
              <p:cNvPr id="1133" name="任意多边形: 形状 1132">
                <a:extLst>
                  <a:ext uri="{FF2B5EF4-FFF2-40B4-BE49-F238E27FC236}">
                    <a16:creationId xmlns:a16="http://schemas.microsoft.com/office/drawing/2014/main" id="{33F35C86-EB99-E218-AAA7-597FDCD9FE42}"/>
                  </a:ext>
                </a:extLst>
              </p:cNvPr>
              <p:cNvSpPr/>
              <p:nvPr/>
            </p:nvSpPr>
            <p:spPr>
              <a:xfrm>
                <a:off x="7132865" y="2174074"/>
                <a:ext cx="17850" cy="25056"/>
              </a:xfrm>
              <a:custGeom>
                <a:avLst/>
                <a:gdLst>
                  <a:gd name="connsiteX0" fmla="*/ 17850 w 17850"/>
                  <a:gd name="connsiteY0" fmla="*/ 0 h 25056"/>
                  <a:gd name="connsiteX1" fmla="*/ 4989 w 17850"/>
                  <a:gd name="connsiteY1" fmla="*/ 4657 h 25056"/>
                  <a:gd name="connsiteX2" fmla="*/ 0 w 17850"/>
                  <a:gd name="connsiteY2" fmla="*/ 22174 h 25056"/>
                  <a:gd name="connsiteX3" fmla="*/ 11087 w 17850"/>
                  <a:gd name="connsiteY3" fmla="*/ 25057 h 2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50" h="25056">
                    <a:moveTo>
                      <a:pt x="17850" y="0"/>
                    </a:moveTo>
                    <a:cubicBezTo>
                      <a:pt x="13526" y="1330"/>
                      <a:pt x="9202" y="2883"/>
                      <a:pt x="4989" y="4657"/>
                    </a:cubicBezTo>
                    <a:lnTo>
                      <a:pt x="0" y="22174"/>
                    </a:lnTo>
                    <a:lnTo>
                      <a:pt x="11087" y="2505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" name="任意多边形: 形状 1133">
                <a:extLst>
                  <a:ext uri="{FF2B5EF4-FFF2-40B4-BE49-F238E27FC236}">
                    <a16:creationId xmlns:a16="http://schemas.microsoft.com/office/drawing/2014/main" id="{22800380-1C63-0AE8-34B9-0C34E57411D0}"/>
                  </a:ext>
                </a:extLst>
              </p:cNvPr>
              <p:cNvSpPr/>
              <p:nvPr/>
            </p:nvSpPr>
            <p:spPr>
              <a:xfrm>
                <a:off x="6985628" y="2365659"/>
                <a:ext cx="15078" cy="24835"/>
              </a:xfrm>
              <a:custGeom>
                <a:avLst/>
                <a:gdLst>
                  <a:gd name="connsiteX0" fmla="*/ 8981 w 15078"/>
                  <a:gd name="connsiteY0" fmla="*/ 24835 h 24835"/>
                  <a:gd name="connsiteX1" fmla="*/ 15079 w 15078"/>
                  <a:gd name="connsiteY1" fmla="*/ 2994 h 24835"/>
                  <a:gd name="connsiteX2" fmla="*/ 4435 w 15078"/>
                  <a:gd name="connsiteY2" fmla="*/ 0 h 24835"/>
                  <a:gd name="connsiteX3" fmla="*/ 0 w 15078"/>
                  <a:gd name="connsiteY3" fmla="*/ 15965 h 24835"/>
                  <a:gd name="connsiteX4" fmla="*/ 8981 w 15078"/>
                  <a:gd name="connsiteY4" fmla="*/ 24835 h 2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8" h="24835">
                    <a:moveTo>
                      <a:pt x="8981" y="24835"/>
                    </a:moveTo>
                    <a:lnTo>
                      <a:pt x="15079" y="2994"/>
                    </a:lnTo>
                    <a:lnTo>
                      <a:pt x="4435" y="0"/>
                    </a:lnTo>
                    <a:lnTo>
                      <a:pt x="0" y="15965"/>
                    </a:lnTo>
                    <a:lnTo>
                      <a:pt x="8981" y="24835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" name="任意多边形: 形状 1134">
                <a:extLst>
                  <a:ext uri="{FF2B5EF4-FFF2-40B4-BE49-F238E27FC236}">
                    <a16:creationId xmlns:a16="http://schemas.microsoft.com/office/drawing/2014/main" id="{3585FB92-56ED-CD21-7CE7-14980D95E3D3}"/>
                  </a:ext>
                </a:extLst>
              </p:cNvPr>
              <p:cNvSpPr/>
              <p:nvPr/>
            </p:nvSpPr>
            <p:spPr>
              <a:xfrm rot="-4468199">
                <a:off x="7060942" y="2333563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" name="任意多边形: 形状 1135">
                <a:extLst>
                  <a:ext uri="{FF2B5EF4-FFF2-40B4-BE49-F238E27FC236}">
                    <a16:creationId xmlns:a16="http://schemas.microsoft.com/office/drawing/2014/main" id="{B1016CCA-F329-F533-2467-654AB8E64E8D}"/>
                  </a:ext>
                </a:extLst>
              </p:cNvPr>
              <p:cNvSpPr/>
              <p:nvPr/>
            </p:nvSpPr>
            <p:spPr>
              <a:xfrm rot="-4457402">
                <a:off x="7180602" y="2289566"/>
                <a:ext cx="75835" cy="11087"/>
              </a:xfrm>
              <a:custGeom>
                <a:avLst/>
                <a:gdLst>
                  <a:gd name="connsiteX0" fmla="*/ 0 w 75835"/>
                  <a:gd name="connsiteY0" fmla="*/ 0 h 11087"/>
                  <a:gd name="connsiteX1" fmla="*/ 75836 w 75835"/>
                  <a:gd name="connsiteY1" fmla="*/ 0 h 11087"/>
                  <a:gd name="connsiteX2" fmla="*/ 75836 w 75835"/>
                  <a:gd name="connsiteY2" fmla="*/ 11087 h 11087"/>
                  <a:gd name="connsiteX3" fmla="*/ 0 w 75835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35" h="11087">
                    <a:moveTo>
                      <a:pt x="0" y="0"/>
                    </a:moveTo>
                    <a:lnTo>
                      <a:pt x="75836" y="0"/>
                    </a:lnTo>
                    <a:lnTo>
                      <a:pt x="75836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" name="任意多边形: 形状 1136">
                <a:extLst>
                  <a:ext uri="{FF2B5EF4-FFF2-40B4-BE49-F238E27FC236}">
                    <a16:creationId xmlns:a16="http://schemas.microsoft.com/office/drawing/2014/main" id="{C51937A1-8362-6253-52FA-FC86EE45D2DE}"/>
                  </a:ext>
                </a:extLst>
              </p:cNvPr>
              <p:cNvSpPr/>
              <p:nvPr/>
            </p:nvSpPr>
            <p:spPr>
              <a:xfrm>
                <a:off x="7153931" y="2415662"/>
                <a:ext cx="24945" cy="49781"/>
              </a:xfrm>
              <a:custGeom>
                <a:avLst/>
                <a:gdLst>
                  <a:gd name="connsiteX0" fmla="*/ 24946 w 24945"/>
                  <a:gd name="connsiteY0" fmla="*/ 2883 h 49781"/>
                  <a:gd name="connsiteX1" fmla="*/ 13859 w 24945"/>
                  <a:gd name="connsiteY1" fmla="*/ 0 h 49781"/>
                  <a:gd name="connsiteX2" fmla="*/ 0 w 24945"/>
                  <a:gd name="connsiteY2" fmla="*/ 49781 h 49781"/>
                  <a:gd name="connsiteX3" fmla="*/ 16963 w 24945"/>
                  <a:gd name="connsiteY3" fmla="*/ 30157 h 49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5" h="49781">
                    <a:moveTo>
                      <a:pt x="24946" y="2883"/>
                    </a:moveTo>
                    <a:lnTo>
                      <a:pt x="13859" y="0"/>
                    </a:lnTo>
                    <a:lnTo>
                      <a:pt x="0" y="49781"/>
                    </a:lnTo>
                    <a:cubicBezTo>
                      <a:pt x="5466" y="43716"/>
                      <a:pt x="11120" y="37175"/>
                      <a:pt x="16963" y="30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22" name="任意多边形: 形状 1121">
              <a:extLst>
                <a:ext uri="{FF2B5EF4-FFF2-40B4-BE49-F238E27FC236}">
                  <a16:creationId xmlns:a16="http://schemas.microsoft.com/office/drawing/2014/main" id="{28448643-A913-6FBD-0205-7FEB1DB66CCD}"/>
                </a:ext>
              </a:extLst>
            </p:cNvPr>
            <p:cNvSpPr/>
            <p:nvPr/>
          </p:nvSpPr>
          <p:spPr>
            <a:xfrm>
              <a:off x="7165462" y="1763819"/>
              <a:ext cx="245232" cy="329117"/>
            </a:xfrm>
            <a:custGeom>
              <a:avLst/>
              <a:gdLst>
                <a:gd name="connsiteX0" fmla="*/ 228504 w 245232"/>
                <a:gd name="connsiteY0" fmla="*/ 94605 h 329117"/>
                <a:gd name="connsiteX1" fmla="*/ 227063 w 245232"/>
                <a:gd name="connsiteY1" fmla="*/ 275990 h 329117"/>
                <a:gd name="connsiteX2" fmla="*/ 32263 w 245232"/>
                <a:gd name="connsiteY2" fmla="*/ 266566 h 329117"/>
                <a:gd name="connsiteX3" fmla="*/ 48006 w 245232"/>
                <a:gd name="connsiteY3" fmla="*/ 22650 h 329117"/>
                <a:gd name="connsiteX4" fmla="*/ 207517 w 245232"/>
                <a:gd name="connsiteY4" fmla="*/ 45801 h 329117"/>
                <a:gd name="connsiteX5" fmla="*/ 228504 w 245232"/>
                <a:gd name="connsiteY5" fmla="*/ 94605 h 32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232" h="329117">
                  <a:moveTo>
                    <a:pt x="228504" y="94605"/>
                  </a:moveTo>
                  <a:cubicBezTo>
                    <a:pt x="244026" y="176871"/>
                    <a:pt x="257331" y="224103"/>
                    <a:pt x="227063" y="275990"/>
                  </a:cubicBezTo>
                  <a:cubicBezTo>
                    <a:pt x="181384" y="353600"/>
                    <a:pt x="71844" y="342513"/>
                    <a:pt x="32263" y="266566"/>
                  </a:cubicBezTo>
                  <a:cubicBezTo>
                    <a:pt x="-3548" y="198270"/>
                    <a:pt x="-23173" y="75314"/>
                    <a:pt x="48006" y="22650"/>
                  </a:cubicBezTo>
                  <a:cubicBezTo>
                    <a:pt x="98453" y="-15006"/>
                    <a:pt x="169865" y="-4641"/>
                    <a:pt x="207517" y="45801"/>
                  </a:cubicBezTo>
                  <a:cubicBezTo>
                    <a:pt x="218260" y="60189"/>
                    <a:pt x="225456" y="76911"/>
                    <a:pt x="228504" y="94605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3" name="任意多边形: 形状 1122">
              <a:extLst>
                <a:ext uri="{FF2B5EF4-FFF2-40B4-BE49-F238E27FC236}">
                  <a16:creationId xmlns:a16="http://schemas.microsoft.com/office/drawing/2014/main" id="{B68D8DA1-C2CC-2585-2237-326BC79E9C5C}"/>
                </a:ext>
              </a:extLst>
            </p:cNvPr>
            <p:cNvSpPr/>
            <p:nvPr/>
          </p:nvSpPr>
          <p:spPr>
            <a:xfrm>
              <a:off x="7095878" y="1680039"/>
              <a:ext cx="404745" cy="383913"/>
            </a:xfrm>
            <a:custGeom>
              <a:avLst/>
              <a:gdLst>
                <a:gd name="connsiteX0" fmla="*/ 135330 w 404745"/>
                <a:gd name="connsiteY0" fmla="*/ 253113 h 383913"/>
                <a:gd name="connsiteX1" fmla="*/ 120695 w 404745"/>
                <a:gd name="connsiteY1" fmla="*/ 164416 h 383913"/>
                <a:gd name="connsiteX2" fmla="*/ 2839 w 404745"/>
                <a:gd name="connsiteY2" fmla="*/ 93569 h 383913"/>
                <a:gd name="connsiteX3" fmla="*/ 84218 w 404745"/>
                <a:gd name="connsiteY3" fmla="*/ 11081 h 383913"/>
                <a:gd name="connsiteX4" fmla="*/ 146638 w 404745"/>
                <a:gd name="connsiteY4" fmla="*/ 47447 h 383913"/>
                <a:gd name="connsiteX5" fmla="*/ 300971 w 404745"/>
                <a:gd name="connsiteY5" fmla="*/ 73280 h 383913"/>
                <a:gd name="connsiteX6" fmla="*/ 372483 w 404745"/>
                <a:gd name="connsiteY6" fmla="*/ 208321 h 383913"/>
                <a:gd name="connsiteX7" fmla="*/ 404525 w 404745"/>
                <a:gd name="connsiteY7" fmla="*/ 239586 h 383913"/>
                <a:gd name="connsiteX8" fmla="*/ 339776 w 404745"/>
                <a:gd name="connsiteY8" fmla="*/ 285820 h 383913"/>
                <a:gd name="connsiteX9" fmla="*/ 228350 w 404745"/>
                <a:gd name="connsiteY9" fmla="*/ 373297 h 383913"/>
                <a:gd name="connsiteX10" fmla="*/ 135330 w 404745"/>
                <a:gd name="connsiteY10" fmla="*/ 253113 h 38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745" h="383913">
                  <a:moveTo>
                    <a:pt x="135330" y="253113"/>
                  </a:moveTo>
                  <a:cubicBezTo>
                    <a:pt x="93420" y="250008"/>
                    <a:pt x="96747" y="186590"/>
                    <a:pt x="120695" y="164416"/>
                  </a:cubicBezTo>
                  <a:cubicBezTo>
                    <a:pt x="60159" y="161977"/>
                    <a:pt x="-15677" y="159538"/>
                    <a:pt x="2839" y="93569"/>
                  </a:cubicBezTo>
                  <a:cubicBezTo>
                    <a:pt x="16476" y="45562"/>
                    <a:pt x="143312" y="44343"/>
                    <a:pt x="84218" y="11081"/>
                  </a:cubicBezTo>
                  <a:cubicBezTo>
                    <a:pt x="140873" y="-24065"/>
                    <a:pt x="174467" y="34475"/>
                    <a:pt x="146638" y="47447"/>
                  </a:cubicBezTo>
                  <a:cubicBezTo>
                    <a:pt x="235335" y="12966"/>
                    <a:pt x="337336" y="-11758"/>
                    <a:pt x="300971" y="73280"/>
                  </a:cubicBezTo>
                  <a:cubicBezTo>
                    <a:pt x="361950" y="63412"/>
                    <a:pt x="403859" y="164638"/>
                    <a:pt x="372483" y="208321"/>
                  </a:cubicBezTo>
                  <a:cubicBezTo>
                    <a:pt x="341106" y="252004"/>
                    <a:pt x="395766" y="259876"/>
                    <a:pt x="404525" y="239586"/>
                  </a:cubicBezTo>
                  <a:cubicBezTo>
                    <a:pt x="408848" y="298681"/>
                    <a:pt x="348423" y="296907"/>
                    <a:pt x="339776" y="285820"/>
                  </a:cubicBezTo>
                  <a:cubicBezTo>
                    <a:pt x="376141" y="341255"/>
                    <a:pt x="302856" y="410771"/>
                    <a:pt x="228350" y="373297"/>
                  </a:cubicBezTo>
                  <a:cubicBezTo>
                    <a:pt x="153845" y="335822"/>
                    <a:pt x="135330" y="253113"/>
                    <a:pt x="135330" y="25311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4" name="任意多边形: 形状 1123">
              <a:extLst>
                <a:ext uri="{FF2B5EF4-FFF2-40B4-BE49-F238E27FC236}">
                  <a16:creationId xmlns:a16="http://schemas.microsoft.com/office/drawing/2014/main" id="{ABB0CA24-0939-842B-8630-8630AA127EED}"/>
                </a:ext>
              </a:extLst>
            </p:cNvPr>
            <p:cNvSpPr/>
            <p:nvPr/>
          </p:nvSpPr>
          <p:spPr>
            <a:xfrm>
              <a:off x="7372790" y="1666396"/>
              <a:ext cx="76481" cy="92772"/>
            </a:xfrm>
            <a:custGeom>
              <a:avLst/>
              <a:gdLst>
                <a:gd name="connsiteX0" fmla="*/ 0 w 76481"/>
                <a:gd name="connsiteY0" fmla="*/ 92466 h 92772"/>
                <a:gd name="connsiteX1" fmla="*/ 36477 w 76481"/>
                <a:gd name="connsiteY1" fmla="*/ 0 h 92772"/>
                <a:gd name="connsiteX2" fmla="*/ 0 w 76481"/>
                <a:gd name="connsiteY2" fmla="*/ 92466 h 9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481" h="92772">
                  <a:moveTo>
                    <a:pt x="0" y="92466"/>
                  </a:moveTo>
                  <a:cubicBezTo>
                    <a:pt x="47120" y="65636"/>
                    <a:pt x="55436" y="31931"/>
                    <a:pt x="36477" y="0"/>
                  </a:cubicBezTo>
                  <a:cubicBezTo>
                    <a:pt x="114530" y="26831"/>
                    <a:pt x="65303" y="98010"/>
                    <a:pt x="0" y="92466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5" name="任意多边形: 形状 1124">
              <a:extLst>
                <a:ext uri="{FF2B5EF4-FFF2-40B4-BE49-F238E27FC236}">
                  <a16:creationId xmlns:a16="http://schemas.microsoft.com/office/drawing/2014/main" id="{8FD5D1D8-683F-ADE2-1CF9-EE2C9E9546BF}"/>
                </a:ext>
              </a:extLst>
            </p:cNvPr>
            <p:cNvSpPr/>
            <p:nvPr/>
          </p:nvSpPr>
          <p:spPr>
            <a:xfrm>
              <a:off x="7216537" y="1896884"/>
              <a:ext cx="51873" cy="87616"/>
            </a:xfrm>
            <a:custGeom>
              <a:avLst/>
              <a:gdLst>
                <a:gd name="connsiteX0" fmla="*/ 49595 w 51873"/>
                <a:gd name="connsiteY0" fmla="*/ 22741 h 87616"/>
                <a:gd name="connsiteX1" fmla="*/ 44938 w 51873"/>
                <a:gd name="connsiteY1" fmla="*/ 73964 h 87616"/>
                <a:gd name="connsiteX2" fmla="*/ 7575 w 51873"/>
                <a:gd name="connsiteY2" fmla="*/ 70748 h 87616"/>
                <a:gd name="connsiteX3" fmla="*/ 10014 w 51873"/>
                <a:gd name="connsiteY3" fmla="*/ 7109 h 87616"/>
                <a:gd name="connsiteX4" fmla="*/ 49595 w 51873"/>
                <a:gd name="connsiteY4" fmla="*/ 22741 h 8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73" h="87616">
                  <a:moveTo>
                    <a:pt x="49595" y="22741"/>
                  </a:moveTo>
                  <a:cubicBezTo>
                    <a:pt x="53797" y="39858"/>
                    <a:pt x="52156" y="57886"/>
                    <a:pt x="44938" y="73964"/>
                  </a:cubicBezTo>
                  <a:cubicBezTo>
                    <a:pt x="35292" y="95140"/>
                    <a:pt x="16555" y="89818"/>
                    <a:pt x="7575" y="70748"/>
                  </a:cubicBezTo>
                  <a:cubicBezTo>
                    <a:pt x="-519" y="53563"/>
                    <a:pt x="-5286" y="21965"/>
                    <a:pt x="10014" y="7109"/>
                  </a:cubicBezTo>
                  <a:cubicBezTo>
                    <a:pt x="25314" y="-7748"/>
                    <a:pt x="44384" y="2230"/>
                    <a:pt x="49595" y="22741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6" name="任意多边形: 形状 1125">
              <a:extLst>
                <a:ext uri="{FF2B5EF4-FFF2-40B4-BE49-F238E27FC236}">
                  <a16:creationId xmlns:a16="http://schemas.microsoft.com/office/drawing/2014/main" id="{29B5104D-4181-485A-5721-4F88069F81A6}"/>
                </a:ext>
              </a:extLst>
            </p:cNvPr>
            <p:cNvSpPr/>
            <p:nvPr/>
          </p:nvSpPr>
          <p:spPr>
            <a:xfrm>
              <a:off x="4540568" y="3717262"/>
              <a:ext cx="333026" cy="357074"/>
            </a:xfrm>
            <a:custGeom>
              <a:avLst/>
              <a:gdLst>
                <a:gd name="connsiteX0" fmla="*/ 332968 w 333026"/>
                <a:gd name="connsiteY0" fmla="*/ 333303 h 357074"/>
                <a:gd name="connsiteX1" fmla="*/ 312468 w 333026"/>
                <a:gd name="connsiteY1" fmla="*/ 357030 h 357074"/>
                <a:gd name="connsiteX2" fmla="*/ 312456 w 333026"/>
                <a:gd name="connsiteY2" fmla="*/ 357030 h 357074"/>
                <a:gd name="connsiteX3" fmla="*/ 302589 w 333026"/>
                <a:gd name="connsiteY3" fmla="*/ 355478 h 357074"/>
                <a:gd name="connsiteX4" fmla="*/ 142159 w 333026"/>
                <a:gd name="connsiteY4" fmla="*/ 282635 h 357074"/>
                <a:gd name="connsiteX5" fmla="*/ 37275 w 333026"/>
                <a:gd name="connsiteY5" fmla="*/ 228530 h 357074"/>
                <a:gd name="connsiteX6" fmla="*/ 11109 w 333026"/>
                <a:gd name="connsiteY6" fmla="*/ 157684 h 357074"/>
                <a:gd name="connsiteX7" fmla="*/ 35501 w 333026"/>
                <a:gd name="connsiteY7" fmla="*/ 88833 h 357074"/>
                <a:gd name="connsiteX8" fmla="*/ 99141 w 333026"/>
                <a:gd name="connsiteY8" fmla="*/ 43597 h 357074"/>
                <a:gd name="connsiteX9" fmla="*/ 169211 w 333026"/>
                <a:gd name="connsiteY9" fmla="*/ 12886 h 357074"/>
                <a:gd name="connsiteX10" fmla="*/ 241942 w 333026"/>
                <a:gd name="connsiteY10" fmla="*/ 176975 h 357074"/>
                <a:gd name="connsiteX11" fmla="*/ 320217 w 333026"/>
                <a:gd name="connsiteY11" fmla="*/ 231856 h 357074"/>
                <a:gd name="connsiteX12" fmla="*/ 332968 w 333026"/>
                <a:gd name="connsiteY12" fmla="*/ 333303 h 35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026" h="357074">
                  <a:moveTo>
                    <a:pt x="332968" y="333303"/>
                  </a:moveTo>
                  <a:cubicBezTo>
                    <a:pt x="333855" y="345521"/>
                    <a:pt x="324674" y="356143"/>
                    <a:pt x="312468" y="357030"/>
                  </a:cubicBezTo>
                  <a:cubicBezTo>
                    <a:pt x="312456" y="357030"/>
                    <a:pt x="312456" y="357030"/>
                    <a:pt x="312456" y="357030"/>
                  </a:cubicBezTo>
                  <a:cubicBezTo>
                    <a:pt x="309097" y="357240"/>
                    <a:pt x="305727" y="356708"/>
                    <a:pt x="302589" y="355478"/>
                  </a:cubicBezTo>
                  <a:cubicBezTo>
                    <a:pt x="248484" y="333303"/>
                    <a:pt x="169544" y="312349"/>
                    <a:pt x="142159" y="282635"/>
                  </a:cubicBezTo>
                  <a:cubicBezTo>
                    <a:pt x="108897" y="245937"/>
                    <a:pt x="67431" y="246602"/>
                    <a:pt x="37275" y="228530"/>
                  </a:cubicBezTo>
                  <a:cubicBezTo>
                    <a:pt x="7118" y="210458"/>
                    <a:pt x="-13948" y="185180"/>
                    <a:pt x="11109" y="157684"/>
                  </a:cubicBezTo>
                  <a:cubicBezTo>
                    <a:pt x="36166" y="130188"/>
                    <a:pt x="35501" y="130077"/>
                    <a:pt x="35501" y="88833"/>
                  </a:cubicBezTo>
                  <a:cubicBezTo>
                    <a:pt x="35501" y="47589"/>
                    <a:pt x="63551" y="41602"/>
                    <a:pt x="99141" y="43597"/>
                  </a:cubicBezTo>
                  <a:cubicBezTo>
                    <a:pt x="134730" y="45593"/>
                    <a:pt x="114773" y="-29245"/>
                    <a:pt x="169211" y="12886"/>
                  </a:cubicBezTo>
                  <a:cubicBezTo>
                    <a:pt x="223649" y="55017"/>
                    <a:pt x="210677" y="135842"/>
                    <a:pt x="241942" y="176975"/>
                  </a:cubicBezTo>
                  <a:cubicBezTo>
                    <a:pt x="273208" y="218108"/>
                    <a:pt x="306469" y="171432"/>
                    <a:pt x="320217" y="231856"/>
                  </a:cubicBezTo>
                  <a:cubicBezTo>
                    <a:pt x="327668" y="265195"/>
                    <a:pt x="331936" y="299155"/>
                    <a:pt x="332968" y="333303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7" name="任意多边形: 形状 1126">
              <a:extLst>
                <a:ext uri="{FF2B5EF4-FFF2-40B4-BE49-F238E27FC236}">
                  <a16:creationId xmlns:a16="http://schemas.microsoft.com/office/drawing/2014/main" id="{B5E57A37-1288-71AA-0E7E-6F1B8E795BC6}"/>
                </a:ext>
              </a:extLst>
            </p:cNvPr>
            <p:cNvSpPr/>
            <p:nvPr/>
          </p:nvSpPr>
          <p:spPr>
            <a:xfrm>
              <a:off x="4448336" y="4065314"/>
              <a:ext cx="352020" cy="475303"/>
            </a:xfrm>
            <a:custGeom>
              <a:avLst/>
              <a:gdLst>
                <a:gd name="connsiteX0" fmla="*/ 343045 w 352020"/>
                <a:gd name="connsiteY0" fmla="*/ 388268 h 475303"/>
                <a:gd name="connsiteX1" fmla="*/ 328632 w 352020"/>
                <a:gd name="connsiteY1" fmla="*/ 204998 h 475303"/>
                <a:gd name="connsiteX2" fmla="*/ 299140 w 352020"/>
                <a:gd name="connsiteY2" fmla="*/ 57429 h 475303"/>
                <a:gd name="connsiteX3" fmla="*/ 225300 w 352020"/>
                <a:gd name="connsiteY3" fmla="*/ 10641 h 475303"/>
                <a:gd name="connsiteX4" fmla="*/ 137712 w 352020"/>
                <a:gd name="connsiteY4" fmla="*/ 30820 h 475303"/>
                <a:gd name="connsiteX5" fmla="*/ 65091 w 352020"/>
                <a:gd name="connsiteY5" fmla="*/ 106656 h 475303"/>
                <a:gd name="connsiteX6" fmla="*/ 7328 w 352020"/>
                <a:gd name="connsiteY6" fmla="*/ 193578 h 475303"/>
                <a:gd name="connsiteX7" fmla="*/ 174410 w 352020"/>
                <a:gd name="connsiteY7" fmla="*/ 317976 h 475303"/>
                <a:gd name="connsiteX8" fmla="*/ 234391 w 352020"/>
                <a:gd name="connsiteY8" fmla="*/ 426297 h 475303"/>
                <a:gd name="connsiteX9" fmla="*/ 343045 w 352020"/>
                <a:gd name="connsiteY9" fmla="*/ 388268 h 47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020" h="475303">
                  <a:moveTo>
                    <a:pt x="343045" y="388268"/>
                  </a:moveTo>
                  <a:cubicBezTo>
                    <a:pt x="325527" y="321745"/>
                    <a:pt x="360563" y="255223"/>
                    <a:pt x="328632" y="204998"/>
                  </a:cubicBezTo>
                  <a:cubicBezTo>
                    <a:pt x="296701" y="154774"/>
                    <a:pt x="310449" y="100447"/>
                    <a:pt x="299140" y="57429"/>
                  </a:cubicBezTo>
                  <a:cubicBezTo>
                    <a:pt x="287831" y="14411"/>
                    <a:pt x="265103" y="-17520"/>
                    <a:pt x="225300" y="10641"/>
                  </a:cubicBezTo>
                  <a:cubicBezTo>
                    <a:pt x="185497" y="38802"/>
                    <a:pt x="185497" y="38026"/>
                    <a:pt x="137712" y="30820"/>
                  </a:cubicBezTo>
                  <a:cubicBezTo>
                    <a:pt x="89926" y="23613"/>
                    <a:pt x="74183" y="59424"/>
                    <a:pt x="65091" y="106656"/>
                  </a:cubicBezTo>
                  <a:cubicBezTo>
                    <a:pt x="56000" y="153886"/>
                    <a:pt x="-24271" y="114527"/>
                    <a:pt x="7328" y="193578"/>
                  </a:cubicBezTo>
                  <a:cubicBezTo>
                    <a:pt x="38926" y="272629"/>
                    <a:pt x="136714" y="269636"/>
                    <a:pt x="174410" y="317976"/>
                  </a:cubicBezTo>
                  <a:cubicBezTo>
                    <a:pt x="212106" y="366315"/>
                    <a:pt x="162769" y="414988"/>
                    <a:pt x="234391" y="426297"/>
                  </a:cubicBezTo>
                  <a:cubicBezTo>
                    <a:pt x="306014" y="437605"/>
                    <a:pt x="377637" y="551137"/>
                    <a:pt x="343045" y="388268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8" name="任意多边形: 形状 1127">
              <a:extLst>
                <a:ext uri="{FF2B5EF4-FFF2-40B4-BE49-F238E27FC236}">
                  <a16:creationId xmlns:a16="http://schemas.microsoft.com/office/drawing/2014/main" id="{D78D809A-63A7-80AF-74E9-F9D595EBBA09}"/>
                </a:ext>
              </a:extLst>
            </p:cNvPr>
            <p:cNvSpPr/>
            <p:nvPr/>
          </p:nvSpPr>
          <p:spPr>
            <a:xfrm>
              <a:off x="4792897" y="3800563"/>
              <a:ext cx="374593" cy="466009"/>
            </a:xfrm>
            <a:custGeom>
              <a:avLst/>
              <a:gdLst>
                <a:gd name="connsiteX0" fmla="*/ 101372 w 374593"/>
                <a:gd name="connsiteY0" fmla="*/ 414868 h 466009"/>
                <a:gd name="connsiteX1" fmla="*/ 243730 w 374593"/>
                <a:gd name="connsiteY1" fmla="*/ 298564 h 466009"/>
                <a:gd name="connsiteX2" fmla="*/ 348282 w 374593"/>
                <a:gd name="connsiteY2" fmla="*/ 190354 h 466009"/>
                <a:gd name="connsiteX3" fmla="*/ 344623 w 374593"/>
                <a:gd name="connsiteY3" fmla="*/ 102988 h 466009"/>
                <a:gd name="connsiteX4" fmla="*/ 278101 w 374593"/>
                <a:gd name="connsiteY4" fmla="*/ 42563 h 466009"/>
                <a:gd name="connsiteX5" fmla="*/ 174325 w 374593"/>
                <a:gd name="connsiteY5" fmla="*/ 26043 h 466009"/>
                <a:gd name="connsiteX6" fmla="*/ 70106 w 374593"/>
                <a:gd name="connsiteY6" fmla="*/ 28039 h 466009"/>
                <a:gd name="connsiteX7" fmla="*/ 63011 w 374593"/>
                <a:gd name="connsiteY7" fmla="*/ 236255 h 466009"/>
                <a:gd name="connsiteX8" fmla="*/ 8241 w 374593"/>
                <a:gd name="connsiteY8" fmla="*/ 347126 h 466009"/>
                <a:gd name="connsiteX9" fmla="*/ 101372 w 374593"/>
                <a:gd name="connsiteY9" fmla="*/ 414868 h 46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593" h="466009">
                  <a:moveTo>
                    <a:pt x="101372" y="414868"/>
                  </a:moveTo>
                  <a:cubicBezTo>
                    <a:pt x="145721" y="362869"/>
                    <a:pt x="220780" y="353556"/>
                    <a:pt x="243730" y="298564"/>
                  </a:cubicBezTo>
                  <a:cubicBezTo>
                    <a:pt x="266681" y="243572"/>
                    <a:pt x="319455" y="224170"/>
                    <a:pt x="348282" y="190354"/>
                  </a:cubicBezTo>
                  <a:cubicBezTo>
                    <a:pt x="377108" y="156539"/>
                    <a:pt x="390524" y="119619"/>
                    <a:pt x="344623" y="102988"/>
                  </a:cubicBezTo>
                  <a:cubicBezTo>
                    <a:pt x="298723" y="86357"/>
                    <a:pt x="299499" y="85914"/>
                    <a:pt x="278101" y="42563"/>
                  </a:cubicBezTo>
                  <a:cubicBezTo>
                    <a:pt x="256702" y="-787"/>
                    <a:pt x="218341" y="6530"/>
                    <a:pt x="174325" y="26043"/>
                  </a:cubicBezTo>
                  <a:cubicBezTo>
                    <a:pt x="130309" y="45557"/>
                    <a:pt x="117005" y="-42918"/>
                    <a:pt x="70106" y="28039"/>
                  </a:cubicBezTo>
                  <a:cubicBezTo>
                    <a:pt x="23208" y="98997"/>
                    <a:pt x="81194" y="177604"/>
                    <a:pt x="63011" y="236255"/>
                  </a:cubicBezTo>
                  <a:cubicBezTo>
                    <a:pt x="44828" y="294905"/>
                    <a:pt x="-23358" y="281934"/>
                    <a:pt x="8241" y="347126"/>
                  </a:cubicBezTo>
                  <a:cubicBezTo>
                    <a:pt x="39839" y="412318"/>
                    <a:pt x="-12714" y="536050"/>
                    <a:pt x="101372" y="414868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9" name="任意多边形: 形状 1128">
              <a:extLst>
                <a:ext uri="{FF2B5EF4-FFF2-40B4-BE49-F238E27FC236}">
                  <a16:creationId xmlns:a16="http://schemas.microsoft.com/office/drawing/2014/main" id="{BF6483C1-EF9E-F6F0-34EA-64331451461D}"/>
                </a:ext>
              </a:extLst>
            </p:cNvPr>
            <p:cNvSpPr/>
            <p:nvPr/>
          </p:nvSpPr>
          <p:spPr>
            <a:xfrm>
              <a:off x="4695392" y="3342447"/>
              <a:ext cx="247892" cy="410526"/>
            </a:xfrm>
            <a:custGeom>
              <a:avLst/>
              <a:gdLst>
                <a:gd name="connsiteX0" fmla="*/ 78249 w 247892"/>
                <a:gd name="connsiteY0" fmla="*/ 351114 h 410526"/>
                <a:gd name="connsiteX1" fmla="*/ 29022 w 247892"/>
                <a:gd name="connsiteY1" fmla="*/ 218068 h 410526"/>
                <a:gd name="connsiteX2" fmla="*/ 1970 w 247892"/>
                <a:gd name="connsiteY2" fmla="*/ 103206 h 410526"/>
                <a:gd name="connsiteX3" fmla="*/ 38779 w 247892"/>
                <a:gd name="connsiteY3" fmla="*/ 37238 h 410526"/>
                <a:gd name="connsiteX4" fmla="*/ 106965 w 247892"/>
                <a:gd name="connsiteY4" fmla="*/ 11072 h 410526"/>
                <a:gd name="connsiteX5" fmla="*/ 169607 w 247892"/>
                <a:gd name="connsiteY5" fmla="*/ 39566 h 410526"/>
                <a:gd name="connsiteX6" fmla="*/ 247771 w 247892"/>
                <a:gd name="connsiteY6" fmla="*/ 95002 h 410526"/>
                <a:gd name="connsiteX7" fmla="*/ 174263 w 247892"/>
                <a:gd name="connsiteY7" fmla="*/ 224942 h 410526"/>
                <a:gd name="connsiteX8" fmla="*/ 167057 w 247892"/>
                <a:gd name="connsiteY8" fmla="*/ 326944 h 410526"/>
                <a:gd name="connsiteX9" fmla="*/ 78249 w 247892"/>
                <a:gd name="connsiteY9" fmla="*/ 351114 h 41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892" h="410526">
                  <a:moveTo>
                    <a:pt x="78249" y="351114"/>
                  </a:moveTo>
                  <a:cubicBezTo>
                    <a:pt x="69158" y="297674"/>
                    <a:pt x="22814" y="267739"/>
                    <a:pt x="29022" y="218068"/>
                  </a:cubicBezTo>
                  <a:cubicBezTo>
                    <a:pt x="35231" y="168398"/>
                    <a:pt x="7846" y="137909"/>
                    <a:pt x="1970" y="103206"/>
                  </a:cubicBezTo>
                  <a:cubicBezTo>
                    <a:pt x="-3906" y="68503"/>
                    <a:pt x="1970" y="36129"/>
                    <a:pt x="38779" y="37238"/>
                  </a:cubicBezTo>
                  <a:cubicBezTo>
                    <a:pt x="75588" y="38346"/>
                    <a:pt x="75699" y="37903"/>
                    <a:pt x="106965" y="11072"/>
                  </a:cubicBezTo>
                  <a:cubicBezTo>
                    <a:pt x="138230" y="-15758"/>
                    <a:pt x="147876" y="11072"/>
                    <a:pt x="169607" y="39566"/>
                  </a:cubicBezTo>
                  <a:cubicBezTo>
                    <a:pt x="191338" y="68060"/>
                    <a:pt x="244445" y="26372"/>
                    <a:pt x="247771" y="95002"/>
                  </a:cubicBezTo>
                  <a:cubicBezTo>
                    <a:pt x="251097" y="163631"/>
                    <a:pt x="185129" y="174496"/>
                    <a:pt x="174263" y="224942"/>
                  </a:cubicBezTo>
                  <a:cubicBezTo>
                    <a:pt x="163398" y="275389"/>
                    <a:pt x="213845" y="286365"/>
                    <a:pt x="167057" y="326944"/>
                  </a:cubicBezTo>
                  <a:cubicBezTo>
                    <a:pt x="120269" y="367522"/>
                    <a:pt x="106632" y="478504"/>
                    <a:pt x="78249" y="351114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0" name="任意多边形: 形状 1129">
              <a:extLst>
                <a:ext uri="{FF2B5EF4-FFF2-40B4-BE49-F238E27FC236}">
                  <a16:creationId xmlns:a16="http://schemas.microsoft.com/office/drawing/2014/main" id="{6012FE5A-E4E3-5009-E334-AF7A864EADE9}"/>
                </a:ext>
              </a:extLst>
            </p:cNvPr>
            <p:cNvSpPr/>
            <p:nvPr/>
          </p:nvSpPr>
          <p:spPr>
            <a:xfrm>
              <a:off x="4766436" y="3659887"/>
              <a:ext cx="88584" cy="1219998"/>
            </a:xfrm>
            <a:custGeom>
              <a:avLst/>
              <a:gdLst>
                <a:gd name="connsiteX0" fmla="*/ 24390 w 88584"/>
                <a:gd name="connsiteY0" fmla="*/ 1219993 h 1219998"/>
                <a:gd name="connsiteX1" fmla="*/ 13303 w 88584"/>
                <a:gd name="connsiteY1" fmla="*/ 1211678 h 1219998"/>
                <a:gd name="connsiteX2" fmla="*/ 27938 w 88584"/>
                <a:gd name="connsiteY2" fmla="*/ 839262 h 1219998"/>
                <a:gd name="connsiteX3" fmla="*/ 66189 w 88584"/>
                <a:gd name="connsiteY3" fmla="*/ 449107 h 1219998"/>
                <a:gd name="connsiteX4" fmla="*/ 40688 w 88584"/>
                <a:gd name="connsiteY4" fmla="*/ 201754 h 1219998"/>
                <a:gd name="connsiteX5" fmla="*/ 25056 w 88584"/>
                <a:gd name="connsiteY5" fmla="*/ 9504 h 1219998"/>
                <a:gd name="connsiteX6" fmla="*/ 37861 w 88584"/>
                <a:gd name="connsiteY6" fmla="*/ 135 h 1219998"/>
                <a:gd name="connsiteX7" fmla="*/ 47230 w 88584"/>
                <a:gd name="connsiteY7" fmla="*/ 12941 h 1219998"/>
                <a:gd name="connsiteX8" fmla="*/ 62863 w 88584"/>
                <a:gd name="connsiteY8" fmla="*/ 198317 h 1219998"/>
                <a:gd name="connsiteX9" fmla="*/ 88585 w 88584"/>
                <a:gd name="connsiteY9" fmla="*/ 449107 h 1219998"/>
                <a:gd name="connsiteX10" fmla="*/ 50002 w 88584"/>
                <a:gd name="connsiteY10" fmla="*/ 842699 h 1219998"/>
                <a:gd name="connsiteX11" fmla="*/ 34923 w 88584"/>
                <a:gd name="connsiteY11" fmla="*/ 1206024 h 1219998"/>
                <a:gd name="connsiteX12" fmla="*/ 27051 w 88584"/>
                <a:gd name="connsiteY12" fmla="*/ 1219550 h 1219998"/>
                <a:gd name="connsiteX13" fmla="*/ 24390 w 88584"/>
                <a:gd name="connsiteY13" fmla="*/ 1219993 h 121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584" h="1219998">
                  <a:moveTo>
                    <a:pt x="24390" y="1219993"/>
                  </a:moveTo>
                  <a:cubicBezTo>
                    <a:pt x="19202" y="1220159"/>
                    <a:pt x="14601" y="1216700"/>
                    <a:pt x="13303" y="1211678"/>
                  </a:cubicBezTo>
                  <a:cubicBezTo>
                    <a:pt x="-13860" y="1108346"/>
                    <a:pt x="5432" y="983616"/>
                    <a:pt x="27938" y="839262"/>
                  </a:cubicBezTo>
                  <a:cubicBezTo>
                    <a:pt x="45899" y="723735"/>
                    <a:pt x="66189" y="592796"/>
                    <a:pt x="66189" y="449107"/>
                  </a:cubicBezTo>
                  <a:cubicBezTo>
                    <a:pt x="66189" y="363071"/>
                    <a:pt x="52663" y="277368"/>
                    <a:pt x="40688" y="201754"/>
                  </a:cubicBezTo>
                  <a:cubicBezTo>
                    <a:pt x="28382" y="124144"/>
                    <a:pt x="17849" y="56846"/>
                    <a:pt x="25056" y="9504"/>
                  </a:cubicBezTo>
                  <a:cubicBezTo>
                    <a:pt x="26009" y="3383"/>
                    <a:pt x="31741" y="-819"/>
                    <a:pt x="37861" y="135"/>
                  </a:cubicBezTo>
                  <a:cubicBezTo>
                    <a:pt x="43981" y="1088"/>
                    <a:pt x="48183" y="6821"/>
                    <a:pt x="47230" y="12941"/>
                  </a:cubicBezTo>
                  <a:cubicBezTo>
                    <a:pt x="40467" y="56735"/>
                    <a:pt x="50778" y="122370"/>
                    <a:pt x="62863" y="198317"/>
                  </a:cubicBezTo>
                  <a:cubicBezTo>
                    <a:pt x="74948" y="274264"/>
                    <a:pt x="88585" y="361297"/>
                    <a:pt x="88585" y="449107"/>
                  </a:cubicBezTo>
                  <a:cubicBezTo>
                    <a:pt x="88585" y="594459"/>
                    <a:pt x="68074" y="726284"/>
                    <a:pt x="50002" y="842699"/>
                  </a:cubicBezTo>
                  <a:cubicBezTo>
                    <a:pt x="27827" y="984614"/>
                    <a:pt x="8979" y="1107237"/>
                    <a:pt x="34923" y="1206024"/>
                  </a:cubicBezTo>
                  <a:cubicBezTo>
                    <a:pt x="36475" y="1211933"/>
                    <a:pt x="32950" y="1217975"/>
                    <a:pt x="27051" y="1219550"/>
                  </a:cubicBezTo>
                  <a:cubicBezTo>
                    <a:pt x="26198" y="1219860"/>
                    <a:pt x="25300" y="1220004"/>
                    <a:pt x="24390" y="121999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1" name="任意多边形: 形状 1130">
              <a:extLst>
                <a:ext uri="{FF2B5EF4-FFF2-40B4-BE49-F238E27FC236}">
                  <a16:creationId xmlns:a16="http://schemas.microsoft.com/office/drawing/2014/main" id="{BC543388-F59F-3512-7C9F-D8C0C44E306D}"/>
                </a:ext>
              </a:extLst>
            </p:cNvPr>
            <p:cNvSpPr/>
            <p:nvPr/>
          </p:nvSpPr>
          <p:spPr>
            <a:xfrm>
              <a:off x="4792933" y="4207070"/>
              <a:ext cx="460875" cy="461089"/>
            </a:xfrm>
            <a:custGeom>
              <a:avLst/>
              <a:gdLst>
                <a:gd name="connsiteX0" fmla="*/ 0 w 460875"/>
                <a:gd name="connsiteY0" fmla="*/ 399402 h 461089"/>
                <a:gd name="connsiteX1" fmla="*/ 64860 w 460875"/>
                <a:gd name="connsiteY1" fmla="*/ 209037 h 461089"/>
                <a:gd name="connsiteX2" fmla="*/ 130384 w 460875"/>
                <a:gd name="connsiteY2" fmla="*/ 56811 h 461089"/>
                <a:gd name="connsiteX3" fmla="*/ 226953 w 460875"/>
                <a:gd name="connsiteY3" fmla="*/ 13239 h 461089"/>
                <a:gd name="connsiteX4" fmla="*/ 325850 w 460875"/>
                <a:gd name="connsiteY4" fmla="*/ 40624 h 461089"/>
                <a:gd name="connsiteX5" fmla="*/ 395477 w 460875"/>
                <a:gd name="connsiteY5" fmla="*/ 125329 h 461089"/>
                <a:gd name="connsiteX6" fmla="*/ 445369 w 460875"/>
                <a:gd name="connsiteY6" fmla="*/ 220456 h 461089"/>
                <a:gd name="connsiteX7" fmla="*/ 222851 w 460875"/>
                <a:gd name="connsiteY7" fmla="*/ 338423 h 461089"/>
                <a:gd name="connsiteX8" fmla="*/ 146793 w 460875"/>
                <a:gd name="connsiteY8" fmla="*/ 460381 h 461089"/>
                <a:gd name="connsiteX9" fmla="*/ 0 w 460875"/>
                <a:gd name="connsiteY9" fmla="*/ 399402 h 46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0875" h="461089">
                  <a:moveTo>
                    <a:pt x="0" y="399402"/>
                  </a:moveTo>
                  <a:cubicBezTo>
                    <a:pt x="13304" y="324454"/>
                    <a:pt x="16741" y="259372"/>
                    <a:pt x="64860" y="209037"/>
                  </a:cubicBezTo>
                  <a:cubicBezTo>
                    <a:pt x="112978" y="158701"/>
                    <a:pt x="107988" y="100938"/>
                    <a:pt x="130384" y="56811"/>
                  </a:cubicBezTo>
                  <a:cubicBezTo>
                    <a:pt x="152780" y="12684"/>
                    <a:pt x="185820" y="-19136"/>
                    <a:pt x="226953" y="13239"/>
                  </a:cubicBezTo>
                  <a:cubicBezTo>
                    <a:pt x="268086" y="45613"/>
                    <a:pt x="268086" y="44726"/>
                    <a:pt x="325850" y="40624"/>
                  </a:cubicBezTo>
                  <a:cubicBezTo>
                    <a:pt x="383614" y="36522"/>
                    <a:pt x="394701" y="75215"/>
                    <a:pt x="395477" y="125329"/>
                  </a:cubicBezTo>
                  <a:cubicBezTo>
                    <a:pt x="396253" y="175443"/>
                    <a:pt x="499030" y="140075"/>
                    <a:pt x="445369" y="220456"/>
                  </a:cubicBezTo>
                  <a:cubicBezTo>
                    <a:pt x="391707" y="300838"/>
                    <a:pt x="277288" y="290527"/>
                    <a:pt x="222851" y="338423"/>
                  </a:cubicBezTo>
                  <a:cubicBezTo>
                    <a:pt x="168413" y="386319"/>
                    <a:pt x="233938" y="453840"/>
                    <a:pt x="146793" y="460381"/>
                  </a:cubicBezTo>
                  <a:cubicBezTo>
                    <a:pt x="59649" y="466923"/>
                    <a:pt x="7428" y="426677"/>
                    <a:pt x="0" y="399402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2" name="任意多边形: 形状 1131">
              <a:extLst>
                <a:ext uri="{FF2B5EF4-FFF2-40B4-BE49-F238E27FC236}">
                  <a16:creationId xmlns:a16="http://schemas.microsoft.com/office/drawing/2014/main" id="{3A47D6BD-FC01-ADE1-B2C0-5409F73FB8F6}"/>
                </a:ext>
              </a:extLst>
            </p:cNvPr>
            <p:cNvSpPr/>
            <p:nvPr/>
          </p:nvSpPr>
          <p:spPr>
            <a:xfrm>
              <a:off x="4547186" y="4714128"/>
              <a:ext cx="525641" cy="423416"/>
            </a:xfrm>
            <a:custGeom>
              <a:avLst/>
              <a:gdLst>
                <a:gd name="connsiteX0" fmla="*/ 10257 w 525641"/>
                <a:gd name="connsiteY0" fmla="*/ 0 h 423416"/>
                <a:gd name="connsiteX1" fmla="*/ 515385 w 525641"/>
                <a:gd name="connsiteY1" fmla="*/ 0 h 423416"/>
                <a:gd name="connsiteX2" fmla="*/ 394425 w 525641"/>
                <a:gd name="connsiteY2" fmla="*/ 423416 h 423416"/>
                <a:gd name="connsiteX3" fmla="*/ 131217 w 525641"/>
                <a:gd name="connsiteY3" fmla="*/ 423416 h 423416"/>
                <a:gd name="connsiteX4" fmla="*/ 10257 w 525641"/>
                <a:gd name="connsiteY4" fmla="*/ 0 h 42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41" h="423416">
                  <a:moveTo>
                    <a:pt x="10257" y="0"/>
                  </a:moveTo>
                  <a:lnTo>
                    <a:pt x="515385" y="0"/>
                  </a:lnTo>
                  <a:cubicBezTo>
                    <a:pt x="556296" y="0"/>
                    <a:pt x="466380" y="423416"/>
                    <a:pt x="394425" y="423416"/>
                  </a:cubicBezTo>
                  <a:lnTo>
                    <a:pt x="131217" y="423416"/>
                  </a:lnTo>
                  <a:cubicBezTo>
                    <a:pt x="59262" y="423416"/>
                    <a:pt x="-30655" y="0"/>
                    <a:pt x="10257" y="0"/>
                  </a:cubicBez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6123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:a16="http://schemas.microsoft.com/office/drawing/2014/main" id="{953291B2-2748-C24D-C71C-EB2BC12264FD}"/>
              </a:ext>
            </a:extLst>
          </p:cNvPr>
          <p:cNvGrpSpPr/>
          <p:nvPr userDrawn="1"/>
        </p:nvGrpSpPr>
        <p:grpSpPr>
          <a:xfrm rot="5400000">
            <a:off x="686104" y="4543257"/>
            <a:ext cx="1592889" cy="2686593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16500000" scaled="0"/>
          </a:gra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B7E90539-18A5-169A-7306-1C21E9B38CBD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259ED803-24A7-CF81-C80F-ED634EDF9E54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EA94EB55-F38F-DCB6-F0AC-93168A4813F1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F2937AD0-894F-6B1D-E906-990E92BC5AB4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86F5C18C-4DAE-2C32-1AD4-9B7D3E7D7FC4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D174CD56-B48C-A10D-7C45-0092AC404D48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B3BF18B4-E070-AC90-6029-ED20A35456BE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1182988E-8548-9008-E1AF-22348AFA4E45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133FDFDC-0773-AC07-3DE5-D4F0AB67097D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E2579CB5-EF94-E756-4F44-59CBFD6B6898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CC76F69D-0EBE-A3F6-2C94-C03C2DDC2759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31C41CC-DEE8-F9AB-C88F-419F39142786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6EBC71B0-5584-EA90-71AA-B040B983CE9A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40DB8562-A3D1-4565-FEAA-A690A113819D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3AD92B61-50B9-C24E-AFA0-30DD34520BB1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3DCFC83C-9783-DFDE-2FD6-04DCBE7B7944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9977F19C-B0DD-8200-2D23-5ED3FB24745E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ADE087E7-4530-3A56-94D7-78DCA124A868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D18D63A2-8378-A716-7FFC-5B0B37244C6B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5002340C-065F-20F6-CA2B-E1F8818BA2B5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6A42A06B-E976-750B-ED4B-6648C544FDE9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E7B60462-6FC3-5923-99FB-19F1E486D238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F965499-62C6-A635-84C1-335FFBB2BE92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9D2F18C4-FD18-B9CA-871A-8AAC3DA28160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AC689CC7-3A10-BAE9-F5FB-0C87F6D6392B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4A595E9E-482C-BB9B-47FA-A3F328A30C2F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9A67557C-5078-4C05-6A17-C3317C8CA419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E80F6D21-0AA0-0246-3CA0-57D3B518789D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F7799D35-D209-1EC8-E9E2-ACDAC03B01E8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9DBC0823-0EEA-0AF4-6E4F-E56064A08516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9A52657E-7C3C-E405-9BB7-E065171D7CD6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AE69A8E9-3ADE-642F-1D82-3F2987F55A99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93A0394A-E4D9-8366-956F-426D3EEC2936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D88A825B-203E-DAAD-B083-7B9360C3FFD9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A547661C-D59F-B75D-F815-5A4080475116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A4512D28-42C6-AB31-C964-26DFB4B4F745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DA2C82BA-FBA5-A338-B432-8B0992F5D1F6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0518C75E-DF3D-30FC-B5B2-BC478F38D54A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E304C995-C92C-8889-E8FF-7C1112692D97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B0136B2C-8AB9-0F4C-A585-BE3D37A2F316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33D5BCB7-C2A6-0BC0-B61E-8B859E7CC956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4131BBF6-F0EB-8E22-9C11-92B47460E52C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B2860115-CF81-B008-A24D-E51C86E707C6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15EBCB89-FDCF-55E9-E150-40515C9D51F8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805E124B-1025-191F-8B0F-5E58BB3C348F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095E6F4E-1521-D31A-2353-401827F95F5A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45070229-AF7B-CCC8-28AE-4669BED24A07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8DFD434A-BD40-A57F-2779-FCD49E91397E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3431B5EA-0F6E-3A97-45A7-B4724DEDDF9A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034F7DDF-F69C-8EEA-9793-73A04E2529F1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32CBACAD-C7C2-2FEA-A4C7-7A9027D5A8A3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FD11620E-F868-8B5A-F0B6-85CCF83C444D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A7C13D97-BD74-5A6C-5F7D-1C3977D8AE4B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C0AF05CE-4FB2-994C-077B-7346651A4BA0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5ECB9FF3-AB82-6DB4-FF4F-10CAE784E4F5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FBA690E5-9324-F350-77DA-0F4B8986CAC8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8202D3AB-0C88-75E1-BA5D-B5AA4EDE465B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B63AE198-9D15-8B34-B839-B831B5733AE9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F8465CD2-AA25-AB85-A4D7-075D86D52EC9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89DDF2C4-F58F-2AF3-4C05-68A5B2C83F05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34C0D4-1B04-BD45-37B8-3E3B32E47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E642654-B5BE-21AE-6C26-F438D7CFA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0240464-9C69-B09B-279B-572EC6086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4F13DE5-0128-073B-F717-1670B8ECDAE7}"/>
              </a:ext>
            </a:extLst>
          </p:cNvPr>
          <p:cNvGrpSpPr/>
          <p:nvPr userDrawn="1"/>
        </p:nvGrpSpPr>
        <p:grpSpPr>
          <a:xfrm>
            <a:off x="10383594" y="288064"/>
            <a:ext cx="1592889" cy="2686593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8100000" scaled="0"/>
          </a:gra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ED1FBC9-0970-B215-8547-F3505465E675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55022A1-F082-B8BB-81FD-1389604FD97D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2922575-0CDA-2C8F-377A-EFE511AF4AF9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B567C9F-7CA7-68EB-9987-5F48CF3D99E3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AF0B327-1F24-BBC6-B565-413A3E244B4D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E3AF737-D4D1-09F9-D3E4-4F06EFB0E04C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E819668-FC33-AECC-0DCB-37402AC687FE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1AF5E7E-2411-CC76-935F-5838E8E2E8AD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8F335D1-867E-14F6-0DA2-AAC360FC1C71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CC7A882-33DB-7B77-85AD-D9619DC12BB3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361CDD4-22F3-BBA2-8531-123A258E1DAD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9565C8D-3DF7-9C01-A8F1-6FFAF8AFAC4E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000BD0C-7947-98E1-27EE-75D9FE28C0D0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F298C18-0A61-88DF-2D39-46CDFFEFF695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901ADCA-D054-D179-33A1-C97A3584B778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219F73F-622C-0317-BD21-2C71E6548CDE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7495189-3D1B-2951-4F47-5DBC4A59139C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0B254A0-D690-E97F-655E-FD3D248DB266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D7D872BC-F3AC-C089-8284-E52360A4C598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EBA90E0-42AF-E481-BA82-3EA9197718A4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1923BFE-9757-B11D-4AB1-F1034ED6A771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70D42E95-62E7-2284-03C3-9D126A30440F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E1242F1-E893-57D8-37BF-E80C8B3C93A4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24740EB-7E41-D307-E151-F52F3CDB4C9C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B65B4F1-562D-ADD7-9F18-81A417380854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205073E-0EA1-A0DB-6623-94B46E3930DF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F39B477-D292-F55E-54D8-54108F9C875E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6B3B136-DE35-F9B1-CD96-21B58D5721D1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EC2AB546-47EC-19D8-2FB1-D6D29CB1C046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DFB729F-9859-EFF9-B6B4-83AF2121F9D0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35AF78E-4E17-DD85-312C-CA8843122BEB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195CADA-4B12-E86A-8E07-C95AF8316133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AA3B7CF-1AA3-A1B2-215F-36989FBF62A7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A229B13-9FE9-6451-41EE-33350CDEA53C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EE91A918-49DD-49AA-A1FB-847456C192FD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9FB2B36E-CD48-065E-8C91-17BFDD973629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C09892E1-7EFF-E809-A7AB-283A276B09D6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647C70F9-109F-D563-8B44-3956A6164971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50357D7E-D5BE-604F-D22B-7326B43DDDEE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3CE536E-0FE2-09D3-79F9-AA61A1B471A6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F1A27332-38AD-F351-0589-8B943547EAC9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F2E43E67-A2B9-AB02-1EEE-EBDEE370ABBC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AEE0E964-05B3-CD4F-5BC3-F3850BE27E0D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95ECB73A-8090-2593-BE0E-8F21985E08B2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B2DCA55-9829-13F1-2B5F-5CEA6DCEC0B8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D02B47E2-B180-7636-1982-F02A8937D90C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C5F42B2-2757-FBB6-F62C-2F3ABCDAAA38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BCDFA78-0A13-6790-59B7-15679060A3DC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748792D-6932-9125-8FE3-9E60EE7D3011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BB4355AC-6401-ABB7-474A-460DBA12366A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44949CC5-4108-B374-D58B-3922460C5238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BAB8AB4-1E8E-B11C-DFE1-993BDCE88D5B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3B7E49BA-7F5F-92DC-2CBD-FB141CD37965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F4FA2B4B-BEC3-5FD7-10A7-839649D0CBFE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0E26A5B7-420F-FB15-2CE6-94F15EA41CA9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6EB4712E-6611-AC49-4C94-A0DC5B685435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AAABB142-F411-6DC1-7B79-2F6DF4C1515A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B3481096-7AF1-71D2-C416-DDB29DA44493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07CF2367-9080-8B5E-4CAC-99B85941B043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9D6316A1-AE0B-E62F-3B20-832D2DE2B22E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圆: 空心 127">
            <a:extLst>
              <a:ext uri="{FF2B5EF4-FFF2-40B4-BE49-F238E27FC236}">
                <a16:creationId xmlns:a16="http://schemas.microsoft.com/office/drawing/2014/main" id="{C78DFA2F-1EF3-8BDF-D4E4-ACB240CE1D31}"/>
              </a:ext>
            </a:extLst>
          </p:cNvPr>
          <p:cNvSpPr/>
          <p:nvPr userDrawn="1"/>
        </p:nvSpPr>
        <p:spPr>
          <a:xfrm>
            <a:off x="9099537" y="-1197915"/>
            <a:ext cx="3795432" cy="3795432"/>
          </a:xfrm>
          <a:prstGeom prst="donut">
            <a:avLst>
              <a:gd name="adj" fmla="val 11642"/>
            </a:avLst>
          </a:prstGeom>
          <a:gradFill>
            <a:gsLst>
              <a:gs pos="0">
                <a:schemeClr val="tx2"/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1" name="圆: 空心 130">
            <a:extLst>
              <a:ext uri="{FF2B5EF4-FFF2-40B4-BE49-F238E27FC236}">
                <a16:creationId xmlns:a16="http://schemas.microsoft.com/office/drawing/2014/main" id="{014AA25F-9E0F-A891-A9A1-723C4D4E2149}"/>
              </a:ext>
            </a:extLst>
          </p:cNvPr>
          <p:cNvSpPr/>
          <p:nvPr userDrawn="1"/>
        </p:nvSpPr>
        <p:spPr>
          <a:xfrm rot="6492889">
            <a:off x="115277" y="133393"/>
            <a:ext cx="878389" cy="878389"/>
          </a:xfrm>
          <a:prstGeom prst="donut">
            <a:avLst>
              <a:gd name="adj" fmla="val 15332"/>
            </a:avLst>
          </a:prstGeom>
          <a:gradFill>
            <a:gsLst>
              <a:gs pos="3600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2" name="标题 1">
            <a:extLst>
              <a:ext uri="{FF2B5EF4-FFF2-40B4-BE49-F238E27FC236}">
                <a16:creationId xmlns:a16="http://schemas.microsoft.com/office/drawing/2014/main" id="{1AB6F709-FA72-9EEF-1759-6BF1190F12C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333" y="330469"/>
            <a:ext cx="1338828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lang="zh-CN" altLang="en-US" sz="1800" dirty="0">
                <a:gradFill>
                  <a:gsLst>
                    <a:gs pos="100000">
                      <a:schemeClr val="bg2"/>
                    </a:gs>
                    <a:gs pos="0">
                      <a:schemeClr val="tx2"/>
                    </a:gs>
                  </a:gsLst>
                  <a:lin ang="2700000" scaled="0"/>
                </a:gra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编辑副标题</a:t>
            </a:r>
          </a:p>
        </p:txBody>
      </p:sp>
      <p:sp>
        <p:nvSpPr>
          <p:cNvPr id="133" name="内容占位符 1378">
            <a:extLst>
              <a:ext uri="{FF2B5EF4-FFF2-40B4-BE49-F238E27FC236}">
                <a16:creationId xmlns:a16="http://schemas.microsoft.com/office/drawing/2014/main" id="{016FC41D-D534-1EF4-06DA-C1639768EC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23333" y="616058"/>
            <a:ext cx="2055306" cy="3416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altLang="zh-CN" sz="1800" dirty="0" smtClean="0">
                <a:gradFill>
                  <a:gsLst>
                    <a:gs pos="99000">
                      <a:schemeClr val="accent5"/>
                    </a:gs>
                    <a:gs pos="0">
                      <a:schemeClr val="bg2"/>
                    </a:gs>
                  </a:gsLst>
                  <a:lin ang="2700000" scaled="0"/>
                </a:gradFill>
                <a:latin typeface="+mn-ea"/>
              </a:defRPr>
            </a:lvl1pPr>
          </a:lstStyle>
          <a:p>
            <a:pPr marL="0" lvl="0"/>
            <a:r>
              <a:rPr lang="en-US" altLang="zh-CN" dirty="0"/>
              <a:t>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93766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6E35FA5-773E-D91D-E53D-4A1FED3B4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0EC94-AA7D-7A46-FC6E-7E5E7496E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A3352F5-52E6-943A-6961-83EED52D3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0714B9D-9FA8-B220-D61F-0DFDEC462AB2}"/>
              </a:ext>
            </a:extLst>
          </p:cNvPr>
          <p:cNvGrpSpPr/>
          <p:nvPr userDrawn="1"/>
        </p:nvGrpSpPr>
        <p:grpSpPr>
          <a:xfrm>
            <a:off x="10383594" y="288064"/>
            <a:ext cx="1592889" cy="2686593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8100000" scaled="0"/>
          </a:gra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62D0152-47F1-CEC6-CE6F-E6E2D638E84A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ACE140E-42A2-61F9-93F6-DB00A33CB6CA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7CBCACD-BC73-F1E1-95ED-48E95F47A604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AE784EB-459F-9301-F416-FF46ED5380E6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2EA3BB4-4131-8172-7D11-6E40EAD581C7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491B76-54F1-E3B0-68F6-999994573FD4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5F8CCDE-561E-73FA-91AF-727FFE3A2D91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6470D9A-3CF0-AFAB-4074-93F414BC90D2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13E75F9-6238-BE1B-56F9-86B0060F6D2E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C0DDF1F-D632-182B-CC3A-50F24BC1C2E3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C0EA863-C95A-74D5-F9FF-DACC1A9EC4DF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F7CD343-C9B8-400C-1A25-4ED7EB2D1B14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BD372F9-4B49-FC1B-A0FD-A0E9A3CF8090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926C9D5-F5DC-A85F-8661-36DA1989BDC2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7A509ED-B1D4-AF5D-D363-52D7719E7F6A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435B6E5-6D9E-1A4B-C3BF-93A7C9EC19B7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418547C-D3D4-DCDD-1315-4B58967A68F7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BC699E1-37CB-9CB4-6C06-AC7409576169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52FBC3F-9F1F-88EC-E64E-D2EE3A568369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F6F632E-02A5-B97E-EB3B-7B28F61D038D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F7481FB-4F92-5888-3FCB-BD8B45DBA355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C3D57FF-4815-7F2F-1446-5A48DA090F56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77698DE-E7E1-F669-BC3C-55E4802D8603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C37554F-56C6-6249-86E6-D3753D4AB07E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6CA5C8B-CB61-B8AD-0742-7A0F5C7DE0E0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F504116-86DC-4F1D-2C6B-9405B20EDD95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408BF3C-A28F-7A8A-9C21-9C29B7D6F4B7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02535238-3E6E-5A22-FB3F-91C6FD9016AA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DA84A4F-A06E-BCAC-49DA-027C3B62B9AC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DDEF17E-9756-98F0-1FB9-E55625DEC64B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94E762C7-27CA-195A-D6DE-25B240D972C0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451E99E-1D25-4388-5758-249B216883BC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F7DE373A-D2BB-2083-A642-44F579FA488F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7D51419-686A-0F32-F8A4-7A0C34E882CD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475230C8-B723-73C8-5657-BD7D34FB1415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6C12972-D546-8A9C-7FFE-BED256A8F2DC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A2446AC-76F0-5AAF-3F11-C1A01DC48680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5C5A5AF8-EC10-11AF-E79D-17B6BB96CF6F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226D7031-66CE-362F-BA83-FD98307CA30E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FE3BFE47-B69E-7DF2-8716-E056A72E5276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461FBF0-53CA-1EFB-C902-B87AA1AFE02E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B0C5D3C1-9D57-F857-F68F-D972BCC44B81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829538E5-B659-C592-8967-52FB519EDA9E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83E57BA-09B5-1387-E1D0-D0B1BF242B7B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C8725B40-24D5-371E-10FF-652DF483CA73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7C296A51-0B36-0A40-3E39-A95358527312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611C9F6B-2139-CF3D-3BBF-9830A425577D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6EECCED4-D34D-1A8C-09DC-A330A1906AB2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8CF3156D-D13A-C5B9-C9A5-2355395BABE7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1B9BDCF4-CA87-3959-A5BF-F3489E401DC7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6784BB36-1567-00C8-33A4-206C4DB3F422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C3DF84E9-A4F8-D706-3D68-B428FEDC4D9B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6E4E411-1644-5163-0C1B-5E2AFFBA19B9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57FC8C60-798A-B6EB-C6F0-34B96F834756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E35FEF5E-19DE-C2DE-D40D-A38AC99C5121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C7EC3F7F-C05A-E296-E818-7F6B21E8F7BC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7485AB1B-D248-A04E-BE5B-89566D10AB5C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2CA1EBD9-7ED5-ADEF-A301-B53AD0BFF74D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386BB0CD-E057-F35D-5DCA-EE96FDF12AC7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16F438B9-397C-0FD3-B530-33CD161B614C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圆: 空心 66">
            <a:extLst>
              <a:ext uri="{FF2B5EF4-FFF2-40B4-BE49-F238E27FC236}">
                <a16:creationId xmlns:a16="http://schemas.microsoft.com/office/drawing/2014/main" id="{B55854BF-6C0C-8075-E14A-7330FA9A1DE5}"/>
              </a:ext>
            </a:extLst>
          </p:cNvPr>
          <p:cNvSpPr/>
          <p:nvPr userDrawn="1"/>
        </p:nvSpPr>
        <p:spPr>
          <a:xfrm rot="6492889">
            <a:off x="115277" y="133393"/>
            <a:ext cx="878389" cy="878389"/>
          </a:xfrm>
          <a:prstGeom prst="donut">
            <a:avLst>
              <a:gd name="adj" fmla="val 15332"/>
            </a:avLst>
          </a:prstGeom>
          <a:gradFill>
            <a:gsLst>
              <a:gs pos="3600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标题 1">
            <a:extLst>
              <a:ext uri="{FF2B5EF4-FFF2-40B4-BE49-F238E27FC236}">
                <a16:creationId xmlns:a16="http://schemas.microsoft.com/office/drawing/2014/main" id="{D388DF17-1C9F-C339-465C-A38316EB90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333" y="330469"/>
            <a:ext cx="1338828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lang="zh-CN" altLang="en-US" sz="1800" dirty="0">
                <a:gradFill>
                  <a:gsLst>
                    <a:gs pos="100000">
                      <a:schemeClr val="bg2"/>
                    </a:gs>
                    <a:gs pos="0">
                      <a:schemeClr val="tx2"/>
                    </a:gs>
                  </a:gsLst>
                  <a:lin ang="2700000" scaled="0"/>
                </a:gra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编辑副标题</a:t>
            </a:r>
          </a:p>
        </p:txBody>
      </p:sp>
      <p:sp>
        <p:nvSpPr>
          <p:cNvPr id="69" name="内容占位符 1378">
            <a:extLst>
              <a:ext uri="{FF2B5EF4-FFF2-40B4-BE49-F238E27FC236}">
                <a16:creationId xmlns:a16="http://schemas.microsoft.com/office/drawing/2014/main" id="{D162C6EE-8BD1-6D17-9CF4-30116B5076E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23333" y="616058"/>
            <a:ext cx="2055306" cy="3416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altLang="zh-CN" sz="1800" dirty="0" smtClean="0">
                <a:gradFill>
                  <a:gsLst>
                    <a:gs pos="99000">
                      <a:schemeClr val="accent5"/>
                    </a:gs>
                    <a:gs pos="0">
                      <a:schemeClr val="bg2"/>
                    </a:gs>
                  </a:gsLst>
                  <a:lin ang="2700000" scaled="0"/>
                </a:gradFill>
                <a:latin typeface="+mn-ea"/>
              </a:defRPr>
            </a:lvl1pPr>
          </a:lstStyle>
          <a:p>
            <a:pPr marL="0" lvl="0"/>
            <a:r>
              <a:rPr lang="en-US" altLang="zh-CN" dirty="0"/>
              <a:t>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54024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55F3400-5009-FCC6-CB2D-6C510E218C0B}"/>
              </a:ext>
            </a:extLst>
          </p:cNvPr>
          <p:cNvGrpSpPr/>
          <p:nvPr userDrawn="1"/>
        </p:nvGrpSpPr>
        <p:grpSpPr>
          <a:xfrm>
            <a:off x="-1318107" y="-1569491"/>
            <a:ext cx="4299278" cy="4299278"/>
            <a:chOff x="7848600" y="3880052"/>
            <a:chExt cx="4463848" cy="446384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B2D13B7-5A81-8F10-4167-94BC0297AB6B}"/>
                </a:ext>
              </a:extLst>
            </p:cNvPr>
            <p:cNvSpPr/>
            <p:nvPr/>
          </p:nvSpPr>
          <p:spPr>
            <a:xfrm>
              <a:off x="7848600" y="3880052"/>
              <a:ext cx="4463848" cy="446384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78180B9-2C29-244D-B01B-7C61CBB40E37}"/>
                </a:ext>
              </a:extLst>
            </p:cNvPr>
            <p:cNvSpPr/>
            <p:nvPr/>
          </p:nvSpPr>
          <p:spPr>
            <a:xfrm>
              <a:off x="8473974" y="4505426"/>
              <a:ext cx="3213100" cy="32131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776669B-4E78-1407-2D01-AC562E1018A2}"/>
              </a:ext>
            </a:extLst>
          </p:cNvPr>
          <p:cNvGrpSpPr/>
          <p:nvPr userDrawn="1"/>
        </p:nvGrpSpPr>
        <p:grpSpPr>
          <a:xfrm>
            <a:off x="8369300" y="2876752"/>
            <a:ext cx="5708448" cy="5708448"/>
            <a:chOff x="7848600" y="3880052"/>
            <a:chExt cx="4463848" cy="446384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355DE4E9-95FD-FB11-8DF6-5E325993F371}"/>
                </a:ext>
              </a:extLst>
            </p:cNvPr>
            <p:cNvSpPr/>
            <p:nvPr/>
          </p:nvSpPr>
          <p:spPr>
            <a:xfrm>
              <a:off x="7848600" y="3880052"/>
              <a:ext cx="4463848" cy="4463848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tx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96C27C4-0863-36AF-1DC4-1F46BD71E7DB}"/>
                </a:ext>
              </a:extLst>
            </p:cNvPr>
            <p:cNvSpPr/>
            <p:nvPr/>
          </p:nvSpPr>
          <p:spPr>
            <a:xfrm>
              <a:off x="8473974" y="4505426"/>
              <a:ext cx="3213100" cy="32131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161CFCE4-8EC1-B7D4-E33E-1EEB2DAB5A36}"/>
              </a:ext>
            </a:extLst>
          </p:cNvPr>
          <p:cNvSpPr/>
          <p:nvPr userDrawn="1"/>
        </p:nvSpPr>
        <p:spPr>
          <a:xfrm>
            <a:off x="635001" y="603250"/>
            <a:ext cx="10921999" cy="5651500"/>
          </a:xfrm>
          <a:custGeom>
            <a:avLst/>
            <a:gdLst>
              <a:gd name="connsiteX0" fmla="*/ 0 w 10921999"/>
              <a:gd name="connsiteY0" fmla="*/ 4040723 h 5651500"/>
              <a:gd name="connsiteX1" fmla="*/ 86167 w 10921999"/>
              <a:gd name="connsiteY1" fmla="*/ 4053874 h 5651500"/>
              <a:gd name="connsiteX2" fmla="*/ 1248614 w 10921999"/>
              <a:gd name="connsiteY2" fmla="*/ 5480148 h 5651500"/>
              <a:gd name="connsiteX3" fmla="*/ 1241098 w 10921999"/>
              <a:gd name="connsiteY3" fmla="*/ 5629001 h 5651500"/>
              <a:gd name="connsiteX4" fmla="*/ 1237664 w 10921999"/>
              <a:gd name="connsiteY4" fmla="*/ 5651500 h 5651500"/>
              <a:gd name="connsiteX5" fmla="*/ 423071 w 10921999"/>
              <a:gd name="connsiteY5" fmla="*/ 5651500 h 5651500"/>
              <a:gd name="connsiteX6" fmla="*/ 0 w 10921999"/>
              <a:gd name="connsiteY6" fmla="*/ 5228429 h 5651500"/>
              <a:gd name="connsiteX7" fmla="*/ 8854727 w 10921999"/>
              <a:gd name="connsiteY7" fmla="*/ 0 h 5651500"/>
              <a:gd name="connsiteX8" fmla="*/ 10498928 w 10921999"/>
              <a:gd name="connsiteY8" fmla="*/ 0 h 5651500"/>
              <a:gd name="connsiteX9" fmla="*/ 10921999 w 10921999"/>
              <a:gd name="connsiteY9" fmla="*/ 423071 h 5651500"/>
              <a:gd name="connsiteX10" fmla="*/ 10921999 w 10921999"/>
              <a:gd name="connsiteY10" fmla="*/ 1576857 h 5651500"/>
              <a:gd name="connsiteX11" fmla="*/ 10851340 w 10921999"/>
              <a:gd name="connsiteY11" fmla="*/ 1610895 h 5651500"/>
              <a:gd name="connsiteX12" fmla="*/ 10284657 w 10921999"/>
              <a:gd name="connsiteY12" fmla="*/ 1725303 h 5651500"/>
              <a:gd name="connsiteX13" fmla="*/ 8828805 w 10921999"/>
              <a:gd name="connsiteY13" fmla="*/ 269451 h 5651500"/>
              <a:gd name="connsiteX14" fmla="*/ 8836321 w 10921999"/>
              <a:gd name="connsiteY14" fmla="*/ 120599 h 5651500"/>
              <a:gd name="connsiteX15" fmla="*/ 423071 w 10921999"/>
              <a:gd name="connsiteY15" fmla="*/ 0 h 5651500"/>
              <a:gd name="connsiteX16" fmla="*/ 8408249 w 10921999"/>
              <a:gd name="connsiteY16" fmla="*/ 0 h 5651500"/>
              <a:gd name="connsiteX17" fmla="*/ 8396739 w 10921999"/>
              <a:gd name="connsiteY17" fmla="*/ 75421 h 5651500"/>
              <a:gd name="connsiteX18" fmla="*/ 8386941 w 10921999"/>
              <a:gd name="connsiteY18" fmla="*/ 269451 h 5651500"/>
              <a:gd name="connsiteX19" fmla="*/ 10284657 w 10921999"/>
              <a:gd name="connsiteY19" fmla="*/ 2167167 h 5651500"/>
              <a:gd name="connsiteX20" fmla="*/ 10848980 w 10921999"/>
              <a:gd name="connsiteY20" fmla="*/ 2081850 h 5651500"/>
              <a:gd name="connsiteX21" fmla="*/ 10921999 w 10921999"/>
              <a:gd name="connsiteY21" fmla="*/ 2055124 h 5651500"/>
              <a:gd name="connsiteX22" fmla="*/ 10921999 w 10921999"/>
              <a:gd name="connsiteY22" fmla="*/ 5228429 h 5651500"/>
              <a:gd name="connsiteX23" fmla="*/ 10498928 w 10921999"/>
              <a:gd name="connsiteY23" fmla="*/ 5651500 h 5651500"/>
              <a:gd name="connsiteX24" fmla="*/ 1681826 w 10921999"/>
              <a:gd name="connsiteY24" fmla="*/ 5651500 h 5651500"/>
              <a:gd name="connsiteX25" fmla="*/ 1690479 w 10921999"/>
              <a:gd name="connsiteY25" fmla="*/ 5480148 h 5651500"/>
              <a:gd name="connsiteX26" fmla="*/ 175218 w 10921999"/>
              <a:gd name="connsiteY26" fmla="*/ 3620987 h 5651500"/>
              <a:gd name="connsiteX27" fmla="*/ 0 w 10921999"/>
              <a:gd name="connsiteY27" fmla="*/ 3594246 h 5651500"/>
              <a:gd name="connsiteX28" fmla="*/ 0 w 10921999"/>
              <a:gd name="connsiteY28" fmla="*/ 423071 h 5651500"/>
              <a:gd name="connsiteX29" fmla="*/ 423071 w 10921999"/>
              <a:gd name="connsiteY29" fmla="*/ 0 h 565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921999" h="5651500">
                <a:moveTo>
                  <a:pt x="0" y="4040723"/>
                </a:moveTo>
                <a:lnTo>
                  <a:pt x="86167" y="4053874"/>
                </a:lnTo>
                <a:cubicBezTo>
                  <a:pt x="749575" y="4189627"/>
                  <a:pt x="1248614" y="4776609"/>
                  <a:pt x="1248614" y="5480148"/>
                </a:cubicBezTo>
                <a:cubicBezTo>
                  <a:pt x="1248614" y="5530401"/>
                  <a:pt x="1246068" y="5580059"/>
                  <a:pt x="1241098" y="5629001"/>
                </a:cubicBezTo>
                <a:lnTo>
                  <a:pt x="1237664" y="5651500"/>
                </a:lnTo>
                <a:lnTo>
                  <a:pt x="423071" y="5651500"/>
                </a:lnTo>
                <a:cubicBezTo>
                  <a:pt x="189415" y="5651500"/>
                  <a:pt x="0" y="5462085"/>
                  <a:pt x="0" y="5228429"/>
                </a:cubicBezTo>
                <a:close/>
                <a:moveTo>
                  <a:pt x="8854727" y="0"/>
                </a:moveTo>
                <a:lnTo>
                  <a:pt x="10498928" y="0"/>
                </a:lnTo>
                <a:cubicBezTo>
                  <a:pt x="10732584" y="0"/>
                  <a:pt x="10921999" y="189415"/>
                  <a:pt x="10921999" y="423071"/>
                </a:cubicBezTo>
                <a:lnTo>
                  <a:pt x="10921999" y="1576857"/>
                </a:lnTo>
                <a:lnTo>
                  <a:pt x="10851340" y="1610895"/>
                </a:lnTo>
                <a:cubicBezTo>
                  <a:pt x="10677165" y="1684565"/>
                  <a:pt x="10485668" y="1725303"/>
                  <a:pt x="10284657" y="1725303"/>
                </a:cubicBezTo>
                <a:cubicBezTo>
                  <a:pt x="9480612" y="1725303"/>
                  <a:pt x="8828805" y="1073496"/>
                  <a:pt x="8828805" y="269451"/>
                </a:cubicBezTo>
                <a:cubicBezTo>
                  <a:pt x="8828805" y="219198"/>
                  <a:pt x="8831351" y="169540"/>
                  <a:pt x="8836321" y="120599"/>
                </a:cubicBezTo>
                <a:close/>
                <a:moveTo>
                  <a:pt x="423071" y="0"/>
                </a:moveTo>
                <a:lnTo>
                  <a:pt x="8408249" y="0"/>
                </a:lnTo>
                <a:lnTo>
                  <a:pt x="8396739" y="75421"/>
                </a:lnTo>
                <a:cubicBezTo>
                  <a:pt x="8390260" y="139216"/>
                  <a:pt x="8386941" y="203946"/>
                  <a:pt x="8386941" y="269451"/>
                </a:cubicBezTo>
                <a:cubicBezTo>
                  <a:pt x="8386941" y="1317531"/>
                  <a:pt x="9236577" y="2167167"/>
                  <a:pt x="10284657" y="2167167"/>
                </a:cubicBezTo>
                <a:cubicBezTo>
                  <a:pt x="10481172" y="2167167"/>
                  <a:pt x="10670710" y="2137297"/>
                  <a:pt x="10848980" y="2081850"/>
                </a:cubicBezTo>
                <a:lnTo>
                  <a:pt x="10921999" y="2055124"/>
                </a:lnTo>
                <a:lnTo>
                  <a:pt x="10921999" y="5228429"/>
                </a:lnTo>
                <a:cubicBezTo>
                  <a:pt x="10921999" y="5462085"/>
                  <a:pt x="10732584" y="5651500"/>
                  <a:pt x="10498928" y="5651500"/>
                </a:cubicBezTo>
                <a:lnTo>
                  <a:pt x="1681826" y="5651500"/>
                </a:lnTo>
                <a:lnTo>
                  <a:pt x="1690479" y="5480148"/>
                </a:lnTo>
                <a:cubicBezTo>
                  <a:pt x="1690479" y="4563078"/>
                  <a:pt x="1039976" y="3797942"/>
                  <a:pt x="175218" y="3620987"/>
                </a:cubicBezTo>
                <a:lnTo>
                  <a:pt x="0" y="3594246"/>
                </a:lnTo>
                <a:lnTo>
                  <a:pt x="0" y="423071"/>
                </a:lnTo>
                <a:cubicBezTo>
                  <a:pt x="0" y="189415"/>
                  <a:pt x="189415" y="0"/>
                  <a:pt x="423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86270B5-D3EA-80EA-3A7D-5C60D0D4C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8A6916-B881-A3FD-CADF-87049B12D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FB16E19-F437-A703-17C6-F0D8759D9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90CC733-26CC-8050-8B2F-78B0D0FF873D}"/>
              </a:ext>
            </a:extLst>
          </p:cNvPr>
          <p:cNvGrpSpPr/>
          <p:nvPr userDrawn="1"/>
        </p:nvGrpSpPr>
        <p:grpSpPr>
          <a:xfrm rot="16200000">
            <a:off x="1524529" y="523653"/>
            <a:ext cx="1100500" cy="1856121"/>
            <a:chOff x="7663543" y="496389"/>
            <a:chExt cx="2473238" cy="4171404"/>
          </a:xfrm>
          <a:gradFill>
            <a:gsLst>
              <a:gs pos="100000">
                <a:schemeClr val="bg2">
                  <a:alpha val="54000"/>
                </a:schemeClr>
              </a:gs>
              <a:gs pos="0">
                <a:schemeClr val="bg1"/>
              </a:gs>
            </a:gsLst>
            <a:lin ang="0" scaled="0"/>
          </a:gra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96D12C9-307E-1F92-1255-A353E962F920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9480346-57FF-EFCB-64F0-BB77352F99B4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DDF063E-CC37-0152-61E6-1D25EE10A842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3E82FEC-2CCE-C940-5728-240E931757F9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A4BB5D6-4B29-D262-F446-5A9C257A8DB2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689FE98-A4B1-EC52-E664-1755DA05ED2A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2B2F4B4-421B-E7DF-D932-AEA38B9318B2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4B58729-0BB1-8A65-8E75-99897E35B3B4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347C075-5E56-7E11-EB6F-0BB41858289B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282E1B1-513D-54B4-0EDB-465899F34AB8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E89FBB0-FEEC-5CD7-BD53-5C52FE9BAF41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2AB5630E-03BF-512D-E6E1-CC5E6BC0A687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8BF0A8C-3614-74E5-F75C-9D5825B84601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8602480-E374-0560-3636-4A2388155A57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AEE4806-E07F-3CC2-14F3-FE67B3CA0994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194E0B5E-ACBD-81D3-EB68-A18F01AD4FC1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7E1C4C1-2EA6-F513-C636-82C638B021B5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74E2206D-87DF-C83A-946E-641F67E8D0A4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FBB39B4-5476-90ED-3AD9-8FC014BA7EC4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D968DF8-698D-9760-97F5-2B5846590535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587F5BF-DC9A-8496-97F8-001DD93CF694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40563D1-A615-5E0E-2930-8835D0450815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DA991C68-1B2C-4073-4FD5-72AFEC487F40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EA533B34-9E5F-61D4-C0E5-CD2B65334D03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581B4AA-0DBC-39A4-5FA2-441BE682AE0C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A3BEB5B-E10A-C0B7-BBD9-7BAC57EEA58D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0C19DA8-EF50-F04D-9BEA-793947EE177D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D3AEC54-602C-54E4-284B-D03C3F6B17DD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70E63AF6-1297-0EC1-2C13-504E40A6C793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37D3B050-2474-B0B1-100C-1F761951F6A2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3D315C5-98EB-AEFA-B4ED-9AE78305E89F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7FC0F896-D6C5-D2EF-E9C5-810931226BCA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0BB10D8A-1D51-0E66-5B03-2F4235EF4914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3677643B-8C72-74D1-3411-F1FCD8270781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C8805EDE-1D34-0766-C351-5A340E88042F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82E8F270-147C-75AF-17D5-2B882B7A28DC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C7AD4C28-B364-F1B9-75BE-EB9CD593B70B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B7BF2194-E0F8-E0A7-BE6C-5F28C16C2453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D405D827-7BD9-5D6D-8AC1-1719B2E66E74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B9536482-0F10-3158-C2AF-712FCB1AD1E2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E5D36CEF-8153-8198-F814-50C6690E9D1B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30954C9-BA44-07FF-C3E9-A53B03637CE1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C8E0BA4D-3DDE-6093-E8B0-4EDA793F75AD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85A92104-46BE-2F1F-F1A7-EC0EC9935D82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B69900A-37E8-190F-CB36-6F7C4809ED60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17BEFC-725E-8384-A3A5-685D59BCD722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5BC82130-27B1-B5BB-C31C-ACBAC6DB53E2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F1054A26-4A9D-E101-53E4-22AE9316C70A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122F78AA-CCB9-ABBC-C662-B4CB10238A0D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187FA0F-A50B-16CE-020D-D2362C7ACEE6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4801D5C8-F0E1-4FFF-04BF-AF65E0A912F0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A49E6DB1-B09E-C3EF-5B5A-2B754F180FD8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A46C2816-ED07-1840-8CAE-F99A7230CB0D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2B2DAB9A-EFDB-3ECB-6409-1F8DE3FAFA23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D48CBE10-594D-73AE-80BB-4635A47D5620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44F641DA-8333-C042-058A-77221E1F88BD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988D19EC-4CC1-D7FF-5DCF-B99394079577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7D09EE81-AA5D-829C-F00A-D99C0555B133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6539AD91-0080-4E76-6AE8-60019ACBDA8A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F638B9BC-1ED1-4956-4203-FE43C69B1F31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占位符 76">
            <a:extLst>
              <a:ext uri="{FF2B5EF4-FFF2-40B4-BE49-F238E27FC236}">
                <a16:creationId xmlns:a16="http://schemas.microsoft.com/office/drawing/2014/main" id="{8804C4B3-CAD7-A724-E2C7-1DA24C9FFC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78958" y="2598274"/>
            <a:ext cx="8834085" cy="2391424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16600" dirty="0">
                <a:gradFill>
                  <a:gsLst>
                    <a:gs pos="100000">
                      <a:schemeClr val="bg2"/>
                    </a:gs>
                    <a:gs pos="0">
                      <a:schemeClr val="tx1"/>
                    </a:gs>
                  </a:gsLst>
                  <a:lin ang="2700000" scaled="0"/>
                </a:gradFill>
                <a:effectLst>
                  <a:outerShdw blurRad="101600" dist="76200" dir="2700000" algn="tl" rotWithShape="0">
                    <a:schemeClr val="bg2">
                      <a:alpha val="45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744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448290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5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68854A8-1D43-E7E3-F651-B1A0EE7CDF42}"/>
              </a:ext>
            </a:extLst>
          </p:cNvPr>
          <p:cNvSpPr/>
          <p:nvPr/>
        </p:nvSpPr>
        <p:spPr>
          <a:xfrm>
            <a:off x="1127125" y="4355573"/>
            <a:ext cx="1957723" cy="396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2"/>
              </a:gs>
              <a:gs pos="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XXXX</a:t>
            </a:r>
            <a:endParaRPr lang="zh-CN" altLang="en-US" sz="1400" dirty="0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5F20F0F-3B2B-6361-0D53-C9FD4B2F0613}"/>
              </a:ext>
            </a:extLst>
          </p:cNvPr>
          <p:cNvSpPr/>
          <p:nvPr/>
        </p:nvSpPr>
        <p:spPr>
          <a:xfrm>
            <a:off x="3680108" y="4355573"/>
            <a:ext cx="1957723" cy="396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2"/>
              </a:gs>
              <a:gs pos="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汇报部门：</a:t>
            </a:r>
            <a:r>
              <a:rPr lang="en-US" altLang="zh-CN" sz="1400" dirty="0"/>
              <a:t>XXXXXX</a:t>
            </a:r>
            <a:endParaRPr lang="zh-CN" altLang="en-US" sz="14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A865B68-13F6-FDF5-96A1-4B0334C055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1961" y="1984682"/>
            <a:ext cx="5071773" cy="1421928"/>
          </a:xfrm>
        </p:spPr>
        <p:txBody>
          <a:bodyPr/>
          <a:lstStyle/>
          <a:p>
            <a:r>
              <a:rPr lang="zh-CN" altLang="en-US" dirty="0"/>
              <a:t>青湖绿色插画风</a:t>
            </a:r>
            <a:br>
              <a:rPr lang="zh-CN" altLang="en-US" dirty="0"/>
            </a:br>
            <a:r>
              <a:rPr lang="zh-CN" altLang="en-US" dirty="0"/>
              <a:t>工作汇报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79AA2B1C-2757-2691-0450-ECC46E46D8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2179" y="3570982"/>
            <a:ext cx="4068335" cy="341632"/>
          </a:xfrm>
        </p:spPr>
        <p:txBody>
          <a:bodyPr/>
          <a:lstStyle/>
          <a:p>
            <a:pPr algn="dist"/>
            <a:r>
              <a:rPr lang="en-US" altLang="zh-CN" dirty="0"/>
              <a:t>WORK REPORT</a:t>
            </a:r>
          </a:p>
        </p:txBody>
      </p:sp>
    </p:spTree>
    <p:extLst>
      <p:ext uri="{BB962C8B-B14F-4D97-AF65-F5344CB8AC3E}">
        <p14:creationId xmlns:p14="http://schemas.microsoft.com/office/powerpoint/2010/main" val="1760945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FC4F97-FFD1-FFAD-03E5-9582DA9A59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8494" y="1535830"/>
            <a:ext cx="2117246" cy="701731"/>
          </a:xfrm>
        </p:spPr>
        <p:txBody>
          <a:bodyPr/>
          <a:lstStyle/>
          <a:p>
            <a:r>
              <a:rPr lang="en-US" altLang="zh-CN" sz="4400" dirty="0">
                <a:gradFill>
                  <a:gsLst>
                    <a:gs pos="100000">
                      <a:schemeClr val="accent1"/>
                    </a:gs>
                    <a:gs pos="0">
                      <a:schemeClr val="tx2"/>
                    </a:gs>
                  </a:gsLst>
                  <a:lin ang="2700000" scaled="0"/>
                </a:gradFill>
                <a:latin typeface="+mj-ea"/>
                <a:ea typeface="+mj-ea"/>
              </a:rPr>
              <a:t>PART C</a:t>
            </a:r>
            <a:endParaRPr lang="zh-CN" altLang="en-US" sz="4400" dirty="0">
              <a:gradFill>
                <a:gsLst>
                  <a:gs pos="100000">
                    <a:schemeClr val="accent1"/>
                  </a:gs>
                  <a:gs pos="0">
                    <a:schemeClr val="tx2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D9FC4C6-01C2-9536-98B1-7367AC4FA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8494" y="2312807"/>
            <a:ext cx="3262432" cy="923330"/>
          </a:xfrm>
        </p:spPr>
        <p:txBody>
          <a:bodyPr/>
          <a:lstStyle/>
          <a:p>
            <a:r>
              <a:rPr lang="zh-CN" altLang="en-US" dirty="0"/>
              <a:t>工作计划</a:t>
            </a:r>
          </a:p>
        </p:txBody>
      </p:sp>
      <p:sp>
        <p:nvSpPr>
          <p:cNvPr id="255" name="文本占位符 254">
            <a:extLst>
              <a:ext uri="{FF2B5EF4-FFF2-40B4-BE49-F238E27FC236}">
                <a16:creationId xmlns:a16="http://schemas.microsoft.com/office/drawing/2014/main" id="{1C7E0804-96F2-921C-62C7-6DBB13272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8494" y="3341601"/>
            <a:ext cx="3820148" cy="757130"/>
          </a:xfrm>
        </p:spPr>
        <p:txBody>
          <a:bodyPr/>
          <a:lstStyle/>
          <a:p>
            <a:r>
              <a:rPr lang="en-US" altLang="zh-CN" dirty="0"/>
              <a:t>WORK PLAN</a:t>
            </a:r>
          </a:p>
        </p:txBody>
      </p:sp>
    </p:spTree>
    <p:extLst>
      <p:ext uri="{BB962C8B-B14F-4D97-AF65-F5344CB8AC3E}">
        <p14:creationId xmlns:p14="http://schemas.microsoft.com/office/powerpoint/2010/main" val="2599857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B0B6083B-EFBF-946C-D8AF-C587A8089126}"/>
              </a:ext>
            </a:extLst>
          </p:cNvPr>
          <p:cNvGrpSpPr/>
          <p:nvPr/>
        </p:nvGrpSpPr>
        <p:grpSpPr>
          <a:xfrm rot="5400000">
            <a:off x="686104" y="4543257"/>
            <a:ext cx="1592889" cy="2686593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16500000" scaled="0"/>
          </a:gradFill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3DCC1BEA-BBAD-EF44-9E0F-98F3F2A964FD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A0E7D63-F7BD-2CA2-82FF-EDB265DA2F4F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C91602AF-C098-9FCA-07A7-B8D71629FCFB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C62F46AE-8ACD-F714-123A-947720D14A3C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D193233-8FEC-DA8F-D7B2-86941979E08B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D05B960-8C2B-5D7F-7725-859A35706C3C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4A7F441E-B757-F29A-8D82-E8CEF1D63CAB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136A40BF-4726-B836-3A2A-88D5A5FE1071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FE271CF-4381-BAD8-F595-90620274D545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A3313FA-5F5C-AACA-FF06-7A2AF4859527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380BF08B-8992-D21F-BC17-82F5EC3041FB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4037EBCA-3138-1D45-6988-32AC4E5D44CB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2247F72A-2046-CF2A-E9D1-BAFF8BA9C56E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70D56BE0-100F-0624-2085-E882FCCD0B49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E96A9DA-1055-B589-D548-C25E25F6B44A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93D2B042-4524-9507-8188-8DE152295C42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FEEE7896-E489-51FE-419F-2587A52415D7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B8F3DE4D-FACC-597B-2EDE-FFB8320026DC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8C67D9E1-9617-BBCC-EAA8-7C9A2D5D5274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49B9463D-6EEA-C8D9-C946-9931D5C21ED7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2C197256-6B98-3EB1-9DE6-002BEADEB377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D278F7DC-D5F7-3573-D9B8-B3137CDDA886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5B9DE0D5-D796-F3FF-1945-1B3916666A27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F95EA075-A249-BA93-94CB-26DE6FFF1F1B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0A4EC1B0-22DC-BF87-9274-E84FEF359F9B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C8B21910-4232-2A71-6902-CE801F558748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1CEE5B26-D116-70AF-EE3F-3395722E42C5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E2041147-E122-1D9F-78B7-F52A7BFCF547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1D60DF3B-E327-695B-A8AF-E49A0646BB3C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2343F393-60E4-7D77-E1CD-C39A3013F6BB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AA676390-728B-63E4-9D4B-996568391EA5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ACF9CCD3-9E9B-9F2B-25C0-E1BD8D2C13AD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79624B41-0373-1AE9-7FE4-AF8ECF8A7B56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A249EC1D-1A57-5D46-EF18-F465E7EC5A4A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75F3C09A-AF3B-663C-79C4-1799609EC29F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DF634C43-1E58-CCB1-125B-381BC65C8921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AE48AE4A-422A-F72E-7108-B8C8A8E654EB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7E108BFF-A975-DF14-3FEE-83654F83A0DE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76CA3BC9-59B4-72F2-161E-A3B4831E67F9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3E033B5A-3A16-62C4-E8DF-B196B1B2BF06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05F00284-D7DB-7543-CFA4-630FDD99B90E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7DDC5D79-D611-9599-FB65-F13CDE529340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B643E6D2-46B5-9ECD-91F4-8A4CB3318CBF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5731B647-5F40-CC29-C3DB-33F3354C55B2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16072B20-704C-B400-4A9F-F1B8493F7AA6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5780C9BE-5710-B64D-F7F3-40946AE8176F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2690272C-4A41-80FB-BDE8-CEE1B3E9F586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5AE4FE91-068D-96F4-E3BE-5AB3DCDC8EC5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C3352452-6C78-1844-FF8B-CDCF19C4071F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58D5F1B1-FB47-BE1C-D186-952C536143EE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AB8B2614-88FE-3128-7723-76C80D43C232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E1A32A13-15E7-792C-CB1C-384731605D9D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72BD4BF7-D791-7D46-19CA-7F61978CA0CE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C780BD18-78B2-464B-C3A9-4F48C862629D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01872449-EDB4-03A6-1404-107A59CB0B07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C806B047-F641-7C54-A5E5-AC32367F940B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1E433391-8569-5D90-9E97-EFC07DBAB9F8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7ED6AFCF-18F9-42A0-0620-606150131C46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7CCB57F7-F803-BFB1-E24D-85FF88CD2596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E7860405-AB83-3130-FC26-D394881E9B2B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圆: 空心 38">
            <a:extLst>
              <a:ext uri="{FF2B5EF4-FFF2-40B4-BE49-F238E27FC236}">
                <a16:creationId xmlns:a16="http://schemas.microsoft.com/office/drawing/2014/main" id="{27E61182-551D-A4A3-93AC-9D4955CBCD3D}"/>
              </a:ext>
            </a:extLst>
          </p:cNvPr>
          <p:cNvSpPr/>
          <p:nvPr/>
        </p:nvSpPr>
        <p:spPr>
          <a:xfrm>
            <a:off x="9099537" y="-1197915"/>
            <a:ext cx="3795432" cy="3795432"/>
          </a:xfrm>
          <a:prstGeom prst="donut">
            <a:avLst>
              <a:gd name="adj" fmla="val 11642"/>
            </a:avLst>
          </a:prstGeom>
          <a:gradFill>
            <a:gsLst>
              <a:gs pos="0">
                <a:schemeClr val="tx2"/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107A6FB-BA13-D1AE-C63D-97643531EDF8}"/>
              </a:ext>
            </a:extLst>
          </p:cNvPr>
          <p:cNvSpPr/>
          <p:nvPr/>
        </p:nvSpPr>
        <p:spPr>
          <a:xfrm>
            <a:off x="4760228" y="756727"/>
            <a:ext cx="2671545" cy="396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2"/>
              </a:gs>
              <a:gs pos="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项目规划</a:t>
            </a:r>
            <a:endParaRPr lang="en-US" altLang="zh-CN" dirty="0"/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907DE8FA-F479-CE12-F542-B47822CDFA4B}"/>
              </a:ext>
            </a:extLst>
          </p:cNvPr>
          <p:cNvSpPr/>
          <p:nvPr/>
        </p:nvSpPr>
        <p:spPr>
          <a:xfrm>
            <a:off x="3518438" y="3455526"/>
            <a:ext cx="1081578" cy="76641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id="{E9C4BFCC-738F-7F83-1A04-EC1B39DB4816}"/>
              </a:ext>
            </a:extLst>
          </p:cNvPr>
          <p:cNvSpPr/>
          <p:nvPr/>
        </p:nvSpPr>
        <p:spPr>
          <a:xfrm>
            <a:off x="7647096" y="3455526"/>
            <a:ext cx="1081578" cy="76641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2A99408-D3EE-3718-F5D0-40338CC5276A}"/>
              </a:ext>
            </a:extLst>
          </p:cNvPr>
          <p:cNvGrpSpPr/>
          <p:nvPr/>
        </p:nvGrpSpPr>
        <p:grpSpPr>
          <a:xfrm>
            <a:off x="481801" y="1660803"/>
            <a:ext cx="2940100" cy="4355861"/>
            <a:chOff x="481801" y="1660803"/>
            <a:chExt cx="2940100" cy="435586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39BF5E4-75C8-E7E0-248E-223902DA0293}"/>
                </a:ext>
              </a:extLst>
            </p:cNvPr>
            <p:cNvGrpSpPr/>
            <p:nvPr/>
          </p:nvGrpSpPr>
          <p:grpSpPr>
            <a:xfrm>
              <a:off x="481801" y="1660803"/>
              <a:ext cx="2940100" cy="4355861"/>
              <a:chOff x="481801" y="1660803"/>
              <a:chExt cx="2940100" cy="4355861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D95EFD24-4412-5BE3-CF58-92FFA822FBDE}"/>
                  </a:ext>
                </a:extLst>
              </p:cNvPr>
              <p:cNvSpPr/>
              <p:nvPr/>
            </p:nvSpPr>
            <p:spPr>
              <a:xfrm>
                <a:off x="481801" y="1660803"/>
                <a:ext cx="2940100" cy="4355861"/>
              </a:xfrm>
              <a:prstGeom prst="roundRect">
                <a:avLst>
                  <a:gd name="adj" fmla="val 10281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4D25C810-BCDB-56CC-B880-6778207B9152}"/>
                  </a:ext>
                </a:extLst>
              </p:cNvPr>
              <p:cNvSpPr/>
              <p:nvPr/>
            </p:nvSpPr>
            <p:spPr>
              <a:xfrm>
                <a:off x="578338" y="1803826"/>
                <a:ext cx="2747026" cy="4069815"/>
              </a:xfrm>
              <a:prstGeom prst="roundRect">
                <a:avLst>
                  <a:gd name="adj" fmla="val 102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607191D-AF89-EF8A-1C9F-D47B32399287}"/>
                </a:ext>
              </a:extLst>
            </p:cNvPr>
            <p:cNvSpPr/>
            <p:nvPr/>
          </p:nvSpPr>
          <p:spPr>
            <a:xfrm>
              <a:off x="729761" y="1893413"/>
              <a:ext cx="1222090" cy="39697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2"/>
                </a:gs>
                <a:gs pos="0">
                  <a:schemeClr val="tx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阶段一</a:t>
              </a:r>
              <a:endParaRPr lang="en-US" altLang="zh-CN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B0A786C-3DC9-9172-C366-ACB5932D8E28}"/>
                </a:ext>
              </a:extLst>
            </p:cNvPr>
            <p:cNvSpPr txBox="1"/>
            <p:nvPr/>
          </p:nvSpPr>
          <p:spPr>
            <a:xfrm>
              <a:off x="649900" y="3010024"/>
              <a:ext cx="2613065" cy="2541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请简要概述项目规划策略、操作可行性、调整后预期可达到的效果。请简要概述项目规划策略、操作可行性、调整后预期可达到的效果。</a:t>
              </a:r>
            </a:p>
          </p:txBody>
        </p:sp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2744DA21-CD82-1C64-E4FD-A93CA6B82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985985" y="1884925"/>
              <a:ext cx="1089732" cy="1089732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C18A41C-113A-A248-39FA-7DBAB03482E2}"/>
              </a:ext>
            </a:extLst>
          </p:cNvPr>
          <p:cNvGrpSpPr/>
          <p:nvPr/>
        </p:nvGrpSpPr>
        <p:grpSpPr>
          <a:xfrm>
            <a:off x="4610459" y="1660803"/>
            <a:ext cx="2940100" cy="4355861"/>
            <a:chOff x="4610459" y="1660803"/>
            <a:chExt cx="2940100" cy="4355861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5E98879-F33E-65F8-EFAB-CBEF7C1973BC}"/>
                </a:ext>
              </a:extLst>
            </p:cNvPr>
            <p:cNvGrpSpPr/>
            <p:nvPr/>
          </p:nvGrpSpPr>
          <p:grpSpPr>
            <a:xfrm>
              <a:off x="4610459" y="1660803"/>
              <a:ext cx="2940100" cy="4355861"/>
              <a:chOff x="481801" y="1660803"/>
              <a:chExt cx="2940100" cy="4355861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37FB2865-6CC7-D29D-E779-7C9561AAC347}"/>
                  </a:ext>
                </a:extLst>
              </p:cNvPr>
              <p:cNvSpPr/>
              <p:nvPr/>
            </p:nvSpPr>
            <p:spPr>
              <a:xfrm>
                <a:off x="481801" y="1660803"/>
                <a:ext cx="2940100" cy="4355861"/>
              </a:xfrm>
              <a:prstGeom prst="roundRect">
                <a:avLst>
                  <a:gd name="adj" fmla="val 10281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5478B9B7-508F-FD15-5961-D81E1D715E5C}"/>
                  </a:ext>
                </a:extLst>
              </p:cNvPr>
              <p:cNvSpPr/>
              <p:nvPr/>
            </p:nvSpPr>
            <p:spPr>
              <a:xfrm>
                <a:off x="578338" y="1803826"/>
                <a:ext cx="2747026" cy="4069815"/>
              </a:xfrm>
              <a:prstGeom prst="roundRect">
                <a:avLst>
                  <a:gd name="adj" fmla="val 102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BF3DB2B-A936-758C-9925-6E8D269EC0E6}"/>
                </a:ext>
              </a:extLst>
            </p:cNvPr>
            <p:cNvSpPr txBox="1"/>
            <p:nvPr/>
          </p:nvSpPr>
          <p:spPr>
            <a:xfrm>
              <a:off x="4778558" y="3010024"/>
              <a:ext cx="2613065" cy="2541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请简要概述项目规划策略、操作可行性、调整后预期可达到的效果。请简要概述项目规划策略、操作可行性、调整后预期可达到的效果。</a:t>
              </a:r>
            </a:p>
          </p:txBody>
        </p:sp>
        <p:pic>
          <p:nvPicPr>
            <p:cNvPr id="42" name="图形 41">
              <a:extLst>
                <a:ext uri="{FF2B5EF4-FFF2-40B4-BE49-F238E27FC236}">
                  <a16:creationId xmlns:a16="http://schemas.microsoft.com/office/drawing/2014/main" id="{FE8A2F52-C771-6A4C-5434-69EB9778B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27825" y="1884925"/>
              <a:ext cx="1089732" cy="1089732"/>
            </a:xfrm>
            <a:prstGeom prst="rect">
              <a:avLst/>
            </a:prstGeom>
          </p:spPr>
        </p:pic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12B3856B-ABA6-310B-27AA-354F78CA31E0}"/>
                </a:ext>
              </a:extLst>
            </p:cNvPr>
            <p:cNvSpPr/>
            <p:nvPr/>
          </p:nvSpPr>
          <p:spPr>
            <a:xfrm>
              <a:off x="4874342" y="1893413"/>
              <a:ext cx="1222090" cy="39697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2"/>
                </a:gs>
                <a:gs pos="0">
                  <a:schemeClr val="tx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阶段二</a:t>
              </a:r>
              <a:endParaRPr lang="en-US" altLang="zh-CN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5E305C8-A2CE-C85B-CB49-A2D25FBAC8AE}"/>
              </a:ext>
            </a:extLst>
          </p:cNvPr>
          <p:cNvGrpSpPr/>
          <p:nvPr/>
        </p:nvGrpSpPr>
        <p:grpSpPr>
          <a:xfrm>
            <a:off x="8739118" y="1660803"/>
            <a:ext cx="2940100" cy="4355861"/>
            <a:chOff x="8739118" y="1660803"/>
            <a:chExt cx="2940100" cy="4355861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F806F44-3076-4997-3F8F-085B0C300365}"/>
                </a:ext>
              </a:extLst>
            </p:cNvPr>
            <p:cNvGrpSpPr/>
            <p:nvPr/>
          </p:nvGrpSpPr>
          <p:grpSpPr>
            <a:xfrm>
              <a:off x="8739118" y="1660803"/>
              <a:ext cx="2940100" cy="4355861"/>
              <a:chOff x="481801" y="1660803"/>
              <a:chExt cx="2940100" cy="4355861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F91F54CC-E8A0-288D-C2BA-01092EE4568E}"/>
                  </a:ext>
                </a:extLst>
              </p:cNvPr>
              <p:cNvSpPr/>
              <p:nvPr/>
            </p:nvSpPr>
            <p:spPr>
              <a:xfrm>
                <a:off x="481801" y="1660803"/>
                <a:ext cx="2940100" cy="4355861"/>
              </a:xfrm>
              <a:prstGeom prst="roundRect">
                <a:avLst>
                  <a:gd name="adj" fmla="val 10281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5E2EEA3E-5046-9967-2246-5A5BE49CD89C}"/>
                  </a:ext>
                </a:extLst>
              </p:cNvPr>
              <p:cNvSpPr/>
              <p:nvPr/>
            </p:nvSpPr>
            <p:spPr>
              <a:xfrm>
                <a:off x="578338" y="1803826"/>
                <a:ext cx="2747026" cy="4069815"/>
              </a:xfrm>
              <a:prstGeom prst="roundRect">
                <a:avLst>
                  <a:gd name="adj" fmla="val 102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B775952-A63D-1539-E92C-25E7CBE9BF4B}"/>
                </a:ext>
              </a:extLst>
            </p:cNvPr>
            <p:cNvSpPr txBox="1"/>
            <p:nvPr/>
          </p:nvSpPr>
          <p:spPr>
            <a:xfrm>
              <a:off x="8907217" y="3010024"/>
              <a:ext cx="2613065" cy="2541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请简要概述项目规划策略、操作可行性、调整后预期可达到的效果。请简要概述项目规划策略、操作可行性、调整后预期可达到的效果。</a:t>
              </a: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4CCE4F02-2764-A3E3-87BB-3DCDDBB3B5DB}"/>
                </a:ext>
              </a:extLst>
            </p:cNvPr>
            <p:cNvSpPr/>
            <p:nvPr/>
          </p:nvSpPr>
          <p:spPr>
            <a:xfrm>
              <a:off x="9013047" y="1893413"/>
              <a:ext cx="1222090" cy="39697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2"/>
                </a:gs>
                <a:gs pos="0">
                  <a:schemeClr val="tx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阶段三</a:t>
              </a:r>
              <a:endParaRPr lang="en-US" altLang="zh-CN" dirty="0"/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4C45C97C-E229-F647-2889-85C158DB1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68696" y="1884925"/>
              <a:ext cx="1089732" cy="1089732"/>
            </a:xfrm>
            <a:prstGeom prst="rect">
              <a:avLst/>
            </a:prstGeom>
          </p:spPr>
        </p:pic>
      </p:grp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BCB231F-E61E-B6DD-8BCB-7F574432CAB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WORK PLAN</a:t>
            </a:r>
            <a:endParaRPr lang="zh-CN" altLang="en-US" dirty="0"/>
          </a:p>
        </p:txBody>
      </p:sp>
      <p:sp>
        <p:nvSpPr>
          <p:cNvPr id="18" name="标题 17">
            <a:extLst>
              <a:ext uri="{FF2B5EF4-FFF2-40B4-BE49-F238E27FC236}">
                <a16:creationId xmlns:a16="http://schemas.microsoft.com/office/drawing/2014/main" id="{578D71E3-6269-14D2-40C5-4A79DFE9E9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333" y="330469"/>
            <a:ext cx="1107996" cy="341632"/>
          </a:xfrm>
        </p:spPr>
        <p:txBody>
          <a:bodyPr/>
          <a:lstStyle/>
          <a:p>
            <a:r>
              <a:rPr lang="zh-CN" altLang="en-US" dirty="0"/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4294244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: 空心 38">
            <a:extLst>
              <a:ext uri="{FF2B5EF4-FFF2-40B4-BE49-F238E27FC236}">
                <a16:creationId xmlns:a16="http://schemas.microsoft.com/office/drawing/2014/main" id="{27E61182-551D-A4A3-93AC-9D4955CBCD3D}"/>
              </a:ext>
            </a:extLst>
          </p:cNvPr>
          <p:cNvSpPr/>
          <p:nvPr/>
        </p:nvSpPr>
        <p:spPr>
          <a:xfrm>
            <a:off x="9099537" y="-1197915"/>
            <a:ext cx="3795432" cy="3795432"/>
          </a:xfrm>
          <a:prstGeom prst="donut">
            <a:avLst>
              <a:gd name="adj" fmla="val 11642"/>
            </a:avLst>
          </a:prstGeom>
          <a:gradFill>
            <a:gsLst>
              <a:gs pos="0">
                <a:schemeClr val="tx2"/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87584B28-8F26-BA4D-BB64-B71B765095A2}"/>
              </a:ext>
            </a:extLst>
          </p:cNvPr>
          <p:cNvGrpSpPr/>
          <p:nvPr/>
        </p:nvGrpSpPr>
        <p:grpSpPr>
          <a:xfrm>
            <a:off x="10383594" y="288064"/>
            <a:ext cx="1592889" cy="2686593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8100000" scaled="0"/>
          </a:gradFill>
        </p:grpSpPr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74D28F76-F31A-F474-B1D5-F68D8E42B451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DC61C875-3032-1B13-AAAB-D973BBE0761A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A4975F4E-66D4-32D8-00A6-691ACABC91F6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8CF825A2-756F-DBDC-E891-4598821ADA9D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9629281F-0792-0133-AFEA-24CBDF0D9D63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403B571C-852A-ADBC-6D98-D0255C368533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24A97BA-219E-7AAC-6A16-3948D5451588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D43F750C-E9F6-165A-D918-B93A36015098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7DA34658-90B7-970B-00C0-8C641D8750DA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6AD670CC-BF10-9219-0D4D-CE007716D11A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1733EB2B-DD50-0A17-D401-2D26FB41B229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812B69A7-2C91-6512-1686-063CEF3E0511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7FDD8E77-E46D-B177-067B-64B4DD8E0B76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B5D9301E-E4ED-F8F3-74D8-973FC42E7C8F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E94A7FE5-C56C-D205-EACB-9C328DACBFA8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D5BA593A-5AA0-67EA-B180-0D26882A9E1B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54241BC6-A41E-E82E-040F-F710052B4261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A3B51ADF-7914-20A4-3E15-04654A91A38D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4893FDE8-A398-B997-7108-546A9FA8FA9E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8A7A3266-6C0C-0235-0AB7-7F78213127A5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F5D1B7C0-95C4-5AF9-9D06-F532F09E7715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E068812E-7078-3E47-F5E0-34FC0F599D14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9F5FD585-5420-93CB-EA26-5ABDCAB55FC1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F83374D4-5AED-D797-D23E-A276E6C0A93B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24BD9EB6-E9FD-597E-1744-2A281B97C196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3EA1C546-2893-835C-19CD-7340BC44949A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F23105DE-BBDC-CE6D-3013-E7A6F426BD66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65EB0091-12C5-F68C-1D79-F1F1997B0E37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7936C352-120E-79BC-BD1F-0136FBD53480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7685E229-7BA4-D98F-3EF2-729E20D04DA1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43F38326-C091-0440-F45A-C1E93E710772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F5CE58B1-5480-449A-E918-1CAD4BDFE5ED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E797B5D8-BA6B-684D-2DE9-567756BD6D13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BB1F648E-23CC-92D4-036D-F65CE3BFA08A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8F1EDFE8-2E45-C892-501F-082450C368B7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C831B133-5D9B-58CE-961E-9A61760C4689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403C1E00-BA1F-3FB4-0E4C-CDC3B0F7A40E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BD1F3BAC-C151-05CD-CB4A-1E0120636B54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FA93F8F3-C2CE-3EEF-F01A-875FAE7EC3F9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C2B85FC6-0731-469C-6F4C-BAB13EC2AA83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4D0DEDC4-5CA6-1518-5209-727CCB0FE2CD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3CE2ACAE-6B4F-415A-1205-FA21DAC0646B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50FB2CB3-78A4-CADE-5D53-9F32D59E80FE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id="{A3C5291F-967B-813D-151E-020C7A3F9DC8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id="{E52A991E-9D6D-0DEB-6DBF-A9281632A650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id="{E98C66C6-F40E-C2E7-AE30-FAB87848A187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D9DCD0D2-CCC7-BD6D-CC1C-0217D2F9F494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id="{9DCE3D90-24B2-A156-2536-647498A68B41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id="{95BC998D-6D5F-7C24-D7CF-68A215F0F87A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id="{935F5D94-63F5-1335-B50A-84B58DD84BC0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id="{262B53F3-6C90-F9AC-27DC-040BE224AEE7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id="{3E2DDCA0-54AA-BFAF-5CE4-343307B98038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>
              <a:extLst>
                <a:ext uri="{FF2B5EF4-FFF2-40B4-BE49-F238E27FC236}">
                  <a16:creationId xmlns:a16="http://schemas.microsoft.com/office/drawing/2014/main" id="{2C754617-1AD6-0773-67CA-A31B582B5D32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>
              <a:extLst>
                <a:ext uri="{FF2B5EF4-FFF2-40B4-BE49-F238E27FC236}">
                  <a16:creationId xmlns:a16="http://schemas.microsoft.com/office/drawing/2014/main" id="{FB629FD5-098E-C0BD-6E9C-0DC1E864459E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id="{CF67BEAF-7416-2C61-8A6B-1E2D758A002E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>
              <a:extLst>
                <a:ext uri="{FF2B5EF4-FFF2-40B4-BE49-F238E27FC236}">
                  <a16:creationId xmlns:a16="http://schemas.microsoft.com/office/drawing/2014/main" id="{7DB11A42-BE43-C555-5501-4EB30E6A5C3E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id="{2D8761CA-CA07-25D1-7DD4-3202743C5990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>
              <a:extLst>
                <a:ext uri="{FF2B5EF4-FFF2-40B4-BE49-F238E27FC236}">
                  <a16:creationId xmlns:a16="http://schemas.microsoft.com/office/drawing/2014/main" id="{37F1DFBD-BA2C-F52B-DBE1-38CD0C8040ED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id="{1B865509-2E03-45BD-3A12-4B05D86D1187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3219B118-42C8-D2AC-8542-4225347D3D75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107A6FB-BA13-D1AE-C63D-97643531EDF8}"/>
              </a:ext>
            </a:extLst>
          </p:cNvPr>
          <p:cNvSpPr/>
          <p:nvPr/>
        </p:nvSpPr>
        <p:spPr>
          <a:xfrm>
            <a:off x="4760228" y="756727"/>
            <a:ext cx="2671545" cy="396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2"/>
              </a:gs>
              <a:gs pos="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具体工作计划</a:t>
            </a:r>
            <a:endParaRPr lang="en-US" altLang="zh-CN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99341BB-EB1C-D128-6FDB-37AF53371C36}"/>
              </a:ext>
            </a:extLst>
          </p:cNvPr>
          <p:cNvGrpSpPr>
            <a:grpSpLocks noChangeAspect="1"/>
          </p:cNvGrpSpPr>
          <p:nvPr/>
        </p:nvGrpSpPr>
        <p:grpSpPr>
          <a:xfrm>
            <a:off x="7623208" y="3160442"/>
            <a:ext cx="4059800" cy="3025037"/>
            <a:chOff x="3324225" y="1132441"/>
            <a:chExt cx="5543550" cy="413060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0D59904-2748-118D-3F32-10A41EE32173}"/>
                </a:ext>
              </a:extLst>
            </p:cNvPr>
            <p:cNvSpPr/>
            <p:nvPr/>
          </p:nvSpPr>
          <p:spPr>
            <a:xfrm>
              <a:off x="3324225" y="4762357"/>
              <a:ext cx="5543550" cy="2771"/>
            </a:xfrm>
            <a:custGeom>
              <a:avLst/>
              <a:gdLst>
                <a:gd name="connsiteX0" fmla="*/ 0 w 5543550"/>
                <a:gd name="connsiteY0" fmla="*/ 0 h 2771"/>
                <a:gd name="connsiteX1" fmla="*/ 5543550 w 5543550"/>
                <a:gd name="connsiteY1" fmla="*/ 0 h 2771"/>
                <a:gd name="connsiteX2" fmla="*/ 5543550 w 5543550"/>
                <a:gd name="connsiteY2" fmla="*/ 2772 h 2771"/>
                <a:gd name="connsiteX3" fmla="*/ 0 w 5543550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43550" h="2771">
                  <a:moveTo>
                    <a:pt x="0" y="0"/>
                  </a:moveTo>
                  <a:lnTo>
                    <a:pt x="5543550" y="0"/>
                  </a:lnTo>
                  <a:lnTo>
                    <a:pt x="5543550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174BD53-97D3-2617-3EEA-ACC57A6BA135}"/>
                </a:ext>
              </a:extLst>
            </p:cNvPr>
            <p:cNvSpPr/>
            <p:nvPr/>
          </p:nvSpPr>
          <p:spPr>
            <a:xfrm>
              <a:off x="7723918" y="4940749"/>
              <a:ext cx="588392" cy="2771"/>
            </a:xfrm>
            <a:custGeom>
              <a:avLst/>
              <a:gdLst>
                <a:gd name="connsiteX0" fmla="*/ 0 w 588392"/>
                <a:gd name="connsiteY0" fmla="*/ 0 h 2771"/>
                <a:gd name="connsiteX1" fmla="*/ 588392 w 588392"/>
                <a:gd name="connsiteY1" fmla="*/ 0 h 2771"/>
                <a:gd name="connsiteX2" fmla="*/ 588392 w 588392"/>
                <a:gd name="connsiteY2" fmla="*/ 2772 h 2771"/>
                <a:gd name="connsiteX3" fmla="*/ 0 w 588392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8392" h="2771">
                  <a:moveTo>
                    <a:pt x="0" y="0"/>
                  </a:moveTo>
                  <a:lnTo>
                    <a:pt x="588392" y="0"/>
                  </a:lnTo>
                  <a:lnTo>
                    <a:pt x="588392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EDC3171-3F8C-6758-B1D0-86455DB20D9E}"/>
                </a:ext>
              </a:extLst>
            </p:cNvPr>
            <p:cNvSpPr/>
            <p:nvPr/>
          </p:nvSpPr>
          <p:spPr>
            <a:xfrm>
              <a:off x="6346124" y="4906046"/>
              <a:ext cx="650369" cy="2771"/>
            </a:xfrm>
            <a:custGeom>
              <a:avLst/>
              <a:gdLst>
                <a:gd name="connsiteX0" fmla="*/ 0 w 650369"/>
                <a:gd name="connsiteY0" fmla="*/ 0 h 2771"/>
                <a:gd name="connsiteX1" fmla="*/ 650369 w 650369"/>
                <a:gd name="connsiteY1" fmla="*/ 0 h 2771"/>
                <a:gd name="connsiteX2" fmla="*/ 650369 w 650369"/>
                <a:gd name="connsiteY2" fmla="*/ 2772 h 2771"/>
                <a:gd name="connsiteX3" fmla="*/ 0 w 650369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369" h="2771">
                  <a:moveTo>
                    <a:pt x="0" y="0"/>
                  </a:moveTo>
                  <a:lnTo>
                    <a:pt x="650369" y="0"/>
                  </a:lnTo>
                  <a:lnTo>
                    <a:pt x="650369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5EA8E5D-F135-B23E-717F-8E77187F3C01}"/>
                </a:ext>
              </a:extLst>
            </p:cNvPr>
            <p:cNvSpPr/>
            <p:nvPr/>
          </p:nvSpPr>
          <p:spPr>
            <a:xfrm>
              <a:off x="7539540" y="4889970"/>
              <a:ext cx="212761" cy="2771"/>
            </a:xfrm>
            <a:custGeom>
              <a:avLst/>
              <a:gdLst>
                <a:gd name="connsiteX0" fmla="*/ 0 w 212761"/>
                <a:gd name="connsiteY0" fmla="*/ 0 h 2771"/>
                <a:gd name="connsiteX1" fmla="*/ 212762 w 212761"/>
                <a:gd name="connsiteY1" fmla="*/ 0 h 2771"/>
                <a:gd name="connsiteX2" fmla="*/ 212762 w 212761"/>
                <a:gd name="connsiteY2" fmla="*/ 2772 h 2771"/>
                <a:gd name="connsiteX3" fmla="*/ 0 w 212761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61" h="2771">
                  <a:moveTo>
                    <a:pt x="0" y="0"/>
                  </a:moveTo>
                  <a:lnTo>
                    <a:pt x="212762" y="0"/>
                  </a:lnTo>
                  <a:lnTo>
                    <a:pt x="212762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4FBC319-CB59-BA5D-3B8B-997E2F0EF0C7}"/>
                </a:ext>
              </a:extLst>
            </p:cNvPr>
            <p:cNvSpPr/>
            <p:nvPr/>
          </p:nvSpPr>
          <p:spPr>
            <a:xfrm>
              <a:off x="4438145" y="4856487"/>
              <a:ext cx="478851" cy="2771"/>
            </a:xfrm>
            <a:custGeom>
              <a:avLst/>
              <a:gdLst>
                <a:gd name="connsiteX0" fmla="*/ 0 w 478851"/>
                <a:gd name="connsiteY0" fmla="*/ 0 h 2771"/>
                <a:gd name="connsiteX1" fmla="*/ 478852 w 478851"/>
                <a:gd name="connsiteY1" fmla="*/ 0 h 2771"/>
                <a:gd name="connsiteX2" fmla="*/ 478852 w 478851"/>
                <a:gd name="connsiteY2" fmla="*/ 2772 h 2771"/>
                <a:gd name="connsiteX3" fmla="*/ 0 w 478851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851" h="2771">
                  <a:moveTo>
                    <a:pt x="0" y="0"/>
                  </a:moveTo>
                  <a:lnTo>
                    <a:pt x="478852" y="0"/>
                  </a:lnTo>
                  <a:lnTo>
                    <a:pt x="478852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0F00B23-7627-5396-FDCA-B05F90506C49}"/>
                </a:ext>
              </a:extLst>
            </p:cNvPr>
            <p:cNvSpPr/>
            <p:nvPr/>
          </p:nvSpPr>
          <p:spPr>
            <a:xfrm>
              <a:off x="4205205" y="4856487"/>
              <a:ext cx="171184" cy="2771"/>
            </a:xfrm>
            <a:custGeom>
              <a:avLst/>
              <a:gdLst>
                <a:gd name="connsiteX0" fmla="*/ 0 w 171184"/>
                <a:gd name="connsiteY0" fmla="*/ 0 h 2771"/>
                <a:gd name="connsiteX1" fmla="*/ 171185 w 171184"/>
                <a:gd name="connsiteY1" fmla="*/ 0 h 2771"/>
                <a:gd name="connsiteX2" fmla="*/ 171185 w 171184"/>
                <a:gd name="connsiteY2" fmla="*/ 2772 h 2771"/>
                <a:gd name="connsiteX3" fmla="*/ 0 w 171184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184" h="2771">
                  <a:moveTo>
                    <a:pt x="0" y="0"/>
                  </a:moveTo>
                  <a:lnTo>
                    <a:pt x="171185" y="0"/>
                  </a:lnTo>
                  <a:lnTo>
                    <a:pt x="171185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F933737-0209-17F6-530E-808F42D9CC26}"/>
                </a:ext>
              </a:extLst>
            </p:cNvPr>
            <p:cNvSpPr/>
            <p:nvPr/>
          </p:nvSpPr>
          <p:spPr>
            <a:xfrm>
              <a:off x="4781846" y="4903274"/>
              <a:ext cx="600920" cy="2771"/>
            </a:xfrm>
            <a:custGeom>
              <a:avLst/>
              <a:gdLst>
                <a:gd name="connsiteX0" fmla="*/ 0 w 600920"/>
                <a:gd name="connsiteY0" fmla="*/ 0 h 2771"/>
                <a:gd name="connsiteX1" fmla="*/ 600921 w 600920"/>
                <a:gd name="connsiteY1" fmla="*/ 0 h 2771"/>
                <a:gd name="connsiteX2" fmla="*/ 600921 w 600920"/>
                <a:gd name="connsiteY2" fmla="*/ 2772 h 2771"/>
                <a:gd name="connsiteX3" fmla="*/ 0 w 600920"/>
                <a:gd name="connsiteY3" fmla="*/ 2772 h 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920" h="2771">
                  <a:moveTo>
                    <a:pt x="0" y="0"/>
                  </a:moveTo>
                  <a:lnTo>
                    <a:pt x="600921" y="0"/>
                  </a:lnTo>
                  <a:lnTo>
                    <a:pt x="600921" y="2772"/>
                  </a:lnTo>
                  <a:lnTo>
                    <a:pt x="0" y="2772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C090432-0678-D38D-1C7B-784979272C73}"/>
                </a:ext>
              </a:extLst>
            </p:cNvPr>
            <p:cNvSpPr/>
            <p:nvPr/>
          </p:nvSpPr>
          <p:spPr>
            <a:xfrm>
              <a:off x="3747863" y="1132441"/>
              <a:ext cx="2267312" cy="3135431"/>
            </a:xfrm>
            <a:custGeom>
              <a:avLst/>
              <a:gdLst>
                <a:gd name="connsiteX0" fmla="*/ 2204005 w 2267312"/>
                <a:gd name="connsiteY0" fmla="*/ 3135432 h 3135431"/>
                <a:gd name="connsiteX1" fmla="*/ 63196 w 2267312"/>
                <a:gd name="connsiteY1" fmla="*/ 3135432 h 3135431"/>
                <a:gd name="connsiteX2" fmla="*/ 0 w 2267312"/>
                <a:gd name="connsiteY2" fmla="*/ 3072125 h 3135431"/>
                <a:gd name="connsiteX3" fmla="*/ 0 w 2267312"/>
                <a:gd name="connsiteY3" fmla="*/ 62753 h 3135431"/>
                <a:gd name="connsiteX4" fmla="*/ 63196 w 2267312"/>
                <a:gd name="connsiteY4" fmla="*/ 0 h 3135431"/>
                <a:gd name="connsiteX5" fmla="*/ 2204005 w 2267312"/>
                <a:gd name="connsiteY5" fmla="*/ 0 h 3135431"/>
                <a:gd name="connsiteX6" fmla="*/ 2267312 w 2267312"/>
                <a:gd name="connsiteY6" fmla="*/ 63307 h 3135431"/>
                <a:gd name="connsiteX7" fmla="*/ 2267312 w 2267312"/>
                <a:gd name="connsiteY7" fmla="*/ 63307 h 3135431"/>
                <a:gd name="connsiteX8" fmla="*/ 2267312 w 2267312"/>
                <a:gd name="connsiteY8" fmla="*/ 3072125 h 3135431"/>
                <a:gd name="connsiteX9" fmla="*/ 2204005 w 2267312"/>
                <a:gd name="connsiteY9" fmla="*/ 3135432 h 3135431"/>
                <a:gd name="connsiteX10" fmla="*/ 63196 w 2267312"/>
                <a:gd name="connsiteY10" fmla="*/ 2217 h 3135431"/>
                <a:gd name="connsiteX11" fmla="*/ 2772 w 2267312"/>
                <a:gd name="connsiteY11" fmla="*/ 62753 h 3135431"/>
                <a:gd name="connsiteX12" fmla="*/ 2772 w 2267312"/>
                <a:gd name="connsiteY12" fmla="*/ 3072125 h 3135431"/>
                <a:gd name="connsiteX13" fmla="*/ 63196 w 2267312"/>
                <a:gd name="connsiteY13" fmla="*/ 3132660 h 3135431"/>
                <a:gd name="connsiteX14" fmla="*/ 2204005 w 2267312"/>
                <a:gd name="connsiteY14" fmla="*/ 3132660 h 3135431"/>
                <a:gd name="connsiteX15" fmla="*/ 2264540 w 2267312"/>
                <a:gd name="connsiteY15" fmla="*/ 3072125 h 3135431"/>
                <a:gd name="connsiteX16" fmla="*/ 2264540 w 2267312"/>
                <a:gd name="connsiteY16" fmla="*/ 62753 h 3135431"/>
                <a:gd name="connsiteX17" fmla="*/ 2204005 w 2267312"/>
                <a:gd name="connsiteY17" fmla="*/ 2217 h 313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7312" h="3135431">
                  <a:moveTo>
                    <a:pt x="2204005" y="3135432"/>
                  </a:moveTo>
                  <a:lnTo>
                    <a:pt x="63196" y="3135432"/>
                  </a:lnTo>
                  <a:cubicBezTo>
                    <a:pt x="28277" y="3135365"/>
                    <a:pt x="0" y="3107049"/>
                    <a:pt x="0" y="3072125"/>
                  </a:cubicBezTo>
                  <a:lnTo>
                    <a:pt x="0" y="62753"/>
                  </a:lnTo>
                  <a:cubicBezTo>
                    <a:pt x="304" y="28049"/>
                    <a:pt x="28492" y="59"/>
                    <a:pt x="63196" y="0"/>
                  </a:cubicBezTo>
                  <a:lnTo>
                    <a:pt x="2204005" y="0"/>
                  </a:lnTo>
                  <a:cubicBezTo>
                    <a:pt x="2238974" y="0"/>
                    <a:pt x="2267312" y="28344"/>
                    <a:pt x="2267312" y="63307"/>
                  </a:cubicBezTo>
                  <a:lnTo>
                    <a:pt x="2267312" y="63307"/>
                  </a:lnTo>
                  <a:lnTo>
                    <a:pt x="2267312" y="3072125"/>
                  </a:lnTo>
                  <a:cubicBezTo>
                    <a:pt x="2267312" y="3107093"/>
                    <a:pt x="2238974" y="3135432"/>
                    <a:pt x="2204005" y="3135432"/>
                  </a:cubicBezTo>
                  <a:close/>
                  <a:moveTo>
                    <a:pt x="63196" y="2217"/>
                  </a:moveTo>
                  <a:cubicBezTo>
                    <a:pt x="29807" y="2279"/>
                    <a:pt x="2772" y="29363"/>
                    <a:pt x="2772" y="62753"/>
                  </a:cubicBezTo>
                  <a:lnTo>
                    <a:pt x="2772" y="3072125"/>
                  </a:lnTo>
                  <a:cubicBezTo>
                    <a:pt x="2772" y="3105519"/>
                    <a:pt x="29807" y="3132605"/>
                    <a:pt x="63196" y="3132660"/>
                  </a:cubicBezTo>
                  <a:lnTo>
                    <a:pt x="2204005" y="3132660"/>
                  </a:lnTo>
                  <a:cubicBezTo>
                    <a:pt x="2237388" y="3132538"/>
                    <a:pt x="2264418" y="3105508"/>
                    <a:pt x="2264540" y="3072125"/>
                  </a:cubicBezTo>
                  <a:lnTo>
                    <a:pt x="2264540" y="62753"/>
                  </a:lnTo>
                  <a:cubicBezTo>
                    <a:pt x="2264418" y="29371"/>
                    <a:pt x="2237388" y="2339"/>
                    <a:pt x="2204005" y="2217"/>
                  </a:cubicBez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2EF6A0C-BF87-FB19-3692-14356079B738}"/>
                </a:ext>
              </a:extLst>
            </p:cNvPr>
            <p:cNvSpPr/>
            <p:nvPr/>
          </p:nvSpPr>
          <p:spPr>
            <a:xfrm>
              <a:off x="6145891" y="1132441"/>
              <a:ext cx="2267312" cy="3135431"/>
            </a:xfrm>
            <a:custGeom>
              <a:avLst/>
              <a:gdLst>
                <a:gd name="connsiteX0" fmla="*/ 2204226 w 2267312"/>
                <a:gd name="connsiteY0" fmla="*/ 3135432 h 3135431"/>
                <a:gd name="connsiteX1" fmla="*/ 63307 w 2267312"/>
                <a:gd name="connsiteY1" fmla="*/ 3135432 h 3135431"/>
                <a:gd name="connsiteX2" fmla="*/ 0 w 2267312"/>
                <a:gd name="connsiteY2" fmla="*/ 3072125 h 3135431"/>
                <a:gd name="connsiteX3" fmla="*/ 0 w 2267312"/>
                <a:gd name="connsiteY3" fmla="*/ 62753 h 3135431"/>
                <a:gd name="connsiteX4" fmla="*/ 63307 w 2267312"/>
                <a:gd name="connsiteY4" fmla="*/ 0 h 3135431"/>
                <a:gd name="connsiteX5" fmla="*/ 2204226 w 2267312"/>
                <a:gd name="connsiteY5" fmla="*/ 0 h 3135431"/>
                <a:gd name="connsiteX6" fmla="*/ 2267312 w 2267312"/>
                <a:gd name="connsiteY6" fmla="*/ 62753 h 3135431"/>
                <a:gd name="connsiteX7" fmla="*/ 2267312 w 2267312"/>
                <a:gd name="connsiteY7" fmla="*/ 3072125 h 3135431"/>
                <a:gd name="connsiteX8" fmla="*/ 2204226 w 2267312"/>
                <a:gd name="connsiteY8" fmla="*/ 3135432 h 3135431"/>
                <a:gd name="connsiteX9" fmla="*/ 63307 w 2267312"/>
                <a:gd name="connsiteY9" fmla="*/ 2217 h 3135431"/>
                <a:gd name="connsiteX10" fmla="*/ 2772 w 2267312"/>
                <a:gd name="connsiteY10" fmla="*/ 62753 h 3135431"/>
                <a:gd name="connsiteX11" fmla="*/ 2772 w 2267312"/>
                <a:gd name="connsiteY11" fmla="*/ 3072125 h 3135431"/>
                <a:gd name="connsiteX12" fmla="*/ 63307 w 2267312"/>
                <a:gd name="connsiteY12" fmla="*/ 3132660 h 3135431"/>
                <a:gd name="connsiteX13" fmla="*/ 2204226 w 2267312"/>
                <a:gd name="connsiteY13" fmla="*/ 3132660 h 3135431"/>
                <a:gd name="connsiteX14" fmla="*/ 2264762 w 2267312"/>
                <a:gd name="connsiteY14" fmla="*/ 3072125 h 3135431"/>
                <a:gd name="connsiteX15" fmla="*/ 2264762 w 2267312"/>
                <a:gd name="connsiteY15" fmla="*/ 62753 h 3135431"/>
                <a:gd name="connsiteX16" fmla="*/ 2204226 w 2267312"/>
                <a:gd name="connsiteY16" fmla="*/ 2217 h 313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67312" h="3135431">
                  <a:moveTo>
                    <a:pt x="2204226" y="3135432"/>
                  </a:moveTo>
                  <a:lnTo>
                    <a:pt x="63307" y="3135432"/>
                  </a:lnTo>
                  <a:cubicBezTo>
                    <a:pt x="28394" y="3135310"/>
                    <a:pt x="122" y="3107038"/>
                    <a:pt x="0" y="3072125"/>
                  </a:cubicBezTo>
                  <a:lnTo>
                    <a:pt x="0" y="62753"/>
                  </a:lnTo>
                  <a:cubicBezTo>
                    <a:pt x="366" y="28031"/>
                    <a:pt x="28583" y="59"/>
                    <a:pt x="63307" y="0"/>
                  </a:cubicBezTo>
                  <a:lnTo>
                    <a:pt x="2204226" y="0"/>
                  </a:lnTo>
                  <a:cubicBezTo>
                    <a:pt x="2238885" y="120"/>
                    <a:pt x="2267013" y="28092"/>
                    <a:pt x="2267312" y="62753"/>
                  </a:cubicBezTo>
                  <a:lnTo>
                    <a:pt x="2267312" y="3072125"/>
                  </a:lnTo>
                  <a:cubicBezTo>
                    <a:pt x="2267379" y="3107027"/>
                    <a:pt x="2239129" y="3135365"/>
                    <a:pt x="2204226" y="3135432"/>
                  </a:cubicBezTo>
                  <a:close/>
                  <a:moveTo>
                    <a:pt x="63307" y="2217"/>
                  </a:moveTo>
                  <a:cubicBezTo>
                    <a:pt x="29924" y="2339"/>
                    <a:pt x="2894" y="29371"/>
                    <a:pt x="2772" y="62753"/>
                  </a:cubicBezTo>
                  <a:lnTo>
                    <a:pt x="2772" y="3072125"/>
                  </a:lnTo>
                  <a:cubicBezTo>
                    <a:pt x="2894" y="3105508"/>
                    <a:pt x="29924" y="3132538"/>
                    <a:pt x="63307" y="3132660"/>
                  </a:cubicBezTo>
                  <a:lnTo>
                    <a:pt x="2204226" y="3132660"/>
                  </a:lnTo>
                  <a:cubicBezTo>
                    <a:pt x="2237610" y="3132538"/>
                    <a:pt x="2264640" y="3105508"/>
                    <a:pt x="2264762" y="3072125"/>
                  </a:cubicBezTo>
                  <a:lnTo>
                    <a:pt x="2264762" y="62753"/>
                  </a:lnTo>
                  <a:cubicBezTo>
                    <a:pt x="2264640" y="29371"/>
                    <a:pt x="2237610" y="2339"/>
                    <a:pt x="2204226" y="2217"/>
                  </a:cubicBez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3DB53F2-C93B-4116-0D2F-E2A045B6605E}"/>
                </a:ext>
              </a:extLst>
            </p:cNvPr>
            <p:cNvSpPr/>
            <p:nvPr/>
          </p:nvSpPr>
          <p:spPr>
            <a:xfrm>
              <a:off x="7444745" y="1367820"/>
              <a:ext cx="485947" cy="1418372"/>
            </a:xfrm>
            <a:custGeom>
              <a:avLst/>
              <a:gdLst>
                <a:gd name="connsiteX0" fmla="*/ 0 w 485947"/>
                <a:gd name="connsiteY0" fmla="*/ 0 h 1418372"/>
                <a:gd name="connsiteX1" fmla="*/ 485947 w 485947"/>
                <a:gd name="connsiteY1" fmla="*/ 0 h 1418372"/>
                <a:gd name="connsiteX2" fmla="*/ 485947 w 485947"/>
                <a:gd name="connsiteY2" fmla="*/ 1418373 h 1418372"/>
                <a:gd name="connsiteX3" fmla="*/ 0 w 485947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947" h="1418372">
                  <a:moveTo>
                    <a:pt x="0" y="0"/>
                  </a:moveTo>
                  <a:lnTo>
                    <a:pt x="485947" y="0"/>
                  </a:lnTo>
                  <a:lnTo>
                    <a:pt x="485947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052E2D9-C644-E9C2-3CBB-4104D29BF21E}"/>
                </a:ext>
              </a:extLst>
            </p:cNvPr>
            <p:cNvSpPr/>
            <p:nvPr/>
          </p:nvSpPr>
          <p:spPr>
            <a:xfrm>
              <a:off x="7340305" y="1367820"/>
              <a:ext cx="559011" cy="1418372"/>
            </a:xfrm>
            <a:custGeom>
              <a:avLst/>
              <a:gdLst>
                <a:gd name="connsiteX0" fmla="*/ 0 w 559011"/>
                <a:gd name="connsiteY0" fmla="*/ 0 h 1418372"/>
                <a:gd name="connsiteX1" fmla="*/ 559012 w 559011"/>
                <a:gd name="connsiteY1" fmla="*/ 0 h 1418372"/>
                <a:gd name="connsiteX2" fmla="*/ 559012 w 559011"/>
                <a:gd name="connsiteY2" fmla="*/ 1418373 h 1418372"/>
                <a:gd name="connsiteX3" fmla="*/ 0 w 559011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011" h="1418372">
                  <a:moveTo>
                    <a:pt x="0" y="0"/>
                  </a:moveTo>
                  <a:lnTo>
                    <a:pt x="559012" y="0"/>
                  </a:lnTo>
                  <a:lnTo>
                    <a:pt x="559012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A2632EA-320D-3093-8F0F-B445A1A3860C}"/>
                </a:ext>
              </a:extLst>
            </p:cNvPr>
            <p:cNvSpPr/>
            <p:nvPr/>
          </p:nvSpPr>
          <p:spPr>
            <a:xfrm>
              <a:off x="7387203" y="1423588"/>
              <a:ext cx="465325" cy="1306947"/>
            </a:xfrm>
            <a:custGeom>
              <a:avLst/>
              <a:gdLst>
                <a:gd name="connsiteX0" fmla="*/ 0 w 465325"/>
                <a:gd name="connsiteY0" fmla="*/ 0 h 1306947"/>
                <a:gd name="connsiteX1" fmla="*/ 465326 w 465325"/>
                <a:gd name="connsiteY1" fmla="*/ 0 h 1306947"/>
                <a:gd name="connsiteX2" fmla="*/ 465326 w 465325"/>
                <a:gd name="connsiteY2" fmla="*/ 1306947 h 1306947"/>
                <a:gd name="connsiteX3" fmla="*/ 0 w 465325"/>
                <a:gd name="connsiteY3" fmla="*/ 1306947 h 130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25" h="1306947">
                  <a:moveTo>
                    <a:pt x="0" y="0"/>
                  </a:moveTo>
                  <a:lnTo>
                    <a:pt x="465326" y="0"/>
                  </a:lnTo>
                  <a:lnTo>
                    <a:pt x="465326" y="1306947"/>
                  </a:lnTo>
                  <a:lnTo>
                    <a:pt x="0" y="1306947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FD3E666-1BC5-79F4-5504-1C2B5E9D3CA3}"/>
                </a:ext>
              </a:extLst>
            </p:cNvPr>
            <p:cNvSpPr/>
            <p:nvPr/>
          </p:nvSpPr>
          <p:spPr>
            <a:xfrm>
              <a:off x="7499959" y="1567942"/>
              <a:ext cx="239703" cy="1018128"/>
            </a:xfrm>
            <a:custGeom>
              <a:avLst/>
              <a:gdLst>
                <a:gd name="connsiteX0" fmla="*/ 0 w 239703"/>
                <a:gd name="connsiteY0" fmla="*/ 0 h 1018128"/>
                <a:gd name="connsiteX1" fmla="*/ 239703 w 239703"/>
                <a:gd name="connsiteY1" fmla="*/ 0 h 1018128"/>
                <a:gd name="connsiteX2" fmla="*/ 239703 w 239703"/>
                <a:gd name="connsiteY2" fmla="*/ 1018128 h 1018128"/>
                <a:gd name="connsiteX3" fmla="*/ 0 w 239703"/>
                <a:gd name="connsiteY3" fmla="*/ 1018128 h 101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03" h="1018128">
                  <a:moveTo>
                    <a:pt x="0" y="0"/>
                  </a:moveTo>
                  <a:lnTo>
                    <a:pt x="239703" y="0"/>
                  </a:lnTo>
                  <a:lnTo>
                    <a:pt x="239703" y="1018128"/>
                  </a:lnTo>
                  <a:lnTo>
                    <a:pt x="0" y="1018128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34DB921-3282-BA82-2930-F81B3F6C0EF6}"/>
                </a:ext>
              </a:extLst>
            </p:cNvPr>
            <p:cNvSpPr/>
            <p:nvPr/>
          </p:nvSpPr>
          <p:spPr>
            <a:xfrm>
              <a:off x="6746147" y="1673380"/>
              <a:ext cx="485947" cy="1418372"/>
            </a:xfrm>
            <a:custGeom>
              <a:avLst/>
              <a:gdLst>
                <a:gd name="connsiteX0" fmla="*/ 0 w 485947"/>
                <a:gd name="connsiteY0" fmla="*/ 0 h 1418372"/>
                <a:gd name="connsiteX1" fmla="*/ 485948 w 485947"/>
                <a:gd name="connsiteY1" fmla="*/ 0 h 1418372"/>
                <a:gd name="connsiteX2" fmla="*/ 485948 w 485947"/>
                <a:gd name="connsiteY2" fmla="*/ 1418373 h 1418372"/>
                <a:gd name="connsiteX3" fmla="*/ 0 w 485947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947" h="1418372">
                  <a:moveTo>
                    <a:pt x="0" y="0"/>
                  </a:moveTo>
                  <a:lnTo>
                    <a:pt x="485948" y="0"/>
                  </a:lnTo>
                  <a:lnTo>
                    <a:pt x="485948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1AE7D2B-5950-F43D-98D4-91B01EB3706A}"/>
                </a:ext>
              </a:extLst>
            </p:cNvPr>
            <p:cNvSpPr/>
            <p:nvPr/>
          </p:nvSpPr>
          <p:spPr>
            <a:xfrm>
              <a:off x="6641817" y="1673380"/>
              <a:ext cx="559011" cy="1418372"/>
            </a:xfrm>
            <a:custGeom>
              <a:avLst/>
              <a:gdLst>
                <a:gd name="connsiteX0" fmla="*/ 0 w 559011"/>
                <a:gd name="connsiteY0" fmla="*/ 0 h 1418372"/>
                <a:gd name="connsiteX1" fmla="*/ 559012 w 559011"/>
                <a:gd name="connsiteY1" fmla="*/ 0 h 1418372"/>
                <a:gd name="connsiteX2" fmla="*/ 559012 w 559011"/>
                <a:gd name="connsiteY2" fmla="*/ 1418373 h 1418372"/>
                <a:gd name="connsiteX3" fmla="*/ 0 w 559011"/>
                <a:gd name="connsiteY3" fmla="*/ 1418373 h 14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011" h="1418372">
                  <a:moveTo>
                    <a:pt x="0" y="0"/>
                  </a:moveTo>
                  <a:lnTo>
                    <a:pt x="559012" y="0"/>
                  </a:lnTo>
                  <a:lnTo>
                    <a:pt x="559012" y="1418373"/>
                  </a:lnTo>
                  <a:lnTo>
                    <a:pt x="0" y="1418373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A8C9730-3020-EA7D-15F9-BA971E1535B6}"/>
                </a:ext>
              </a:extLst>
            </p:cNvPr>
            <p:cNvSpPr/>
            <p:nvPr/>
          </p:nvSpPr>
          <p:spPr>
            <a:xfrm>
              <a:off x="6688605" y="1729149"/>
              <a:ext cx="465325" cy="1306947"/>
            </a:xfrm>
            <a:custGeom>
              <a:avLst/>
              <a:gdLst>
                <a:gd name="connsiteX0" fmla="*/ 0 w 465325"/>
                <a:gd name="connsiteY0" fmla="*/ 0 h 1306947"/>
                <a:gd name="connsiteX1" fmla="*/ 465326 w 465325"/>
                <a:gd name="connsiteY1" fmla="*/ 0 h 1306947"/>
                <a:gd name="connsiteX2" fmla="*/ 465326 w 465325"/>
                <a:gd name="connsiteY2" fmla="*/ 1306947 h 1306947"/>
                <a:gd name="connsiteX3" fmla="*/ 0 w 465325"/>
                <a:gd name="connsiteY3" fmla="*/ 1306947 h 130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25" h="1306947">
                  <a:moveTo>
                    <a:pt x="0" y="0"/>
                  </a:moveTo>
                  <a:lnTo>
                    <a:pt x="465326" y="0"/>
                  </a:lnTo>
                  <a:lnTo>
                    <a:pt x="465326" y="1306947"/>
                  </a:lnTo>
                  <a:lnTo>
                    <a:pt x="0" y="1306947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6F55CF6-94D4-46AA-79F7-943CC1CECFF2}"/>
                </a:ext>
              </a:extLst>
            </p:cNvPr>
            <p:cNvSpPr/>
            <p:nvPr/>
          </p:nvSpPr>
          <p:spPr>
            <a:xfrm>
              <a:off x="6801472" y="1873503"/>
              <a:ext cx="239703" cy="1018128"/>
            </a:xfrm>
            <a:custGeom>
              <a:avLst/>
              <a:gdLst>
                <a:gd name="connsiteX0" fmla="*/ 143910 w 239703"/>
                <a:gd name="connsiteY0" fmla="*/ 0 h 1018128"/>
                <a:gd name="connsiteX1" fmla="*/ 239703 w 239703"/>
                <a:gd name="connsiteY1" fmla="*/ 0 h 1018128"/>
                <a:gd name="connsiteX2" fmla="*/ 239703 w 239703"/>
                <a:gd name="connsiteY2" fmla="*/ 1018128 h 1018128"/>
                <a:gd name="connsiteX3" fmla="*/ 143910 w 239703"/>
                <a:gd name="connsiteY3" fmla="*/ 1018128 h 1018128"/>
                <a:gd name="connsiteX4" fmla="*/ 95792 w 239703"/>
                <a:gd name="connsiteY4" fmla="*/ 1018128 h 1018128"/>
                <a:gd name="connsiteX5" fmla="*/ 0 w 239703"/>
                <a:gd name="connsiteY5" fmla="*/ 1018128 h 1018128"/>
                <a:gd name="connsiteX6" fmla="*/ 0 w 239703"/>
                <a:gd name="connsiteY6" fmla="*/ 0 h 1018128"/>
                <a:gd name="connsiteX7" fmla="*/ 95792 w 239703"/>
                <a:gd name="connsiteY7" fmla="*/ 0 h 101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703" h="1018128">
                  <a:moveTo>
                    <a:pt x="143910" y="0"/>
                  </a:moveTo>
                  <a:cubicBezTo>
                    <a:pt x="196815" y="0"/>
                    <a:pt x="239703" y="0"/>
                    <a:pt x="239703" y="0"/>
                  </a:cubicBezTo>
                  <a:lnTo>
                    <a:pt x="239703" y="1018128"/>
                  </a:lnTo>
                  <a:cubicBezTo>
                    <a:pt x="239703" y="1018128"/>
                    <a:pt x="196815" y="1018128"/>
                    <a:pt x="143910" y="1018128"/>
                  </a:cubicBezTo>
                  <a:lnTo>
                    <a:pt x="95792" y="1018128"/>
                  </a:lnTo>
                  <a:cubicBezTo>
                    <a:pt x="42888" y="1018128"/>
                    <a:pt x="0" y="1018128"/>
                    <a:pt x="0" y="1018128"/>
                  </a:cubicBezTo>
                  <a:lnTo>
                    <a:pt x="0" y="0"/>
                  </a:lnTo>
                  <a:cubicBezTo>
                    <a:pt x="0" y="0"/>
                    <a:pt x="42887" y="0"/>
                    <a:pt x="95792" y="0"/>
                  </a:cubicBez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21140F7-1C9C-2446-4FA2-527A3BF306B3}"/>
                </a:ext>
              </a:extLst>
            </p:cNvPr>
            <p:cNvSpPr/>
            <p:nvPr/>
          </p:nvSpPr>
          <p:spPr>
            <a:xfrm>
              <a:off x="6304659" y="3687241"/>
              <a:ext cx="94351" cy="1075116"/>
            </a:xfrm>
            <a:custGeom>
              <a:avLst/>
              <a:gdLst>
                <a:gd name="connsiteX0" fmla="*/ 0 w 94351"/>
                <a:gd name="connsiteY0" fmla="*/ 0 h 1075116"/>
                <a:gd name="connsiteX1" fmla="*/ 94351 w 94351"/>
                <a:gd name="connsiteY1" fmla="*/ 0 h 1075116"/>
                <a:gd name="connsiteX2" fmla="*/ 94351 w 94351"/>
                <a:gd name="connsiteY2" fmla="*/ 1075116 h 1075116"/>
                <a:gd name="connsiteX3" fmla="*/ 0 w 94351"/>
                <a:gd name="connsiteY3" fmla="*/ 1075116 h 107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1075116">
                  <a:moveTo>
                    <a:pt x="0" y="0"/>
                  </a:moveTo>
                  <a:lnTo>
                    <a:pt x="94351" y="0"/>
                  </a:lnTo>
                  <a:lnTo>
                    <a:pt x="94351" y="1075116"/>
                  </a:lnTo>
                  <a:lnTo>
                    <a:pt x="0" y="1075116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E4F39C1-7610-9801-8C1B-454F8A9908F6}"/>
                </a:ext>
              </a:extLst>
            </p:cNvPr>
            <p:cNvSpPr/>
            <p:nvPr/>
          </p:nvSpPr>
          <p:spPr>
            <a:xfrm>
              <a:off x="6274945" y="3687241"/>
              <a:ext cx="65524" cy="1075116"/>
            </a:xfrm>
            <a:custGeom>
              <a:avLst/>
              <a:gdLst>
                <a:gd name="connsiteX0" fmla="*/ 0 w 65524"/>
                <a:gd name="connsiteY0" fmla="*/ 0 h 1075116"/>
                <a:gd name="connsiteX1" fmla="*/ 65525 w 65524"/>
                <a:gd name="connsiteY1" fmla="*/ 0 h 1075116"/>
                <a:gd name="connsiteX2" fmla="*/ 65525 w 65524"/>
                <a:gd name="connsiteY2" fmla="*/ 1075116 h 1075116"/>
                <a:gd name="connsiteX3" fmla="*/ 0 w 65524"/>
                <a:gd name="connsiteY3" fmla="*/ 1075116 h 107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1075116">
                  <a:moveTo>
                    <a:pt x="0" y="0"/>
                  </a:moveTo>
                  <a:lnTo>
                    <a:pt x="65525" y="0"/>
                  </a:lnTo>
                  <a:lnTo>
                    <a:pt x="65525" y="1075116"/>
                  </a:lnTo>
                  <a:lnTo>
                    <a:pt x="0" y="1075116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B04570E-A279-B093-4B3F-CA2053EE6BC9}"/>
                </a:ext>
              </a:extLst>
            </p:cNvPr>
            <p:cNvSpPr/>
            <p:nvPr/>
          </p:nvSpPr>
          <p:spPr>
            <a:xfrm>
              <a:off x="6254656" y="3687130"/>
              <a:ext cx="1122014" cy="106103"/>
            </a:xfrm>
            <a:custGeom>
              <a:avLst/>
              <a:gdLst>
                <a:gd name="connsiteX0" fmla="*/ 0 w 1122014"/>
                <a:gd name="connsiteY0" fmla="*/ 0 h 106103"/>
                <a:gd name="connsiteX1" fmla="*/ 1122015 w 1122014"/>
                <a:gd name="connsiteY1" fmla="*/ 0 h 106103"/>
                <a:gd name="connsiteX2" fmla="*/ 1122015 w 1122014"/>
                <a:gd name="connsiteY2" fmla="*/ 106104 h 106103"/>
                <a:gd name="connsiteX3" fmla="*/ 0 w 1122014"/>
                <a:gd name="connsiteY3" fmla="*/ 106104 h 10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2014" h="106103">
                  <a:moveTo>
                    <a:pt x="0" y="0"/>
                  </a:moveTo>
                  <a:lnTo>
                    <a:pt x="1122015" y="0"/>
                  </a:lnTo>
                  <a:lnTo>
                    <a:pt x="1122015" y="106104"/>
                  </a:lnTo>
                  <a:lnTo>
                    <a:pt x="0" y="106104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7FD7CE78-A58B-8E30-9734-06A5388CED2D}"/>
                </a:ext>
              </a:extLst>
            </p:cNvPr>
            <p:cNvSpPr/>
            <p:nvPr/>
          </p:nvSpPr>
          <p:spPr>
            <a:xfrm>
              <a:off x="7418912" y="3793234"/>
              <a:ext cx="94351" cy="969012"/>
            </a:xfrm>
            <a:custGeom>
              <a:avLst/>
              <a:gdLst>
                <a:gd name="connsiteX0" fmla="*/ 0 w 94351"/>
                <a:gd name="connsiteY0" fmla="*/ 0 h 969012"/>
                <a:gd name="connsiteX1" fmla="*/ 94351 w 94351"/>
                <a:gd name="connsiteY1" fmla="*/ 0 h 969012"/>
                <a:gd name="connsiteX2" fmla="*/ 94351 w 94351"/>
                <a:gd name="connsiteY2" fmla="*/ 969013 h 969012"/>
                <a:gd name="connsiteX3" fmla="*/ 0 w 94351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969012">
                  <a:moveTo>
                    <a:pt x="0" y="0"/>
                  </a:moveTo>
                  <a:lnTo>
                    <a:pt x="94351" y="0"/>
                  </a:lnTo>
                  <a:lnTo>
                    <a:pt x="94351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C393737D-E32B-FBD7-C19E-B8A91EBAA569}"/>
                </a:ext>
              </a:extLst>
            </p:cNvPr>
            <p:cNvSpPr/>
            <p:nvPr/>
          </p:nvSpPr>
          <p:spPr>
            <a:xfrm>
              <a:off x="7389088" y="3793234"/>
              <a:ext cx="65524" cy="969012"/>
            </a:xfrm>
            <a:custGeom>
              <a:avLst/>
              <a:gdLst>
                <a:gd name="connsiteX0" fmla="*/ 0 w 65524"/>
                <a:gd name="connsiteY0" fmla="*/ 0 h 969012"/>
                <a:gd name="connsiteX1" fmla="*/ 65525 w 65524"/>
                <a:gd name="connsiteY1" fmla="*/ 0 h 969012"/>
                <a:gd name="connsiteX2" fmla="*/ 65525 w 65524"/>
                <a:gd name="connsiteY2" fmla="*/ 969013 h 969012"/>
                <a:gd name="connsiteX3" fmla="*/ 0 w 65524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969012">
                  <a:moveTo>
                    <a:pt x="0" y="0"/>
                  </a:moveTo>
                  <a:lnTo>
                    <a:pt x="65525" y="0"/>
                  </a:lnTo>
                  <a:lnTo>
                    <a:pt x="65525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1AFD5A41-EC30-5B0F-9F5E-F37BB4A968CA}"/>
                </a:ext>
              </a:extLst>
            </p:cNvPr>
            <p:cNvSpPr/>
            <p:nvPr/>
          </p:nvSpPr>
          <p:spPr>
            <a:xfrm>
              <a:off x="8015731" y="3793234"/>
              <a:ext cx="94351" cy="969012"/>
            </a:xfrm>
            <a:custGeom>
              <a:avLst/>
              <a:gdLst>
                <a:gd name="connsiteX0" fmla="*/ 0 w 94351"/>
                <a:gd name="connsiteY0" fmla="*/ 0 h 969012"/>
                <a:gd name="connsiteX1" fmla="*/ 94351 w 94351"/>
                <a:gd name="connsiteY1" fmla="*/ 0 h 969012"/>
                <a:gd name="connsiteX2" fmla="*/ 94351 w 94351"/>
                <a:gd name="connsiteY2" fmla="*/ 969013 h 969012"/>
                <a:gd name="connsiteX3" fmla="*/ 0 w 94351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969012">
                  <a:moveTo>
                    <a:pt x="0" y="0"/>
                  </a:moveTo>
                  <a:lnTo>
                    <a:pt x="94351" y="0"/>
                  </a:lnTo>
                  <a:lnTo>
                    <a:pt x="94351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EE08ECC1-B313-CAA3-2815-DAF82D729BA0}"/>
                </a:ext>
              </a:extLst>
            </p:cNvPr>
            <p:cNvSpPr/>
            <p:nvPr/>
          </p:nvSpPr>
          <p:spPr>
            <a:xfrm>
              <a:off x="7986017" y="3793234"/>
              <a:ext cx="65524" cy="969012"/>
            </a:xfrm>
            <a:custGeom>
              <a:avLst/>
              <a:gdLst>
                <a:gd name="connsiteX0" fmla="*/ 0 w 65524"/>
                <a:gd name="connsiteY0" fmla="*/ 0 h 969012"/>
                <a:gd name="connsiteX1" fmla="*/ 65525 w 65524"/>
                <a:gd name="connsiteY1" fmla="*/ 0 h 969012"/>
                <a:gd name="connsiteX2" fmla="*/ 65525 w 65524"/>
                <a:gd name="connsiteY2" fmla="*/ 969013 h 969012"/>
                <a:gd name="connsiteX3" fmla="*/ 0 w 65524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969012">
                  <a:moveTo>
                    <a:pt x="0" y="0"/>
                  </a:moveTo>
                  <a:lnTo>
                    <a:pt x="65525" y="0"/>
                  </a:lnTo>
                  <a:lnTo>
                    <a:pt x="65525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F60D7BF0-93C2-4BE2-52A1-A3462322D3AE}"/>
                </a:ext>
              </a:extLst>
            </p:cNvPr>
            <p:cNvSpPr/>
            <p:nvPr/>
          </p:nvSpPr>
          <p:spPr>
            <a:xfrm>
              <a:off x="6901588" y="3793234"/>
              <a:ext cx="94351" cy="969012"/>
            </a:xfrm>
            <a:custGeom>
              <a:avLst/>
              <a:gdLst>
                <a:gd name="connsiteX0" fmla="*/ 0 w 94351"/>
                <a:gd name="connsiteY0" fmla="*/ 0 h 969012"/>
                <a:gd name="connsiteX1" fmla="*/ 94351 w 94351"/>
                <a:gd name="connsiteY1" fmla="*/ 0 h 969012"/>
                <a:gd name="connsiteX2" fmla="*/ 94351 w 94351"/>
                <a:gd name="connsiteY2" fmla="*/ 969013 h 969012"/>
                <a:gd name="connsiteX3" fmla="*/ 0 w 94351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51" h="969012">
                  <a:moveTo>
                    <a:pt x="0" y="0"/>
                  </a:moveTo>
                  <a:lnTo>
                    <a:pt x="94351" y="0"/>
                  </a:lnTo>
                  <a:lnTo>
                    <a:pt x="94351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9B11AE92-53F7-52A7-1829-A8A002102078}"/>
                </a:ext>
              </a:extLst>
            </p:cNvPr>
            <p:cNvSpPr/>
            <p:nvPr/>
          </p:nvSpPr>
          <p:spPr>
            <a:xfrm>
              <a:off x="6871764" y="3793234"/>
              <a:ext cx="65524" cy="969012"/>
            </a:xfrm>
            <a:custGeom>
              <a:avLst/>
              <a:gdLst>
                <a:gd name="connsiteX0" fmla="*/ 0 w 65524"/>
                <a:gd name="connsiteY0" fmla="*/ 0 h 969012"/>
                <a:gd name="connsiteX1" fmla="*/ 65525 w 65524"/>
                <a:gd name="connsiteY1" fmla="*/ 0 h 969012"/>
                <a:gd name="connsiteX2" fmla="*/ 65525 w 65524"/>
                <a:gd name="connsiteY2" fmla="*/ 969013 h 969012"/>
                <a:gd name="connsiteX3" fmla="*/ 0 w 65524"/>
                <a:gd name="connsiteY3" fmla="*/ 969013 h 96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24" h="969012">
                  <a:moveTo>
                    <a:pt x="0" y="0"/>
                  </a:moveTo>
                  <a:lnTo>
                    <a:pt x="65525" y="0"/>
                  </a:lnTo>
                  <a:lnTo>
                    <a:pt x="65525" y="969013"/>
                  </a:lnTo>
                  <a:lnTo>
                    <a:pt x="0" y="969013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D484A81C-EE70-F327-C75A-11746C7027E6}"/>
                </a:ext>
              </a:extLst>
            </p:cNvPr>
            <p:cNvSpPr/>
            <p:nvPr/>
          </p:nvSpPr>
          <p:spPr>
            <a:xfrm>
              <a:off x="7376781" y="3687241"/>
              <a:ext cx="733411" cy="106103"/>
            </a:xfrm>
            <a:custGeom>
              <a:avLst/>
              <a:gdLst>
                <a:gd name="connsiteX0" fmla="*/ 0 w 733411"/>
                <a:gd name="connsiteY0" fmla="*/ 0 h 106103"/>
                <a:gd name="connsiteX1" fmla="*/ 733412 w 733411"/>
                <a:gd name="connsiteY1" fmla="*/ 0 h 106103"/>
                <a:gd name="connsiteX2" fmla="*/ 733412 w 733411"/>
                <a:gd name="connsiteY2" fmla="*/ 106104 h 106103"/>
                <a:gd name="connsiteX3" fmla="*/ 0 w 733411"/>
                <a:gd name="connsiteY3" fmla="*/ 106104 h 10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411" h="106103">
                  <a:moveTo>
                    <a:pt x="0" y="0"/>
                  </a:moveTo>
                  <a:lnTo>
                    <a:pt x="733412" y="0"/>
                  </a:lnTo>
                  <a:lnTo>
                    <a:pt x="733412" y="106104"/>
                  </a:lnTo>
                  <a:lnTo>
                    <a:pt x="0" y="106104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269D395-46C5-77F9-223C-F18145B5D5EC}"/>
                </a:ext>
              </a:extLst>
            </p:cNvPr>
            <p:cNvSpPr/>
            <p:nvPr/>
          </p:nvSpPr>
          <p:spPr>
            <a:xfrm>
              <a:off x="7329439" y="3030774"/>
              <a:ext cx="541050" cy="654138"/>
            </a:xfrm>
            <a:custGeom>
              <a:avLst/>
              <a:gdLst>
                <a:gd name="connsiteX0" fmla="*/ 0 w 541050"/>
                <a:gd name="connsiteY0" fmla="*/ 654139 h 654138"/>
                <a:gd name="connsiteX1" fmla="*/ 481513 w 541050"/>
                <a:gd name="connsiteY1" fmla="*/ 654139 h 654138"/>
                <a:gd name="connsiteX2" fmla="*/ 541050 w 541050"/>
                <a:gd name="connsiteY2" fmla="*/ 0 h 654138"/>
                <a:gd name="connsiteX3" fmla="*/ 59538 w 541050"/>
                <a:gd name="connsiteY3" fmla="*/ 0 h 654138"/>
                <a:gd name="connsiteX4" fmla="*/ 0 w 541050"/>
                <a:gd name="connsiteY4" fmla="*/ 654139 h 65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050" h="654138">
                  <a:moveTo>
                    <a:pt x="0" y="654139"/>
                  </a:moveTo>
                  <a:lnTo>
                    <a:pt x="481513" y="654139"/>
                  </a:lnTo>
                  <a:lnTo>
                    <a:pt x="541050" y="0"/>
                  </a:lnTo>
                  <a:lnTo>
                    <a:pt x="59538" y="0"/>
                  </a:lnTo>
                  <a:lnTo>
                    <a:pt x="0" y="654139"/>
                  </a:lnTo>
                  <a:close/>
                </a:path>
              </a:pathLst>
            </a:custGeom>
            <a:solidFill>
              <a:srgbClr val="E6E6E6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CCEB8308-DC61-FEAD-E300-67894813E7C8}"/>
                </a:ext>
              </a:extLst>
            </p:cNvPr>
            <p:cNvSpPr/>
            <p:nvPr/>
          </p:nvSpPr>
          <p:spPr>
            <a:xfrm>
              <a:off x="7304493" y="3030774"/>
              <a:ext cx="541050" cy="654138"/>
            </a:xfrm>
            <a:custGeom>
              <a:avLst/>
              <a:gdLst>
                <a:gd name="connsiteX0" fmla="*/ 0 w 541050"/>
                <a:gd name="connsiteY0" fmla="*/ 654139 h 654138"/>
                <a:gd name="connsiteX1" fmla="*/ 481513 w 541050"/>
                <a:gd name="connsiteY1" fmla="*/ 654139 h 654138"/>
                <a:gd name="connsiteX2" fmla="*/ 541050 w 541050"/>
                <a:gd name="connsiteY2" fmla="*/ 0 h 654138"/>
                <a:gd name="connsiteX3" fmla="*/ 59538 w 541050"/>
                <a:gd name="connsiteY3" fmla="*/ 0 h 654138"/>
                <a:gd name="connsiteX4" fmla="*/ 0 w 541050"/>
                <a:gd name="connsiteY4" fmla="*/ 654139 h 65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050" h="654138">
                  <a:moveTo>
                    <a:pt x="0" y="654139"/>
                  </a:moveTo>
                  <a:lnTo>
                    <a:pt x="481513" y="654139"/>
                  </a:lnTo>
                  <a:lnTo>
                    <a:pt x="541050" y="0"/>
                  </a:lnTo>
                  <a:lnTo>
                    <a:pt x="59538" y="0"/>
                  </a:lnTo>
                  <a:lnTo>
                    <a:pt x="0" y="654139"/>
                  </a:lnTo>
                  <a:close/>
                </a:path>
              </a:pathLst>
            </a:custGeom>
            <a:solidFill>
              <a:srgbClr val="F0F0F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60A5367-E4EE-DC5F-CB3C-CA92820AA7BF}"/>
                </a:ext>
              </a:extLst>
            </p:cNvPr>
            <p:cNvSpPr/>
            <p:nvPr/>
          </p:nvSpPr>
          <p:spPr>
            <a:xfrm>
              <a:off x="7383544" y="3103173"/>
              <a:ext cx="382948" cy="509341"/>
            </a:xfrm>
            <a:custGeom>
              <a:avLst/>
              <a:gdLst>
                <a:gd name="connsiteX0" fmla="*/ 336604 w 382948"/>
                <a:gd name="connsiteY0" fmla="*/ 509341 h 509341"/>
                <a:gd name="connsiteX1" fmla="*/ 382949 w 382948"/>
                <a:gd name="connsiteY1" fmla="*/ 0 h 509341"/>
                <a:gd name="connsiteX2" fmla="*/ 46344 w 382948"/>
                <a:gd name="connsiteY2" fmla="*/ 0 h 509341"/>
                <a:gd name="connsiteX3" fmla="*/ 0 w 382948"/>
                <a:gd name="connsiteY3" fmla="*/ 509341 h 509341"/>
                <a:gd name="connsiteX4" fmla="*/ 336604 w 382948"/>
                <a:gd name="connsiteY4" fmla="*/ 509341 h 50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2948" h="509341">
                  <a:moveTo>
                    <a:pt x="336604" y="509341"/>
                  </a:moveTo>
                  <a:lnTo>
                    <a:pt x="382949" y="0"/>
                  </a:lnTo>
                  <a:lnTo>
                    <a:pt x="46344" y="0"/>
                  </a:lnTo>
                  <a:lnTo>
                    <a:pt x="0" y="509341"/>
                  </a:lnTo>
                  <a:lnTo>
                    <a:pt x="336604" y="50934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C496A482-F160-20C9-CA1A-A83723C054ED}"/>
                </a:ext>
              </a:extLst>
            </p:cNvPr>
            <p:cNvSpPr/>
            <p:nvPr/>
          </p:nvSpPr>
          <p:spPr>
            <a:xfrm>
              <a:off x="4810672" y="1472371"/>
              <a:ext cx="796053" cy="3289874"/>
            </a:xfrm>
            <a:custGeom>
              <a:avLst/>
              <a:gdLst>
                <a:gd name="connsiteX0" fmla="*/ 0 w 796053"/>
                <a:gd name="connsiteY0" fmla="*/ 0 h 3289874"/>
                <a:gd name="connsiteX1" fmla="*/ 796054 w 796053"/>
                <a:gd name="connsiteY1" fmla="*/ 0 h 3289874"/>
                <a:gd name="connsiteX2" fmla="*/ 796054 w 796053"/>
                <a:gd name="connsiteY2" fmla="*/ 3289875 h 3289874"/>
                <a:gd name="connsiteX3" fmla="*/ 0 w 796053"/>
                <a:gd name="connsiteY3" fmla="*/ 3289875 h 328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53" h="3289874">
                  <a:moveTo>
                    <a:pt x="0" y="0"/>
                  </a:moveTo>
                  <a:lnTo>
                    <a:pt x="796054" y="0"/>
                  </a:lnTo>
                  <a:lnTo>
                    <a:pt x="796054" y="3289875"/>
                  </a:lnTo>
                  <a:lnTo>
                    <a:pt x="0" y="3289875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7D28381-6356-DC81-11B6-2ED6B43B504D}"/>
                </a:ext>
              </a:extLst>
            </p:cNvPr>
            <p:cNvSpPr/>
            <p:nvPr/>
          </p:nvSpPr>
          <p:spPr>
            <a:xfrm>
              <a:off x="4886840" y="1538894"/>
              <a:ext cx="643717" cy="3156829"/>
            </a:xfrm>
            <a:custGeom>
              <a:avLst/>
              <a:gdLst>
                <a:gd name="connsiteX0" fmla="*/ 0 w 643717"/>
                <a:gd name="connsiteY0" fmla="*/ 0 h 3156829"/>
                <a:gd name="connsiteX1" fmla="*/ 643717 w 643717"/>
                <a:gd name="connsiteY1" fmla="*/ 0 h 3156829"/>
                <a:gd name="connsiteX2" fmla="*/ 643717 w 643717"/>
                <a:gd name="connsiteY2" fmla="*/ 3156830 h 3156829"/>
                <a:gd name="connsiteX3" fmla="*/ 0 w 643717"/>
                <a:gd name="connsiteY3" fmla="*/ 3156830 h 315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3156829">
                  <a:moveTo>
                    <a:pt x="0" y="0"/>
                  </a:moveTo>
                  <a:lnTo>
                    <a:pt x="643717" y="0"/>
                  </a:lnTo>
                  <a:lnTo>
                    <a:pt x="643717" y="3156830"/>
                  </a:lnTo>
                  <a:lnTo>
                    <a:pt x="0" y="3156830"/>
                  </a:lnTo>
                  <a:close/>
                </a:path>
              </a:pathLst>
            </a:custGeom>
            <a:solidFill>
              <a:srgbClr val="FAFAFA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AC0F3BC1-7FD1-B180-8222-777208622F42}"/>
                </a:ext>
              </a:extLst>
            </p:cNvPr>
            <p:cNvSpPr/>
            <p:nvPr/>
          </p:nvSpPr>
          <p:spPr>
            <a:xfrm>
              <a:off x="3980803" y="1472371"/>
              <a:ext cx="796053" cy="3289874"/>
            </a:xfrm>
            <a:custGeom>
              <a:avLst/>
              <a:gdLst>
                <a:gd name="connsiteX0" fmla="*/ 0 w 796053"/>
                <a:gd name="connsiteY0" fmla="*/ 0 h 3289874"/>
                <a:gd name="connsiteX1" fmla="*/ 796054 w 796053"/>
                <a:gd name="connsiteY1" fmla="*/ 0 h 3289874"/>
                <a:gd name="connsiteX2" fmla="*/ 796054 w 796053"/>
                <a:gd name="connsiteY2" fmla="*/ 3289875 h 3289874"/>
                <a:gd name="connsiteX3" fmla="*/ 0 w 796053"/>
                <a:gd name="connsiteY3" fmla="*/ 3289875 h 328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53" h="3289874">
                  <a:moveTo>
                    <a:pt x="0" y="0"/>
                  </a:moveTo>
                  <a:lnTo>
                    <a:pt x="796054" y="0"/>
                  </a:lnTo>
                  <a:lnTo>
                    <a:pt x="796054" y="3289875"/>
                  </a:lnTo>
                  <a:lnTo>
                    <a:pt x="0" y="3289875"/>
                  </a:lnTo>
                  <a:close/>
                </a:path>
              </a:pathLst>
            </a:custGeom>
            <a:solidFill>
              <a:srgbClr val="EBEBEB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670EAD57-1F0B-A4D2-5B30-D59A6049EEDC}"/>
                </a:ext>
              </a:extLst>
            </p:cNvPr>
            <p:cNvSpPr/>
            <p:nvPr/>
          </p:nvSpPr>
          <p:spPr>
            <a:xfrm>
              <a:off x="4776856" y="1485343"/>
              <a:ext cx="33815" cy="3264042"/>
            </a:xfrm>
            <a:custGeom>
              <a:avLst/>
              <a:gdLst>
                <a:gd name="connsiteX0" fmla="*/ 0 w 33815"/>
                <a:gd name="connsiteY0" fmla="*/ 0 h 3264042"/>
                <a:gd name="connsiteX1" fmla="*/ 33816 w 33815"/>
                <a:gd name="connsiteY1" fmla="*/ 0 h 3264042"/>
                <a:gd name="connsiteX2" fmla="*/ 33816 w 33815"/>
                <a:gd name="connsiteY2" fmla="*/ 3264042 h 3264042"/>
                <a:gd name="connsiteX3" fmla="*/ 0 w 33815"/>
                <a:gd name="connsiteY3" fmla="*/ 3264042 h 326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15" h="3264042">
                  <a:moveTo>
                    <a:pt x="0" y="0"/>
                  </a:moveTo>
                  <a:lnTo>
                    <a:pt x="33816" y="0"/>
                  </a:lnTo>
                  <a:lnTo>
                    <a:pt x="33816" y="3264042"/>
                  </a:lnTo>
                  <a:lnTo>
                    <a:pt x="0" y="3264042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C5B86987-85DD-40B5-7FED-B56C20E8D94E}"/>
                </a:ext>
              </a:extLst>
            </p:cNvPr>
            <p:cNvSpPr/>
            <p:nvPr/>
          </p:nvSpPr>
          <p:spPr>
            <a:xfrm>
              <a:off x="4056971" y="1538894"/>
              <a:ext cx="643717" cy="3156829"/>
            </a:xfrm>
            <a:custGeom>
              <a:avLst/>
              <a:gdLst>
                <a:gd name="connsiteX0" fmla="*/ 0 w 643717"/>
                <a:gd name="connsiteY0" fmla="*/ 0 h 3156829"/>
                <a:gd name="connsiteX1" fmla="*/ 643717 w 643717"/>
                <a:gd name="connsiteY1" fmla="*/ 0 h 3156829"/>
                <a:gd name="connsiteX2" fmla="*/ 643717 w 643717"/>
                <a:gd name="connsiteY2" fmla="*/ 3156830 h 3156829"/>
                <a:gd name="connsiteX3" fmla="*/ 0 w 643717"/>
                <a:gd name="connsiteY3" fmla="*/ 3156830 h 315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3156829">
                  <a:moveTo>
                    <a:pt x="0" y="0"/>
                  </a:moveTo>
                  <a:lnTo>
                    <a:pt x="643717" y="0"/>
                  </a:lnTo>
                  <a:lnTo>
                    <a:pt x="643717" y="3156830"/>
                  </a:lnTo>
                  <a:lnTo>
                    <a:pt x="0" y="3156830"/>
                  </a:lnTo>
                  <a:close/>
                </a:path>
              </a:pathLst>
            </a:custGeom>
            <a:solidFill>
              <a:srgbClr val="FAFAFA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C3A847C0-6EEC-D683-1BB9-E5AED9021427}"/>
                </a:ext>
              </a:extLst>
            </p:cNvPr>
            <p:cNvSpPr/>
            <p:nvPr/>
          </p:nvSpPr>
          <p:spPr>
            <a:xfrm>
              <a:off x="3878247" y="1418266"/>
              <a:ext cx="1831034" cy="29602"/>
            </a:xfrm>
            <a:custGeom>
              <a:avLst/>
              <a:gdLst>
                <a:gd name="connsiteX0" fmla="*/ 1818839 w 1831034"/>
                <a:gd name="connsiteY0" fmla="*/ 0 h 29602"/>
                <a:gd name="connsiteX1" fmla="*/ 1831035 w 1831034"/>
                <a:gd name="connsiteY1" fmla="*/ 0 h 29602"/>
                <a:gd name="connsiteX2" fmla="*/ 1831035 w 1831034"/>
                <a:gd name="connsiteY2" fmla="*/ 29603 h 29602"/>
                <a:gd name="connsiteX3" fmla="*/ 1818839 w 1831034"/>
                <a:gd name="connsiteY3" fmla="*/ 29603 h 29602"/>
                <a:gd name="connsiteX4" fmla="*/ 12196 w 1831034"/>
                <a:gd name="connsiteY4" fmla="*/ 29603 h 29602"/>
                <a:gd name="connsiteX5" fmla="*/ 0 w 1831034"/>
                <a:gd name="connsiteY5" fmla="*/ 29603 h 29602"/>
                <a:gd name="connsiteX6" fmla="*/ 0 w 1831034"/>
                <a:gd name="connsiteY6" fmla="*/ 0 h 29602"/>
                <a:gd name="connsiteX7" fmla="*/ 12196 w 1831034"/>
                <a:gd name="connsiteY7" fmla="*/ 0 h 2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1034" h="29602">
                  <a:moveTo>
                    <a:pt x="1818839" y="0"/>
                  </a:moveTo>
                  <a:cubicBezTo>
                    <a:pt x="1825574" y="0"/>
                    <a:pt x="1831035" y="0"/>
                    <a:pt x="1831035" y="0"/>
                  </a:cubicBezTo>
                  <a:lnTo>
                    <a:pt x="1831035" y="29603"/>
                  </a:lnTo>
                  <a:cubicBezTo>
                    <a:pt x="1831035" y="29603"/>
                    <a:pt x="1825574" y="29603"/>
                    <a:pt x="1818839" y="29603"/>
                  </a:cubicBezTo>
                  <a:lnTo>
                    <a:pt x="12196" y="29603"/>
                  </a:lnTo>
                  <a:cubicBezTo>
                    <a:pt x="5460" y="29603"/>
                    <a:pt x="0" y="29603"/>
                    <a:pt x="0" y="29603"/>
                  </a:cubicBezTo>
                  <a:lnTo>
                    <a:pt x="0" y="0"/>
                  </a:lnTo>
                  <a:cubicBezTo>
                    <a:pt x="0" y="0"/>
                    <a:pt x="5460" y="0"/>
                    <a:pt x="12196" y="0"/>
                  </a:cubicBez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544CEC3D-2228-9E9C-D353-79410BB9EC45}"/>
                </a:ext>
              </a:extLst>
            </p:cNvPr>
            <p:cNvSpPr/>
            <p:nvPr/>
          </p:nvSpPr>
          <p:spPr>
            <a:xfrm>
              <a:off x="4886840" y="1539005"/>
              <a:ext cx="643717" cy="62863"/>
            </a:xfrm>
            <a:custGeom>
              <a:avLst/>
              <a:gdLst>
                <a:gd name="connsiteX0" fmla="*/ 0 w 643717"/>
                <a:gd name="connsiteY0" fmla="*/ 0 h 62863"/>
                <a:gd name="connsiteX1" fmla="*/ 643717 w 643717"/>
                <a:gd name="connsiteY1" fmla="*/ 0 h 62863"/>
                <a:gd name="connsiteX2" fmla="*/ 643717 w 643717"/>
                <a:gd name="connsiteY2" fmla="*/ 62864 h 62863"/>
                <a:gd name="connsiteX3" fmla="*/ 0 w 643717"/>
                <a:gd name="connsiteY3" fmla="*/ 62864 h 6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62863">
                  <a:moveTo>
                    <a:pt x="0" y="0"/>
                  </a:moveTo>
                  <a:lnTo>
                    <a:pt x="643717" y="0"/>
                  </a:lnTo>
                  <a:lnTo>
                    <a:pt x="643717" y="62864"/>
                  </a:lnTo>
                  <a:lnTo>
                    <a:pt x="0" y="62864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EA2951B6-B257-57DE-FCB1-BAA2576AA6F3}"/>
                </a:ext>
              </a:extLst>
            </p:cNvPr>
            <p:cNvSpPr/>
            <p:nvPr/>
          </p:nvSpPr>
          <p:spPr>
            <a:xfrm>
              <a:off x="4886730" y="1538894"/>
              <a:ext cx="643717" cy="105992"/>
            </a:xfrm>
            <a:custGeom>
              <a:avLst/>
              <a:gdLst>
                <a:gd name="connsiteX0" fmla="*/ 0 w 643717"/>
                <a:gd name="connsiteY0" fmla="*/ 0 h 105992"/>
                <a:gd name="connsiteX1" fmla="*/ 643717 w 643717"/>
                <a:gd name="connsiteY1" fmla="*/ 0 h 105992"/>
                <a:gd name="connsiteX2" fmla="*/ 643717 w 643717"/>
                <a:gd name="connsiteY2" fmla="*/ 105993 h 105992"/>
                <a:gd name="connsiteX3" fmla="*/ 0 w 643717"/>
                <a:gd name="connsiteY3" fmla="*/ 105993 h 10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105992">
                  <a:moveTo>
                    <a:pt x="0" y="0"/>
                  </a:moveTo>
                  <a:lnTo>
                    <a:pt x="643717" y="0"/>
                  </a:lnTo>
                  <a:lnTo>
                    <a:pt x="643717" y="105993"/>
                  </a:lnTo>
                  <a:lnTo>
                    <a:pt x="0" y="10599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8648AB7E-CDAA-6095-AC32-3DDACBD9C83E}"/>
                </a:ext>
              </a:extLst>
            </p:cNvPr>
            <p:cNvSpPr/>
            <p:nvPr/>
          </p:nvSpPr>
          <p:spPr>
            <a:xfrm>
              <a:off x="4056971" y="1538894"/>
              <a:ext cx="643717" cy="231609"/>
            </a:xfrm>
            <a:custGeom>
              <a:avLst/>
              <a:gdLst>
                <a:gd name="connsiteX0" fmla="*/ 0 w 643717"/>
                <a:gd name="connsiteY0" fmla="*/ 0 h 231609"/>
                <a:gd name="connsiteX1" fmla="*/ 643717 w 643717"/>
                <a:gd name="connsiteY1" fmla="*/ 0 h 231609"/>
                <a:gd name="connsiteX2" fmla="*/ 643717 w 643717"/>
                <a:gd name="connsiteY2" fmla="*/ 231609 h 231609"/>
                <a:gd name="connsiteX3" fmla="*/ 0 w 643717"/>
                <a:gd name="connsiteY3" fmla="*/ 231609 h 231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17" h="231609">
                  <a:moveTo>
                    <a:pt x="0" y="0"/>
                  </a:moveTo>
                  <a:lnTo>
                    <a:pt x="643717" y="0"/>
                  </a:lnTo>
                  <a:lnTo>
                    <a:pt x="643717" y="231609"/>
                  </a:lnTo>
                  <a:lnTo>
                    <a:pt x="0" y="231609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7" name="图形 1113">
              <a:extLst>
                <a:ext uri="{FF2B5EF4-FFF2-40B4-BE49-F238E27FC236}">
                  <a16:creationId xmlns:a16="http://schemas.microsoft.com/office/drawing/2014/main" id="{34606BEB-D3A9-E3B2-E2A5-DF2127C7EFD0}"/>
                </a:ext>
              </a:extLst>
            </p:cNvPr>
            <p:cNvGrpSpPr/>
            <p:nvPr/>
          </p:nvGrpSpPr>
          <p:grpSpPr>
            <a:xfrm>
              <a:off x="5438978" y="1349194"/>
              <a:ext cx="250235" cy="3372584"/>
              <a:chOff x="5438978" y="1349194"/>
              <a:chExt cx="250235" cy="3372584"/>
            </a:xfrm>
          </p:grpSpPr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0D3D03E1-41E6-1A8E-15B0-5DEB121D14F1}"/>
                  </a:ext>
                </a:extLst>
              </p:cNvPr>
              <p:cNvSpPr/>
              <p:nvPr/>
            </p:nvSpPr>
            <p:spPr>
              <a:xfrm>
                <a:off x="5438978" y="1349194"/>
                <a:ext cx="122845" cy="3372584"/>
              </a:xfrm>
              <a:custGeom>
                <a:avLst/>
                <a:gdLst>
                  <a:gd name="connsiteX0" fmla="*/ 0 w 122845"/>
                  <a:gd name="connsiteY0" fmla="*/ 0 h 3372584"/>
                  <a:gd name="connsiteX1" fmla="*/ 122845 w 122845"/>
                  <a:gd name="connsiteY1" fmla="*/ 0 h 3372584"/>
                  <a:gd name="connsiteX2" fmla="*/ 122845 w 122845"/>
                  <a:gd name="connsiteY2" fmla="*/ 3372585 h 3372584"/>
                  <a:gd name="connsiteX3" fmla="*/ 0 w 12284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5" h="3372584">
                    <a:moveTo>
                      <a:pt x="0" y="0"/>
                    </a:moveTo>
                    <a:lnTo>
                      <a:pt x="122845" y="0"/>
                    </a:lnTo>
                    <a:lnTo>
                      <a:pt x="12284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B93B9F6-3EE1-15A7-35F4-D4CE5677C79D}"/>
                  </a:ext>
                </a:extLst>
              </p:cNvPr>
              <p:cNvSpPr/>
              <p:nvPr/>
            </p:nvSpPr>
            <p:spPr>
              <a:xfrm>
                <a:off x="5471463" y="1349194"/>
                <a:ext cx="57985" cy="3372584"/>
              </a:xfrm>
              <a:custGeom>
                <a:avLst/>
                <a:gdLst>
                  <a:gd name="connsiteX0" fmla="*/ 0 w 57985"/>
                  <a:gd name="connsiteY0" fmla="*/ 0 h 3372584"/>
                  <a:gd name="connsiteX1" fmla="*/ 57985 w 57985"/>
                  <a:gd name="connsiteY1" fmla="*/ 0 h 3372584"/>
                  <a:gd name="connsiteX2" fmla="*/ 57985 w 57985"/>
                  <a:gd name="connsiteY2" fmla="*/ 3372585 h 3372584"/>
                  <a:gd name="connsiteX3" fmla="*/ 0 w 5798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5" h="3372584">
                    <a:moveTo>
                      <a:pt x="0" y="0"/>
                    </a:moveTo>
                    <a:lnTo>
                      <a:pt x="57985" y="0"/>
                    </a:lnTo>
                    <a:lnTo>
                      <a:pt x="5798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B07B4171-ED31-E5F9-7C49-89061D61BFF4}"/>
                  </a:ext>
                </a:extLst>
              </p:cNvPr>
              <p:cNvSpPr/>
              <p:nvPr/>
            </p:nvSpPr>
            <p:spPr>
              <a:xfrm>
                <a:off x="5504946" y="1349194"/>
                <a:ext cx="122845" cy="3372584"/>
              </a:xfrm>
              <a:custGeom>
                <a:avLst/>
                <a:gdLst>
                  <a:gd name="connsiteX0" fmla="*/ 0 w 122845"/>
                  <a:gd name="connsiteY0" fmla="*/ 0 h 3372584"/>
                  <a:gd name="connsiteX1" fmla="*/ 122845 w 122845"/>
                  <a:gd name="connsiteY1" fmla="*/ 0 h 3372584"/>
                  <a:gd name="connsiteX2" fmla="*/ 122845 w 122845"/>
                  <a:gd name="connsiteY2" fmla="*/ 3372585 h 3372584"/>
                  <a:gd name="connsiteX3" fmla="*/ 0 w 12284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5" h="3372584">
                    <a:moveTo>
                      <a:pt x="0" y="0"/>
                    </a:moveTo>
                    <a:lnTo>
                      <a:pt x="122845" y="0"/>
                    </a:lnTo>
                    <a:lnTo>
                      <a:pt x="12284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E6ADF8BA-F524-60FD-5DA3-9D788CB0D6D3}"/>
                  </a:ext>
                </a:extLst>
              </p:cNvPr>
              <p:cNvSpPr/>
              <p:nvPr/>
            </p:nvSpPr>
            <p:spPr>
              <a:xfrm>
                <a:off x="5537321" y="1349194"/>
                <a:ext cx="57985" cy="3372584"/>
              </a:xfrm>
              <a:custGeom>
                <a:avLst/>
                <a:gdLst>
                  <a:gd name="connsiteX0" fmla="*/ 0 w 57985"/>
                  <a:gd name="connsiteY0" fmla="*/ 0 h 3372584"/>
                  <a:gd name="connsiteX1" fmla="*/ 57985 w 57985"/>
                  <a:gd name="connsiteY1" fmla="*/ 0 h 3372584"/>
                  <a:gd name="connsiteX2" fmla="*/ 57985 w 57985"/>
                  <a:gd name="connsiteY2" fmla="*/ 3372585 h 3372584"/>
                  <a:gd name="connsiteX3" fmla="*/ 0 w 5798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85" h="3372584">
                    <a:moveTo>
                      <a:pt x="0" y="0"/>
                    </a:moveTo>
                    <a:lnTo>
                      <a:pt x="57985" y="0"/>
                    </a:lnTo>
                    <a:lnTo>
                      <a:pt x="5798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6F3DD779-E5B2-23C5-38A6-2142681E70C9}"/>
                  </a:ext>
                </a:extLst>
              </p:cNvPr>
              <p:cNvSpPr/>
              <p:nvPr/>
            </p:nvSpPr>
            <p:spPr>
              <a:xfrm>
                <a:off x="5566369" y="1349194"/>
                <a:ext cx="122845" cy="3372584"/>
              </a:xfrm>
              <a:custGeom>
                <a:avLst/>
                <a:gdLst>
                  <a:gd name="connsiteX0" fmla="*/ 0 w 122845"/>
                  <a:gd name="connsiteY0" fmla="*/ 0 h 3372584"/>
                  <a:gd name="connsiteX1" fmla="*/ 122845 w 122845"/>
                  <a:gd name="connsiteY1" fmla="*/ 0 h 3372584"/>
                  <a:gd name="connsiteX2" fmla="*/ 122845 w 122845"/>
                  <a:gd name="connsiteY2" fmla="*/ 3372585 h 3372584"/>
                  <a:gd name="connsiteX3" fmla="*/ 0 w 122845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5" h="3372584">
                    <a:moveTo>
                      <a:pt x="0" y="0"/>
                    </a:moveTo>
                    <a:lnTo>
                      <a:pt x="122845" y="0"/>
                    </a:lnTo>
                    <a:lnTo>
                      <a:pt x="122845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8" name="图形 1113">
              <a:extLst>
                <a:ext uri="{FF2B5EF4-FFF2-40B4-BE49-F238E27FC236}">
                  <a16:creationId xmlns:a16="http://schemas.microsoft.com/office/drawing/2014/main" id="{B8DE226A-1A75-E209-79EA-A00C4AE07824}"/>
                </a:ext>
              </a:extLst>
            </p:cNvPr>
            <p:cNvGrpSpPr/>
            <p:nvPr/>
          </p:nvGrpSpPr>
          <p:grpSpPr>
            <a:xfrm>
              <a:off x="3900199" y="1349194"/>
              <a:ext cx="525750" cy="3372584"/>
              <a:chOff x="3900199" y="1349194"/>
              <a:chExt cx="525750" cy="3372584"/>
            </a:xfrm>
          </p:grpSpPr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30B6217-4961-6D6E-2223-0B967042FDD4}"/>
                  </a:ext>
                </a:extLst>
              </p:cNvPr>
              <p:cNvSpPr/>
              <p:nvPr/>
            </p:nvSpPr>
            <p:spPr>
              <a:xfrm>
                <a:off x="3900199" y="1349194"/>
                <a:ext cx="258107" cy="3372584"/>
              </a:xfrm>
              <a:custGeom>
                <a:avLst/>
                <a:gdLst>
                  <a:gd name="connsiteX0" fmla="*/ 0 w 258107"/>
                  <a:gd name="connsiteY0" fmla="*/ 0 h 3372584"/>
                  <a:gd name="connsiteX1" fmla="*/ 258108 w 258107"/>
                  <a:gd name="connsiteY1" fmla="*/ 0 h 3372584"/>
                  <a:gd name="connsiteX2" fmla="*/ 258108 w 258107"/>
                  <a:gd name="connsiteY2" fmla="*/ 3372585 h 3372584"/>
                  <a:gd name="connsiteX3" fmla="*/ 0 w 25810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107" h="3372584">
                    <a:moveTo>
                      <a:pt x="0" y="0"/>
                    </a:moveTo>
                    <a:lnTo>
                      <a:pt x="258108" y="0"/>
                    </a:lnTo>
                    <a:lnTo>
                      <a:pt x="258108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87D3D7B8-F1CE-51AD-BD0E-F6A40EF20AA7}"/>
                  </a:ext>
                </a:extLst>
              </p:cNvPr>
              <p:cNvSpPr/>
              <p:nvPr/>
            </p:nvSpPr>
            <p:spPr>
              <a:xfrm>
                <a:off x="3968385" y="1349194"/>
                <a:ext cx="121847" cy="3372584"/>
              </a:xfrm>
              <a:custGeom>
                <a:avLst/>
                <a:gdLst>
                  <a:gd name="connsiteX0" fmla="*/ 0 w 121847"/>
                  <a:gd name="connsiteY0" fmla="*/ 0 h 3372584"/>
                  <a:gd name="connsiteX1" fmla="*/ 121847 w 121847"/>
                  <a:gd name="connsiteY1" fmla="*/ 0 h 3372584"/>
                  <a:gd name="connsiteX2" fmla="*/ 121847 w 121847"/>
                  <a:gd name="connsiteY2" fmla="*/ 3372585 h 3372584"/>
                  <a:gd name="connsiteX3" fmla="*/ 0 w 12184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47" h="3372584">
                    <a:moveTo>
                      <a:pt x="0" y="0"/>
                    </a:moveTo>
                    <a:lnTo>
                      <a:pt x="121847" y="0"/>
                    </a:lnTo>
                    <a:lnTo>
                      <a:pt x="121847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2DB64034-AD87-C0DF-E878-F697A69C8400}"/>
                  </a:ext>
                </a:extLst>
              </p:cNvPr>
              <p:cNvSpPr/>
              <p:nvPr/>
            </p:nvSpPr>
            <p:spPr>
              <a:xfrm>
                <a:off x="4038677" y="1349194"/>
                <a:ext cx="258107" cy="3372584"/>
              </a:xfrm>
              <a:custGeom>
                <a:avLst/>
                <a:gdLst>
                  <a:gd name="connsiteX0" fmla="*/ 0 w 258107"/>
                  <a:gd name="connsiteY0" fmla="*/ 0 h 3372584"/>
                  <a:gd name="connsiteX1" fmla="*/ 258108 w 258107"/>
                  <a:gd name="connsiteY1" fmla="*/ 0 h 3372584"/>
                  <a:gd name="connsiteX2" fmla="*/ 258108 w 258107"/>
                  <a:gd name="connsiteY2" fmla="*/ 3372585 h 3372584"/>
                  <a:gd name="connsiteX3" fmla="*/ 0 w 25810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107" h="3372584">
                    <a:moveTo>
                      <a:pt x="0" y="0"/>
                    </a:moveTo>
                    <a:lnTo>
                      <a:pt x="258108" y="0"/>
                    </a:lnTo>
                    <a:lnTo>
                      <a:pt x="258108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2FD59705-5C2E-9C00-F5C3-6A9836383073}"/>
                  </a:ext>
                </a:extLst>
              </p:cNvPr>
              <p:cNvSpPr/>
              <p:nvPr/>
            </p:nvSpPr>
            <p:spPr>
              <a:xfrm>
                <a:off x="4106863" y="1349194"/>
                <a:ext cx="121847" cy="3372584"/>
              </a:xfrm>
              <a:custGeom>
                <a:avLst/>
                <a:gdLst>
                  <a:gd name="connsiteX0" fmla="*/ 0 w 121847"/>
                  <a:gd name="connsiteY0" fmla="*/ 0 h 3372584"/>
                  <a:gd name="connsiteX1" fmla="*/ 121847 w 121847"/>
                  <a:gd name="connsiteY1" fmla="*/ 0 h 3372584"/>
                  <a:gd name="connsiteX2" fmla="*/ 121847 w 121847"/>
                  <a:gd name="connsiteY2" fmla="*/ 3372585 h 3372584"/>
                  <a:gd name="connsiteX3" fmla="*/ 0 w 12184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847" h="3372584">
                    <a:moveTo>
                      <a:pt x="0" y="0"/>
                    </a:moveTo>
                    <a:lnTo>
                      <a:pt x="121847" y="0"/>
                    </a:lnTo>
                    <a:lnTo>
                      <a:pt x="121847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0F0F0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76F29889-7420-0AFB-D2E3-7C256B2A67D7}"/>
                  </a:ext>
                </a:extLst>
              </p:cNvPr>
              <p:cNvSpPr/>
              <p:nvPr/>
            </p:nvSpPr>
            <p:spPr>
              <a:xfrm>
                <a:off x="4167842" y="1349194"/>
                <a:ext cx="258107" cy="3372584"/>
              </a:xfrm>
              <a:custGeom>
                <a:avLst/>
                <a:gdLst>
                  <a:gd name="connsiteX0" fmla="*/ 0 w 258107"/>
                  <a:gd name="connsiteY0" fmla="*/ 0 h 3372584"/>
                  <a:gd name="connsiteX1" fmla="*/ 258108 w 258107"/>
                  <a:gd name="connsiteY1" fmla="*/ 0 h 3372584"/>
                  <a:gd name="connsiteX2" fmla="*/ 258108 w 258107"/>
                  <a:gd name="connsiteY2" fmla="*/ 3372585 h 3372584"/>
                  <a:gd name="connsiteX3" fmla="*/ 0 w 258107"/>
                  <a:gd name="connsiteY3" fmla="*/ 3372585 h 33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107" h="3372584">
                    <a:moveTo>
                      <a:pt x="0" y="0"/>
                    </a:moveTo>
                    <a:lnTo>
                      <a:pt x="258108" y="0"/>
                    </a:lnTo>
                    <a:lnTo>
                      <a:pt x="258108" y="3372585"/>
                    </a:lnTo>
                    <a:lnTo>
                      <a:pt x="0" y="3372585"/>
                    </a:lnTo>
                    <a:close/>
                  </a:path>
                </a:pathLst>
              </a:custGeom>
              <a:solidFill>
                <a:srgbClr val="F5F5F5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4EDD4A93-3F47-0666-3A50-C36B1B975BC9}"/>
                </a:ext>
              </a:extLst>
            </p:cNvPr>
            <p:cNvSpPr/>
            <p:nvPr/>
          </p:nvSpPr>
          <p:spPr>
            <a:xfrm>
              <a:off x="3946322" y="5012039"/>
              <a:ext cx="4299355" cy="251011"/>
            </a:xfrm>
            <a:custGeom>
              <a:avLst/>
              <a:gdLst>
                <a:gd name="connsiteX0" fmla="*/ 4299356 w 4299355"/>
                <a:gd name="connsiteY0" fmla="*/ 125506 h 251011"/>
                <a:gd name="connsiteX1" fmla="*/ 2149678 w 4299355"/>
                <a:gd name="connsiteY1" fmla="*/ 251012 h 251011"/>
                <a:gd name="connsiteX2" fmla="*/ 0 w 4299355"/>
                <a:gd name="connsiteY2" fmla="*/ 125506 h 251011"/>
                <a:gd name="connsiteX3" fmla="*/ 2149678 w 4299355"/>
                <a:gd name="connsiteY3" fmla="*/ 0 h 251011"/>
                <a:gd name="connsiteX4" fmla="*/ 4299356 w 4299355"/>
                <a:gd name="connsiteY4" fmla="*/ 125506 h 2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9355" h="251011">
                  <a:moveTo>
                    <a:pt x="4299356" y="125506"/>
                  </a:moveTo>
                  <a:cubicBezTo>
                    <a:pt x="4299356" y="194821"/>
                    <a:pt x="3336913" y="251012"/>
                    <a:pt x="2149678" y="251012"/>
                  </a:cubicBezTo>
                  <a:cubicBezTo>
                    <a:pt x="962444" y="251012"/>
                    <a:pt x="0" y="194821"/>
                    <a:pt x="0" y="125506"/>
                  </a:cubicBezTo>
                  <a:cubicBezTo>
                    <a:pt x="0" y="56191"/>
                    <a:pt x="962444" y="0"/>
                    <a:pt x="2149678" y="0"/>
                  </a:cubicBezTo>
                  <a:cubicBezTo>
                    <a:pt x="3336913" y="0"/>
                    <a:pt x="4299356" y="56191"/>
                    <a:pt x="4299356" y="125506"/>
                  </a:cubicBez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E8517769-7245-5BC0-BBC3-2BE9202FC69D}"/>
                </a:ext>
              </a:extLst>
            </p:cNvPr>
            <p:cNvSpPr/>
            <p:nvPr/>
          </p:nvSpPr>
          <p:spPr>
            <a:xfrm rot="21329400">
              <a:off x="4206200" y="2414647"/>
              <a:ext cx="11087" cy="205776"/>
            </a:xfrm>
            <a:custGeom>
              <a:avLst/>
              <a:gdLst>
                <a:gd name="connsiteX0" fmla="*/ 0 w 11087"/>
                <a:gd name="connsiteY0" fmla="*/ 0 h 205776"/>
                <a:gd name="connsiteX1" fmla="*/ 11087 w 11087"/>
                <a:gd name="connsiteY1" fmla="*/ 0 h 205776"/>
                <a:gd name="connsiteX2" fmla="*/ 11087 w 11087"/>
                <a:gd name="connsiteY2" fmla="*/ 205777 h 205776"/>
                <a:gd name="connsiteX3" fmla="*/ 0 w 11087"/>
                <a:gd name="connsiteY3" fmla="*/ 205777 h 20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87" h="205776">
                  <a:moveTo>
                    <a:pt x="0" y="0"/>
                  </a:moveTo>
                  <a:lnTo>
                    <a:pt x="11087" y="0"/>
                  </a:lnTo>
                  <a:lnTo>
                    <a:pt x="11087" y="205777"/>
                  </a:lnTo>
                  <a:lnTo>
                    <a:pt x="0" y="205777"/>
                  </a:ln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66A6DD3E-249C-74A9-82C5-864B1CEA0BA5}"/>
                </a:ext>
              </a:extLst>
            </p:cNvPr>
            <p:cNvSpPr/>
            <p:nvPr/>
          </p:nvSpPr>
          <p:spPr>
            <a:xfrm rot="21328800">
              <a:off x="4223081" y="2697642"/>
              <a:ext cx="11087" cy="66633"/>
            </a:xfrm>
            <a:custGeom>
              <a:avLst/>
              <a:gdLst>
                <a:gd name="connsiteX0" fmla="*/ 0 w 11087"/>
                <a:gd name="connsiteY0" fmla="*/ 0 h 66633"/>
                <a:gd name="connsiteX1" fmla="*/ 11087 w 11087"/>
                <a:gd name="connsiteY1" fmla="*/ 0 h 66633"/>
                <a:gd name="connsiteX2" fmla="*/ 11087 w 11087"/>
                <a:gd name="connsiteY2" fmla="*/ 66633 h 66633"/>
                <a:gd name="connsiteX3" fmla="*/ 0 w 11087"/>
                <a:gd name="connsiteY3" fmla="*/ 66633 h 6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87" h="66633">
                  <a:moveTo>
                    <a:pt x="0" y="0"/>
                  </a:moveTo>
                  <a:lnTo>
                    <a:pt x="11087" y="0"/>
                  </a:lnTo>
                  <a:lnTo>
                    <a:pt x="11087" y="66633"/>
                  </a:lnTo>
                  <a:lnTo>
                    <a:pt x="0" y="66633"/>
                  </a:ln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DFFF8A79-DEC0-423B-B56B-4745E8EADBD8}"/>
                </a:ext>
              </a:extLst>
            </p:cNvPr>
            <p:cNvSpPr/>
            <p:nvPr/>
          </p:nvSpPr>
          <p:spPr>
            <a:xfrm>
              <a:off x="4207645" y="2042137"/>
              <a:ext cx="2737183" cy="1443872"/>
            </a:xfrm>
            <a:custGeom>
              <a:avLst/>
              <a:gdLst>
                <a:gd name="connsiteX0" fmla="*/ 437164 w 2737183"/>
                <a:gd name="connsiteY0" fmla="*/ 0 h 1443872"/>
                <a:gd name="connsiteX1" fmla="*/ 874329 w 2737183"/>
                <a:gd name="connsiteY1" fmla="*/ 0 h 1443872"/>
                <a:gd name="connsiteX2" fmla="*/ 1311604 w 2737183"/>
                <a:gd name="connsiteY2" fmla="*/ 0 h 1443872"/>
                <a:gd name="connsiteX3" fmla="*/ 1748768 w 2737183"/>
                <a:gd name="connsiteY3" fmla="*/ 0 h 1443872"/>
                <a:gd name="connsiteX4" fmla="*/ 2185933 w 2737183"/>
                <a:gd name="connsiteY4" fmla="*/ 0 h 1443872"/>
                <a:gd name="connsiteX5" fmla="*/ 2623097 w 2737183"/>
                <a:gd name="connsiteY5" fmla="*/ 0 h 1443872"/>
                <a:gd name="connsiteX6" fmla="*/ 2642056 w 2737183"/>
                <a:gd name="connsiteY6" fmla="*/ 240701 h 1443872"/>
                <a:gd name="connsiteX7" fmla="*/ 2661126 w 2737183"/>
                <a:gd name="connsiteY7" fmla="*/ 481291 h 1443872"/>
                <a:gd name="connsiteX8" fmla="*/ 2680085 w 2737183"/>
                <a:gd name="connsiteY8" fmla="*/ 721992 h 1443872"/>
                <a:gd name="connsiteX9" fmla="*/ 2699155 w 2737183"/>
                <a:gd name="connsiteY9" fmla="*/ 962582 h 1443872"/>
                <a:gd name="connsiteX10" fmla="*/ 2718114 w 2737183"/>
                <a:gd name="connsiteY10" fmla="*/ 1203172 h 1443872"/>
                <a:gd name="connsiteX11" fmla="*/ 2737183 w 2737183"/>
                <a:gd name="connsiteY11" fmla="*/ 1443873 h 1443872"/>
                <a:gd name="connsiteX12" fmla="*/ 2300019 w 2737183"/>
                <a:gd name="connsiteY12" fmla="*/ 1443873 h 1443872"/>
                <a:gd name="connsiteX13" fmla="*/ 1862744 w 2737183"/>
                <a:gd name="connsiteY13" fmla="*/ 1443873 h 1443872"/>
                <a:gd name="connsiteX14" fmla="*/ 1425579 w 2737183"/>
                <a:gd name="connsiteY14" fmla="*/ 1443873 h 1443872"/>
                <a:gd name="connsiteX15" fmla="*/ 988415 w 2737183"/>
                <a:gd name="connsiteY15" fmla="*/ 1443873 h 1443872"/>
                <a:gd name="connsiteX16" fmla="*/ 551251 w 2737183"/>
                <a:gd name="connsiteY16" fmla="*/ 1443873 h 1443872"/>
                <a:gd name="connsiteX17" fmla="*/ 114086 w 2737183"/>
                <a:gd name="connsiteY17" fmla="*/ 1443873 h 1443872"/>
                <a:gd name="connsiteX18" fmla="*/ 95127 w 2737183"/>
                <a:gd name="connsiteY18" fmla="*/ 1203172 h 1443872"/>
                <a:gd name="connsiteX19" fmla="*/ 76058 w 2737183"/>
                <a:gd name="connsiteY19" fmla="*/ 962582 h 1443872"/>
                <a:gd name="connsiteX20" fmla="*/ 57099 w 2737183"/>
                <a:gd name="connsiteY20" fmla="*/ 721992 h 1443872"/>
                <a:gd name="connsiteX21" fmla="*/ 38029 w 2737183"/>
                <a:gd name="connsiteY21" fmla="*/ 481291 h 1443872"/>
                <a:gd name="connsiteX22" fmla="*/ 19070 w 2737183"/>
                <a:gd name="connsiteY22" fmla="*/ 240701 h 1443872"/>
                <a:gd name="connsiteX23" fmla="*/ 0 w 2737183"/>
                <a:gd name="connsiteY23" fmla="*/ 0 h 1443872"/>
                <a:gd name="connsiteX24" fmla="*/ 437164 w 2737183"/>
                <a:gd name="connsiteY24" fmla="*/ 0 h 144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37183" h="1443872">
                  <a:moveTo>
                    <a:pt x="437164" y="0"/>
                  </a:moveTo>
                  <a:lnTo>
                    <a:pt x="874329" y="0"/>
                  </a:lnTo>
                  <a:lnTo>
                    <a:pt x="1311604" y="0"/>
                  </a:lnTo>
                  <a:lnTo>
                    <a:pt x="1748768" y="0"/>
                  </a:lnTo>
                  <a:lnTo>
                    <a:pt x="2185933" y="0"/>
                  </a:lnTo>
                  <a:lnTo>
                    <a:pt x="2623097" y="0"/>
                  </a:lnTo>
                  <a:lnTo>
                    <a:pt x="2642056" y="240701"/>
                  </a:lnTo>
                  <a:lnTo>
                    <a:pt x="2661126" y="481291"/>
                  </a:lnTo>
                  <a:lnTo>
                    <a:pt x="2680085" y="721992"/>
                  </a:lnTo>
                  <a:lnTo>
                    <a:pt x="2699155" y="962582"/>
                  </a:lnTo>
                  <a:lnTo>
                    <a:pt x="2718114" y="1203172"/>
                  </a:lnTo>
                  <a:lnTo>
                    <a:pt x="2737183" y="1443873"/>
                  </a:lnTo>
                  <a:lnTo>
                    <a:pt x="2300019" y="1443873"/>
                  </a:lnTo>
                  <a:lnTo>
                    <a:pt x="1862744" y="1443873"/>
                  </a:lnTo>
                  <a:lnTo>
                    <a:pt x="1425579" y="1443873"/>
                  </a:lnTo>
                  <a:lnTo>
                    <a:pt x="988415" y="1443873"/>
                  </a:lnTo>
                  <a:lnTo>
                    <a:pt x="551251" y="1443873"/>
                  </a:lnTo>
                  <a:lnTo>
                    <a:pt x="114086" y="1443873"/>
                  </a:lnTo>
                  <a:lnTo>
                    <a:pt x="95127" y="1203172"/>
                  </a:lnTo>
                  <a:lnTo>
                    <a:pt x="76058" y="962582"/>
                  </a:lnTo>
                  <a:lnTo>
                    <a:pt x="57099" y="721992"/>
                  </a:lnTo>
                  <a:lnTo>
                    <a:pt x="38029" y="481291"/>
                  </a:lnTo>
                  <a:lnTo>
                    <a:pt x="19070" y="240701"/>
                  </a:lnTo>
                  <a:lnTo>
                    <a:pt x="0" y="0"/>
                  </a:lnTo>
                  <a:lnTo>
                    <a:pt x="437164" y="0"/>
                  </a:ln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13DC9F93-70C5-0D0E-473B-BE52C98D889C}"/>
                </a:ext>
              </a:extLst>
            </p:cNvPr>
            <p:cNvSpPr/>
            <p:nvPr/>
          </p:nvSpPr>
          <p:spPr>
            <a:xfrm>
              <a:off x="4239908" y="2008876"/>
              <a:ext cx="2737072" cy="1443872"/>
            </a:xfrm>
            <a:custGeom>
              <a:avLst/>
              <a:gdLst>
                <a:gd name="connsiteX0" fmla="*/ 437164 w 2737072"/>
                <a:gd name="connsiteY0" fmla="*/ 0 h 1443872"/>
                <a:gd name="connsiteX1" fmla="*/ 874329 w 2737072"/>
                <a:gd name="connsiteY1" fmla="*/ 0 h 1443872"/>
                <a:gd name="connsiteX2" fmla="*/ 1311493 w 2737072"/>
                <a:gd name="connsiteY2" fmla="*/ 0 h 1443872"/>
                <a:gd name="connsiteX3" fmla="*/ 1748657 w 2737072"/>
                <a:gd name="connsiteY3" fmla="*/ 0 h 1443872"/>
                <a:gd name="connsiteX4" fmla="*/ 2185822 w 2737072"/>
                <a:gd name="connsiteY4" fmla="*/ 0 h 1443872"/>
                <a:gd name="connsiteX5" fmla="*/ 2622986 w 2737072"/>
                <a:gd name="connsiteY5" fmla="*/ 0 h 1443872"/>
                <a:gd name="connsiteX6" fmla="*/ 2642056 w 2737072"/>
                <a:gd name="connsiteY6" fmla="*/ 240701 h 1443872"/>
                <a:gd name="connsiteX7" fmla="*/ 2661015 w 2737072"/>
                <a:gd name="connsiteY7" fmla="*/ 481291 h 1443872"/>
                <a:gd name="connsiteX8" fmla="*/ 2680085 w 2737072"/>
                <a:gd name="connsiteY8" fmla="*/ 721992 h 1443872"/>
                <a:gd name="connsiteX9" fmla="*/ 2699044 w 2737072"/>
                <a:gd name="connsiteY9" fmla="*/ 962582 h 1443872"/>
                <a:gd name="connsiteX10" fmla="*/ 2718114 w 2737072"/>
                <a:gd name="connsiteY10" fmla="*/ 1203172 h 1443872"/>
                <a:gd name="connsiteX11" fmla="*/ 2737072 w 2737072"/>
                <a:gd name="connsiteY11" fmla="*/ 1443873 h 1443872"/>
                <a:gd name="connsiteX12" fmla="*/ 2299908 w 2737072"/>
                <a:gd name="connsiteY12" fmla="*/ 1443873 h 1443872"/>
                <a:gd name="connsiteX13" fmla="*/ 1862744 w 2737072"/>
                <a:gd name="connsiteY13" fmla="*/ 1443873 h 1443872"/>
                <a:gd name="connsiteX14" fmla="*/ 1425579 w 2737072"/>
                <a:gd name="connsiteY14" fmla="*/ 1443873 h 1443872"/>
                <a:gd name="connsiteX15" fmla="*/ 988415 w 2737072"/>
                <a:gd name="connsiteY15" fmla="*/ 1443873 h 1443872"/>
                <a:gd name="connsiteX16" fmla="*/ 551251 w 2737072"/>
                <a:gd name="connsiteY16" fmla="*/ 1443873 h 1443872"/>
                <a:gd name="connsiteX17" fmla="*/ 113975 w 2737072"/>
                <a:gd name="connsiteY17" fmla="*/ 1443873 h 1443872"/>
                <a:gd name="connsiteX18" fmla="*/ 95017 w 2737072"/>
                <a:gd name="connsiteY18" fmla="*/ 1203172 h 1443872"/>
                <a:gd name="connsiteX19" fmla="*/ 75947 w 2737072"/>
                <a:gd name="connsiteY19" fmla="*/ 962582 h 1443872"/>
                <a:gd name="connsiteX20" fmla="*/ 56988 w 2737072"/>
                <a:gd name="connsiteY20" fmla="*/ 721992 h 1443872"/>
                <a:gd name="connsiteX21" fmla="*/ 38029 w 2737072"/>
                <a:gd name="connsiteY21" fmla="*/ 481291 h 1443872"/>
                <a:gd name="connsiteX22" fmla="*/ 18959 w 2737072"/>
                <a:gd name="connsiteY22" fmla="*/ 240701 h 1443872"/>
                <a:gd name="connsiteX23" fmla="*/ 0 w 2737072"/>
                <a:gd name="connsiteY23" fmla="*/ 0 h 1443872"/>
                <a:gd name="connsiteX24" fmla="*/ 437164 w 2737072"/>
                <a:gd name="connsiteY24" fmla="*/ 0 h 144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37072" h="1443872">
                  <a:moveTo>
                    <a:pt x="437164" y="0"/>
                  </a:moveTo>
                  <a:lnTo>
                    <a:pt x="874329" y="0"/>
                  </a:lnTo>
                  <a:lnTo>
                    <a:pt x="1311493" y="0"/>
                  </a:lnTo>
                  <a:lnTo>
                    <a:pt x="1748657" y="0"/>
                  </a:lnTo>
                  <a:lnTo>
                    <a:pt x="2185822" y="0"/>
                  </a:lnTo>
                  <a:lnTo>
                    <a:pt x="2622986" y="0"/>
                  </a:lnTo>
                  <a:lnTo>
                    <a:pt x="2642056" y="240701"/>
                  </a:lnTo>
                  <a:lnTo>
                    <a:pt x="2661015" y="481291"/>
                  </a:lnTo>
                  <a:lnTo>
                    <a:pt x="2680085" y="721992"/>
                  </a:lnTo>
                  <a:lnTo>
                    <a:pt x="2699044" y="962582"/>
                  </a:lnTo>
                  <a:lnTo>
                    <a:pt x="2718114" y="1203172"/>
                  </a:lnTo>
                  <a:lnTo>
                    <a:pt x="2737072" y="1443873"/>
                  </a:lnTo>
                  <a:lnTo>
                    <a:pt x="2299908" y="1443873"/>
                  </a:lnTo>
                  <a:lnTo>
                    <a:pt x="1862744" y="1443873"/>
                  </a:lnTo>
                  <a:lnTo>
                    <a:pt x="1425579" y="1443873"/>
                  </a:lnTo>
                  <a:lnTo>
                    <a:pt x="988415" y="1443873"/>
                  </a:lnTo>
                  <a:lnTo>
                    <a:pt x="551251" y="1443873"/>
                  </a:lnTo>
                  <a:lnTo>
                    <a:pt x="113975" y="1443873"/>
                  </a:lnTo>
                  <a:lnTo>
                    <a:pt x="95017" y="1203172"/>
                  </a:lnTo>
                  <a:lnTo>
                    <a:pt x="75947" y="962582"/>
                  </a:lnTo>
                  <a:lnTo>
                    <a:pt x="56988" y="721992"/>
                  </a:lnTo>
                  <a:lnTo>
                    <a:pt x="38029" y="481291"/>
                  </a:lnTo>
                  <a:lnTo>
                    <a:pt x="18959" y="240701"/>
                  </a:lnTo>
                  <a:lnTo>
                    <a:pt x="0" y="0"/>
                  </a:lnTo>
                  <a:lnTo>
                    <a:pt x="437164" y="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65E8E77-E88F-21E0-1C54-B02614ADBC04}"/>
                </a:ext>
              </a:extLst>
            </p:cNvPr>
            <p:cNvSpPr/>
            <p:nvPr/>
          </p:nvSpPr>
          <p:spPr>
            <a:xfrm>
              <a:off x="6425730" y="2008876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5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5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6E46B337-0491-D6FF-B7A0-B1F14A56208A}"/>
                </a:ext>
              </a:extLst>
            </p:cNvPr>
            <p:cNvSpPr/>
            <p:nvPr/>
          </p:nvSpPr>
          <p:spPr>
            <a:xfrm>
              <a:off x="5988565" y="2008876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6FF841C0-1ADD-650E-817B-6A95A79FDB58}"/>
                </a:ext>
              </a:extLst>
            </p:cNvPr>
            <p:cNvSpPr/>
            <p:nvPr/>
          </p:nvSpPr>
          <p:spPr>
            <a:xfrm>
              <a:off x="5551401" y="2008876"/>
              <a:ext cx="456234" cy="240700"/>
            </a:xfrm>
            <a:custGeom>
              <a:avLst/>
              <a:gdLst>
                <a:gd name="connsiteX0" fmla="*/ 18959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8959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8959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6BD70DE-39C6-2382-CAB9-3D276C2C1F01}"/>
                </a:ext>
              </a:extLst>
            </p:cNvPr>
            <p:cNvSpPr/>
            <p:nvPr/>
          </p:nvSpPr>
          <p:spPr>
            <a:xfrm>
              <a:off x="5114237" y="2008876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F07B2A30-795F-064D-E61E-4C2F83BCD11C}"/>
                </a:ext>
              </a:extLst>
            </p:cNvPr>
            <p:cNvSpPr/>
            <p:nvPr/>
          </p:nvSpPr>
          <p:spPr>
            <a:xfrm>
              <a:off x="4677072" y="2008876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13AEC480-B458-AFCF-384F-E4D104FFDDF0}"/>
                </a:ext>
              </a:extLst>
            </p:cNvPr>
            <p:cNvSpPr/>
            <p:nvPr/>
          </p:nvSpPr>
          <p:spPr>
            <a:xfrm>
              <a:off x="4239908" y="2008876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3448BF3F-B22C-F843-4225-5832E1ED2866}"/>
                </a:ext>
              </a:extLst>
            </p:cNvPr>
            <p:cNvSpPr/>
            <p:nvPr/>
          </p:nvSpPr>
          <p:spPr>
            <a:xfrm>
              <a:off x="6444800" y="2249577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5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5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74D0AE80-1610-54AE-8EC3-4A6EFB1F9E76}"/>
                </a:ext>
              </a:extLst>
            </p:cNvPr>
            <p:cNvSpPr/>
            <p:nvPr/>
          </p:nvSpPr>
          <p:spPr>
            <a:xfrm>
              <a:off x="6007635" y="2249577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6E650297-FE58-76B7-9815-63936CDD0E43}"/>
                </a:ext>
              </a:extLst>
            </p:cNvPr>
            <p:cNvSpPr/>
            <p:nvPr/>
          </p:nvSpPr>
          <p:spPr>
            <a:xfrm>
              <a:off x="5570360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275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275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C3789DF7-BDB3-6B5B-64A4-F037A5C8FE1C}"/>
                </a:ext>
              </a:extLst>
            </p:cNvPr>
            <p:cNvSpPr/>
            <p:nvPr/>
          </p:nvSpPr>
          <p:spPr>
            <a:xfrm>
              <a:off x="5133196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AEBB358-F04D-FA41-4507-69823F8C8470}"/>
                </a:ext>
              </a:extLst>
            </p:cNvPr>
            <p:cNvSpPr/>
            <p:nvPr/>
          </p:nvSpPr>
          <p:spPr>
            <a:xfrm>
              <a:off x="4696031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B2BC023D-911D-3A21-43D9-14D39BDD79FA}"/>
                </a:ext>
              </a:extLst>
            </p:cNvPr>
            <p:cNvSpPr/>
            <p:nvPr/>
          </p:nvSpPr>
          <p:spPr>
            <a:xfrm>
              <a:off x="4258867" y="2249577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38E8EB11-FF92-2918-AA2B-0A22B75DB0E8}"/>
                </a:ext>
              </a:extLst>
            </p:cNvPr>
            <p:cNvSpPr/>
            <p:nvPr/>
          </p:nvSpPr>
          <p:spPr>
            <a:xfrm>
              <a:off x="6460876" y="24871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1 w 462110"/>
                <a:gd name="connsiteY1" fmla="*/ 246466 h 246466"/>
                <a:gd name="connsiteX2" fmla="*/ 19291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9FBFAC19-A8BE-4C37-D19A-659BC81B65AC}"/>
                </a:ext>
              </a:extLst>
            </p:cNvPr>
            <p:cNvSpPr/>
            <p:nvPr/>
          </p:nvSpPr>
          <p:spPr>
            <a:xfrm>
              <a:off x="6026594" y="2490167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B8FFA978-635E-BB26-DF02-7EADA2E62188}"/>
                </a:ext>
              </a:extLst>
            </p:cNvPr>
            <p:cNvSpPr/>
            <p:nvPr/>
          </p:nvSpPr>
          <p:spPr>
            <a:xfrm>
              <a:off x="5589430" y="2490167"/>
              <a:ext cx="456234" cy="240700"/>
            </a:xfrm>
            <a:custGeom>
              <a:avLst/>
              <a:gdLst>
                <a:gd name="connsiteX0" fmla="*/ 18959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8959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8959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2085564-D0DC-F9B7-1FC4-899A4D45EB13}"/>
                </a:ext>
              </a:extLst>
            </p:cNvPr>
            <p:cNvSpPr/>
            <p:nvPr/>
          </p:nvSpPr>
          <p:spPr>
            <a:xfrm>
              <a:off x="5152266" y="2490167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42F1C330-6400-FB9B-1536-5733E5C37032}"/>
                </a:ext>
              </a:extLst>
            </p:cNvPr>
            <p:cNvSpPr/>
            <p:nvPr/>
          </p:nvSpPr>
          <p:spPr>
            <a:xfrm>
              <a:off x="4715101" y="2490167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chemeClr val="accent2">
                <a:alpha val="6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1CA29491-5F7C-5C72-67F4-5C4A71201BB8}"/>
                </a:ext>
              </a:extLst>
            </p:cNvPr>
            <p:cNvSpPr/>
            <p:nvPr/>
          </p:nvSpPr>
          <p:spPr>
            <a:xfrm>
              <a:off x="4277937" y="2490167"/>
              <a:ext cx="456123" cy="240700"/>
            </a:xfrm>
            <a:custGeom>
              <a:avLst/>
              <a:gdLst>
                <a:gd name="connsiteX0" fmla="*/ 18959 w 456123"/>
                <a:gd name="connsiteY0" fmla="*/ 240701 h 240700"/>
                <a:gd name="connsiteX1" fmla="*/ 456123 w 456123"/>
                <a:gd name="connsiteY1" fmla="*/ 240701 h 240700"/>
                <a:gd name="connsiteX2" fmla="*/ 437164 w 456123"/>
                <a:gd name="connsiteY2" fmla="*/ 0 h 240700"/>
                <a:gd name="connsiteX3" fmla="*/ 0 w 456123"/>
                <a:gd name="connsiteY3" fmla="*/ 0 h 240700"/>
                <a:gd name="connsiteX4" fmla="*/ 18959 w 456123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700">
                  <a:moveTo>
                    <a:pt x="18959" y="240701"/>
                  </a:moveTo>
                  <a:lnTo>
                    <a:pt x="456123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4D3BEB40-18EA-1E53-E6F0-D3FC2D273E53}"/>
                </a:ext>
              </a:extLst>
            </p:cNvPr>
            <p:cNvSpPr/>
            <p:nvPr/>
          </p:nvSpPr>
          <p:spPr>
            <a:xfrm>
              <a:off x="6480057" y="272776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0 w 461888"/>
                <a:gd name="connsiteY1" fmla="*/ 246466 h 246466"/>
                <a:gd name="connsiteX2" fmla="*/ 19180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0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0" y="246466"/>
                  </a:lnTo>
                  <a:lnTo>
                    <a:pt x="19180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0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35F1894B-85DF-66C6-CD6B-EB7030E6740C}"/>
                </a:ext>
              </a:extLst>
            </p:cNvPr>
            <p:cNvSpPr/>
            <p:nvPr/>
          </p:nvSpPr>
          <p:spPr>
            <a:xfrm>
              <a:off x="6045664" y="273086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097C151D-7CF7-A75D-2943-AF1294BB3098}"/>
                </a:ext>
              </a:extLst>
            </p:cNvPr>
            <p:cNvSpPr/>
            <p:nvPr/>
          </p:nvSpPr>
          <p:spPr>
            <a:xfrm>
              <a:off x="5608389" y="273086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275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275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556A9493-9815-A373-2BB3-B74CCDF59C9D}"/>
                </a:ext>
              </a:extLst>
            </p:cNvPr>
            <p:cNvSpPr/>
            <p:nvPr/>
          </p:nvSpPr>
          <p:spPr>
            <a:xfrm>
              <a:off x="5171224" y="273086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A249003E-8566-8CD6-0C31-1065A86E1424}"/>
                </a:ext>
              </a:extLst>
            </p:cNvPr>
            <p:cNvSpPr/>
            <p:nvPr/>
          </p:nvSpPr>
          <p:spPr>
            <a:xfrm>
              <a:off x="4734060" y="273086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3ADDA6B9-D15C-21CB-56DE-C0A776A8258F}"/>
                </a:ext>
              </a:extLst>
            </p:cNvPr>
            <p:cNvSpPr/>
            <p:nvPr/>
          </p:nvSpPr>
          <p:spPr>
            <a:xfrm>
              <a:off x="4296896" y="2730868"/>
              <a:ext cx="456234" cy="240590"/>
            </a:xfrm>
            <a:custGeom>
              <a:avLst/>
              <a:gdLst>
                <a:gd name="connsiteX0" fmla="*/ 18959 w 456234"/>
                <a:gd name="connsiteY0" fmla="*/ 240590 h 240590"/>
                <a:gd name="connsiteX1" fmla="*/ 456234 w 456234"/>
                <a:gd name="connsiteY1" fmla="*/ 240590 h 240590"/>
                <a:gd name="connsiteX2" fmla="*/ 437164 w 456234"/>
                <a:gd name="connsiteY2" fmla="*/ 0 h 240590"/>
                <a:gd name="connsiteX3" fmla="*/ 0 w 456234"/>
                <a:gd name="connsiteY3" fmla="*/ 0 h 240590"/>
                <a:gd name="connsiteX4" fmla="*/ 18959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8959" y="240590"/>
                  </a:moveTo>
                  <a:lnTo>
                    <a:pt x="456234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D4AB9799-30BA-17C9-E21A-AEFC920D1DAE}"/>
                </a:ext>
              </a:extLst>
            </p:cNvPr>
            <p:cNvSpPr/>
            <p:nvPr/>
          </p:nvSpPr>
          <p:spPr>
            <a:xfrm>
              <a:off x="6498905" y="296835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1 w 461888"/>
                <a:gd name="connsiteY1" fmla="*/ 246466 h 246466"/>
                <a:gd name="connsiteX2" fmla="*/ 1929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275 w 461888"/>
                <a:gd name="connsiteY8" fmla="*/ 5876 h 246466"/>
                <a:gd name="connsiteX9" fmla="*/ 5876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275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3D2AE182-923D-94C7-E595-D2A665DD6AD6}"/>
                </a:ext>
              </a:extLst>
            </p:cNvPr>
            <p:cNvSpPr/>
            <p:nvPr/>
          </p:nvSpPr>
          <p:spPr>
            <a:xfrm>
              <a:off x="6064623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4EAB894-1307-65BB-7336-7067EB12657E}"/>
                </a:ext>
              </a:extLst>
            </p:cNvPr>
            <p:cNvSpPr/>
            <p:nvPr/>
          </p:nvSpPr>
          <p:spPr>
            <a:xfrm>
              <a:off x="5627459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FFD58A88-424E-9470-98B8-ABF8A8EE3AE0}"/>
                </a:ext>
              </a:extLst>
            </p:cNvPr>
            <p:cNvSpPr/>
            <p:nvPr/>
          </p:nvSpPr>
          <p:spPr>
            <a:xfrm>
              <a:off x="5190294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F448045F-9778-B665-EC29-52C4127EF89A}"/>
                </a:ext>
              </a:extLst>
            </p:cNvPr>
            <p:cNvSpPr/>
            <p:nvPr/>
          </p:nvSpPr>
          <p:spPr>
            <a:xfrm>
              <a:off x="4753130" y="2971458"/>
              <a:ext cx="456123" cy="240590"/>
            </a:xfrm>
            <a:custGeom>
              <a:avLst/>
              <a:gdLst>
                <a:gd name="connsiteX0" fmla="*/ 18959 w 456123"/>
                <a:gd name="connsiteY0" fmla="*/ 240590 h 240590"/>
                <a:gd name="connsiteX1" fmla="*/ 456123 w 456123"/>
                <a:gd name="connsiteY1" fmla="*/ 240590 h 240590"/>
                <a:gd name="connsiteX2" fmla="*/ 437164 w 456123"/>
                <a:gd name="connsiteY2" fmla="*/ 0 h 240590"/>
                <a:gd name="connsiteX3" fmla="*/ 0 w 456123"/>
                <a:gd name="connsiteY3" fmla="*/ 0 h 240590"/>
                <a:gd name="connsiteX4" fmla="*/ 18959 w 456123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3" h="240590">
                  <a:moveTo>
                    <a:pt x="18959" y="240590"/>
                  </a:moveTo>
                  <a:lnTo>
                    <a:pt x="456123" y="240590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590"/>
                  </a:ln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798827A0-4528-695F-9507-AF1C0FB73211}"/>
                </a:ext>
              </a:extLst>
            </p:cNvPr>
            <p:cNvSpPr/>
            <p:nvPr/>
          </p:nvSpPr>
          <p:spPr>
            <a:xfrm>
              <a:off x="4315855" y="2971458"/>
              <a:ext cx="456234" cy="240590"/>
            </a:xfrm>
            <a:custGeom>
              <a:avLst/>
              <a:gdLst>
                <a:gd name="connsiteX0" fmla="*/ 19070 w 456234"/>
                <a:gd name="connsiteY0" fmla="*/ 240590 h 240590"/>
                <a:gd name="connsiteX1" fmla="*/ 456234 w 456234"/>
                <a:gd name="connsiteY1" fmla="*/ 240590 h 240590"/>
                <a:gd name="connsiteX2" fmla="*/ 437275 w 456234"/>
                <a:gd name="connsiteY2" fmla="*/ 0 h 240590"/>
                <a:gd name="connsiteX3" fmla="*/ 0 w 456234"/>
                <a:gd name="connsiteY3" fmla="*/ 0 h 240590"/>
                <a:gd name="connsiteX4" fmla="*/ 19070 w 456234"/>
                <a:gd name="connsiteY4" fmla="*/ 240590 h 24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590">
                  <a:moveTo>
                    <a:pt x="19070" y="240590"/>
                  </a:moveTo>
                  <a:lnTo>
                    <a:pt x="456234" y="240590"/>
                  </a:lnTo>
                  <a:lnTo>
                    <a:pt x="437275" y="0"/>
                  </a:lnTo>
                  <a:lnTo>
                    <a:pt x="0" y="0"/>
                  </a:lnTo>
                  <a:lnTo>
                    <a:pt x="19070" y="240590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AD0EAEC9-7E6F-6034-1127-C2C2D73AF9BF}"/>
                </a:ext>
              </a:extLst>
            </p:cNvPr>
            <p:cNvSpPr/>
            <p:nvPr/>
          </p:nvSpPr>
          <p:spPr>
            <a:xfrm>
              <a:off x="6517974" y="3209055"/>
              <a:ext cx="461999" cy="246466"/>
            </a:xfrm>
            <a:custGeom>
              <a:avLst/>
              <a:gdLst>
                <a:gd name="connsiteX0" fmla="*/ 462000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765 h 246466"/>
                <a:gd name="connsiteX9" fmla="*/ 5876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200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1DBDD8AD-D582-869C-FAE3-6122055E0AD1}"/>
                </a:ext>
              </a:extLst>
            </p:cNvPr>
            <p:cNvSpPr/>
            <p:nvPr/>
          </p:nvSpPr>
          <p:spPr>
            <a:xfrm>
              <a:off x="6083582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C8298F6D-7772-7193-E3C7-4E2AB017BF7C}"/>
                </a:ext>
              </a:extLst>
            </p:cNvPr>
            <p:cNvSpPr/>
            <p:nvPr/>
          </p:nvSpPr>
          <p:spPr>
            <a:xfrm>
              <a:off x="5646418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0699ED6F-7A0F-1FA5-CDF1-FD157E506CAA}"/>
                </a:ext>
              </a:extLst>
            </p:cNvPr>
            <p:cNvSpPr/>
            <p:nvPr/>
          </p:nvSpPr>
          <p:spPr>
            <a:xfrm>
              <a:off x="5209253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rgbClr val="FFFF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A1AA33F7-6950-9371-1FCD-02094479FE54}"/>
                </a:ext>
              </a:extLst>
            </p:cNvPr>
            <p:cNvSpPr/>
            <p:nvPr/>
          </p:nvSpPr>
          <p:spPr>
            <a:xfrm>
              <a:off x="4772089" y="3212048"/>
              <a:ext cx="456234" cy="240700"/>
            </a:xfrm>
            <a:custGeom>
              <a:avLst/>
              <a:gdLst>
                <a:gd name="connsiteX0" fmla="*/ 19070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9070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9070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9070" y="240701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C8565E61-ADB2-564A-B1A4-14A09681C821}"/>
                </a:ext>
              </a:extLst>
            </p:cNvPr>
            <p:cNvSpPr/>
            <p:nvPr/>
          </p:nvSpPr>
          <p:spPr>
            <a:xfrm>
              <a:off x="4334925" y="3212048"/>
              <a:ext cx="456234" cy="240700"/>
            </a:xfrm>
            <a:custGeom>
              <a:avLst/>
              <a:gdLst>
                <a:gd name="connsiteX0" fmla="*/ 18959 w 456234"/>
                <a:gd name="connsiteY0" fmla="*/ 240701 h 240700"/>
                <a:gd name="connsiteX1" fmla="*/ 456234 w 456234"/>
                <a:gd name="connsiteY1" fmla="*/ 240701 h 240700"/>
                <a:gd name="connsiteX2" fmla="*/ 437164 w 456234"/>
                <a:gd name="connsiteY2" fmla="*/ 0 h 240700"/>
                <a:gd name="connsiteX3" fmla="*/ 0 w 456234"/>
                <a:gd name="connsiteY3" fmla="*/ 0 h 240700"/>
                <a:gd name="connsiteX4" fmla="*/ 18959 w 456234"/>
                <a:gd name="connsiteY4" fmla="*/ 240701 h 24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34" h="240700">
                  <a:moveTo>
                    <a:pt x="18959" y="240701"/>
                  </a:moveTo>
                  <a:lnTo>
                    <a:pt x="456234" y="240701"/>
                  </a:lnTo>
                  <a:lnTo>
                    <a:pt x="437164" y="0"/>
                  </a:lnTo>
                  <a:lnTo>
                    <a:pt x="0" y="0"/>
                  </a:lnTo>
                  <a:lnTo>
                    <a:pt x="18959" y="240701"/>
                  </a:lnTo>
                  <a:close/>
                </a:path>
              </a:pathLst>
            </a:custGeom>
            <a:solidFill>
              <a:srgbClr val="F5F5F5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3D9046B0-106B-EE07-399C-4D58F5FFF7DA}"/>
                </a:ext>
              </a:extLst>
            </p:cNvPr>
            <p:cNvSpPr/>
            <p:nvPr/>
          </p:nvSpPr>
          <p:spPr>
            <a:xfrm>
              <a:off x="6422958" y="2005772"/>
              <a:ext cx="461999" cy="246466"/>
            </a:xfrm>
            <a:custGeom>
              <a:avLst/>
              <a:gdLst>
                <a:gd name="connsiteX0" fmla="*/ 462000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65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200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65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39A2911E-0A9A-FD4C-DA95-34662A0A9B5A}"/>
                </a:ext>
              </a:extLst>
            </p:cNvPr>
            <p:cNvSpPr/>
            <p:nvPr/>
          </p:nvSpPr>
          <p:spPr>
            <a:xfrm>
              <a:off x="5985683" y="2005772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1 w 462110"/>
                <a:gd name="connsiteY1" fmla="*/ 246466 h 246466"/>
                <a:gd name="connsiteX2" fmla="*/ 19291 w 462110"/>
                <a:gd name="connsiteY2" fmla="*/ 243916 h 246466"/>
                <a:gd name="connsiteX3" fmla="*/ 0 w 462110"/>
                <a:gd name="connsiteY3" fmla="*/ 0 h 246466"/>
                <a:gd name="connsiteX4" fmla="*/ 442930 w 462110"/>
                <a:gd name="connsiteY4" fmla="*/ 0 h 246466"/>
                <a:gd name="connsiteX5" fmla="*/ 442930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930" y="0"/>
                  </a:lnTo>
                  <a:lnTo>
                    <a:pt x="442930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85A361D4-2516-3CB0-06CA-4345B290B4B9}"/>
                </a:ext>
              </a:extLst>
            </p:cNvPr>
            <p:cNvSpPr/>
            <p:nvPr/>
          </p:nvSpPr>
          <p:spPr>
            <a:xfrm>
              <a:off x="5548518" y="2005772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3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3" y="240923"/>
                  </a:moveTo>
                  <a:lnTo>
                    <a:pt x="456123" y="240923"/>
                  </a:lnTo>
                  <a:lnTo>
                    <a:pt x="437497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52F4E541-2AFA-47B8-815E-7F76E68BC47E}"/>
                </a:ext>
              </a:extLst>
            </p:cNvPr>
            <p:cNvSpPr/>
            <p:nvPr/>
          </p:nvSpPr>
          <p:spPr>
            <a:xfrm>
              <a:off x="5111465" y="2005772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281 w 461999"/>
                <a:gd name="connsiteY6" fmla="*/ 240923 h 246466"/>
                <a:gd name="connsiteX7" fmla="*/ 455902 w 461999"/>
                <a:gd name="connsiteY7" fmla="*/ 240923 h 246466"/>
                <a:gd name="connsiteX8" fmla="*/ 437386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C00338B4-DE86-624A-2569-C8FA1B3EEC94}"/>
                </a:ext>
              </a:extLst>
            </p:cNvPr>
            <p:cNvSpPr/>
            <p:nvPr/>
          </p:nvSpPr>
          <p:spPr>
            <a:xfrm>
              <a:off x="4674301" y="2005772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60B0A743-E5DC-76BE-B1F2-7153183F16DE}"/>
                </a:ext>
              </a:extLst>
            </p:cNvPr>
            <p:cNvSpPr/>
            <p:nvPr/>
          </p:nvSpPr>
          <p:spPr>
            <a:xfrm>
              <a:off x="4237136" y="2005772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68CFC92D-81EB-C86A-F995-767657169302}"/>
                </a:ext>
              </a:extLst>
            </p:cNvPr>
            <p:cNvSpPr/>
            <p:nvPr/>
          </p:nvSpPr>
          <p:spPr>
            <a:xfrm>
              <a:off x="6004864" y="22464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765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958A45CB-712F-0D0E-7B0D-C0492346E943}"/>
                </a:ext>
              </a:extLst>
            </p:cNvPr>
            <p:cNvSpPr/>
            <p:nvPr/>
          </p:nvSpPr>
          <p:spPr>
            <a:xfrm>
              <a:off x="5567588" y="22464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2 w 461888"/>
                <a:gd name="connsiteY1" fmla="*/ 246466 h 246466"/>
                <a:gd name="connsiteX2" fmla="*/ 19292 w 461888"/>
                <a:gd name="connsiteY2" fmla="*/ 243916 h 246466"/>
                <a:gd name="connsiteX3" fmla="*/ 0 w 461888"/>
                <a:gd name="connsiteY3" fmla="*/ 0 h 246466"/>
                <a:gd name="connsiteX4" fmla="*/ 442819 w 461888"/>
                <a:gd name="connsiteY4" fmla="*/ 0 h 246466"/>
                <a:gd name="connsiteX5" fmla="*/ 442819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876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F8701B69-FD68-A569-8648-B3A769A191A2}"/>
                </a:ext>
              </a:extLst>
            </p:cNvPr>
            <p:cNvSpPr/>
            <p:nvPr/>
          </p:nvSpPr>
          <p:spPr>
            <a:xfrm>
              <a:off x="5130424" y="2246473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5569 w 461999"/>
                <a:gd name="connsiteY7" fmla="*/ 240923 h 246466"/>
                <a:gd name="connsiteX8" fmla="*/ 437386 w 461999"/>
                <a:gd name="connsiteY8" fmla="*/ 5765 h 246466"/>
                <a:gd name="connsiteX9" fmla="*/ 5765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5569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83189A1B-65AC-CA03-E926-937ACF86DDA3}"/>
                </a:ext>
              </a:extLst>
            </p:cNvPr>
            <p:cNvSpPr/>
            <p:nvPr/>
          </p:nvSpPr>
          <p:spPr>
            <a:xfrm>
              <a:off x="4693149" y="22464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835A254E-9FC6-2C96-4DE6-8A68AE8E9140}"/>
                </a:ext>
              </a:extLst>
            </p:cNvPr>
            <p:cNvSpPr/>
            <p:nvPr/>
          </p:nvSpPr>
          <p:spPr>
            <a:xfrm>
              <a:off x="4255984" y="22464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3484 w 462110"/>
                <a:gd name="connsiteY4" fmla="*/ 0 h 246466"/>
                <a:gd name="connsiteX5" fmla="*/ 443484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3484" y="0"/>
                  </a:lnTo>
                  <a:lnTo>
                    <a:pt x="443484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5C0368E2-382E-EC56-AAFA-29E7A984694C}"/>
                </a:ext>
              </a:extLst>
            </p:cNvPr>
            <p:cNvSpPr/>
            <p:nvPr/>
          </p:nvSpPr>
          <p:spPr>
            <a:xfrm>
              <a:off x="6460876" y="24871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1 w 462110"/>
                <a:gd name="connsiteY1" fmla="*/ 246466 h 246466"/>
                <a:gd name="connsiteX2" fmla="*/ 19291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876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AE7AD327-0635-34AD-D4D0-20582DFF1100}"/>
                </a:ext>
              </a:extLst>
            </p:cNvPr>
            <p:cNvSpPr/>
            <p:nvPr/>
          </p:nvSpPr>
          <p:spPr>
            <a:xfrm>
              <a:off x="6023712" y="2487173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597 w 462110"/>
                <a:gd name="connsiteY4" fmla="*/ 0 h 246466"/>
                <a:gd name="connsiteX5" fmla="*/ 442597 w 462110"/>
                <a:gd name="connsiteY5" fmla="*/ 2550 h 246466"/>
                <a:gd name="connsiteX6" fmla="*/ 24503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765 h 246466"/>
                <a:gd name="connsiteX9" fmla="*/ 5765 w 462110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597" y="0"/>
                  </a:lnTo>
                  <a:lnTo>
                    <a:pt x="442597" y="2550"/>
                  </a:lnTo>
                  <a:close/>
                  <a:moveTo>
                    <a:pt x="24503" y="240923"/>
                  </a:moveTo>
                  <a:lnTo>
                    <a:pt x="456123" y="240923"/>
                  </a:lnTo>
                  <a:lnTo>
                    <a:pt x="437497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FA9FAD9A-9ACA-5EEE-545F-2526651A54F5}"/>
                </a:ext>
              </a:extLst>
            </p:cNvPr>
            <p:cNvSpPr/>
            <p:nvPr/>
          </p:nvSpPr>
          <p:spPr>
            <a:xfrm>
              <a:off x="5586658" y="2487173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5902 w 461999"/>
                <a:gd name="connsiteY7" fmla="*/ 240923 h 246466"/>
                <a:gd name="connsiteX8" fmla="*/ 437386 w 461999"/>
                <a:gd name="connsiteY8" fmla="*/ 5765 h 246466"/>
                <a:gd name="connsiteX9" fmla="*/ 5765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D3843A81-D9D9-EED2-1839-88521EE2C577}"/>
                </a:ext>
              </a:extLst>
            </p:cNvPr>
            <p:cNvSpPr/>
            <p:nvPr/>
          </p:nvSpPr>
          <p:spPr>
            <a:xfrm>
              <a:off x="5149494" y="2487173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765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80FCB45B-B6A2-457E-9534-1EF6EEE46D83}"/>
                </a:ext>
              </a:extLst>
            </p:cNvPr>
            <p:cNvSpPr/>
            <p:nvPr/>
          </p:nvSpPr>
          <p:spPr>
            <a:xfrm>
              <a:off x="4712329" y="24871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765 h 246466"/>
                <a:gd name="connsiteX9" fmla="*/ 5765 w 461888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45B83CA-1538-4668-DC94-0BC276CBD0C8}"/>
                </a:ext>
              </a:extLst>
            </p:cNvPr>
            <p:cNvSpPr/>
            <p:nvPr/>
          </p:nvSpPr>
          <p:spPr>
            <a:xfrm>
              <a:off x="4275165" y="2487173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724 w 461888"/>
                <a:gd name="connsiteY6" fmla="*/ 241255 h 246466"/>
                <a:gd name="connsiteX7" fmla="*/ 456345 w 461888"/>
                <a:gd name="connsiteY7" fmla="*/ 241255 h 246466"/>
                <a:gd name="connsiteX8" fmla="*/ 437719 w 461888"/>
                <a:gd name="connsiteY8" fmla="*/ 6098 h 246466"/>
                <a:gd name="connsiteX9" fmla="*/ 5322 w 461888"/>
                <a:gd name="connsiteY9" fmla="*/ 6098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724" y="241255"/>
                  </a:moveTo>
                  <a:lnTo>
                    <a:pt x="456345" y="241255"/>
                  </a:lnTo>
                  <a:lnTo>
                    <a:pt x="437719" y="6098"/>
                  </a:lnTo>
                  <a:lnTo>
                    <a:pt x="5322" y="6098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A861DFFF-D424-BB04-F391-D58C12AE80A6}"/>
                </a:ext>
              </a:extLst>
            </p:cNvPr>
            <p:cNvSpPr/>
            <p:nvPr/>
          </p:nvSpPr>
          <p:spPr>
            <a:xfrm>
              <a:off x="6480057" y="272776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0 w 461888"/>
                <a:gd name="connsiteY1" fmla="*/ 246466 h 246466"/>
                <a:gd name="connsiteX2" fmla="*/ 19180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0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0" y="246466"/>
                  </a:lnTo>
                  <a:lnTo>
                    <a:pt x="19180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0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05C90E69-5883-1482-DF77-EC2BD959DA8A}"/>
                </a:ext>
              </a:extLst>
            </p:cNvPr>
            <p:cNvSpPr/>
            <p:nvPr/>
          </p:nvSpPr>
          <p:spPr>
            <a:xfrm>
              <a:off x="6042781" y="272776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876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BC66CAF4-1EAB-9625-CE28-A36AC3147A0F}"/>
                </a:ext>
              </a:extLst>
            </p:cNvPr>
            <p:cNvSpPr/>
            <p:nvPr/>
          </p:nvSpPr>
          <p:spPr>
            <a:xfrm>
              <a:off x="5605617" y="272776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AB10A53-08F0-2A33-3893-536F46913C34}"/>
                </a:ext>
              </a:extLst>
            </p:cNvPr>
            <p:cNvSpPr/>
            <p:nvPr/>
          </p:nvSpPr>
          <p:spPr>
            <a:xfrm>
              <a:off x="5168453" y="272776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2 w 461888"/>
                <a:gd name="connsiteY1" fmla="*/ 246466 h 246466"/>
                <a:gd name="connsiteX2" fmla="*/ 19292 w 461888"/>
                <a:gd name="connsiteY2" fmla="*/ 243916 h 246466"/>
                <a:gd name="connsiteX3" fmla="*/ 0 w 461888"/>
                <a:gd name="connsiteY3" fmla="*/ 0 h 246466"/>
                <a:gd name="connsiteX4" fmla="*/ 442819 w 461888"/>
                <a:gd name="connsiteY4" fmla="*/ 0 h 246466"/>
                <a:gd name="connsiteX5" fmla="*/ 442819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275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275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C0D0AF7C-A1F7-5388-2133-16AD4BDF509C}"/>
                </a:ext>
              </a:extLst>
            </p:cNvPr>
            <p:cNvSpPr/>
            <p:nvPr/>
          </p:nvSpPr>
          <p:spPr>
            <a:xfrm>
              <a:off x="4731178" y="2727764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5680 w 462110"/>
                <a:gd name="connsiteY7" fmla="*/ 240923 h 246466"/>
                <a:gd name="connsiteX8" fmla="*/ 437054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5680" y="240923"/>
                  </a:lnTo>
                  <a:lnTo>
                    <a:pt x="437054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6874F7B5-6DC5-CBEA-7852-DC26CFAA636F}"/>
                </a:ext>
              </a:extLst>
            </p:cNvPr>
            <p:cNvSpPr/>
            <p:nvPr/>
          </p:nvSpPr>
          <p:spPr>
            <a:xfrm>
              <a:off x="4294013" y="2727764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502 w 462110"/>
                <a:gd name="connsiteY6" fmla="*/ 240923 h 246466"/>
                <a:gd name="connsiteX7" fmla="*/ 456123 w 462110"/>
                <a:gd name="connsiteY7" fmla="*/ 240923 h 246466"/>
                <a:gd name="connsiteX8" fmla="*/ 437497 w 462110"/>
                <a:gd name="connsiteY8" fmla="*/ 5876 h 246466"/>
                <a:gd name="connsiteX9" fmla="*/ 5876 w 462110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502" y="240923"/>
                  </a:moveTo>
                  <a:lnTo>
                    <a:pt x="456123" y="240923"/>
                  </a:lnTo>
                  <a:lnTo>
                    <a:pt x="437497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53BFD6C-65CF-48B4-A777-AFCBCB220E0B}"/>
                </a:ext>
              </a:extLst>
            </p:cNvPr>
            <p:cNvSpPr/>
            <p:nvPr/>
          </p:nvSpPr>
          <p:spPr>
            <a:xfrm>
              <a:off x="6498905" y="296835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291 w 461888"/>
                <a:gd name="connsiteY1" fmla="*/ 246466 h 246466"/>
                <a:gd name="connsiteX2" fmla="*/ 1929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275 w 461888"/>
                <a:gd name="connsiteY8" fmla="*/ 5876 h 246466"/>
                <a:gd name="connsiteX9" fmla="*/ 5876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275" y="5876"/>
                  </a:lnTo>
                  <a:lnTo>
                    <a:pt x="5876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8E7120C6-E1C3-DCC8-E8A5-6062B8C831D9}"/>
                </a:ext>
              </a:extLst>
            </p:cNvPr>
            <p:cNvSpPr/>
            <p:nvPr/>
          </p:nvSpPr>
          <p:spPr>
            <a:xfrm>
              <a:off x="6061851" y="296835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392 w 461999"/>
                <a:gd name="connsiteY6" fmla="*/ 240923 h 246466"/>
                <a:gd name="connsiteX7" fmla="*/ 455458 w 461999"/>
                <a:gd name="connsiteY7" fmla="*/ 240923 h 246466"/>
                <a:gd name="connsiteX8" fmla="*/ 436942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392" y="240923"/>
                  </a:moveTo>
                  <a:lnTo>
                    <a:pt x="455458" y="240923"/>
                  </a:lnTo>
                  <a:lnTo>
                    <a:pt x="436942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86E45370-91D3-A85D-512F-8DD94B8B1139}"/>
                </a:ext>
              </a:extLst>
            </p:cNvPr>
            <p:cNvSpPr/>
            <p:nvPr/>
          </p:nvSpPr>
          <p:spPr>
            <a:xfrm>
              <a:off x="5624687" y="296835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486 w 461888"/>
                <a:gd name="connsiteY4" fmla="*/ 0 h 246466"/>
                <a:gd name="connsiteX5" fmla="*/ 442486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654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486" y="0"/>
                  </a:lnTo>
                  <a:lnTo>
                    <a:pt x="442486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654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DCDC33A8-11D9-EC13-E6B2-03C510063E21}"/>
                </a:ext>
              </a:extLst>
            </p:cNvPr>
            <p:cNvSpPr/>
            <p:nvPr/>
          </p:nvSpPr>
          <p:spPr>
            <a:xfrm>
              <a:off x="5187522" y="2968354"/>
              <a:ext cx="461888" cy="246466"/>
            </a:xfrm>
            <a:custGeom>
              <a:avLst/>
              <a:gdLst>
                <a:gd name="connsiteX0" fmla="*/ 461889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819 w 461888"/>
                <a:gd name="connsiteY4" fmla="*/ 0 h 246466"/>
                <a:gd name="connsiteX5" fmla="*/ 442819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60DBE595-E724-E5FB-E393-82897B3867FF}"/>
                </a:ext>
              </a:extLst>
            </p:cNvPr>
            <p:cNvSpPr/>
            <p:nvPr/>
          </p:nvSpPr>
          <p:spPr>
            <a:xfrm>
              <a:off x="4750358" y="2968354"/>
              <a:ext cx="461888" cy="246466"/>
            </a:xfrm>
            <a:custGeom>
              <a:avLst/>
              <a:gdLst>
                <a:gd name="connsiteX0" fmla="*/ 461888 w 461888"/>
                <a:gd name="connsiteY0" fmla="*/ 246466 h 246466"/>
                <a:gd name="connsiteX1" fmla="*/ 19181 w 461888"/>
                <a:gd name="connsiteY1" fmla="*/ 246466 h 246466"/>
                <a:gd name="connsiteX2" fmla="*/ 19181 w 461888"/>
                <a:gd name="connsiteY2" fmla="*/ 243916 h 246466"/>
                <a:gd name="connsiteX3" fmla="*/ 0 w 461888"/>
                <a:gd name="connsiteY3" fmla="*/ 0 h 246466"/>
                <a:gd name="connsiteX4" fmla="*/ 442708 w 461888"/>
                <a:gd name="connsiteY4" fmla="*/ 0 h 246466"/>
                <a:gd name="connsiteX5" fmla="*/ 442708 w 461888"/>
                <a:gd name="connsiteY5" fmla="*/ 2550 h 246466"/>
                <a:gd name="connsiteX6" fmla="*/ 24281 w 461888"/>
                <a:gd name="connsiteY6" fmla="*/ 240923 h 246466"/>
                <a:gd name="connsiteX7" fmla="*/ 455902 w 461888"/>
                <a:gd name="connsiteY7" fmla="*/ 240923 h 246466"/>
                <a:gd name="connsiteX8" fmla="*/ 437386 w 461888"/>
                <a:gd name="connsiteY8" fmla="*/ 5876 h 246466"/>
                <a:gd name="connsiteX9" fmla="*/ 5765 w 461888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888" h="246466">
                  <a:moveTo>
                    <a:pt x="461888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923"/>
                  </a:moveTo>
                  <a:lnTo>
                    <a:pt x="45590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EF05EC67-85F3-6C7F-F265-981B2175C358}"/>
                </a:ext>
              </a:extLst>
            </p:cNvPr>
            <p:cNvSpPr/>
            <p:nvPr/>
          </p:nvSpPr>
          <p:spPr>
            <a:xfrm>
              <a:off x="4313083" y="2968354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876 h 246466"/>
                <a:gd name="connsiteX9" fmla="*/ 5765 w 461999"/>
                <a:gd name="connsiteY9" fmla="*/ 5876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876"/>
                  </a:lnTo>
                  <a:lnTo>
                    <a:pt x="5765" y="5876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80606102-CAD9-0330-09CA-99960A593B0C}"/>
                </a:ext>
              </a:extLst>
            </p:cNvPr>
            <p:cNvSpPr/>
            <p:nvPr/>
          </p:nvSpPr>
          <p:spPr>
            <a:xfrm>
              <a:off x="6517974" y="3209055"/>
              <a:ext cx="461999" cy="246466"/>
            </a:xfrm>
            <a:custGeom>
              <a:avLst/>
              <a:gdLst>
                <a:gd name="connsiteX0" fmla="*/ 462000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765 h 246466"/>
                <a:gd name="connsiteX9" fmla="*/ 5876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2000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DE34D78F-8E34-6094-187D-B3075546E24F}"/>
                </a:ext>
              </a:extLst>
            </p:cNvPr>
            <p:cNvSpPr/>
            <p:nvPr/>
          </p:nvSpPr>
          <p:spPr>
            <a:xfrm>
              <a:off x="6080810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1 w 461999"/>
                <a:gd name="connsiteY1" fmla="*/ 246466 h 246466"/>
                <a:gd name="connsiteX2" fmla="*/ 19291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923 h 246466"/>
                <a:gd name="connsiteX7" fmla="*/ 456012 w 461999"/>
                <a:gd name="connsiteY7" fmla="*/ 240923 h 246466"/>
                <a:gd name="connsiteX8" fmla="*/ 437386 w 461999"/>
                <a:gd name="connsiteY8" fmla="*/ 5765 h 246466"/>
                <a:gd name="connsiteX9" fmla="*/ 5765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1" y="246466"/>
                  </a:lnTo>
                  <a:lnTo>
                    <a:pt x="19291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923"/>
                  </a:moveTo>
                  <a:lnTo>
                    <a:pt x="456012" y="240923"/>
                  </a:lnTo>
                  <a:lnTo>
                    <a:pt x="437386" y="5765"/>
                  </a:lnTo>
                  <a:lnTo>
                    <a:pt x="5765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8CA98F40-6DCF-AF9E-A5D6-AEA8AAF167E5}"/>
                </a:ext>
              </a:extLst>
            </p:cNvPr>
            <p:cNvSpPr/>
            <p:nvPr/>
          </p:nvSpPr>
          <p:spPr>
            <a:xfrm>
              <a:off x="5643646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819 w 461999"/>
                <a:gd name="connsiteY4" fmla="*/ 0 h 246466"/>
                <a:gd name="connsiteX5" fmla="*/ 442819 w 461999"/>
                <a:gd name="connsiteY5" fmla="*/ 2550 h 246466"/>
                <a:gd name="connsiteX6" fmla="*/ 24392 w 461999"/>
                <a:gd name="connsiteY6" fmla="*/ 240590 h 246466"/>
                <a:gd name="connsiteX7" fmla="*/ 456012 w 461999"/>
                <a:gd name="connsiteY7" fmla="*/ 240590 h 246466"/>
                <a:gd name="connsiteX8" fmla="*/ 437386 w 461999"/>
                <a:gd name="connsiteY8" fmla="*/ 5433 h 246466"/>
                <a:gd name="connsiteX9" fmla="*/ 5765 w 461999"/>
                <a:gd name="connsiteY9" fmla="*/ 5433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819" y="0"/>
                  </a:lnTo>
                  <a:lnTo>
                    <a:pt x="442819" y="2550"/>
                  </a:lnTo>
                  <a:close/>
                  <a:moveTo>
                    <a:pt x="24392" y="240590"/>
                  </a:moveTo>
                  <a:lnTo>
                    <a:pt x="456012" y="240590"/>
                  </a:lnTo>
                  <a:lnTo>
                    <a:pt x="437386" y="5433"/>
                  </a:lnTo>
                  <a:lnTo>
                    <a:pt x="5765" y="543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725B1505-C019-5EDF-F4DD-E03967CFAA0C}"/>
                </a:ext>
              </a:extLst>
            </p:cNvPr>
            <p:cNvSpPr/>
            <p:nvPr/>
          </p:nvSpPr>
          <p:spPr>
            <a:xfrm>
              <a:off x="5206371" y="3209055"/>
              <a:ext cx="462110" cy="246466"/>
            </a:xfrm>
            <a:custGeom>
              <a:avLst/>
              <a:gdLst>
                <a:gd name="connsiteX0" fmla="*/ 462110 w 462110"/>
                <a:gd name="connsiteY0" fmla="*/ 246466 h 246466"/>
                <a:gd name="connsiteX1" fmla="*/ 19292 w 462110"/>
                <a:gd name="connsiteY1" fmla="*/ 246466 h 246466"/>
                <a:gd name="connsiteX2" fmla="*/ 19292 w 462110"/>
                <a:gd name="connsiteY2" fmla="*/ 243916 h 246466"/>
                <a:gd name="connsiteX3" fmla="*/ 0 w 462110"/>
                <a:gd name="connsiteY3" fmla="*/ 0 h 246466"/>
                <a:gd name="connsiteX4" fmla="*/ 442708 w 462110"/>
                <a:gd name="connsiteY4" fmla="*/ 0 h 246466"/>
                <a:gd name="connsiteX5" fmla="*/ 442708 w 462110"/>
                <a:gd name="connsiteY5" fmla="*/ 2550 h 246466"/>
                <a:gd name="connsiteX6" fmla="*/ 24835 w 462110"/>
                <a:gd name="connsiteY6" fmla="*/ 240590 h 246466"/>
                <a:gd name="connsiteX7" fmla="*/ 456123 w 462110"/>
                <a:gd name="connsiteY7" fmla="*/ 240590 h 246466"/>
                <a:gd name="connsiteX8" fmla="*/ 437497 w 462110"/>
                <a:gd name="connsiteY8" fmla="*/ 5433 h 246466"/>
                <a:gd name="connsiteX9" fmla="*/ 5876 w 462110"/>
                <a:gd name="connsiteY9" fmla="*/ 5433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2110" h="246466">
                  <a:moveTo>
                    <a:pt x="462110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835" y="240590"/>
                  </a:moveTo>
                  <a:lnTo>
                    <a:pt x="456123" y="240590"/>
                  </a:lnTo>
                  <a:lnTo>
                    <a:pt x="437497" y="5433"/>
                  </a:lnTo>
                  <a:lnTo>
                    <a:pt x="5876" y="543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1C897C6E-2108-5F0A-C2B1-2735A3B675CB}"/>
                </a:ext>
              </a:extLst>
            </p:cNvPr>
            <p:cNvSpPr/>
            <p:nvPr/>
          </p:nvSpPr>
          <p:spPr>
            <a:xfrm>
              <a:off x="4769206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292 w 461999"/>
                <a:gd name="connsiteY1" fmla="*/ 246466 h 246466"/>
                <a:gd name="connsiteX2" fmla="*/ 19292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392 w 461999"/>
                <a:gd name="connsiteY6" fmla="*/ 240923 h 246466"/>
                <a:gd name="connsiteX7" fmla="*/ 455902 w 461999"/>
                <a:gd name="connsiteY7" fmla="*/ 240923 h 246466"/>
                <a:gd name="connsiteX8" fmla="*/ 437386 w 461999"/>
                <a:gd name="connsiteY8" fmla="*/ 5765 h 246466"/>
                <a:gd name="connsiteX9" fmla="*/ 5876 w 461999"/>
                <a:gd name="connsiteY9" fmla="*/ 5765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292" y="246466"/>
                  </a:lnTo>
                  <a:lnTo>
                    <a:pt x="19292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392" y="240923"/>
                  </a:moveTo>
                  <a:lnTo>
                    <a:pt x="455902" y="240923"/>
                  </a:lnTo>
                  <a:lnTo>
                    <a:pt x="437386" y="5765"/>
                  </a:lnTo>
                  <a:lnTo>
                    <a:pt x="5876" y="5765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DA0BFDEE-C4A5-019F-1E29-450021B56DD5}"/>
                </a:ext>
              </a:extLst>
            </p:cNvPr>
            <p:cNvSpPr/>
            <p:nvPr/>
          </p:nvSpPr>
          <p:spPr>
            <a:xfrm>
              <a:off x="4332153" y="3209055"/>
              <a:ext cx="461999" cy="246466"/>
            </a:xfrm>
            <a:custGeom>
              <a:avLst/>
              <a:gdLst>
                <a:gd name="connsiteX0" fmla="*/ 461999 w 461999"/>
                <a:gd name="connsiteY0" fmla="*/ 246466 h 246466"/>
                <a:gd name="connsiteX1" fmla="*/ 19181 w 461999"/>
                <a:gd name="connsiteY1" fmla="*/ 246466 h 246466"/>
                <a:gd name="connsiteX2" fmla="*/ 19181 w 461999"/>
                <a:gd name="connsiteY2" fmla="*/ 243916 h 246466"/>
                <a:gd name="connsiteX3" fmla="*/ 0 w 461999"/>
                <a:gd name="connsiteY3" fmla="*/ 0 h 246466"/>
                <a:gd name="connsiteX4" fmla="*/ 442708 w 461999"/>
                <a:gd name="connsiteY4" fmla="*/ 0 h 246466"/>
                <a:gd name="connsiteX5" fmla="*/ 442708 w 461999"/>
                <a:gd name="connsiteY5" fmla="*/ 2550 h 246466"/>
                <a:gd name="connsiteX6" fmla="*/ 24281 w 461999"/>
                <a:gd name="connsiteY6" fmla="*/ 240590 h 246466"/>
                <a:gd name="connsiteX7" fmla="*/ 455569 w 461999"/>
                <a:gd name="connsiteY7" fmla="*/ 240590 h 246466"/>
                <a:gd name="connsiteX8" fmla="*/ 437053 w 461999"/>
                <a:gd name="connsiteY8" fmla="*/ 5433 h 246466"/>
                <a:gd name="connsiteX9" fmla="*/ 5765 w 461999"/>
                <a:gd name="connsiteY9" fmla="*/ 5433 h 24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999" h="246466">
                  <a:moveTo>
                    <a:pt x="461999" y="246466"/>
                  </a:moveTo>
                  <a:lnTo>
                    <a:pt x="19181" y="246466"/>
                  </a:lnTo>
                  <a:lnTo>
                    <a:pt x="19181" y="243916"/>
                  </a:lnTo>
                  <a:lnTo>
                    <a:pt x="0" y="0"/>
                  </a:lnTo>
                  <a:lnTo>
                    <a:pt x="442708" y="0"/>
                  </a:lnTo>
                  <a:lnTo>
                    <a:pt x="442708" y="2550"/>
                  </a:lnTo>
                  <a:close/>
                  <a:moveTo>
                    <a:pt x="24281" y="240590"/>
                  </a:moveTo>
                  <a:lnTo>
                    <a:pt x="455569" y="240590"/>
                  </a:lnTo>
                  <a:lnTo>
                    <a:pt x="437053" y="5433"/>
                  </a:lnTo>
                  <a:lnTo>
                    <a:pt x="5765" y="5433"/>
                  </a:lnTo>
                  <a:close/>
                </a:path>
              </a:pathLst>
            </a:custGeom>
            <a:solidFill>
              <a:srgbClr val="E0E0E0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C59C9012-1EC3-451F-3A8B-6E31E3DC5D5B}"/>
                </a:ext>
              </a:extLst>
            </p:cNvPr>
            <p:cNvSpPr/>
            <p:nvPr/>
          </p:nvSpPr>
          <p:spPr>
            <a:xfrm>
              <a:off x="7500300" y="2200652"/>
              <a:ext cx="265326" cy="694426"/>
            </a:xfrm>
            <a:custGeom>
              <a:avLst/>
              <a:gdLst>
                <a:gd name="connsiteX0" fmla="*/ 135144 w 265326"/>
                <a:gd name="connsiteY0" fmla="*/ 39168 h 694426"/>
                <a:gd name="connsiteX1" fmla="*/ 203329 w 265326"/>
                <a:gd name="connsiteY1" fmla="*/ 196272 h 694426"/>
                <a:gd name="connsiteX2" fmla="*/ 253443 w 265326"/>
                <a:gd name="connsiteY2" fmla="*/ 362579 h 694426"/>
                <a:gd name="connsiteX3" fmla="*/ 258100 w 265326"/>
                <a:gd name="connsiteY3" fmla="*/ 384753 h 694426"/>
                <a:gd name="connsiteX4" fmla="*/ 261980 w 265326"/>
                <a:gd name="connsiteY4" fmla="*/ 406927 h 694426"/>
                <a:gd name="connsiteX5" fmla="*/ 263865 w 265326"/>
                <a:gd name="connsiteY5" fmla="*/ 418014 h 694426"/>
                <a:gd name="connsiteX6" fmla="*/ 265306 w 265326"/>
                <a:gd name="connsiteY6" fmla="*/ 437527 h 694426"/>
                <a:gd name="connsiteX7" fmla="*/ 264308 w 265326"/>
                <a:gd name="connsiteY7" fmla="*/ 455489 h 694426"/>
                <a:gd name="connsiteX8" fmla="*/ 263200 w 265326"/>
                <a:gd name="connsiteY8" fmla="*/ 464026 h 694426"/>
                <a:gd name="connsiteX9" fmla="*/ 261537 w 265326"/>
                <a:gd name="connsiteY9" fmla="*/ 471898 h 694426"/>
                <a:gd name="connsiteX10" fmla="*/ 241247 w 265326"/>
                <a:gd name="connsiteY10" fmla="*/ 524783 h 694426"/>
                <a:gd name="connsiteX11" fmla="*/ 214638 w 265326"/>
                <a:gd name="connsiteY11" fmla="*/ 566138 h 694426"/>
                <a:gd name="connsiteX12" fmla="*/ 153770 w 265326"/>
                <a:gd name="connsiteY12" fmla="*/ 632660 h 694426"/>
                <a:gd name="connsiteX13" fmla="*/ 85030 w 265326"/>
                <a:gd name="connsiteY13" fmla="*/ 688096 h 694426"/>
                <a:gd name="connsiteX14" fmla="*/ 34927 w 265326"/>
                <a:gd name="connsiteY14" fmla="*/ 678783 h 694426"/>
                <a:gd name="connsiteX15" fmla="*/ 35249 w 265326"/>
                <a:gd name="connsiteY15" fmla="*/ 637539 h 694426"/>
                <a:gd name="connsiteX16" fmla="*/ 36358 w 265326"/>
                <a:gd name="connsiteY16" fmla="*/ 635876 h 694426"/>
                <a:gd name="connsiteX17" fmla="*/ 118180 w 265326"/>
                <a:gd name="connsiteY17" fmla="*/ 505602 h 694426"/>
                <a:gd name="connsiteX18" fmla="*/ 136585 w 265326"/>
                <a:gd name="connsiteY18" fmla="*/ 449169 h 694426"/>
                <a:gd name="connsiteX19" fmla="*/ 136585 w 265326"/>
                <a:gd name="connsiteY19" fmla="*/ 445067 h 694426"/>
                <a:gd name="connsiteX20" fmla="*/ 136585 w 265326"/>
                <a:gd name="connsiteY20" fmla="*/ 442406 h 694426"/>
                <a:gd name="connsiteX21" fmla="*/ 135920 w 265326"/>
                <a:gd name="connsiteY21" fmla="*/ 441408 h 694426"/>
                <a:gd name="connsiteX22" fmla="*/ 133591 w 265326"/>
                <a:gd name="connsiteY22" fmla="*/ 432538 h 694426"/>
                <a:gd name="connsiteX23" fmla="*/ 128824 w 265326"/>
                <a:gd name="connsiteY23" fmla="*/ 414466 h 694426"/>
                <a:gd name="connsiteX24" fmla="*/ 123280 w 265326"/>
                <a:gd name="connsiteY24" fmla="*/ 396173 h 694426"/>
                <a:gd name="connsiteX25" fmla="*/ 111528 w 265326"/>
                <a:gd name="connsiteY25" fmla="*/ 359363 h 694426"/>
                <a:gd name="connsiteX26" fmla="*/ 98223 w 265326"/>
                <a:gd name="connsiteY26" fmla="*/ 322443 h 694426"/>
                <a:gd name="connsiteX27" fmla="*/ 69286 w 265326"/>
                <a:gd name="connsiteY27" fmla="*/ 248603 h 694426"/>
                <a:gd name="connsiteX28" fmla="*/ 6090 w 265326"/>
                <a:gd name="connsiteY28" fmla="*/ 102254 h 694426"/>
                <a:gd name="connsiteX29" fmla="*/ 6090 w 265326"/>
                <a:gd name="connsiteY29" fmla="*/ 101034 h 694426"/>
                <a:gd name="connsiteX30" fmla="*/ 43132 w 265326"/>
                <a:gd name="connsiteY30" fmla="*/ 6086 h 694426"/>
                <a:gd name="connsiteX31" fmla="*/ 136252 w 265326"/>
                <a:gd name="connsiteY31" fmla="*/ 39279 h 6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65326" h="694426">
                  <a:moveTo>
                    <a:pt x="135144" y="39168"/>
                  </a:moveTo>
                  <a:cubicBezTo>
                    <a:pt x="160644" y="90291"/>
                    <a:pt x="183406" y="142733"/>
                    <a:pt x="203329" y="196272"/>
                  </a:cubicBezTo>
                  <a:cubicBezTo>
                    <a:pt x="223608" y="250566"/>
                    <a:pt x="240349" y="306123"/>
                    <a:pt x="253443" y="362579"/>
                  </a:cubicBezTo>
                  <a:lnTo>
                    <a:pt x="258100" y="384753"/>
                  </a:lnTo>
                  <a:lnTo>
                    <a:pt x="261980" y="406927"/>
                  </a:lnTo>
                  <a:lnTo>
                    <a:pt x="263865" y="418014"/>
                  </a:lnTo>
                  <a:cubicBezTo>
                    <a:pt x="264785" y="424478"/>
                    <a:pt x="265273" y="430997"/>
                    <a:pt x="265306" y="437527"/>
                  </a:cubicBezTo>
                  <a:cubicBezTo>
                    <a:pt x="265417" y="443526"/>
                    <a:pt x="265084" y="449535"/>
                    <a:pt x="264308" y="455489"/>
                  </a:cubicBezTo>
                  <a:lnTo>
                    <a:pt x="263200" y="464026"/>
                  </a:lnTo>
                  <a:lnTo>
                    <a:pt x="261537" y="471898"/>
                  </a:lnTo>
                  <a:cubicBezTo>
                    <a:pt x="257057" y="490324"/>
                    <a:pt x="250239" y="508097"/>
                    <a:pt x="241247" y="524783"/>
                  </a:cubicBezTo>
                  <a:cubicBezTo>
                    <a:pt x="233475" y="539240"/>
                    <a:pt x="224583" y="553077"/>
                    <a:pt x="214638" y="566138"/>
                  </a:cubicBezTo>
                  <a:cubicBezTo>
                    <a:pt x="196422" y="590119"/>
                    <a:pt x="176044" y="612393"/>
                    <a:pt x="153770" y="632660"/>
                  </a:cubicBezTo>
                  <a:cubicBezTo>
                    <a:pt x="132350" y="652928"/>
                    <a:pt x="109366" y="671454"/>
                    <a:pt x="85030" y="688096"/>
                  </a:cubicBezTo>
                  <a:cubicBezTo>
                    <a:pt x="68621" y="699360"/>
                    <a:pt x="46192" y="695192"/>
                    <a:pt x="34927" y="678783"/>
                  </a:cubicBezTo>
                  <a:cubicBezTo>
                    <a:pt x="26379" y="666332"/>
                    <a:pt x="26512" y="649857"/>
                    <a:pt x="35249" y="637539"/>
                  </a:cubicBezTo>
                  <a:lnTo>
                    <a:pt x="36358" y="635876"/>
                  </a:lnTo>
                  <a:cubicBezTo>
                    <a:pt x="66880" y="594576"/>
                    <a:pt x="94232" y="551026"/>
                    <a:pt x="118180" y="505602"/>
                  </a:cubicBezTo>
                  <a:cubicBezTo>
                    <a:pt x="127693" y="488062"/>
                    <a:pt x="133935" y="468948"/>
                    <a:pt x="136585" y="449169"/>
                  </a:cubicBezTo>
                  <a:lnTo>
                    <a:pt x="136585" y="445067"/>
                  </a:lnTo>
                  <a:cubicBezTo>
                    <a:pt x="136696" y="444180"/>
                    <a:pt x="136696" y="443293"/>
                    <a:pt x="136585" y="442406"/>
                  </a:cubicBezTo>
                  <a:cubicBezTo>
                    <a:pt x="136585" y="441519"/>
                    <a:pt x="135920" y="441741"/>
                    <a:pt x="135920" y="441408"/>
                  </a:cubicBezTo>
                  <a:lnTo>
                    <a:pt x="133591" y="432538"/>
                  </a:lnTo>
                  <a:lnTo>
                    <a:pt x="128824" y="414466"/>
                  </a:lnTo>
                  <a:lnTo>
                    <a:pt x="123280" y="396173"/>
                  </a:lnTo>
                  <a:cubicBezTo>
                    <a:pt x="119732" y="383977"/>
                    <a:pt x="115409" y="371670"/>
                    <a:pt x="111528" y="359363"/>
                  </a:cubicBezTo>
                  <a:cubicBezTo>
                    <a:pt x="107648" y="347057"/>
                    <a:pt x="102991" y="334750"/>
                    <a:pt x="98223" y="322443"/>
                  </a:cubicBezTo>
                  <a:cubicBezTo>
                    <a:pt x="89132" y="297830"/>
                    <a:pt x="79376" y="273106"/>
                    <a:pt x="69286" y="248603"/>
                  </a:cubicBezTo>
                  <a:cubicBezTo>
                    <a:pt x="49329" y="199598"/>
                    <a:pt x="27266" y="149595"/>
                    <a:pt x="6090" y="102254"/>
                  </a:cubicBezTo>
                  <a:lnTo>
                    <a:pt x="6090" y="101034"/>
                  </a:lnTo>
                  <a:cubicBezTo>
                    <a:pt x="-9898" y="64591"/>
                    <a:pt x="6677" y="22077"/>
                    <a:pt x="43132" y="6086"/>
                  </a:cubicBezTo>
                  <a:cubicBezTo>
                    <a:pt x="78067" y="-9241"/>
                    <a:pt x="118890" y="5311"/>
                    <a:pt x="136252" y="39279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FCD4513D-ED18-9FA2-6E00-88185F4859B1}"/>
                </a:ext>
              </a:extLst>
            </p:cNvPr>
            <p:cNvSpPr/>
            <p:nvPr/>
          </p:nvSpPr>
          <p:spPr>
            <a:xfrm>
              <a:off x="7473856" y="2806923"/>
              <a:ext cx="134867" cy="140658"/>
            </a:xfrm>
            <a:custGeom>
              <a:avLst/>
              <a:gdLst>
                <a:gd name="connsiteX0" fmla="*/ 32312 w 134867"/>
                <a:gd name="connsiteY0" fmla="*/ 37477 h 140658"/>
                <a:gd name="connsiteX1" fmla="*/ 3375 w 134867"/>
                <a:gd name="connsiteY1" fmla="*/ 84375 h 140658"/>
                <a:gd name="connsiteX2" fmla="*/ 11302 w 134867"/>
                <a:gd name="connsiteY2" fmla="*/ 116494 h 140658"/>
                <a:gd name="connsiteX3" fmla="*/ 11357 w 134867"/>
                <a:gd name="connsiteY3" fmla="*/ 116528 h 140658"/>
                <a:gd name="connsiteX4" fmla="*/ 13575 w 134867"/>
                <a:gd name="connsiteY4" fmla="*/ 117636 h 140658"/>
                <a:gd name="connsiteX5" fmla="*/ 59808 w 134867"/>
                <a:gd name="connsiteY5" fmla="*/ 138591 h 140658"/>
                <a:gd name="connsiteX6" fmla="*/ 89965 w 134867"/>
                <a:gd name="connsiteY6" fmla="*/ 128280 h 140658"/>
                <a:gd name="connsiteX7" fmla="*/ 102493 w 134867"/>
                <a:gd name="connsiteY7" fmla="*/ 104775 h 140658"/>
                <a:gd name="connsiteX8" fmla="*/ 134868 w 134867"/>
                <a:gd name="connsiteY8" fmla="*/ 51446 h 140658"/>
                <a:gd name="connsiteX9" fmla="*/ 101606 w 134867"/>
                <a:gd name="connsiteY9" fmla="*/ 2 h 140658"/>
                <a:gd name="connsiteX10" fmla="*/ 32312 w 134867"/>
                <a:gd name="connsiteY10" fmla="*/ 37477 h 14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867" h="140658">
                  <a:moveTo>
                    <a:pt x="32312" y="37477"/>
                  </a:moveTo>
                  <a:lnTo>
                    <a:pt x="3375" y="84375"/>
                  </a:lnTo>
                  <a:cubicBezTo>
                    <a:pt x="-3311" y="95429"/>
                    <a:pt x="248" y="109820"/>
                    <a:pt x="11302" y="116494"/>
                  </a:cubicBezTo>
                  <a:cubicBezTo>
                    <a:pt x="11324" y="116505"/>
                    <a:pt x="11335" y="116517"/>
                    <a:pt x="11357" y="116528"/>
                  </a:cubicBezTo>
                  <a:lnTo>
                    <a:pt x="13575" y="117636"/>
                  </a:lnTo>
                  <a:lnTo>
                    <a:pt x="59808" y="138591"/>
                  </a:lnTo>
                  <a:cubicBezTo>
                    <a:pt x="71006" y="143647"/>
                    <a:pt x="84211" y="139134"/>
                    <a:pt x="89965" y="128280"/>
                  </a:cubicBezTo>
                  <a:lnTo>
                    <a:pt x="102493" y="104775"/>
                  </a:lnTo>
                  <a:lnTo>
                    <a:pt x="134868" y="51446"/>
                  </a:lnTo>
                  <a:lnTo>
                    <a:pt x="101606" y="2"/>
                  </a:lnTo>
                  <a:cubicBezTo>
                    <a:pt x="61249" y="-330"/>
                    <a:pt x="32312" y="37477"/>
                    <a:pt x="32312" y="37477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254420F4-8CA1-FAD1-EB2E-6A98658A5CF5}"/>
                </a:ext>
              </a:extLst>
            </p:cNvPr>
            <p:cNvSpPr/>
            <p:nvPr/>
          </p:nvSpPr>
          <p:spPr>
            <a:xfrm>
              <a:off x="7800695" y="4996196"/>
              <a:ext cx="45761" cy="19704"/>
            </a:xfrm>
            <a:custGeom>
              <a:avLst/>
              <a:gdLst>
                <a:gd name="connsiteX0" fmla="*/ 23561 w 45761"/>
                <a:gd name="connsiteY0" fmla="*/ 18282 h 19704"/>
                <a:gd name="connsiteX1" fmla="*/ 2718 w 45761"/>
                <a:gd name="connsiteY1" fmla="*/ 16729 h 19704"/>
                <a:gd name="connsiteX2" fmla="*/ 722 w 45761"/>
                <a:gd name="connsiteY2" fmla="*/ 7416 h 19704"/>
                <a:gd name="connsiteX3" fmla="*/ 5933 w 45761"/>
                <a:gd name="connsiteY3" fmla="*/ 1540 h 19704"/>
                <a:gd name="connsiteX4" fmla="*/ 44516 w 45761"/>
                <a:gd name="connsiteY4" fmla="*/ 7305 h 19704"/>
                <a:gd name="connsiteX5" fmla="*/ 45736 w 45761"/>
                <a:gd name="connsiteY5" fmla="*/ 9079 h 19704"/>
                <a:gd name="connsiteX6" fmla="*/ 44627 w 45761"/>
                <a:gd name="connsiteY6" fmla="*/ 10853 h 19704"/>
                <a:gd name="connsiteX7" fmla="*/ 23561 w 45761"/>
                <a:gd name="connsiteY7" fmla="*/ 18282 h 19704"/>
                <a:gd name="connsiteX8" fmla="*/ 9814 w 45761"/>
                <a:gd name="connsiteY8" fmla="*/ 5088 h 19704"/>
                <a:gd name="connsiteX9" fmla="*/ 7485 w 45761"/>
                <a:gd name="connsiteY9" fmla="*/ 5864 h 19704"/>
                <a:gd name="connsiteX10" fmla="*/ 4492 w 45761"/>
                <a:gd name="connsiteY10" fmla="*/ 9301 h 19704"/>
                <a:gd name="connsiteX11" fmla="*/ 5157 w 45761"/>
                <a:gd name="connsiteY11" fmla="*/ 14290 h 19704"/>
                <a:gd name="connsiteX12" fmla="*/ 38418 w 45761"/>
                <a:gd name="connsiteY12" fmla="*/ 9855 h 19704"/>
                <a:gd name="connsiteX13" fmla="*/ 9814 w 45761"/>
                <a:gd name="connsiteY13" fmla="*/ 5088 h 1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761" h="19704">
                  <a:moveTo>
                    <a:pt x="23561" y="18282"/>
                  </a:moveTo>
                  <a:cubicBezTo>
                    <a:pt x="16687" y="20621"/>
                    <a:pt x="9170" y="20056"/>
                    <a:pt x="2718" y="16729"/>
                  </a:cubicBezTo>
                  <a:cubicBezTo>
                    <a:pt x="68" y="14401"/>
                    <a:pt x="-742" y="10620"/>
                    <a:pt x="722" y="7416"/>
                  </a:cubicBezTo>
                  <a:cubicBezTo>
                    <a:pt x="1498" y="4777"/>
                    <a:pt x="3405" y="2627"/>
                    <a:pt x="5933" y="1540"/>
                  </a:cubicBezTo>
                  <a:cubicBezTo>
                    <a:pt x="17020" y="-3893"/>
                    <a:pt x="43407" y="6751"/>
                    <a:pt x="44516" y="7305"/>
                  </a:cubicBezTo>
                  <a:cubicBezTo>
                    <a:pt x="45281" y="7549"/>
                    <a:pt x="45780" y="8281"/>
                    <a:pt x="45736" y="9079"/>
                  </a:cubicBezTo>
                  <a:cubicBezTo>
                    <a:pt x="45880" y="9866"/>
                    <a:pt x="45403" y="10643"/>
                    <a:pt x="44627" y="10853"/>
                  </a:cubicBezTo>
                  <a:cubicBezTo>
                    <a:pt x="37919" y="14146"/>
                    <a:pt x="30845" y="16641"/>
                    <a:pt x="23561" y="18282"/>
                  </a:cubicBezTo>
                  <a:close/>
                  <a:moveTo>
                    <a:pt x="9814" y="5088"/>
                  </a:moveTo>
                  <a:cubicBezTo>
                    <a:pt x="9004" y="5243"/>
                    <a:pt x="8228" y="5509"/>
                    <a:pt x="7485" y="5864"/>
                  </a:cubicBezTo>
                  <a:cubicBezTo>
                    <a:pt x="6033" y="6518"/>
                    <a:pt x="4935" y="7771"/>
                    <a:pt x="4492" y="9301"/>
                  </a:cubicBezTo>
                  <a:cubicBezTo>
                    <a:pt x="3383" y="12849"/>
                    <a:pt x="4492" y="13957"/>
                    <a:pt x="5157" y="14290"/>
                  </a:cubicBezTo>
                  <a:cubicBezTo>
                    <a:pt x="9703" y="18171"/>
                    <a:pt x="26555" y="14290"/>
                    <a:pt x="38418" y="9855"/>
                  </a:cubicBezTo>
                  <a:cubicBezTo>
                    <a:pt x="29349" y="6185"/>
                    <a:pt x="19581" y="4556"/>
                    <a:pt x="9814" y="5088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7E07216B-B893-6774-C42B-3BCB2D9BD24F}"/>
                </a:ext>
              </a:extLst>
            </p:cNvPr>
            <p:cNvSpPr/>
            <p:nvPr/>
          </p:nvSpPr>
          <p:spPr>
            <a:xfrm>
              <a:off x="7813613" y="4973872"/>
              <a:ext cx="32756" cy="33842"/>
            </a:xfrm>
            <a:custGeom>
              <a:avLst/>
              <a:gdLst>
                <a:gd name="connsiteX0" fmla="*/ 31155 w 32756"/>
                <a:gd name="connsiteY0" fmla="*/ 33842 h 33842"/>
                <a:gd name="connsiteX1" fmla="*/ 30157 w 32756"/>
                <a:gd name="connsiteY1" fmla="*/ 33842 h 33842"/>
                <a:gd name="connsiteX2" fmla="*/ 0 w 32756"/>
                <a:gd name="connsiteY2" fmla="*/ 7123 h 33842"/>
                <a:gd name="connsiteX3" fmla="*/ 5100 w 32756"/>
                <a:gd name="connsiteY3" fmla="*/ 581 h 33842"/>
                <a:gd name="connsiteX4" fmla="*/ 13970 w 32756"/>
                <a:gd name="connsiteY4" fmla="*/ 1357 h 33842"/>
                <a:gd name="connsiteX5" fmla="*/ 32707 w 32756"/>
                <a:gd name="connsiteY5" fmla="*/ 31403 h 33842"/>
                <a:gd name="connsiteX6" fmla="*/ 32153 w 32756"/>
                <a:gd name="connsiteY6" fmla="*/ 33399 h 33842"/>
                <a:gd name="connsiteX7" fmla="*/ 7317 w 32756"/>
                <a:gd name="connsiteY7" fmla="*/ 4018 h 33842"/>
                <a:gd name="connsiteX8" fmla="*/ 6430 w 32756"/>
                <a:gd name="connsiteY8" fmla="*/ 4018 h 33842"/>
                <a:gd name="connsiteX9" fmla="*/ 3991 w 32756"/>
                <a:gd name="connsiteY9" fmla="*/ 6679 h 33842"/>
                <a:gd name="connsiteX10" fmla="*/ 27496 w 32756"/>
                <a:gd name="connsiteY10" fmla="*/ 28299 h 33842"/>
                <a:gd name="connsiteX11" fmla="*/ 12196 w 32756"/>
                <a:gd name="connsiteY11" fmla="*/ 4573 h 33842"/>
                <a:gd name="connsiteX12" fmla="*/ 7317 w 32756"/>
                <a:gd name="connsiteY12" fmla="*/ 4018 h 3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756" h="33842">
                  <a:moveTo>
                    <a:pt x="31155" y="33842"/>
                  </a:moveTo>
                  <a:lnTo>
                    <a:pt x="30157" y="33842"/>
                  </a:lnTo>
                  <a:cubicBezTo>
                    <a:pt x="20622" y="31071"/>
                    <a:pt x="222" y="16657"/>
                    <a:pt x="0" y="7123"/>
                  </a:cubicBezTo>
                  <a:cubicBezTo>
                    <a:pt x="11" y="4029"/>
                    <a:pt x="2106" y="1346"/>
                    <a:pt x="5100" y="581"/>
                  </a:cubicBezTo>
                  <a:cubicBezTo>
                    <a:pt x="8038" y="-406"/>
                    <a:pt x="11253" y="-128"/>
                    <a:pt x="13970" y="1357"/>
                  </a:cubicBezTo>
                  <a:cubicBezTo>
                    <a:pt x="25057" y="7123"/>
                    <a:pt x="32374" y="30405"/>
                    <a:pt x="32707" y="31403"/>
                  </a:cubicBezTo>
                  <a:cubicBezTo>
                    <a:pt x="32862" y="32124"/>
                    <a:pt x="32651" y="32867"/>
                    <a:pt x="32153" y="33399"/>
                  </a:cubicBezTo>
                  <a:close/>
                  <a:moveTo>
                    <a:pt x="7317" y="4018"/>
                  </a:moveTo>
                  <a:lnTo>
                    <a:pt x="6430" y="4018"/>
                  </a:lnTo>
                  <a:cubicBezTo>
                    <a:pt x="3991" y="4905"/>
                    <a:pt x="3991" y="6125"/>
                    <a:pt x="3991" y="6679"/>
                  </a:cubicBezTo>
                  <a:cubicBezTo>
                    <a:pt x="3991" y="12334"/>
                    <a:pt x="17628" y="23642"/>
                    <a:pt x="27496" y="28299"/>
                  </a:cubicBezTo>
                  <a:cubicBezTo>
                    <a:pt x="24946" y="19008"/>
                    <a:pt x="19602" y="10726"/>
                    <a:pt x="12196" y="4573"/>
                  </a:cubicBezTo>
                  <a:cubicBezTo>
                    <a:pt x="10699" y="3785"/>
                    <a:pt x="8958" y="3586"/>
                    <a:pt x="7317" y="4018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EC24DEC4-6216-45E0-1C24-09C81885A6A6}"/>
                </a:ext>
              </a:extLst>
            </p:cNvPr>
            <p:cNvSpPr/>
            <p:nvPr/>
          </p:nvSpPr>
          <p:spPr>
            <a:xfrm>
              <a:off x="7191211" y="5035518"/>
              <a:ext cx="53092" cy="20314"/>
            </a:xfrm>
            <a:custGeom>
              <a:avLst/>
              <a:gdLst>
                <a:gd name="connsiteX0" fmla="*/ 26138 w 53092"/>
                <a:gd name="connsiteY0" fmla="*/ 20315 h 20314"/>
                <a:gd name="connsiteX1" fmla="*/ 1414 w 53092"/>
                <a:gd name="connsiteY1" fmla="*/ 13884 h 20314"/>
                <a:gd name="connsiteX2" fmla="*/ 1414 w 53092"/>
                <a:gd name="connsiteY2" fmla="*/ 5236 h 20314"/>
                <a:gd name="connsiteX3" fmla="*/ 7733 w 53092"/>
                <a:gd name="connsiteY3" fmla="*/ 580 h 20314"/>
                <a:gd name="connsiteX4" fmla="*/ 52082 w 53092"/>
                <a:gd name="connsiteY4" fmla="*/ 14216 h 20314"/>
                <a:gd name="connsiteX5" fmla="*/ 53080 w 53092"/>
                <a:gd name="connsiteY5" fmla="*/ 16323 h 20314"/>
                <a:gd name="connsiteX6" fmla="*/ 51527 w 53092"/>
                <a:gd name="connsiteY6" fmla="*/ 17875 h 20314"/>
                <a:gd name="connsiteX7" fmla="*/ 26138 w 53092"/>
                <a:gd name="connsiteY7" fmla="*/ 20315 h 20314"/>
                <a:gd name="connsiteX8" fmla="*/ 12833 w 53092"/>
                <a:gd name="connsiteY8" fmla="*/ 3906 h 20314"/>
                <a:gd name="connsiteX9" fmla="*/ 8953 w 53092"/>
                <a:gd name="connsiteY9" fmla="*/ 3906 h 20314"/>
                <a:gd name="connsiteX10" fmla="*/ 5072 w 53092"/>
                <a:gd name="connsiteY10" fmla="*/ 6788 h 20314"/>
                <a:gd name="connsiteX11" fmla="*/ 5072 w 53092"/>
                <a:gd name="connsiteY11" fmla="*/ 11112 h 20314"/>
                <a:gd name="connsiteX12" fmla="*/ 45984 w 53092"/>
                <a:gd name="connsiteY12" fmla="*/ 14549 h 20314"/>
                <a:gd name="connsiteX13" fmla="*/ 12722 w 53092"/>
                <a:gd name="connsiteY13" fmla="*/ 3462 h 2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092" h="20314">
                  <a:moveTo>
                    <a:pt x="26138" y="20315"/>
                  </a:moveTo>
                  <a:cubicBezTo>
                    <a:pt x="15051" y="20315"/>
                    <a:pt x="4962" y="18762"/>
                    <a:pt x="1414" y="13884"/>
                  </a:cubicBezTo>
                  <a:cubicBezTo>
                    <a:pt x="-471" y="11312"/>
                    <a:pt x="-471" y="7808"/>
                    <a:pt x="1414" y="5236"/>
                  </a:cubicBezTo>
                  <a:cubicBezTo>
                    <a:pt x="2766" y="2863"/>
                    <a:pt x="5061" y="1167"/>
                    <a:pt x="7733" y="580"/>
                  </a:cubicBezTo>
                  <a:cubicBezTo>
                    <a:pt x="21703" y="-3301"/>
                    <a:pt x="51195" y="13551"/>
                    <a:pt x="52082" y="14216"/>
                  </a:cubicBezTo>
                  <a:cubicBezTo>
                    <a:pt x="52791" y="14671"/>
                    <a:pt x="53168" y="15491"/>
                    <a:pt x="53080" y="16323"/>
                  </a:cubicBezTo>
                  <a:cubicBezTo>
                    <a:pt x="52947" y="17121"/>
                    <a:pt x="52326" y="17742"/>
                    <a:pt x="51527" y="17875"/>
                  </a:cubicBezTo>
                  <a:cubicBezTo>
                    <a:pt x="43146" y="19405"/>
                    <a:pt x="34653" y="20226"/>
                    <a:pt x="26138" y="20315"/>
                  </a:cubicBezTo>
                  <a:close/>
                  <a:moveTo>
                    <a:pt x="12833" y="3906"/>
                  </a:moveTo>
                  <a:lnTo>
                    <a:pt x="8953" y="3906"/>
                  </a:lnTo>
                  <a:cubicBezTo>
                    <a:pt x="7301" y="4249"/>
                    <a:pt x="5882" y="5303"/>
                    <a:pt x="5072" y="6788"/>
                  </a:cubicBezTo>
                  <a:cubicBezTo>
                    <a:pt x="3631" y="9227"/>
                    <a:pt x="4185" y="10447"/>
                    <a:pt x="5072" y="11112"/>
                  </a:cubicBezTo>
                  <a:cubicBezTo>
                    <a:pt x="9064" y="16545"/>
                    <a:pt x="30351" y="16767"/>
                    <a:pt x="45984" y="14549"/>
                  </a:cubicBezTo>
                  <a:cubicBezTo>
                    <a:pt x="35761" y="8651"/>
                    <a:pt x="24442" y="4870"/>
                    <a:pt x="12722" y="3462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EDF40782-BD8C-0973-7FD8-F54B982D725D}"/>
                </a:ext>
              </a:extLst>
            </p:cNvPr>
            <p:cNvSpPr/>
            <p:nvPr/>
          </p:nvSpPr>
          <p:spPr>
            <a:xfrm>
              <a:off x="7213162" y="5015498"/>
              <a:ext cx="31705" cy="38048"/>
            </a:xfrm>
            <a:custGeom>
              <a:avLst/>
              <a:gdLst>
                <a:gd name="connsiteX0" fmla="*/ 29687 w 31705"/>
                <a:gd name="connsiteY0" fmla="*/ 38006 h 38048"/>
                <a:gd name="connsiteX1" fmla="*/ 28911 w 31705"/>
                <a:gd name="connsiteY1" fmla="*/ 38006 h 38048"/>
                <a:gd name="connsiteX2" fmla="*/ 85 w 31705"/>
                <a:gd name="connsiteY2" fmla="*/ 5742 h 38048"/>
                <a:gd name="connsiteX3" fmla="*/ 7513 w 31705"/>
                <a:gd name="connsiteY3" fmla="*/ 88 h 38048"/>
                <a:gd name="connsiteX4" fmla="*/ 18600 w 31705"/>
                <a:gd name="connsiteY4" fmla="*/ 3525 h 38048"/>
                <a:gd name="connsiteX5" fmla="*/ 31683 w 31705"/>
                <a:gd name="connsiteY5" fmla="*/ 36010 h 38048"/>
                <a:gd name="connsiteX6" fmla="*/ 30907 w 31705"/>
                <a:gd name="connsiteY6" fmla="*/ 37784 h 38048"/>
                <a:gd name="connsiteX7" fmla="*/ 29687 w 31705"/>
                <a:gd name="connsiteY7" fmla="*/ 38006 h 38048"/>
                <a:gd name="connsiteX8" fmla="*/ 9176 w 31705"/>
                <a:gd name="connsiteY8" fmla="*/ 3747 h 38048"/>
                <a:gd name="connsiteX9" fmla="*/ 7957 w 31705"/>
                <a:gd name="connsiteY9" fmla="*/ 3747 h 38048"/>
                <a:gd name="connsiteX10" fmla="*/ 4076 w 31705"/>
                <a:gd name="connsiteY10" fmla="*/ 5964 h 38048"/>
                <a:gd name="connsiteX11" fmla="*/ 27137 w 31705"/>
                <a:gd name="connsiteY11" fmla="*/ 32241 h 38048"/>
                <a:gd name="connsiteX12" fmla="*/ 16050 w 31705"/>
                <a:gd name="connsiteY12" fmla="*/ 6297 h 38048"/>
                <a:gd name="connsiteX13" fmla="*/ 9176 w 31705"/>
                <a:gd name="connsiteY13" fmla="*/ 3747 h 3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05" h="38048">
                  <a:moveTo>
                    <a:pt x="29687" y="38006"/>
                  </a:moveTo>
                  <a:lnTo>
                    <a:pt x="28911" y="38006"/>
                  </a:lnTo>
                  <a:cubicBezTo>
                    <a:pt x="18711" y="33460"/>
                    <a:pt x="-1467" y="15167"/>
                    <a:pt x="85" y="5742"/>
                  </a:cubicBezTo>
                  <a:cubicBezTo>
                    <a:pt x="85" y="3414"/>
                    <a:pt x="2081" y="642"/>
                    <a:pt x="7513" y="88"/>
                  </a:cubicBezTo>
                  <a:cubicBezTo>
                    <a:pt x="11527" y="-355"/>
                    <a:pt x="15540" y="886"/>
                    <a:pt x="18600" y="3525"/>
                  </a:cubicBezTo>
                  <a:cubicBezTo>
                    <a:pt x="29687" y="12395"/>
                    <a:pt x="31572" y="35013"/>
                    <a:pt x="31683" y="36010"/>
                  </a:cubicBezTo>
                  <a:cubicBezTo>
                    <a:pt x="31794" y="36698"/>
                    <a:pt x="31494" y="37396"/>
                    <a:pt x="30907" y="37784"/>
                  </a:cubicBezTo>
                  <a:cubicBezTo>
                    <a:pt x="30552" y="38028"/>
                    <a:pt x="30109" y="38106"/>
                    <a:pt x="29687" y="38006"/>
                  </a:cubicBezTo>
                  <a:close/>
                  <a:moveTo>
                    <a:pt x="9176" y="3747"/>
                  </a:moveTo>
                  <a:lnTo>
                    <a:pt x="7957" y="3747"/>
                  </a:lnTo>
                  <a:cubicBezTo>
                    <a:pt x="4298" y="3747"/>
                    <a:pt x="4076" y="5521"/>
                    <a:pt x="4076" y="5964"/>
                  </a:cubicBezTo>
                  <a:cubicBezTo>
                    <a:pt x="3078" y="11730"/>
                    <a:pt x="16826" y="26032"/>
                    <a:pt x="27137" y="32241"/>
                  </a:cubicBezTo>
                  <a:cubicBezTo>
                    <a:pt x="26250" y="22651"/>
                    <a:pt x="22370" y="13570"/>
                    <a:pt x="16050" y="6297"/>
                  </a:cubicBezTo>
                  <a:cubicBezTo>
                    <a:pt x="14110" y="4689"/>
                    <a:pt x="11693" y="3791"/>
                    <a:pt x="9176" y="3747"/>
                  </a:cubicBezTo>
                  <a:close/>
                </a:path>
              </a:pathLst>
            </a:custGeom>
            <a:solidFill>
              <a:srgbClr val="407BFF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BCA10EAA-C44C-E9D2-C863-1AA0BEA6FA71}"/>
                </a:ext>
              </a:extLst>
            </p:cNvPr>
            <p:cNvSpPr/>
            <p:nvPr/>
          </p:nvSpPr>
          <p:spPr>
            <a:xfrm>
              <a:off x="7242849" y="4856265"/>
              <a:ext cx="92687" cy="195132"/>
            </a:xfrm>
            <a:custGeom>
              <a:avLst/>
              <a:gdLst>
                <a:gd name="connsiteX0" fmla="*/ 92688 w 92687"/>
                <a:gd name="connsiteY0" fmla="*/ 195133 h 195132"/>
                <a:gd name="connsiteX1" fmla="*/ 8426 w 92687"/>
                <a:gd name="connsiteY1" fmla="*/ 195133 h 195132"/>
                <a:gd name="connsiteX2" fmla="*/ 0 w 92687"/>
                <a:gd name="connsiteY2" fmla="*/ 0 h 195132"/>
                <a:gd name="connsiteX3" fmla="*/ 84262 w 92687"/>
                <a:gd name="connsiteY3" fmla="*/ 0 h 195132"/>
                <a:gd name="connsiteX4" fmla="*/ 92688 w 92687"/>
                <a:gd name="connsiteY4" fmla="*/ 195133 h 19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87" h="195132">
                  <a:moveTo>
                    <a:pt x="92688" y="195133"/>
                  </a:moveTo>
                  <a:lnTo>
                    <a:pt x="8426" y="195133"/>
                  </a:lnTo>
                  <a:lnTo>
                    <a:pt x="0" y="0"/>
                  </a:lnTo>
                  <a:lnTo>
                    <a:pt x="84262" y="0"/>
                  </a:lnTo>
                  <a:lnTo>
                    <a:pt x="92688" y="195133"/>
                  </a:ln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A45D5E30-83F3-1A1B-0E67-296B5CFC1EC4}"/>
                </a:ext>
              </a:extLst>
            </p:cNvPr>
            <p:cNvSpPr/>
            <p:nvPr/>
          </p:nvSpPr>
          <p:spPr>
            <a:xfrm>
              <a:off x="7773700" y="4803490"/>
              <a:ext cx="164976" cy="199678"/>
            </a:xfrm>
            <a:custGeom>
              <a:avLst/>
              <a:gdLst>
                <a:gd name="connsiteX0" fmla="*/ 164976 w 164976"/>
                <a:gd name="connsiteY0" fmla="*/ 181828 h 199678"/>
                <a:gd name="connsiteX1" fmla="*/ 82599 w 164976"/>
                <a:gd name="connsiteY1" fmla="*/ 199679 h 199678"/>
                <a:gd name="connsiteX2" fmla="*/ 0 w 164976"/>
                <a:gd name="connsiteY2" fmla="*/ 17850 h 199678"/>
                <a:gd name="connsiteX3" fmla="*/ 82377 w 164976"/>
                <a:gd name="connsiteY3" fmla="*/ 0 h 199678"/>
                <a:gd name="connsiteX4" fmla="*/ 164976 w 164976"/>
                <a:gd name="connsiteY4" fmla="*/ 181828 h 199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976" h="199678">
                  <a:moveTo>
                    <a:pt x="164976" y="181828"/>
                  </a:moveTo>
                  <a:lnTo>
                    <a:pt x="82599" y="199679"/>
                  </a:lnTo>
                  <a:lnTo>
                    <a:pt x="0" y="17850"/>
                  </a:lnTo>
                  <a:lnTo>
                    <a:pt x="82377" y="0"/>
                  </a:lnTo>
                  <a:lnTo>
                    <a:pt x="164976" y="181828"/>
                  </a:ln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A13CE3D9-84D1-3349-57E3-9E1D51D5BCF9}"/>
                </a:ext>
              </a:extLst>
            </p:cNvPr>
            <p:cNvSpPr/>
            <p:nvPr/>
          </p:nvSpPr>
          <p:spPr>
            <a:xfrm>
              <a:off x="7728532" y="4974657"/>
              <a:ext cx="253962" cy="135828"/>
            </a:xfrm>
            <a:custGeom>
              <a:avLst/>
              <a:gdLst>
                <a:gd name="connsiteX0" fmla="*/ 119894 w 253962"/>
                <a:gd name="connsiteY0" fmla="*/ 20197 h 135828"/>
                <a:gd name="connsiteX1" fmla="*/ 212472 w 253962"/>
                <a:gd name="connsiteY1" fmla="*/ 129 h 135828"/>
                <a:gd name="connsiteX2" fmla="*/ 220676 w 253962"/>
                <a:gd name="connsiteY2" fmla="*/ 4342 h 135828"/>
                <a:gd name="connsiteX3" fmla="*/ 252828 w 253962"/>
                <a:gd name="connsiteY3" fmla="*/ 73969 h 135828"/>
                <a:gd name="connsiteX4" fmla="*/ 246797 w 253962"/>
                <a:gd name="connsiteY4" fmla="*/ 90300 h 135828"/>
                <a:gd name="connsiteX5" fmla="*/ 246620 w 253962"/>
                <a:gd name="connsiteY5" fmla="*/ 90378 h 135828"/>
                <a:gd name="connsiteX6" fmla="*/ 243959 w 253962"/>
                <a:gd name="connsiteY6" fmla="*/ 91265 h 135828"/>
                <a:gd name="connsiteX7" fmla="*/ 154708 w 253962"/>
                <a:gd name="connsiteY7" fmla="*/ 108006 h 135828"/>
                <a:gd name="connsiteX8" fmla="*/ 38515 w 253962"/>
                <a:gd name="connsiteY8" fmla="*/ 134726 h 135828"/>
                <a:gd name="connsiteX9" fmla="*/ 5254 w 253962"/>
                <a:gd name="connsiteY9" fmla="*/ 102795 h 135828"/>
                <a:gd name="connsiteX10" fmla="*/ 107255 w 253962"/>
                <a:gd name="connsiteY10" fmla="*/ 28179 h 135828"/>
                <a:gd name="connsiteX11" fmla="*/ 119894 w 253962"/>
                <a:gd name="connsiteY11" fmla="*/ 20197 h 13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962" h="135828">
                  <a:moveTo>
                    <a:pt x="119894" y="20197"/>
                  </a:moveTo>
                  <a:lnTo>
                    <a:pt x="212472" y="129"/>
                  </a:lnTo>
                  <a:cubicBezTo>
                    <a:pt x="215842" y="-503"/>
                    <a:pt x="219224" y="1237"/>
                    <a:pt x="220676" y="4342"/>
                  </a:cubicBezTo>
                  <a:lnTo>
                    <a:pt x="252828" y="73969"/>
                  </a:lnTo>
                  <a:cubicBezTo>
                    <a:pt x="255678" y="80144"/>
                    <a:pt x="252973" y="87451"/>
                    <a:pt x="246797" y="90300"/>
                  </a:cubicBezTo>
                  <a:cubicBezTo>
                    <a:pt x="246742" y="90322"/>
                    <a:pt x="246675" y="90355"/>
                    <a:pt x="246620" y="90378"/>
                  </a:cubicBezTo>
                  <a:cubicBezTo>
                    <a:pt x="245766" y="90777"/>
                    <a:pt x="244879" y="91065"/>
                    <a:pt x="243959" y="91265"/>
                  </a:cubicBezTo>
                  <a:cubicBezTo>
                    <a:pt x="211474" y="97695"/>
                    <a:pt x="195397" y="99137"/>
                    <a:pt x="154708" y="108006"/>
                  </a:cubicBezTo>
                  <a:cubicBezTo>
                    <a:pt x="129651" y="113439"/>
                    <a:pt x="73107" y="127187"/>
                    <a:pt x="38515" y="134726"/>
                  </a:cubicBezTo>
                  <a:cubicBezTo>
                    <a:pt x="3923" y="142265"/>
                    <a:pt x="-7940" y="108893"/>
                    <a:pt x="5254" y="102795"/>
                  </a:cubicBezTo>
                  <a:cubicBezTo>
                    <a:pt x="65678" y="75189"/>
                    <a:pt x="90957" y="50797"/>
                    <a:pt x="107255" y="28179"/>
                  </a:cubicBezTo>
                  <a:cubicBezTo>
                    <a:pt x="110337" y="24044"/>
                    <a:pt x="114839" y="21205"/>
                    <a:pt x="119894" y="20197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EE9CD345-63D6-F07A-747E-53259D7A4C8E}"/>
                </a:ext>
              </a:extLst>
            </p:cNvPr>
            <p:cNvSpPr/>
            <p:nvPr/>
          </p:nvSpPr>
          <p:spPr>
            <a:xfrm>
              <a:off x="7048179" y="5041752"/>
              <a:ext cx="319796" cy="95460"/>
            </a:xfrm>
            <a:custGeom>
              <a:avLst/>
              <a:gdLst>
                <a:gd name="connsiteX0" fmla="*/ 203651 w 319796"/>
                <a:gd name="connsiteY0" fmla="*/ 0 h 95460"/>
                <a:gd name="connsiteX1" fmla="*/ 295673 w 319796"/>
                <a:gd name="connsiteY1" fmla="*/ 0 h 95460"/>
                <a:gd name="connsiteX2" fmla="*/ 302880 w 319796"/>
                <a:gd name="connsiteY2" fmla="*/ 5766 h 95460"/>
                <a:gd name="connsiteX3" fmla="*/ 319511 w 319796"/>
                <a:gd name="connsiteY3" fmla="*/ 80604 h 95460"/>
                <a:gd name="connsiteX4" fmla="*/ 310197 w 319796"/>
                <a:gd name="connsiteY4" fmla="*/ 95238 h 95460"/>
                <a:gd name="connsiteX5" fmla="*/ 307315 w 319796"/>
                <a:gd name="connsiteY5" fmla="*/ 95238 h 95460"/>
                <a:gd name="connsiteX6" fmla="*/ 184470 w 319796"/>
                <a:gd name="connsiteY6" fmla="*/ 92799 h 95460"/>
                <a:gd name="connsiteX7" fmla="*/ 36346 w 319796"/>
                <a:gd name="connsiteY7" fmla="*/ 95460 h 95460"/>
                <a:gd name="connsiteX8" fmla="*/ 6522 w 319796"/>
                <a:gd name="connsiteY8" fmla="*/ 57321 h 95460"/>
                <a:gd name="connsiteX9" fmla="*/ 183361 w 319796"/>
                <a:gd name="connsiteY9" fmla="*/ 6209 h 95460"/>
                <a:gd name="connsiteX10" fmla="*/ 203651 w 319796"/>
                <a:gd name="connsiteY10" fmla="*/ 0 h 9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9796" h="95460">
                  <a:moveTo>
                    <a:pt x="203651" y="0"/>
                  </a:moveTo>
                  <a:lnTo>
                    <a:pt x="295673" y="0"/>
                  </a:lnTo>
                  <a:cubicBezTo>
                    <a:pt x="299133" y="-22"/>
                    <a:pt x="302148" y="2384"/>
                    <a:pt x="302880" y="5766"/>
                  </a:cubicBezTo>
                  <a:lnTo>
                    <a:pt x="319511" y="80604"/>
                  </a:lnTo>
                  <a:cubicBezTo>
                    <a:pt x="320952" y="87211"/>
                    <a:pt x="316794" y="93753"/>
                    <a:pt x="310197" y="95238"/>
                  </a:cubicBezTo>
                  <a:cubicBezTo>
                    <a:pt x="309244" y="95349"/>
                    <a:pt x="308269" y="95349"/>
                    <a:pt x="307315" y="95238"/>
                  </a:cubicBezTo>
                  <a:cubicBezTo>
                    <a:pt x="274054" y="95238"/>
                    <a:pt x="226157" y="92799"/>
                    <a:pt x="184470" y="92799"/>
                  </a:cubicBezTo>
                  <a:cubicBezTo>
                    <a:pt x="135687" y="92799"/>
                    <a:pt x="93556" y="95460"/>
                    <a:pt x="36346" y="95460"/>
                  </a:cubicBezTo>
                  <a:cubicBezTo>
                    <a:pt x="1644" y="95460"/>
                    <a:pt x="-8002" y="60425"/>
                    <a:pt x="6522" y="57321"/>
                  </a:cubicBezTo>
                  <a:cubicBezTo>
                    <a:pt x="72490" y="42907"/>
                    <a:pt x="126373" y="41355"/>
                    <a:pt x="183361" y="6209"/>
                  </a:cubicBezTo>
                  <a:cubicBezTo>
                    <a:pt x="189404" y="2251"/>
                    <a:pt x="196433" y="100"/>
                    <a:pt x="203651" y="0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73E23EEE-8F8B-B51D-B59E-0CE0E1F1D76B}"/>
                </a:ext>
              </a:extLst>
            </p:cNvPr>
            <p:cNvSpPr/>
            <p:nvPr/>
          </p:nvSpPr>
          <p:spPr>
            <a:xfrm>
              <a:off x="7242849" y="4856376"/>
              <a:ext cx="88696" cy="100560"/>
            </a:xfrm>
            <a:custGeom>
              <a:avLst/>
              <a:gdLst>
                <a:gd name="connsiteX0" fmla="*/ 0 w 88696"/>
                <a:gd name="connsiteY0" fmla="*/ 0 h 100560"/>
                <a:gd name="connsiteX1" fmla="*/ 4324 w 88696"/>
                <a:gd name="connsiteY1" fmla="*/ 100560 h 100560"/>
                <a:gd name="connsiteX2" fmla="*/ 88697 w 88696"/>
                <a:gd name="connsiteY2" fmla="*/ 100560 h 100560"/>
                <a:gd name="connsiteX3" fmla="*/ 84373 w 88696"/>
                <a:gd name="connsiteY3" fmla="*/ 0 h 100560"/>
                <a:gd name="connsiteX4" fmla="*/ 0 w 88696"/>
                <a:gd name="connsiteY4" fmla="*/ 0 h 10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96" h="100560">
                  <a:moveTo>
                    <a:pt x="0" y="0"/>
                  </a:moveTo>
                  <a:lnTo>
                    <a:pt x="4324" y="100560"/>
                  </a:lnTo>
                  <a:lnTo>
                    <a:pt x="88697" y="100560"/>
                  </a:lnTo>
                  <a:lnTo>
                    <a:pt x="843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97153F6E-6F44-68A7-6AA0-129CEA74B579}"/>
                </a:ext>
              </a:extLst>
            </p:cNvPr>
            <p:cNvSpPr/>
            <p:nvPr/>
          </p:nvSpPr>
          <p:spPr>
            <a:xfrm>
              <a:off x="7773700" y="4803490"/>
              <a:ext cx="125062" cy="111536"/>
            </a:xfrm>
            <a:custGeom>
              <a:avLst/>
              <a:gdLst>
                <a:gd name="connsiteX0" fmla="*/ 82377 w 125062"/>
                <a:gd name="connsiteY0" fmla="*/ 0 h 111536"/>
                <a:gd name="connsiteX1" fmla="*/ 0 w 125062"/>
                <a:gd name="connsiteY1" fmla="*/ 17850 h 111536"/>
                <a:gd name="connsiteX2" fmla="*/ 42685 w 125062"/>
                <a:gd name="connsiteY2" fmla="*/ 111536 h 111536"/>
                <a:gd name="connsiteX3" fmla="*/ 125062 w 125062"/>
                <a:gd name="connsiteY3" fmla="*/ 93797 h 111536"/>
                <a:gd name="connsiteX4" fmla="*/ 82377 w 125062"/>
                <a:gd name="connsiteY4" fmla="*/ 0 h 11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062" h="111536">
                  <a:moveTo>
                    <a:pt x="82377" y="0"/>
                  </a:moveTo>
                  <a:lnTo>
                    <a:pt x="0" y="17850"/>
                  </a:lnTo>
                  <a:lnTo>
                    <a:pt x="42685" y="111536"/>
                  </a:lnTo>
                  <a:lnTo>
                    <a:pt x="125062" y="93797"/>
                  </a:lnTo>
                  <a:lnTo>
                    <a:pt x="82377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7A5CEBBE-A872-FA0F-8BC6-A8B9EDFE1F1E}"/>
                </a:ext>
              </a:extLst>
            </p:cNvPr>
            <p:cNvSpPr/>
            <p:nvPr/>
          </p:nvSpPr>
          <p:spPr>
            <a:xfrm>
              <a:off x="7275223" y="2907596"/>
              <a:ext cx="649482" cy="1997119"/>
            </a:xfrm>
            <a:custGeom>
              <a:avLst/>
              <a:gdLst>
                <a:gd name="connsiteX0" fmla="*/ 0 w 649482"/>
                <a:gd name="connsiteY0" fmla="*/ 0 h 1997119"/>
                <a:gd name="connsiteX1" fmla="*/ 148124 w 649482"/>
                <a:gd name="connsiteY1" fmla="*/ 885748 h 1997119"/>
                <a:gd name="connsiteX2" fmla="*/ 498587 w 649482"/>
                <a:gd name="connsiteY2" fmla="*/ 1997119 h 1997119"/>
                <a:gd name="connsiteX3" fmla="*/ 649483 w 649482"/>
                <a:gd name="connsiteY3" fmla="*/ 1963858 h 1997119"/>
                <a:gd name="connsiteX4" fmla="*/ 401021 w 649482"/>
                <a:gd name="connsiteY4" fmla="*/ 909142 h 1997119"/>
                <a:gd name="connsiteX5" fmla="*/ 290815 w 649482"/>
                <a:gd name="connsiteY5" fmla="*/ 0 h 199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9482" h="1997119">
                  <a:moveTo>
                    <a:pt x="0" y="0"/>
                  </a:moveTo>
                  <a:cubicBezTo>
                    <a:pt x="0" y="0"/>
                    <a:pt x="95793" y="644160"/>
                    <a:pt x="148124" y="885748"/>
                  </a:cubicBezTo>
                  <a:cubicBezTo>
                    <a:pt x="205666" y="1150065"/>
                    <a:pt x="498587" y="1997119"/>
                    <a:pt x="498587" y="1997119"/>
                  </a:cubicBezTo>
                  <a:lnTo>
                    <a:pt x="649483" y="1963858"/>
                  </a:lnTo>
                  <a:cubicBezTo>
                    <a:pt x="649483" y="1963858"/>
                    <a:pt x="433838" y="1170798"/>
                    <a:pt x="401021" y="909142"/>
                  </a:cubicBezTo>
                  <a:cubicBezTo>
                    <a:pt x="365320" y="625202"/>
                    <a:pt x="290815" y="0"/>
                    <a:pt x="290815" y="0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2D7B5C15-68D9-699B-8FE1-930BABAF96FF}"/>
                </a:ext>
              </a:extLst>
            </p:cNvPr>
            <p:cNvSpPr/>
            <p:nvPr/>
          </p:nvSpPr>
          <p:spPr>
            <a:xfrm>
              <a:off x="7737655" y="4820786"/>
              <a:ext cx="197916" cy="87809"/>
            </a:xfrm>
            <a:custGeom>
              <a:avLst/>
              <a:gdLst>
                <a:gd name="connsiteX0" fmla="*/ 11 w 197916"/>
                <a:gd name="connsiteY0" fmla="*/ 33261 h 87809"/>
                <a:gd name="connsiteX1" fmla="*/ 28172 w 197916"/>
                <a:gd name="connsiteY1" fmla="*/ 87810 h 87809"/>
                <a:gd name="connsiteX2" fmla="*/ 197916 w 197916"/>
                <a:gd name="connsiteY2" fmla="*/ 51001 h 87809"/>
                <a:gd name="connsiteX3" fmla="*/ 183614 w 197916"/>
                <a:gd name="connsiteY3" fmla="*/ 0 h 8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916" h="87809">
                  <a:moveTo>
                    <a:pt x="11" y="33261"/>
                  </a:moveTo>
                  <a:cubicBezTo>
                    <a:pt x="-654" y="33261"/>
                    <a:pt x="28172" y="87810"/>
                    <a:pt x="28172" y="87810"/>
                  </a:cubicBezTo>
                  <a:lnTo>
                    <a:pt x="197916" y="51001"/>
                  </a:lnTo>
                  <a:lnTo>
                    <a:pt x="183614" y="0"/>
                  </a:ln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BC88DDD5-D1D8-7A2A-A0B1-D134A2A7010A}"/>
                </a:ext>
              </a:extLst>
            </p:cNvPr>
            <p:cNvSpPr/>
            <p:nvPr/>
          </p:nvSpPr>
          <p:spPr>
            <a:xfrm>
              <a:off x="7310370" y="3136198"/>
              <a:ext cx="119252" cy="647168"/>
            </a:xfrm>
            <a:custGeom>
              <a:avLst/>
              <a:gdLst>
                <a:gd name="connsiteX0" fmla="*/ 25279 w 119252"/>
                <a:gd name="connsiteY0" fmla="*/ 901 h 647168"/>
                <a:gd name="connsiteX1" fmla="*/ 110871 w 119252"/>
                <a:gd name="connsiteY1" fmla="*/ 647168 h 647168"/>
                <a:gd name="connsiteX2" fmla="*/ 0 w 119252"/>
                <a:gd name="connsiteY2" fmla="*/ 4116 h 647168"/>
                <a:gd name="connsiteX3" fmla="*/ 25279 w 119252"/>
                <a:gd name="connsiteY3" fmla="*/ 901 h 64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52" h="647168">
                  <a:moveTo>
                    <a:pt x="25279" y="901"/>
                  </a:moveTo>
                  <a:cubicBezTo>
                    <a:pt x="136150" y="23075"/>
                    <a:pt x="124176" y="435072"/>
                    <a:pt x="110871" y="647168"/>
                  </a:cubicBezTo>
                  <a:cubicBezTo>
                    <a:pt x="78940" y="497271"/>
                    <a:pt x="32264" y="208673"/>
                    <a:pt x="0" y="4116"/>
                  </a:cubicBezTo>
                  <a:cubicBezTo>
                    <a:pt x="7794" y="136"/>
                    <a:pt x="16730" y="-1006"/>
                    <a:pt x="25279" y="90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17FC1504-9467-385A-7FF4-025C5A0BB2FC}"/>
                </a:ext>
              </a:extLst>
            </p:cNvPr>
            <p:cNvSpPr/>
            <p:nvPr/>
          </p:nvSpPr>
          <p:spPr>
            <a:xfrm>
              <a:off x="7109367" y="2907375"/>
              <a:ext cx="301783" cy="2029826"/>
            </a:xfrm>
            <a:custGeom>
              <a:avLst/>
              <a:gdLst>
                <a:gd name="connsiteX0" fmla="*/ 5980 w 301783"/>
                <a:gd name="connsiteY0" fmla="*/ 222 h 2029826"/>
                <a:gd name="connsiteX1" fmla="*/ 3541 w 301783"/>
                <a:gd name="connsiteY1" fmla="*/ 887190 h 2029826"/>
                <a:gd name="connsiteX2" fmla="*/ 106429 w 301783"/>
                <a:gd name="connsiteY2" fmla="*/ 2029826 h 2029826"/>
                <a:gd name="connsiteX3" fmla="*/ 249231 w 301783"/>
                <a:gd name="connsiteY3" fmla="*/ 2029826 h 2029826"/>
                <a:gd name="connsiteX4" fmla="*/ 260318 w 301783"/>
                <a:gd name="connsiteY4" fmla="*/ 907590 h 2029826"/>
                <a:gd name="connsiteX5" fmla="*/ 301784 w 301783"/>
                <a:gd name="connsiteY5" fmla="*/ 0 h 20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783" h="2029826">
                  <a:moveTo>
                    <a:pt x="5980" y="222"/>
                  </a:moveTo>
                  <a:cubicBezTo>
                    <a:pt x="5980" y="222"/>
                    <a:pt x="-5661" y="630412"/>
                    <a:pt x="3541" y="887190"/>
                  </a:cubicBezTo>
                  <a:cubicBezTo>
                    <a:pt x="13076" y="1154500"/>
                    <a:pt x="106429" y="2029826"/>
                    <a:pt x="106429" y="2029826"/>
                  </a:cubicBezTo>
                  <a:lnTo>
                    <a:pt x="249231" y="2029826"/>
                  </a:lnTo>
                  <a:cubicBezTo>
                    <a:pt x="249231" y="2029826"/>
                    <a:pt x="254442" y="1170132"/>
                    <a:pt x="260318" y="907590"/>
                  </a:cubicBezTo>
                  <a:cubicBezTo>
                    <a:pt x="267303" y="621432"/>
                    <a:pt x="301784" y="0"/>
                    <a:pt x="301784" y="0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C137A8A2-BBCB-9DCB-943F-30AF78F641C7}"/>
                </a:ext>
              </a:extLst>
            </p:cNvPr>
            <p:cNvSpPr/>
            <p:nvPr/>
          </p:nvSpPr>
          <p:spPr>
            <a:xfrm>
              <a:off x="7188264" y="4880545"/>
              <a:ext cx="186410" cy="59316"/>
            </a:xfrm>
            <a:custGeom>
              <a:avLst/>
              <a:gdLst>
                <a:gd name="connsiteX0" fmla="*/ 36 w 186410"/>
                <a:gd name="connsiteY0" fmla="*/ 0 h 59316"/>
                <a:gd name="connsiteX1" fmla="*/ 8130 w 186410"/>
                <a:gd name="connsiteY1" fmla="*/ 59316 h 59316"/>
                <a:gd name="connsiteX2" fmla="*/ 181754 w 186410"/>
                <a:gd name="connsiteY2" fmla="*/ 59316 h 59316"/>
                <a:gd name="connsiteX3" fmla="*/ 186410 w 186410"/>
                <a:gd name="connsiteY3" fmla="*/ 6431 h 59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410" h="59316">
                  <a:moveTo>
                    <a:pt x="36" y="0"/>
                  </a:moveTo>
                  <a:cubicBezTo>
                    <a:pt x="-629" y="0"/>
                    <a:pt x="8130" y="59316"/>
                    <a:pt x="8130" y="59316"/>
                  </a:cubicBezTo>
                  <a:lnTo>
                    <a:pt x="181754" y="59316"/>
                  </a:lnTo>
                  <a:lnTo>
                    <a:pt x="186410" y="6431"/>
                  </a:ln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168E8204-FF98-507C-DFFD-565E60D14637}"/>
                </a:ext>
              </a:extLst>
            </p:cNvPr>
            <p:cNvSpPr/>
            <p:nvPr/>
          </p:nvSpPr>
          <p:spPr>
            <a:xfrm>
              <a:off x="6210012" y="1919339"/>
              <a:ext cx="578818" cy="546951"/>
            </a:xfrm>
            <a:custGeom>
              <a:avLst/>
              <a:gdLst>
                <a:gd name="connsiteX0" fmla="*/ 191104 w 578818"/>
                <a:gd name="connsiteY0" fmla="*/ 8823 h 546951"/>
                <a:gd name="connsiteX1" fmla="*/ 561524 w 578818"/>
                <a:gd name="connsiteY1" fmla="*/ 204843 h 546951"/>
                <a:gd name="connsiteX2" fmla="*/ 387678 w 578818"/>
                <a:gd name="connsiteY2" fmla="*/ 538121 h 546951"/>
                <a:gd name="connsiteX3" fmla="*/ 17258 w 578818"/>
                <a:gd name="connsiteY3" fmla="*/ 342101 h 546951"/>
                <a:gd name="connsiteX4" fmla="*/ 191104 w 578818"/>
                <a:gd name="connsiteY4" fmla="*/ 8823 h 546951"/>
                <a:gd name="connsiteX5" fmla="*/ 372157 w 578818"/>
                <a:gd name="connsiteY5" fmla="*/ 496655 h 546951"/>
                <a:gd name="connsiteX6" fmla="*/ 518395 w 578818"/>
                <a:gd name="connsiteY6" fmla="*/ 216152 h 546951"/>
                <a:gd name="connsiteX7" fmla="*/ 206626 w 578818"/>
                <a:gd name="connsiteY7" fmla="*/ 51176 h 546951"/>
                <a:gd name="connsiteX8" fmla="*/ 60276 w 578818"/>
                <a:gd name="connsiteY8" fmla="*/ 331679 h 546951"/>
                <a:gd name="connsiteX9" fmla="*/ 372157 w 578818"/>
                <a:gd name="connsiteY9" fmla="*/ 496212 h 54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8818" h="546951">
                  <a:moveTo>
                    <a:pt x="191104" y="8823"/>
                  </a:moveTo>
                  <a:cubicBezTo>
                    <a:pt x="341334" y="-29095"/>
                    <a:pt x="507197" y="58715"/>
                    <a:pt x="561524" y="204843"/>
                  </a:cubicBezTo>
                  <a:cubicBezTo>
                    <a:pt x="615851" y="350971"/>
                    <a:pt x="537908" y="500203"/>
                    <a:pt x="387678" y="538121"/>
                  </a:cubicBezTo>
                  <a:cubicBezTo>
                    <a:pt x="237448" y="576039"/>
                    <a:pt x="71585" y="488340"/>
                    <a:pt x="17258" y="342101"/>
                  </a:cubicBezTo>
                  <a:cubicBezTo>
                    <a:pt x="-37068" y="195862"/>
                    <a:pt x="41207" y="46741"/>
                    <a:pt x="191104" y="8823"/>
                  </a:cubicBezTo>
                  <a:close/>
                  <a:moveTo>
                    <a:pt x="372157" y="496655"/>
                  </a:moveTo>
                  <a:cubicBezTo>
                    <a:pt x="498549" y="464725"/>
                    <a:pt x="564074" y="339108"/>
                    <a:pt x="518395" y="216152"/>
                  </a:cubicBezTo>
                  <a:cubicBezTo>
                    <a:pt x="472717" y="93196"/>
                    <a:pt x="333130" y="19245"/>
                    <a:pt x="206626" y="51176"/>
                  </a:cubicBezTo>
                  <a:cubicBezTo>
                    <a:pt x="80122" y="83107"/>
                    <a:pt x="14598" y="208723"/>
                    <a:pt x="60276" y="331679"/>
                  </a:cubicBezTo>
                  <a:cubicBezTo>
                    <a:pt x="109115" y="456221"/>
                    <a:pt x="241794" y="526214"/>
                    <a:pt x="372157" y="496212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8497C605-1FBC-DAAC-9EF9-87697C2D1591}"/>
                </a:ext>
              </a:extLst>
            </p:cNvPr>
            <p:cNvSpPr/>
            <p:nvPr/>
          </p:nvSpPr>
          <p:spPr>
            <a:xfrm>
              <a:off x="6276137" y="1982384"/>
              <a:ext cx="446502" cy="420818"/>
            </a:xfrm>
            <a:custGeom>
              <a:avLst/>
              <a:gdLst>
                <a:gd name="connsiteX0" fmla="*/ 299047 w 446502"/>
                <a:gd name="connsiteY0" fmla="*/ 414541 h 420818"/>
                <a:gd name="connsiteX1" fmla="*/ 433201 w 446502"/>
                <a:gd name="connsiteY1" fmla="*/ 157431 h 420818"/>
                <a:gd name="connsiteX2" fmla="*/ 147487 w 446502"/>
                <a:gd name="connsiteY2" fmla="*/ 6314 h 420818"/>
                <a:gd name="connsiteX3" fmla="*/ 13333 w 446502"/>
                <a:gd name="connsiteY3" fmla="*/ 263424 h 420818"/>
                <a:gd name="connsiteX4" fmla="*/ 299047 w 446502"/>
                <a:gd name="connsiteY4" fmla="*/ 414541 h 42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02" h="420818">
                  <a:moveTo>
                    <a:pt x="299047" y="414541"/>
                  </a:moveTo>
                  <a:cubicBezTo>
                    <a:pt x="415018" y="385271"/>
                    <a:pt x="475000" y="270409"/>
                    <a:pt x="433201" y="157431"/>
                  </a:cubicBezTo>
                  <a:cubicBezTo>
                    <a:pt x="388631" y="43162"/>
                    <a:pt x="267028" y="-21157"/>
                    <a:pt x="147487" y="6314"/>
                  </a:cubicBezTo>
                  <a:cubicBezTo>
                    <a:pt x="31627" y="35584"/>
                    <a:pt x="-28576" y="150446"/>
                    <a:pt x="13333" y="263424"/>
                  </a:cubicBezTo>
                  <a:cubicBezTo>
                    <a:pt x="57980" y="377621"/>
                    <a:pt x="179528" y="441915"/>
                    <a:pt x="299047" y="414541"/>
                  </a:cubicBez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E8FFB5B4-636D-8E10-B2CE-FDB0DE0E2443}"/>
                </a:ext>
              </a:extLst>
            </p:cNvPr>
            <p:cNvSpPr/>
            <p:nvPr/>
          </p:nvSpPr>
          <p:spPr>
            <a:xfrm>
              <a:off x="6568710" y="2439575"/>
              <a:ext cx="152237" cy="266106"/>
            </a:xfrm>
            <a:custGeom>
              <a:avLst/>
              <a:gdLst>
                <a:gd name="connsiteX0" fmla="*/ 154 w 152237"/>
                <a:gd name="connsiteY0" fmla="*/ 14559 h 266106"/>
                <a:gd name="connsiteX1" fmla="*/ 18337 w 152237"/>
                <a:gd name="connsiteY1" fmla="*/ 79418 h 266106"/>
                <a:gd name="connsiteX2" fmla="*/ 40512 w 152237"/>
                <a:gd name="connsiteY2" fmla="*/ 143169 h 266106"/>
                <a:gd name="connsiteX3" fmla="*/ 65790 w 152237"/>
                <a:gd name="connsiteY3" fmla="*/ 206144 h 266106"/>
                <a:gd name="connsiteX4" fmla="*/ 110915 w 152237"/>
                <a:gd name="connsiteY4" fmla="*/ 264129 h 266106"/>
                <a:gd name="connsiteX5" fmla="*/ 142291 w 152237"/>
                <a:gd name="connsiteY5" fmla="*/ 259362 h 266106"/>
                <a:gd name="connsiteX6" fmla="*/ 146061 w 152237"/>
                <a:gd name="connsiteY6" fmla="*/ 255038 h 266106"/>
                <a:gd name="connsiteX7" fmla="*/ 135639 w 152237"/>
                <a:gd name="connsiteY7" fmla="*/ 188515 h 266106"/>
                <a:gd name="connsiteX8" fmla="*/ 105593 w 152237"/>
                <a:gd name="connsiteY8" fmla="*/ 126760 h 266106"/>
                <a:gd name="connsiteX9" fmla="*/ 72331 w 152237"/>
                <a:gd name="connsiteY9" fmla="*/ 65781 h 266106"/>
                <a:gd name="connsiteX10" fmla="*/ 34968 w 152237"/>
                <a:gd name="connsiteY10" fmla="*/ 5911 h 266106"/>
                <a:gd name="connsiteX11" fmla="*/ 11131 w 152237"/>
                <a:gd name="connsiteY11" fmla="*/ 1809 h 266106"/>
                <a:gd name="connsiteX12" fmla="*/ 154 w 152237"/>
                <a:gd name="connsiteY12" fmla="*/ 14559 h 26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237" h="266106">
                  <a:moveTo>
                    <a:pt x="154" y="14559"/>
                  </a:moveTo>
                  <a:cubicBezTo>
                    <a:pt x="5077" y="36478"/>
                    <a:pt x="11153" y="58131"/>
                    <a:pt x="18337" y="79418"/>
                  </a:cubicBezTo>
                  <a:cubicBezTo>
                    <a:pt x="25433" y="100816"/>
                    <a:pt x="32750" y="122104"/>
                    <a:pt x="40512" y="143169"/>
                  </a:cubicBezTo>
                  <a:cubicBezTo>
                    <a:pt x="48272" y="164235"/>
                    <a:pt x="57031" y="185300"/>
                    <a:pt x="65790" y="206144"/>
                  </a:cubicBezTo>
                  <a:cubicBezTo>
                    <a:pt x="76877" y="226544"/>
                    <a:pt x="76877" y="249716"/>
                    <a:pt x="110915" y="264129"/>
                  </a:cubicBezTo>
                  <a:cubicBezTo>
                    <a:pt x="121503" y="267954"/>
                    <a:pt x="133311" y="266158"/>
                    <a:pt x="142291" y="259362"/>
                  </a:cubicBezTo>
                  <a:cubicBezTo>
                    <a:pt x="143777" y="258131"/>
                    <a:pt x="145052" y="256679"/>
                    <a:pt x="146061" y="255038"/>
                  </a:cubicBezTo>
                  <a:cubicBezTo>
                    <a:pt x="161804" y="227764"/>
                    <a:pt x="143400" y="209359"/>
                    <a:pt x="135639" y="188515"/>
                  </a:cubicBezTo>
                  <a:cubicBezTo>
                    <a:pt x="125993" y="167893"/>
                    <a:pt x="115904" y="147271"/>
                    <a:pt x="105593" y="126760"/>
                  </a:cubicBezTo>
                  <a:cubicBezTo>
                    <a:pt x="95282" y="106249"/>
                    <a:pt x="84084" y="85960"/>
                    <a:pt x="72331" y="65781"/>
                  </a:cubicBezTo>
                  <a:cubicBezTo>
                    <a:pt x="60579" y="45603"/>
                    <a:pt x="48605" y="25535"/>
                    <a:pt x="34968" y="5911"/>
                  </a:cubicBezTo>
                  <a:cubicBezTo>
                    <a:pt x="28537" y="-54"/>
                    <a:pt x="19191" y="-1662"/>
                    <a:pt x="11131" y="1809"/>
                  </a:cubicBezTo>
                  <a:cubicBezTo>
                    <a:pt x="4035" y="4248"/>
                    <a:pt x="-954" y="9680"/>
                    <a:pt x="154" y="14559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CAAF433E-AA11-FAA9-0EBE-25D35C7B8555}"/>
                </a:ext>
              </a:extLst>
            </p:cNvPr>
            <p:cNvSpPr/>
            <p:nvPr/>
          </p:nvSpPr>
          <p:spPr>
            <a:xfrm>
              <a:off x="7161034" y="1918125"/>
              <a:ext cx="17297" cy="24176"/>
            </a:xfrm>
            <a:custGeom>
              <a:avLst/>
              <a:gdLst>
                <a:gd name="connsiteX0" fmla="*/ 16623 w 17297"/>
                <a:gd name="connsiteY0" fmla="*/ 10148 h 24176"/>
                <a:gd name="connsiteX1" fmla="*/ 11856 w 17297"/>
                <a:gd name="connsiteY1" fmla="*/ 24007 h 24176"/>
                <a:gd name="connsiteX2" fmla="*/ 769 w 17297"/>
                <a:gd name="connsiteY2" fmla="*/ 14029 h 24176"/>
                <a:gd name="connsiteX3" fmla="*/ 5536 w 17297"/>
                <a:gd name="connsiteY3" fmla="*/ 170 h 24176"/>
                <a:gd name="connsiteX4" fmla="*/ 16623 w 17297"/>
                <a:gd name="connsiteY4" fmla="*/ 10148 h 2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97" h="24176">
                  <a:moveTo>
                    <a:pt x="16623" y="10148"/>
                  </a:moveTo>
                  <a:cubicBezTo>
                    <a:pt x="18397" y="16690"/>
                    <a:pt x="16623" y="22898"/>
                    <a:pt x="11856" y="24007"/>
                  </a:cubicBezTo>
                  <a:cubicBezTo>
                    <a:pt x="7088" y="25116"/>
                    <a:pt x="2764" y="20681"/>
                    <a:pt x="769" y="14029"/>
                  </a:cubicBezTo>
                  <a:cubicBezTo>
                    <a:pt x="-1227" y="7376"/>
                    <a:pt x="769" y="1278"/>
                    <a:pt x="5536" y="170"/>
                  </a:cubicBezTo>
                  <a:cubicBezTo>
                    <a:pt x="10303" y="-939"/>
                    <a:pt x="14960" y="3496"/>
                    <a:pt x="16623" y="10148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5A89F06B-6F59-A343-337B-55EE0A076D7E}"/>
                </a:ext>
              </a:extLst>
            </p:cNvPr>
            <p:cNvSpPr/>
            <p:nvPr/>
          </p:nvSpPr>
          <p:spPr>
            <a:xfrm>
              <a:off x="7160694" y="1941245"/>
              <a:ext cx="33261" cy="67070"/>
            </a:xfrm>
            <a:custGeom>
              <a:avLst/>
              <a:gdLst>
                <a:gd name="connsiteX0" fmla="*/ 17185 w 33261"/>
                <a:gd name="connsiteY0" fmla="*/ 0 h 67070"/>
                <a:gd name="connsiteX1" fmla="*/ 0 w 33261"/>
                <a:gd name="connsiteY1" fmla="*/ 64305 h 67070"/>
                <a:gd name="connsiteX2" fmla="*/ 33261 w 33261"/>
                <a:gd name="connsiteY2" fmla="*/ 62199 h 6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61" h="67070">
                  <a:moveTo>
                    <a:pt x="17185" y="0"/>
                  </a:moveTo>
                  <a:cubicBezTo>
                    <a:pt x="14435" y="22122"/>
                    <a:pt x="8648" y="43760"/>
                    <a:pt x="0" y="64305"/>
                  </a:cubicBezTo>
                  <a:cubicBezTo>
                    <a:pt x="10843" y="68626"/>
                    <a:pt x="23050" y="67853"/>
                    <a:pt x="33261" y="62199"/>
                  </a:cubicBezTo>
                  <a:close/>
                </a:path>
              </a:pathLst>
            </a:custGeom>
            <a:solidFill>
              <a:srgbClr val="BA4D3C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BD353F5D-1DFB-0CEE-E78D-4194F88BB942}"/>
                </a:ext>
              </a:extLst>
            </p:cNvPr>
            <p:cNvSpPr/>
            <p:nvPr/>
          </p:nvSpPr>
          <p:spPr>
            <a:xfrm>
              <a:off x="7154253" y="1875422"/>
              <a:ext cx="40515" cy="13249"/>
            </a:xfrm>
            <a:custGeom>
              <a:avLst/>
              <a:gdLst>
                <a:gd name="connsiteX0" fmla="*/ 38261 w 40515"/>
                <a:gd name="connsiteY0" fmla="*/ 10387 h 13249"/>
                <a:gd name="connsiteX1" fmla="*/ 40256 w 40515"/>
                <a:gd name="connsiteY1" fmla="*/ 8281 h 13249"/>
                <a:gd name="connsiteX2" fmla="*/ 38039 w 40515"/>
                <a:gd name="connsiteY2" fmla="*/ 3181 h 13249"/>
                <a:gd name="connsiteX3" fmla="*/ 1673 w 40515"/>
                <a:gd name="connsiteY3" fmla="*/ 5953 h 13249"/>
                <a:gd name="connsiteX4" fmla="*/ 675 w 40515"/>
                <a:gd name="connsiteY4" fmla="*/ 11607 h 13249"/>
                <a:gd name="connsiteX5" fmla="*/ 6330 w 40515"/>
                <a:gd name="connsiteY5" fmla="*/ 12494 h 13249"/>
                <a:gd name="connsiteX6" fmla="*/ 6330 w 40515"/>
                <a:gd name="connsiteY6" fmla="*/ 12494 h 13249"/>
                <a:gd name="connsiteX7" fmla="*/ 35045 w 40515"/>
                <a:gd name="connsiteY7" fmla="*/ 10609 h 13249"/>
                <a:gd name="connsiteX8" fmla="*/ 38261 w 40515"/>
                <a:gd name="connsiteY8" fmla="*/ 10387 h 1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15" h="13249">
                  <a:moveTo>
                    <a:pt x="38261" y="10387"/>
                  </a:moveTo>
                  <a:cubicBezTo>
                    <a:pt x="39225" y="10043"/>
                    <a:pt x="39968" y="9260"/>
                    <a:pt x="40256" y="8281"/>
                  </a:cubicBezTo>
                  <a:cubicBezTo>
                    <a:pt x="41021" y="6261"/>
                    <a:pt x="40035" y="4001"/>
                    <a:pt x="38039" y="3181"/>
                  </a:cubicBezTo>
                  <a:cubicBezTo>
                    <a:pt x="26187" y="-1887"/>
                    <a:pt x="12616" y="-853"/>
                    <a:pt x="1673" y="5953"/>
                  </a:cubicBezTo>
                  <a:cubicBezTo>
                    <a:pt x="-90" y="7284"/>
                    <a:pt x="-522" y="9752"/>
                    <a:pt x="675" y="11607"/>
                  </a:cubicBezTo>
                  <a:cubicBezTo>
                    <a:pt x="2006" y="13385"/>
                    <a:pt x="4511" y="13779"/>
                    <a:pt x="6330" y="12494"/>
                  </a:cubicBezTo>
                  <a:lnTo>
                    <a:pt x="6330" y="12494"/>
                  </a:lnTo>
                  <a:cubicBezTo>
                    <a:pt x="15022" y="7236"/>
                    <a:pt x="25732" y="6533"/>
                    <a:pt x="35045" y="10609"/>
                  </a:cubicBezTo>
                  <a:cubicBezTo>
                    <a:pt x="36098" y="10991"/>
                    <a:pt x="37263" y="10910"/>
                    <a:pt x="38261" y="10387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C3F22B1C-91C7-46BC-AE51-1E9D75F291D1}"/>
                </a:ext>
              </a:extLst>
            </p:cNvPr>
            <p:cNvSpPr/>
            <p:nvPr/>
          </p:nvSpPr>
          <p:spPr>
            <a:xfrm>
              <a:off x="7247068" y="1960093"/>
              <a:ext cx="199562" cy="260573"/>
            </a:xfrm>
            <a:custGeom>
              <a:avLst/>
              <a:gdLst>
                <a:gd name="connsiteX0" fmla="*/ 149891 w 199562"/>
                <a:gd name="connsiteY0" fmla="*/ 0 h 260573"/>
                <a:gd name="connsiteX1" fmla="*/ 199562 w 199562"/>
                <a:gd name="connsiteY1" fmla="*/ 186374 h 260573"/>
                <a:gd name="connsiteX2" fmla="*/ 86584 w 199562"/>
                <a:gd name="connsiteY2" fmla="*/ 259327 h 260573"/>
                <a:gd name="connsiteX3" fmla="*/ 8974 w 199562"/>
                <a:gd name="connsiteY3" fmla="*/ 203892 h 260573"/>
                <a:gd name="connsiteX4" fmla="*/ 31149 w 199562"/>
                <a:gd name="connsiteY4" fmla="*/ 86036 h 26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562" h="260573">
                  <a:moveTo>
                    <a:pt x="149891" y="0"/>
                  </a:moveTo>
                  <a:cubicBezTo>
                    <a:pt x="157874" y="64084"/>
                    <a:pt x="163639" y="133045"/>
                    <a:pt x="199562" y="186374"/>
                  </a:cubicBezTo>
                  <a:cubicBezTo>
                    <a:pt x="199562" y="186374"/>
                    <a:pt x="200671" y="249016"/>
                    <a:pt x="86584" y="259327"/>
                  </a:cubicBezTo>
                  <a:cubicBezTo>
                    <a:pt x="-38922" y="270414"/>
                    <a:pt x="8974" y="203892"/>
                    <a:pt x="8974" y="203892"/>
                  </a:cubicBezTo>
                  <a:cubicBezTo>
                    <a:pt x="54875" y="192805"/>
                    <a:pt x="56427" y="131937"/>
                    <a:pt x="31149" y="86036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0ED30033-EA2A-56CB-7E82-F5B295595651}"/>
                </a:ext>
              </a:extLst>
            </p:cNvPr>
            <p:cNvSpPr/>
            <p:nvPr/>
          </p:nvSpPr>
          <p:spPr>
            <a:xfrm>
              <a:off x="7244394" y="2110464"/>
              <a:ext cx="232548" cy="96871"/>
            </a:xfrm>
            <a:custGeom>
              <a:avLst/>
              <a:gdLst>
                <a:gd name="connsiteX0" fmla="*/ 225187 w 232548"/>
                <a:gd name="connsiteY0" fmla="*/ 75251 h 96871"/>
                <a:gd name="connsiteX1" fmla="*/ 218534 w 232548"/>
                <a:gd name="connsiteY1" fmla="*/ 6400 h 96871"/>
                <a:gd name="connsiteX2" fmla="*/ 28390 w 232548"/>
                <a:gd name="connsiteY2" fmla="*/ 18596 h 96871"/>
                <a:gd name="connsiteX3" fmla="*/ 3112 w 232548"/>
                <a:gd name="connsiteY3" fmla="*/ 96871 h 9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548" h="96871">
                  <a:moveTo>
                    <a:pt x="225187" y="75251"/>
                  </a:moveTo>
                  <a:cubicBezTo>
                    <a:pt x="232282" y="47090"/>
                    <a:pt x="239932" y="14827"/>
                    <a:pt x="218534" y="6400"/>
                  </a:cubicBezTo>
                  <a:cubicBezTo>
                    <a:pt x="195030" y="-2802"/>
                    <a:pt x="69856" y="-4687"/>
                    <a:pt x="28390" y="18596"/>
                  </a:cubicBezTo>
                  <a:cubicBezTo>
                    <a:pt x="-13075" y="41879"/>
                    <a:pt x="3112" y="96871"/>
                    <a:pt x="3112" y="96871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2A219C18-5C0D-608E-A677-56B7941CB323}"/>
                </a:ext>
              </a:extLst>
            </p:cNvPr>
            <p:cNvSpPr/>
            <p:nvPr/>
          </p:nvSpPr>
          <p:spPr>
            <a:xfrm>
              <a:off x="7471719" y="2170605"/>
              <a:ext cx="258630" cy="321668"/>
            </a:xfrm>
            <a:custGeom>
              <a:avLst/>
              <a:gdLst>
                <a:gd name="connsiteX0" fmla="*/ 121039 w 258630"/>
                <a:gd name="connsiteY0" fmla="*/ 4023 h 321668"/>
                <a:gd name="connsiteX1" fmla="*/ 258630 w 258630"/>
                <a:gd name="connsiteY1" fmla="*/ 232971 h 321668"/>
                <a:gd name="connsiteX2" fmla="*/ 77578 w 258630"/>
                <a:gd name="connsiteY2" fmla="*/ 321668 h 321668"/>
                <a:gd name="connsiteX3" fmla="*/ 10168 w 258630"/>
                <a:gd name="connsiteY3" fmla="*/ 156914 h 321668"/>
                <a:gd name="connsiteX4" fmla="*/ 121039 w 258630"/>
                <a:gd name="connsiteY4" fmla="*/ 4023 h 32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630" h="321668">
                  <a:moveTo>
                    <a:pt x="121039" y="4023"/>
                  </a:moveTo>
                  <a:cubicBezTo>
                    <a:pt x="198649" y="26197"/>
                    <a:pt x="258630" y="232971"/>
                    <a:pt x="258630" y="232971"/>
                  </a:cubicBezTo>
                  <a:lnTo>
                    <a:pt x="77578" y="321668"/>
                  </a:lnTo>
                  <a:cubicBezTo>
                    <a:pt x="52366" y="267918"/>
                    <a:pt x="29870" y="212926"/>
                    <a:pt x="10168" y="156914"/>
                  </a:cubicBezTo>
                  <a:cubicBezTo>
                    <a:pt x="-26308" y="53915"/>
                    <a:pt x="41101" y="-18151"/>
                    <a:pt x="121039" y="402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1" name="图形 1113">
              <a:extLst>
                <a:ext uri="{FF2B5EF4-FFF2-40B4-BE49-F238E27FC236}">
                  <a16:creationId xmlns:a16="http://schemas.microsoft.com/office/drawing/2014/main" id="{FB6BD432-0262-D026-C55A-7BBDBCA61EF5}"/>
                </a:ext>
              </a:extLst>
            </p:cNvPr>
            <p:cNvGrpSpPr/>
            <p:nvPr/>
          </p:nvGrpSpPr>
          <p:grpSpPr>
            <a:xfrm>
              <a:off x="7501391" y="2205894"/>
              <a:ext cx="198025" cy="202314"/>
              <a:chOff x="7501391" y="2205894"/>
              <a:chExt cx="198025" cy="202314"/>
            </a:xfrm>
            <a:solidFill>
              <a:srgbClr val="FFFFFF"/>
            </a:solidFill>
          </p:grpSpPr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18FA2B41-EF18-BAE3-6C90-CBB478E1F06B}"/>
                  </a:ext>
                </a:extLst>
              </p:cNvPr>
              <p:cNvSpPr/>
              <p:nvPr/>
            </p:nvSpPr>
            <p:spPr>
              <a:xfrm rot="-3983400">
                <a:off x="7483672" y="2243944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F8C8726-82BA-C633-E23A-FFF02A796852}"/>
                  </a:ext>
                </a:extLst>
              </p:cNvPr>
              <p:cNvSpPr/>
              <p:nvPr/>
            </p:nvSpPr>
            <p:spPr>
              <a:xfrm>
                <a:off x="7623137" y="2205894"/>
                <a:ext cx="20289" cy="32928"/>
              </a:xfrm>
              <a:custGeom>
                <a:avLst/>
                <a:gdLst>
                  <a:gd name="connsiteX0" fmla="*/ 12417 w 20289"/>
                  <a:gd name="connsiteY0" fmla="*/ 0 h 32928"/>
                  <a:gd name="connsiteX1" fmla="*/ 0 w 20289"/>
                  <a:gd name="connsiteY1" fmla="*/ 28494 h 32928"/>
                  <a:gd name="connsiteX2" fmla="*/ 10089 w 20289"/>
                  <a:gd name="connsiteY2" fmla="*/ 32929 h 32928"/>
                  <a:gd name="connsiteX3" fmla="*/ 20290 w 20289"/>
                  <a:gd name="connsiteY3" fmla="*/ 9646 h 32928"/>
                  <a:gd name="connsiteX4" fmla="*/ 12417 w 20289"/>
                  <a:gd name="connsiteY4" fmla="*/ 0 h 3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" h="32928">
                    <a:moveTo>
                      <a:pt x="12417" y="0"/>
                    </a:moveTo>
                    <a:lnTo>
                      <a:pt x="0" y="28494"/>
                    </a:lnTo>
                    <a:lnTo>
                      <a:pt x="10089" y="32929"/>
                    </a:lnTo>
                    <a:lnTo>
                      <a:pt x="20290" y="9646"/>
                    </a:lnTo>
                    <a:cubicBezTo>
                      <a:pt x="17739" y="6320"/>
                      <a:pt x="15079" y="3104"/>
                      <a:pt x="124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29823EEE-9D10-3376-B8DA-FF9DE2C542B7}"/>
                  </a:ext>
                </a:extLst>
              </p:cNvPr>
              <p:cNvSpPr/>
              <p:nvPr/>
            </p:nvSpPr>
            <p:spPr>
              <a:xfrm rot="-3983400">
                <a:off x="7531235" y="2365599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1F60D28D-FD7C-EBEC-622B-0A6321F9CFD3}"/>
                  </a:ext>
                </a:extLst>
              </p:cNvPr>
              <p:cNvSpPr/>
              <p:nvPr/>
            </p:nvSpPr>
            <p:spPr>
              <a:xfrm>
                <a:off x="7671255" y="2304791"/>
                <a:ext cx="28161" cy="56211"/>
              </a:xfrm>
              <a:custGeom>
                <a:avLst/>
                <a:gdLst>
                  <a:gd name="connsiteX0" fmla="*/ 28161 w 28161"/>
                  <a:gd name="connsiteY0" fmla="*/ 13970 h 56211"/>
                  <a:gd name="connsiteX1" fmla="*/ 22174 w 28161"/>
                  <a:gd name="connsiteY1" fmla="*/ 0 h 56211"/>
                  <a:gd name="connsiteX2" fmla="*/ 0 w 28161"/>
                  <a:gd name="connsiteY2" fmla="*/ 51777 h 56211"/>
                  <a:gd name="connsiteX3" fmla="*/ 10200 w 28161"/>
                  <a:gd name="connsiteY3" fmla="*/ 56212 h 56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61" h="56211">
                    <a:moveTo>
                      <a:pt x="28161" y="13970"/>
                    </a:moveTo>
                    <a:cubicBezTo>
                      <a:pt x="26277" y="9424"/>
                      <a:pt x="24281" y="4657"/>
                      <a:pt x="22174" y="0"/>
                    </a:cubicBezTo>
                    <a:lnTo>
                      <a:pt x="0" y="51777"/>
                    </a:lnTo>
                    <a:lnTo>
                      <a:pt x="10200" y="56212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84A7C085-37B2-D6F5-CE3F-113103C54ABE}"/>
                </a:ext>
              </a:extLst>
            </p:cNvPr>
            <p:cNvSpPr/>
            <p:nvPr/>
          </p:nvSpPr>
          <p:spPr>
            <a:xfrm>
              <a:off x="7078900" y="2152620"/>
              <a:ext cx="513525" cy="774061"/>
            </a:xfrm>
            <a:custGeom>
              <a:avLst/>
              <a:gdLst>
                <a:gd name="connsiteX0" fmla="*/ 20815 w 513525"/>
                <a:gd name="connsiteY0" fmla="*/ 77443 h 774061"/>
                <a:gd name="connsiteX1" fmla="*/ 36448 w 513525"/>
                <a:gd name="connsiteY1" fmla="*/ 754643 h 774061"/>
                <a:gd name="connsiteX2" fmla="*/ 487138 w 513525"/>
                <a:gd name="connsiteY2" fmla="*/ 754643 h 774061"/>
                <a:gd name="connsiteX3" fmla="*/ 513525 w 513525"/>
                <a:gd name="connsiteY3" fmla="*/ 21897 h 774061"/>
                <a:gd name="connsiteX4" fmla="*/ 362630 w 513525"/>
                <a:gd name="connsiteY4" fmla="*/ 2827 h 774061"/>
                <a:gd name="connsiteX5" fmla="*/ 171045 w 513525"/>
                <a:gd name="connsiteY5" fmla="*/ 2827 h 774061"/>
                <a:gd name="connsiteX6" fmla="*/ 85120 w 513525"/>
                <a:gd name="connsiteY6" fmla="*/ 16021 h 774061"/>
                <a:gd name="connsiteX7" fmla="*/ 20815 w 513525"/>
                <a:gd name="connsiteY7" fmla="*/ 77443 h 774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525" h="774061">
                  <a:moveTo>
                    <a:pt x="20815" y="77443"/>
                  </a:moveTo>
                  <a:cubicBezTo>
                    <a:pt x="636" y="155053"/>
                    <a:pt x="-19653" y="339653"/>
                    <a:pt x="36448" y="754643"/>
                  </a:cubicBezTo>
                  <a:cubicBezTo>
                    <a:pt x="228144" y="774268"/>
                    <a:pt x="403763" y="786131"/>
                    <a:pt x="487138" y="754643"/>
                  </a:cubicBezTo>
                  <a:cubicBezTo>
                    <a:pt x="490908" y="672044"/>
                    <a:pt x="448777" y="338434"/>
                    <a:pt x="513525" y="21897"/>
                  </a:cubicBezTo>
                  <a:cubicBezTo>
                    <a:pt x="463689" y="12272"/>
                    <a:pt x="413287" y="5903"/>
                    <a:pt x="362630" y="2827"/>
                  </a:cubicBezTo>
                  <a:cubicBezTo>
                    <a:pt x="298824" y="-942"/>
                    <a:pt x="234851" y="-942"/>
                    <a:pt x="171045" y="2827"/>
                  </a:cubicBezTo>
                  <a:cubicBezTo>
                    <a:pt x="142185" y="5618"/>
                    <a:pt x="113492" y="10023"/>
                    <a:pt x="85120" y="16021"/>
                  </a:cubicBezTo>
                  <a:cubicBezTo>
                    <a:pt x="53699" y="22500"/>
                    <a:pt x="28731" y="46348"/>
                    <a:pt x="20815" y="7744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3" name="图形 1113">
              <a:extLst>
                <a:ext uri="{FF2B5EF4-FFF2-40B4-BE49-F238E27FC236}">
                  <a16:creationId xmlns:a16="http://schemas.microsoft.com/office/drawing/2014/main" id="{46C6231C-8F97-23A2-86CE-EA5DCA309B25}"/>
                </a:ext>
              </a:extLst>
            </p:cNvPr>
            <p:cNvGrpSpPr/>
            <p:nvPr/>
          </p:nvGrpSpPr>
          <p:grpSpPr>
            <a:xfrm>
              <a:off x="7081643" y="2161989"/>
              <a:ext cx="482732" cy="764898"/>
              <a:chOff x="7081643" y="2161989"/>
              <a:chExt cx="482732" cy="764898"/>
            </a:xfrm>
            <a:solidFill>
              <a:srgbClr val="FFFFFF"/>
            </a:solidFill>
          </p:grpSpPr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85BF4729-C03C-7558-A815-29E553A1E77E}"/>
                  </a:ext>
                </a:extLst>
              </p:cNvPr>
              <p:cNvSpPr/>
              <p:nvPr/>
            </p:nvSpPr>
            <p:spPr>
              <a:xfrm>
                <a:off x="7183644" y="2161989"/>
                <a:ext cx="19956" cy="18182"/>
              </a:xfrm>
              <a:custGeom>
                <a:avLst/>
                <a:gdLst>
                  <a:gd name="connsiteX0" fmla="*/ 0 w 19956"/>
                  <a:gd name="connsiteY0" fmla="*/ 12639 h 18182"/>
                  <a:gd name="connsiteX1" fmla="*/ 9646 w 19956"/>
                  <a:gd name="connsiteY1" fmla="*/ 18183 h 18182"/>
                  <a:gd name="connsiteX2" fmla="*/ 19957 w 19956"/>
                  <a:gd name="connsiteY2" fmla="*/ 0 h 18182"/>
                  <a:gd name="connsiteX3" fmla="*/ 5876 w 19956"/>
                  <a:gd name="connsiteY3" fmla="*/ 2439 h 1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56" h="18182">
                    <a:moveTo>
                      <a:pt x="0" y="12639"/>
                    </a:moveTo>
                    <a:lnTo>
                      <a:pt x="9646" y="18183"/>
                    </a:lnTo>
                    <a:lnTo>
                      <a:pt x="19957" y="0"/>
                    </a:lnTo>
                    <a:lnTo>
                      <a:pt x="5876" y="2439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D69F79BA-7546-A79C-656C-DBA54D1FB75B}"/>
                  </a:ext>
                </a:extLst>
              </p:cNvPr>
              <p:cNvSpPr/>
              <p:nvPr/>
            </p:nvSpPr>
            <p:spPr>
              <a:xfrm rot="-3622800">
                <a:off x="7077914" y="229915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17C1E277-106D-E29E-E120-EF61F2A34EFF}"/>
                  </a:ext>
                </a:extLst>
              </p:cNvPr>
              <p:cNvSpPr/>
              <p:nvPr/>
            </p:nvSpPr>
            <p:spPr>
              <a:xfrm rot="-3622200">
                <a:off x="7203999" y="2264562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D00E80C8-C847-16FE-164D-DAFEAA6BE9DE}"/>
                  </a:ext>
                </a:extLst>
              </p:cNvPr>
              <p:cNvSpPr/>
              <p:nvPr/>
            </p:nvSpPr>
            <p:spPr>
              <a:xfrm rot="-3636598">
                <a:off x="7313594" y="2219346"/>
                <a:ext cx="75946" cy="11087"/>
              </a:xfrm>
              <a:custGeom>
                <a:avLst/>
                <a:gdLst>
                  <a:gd name="connsiteX0" fmla="*/ 0 w 75946"/>
                  <a:gd name="connsiteY0" fmla="*/ 0 h 11087"/>
                  <a:gd name="connsiteX1" fmla="*/ 75947 w 75946"/>
                  <a:gd name="connsiteY1" fmla="*/ 0 h 11087"/>
                  <a:gd name="connsiteX2" fmla="*/ 75947 w 75946"/>
                  <a:gd name="connsiteY2" fmla="*/ 11087 h 11087"/>
                  <a:gd name="connsiteX3" fmla="*/ 0 w 75946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46" h="11087">
                    <a:moveTo>
                      <a:pt x="0" y="0"/>
                    </a:moveTo>
                    <a:lnTo>
                      <a:pt x="75947" y="0"/>
                    </a:lnTo>
                    <a:lnTo>
                      <a:pt x="7594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868F65A0-02A0-8992-F0BF-FC6985C38A71}"/>
                  </a:ext>
                </a:extLst>
              </p:cNvPr>
              <p:cNvSpPr/>
              <p:nvPr/>
            </p:nvSpPr>
            <p:spPr>
              <a:xfrm rot="-3622800">
                <a:off x="7455994" y="2194995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DE41A445-A027-4B6E-D7E7-E58DE76D774F}"/>
                  </a:ext>
                </a:extLst>
              </p:cNvPr>
              <p:cNvSpPr/>
              <p:nvPr/>
            </p:nvSpPr>
            <p:spPr>
              <a:xfrm rot="-3622200">
                <a:off x="7112697" y="2425353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CFE3AA96-7A57-AB55-38DE-5C463BCF39B4}"/>
                  </a:ext>
                </a:extLst>
              </p:cNvPr>
              <p:cNvSpPr/>
              <p:nvPr/>
            </p:nvSpPr>
            <p:spPr>
              <a:xfrm rot="-3636598">
                <a:off x="7222817" y="2379470"/>
                <a:ext cx="75946" cy="11087"/>
              </a:xfrm>
              <a:custGeom>
                <a:avLst/>
                <a:gdLst>
                  <a:gd name="connsiteX0" fmla="*/ 0 w 75946"/>
                  <a:gd name="connsiteY0" fmla="*/ 0 h 11087"/>
                  <a:gd name="connsiteX1" fmla="*/ 75947 w 75946"/>
                  <a:gd name="connsiteY1" fmla="*/ 0 h 11087"/>
                  <a:gd name="connsiteX2" fmla="*/ 75947 w 75946"/>
                  <a:gd name="connsiteY2" fmla="*/ 11087 h 11087"/>
                  <a:gd name="connsiteX3" fmla="*/ 0 w 75946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46" h="11087">
                    <a:moveTo>
                      <a:pt x="0" y="0"/>
                    </a:moveTo>
                    <a:lnTo>
                      <a:pt x="75947" y="0"/>
                    </a:lnTo>
                    <a:lnTo>
                      <a:pt x="7594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4B595F2-B933-CB31-9B76-2ACCEE1D012C}"/>
                  </a:ext>
                </a:extLst>
              </p:cNvPr>
              <p:cNvSpPr/>
              <p:nvPr/>
            </p:nvSpPr>
            <p:spPr>
              <a:xfrm rot="-3636598">
                <a:off x="7348288" y="2344942"/>
                <a:ext cx="75946" cy="11087"/>
              </a:xfrm>
              <a:custGeom>
                <a:avLst/>
                <a:gdLst>
                  <a:gd name="connsiteX0" fmla="*/ 0 w 75946"/>
                  <a:gd name="connsiteY0" fmla="*/ 0 h 11087"/>
                  <a:gd name="connsiteX1" fmla="*/ 75947 w 75946"/>
                  <a:gd name="connsiteY1" fmla="*/ 0 h 11087"/>
                  <a:gd name="connsiteX2" fmla="*/ 75947 w 75946"/>
                  <a:gd name="connsiteY2" fmla="*/ 11087 h 11087"/>
                  <a:gd name="connsiteX3" fmla="*/ 0 w 75946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46" h="11087">
                    <a:moveTo>
                      <a:pt x="0" y="0"/>
                    </a:moveTo>
                    <a:lnTo>
                      <a:pt x="75947" y="0"/>
                    </a:lnTo>
                    <a:lnTo>
                      <a:pt x="7594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E67CB5A2-6255-1E24-ED9B-535F5F7EA4B1}"/>
                  </a:ext>
                </a:extLst>
              </p:cNvPr>
              <p:cNvSpPr/>
              <p:nvPr/>
            </p:nvSpPr>
            <p:spPr>
              <a:xfrm rot="-3622800">
                <a:off x="7490901" y="2321289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359D4F66-C2D6-8F5C-ECE2-7B0943C4208A}"/>
                  </a:ext>
                </a:extLst>
              </p:cNvPr>
              <p:cNvSpPr/>
              <p:nvPr/>
            </p:nvSpPr>
            <p:spPr>
              <a:xfrm>
                <a:off x="7081643" y="2560681"/>
                <a:ext cx="997" cy="2217"/>
              </a:xfrm>
              <a:custGeom>
                <a:avLst/>
                <a:gdLst>
                  <a:gd name="connsiteX0" fmla="*/ 0 w 997"/>
                  <a:gd name="connsiteY0" fmla="*/ 0 h 2217"/>
                  <a:gd name="connsiteX1" fmla="*/ 0 w 997"/>
                  <a:gd name="connsiteY1" fmla="*/ 2218 h 2217"/>
                  <a:gd name="connsiteX2" fmla="*/ 998 w 997"/>
                  <a:gd name="connsiteY2" fmla="*/ 554 h 2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97" h="2217">
                    <a:moveTo>
                      <a:pt x="0" y="0"/>
                    </a:moveTo>
                    <a:cubicBezTo>
                      <a:pt x="111" y="732"/>
                      <a:pt x="111" y="1486"/>
                      <a:pt x="0" y="2218"/>
                    </a:cubicBezTo>
                    <a:lnTo>
                      <a:pt x="998" y="554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AAF2A020-F354-015B-098D-254CBCED911A}"/>
                  </a:ext>
                </a:extLst>
              </p:cNvPr>
              <p:cNvSpPr/>
              <p:nvPr/>
            </p:nvSpPr>
            <p:spPr>
              <a:xfrm rot="-3622800">
                <a:off x="7147180" y="2551231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EF155EC7-0845-A718-922F-D09BF5EF9FE9}"/>
                  </a:ext>
                </a:extLst>
              </p:cNvPr>
              <p:cNvSpPr/>
              <p:nvPr/>
            </p:nvSpPr>
            <p:spPr>
              <a:xfrm rot="-3622800">
                <a:off x="7273074" y="251644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B7AF55EF-F8B0-B52B-7164-A33EA482E8C9}"/>
                  </a:ext>
                </a:extLst>
              </p:cNvPr>
              <p:cNvSpPr/>
              <p:nvPr/>
            </p:nvSpPr>
            <p:spPr>
              <a:xfrm rot="-3622800">
                <a:off x="7399118" y="2481731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F84DB288-6D80-079E-49E2-CDC70AFCB260}"/>
                  </a:ext>
                </a:extLst>
              </p:cNvPr>
              <p:cNvSpPr/>
              <p:nvPr/>
            </p:nvSpPr>
            <p:spPr>
              <a:xfrm>
                <a:off x="7539762" y="2448923"/>
                <a:ext cx="19624" cy="39802"/>
              </a:xfrm>
              <a:custGeom>
                <a:avLst/>
                <a:gdLst>
                  <a:gd name="connsiteX0" fmla="*/ 0 w 19624"/>
                  <a:gd name="connsiteY0" fmla="*/ 34259 h 39802"/>
                  <a:gd name="connsiteX1" fmla="*/ 9646 w 19624"/>
                  <a:gd name="connsiteY1" fmla="*/ 39803 h 39802"/>
                  <a:gd name="connsiteX2" fmla="*/ 18405 w 19624"/>
                  <a:gd name="connsiteY2" fmla="*/ 24392 h 39802"/>
                  <a:gd name="connsiteX3" fmla="*/ 19624 w 19624"/>
                  <a:gd name="connsiteY3" fmla="*/ 0 h 3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24" h="39802">
                    <a:moveTo>
                      <a:pt x="0" y="34259"/>
                    </a:moveTo>
                    <a:lnTo>
                      <a:pt x="9646" y="39803"/>
                    </a:lnTo>
                    <a:lnTo>
                      <a:pt x="18405" y="24392"/>
                    </a:lnTo>
                    <a:cubicBezTo>
                      <a:pt x="18405" y="16298"/>
                      <a:pt x="19181" y="8094"/>
                      <a:pt x="196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9171532-A357-74C0-E83B-11C43C6CAD4D}"/>
                  </a:ext>
                </a:extLst>
              </p:cNvPr>
              <p:cNvSpPr/>
              <p:nvPr/>
            </p:nvSpPr>
            <p:spPr>
              <a:xfrm>
                <a:off x="7092397" y="2681863"/>
                <a:ext cx="24945" cy="46233"/>
              </a:xfrm>
              <a:custGeom>
                <a:avLst/>
                <a:gdLst>
                  <a:gd name="connsiteX0" fmla="*/ 24946 w 24945"/>
                  <a:gd name="connsiteY0" fmla="*/ 5433 h 46233"/>
                  <a:gd name="connsiteX1" fmla="*/ 15411 w 24945"/>
                  <a:gd name="connsiteY1" fmla="*/ 0 h 46233"/>
                  <a:gd name="connsiteX2" fmla="*/ 0 w 24945"/>
                  <a:gd name="connsiteY2" fmla="*/ 27053 h 46233"/>
                  <a:gd name="connsiteX3" fmla="*/ 1774 w 24945"/>
                  <a:gd name="connsiteY3" fmla="*/ 46233 h 46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5" h="46233">
                    <a:moveTo>
                      <a:pt x="24946" y="5433"/>
                    </a:moveTo>
                    <a:lnTo>
                      <a:pt x="15411" y="0"/>
                    </a:lnTo>
                    <a:lnTo>
                      <a:pt x="0" y="27053"/>
                    </a:lnTo>
                    <a:cubicBezTo>
                      <a:pt x="555" y="33372"/>
                      <a:pt x="1109" y="39692"/>
                      <a:pt x="1774" y="462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88BC0FF-33BB-AB33-D3A0-0E9D7EA36C7D}"/>
                  </a:ext>
                </a:extLst>
              </p:cNvPr>
              <p:cNvSpPr/>
              <p:nvPr/>
            </p:nvSpPr>
            <p:spPr>
              <a:xfrm rot="-3622800">
                <a:off x="7181881" y="2677441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839AC764-EE0C-C736-D824-B9E9E59D17D1}"/>
                  </a:ext>
                </a:extLst>
              </p:cNvPr>
              <p:cNvSpPr/>
              <p:nvPr/>
            </p:nvSpPr>
            <p:spPr>
              <a:xfrm rot="-3622800">
                <a:off x="7307926" y="264272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71857C29-56A7-65A5-544E-8CA1B7869A74}"/>
                  </a:ext>
                </a:extLst>
              </p:cNvPr>
              <p:cNvSpPr/>
              <p:nvPr/>
            </p:nvSpPr>
            <p:spPr>
              <a:xfrm rot="-3622800">
                <a:off x="7433834" y="2607775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37842863-62D4-EBE2-A30C-B259198451FB}"/>
                  </a:ext>
                </a:extLst>
              </p:cNvPr>
              <p:cNvSpPr/>
              <p:nvPr/>
            </p:nvSpPr>
            <p:spPr>
              <a:xfrm>
                <a:off x="7109804" y="2807923"/>
                <a:ext cx="42241" cy="71511"/>
              </a:xfrm>
              <a:custGeom>
                <a:avLst/>
                <a:gdLst>
                  <a:gd name="connsiteX0" fmla="*/ 32596 w 42241"/>
                  <a:gd name="connsiteY0" fmla="*/ 0 h 71511"/>
                  <a:gd name="connsiteX1" fmla="*/ 0 w 42241"/>
                  <a:gd name="connsiteY1" fmla="*/ 57431 h 71511"/>
                  <a:gd name="connsiteX2" fmla="*/ 1552 w 42241"/>
                  <a:gd name="connsiteY2" fmla="*/ 69738 h 71511"/>
                  <a:gd name="connsiteX3" fmla="*/ 4656 w 42241"/>
                  <a:gd name="connsiteY3" fmla="*/ 71512 h 71511"/>
                  <a:gd name="connsiteX4" fmla="*/ 42242 w 42241"/>
                  <a:gd name="connsiteY4" fmla="*/ 4989 h 71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41" h="71511">
                    <a:moveTo>
                      <a:pt x="32596" y="0"/>
                    </a:moveTo>
                    <a:lnTo>
                      <a:pt x="0" y="57431"/>
                    </a:lnTo>
                    <a:cubicBezTo>
                      <a:pt x="244" y="61567"/>
                      <a:pt x="765" y="65680"/>
                      <a:pt x="1552" y="69738"/>
                    </a:cubicBezTo>
                    <a:lnTo>
                      <a:pt x="4656" y="71512"/>
                    </a:lnTo>
                    <a:lnTo>
                      <a:pt x="42242" y="4989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FC7CB4BE-7675-4903-27C9-D8515B91493B}"/>
                  </a:ext>
                </a:extLst>
              </p:cNvPr>
              <p:cNvSpPr/>
              <p:nvPr/>
            </p:nvSpPr>
            <p:spPr>
              <a:xfrm rot="-3622800">
                <a:off x="7216719" y="2803776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9F9BA02A-EB57-4788-6CA7-B500DA33177C}"/>
                  </a:ext>
                </a:extLst>
              </p:cNvPr>
              <p:cNvSpPr/>
              <p:nvPr/>
            </p:nvSpPr>
            <p:spPr>
              <a:xfrm rot="-3622800">
                <a:off x="7342764" y="2769060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70B895E7-A305-3AAE-157D-8C2DA255840E}"/>
                  </a:ext>
                </a:extLst>
              </p:cNvPr>
              <p:cNvSpPr/>
              <p:nvPr/>
            </p:nvSpPr>
            <p:spPr>
              <a:xfrm rot="-3622800">
                <a:off x="7468701" y="2734000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D9CADF53-C614-4165-F92C-D3441950656E}"/>
                  </a:ext>
                </a:extLst>
              </p:cNvPr>
              <p:cNvSpPr/>
              <p:nvPr/>
            </p:nvSpPr>
            <p:spPr>
              <a:xfrm>
                <a:off x="7289858" y="2899281"/>
                <a:ext cx="22950" cy="24169"/>
              </a:xfrm>
              <a:custGeom>
                <a:avLst/>
                <a:gdLst>
                  <a:gd name="connsiteX0" fmla="*/ 22950 w 22950"/>
                  <a:gd name="connsiteY0" fmla="*/ 5544 h 24169"/>
                  <a:gd name="connsiteX1" fmla="*/ 13305 w 22950"/>
                  <a:gd name="connsiteY1" fmla="*/ 0 h 24169"/>
                  <a:gd name="connsiteX2" fmla="*/ 0 w 22950"/>
                  <a:gd name="connsiteY2" fmla="*/ 23505 h 24169"/>
                  <a:gd name="connsiteX3" fmla="*/ 12307 w 22950"/>
                  <a:gd name="connsiteY3" fmla="*/ 24170 h 24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50" h="24169">
                    <a:moveTo>
                      <a:pt x="22950" y="5544"/>
                    </a:moveTo>
                    <a:lnTo>
                      <a:pt x="13305" y="0"/>
                    </a:lnTo>
                    <a:lnTo>
                      <a:pt x="0" y="23505"/>
                    </a:lnTo>
                    <a:lnTo>
                      <a:pt x="12307" y="24170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E93A55F-CC2C-94E5-AE85-4F39DCF5416F}"/>
                  </a:ext>
                </a:extLst>
              </p:cNvPr>
              <p:cNvSpPr/>
              <p:nvPr/>
            </p:nvSpPr>
            <p:spPr>
              <a:xfrm>
                <a:off x="7393855" y="2864689"/>
                <a:ext cx="45013" cy="62198"/>
              </a:xfrm>
              <a:custGeom>
                <a:avLst/>
                <a:gdLst>
                  <a:gd name="connsiteX0" fmla="*/ 45014 w 45013"/>
                  <a:gd name="connsiteY0" fmla="*/ 5433 h 62198"/>
                  <a:gd name="connsiteX1" fmla="*/ 35368 w 45013"/>
                  <a:gd name="connsiteY1" fmla="*/ 0 h 62198"/>
                  <a:gd name="connsiteX2" fmla="*/ 0 w 45013"/>
                  <a:gd name="connsiteY2" fmla="*/ 62199 h 62198"/>
                  <a:gd name="connsiteX3" fmla="*/ 12639 w 45013"/>
                  <a:gd name="connsiteY3" fmla="*/ 62199 h 62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13" h="62198">
                    <a:moveTo>
                      <a:pt x="45014" y="5433"/>
                    </a:moveTo>
                    <a:lnTo>
                      <a:pt x="35368" y="0"/>
                    </a:lnTo>
                    <a:lnTo>
                      <a:pt x="0" y="62199"/>
                    </a:lnTo>
                    <a:lnTo>
                      <a:pt x="12639" y="62199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06D90428-4CED-4270-DEBC-E2ABD7B46D2E}"/>
                  </a:ext>
                </a:extLst>
              </p:cNvPr>
              <p:cNvSpPr/>
              <p:nvPr/>
            </p:nvSpPr>
            <p:spPr>
              <a:xfrm>
                <a:off x="7517809" y="2829987"/>
                <a:ext cx="46565" cy="72066"/>
              </a:xfrm>
              <a:custGeom>
                <a:avLst/>
                <a:gdLst>
                  <a:gd name="connsiteX0" fmla="*/ 46566 w 46565"/>
                  <a:gd name="connsiteY0" fmla="*/ 6541 h 72066"/>
                  <a:gd name="connsiteX1" fmla="*/ 46566 w 46565"/>
                  <a:gd name="connsiteY1" fmla="*/ 5100 h 72066"/>
                  <a:gd name="connsiteX2" fmla="*/ 37585 w 46565"/>
                  <a:gd name="connsiteY2" fmla="*/ 0 h 72066"/>
                  <a:gd name="connsiteX3" fmla="*/ 0 w 46565"/>
                  <a:gd name="connsiteY3" fmla="*/ 66523 h 72066"/>
                  <a:gd name="connsiteX4" fmla="*/ 9646 w 46565"/>
                  <a:gd name="connsiteY4" fmla="*/ 72066 h 7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65" h="72066">
                    <a:moveTo>
                      <a:pt x="46566" y="6541"/>
                    </a:moveTo>
                    <a:lnTo>
                      <a:pt x="46566" y="5100"/>
                    </a:lnTo>
                    <a:lnTo>
                      <a:pt x="37585" y="0"/>
                    </a:lnTo>
                    <a:lnTo>
                      <a:pt x="0" y="66523"/>
                    </a:lnTo>
                    <a:lnTo>
                      <a:pt x="9646" y="72066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7AB596E-CD7F-5FBA-2142-B7079E87EE67}"/>
                </a:ext>
              </a:extLst>
            </p:cNvPr>
            <p:cNvSpPr/>
            <p:nvPr/>
          </p:nvSpPr>
          <p:spPr>
            <a:xfrm>
              <a:off x="7078868" y="2222984"/>
              <a:ext cx="114805" cy="353662"/>
            </a:xfrm>
            <a:custGeom>
              <a:avLst/>
              <a:gdLst>
                <a:gd name="connsiteX0" fmla="*/ 17964 w 114805"/>
                <a:gd name="connsiteY0" fmla="*/ 19497 h 353662"/>
                <a:gd name="connsiteX1" fmla="*/ 17964 w 114805"/>
                <a:gd name="connsiteY1" fmla="*/ 19497 h 353662"/>
                <a:gd name="connsiteX2" fmla="*/ 114311 w 114805"/>
                <a:gd name="connsiteY2" fmla="*/ 136910 h 353662"/>
                <a:gd name="connsiteX3" fmla="*/ 3440 w 114805"/>
                <a:gd name="connsiteY3" fmla="*/ 353662 h 353662"/>
                <a:gd name="connsiteX4" fmla="*/ 17964 w 114805"/>
                <a:gd name="connsiteY4" fmla="*/ 19497 h 35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05" h="353662">
                  <a:moveTo>
                    <a:pt x="17964" y="19497"/>
                  </a:moveTo>
                  <a:lnTo>
                    <a:pt x="17964" y="19497"/>
                  </a:lnTo>
                  <a:cubicBezTo>
                    <a:pt x="92469" y="-48689"/>
                    <a:pt x="118857" y="79367"/>
                    <a:pt x="114311" y="136910"/>
                  </a:cubicBezTo>
                  <a:cubicBezTo>
                    <a:pt x="101450" y="296453"/>
                    <a:pt x="9094" y="348895"/>
                    <a:pt x="3440" y="353662"/>
                  </a:cubicBezTo>
                  <a:cubicBezTo>
                    <a:pt x="-5873" y="176269"/>
                    <a:pt x="5325" y="75265"/>
                    <a:pt x="17964" y="1949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15698EF2-BAAF-B6C7-70D9-BBEFD87D4EC3}"/>
                </a:ext>
              </a:extLst>
            </p:cNvPr>
            <p:cNvSpPr/>
            <p:nvPr/>
          </p:nvSpPr>
          <p:spPr>
            <a:xfrm>
              <a:off x="6652077" y="2199434"/>
              <a:ext cx="576774" cy="447947"/>
            </a:xfrm>
            <a:custGeom>
              <a:avLst/>
              <a:gdLst>
                <a:gd name="connsiteX0" fmla="*/ 560837 w 576774"/>
                <a:gd name="connsiteY0" fmla="*/ 116887 h 447947"/>
                <a:gd name="connsiteX1" fmla="*/ 502408 w 576774"/>
                <a:gd name="connsiteY1" fmla="*/ 191947 h 447947"/>
                <a:gd name="connsiteX2" fmla="*/ 443092 w 576774"/>
                <a:gd name="connsiteY2" fmla="*/ 266452 h 447947"/>
                <a:gd name="connsiteX3" fmla="*/ 383665 w 576774"/>
                <a:gd name="connsiteY3" fmla="*/ 341068 h 447947"/>
                <a:gd name="connsiteX4" fmla="*/ 325347 w 576774"/>
                <a:gd name="connsiteY4" fmla="*/ 415019 h 447947"/>
                <a:gd name="connsiteX5" fmla="*/ 321022 w 576774"/>
                <a:gd name="connsiteY5" fmla="*/ 420563 h 447947"/>
                <a:gd name="connsiteX6" fmla="*/ 285322 w 576774"/>
                <a:gd name="connsiteY6" fmla="*/ 441295 h 447947"/>
                <a:gd name="connsiteX7" fmla="*/ 219798 w 576774"/>
                <a:gd name="connsiteY7" fmla="*/ 447283 h 447947"/>
                <a:gd name="connsiteX8" fmla="*/ 155160 w 576774"/>
                <a:gd name="connsiteY8" fmla="*/ 447283 h 447947"/>
                <a:gd name="connsiteX9" fmla="*/ 91298 w 576774"/>
                <a:gd name="connsiteY9" fmla="*/ 441850 h 447947"/>
                <a:gd name="connsiteX10" fmla="*/ 27547 w 576774"/>
                <a:gd name="connsiteY10" fmla="*/ 430763 h 447947"/>
                <a:gd name="connsiteX11" fmla="*/ 1071 w 576774"/>
                <a:gd name="connsiteY11" fmla="*/ 386858 h 447947"/>
                <a:gd name="connsiteX12" fmla="*/ 30319 w 576774"/>
                <a:gd name="connsiteY12" fmla="*/ 359805 h 447947"/>
                <a:gd name="connsiteX13" fmla="*/ 32093 w 576774"/>
                <a:gd name="connsiteY13" fmla="*/ 359805 h 447947"/>
                <a:gd name="connsiteX14" fmla="*/ 90078 w 576774"/>
                <a:gd name="connsiteY14" fmla="*/ 350160 h 447947"/>
                <a:gd name="connsiteX15" fmla="*/ 147842 w 576774"/>
                <a:gd name="connsiteY15" fmla="*/ 339849 h 447947"/>
                <a:gd name="connsiteX16" fmla="*/ 204386 w 576774"/>
                <a:gd name="connsiteY16" fmla="*/ 328761 h 447947"/>
                <a:gd name="connsiteX17" fmla="*/ 258935 w 576774"/>
                <a:gd name="connsiteY17" fmla="*/ 315013 h 447947"/>
                <a:gd name="connsiteX18" fmla="*/ 218910 w 576774"/>
                <a:gd name="connsiteY18" fmla="*/ 340514 h 447947"/>
                <a:gd name="connsiteX19" fmla="*/ 329781 w 576774"/>
                <a:gd name="connsiteY19" fmla="*/ 180416 h 447947"/>
                <a:gd name="connsiteX20" fmla="*/ 387878 w 576774"/>
                <a:gd name="connsiteY20" fmla="*/ 102806 h 447947"/>
                <a:gd name="connsiteX21" fmla="*/ 448192 w 576774"/>
                <a:gd name="connsiteY21" fmla="*/ 27303 h 447947"/>
                <a:gd name="connsiteX22" fmla="*/ 549472 w 576774"/>
                <a:gd name="connsiteY22" fmla="*/ 15606 h 447947"/>
                <a:gd name="connsiteX23" fmla="*/ 561169 w 576774"/>
                <a:gd name="connsiteY23" fmla="*/ 116887 h 44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6774" h="447947">
                  <a:moveTo>
                    <a:pt x="560837" y="116887"/>
                  </a:moveTo>
                  <a:cubicBezTo>
                    <a:pt x="541767" y="141944"/>
                    <a:pt x="522032" y="167111"/>
                    <a:pt x="502408" y="191947"/>
                  </a:cubicBezTo>
                  <a:lnTo>
                    <a:pt x="443092" y="266452"/>
                  </a:lnTo>
                  <a:lnTo>
                    <a:pt x="383665" y="341068"/>
                  </a:lnTo>
                  <a:cubicBezTo>
                    <a:pt x="364151" y="365903"/>
                    <a:pt x="344305" y="390406"/>
                    <a:pt x="325347" y="415019"/>
                  </a:cubicBezTo>
                  <a:lnTo>
                    <a:pt x="321022" y="420563"/>
                  </a:lnTo>
                  <a:cubicBezTo>
                    <a:pt x="312286" y="431871"/>
                    <a:pt x="299480" y="439322"/>
                    <a:pt x="285322" y="441295"/>
                  </a:cubicBezTo>
                  <a:cubicBezTo>
                    <a:pt x="263148" y="444289"/>
                    <a:pt x="240974" y="446396"/>
                    <a:pt x="219798" y="447283"/>
                  </a:cubicBezTo>
                  <a:cubicBezTo>
                    <a:pt x="198621" y="448170"/>
                    <a:pt x="176558" y="448170"/>
                    <a:pt x="155160" y="447283"/>
                  </a:cubicBezTo>
                  <a:cubicBezTo>
                    <a:pt x="133762" y="446396"/>
                    <a:pt x="112474" y="444622"/>
                    <a:pt x="91298" y="441850"/>
                  </a:cubicBezTo>
                  <a:cubicBezTo>
                    <a:pt x="69855" y="439366"/>
                    <a:pt x="48568" y="435663"/>
                    <a:pt x="27547" y="430763"/>
                  </a:cubicBezTo>
                  <a:cubicBezTo>
                    <a:pt x="8111" y="425951"/>
                    <a:pt x="-3741" y="406293"/>
                    <a:pt x="1071" y="386858"/>
                  </a:cubicBezTo>
                  <a:cubicBezTo>
                    <a:pt x="4541" y="372810"/>
                    <a:pt x="16039" y="362178"/>
                    <a:pt x="30319" y="359805"/>
                  </a:cubicBezTo>
                  <a:lnTo>
                    <a:pt x="32093" y="359805"/>
                  </a:lnTo>
                  <a:lnTo>
                    <a:pt x="90078" y="350160"/>
                  </a:lnTo>
                  <a:cubicBezTo>
                    <a:pt x="109514" y="346911"/>
                    <a:pt x="128772" y="343474"/>
                    <a:pt x="147842" y="339849"/>
                  </a:cubicBezTo>
                  <a:cubicBezTo>
                    <a:pt x="166912" y="336411"/>
                    <a:pt x="185760" y="332198"/>
                    <a:pt x="204386" y="328761"/>
                  </a:cubicBezTo>
                  <a:cubicBezTo>
                    <a:pt x="223013" y="325324"/>
                    <a:pt x="241085" y="319670"/>
                    <a:pt x="258935" y="315013"/>
                  </a:cubicBezTo>
                  <a:lnTo>
                    <a:pt x="218910" y="340514"/>
                  </a:lnTo>
                  <a:cubicBezTo>
                    <a:pt x="254500" y="285078"/>
                    <a:pt x="291531" y="232414"/>
                    <a:pt x="329781" y="180416"/>
                  </a:cubicBezTo>
                  <a:cubicBezTo>
                    <a:pt x="348740" y="154361"/>
                    <a:pt x="368254" y="128750"/>
                    <a:pt x="387878" y="102806"/>
                  </a:cubicBezTo>
                  <a:cubicBezTo>
                    <a:pt x="407502" y="76862"/>
                    <a:pt x="427459" y="52138"/>
                    <a:pt x="448192" y="27303"/>
                  </a:cubicBezTo>
                  <a:cubicBezTo>
                    <a:pt x="472927" y="-3895"/>
                    <a:pt x="518273" y="-9131"/>
                    <a:pt x="549472" y="15606"/>
                  </a:cubicBezTo>
                  <a:cubicBezTo>
                    <a:pt x="580671" y="40344"/>
                    <a:pt x="585905" y="85688"/>
                    <a:pt x="561169" y="116887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E0F67D52-32A7-261B-0DDE-0E8208CB4163}"/>
                </a:ext>
              </a:extLst>
            </p:cNvPr>
            <p:cNvSpPr/>
            <p:nvPr/>
          </p:nvSpPr>
          <p:spPr>
            <a:xfrm>
              <a:off x="6578285" y="2549320"/>
              <a:ext cx="145466" cy="110738"/>
            </a:xfrm>
            <a:custGeom>
              <a:avLst/>
              <a:gdLst>
                <a:gd name="connsiteX0" fmla="*/ 68079 w 145466"/>
                <a:gd name="connsiteY0" fmla="*/ 2270 h 110738"/>
                <a:gd name="connsiteX1" fmla="*/ 15858 w 145466"/>
                <a:gd name="connsiteY1" fmla="*/ 19898 h 110738"/>
                <a:gd name="connsiteX2" fmla="*/ 1223 w 145466"/>
                <a:gd name="connsiteY2" fmla="*/ 49390 h 110738"/>
                <a:gd name="connsiteX3" fmla="*/ 2332 w 145466"/>
                <a:gd name="connsiteY3" fmla="*/ 52162 h 110738"/>
                <a:gd name="connsiteX4" fmla="*/ 24506 w 145466"/>
                <a:gd name="connsiteY4" fmla="*/ 97841 h 110738"/>
                <a:gd name="connsiteX5" fmla="*/ 54330 w 145466"/>
                <a:gd name="connsiteY5" fmla="*/ 108928 h 110738"/>
                <a:gd name="connsiteX6" fmla="*/ 78944 w 145466"/>
                <a:gd name="connsiteY6" fmla="*/ 98839 h 110738"/>
                <a:gd name="connsiteX7" fmla="*/ 137927 w 145466"/>
                <a:gd name="connsiteY7" fmla="*/ 78549 h 110738"/>
                <a:gd name="connsiteX8" fmla="*/ 145466 w 145466"/>
                <a:gd name="connsiteY8" fmla="*/ 18014 h 110738"/>
                <a:gd name="connsiteX9" fmla="*/ 68079 w 145466"/>
                <a:gd name="connsiteY9" fmla="*/ 2270 h 11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466" h="110738">
                  <a:moveTo>
                    <a:pt x="68079" y="2270"/>
                  </a:moveTo>
                  <a:lnTo>
                    <a:pt x="15858" y="19898"/>
                  </a:lnTo>
                  <a:cubicBezTo>
                    <a:pt x="3673" y="24001"/>
                    <a:pt x="-2879" y="37206"/>
                    <a:pt x="1223" y="49390"/>
                  </a:cubicBezTo>
                  <a:cubicBezTo>
                    <a:pt x="1545" y="50333"/>
                    <a:pt x="1911" y="51253"/>
                    <a:pt x="2332" y="52162"/>
                  </a:cubicBezTo>
                  <a:lnTo>
                    <a:pt x="24506" y="97841"/>
                  </a:lnTo>
                  <a:cubicBezTo>
                    <a:pt x="29972" y="108817"/>
                    <a:pt x="43022" y="113662"/>
                    <a:pt x="54330" y="108928"/>
                  </a:cubicBezTo>
                  <a:lnTo>
                    <a:pt x="78944" y="98839"/>
                  </a:lnTo>
                  <a:lnTo>
                    <a:pt x="137927" y="78549"/>
                  </a:lnTo>
                  <a:lnTo>
                    <a:pt x="145466" y="18014"/>
                  </a:lnTo>
                  <a:cubicBezTo>
                    <a:pt x="114533" y="-8817"/>
                    <a:pt x="68079" y="2270"/>
                    <a:pt x="68079" y="2270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C7D5CE37-6979-7B1A-4899-082DEBC9AE65}"/>
                </a:ext>
              </a:extLst>
            </p:cNvPr>
            <p:cNvSpPr/>
            <p:nvPr/>
          </p:nvSpPr>
          <p:spPr>
            <a:xfrm>
              <a:off x="6960793" y="2169910"/>
              <a:ext cx="294710" cy="337331"/>
            </a:xfrm>
            <a:custGeom>
              <a:avLst/>
              <a:gdLst>
                <a:gd name="connsiteX0" fmla="*/ 290593 w 294710"/>
                <a:gd name="connsiteY0" fmla="*/ 71241 h 337331"/>
                <a:gd name="connsiteX1" fmla="*/ 152669 w 294710"/>
                <a:gd name="connsiteY1" fmla="*/ 337332 h 337331"/>
                <a:gd name="connsiteX2" fmla="*/ 0 w 294710"/>
                <a:gd name="connsiteY2" fmla="*/ 187101 h 337331"/>
                <a:gd name="connsiteX3" fmla="*/ 85925 w 294710"/>
                <a:gd name="connsiteY3" fmla="*/ 82772 h 337331"/>
                <a:gd name="connsiteX4" fmla="*/ 290593 w 294710"/>
                <a:gd name="connsiteY4" fmla="*/ 71241 h 33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710" h="337331">
                  <a:moveTo>
                    <a:pt x="290593" y="71241"/>
                  </a:moveTo>
                  <a:cubicBezTo>
                    <a:pt x="323078" y="182777"/>
                    <a:pt x="152669" y="337332"/>
                    <a:pt x="152669" y="337332"/>
                  </a:cubicBezTo>
                  <a:lnTo>
                    <a:pt x="0" y="187101"/>
                  </a:lnTo>
                  <a:cubicBezTo>
                    <a:pt x="0" y="187101"/>
                    <a:pt x="50446" y="124237"/>
                    <a:pt x="85925" y="82772"/>
                  </a:cubicBezTo>
                  <a:cubicBezTo>
                    <a:pt x="184933" y="-33310"/>
                    <a:pt x="264760" y="-18010"/>
                    <a:pt x="290593" y="71241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8" name="图形 1113">
              <a:extLst>
                <a:ext uri="{FF2B5EF4-FFF2-40B4-BE49-F238E27FC236}">
                  <a16:creationId xmlns:a16="http://schemas.microsoft.com/office/drawing/2014/main" id="{0BBA92FB-B2AA-4618-AA9F-1DF991154E86}"/>
                </a:ext>
              </a:extLst>
            </p:cNvPr>
            <p:cNvGrpSpPr/>
            <p:nvPr/>
          </p:nvGrpSpPr>
          <p:grpSpPr>
            <a:xfrm>
              <a:off x="6985628" y="2174074"/>
              <a:ext cx="248495" cy="291368"/>
              <a:chOff x="6985628" y="2174074"/>
              <a:chExt cx="248495" cy="291368"/>
            </a:xfrm>
            <a:solidFill>
              <a:srgbClr val="FFFFFF"/>
            </a:solidFill>
          </p:grpSpPr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1B47591C-CDFC-EEBB-C42D-9D6C1CCA1AC3}"/>
                  </a:ext>
                </a:extLst>
              </p:cNvPr>
              <p:cNvSpPr/>
              <p:nvPr/>
            </p:nvSpPr>
            <p:spPr>
              <a:xfrm>
                <a:off x="7132865" y="2174074"/>
                <a:ext cx="17850" cy="25056"/>
              </a:xfrm>
              <a:custGeom>
                <a:avLst/>
                <a:gdLst>
                  <a:gd name="connsiteX0" fmla="*/ 17850 w 17850"/>
                  <a:gd name="connsiteY0" fmla="*/ 0 h 25056"/>
                  <a:gd name="connsiteX1" fmla="*/ 4989 w 17850"/>
                  <a:gd name="connsiteY1" fmla="*/ 4657 h 25056"/>
                  <a:gd name="connsiteX2" fmla="*/ 0 w 17850"/>
                  <a:gd name="connsiteY2" fmla="*/ 22174 h 25056"/>
                  <a:gd name="connsiteX3" fmla="*/ 11087 w 17850"/>
                  <a:gd name="connsiteY3" fmla="*/ 25057 h 2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50" h="25056">
                    <a:moveTo>
                      <a:pt x="17850" y="0"/>
                    </a:moveTo>
                    <a:cubicBezTo>
                      <a:pt x="13526" y="1330"/>
                      <a:pt x="9202" y="2883"/>
                      <a:pt x="4989" y="4657"/>
                    </a:cubicBezTo>
                    <a:lnTo>
                      <a:pt x="0" y="22174"/>
                    </a:lnTo>
                    <a:lnTo>
                      <a:pt x="11087" y="2505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DA6E70D5-0AEA-130C-8FCB-451B0F1B8FC5}"/>
                  </a:ext>
                </a:extLst>
              </p:cNvPr>
              <p:cNvSpPr/>
              <p:nvPr/>
            </p:nvSpPr>
            <p:spPr>
              <a:xfrm>
                <a:off x="6985628" y="2365659"/>
                <a:ext cx="15078" cy="24835"/>
              </a:xfrm>
              <a:custGeom>
                <a:avLst/>
                <a:gdLst>
                  <a:gd name="connsiteX0" fmla="*/ 8981 w 15078"/>
                  <a:gd name="connsiteY0" fmla="*/ 24835 h 24835"/>
                  <a:gd name="connsiteX1" fmla="*/ 15079 w 15078"/>
                  <a:gd name="connsiteY1" fmla="*/ 2994 h 24835"/>
                  <a:gd name="connsiteX2" fmla="*/ 4435 w 15078"/>
                  <a:gd name="connsiteY2" fmla="*/ 0 h 24835"/>
                  <a:gd name="connsiteX3" fmla="*/ 0 w 15078"/>
                  <a:gd name="connsiteY3" fmla="*/ 15965 h 24835"/>
                  <a:gd name="connsiteX4" fmla="*/ 8981 w 15078"/>
                  <a:gd name="connsiteY4" fmla="*/ 24835 h 2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8" h="24835">
                    <a:moveTo>
                      <a:pt x="8981" y="24835"/>
                    </a:moveTo>
                    <a:lnTo>
                      <a:pt x="15079" y="2994"/>
                    </a:lnTo>
                    <a:lnTo>
                      <a:pt x="4435" y="0"/>
                    </a:lnTo>
                    <a:lnTo>
                      <a:pt x="0" y="15965"/>
                    </a:lnTo>
                    <a:lnTo>
                      <a:pt x="8981" y="24835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BB4F7E85-F499-ACB5-F77B-D2FFC03C62A3}"/>
                  </a:ext>
                </a:extLst>
              </p:cNvPr>
              <p:cNvSpPr/>
              <p:nvPr/>
            </p:nvSpPr>
            <p:spPr>
              <a:xfrm rot="-4468199">
                <a:off x="7060942" y="2333563"/>
                <a:ext cx="76057" cy="11087"/>
              </a:xfrm>
              <a:custGeom>
                <a:avLst/>
                <a:gdLst>
                  <a:gd name="connsiteX0" fmla="*/ 0 w 76057"/>
                  <a:gd name="connsiteY0" fmla="*/ 0 h 11087"/>
                  <a:gd name="connsiteX1" fmla="*/ 76057 w 76057"/>
                  <a:gd name="connsiteY1" fmla="*/ 0 h 11087"/>
                  <a:gd name="connsiteX2" fmla="*/ 76057 w 76057"/>
                  <a:gd name="connsiteY2" fmla="*/ 11087 h 11087"/>
                  <a:gd name="connsiteX3" fmla="*/ 0 w 76057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057" h="11087">
                    <a:moveTo>
                      <a:pt x="0" y="0"/>
                    </a:moveTo>
                    <a:lnTo>
                      <a:pt x="76057" y="0"/>
                    </a:lnTo>
                    <a:lnTo>
                      <a:pt x="76057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7B155506-F014-97A1-ABD3-3F2058D1E179}"/>
                  </a:ext>
                </a:extLst>
              </p:cNvPr>
              <p:cNvSpPr/>
              <p:nvPr/>
            </p:nvSpPr>
            <p:spPr>
              <a:xfrm rot="-4457402">
                <a:off x="7180602" y="2289566"/>
                <a:ext cx="75835" cy="11087"/>
              </a:xfrm>
              <a:custGeom>
                <a:avLst/>
                <a:gdLst>
                  <a:gd name="connsiteX0" fmla="*/ 0 w 75835"/>
                  <a:gd name="connsiteY0" fmla="*/ 0 h 11087"/>
                  <a:gd name="connsiteX1" fmla="*/ 75836 w 75835"/>
                  <a:gd name="connsiteY1" fmla="*/ 0 h 11087"/>
                  <a:gd name="connsiteX2" fmla="*/ 75836 w 75835"/>
                  <a:gd name="connsiteY2" fmla="*/ 11087 h 11087"/>
                  <a:gd name="connsiteX3" fmla="*/ 0 w 75835"/>
                  <a:gd name="connsiteY3" fmla="*/ 11087 h 1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35" h="11087">
                    <a:moveTo>
                      <a:pt x="0" y="0"/>
                    </a:moveTo>
                    <a:lnTo>
                      <a:pt x="75836" y="0"/>
                    </a:lnTo>
                    <a:lnTo>
                      <a:pt x="75836" y="11087"/>
                    </a:lnTo>
                    <a:lnTo>
                      <a:pt x="0" y="11087"/>
                    </a:ln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52E42C04-1B8F-E5D9-9152-39D0A4CBD580}"/>
                  </a:ext>
                </a:extLst>
              </p:cNvPr>
              <p:cNvSpPr/>
              <p:nvPr/>
            </p:nvSpPr>
            <p:spPr>
              <a:xfrm>
                <a:off x="7153931" y="2415662"/>
                <a:ext cx="24945" cy="49781"/>
              </a:xfrm>
              <a:custGeom>
                <a:avLst/>
                <a:gdLst>
                  <a:gd name="connsiteX0" fmla="*/ 24946 w 24945"/>
                  <a:gd name="connsiteY0" fmla="*/ 2883 h 49781"/>
                  <a:gd name="connsiteX1" fmla="*/ 13859 w 24945"/>
                  <a:gd name="connsiteY1" fmla="*/ 0 h 49781"/>
                  <a:gd name="connsiteX2" fmla="*/ 0 w 24945"/>
                  <a:gd name="connsiteY2" fmla="*/ 49781 h 49781"/>
                  <a:gd name="connsiteX3" fmla="*/ 16963 w 24945"/>
                  <a:gd name="connsiteY3" fmla="*/ 30157 h 49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5" h="49781">
                    <a:moveTo>
                      <a:pt x="24946" y="2883"/>
                    </a:moveTo>
                    <a:lnTo>
                      <a:pt x="13859" y="0"/>
                    </a:lnTo>
                    <a:lnTo>
                      <a:pt x="0" y="49781"/>
                    </a:lnTo>
                    <a:cubicBezTo>
                      <a:pt x="5466" y="43716"/>
                      <a:pt x="11120" y="37175"/>
                      <a:pt x="16963" y="30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0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43F46FB-1005-4436-59F4-5CCDA057944C}"/>
                </a:ext>
              </a:extLst>
            </p:cNvPr>
            <p:cNvSpPr/>
            <p:nvPr/>
          </p:nvSpPr>
          <p:spPr>
            <a:xfrm>
              <a:off x="7165462" y="1763819"/>
              <a:ext cx="245232" cy="329117"/>
            </a:xfrm>
            <a:custGeom>
              <a:avLst/>
              <a:gdLst>
                <a:gd name="connsiteX0" fmla="*/ 228504 w 245232"/>
                <a:gd name="connsiteY0" fmla="*/ 94605 h 329117"/>
                <a:gd name="connsiteX1" fmla="*/ 227063 w 245232"/>
                <a:gd name="connsiteY1" fmla="*/ 275990 h 329117"/>
                <a:gd name="connsiteX2" fmla="*/ 32263 w 245232"/>
                <a:gd name="connsiteY2" fmla="*/ 266566 h 329117"/>
                <a:gd name="connsiteX3" fmla="*/ 48006 w 245232"/>
                <a:gd name="connsiteY3" fmla="*/ 22650 h 329117"/>
                <a:gd name="connsiteX4" fmla="*/ 207517 w 245232"/>
                <a:gd name="connsiteY4" fmla="*/ 45801 h 329117"/>
                <a:gd name="connsiteX5" fmla="*/ 228504 w 245232"/>
                <a:gd name="connsiteY5" fmla="*/ 94605 h 32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232" h="329117">
                  <a:moveTo>
                    <a:pt x="228504" y="94605"/>
                  </a:moveTo>
                  <a:cubicBezTo>
                    <a:pt x="244026" y="176871"/>
                    <a:pt x="257331" y="224103"/>
                    <a:pt x="227063" y="275990"/>
                  </a:cubicBezTo>
                  <a:cubicBezTo>
                    <a:pt x="181384" y="353600"/>
                    <a:pt x="71844" y="342513"/>
                    <a:pt x="32263" y="266566"/>
                  </a:cubicBezTo>
                  <a:cubicBezTo>
                    <a:pt x="-3548" y="198270"/>
                    <a:pt x="-23173" y="75314"/>
                    <a:pt x="48006" y="22650"/>
                  </a:cubicBezTo>
                  <a:cubicBezTo>
                    <a:pt x="98453" y="-15006"/>
                    <a:pt x="169865" y="-4641"/>
                    <a:pt x="207517" y="45801"/>
                  </a:cubicBezTo>
                  <a:cubicBezTo>
                    <a:pt x="218260" y="60189"/>
                    <a:pt x="225456" y="76911"/>
                    <a:pt x="228504" y="94605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5E800B55-6DC2-8E27-DA8D-92B47B5BE066}"/>
                </a:ext>
              </a:extLst>
            </p:cNvPr>
            <p:cNvSpPr/>
            <p:nvPr/>
          </p:nvSpPr>
          <p:spPr>
            <a:xfrm>
              <a:off x="7095878" y="1680039"/>
              <a:ext cx="404745" cy="383913"/>
            </a:xfrm>
            <a:custGeom>
              <a:avLst/>
              <a:gdLst>
                <a:gd name="connsiteX0" fmla="*/ 135330 w 404745"/>
                <a:gd name="connsiteY0" fmla="*/ 253113 h 383913"/>
                <a:gd name="connsiteX1" fmla="*/ 120695 w 404745"/>
                <a:gd name="connsiteY1" fmla="*/ 164416 h 383913"/>
                <a:gd name="connsiteX2" fmla="*/ 2839 w 404745"/>
                <a:gd name="connsiteY2" fmla="*/ 93569 h 383913"/>
                <a:gd name="connsiteX3" fmla="*/ 84218 w 404745"/>
                <a:gd name="connsiteY3" fmla="*/ 11081 h 383913"/>
                <a:gd name="connsiteX4" fmla="*/ 146638 w 404745"/>
                <a:gd name="connsiteY4" fmla="*/ 47447 h 383913"/>
                <a:gd name="connsiteX5" fmla="*/ 300971 w 404745"/>
                <a:gd name="connsiteY5" fmla="*/ 73280 h 383913"/>
                <a:gd name="connsiteX6" fmla="*/ 372483 w 404745"/>
                <a:gd name="connsiteY6" fmla="*/ 208321 h 383913"/>
                <a:gd name="connsiteX7" fmla="*/ 404525 w 404745"/>
                <a:gd name="connsiteY7" fmla="*/ 239586 h 383913"/>
                <a:gd name="connsiteX8" fmla="*/ 339776 w 404745"/>
                <a:gd name="connsiteY8" fmla="*/ 285820 h 383913"/>
                <a:gd name="connsiteX9" fmla="*/ 228350 w 404745"/>
                <a:gd name="connsiteY9" fmla="*/ 373297 h 383913"/>
                <a:gd name="connsiteX10" fmla="*/ 135330 w 404745"/>
                <a:gd name="connsiteY10" fmla="*/ 253113 h 38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745" h="383913">
                  <a:moveTo>
                    <a:pt x="135330" y="253113"/>
                  </a:moveTo>
                  <a:cubicBezTo>
                    <a:pt x="93420" y="250008"/>
                    <a:pt x="96747" y="186590"/>
                    <a:pt x="120695" y="164416"/>
                  </a:cubicBezTo>
                  <a:cubicBezTo>
                    <a:pt x="60159" y="161977"/>
                    <a:pt x="-15677" y="159538"/>
                    <a:pt x="2839" y="93569"/>
                  </a:cubicBezTo>
                  <a:cubicBezTo>
                    <a:pt x="16476" y="45562"/>
                    <a:pt x="143312" y="44343"/>
                    <a:pt x="84218" y="11081"/>
                  </a:cubicBezTo>
                  <a:cubicBezTo>
                    <a:pt x="140873" y="-24065"/>
                    <a:pt x="174467" y="34475"/>
                    <a:pt x="146638" y="47447"/>
                  </a:cubicBezTo>
                  <a:cubicBezTo>
                    <a:pt x="235335" y="12966"/>
                    <a:pt x="337336" y="-11758"/>
                    <a:pt x="300971" y="73280"/>
                  </a:cubicBezTo>
                  <a:cubicBezTo>
                    <a:pt x="361950" y="63412"/>
                    <a:pt x="403859" y="164638"/>
                    <a:pt x="372483" y="208321"/>
                  </a:cubicBezTo>
                  <a:cubicBezTo>
                    <a:pt x="341106" y="252004"/>
                    <a:pt x="395766" y="259876"/>
                    <a:pt x="404525" y="239586"/>
                  </a:cubicBezTo>
                  <a:cubicBezTo>
                    <a:pt x="408848" y="298681"/>
                    <a:pt x="348423" y="296907"/>
                    <a:pt x="339776" y="285820"/>
                  </a:cubicBezTo>
                  <a:cubicBezTo>
                    <a:pt x="376141" y="341255"/>
                    <a:pt x="302856" y="410771"/>
                    <a:pt x="228350" y="373297"/>
                  </a:cubicBezTo>
                  <a:cubicBezTo>
                    <a:pt x="153845" y="335822"/>
                    <a:pt x="135330" y="253113"/>
                    <a:pt x="135330" y="25311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AB2B4AB3-0100-C361-0B96-CDC2C4EC7294}"/>
                </a:ext>
              </a:extLst>
            </p:cNvPr>
            <p:cNvSpPr/>
            <p:nvPr/>
          </p:nvSpPr>
          <p:spPr>
            <a:xfrm>
              <a:off x="7372790" y="1666396"/>
              <a:ext cx="76481" cy="92772"/>
            </a:xfrm>
            <a:custGeom>
              <a:avLst/>
              <a:gdLst>
                <a:gd name="connsiteX0" fmla="*/ 0 w 76481"/>
                <a:gd name="connsiteY0" fmla="*/ 92466 h 92772"/>
                <a:gd name="connsiteX1" fmla="*/ 36477 w 76481"/>
                <a:gd name="connsiteY1" fmla="*/ 0 h 92772"/>
                <a:gd name="connsiteX2" fmla="*/ 0 w 76481"/>
                <a:gd name="connsiteY2" fmla="*/ 92466 h 9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481" h="92772">
                  <a:moveTo>
                    <a:pt x="0" y="92466"/>
                  </a:moveTo>
                  <a:cubicBezTo>
                    <a:pt x="47120" y="65636"/>
                    <a:pt x="55436" y="31931"/>
                    <a:pt x="36477" y="0"/>
                  </a:cubicBezTo>
                  <a:cubicBezTo>
                    <a:pt x="114530" y="26831"/>
                    <a:pt x="65303" y="98010"/>
                    <a:pt x="0" y="92466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79496172-5853-7DA9-1C65-7DD071C736D5}"/>
                </a:ext>
              </a:extLst>
            </p:cNvPr>
            <p:cNvSpPr/>
            <p:nvPr/>
          </p:nvSpPr>
          <p:spPr>
            <a:xfrm>
              <a:off x="7216537" y="1896884"/>
              <a:ext cx="51873" cy="87616"/>
            </a:xfrm>
            <a:custGeom>
              <a:avLst/>
              <a:gdLst>
                <a:gd name="connsiteX0" fmla="*/ 49595 w 51873"/>
                <a:gd name="connsiteY0" fmla="*/ 22741 h 87616"/>
                <a:gd name="connsiteX1" fmla="*/ 44938 w 51873"/>
                <a:gd name="connsiteY1" fmla="*/ 73964 h 87616"/>
                <a:gd name="connsiteX2" fmla="*/ 7575 w 51873"/>
                <a:gd name="connsiteY2" fmla="*/ 70748 h 87616"/>
                <a:gd name="connsiteX3" fmla="*/ 10014 w 51873"/>
                <a:gd name="connsiteY3" fmla="*/ 7109 h 87616"/>
                <a:gd name="connsiteX4" fmla="*/ 49595 w 51873"/>
                <a:gd name="connsiteY4" fmla="*/ 22741 h 8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73" h="87616">
                  <a:moveTo>
                    <a:pt x="49595" y="22741"/>
                  </a:moveTo>
                  <a:cubicBezTo>
                    <a:pt x="53797" y="39858"/>
                    <a:pt x="52156" y="57886"/>
                    <a:pt x="44938" y="73964"/>
                  </a:cubicBezTo>
                  <a:cubicBezTo>
                    <a:pt x="35292" y="95140"/>
                    <a:pt x="16555" y="89818"/>
                    <a:pt x="7575" y="70748"/>
                  </a:cubicBezTo>
                  <a:cubicBezTo>
                    <a:pt x="-519" y="53563"/>
                    <a:pt x="-5286" y="21965"/>
                    <a:pt x="10014" y="7109"/>
                  </a:cubicBezTo>
                  <a:cubicBezTo>
                    <a:pt x="25314" y="-7748"/>
                    <a:pt x="44384" y="2230"/>
                    <a:pt x="49595" y="22741"/>
                  </a:cubicBezTo>
                  <a:close/>
                </a:path>
              </a:pathLst>
            </a:custGeom>
            <a:solidFill>
              <a:srgbClr val="CE7A63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CE221263-FBC9-6465-8842-5DC62EABE0F9}"/>
                </a:ext>
              </a:extLst>
            </p:cNvPr>
            <p:cNvSpPr/>
            <p:nvPr/>
          </p:nvSpPr>
          <p:spPr>
            <a:xfrm>
              <a:off x="4540568" y="3717262"/>
              <a:ext cx="333026" cy="357074"/>
            </a:xfrm>
            <a:custGeom>
              <a:avLst/>
              <a:gdLst>
                <a:gd name="connsiteX0" fmla="*/ 332968 w 333026"/>
                <a:gd name="connsiteY0" fmla="*/ 333303 h 357074"/>
                <a:gd name="connsiteX1" fmla="*/ 312468 w 333026"/>
                <a:gd name="connsiteY1" fmla="*/ 357030 h 357074"/>
                <a:gd name="connsiteX2" fmla="*/ 312456 w 333026"/>
                <a:gd name="connsiteY2" fmla="*/ 357030 h 357074"/>
                <a:gd name="connsiteX3" fmla="*/ 302589 w 333026"/>
                <a:gd name="connsiteY3" fmla="*/ 355478 h 357074"/>
                <a:gd name="connsiteX4" fmla="*/ 142159 w 333026"/>
                <a:gd name="connsiteY4" fmla="*/ 282635 h 357074"/>
                <a:gd name="connsiteX5" fmla="*/ 37275 w 333026"/>
                <a:gd name="connsiteY5" fmla="*/ 228530 h 357074"/>
                <a:gd name="connsiteX6" fmla="*/ 11109 w 333026"/>
                <a:gd name="connsiteY6" fmla="*/ 157684 h 357074"/>
                <a:gd name="connsiteX7" fmla="*/ 35501 w 333026"/>
                <a:gd name="connsiteY7" fmla="*/ 88833 h 357074"/>
                <a:gd name="connsiteX8" fmla="*/ 99141 w 333026"/>
                <a:gd name="connsiteY8" fmla="*/ 43597 h 357074"/>
                <a:gd name="connsiteX9" fmla="*/ 169211 w 333026"/>
                <a:gd name="connsiteY9" fmla="*/ 12886 h 357074"/>
                <a:gd name="connsiteX10" fmla="*/ 241942 w 333026"/>
                <a:gd name="connsiteY10" fmla="*/ 176975 h 357074"/>
                <a:gd name="connsiteX11" fmla="*/ 320217 w 333026"/>
                <a:gd name="connsiteY11" fmla="*/ 231856 h 357074"/>
                <a:gd name="connsiteX12" fmla="*/ 332968 w 333026"/>
                <a:gd name="connsiteY12" fmla="*/ 333303 h 35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026" h="357074">
                  <a:moveTo>
                    <a:pt x="332968" y="333303"/>
                  </a:moveTo>
                  <a:cubicBezTo>
                    <a:pt x="333855" y="345521"/>
                    <a:pt x="324674" y="356143"/>
                    <a:pt x="312468" y="357030"/>
                  </a:cubicBezTo>
                  <a:cubicBezTo>
                    <a:pt x="312456" y="357030"/>
                    <a:pt x="312456" y="357030"/>
                    <a:pt x="312456" y="357030"/>
                  </a:cubicBezTo>
                  <a:cubicBezTo>
                    <a:pt x="309097" y="357240"/>
                    <a:pt x="305727" y="356708"/>
                    <a:pt x="302589" y="355478"/>
                  </a:cubicBezTo>
                  <a:cubicBezTo>
                    <a:pt x="248484" y="333303"/>
                    <a:pt x="169544" y="312349"/>
                    <a:pt x="142159" y="282635"/>
                  </a:cubicBezTo>
                  <a:cubicBezTo>
                    <a:pt x="108897" y="245937"/>
                    <a:pt x="67431" y="246602"/>
                    <a:pt x="37275" y="228530"/>
                  </a:cubicBezTo>
                  <a:cubicBezTo>
                    <a:pt x="7118" y="210458"/>
                    <a:pt x="-13948" y="185180"/>
                    <a:pt x="11109" y="157684"/>
                  </a:cubicBezTo>
                  <a:cubicBezTo>
                    <a:pt x="36166" y="130188"/>
                    <a:pt x="35501" y="130077"/>
                    <a:pt x="35501" y="88833"/>
                  </a:cubicBezTo>
                  <a:cubicBezTo>
                    <a:pt x="35501" y="47589"/>
                    <a:pt x="63551" y="41602"/>
                    <a:pt x="99141" y="43597"/>
                  </a:cubicBezTo>
                  <a:cubicBezTo>
                    <a:pt x="134730" y="45593"/>
                    <a:pt x="114773" y="-29245"/>
                    <a:pt x="169211" y="12886"/>
                  </a:cubicBezTo>
                  <a:cubicBezTo>
                    <a:pt x="223649" y="55017"/>
                    <a:pt x="210677" y="135842"/>
                    <a:pt x="241942" y="176975"/>
                  </a:cubicBezTo>
                  <a:cubicBezTo>
                    <a:pt x="273208" y="218108"/>
                    <a:pt x="306469" y="171432"/>
                    <a:pt x="320217" y="231856"/>
                  </a:cubicBezTo>
                  <a:cubicBezTo>
                    <a:pt x="327668" y="265195"/>
                    <a:pt x="331936" y="299155"/>
                    <a:pt x="332968" y="333303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740660C-FD42-CA6A-190E-85F75A510256}"/>
                </a:ext>
              </a:extLst>
            </p:cNvPr>
            <p:cNvSpPr/>
            <p:nvPr/>
          </p:nvSpPr>
          <p:spPr>
            <a:xfrm>
              <a:off x="4448336" y="4065314"/>
              <a:ext cx="352020" cy="475303"/>
            </a:xfrm>
            <a:custGeom>
              <a:avLst/>
              <a:gdLst>
                <a:gd name="connsiteX0" fmla="*/ 343045 w 352020"/>
                <a:gd name="connsiteY0" fmla="*/ 388268 h 475303"/>
                <a:gd name="connsiteX1" fmla="*/ 328632 w 352020"/>
                <a:gd name="connsiteY1" fmla="*/ 204998 h 475303"/>
                <a:gd name="connsiteX2" fmla="*/ 299140 w 352020"/>
                <a:gd name="connsiteY2" fmla="*/ 57429 h 475303"/>
                <a:gd name="connsiteX3" fmla="*/ 225300 w 352020"/>
                <a:gd name="connsiteY3" fmla="*/ 10641 h 475303"/>
                <a:gd name="connsiteX4" fmla="*/ 137712 w 352020"/>
                <a:gd name="connsiteY4" fmla="*/ 30820 h 475303"/>
                <a:gd name="connsiteX5" fmla="*/ 65091 w 352020"/>
                <a:gd name="connsiteY5" fmla="*/ 106656 h 475303"/>
                <a:gd name="connsiteX6" fmla="*/ 7328 w 352020"/>
                <a:gd name="connsiteY6" fmla="*/ 193578 h 475303"/>
                <a:gd name="connsiteX7" fmla="*/ 174410 w 352020"/>
                <a:gd name="connsiteY7" fmla="*/ 317976 h 475303"/>
                <a:gd name="connsiteX8" fmla="*/ 234391 w 352020"/>
                <a:gd name="connsiteY8" fmla="*/ 426297 h 475303"/>
                <a:gd name="connsiteX9" fmla="*/ 343045 w 352020"/>
                <a:gd name="connsiteY9" fmla="*/ 388268 h 47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020" h="475303">
                  <a:moveTo>
                    <a:pt x="343045" y="388268"/>
                  </a:moveTo>
                  <a:cubicBezTo>
                    <a:pt x="325527" y="321745"/>
                    <a:pt x="360563" y="255223"/>
                    <a:pt x="328632" y="204998"/>
                  </a:cubicBezTo>
                  <a:cubicBezTo>
                    <a:pt x="296701" y="154774"/>
                    <a:pt x="310449" y="100447"/>
                    <a:pt x="299140" y="57429"/>
                  </a:cubicBezTo>
                  <a:cubicBezTo>
                    <a:pt x="287831" y="14411"/>
                    <a:pt x="265103" y="-17520"/>
                    <a:pt x="225300" y="10641"/>
                  </a:cubicBezTo>
                  <a:cubicBezTo>
                    <a:pt x="185497" y="38802"/>
                    <a:pt x="185497" y="38026"/>
                    <a:pt x="137712" y="30820"/>
                  </a:cubicBezTo>
                  <a:cubicBezTo>
                    <a:pt x="89926" y="23613"/>
                    <a:pt x="74183" y="59424"/>
                    <a:pt x="65091" y="106656"/>
                  </a:cubicBezTo>
                  <a:cubicBezTo>
                    <a:pt x="56000" y="153886"/>
                    <a:pt x="-24271" y="114527"/>
                    <a:pt x="7328" y="193578"/>
                  </a:cubicBezTo>
                  <a:cubicBezTo>
                    <a:pt x="38926" y="272629"/>
                    <a:pt x="136714" y="269636"/>
                    <a:pt x="174410" y="317976"/>
                  </a:cubicBezTo>
                  <a:cubicBezTo>
                    <a:pt x="212106" y="366315"/>
                    <a:pt x="162769" y="414988"/>
                    <a:pt x="234391" y="426297"/>
                  </a:cubicBezTo>
                  <a:cubicBezTo>
                    <a:pt x="306014" y="437605"/>
                    <a:pt x="377637" y="551137"/>
                    <a:pt x="343045" y="388268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8CE8D1CD-7A41-E1A2-6A73-B291D036C174}"/>
                </a:ext>
              </a:extLst>
            </p:cNvPr>
            <p:cNvSpPr/>
            <p:nvPr/>
          </p:nvSpPr>
          <p:spPr>
            <a:xfrm>
              <a:off x="4792897" y="3800563"/>
              <a:ext cx="374593" cy="466009"/>
            </a:xfrm>
            <a:custGeom>
              <a:avLst/>
              <a:gdLst>
                <a:gd name="connsiteX0" fmla="*/ 101372 w 374593"/>
                <a:gd name="connsiteY0" fmla="*/ 414868 h 466009"/>
                <a:gd name="connsiteX1" fmla="*/ 243730 w 374593"/>
                <a:gd name="connsiteY1" fmla="*/ 298564 h 466009"/>
                <a:gd name="connsiteX2" fmla="*/ 348282 w 374593"/>
                <a:gd name="connsiteY2" fmla="*/ 190354 h 466009"/>
                <a:gd name="connsiteX3" fmla="*/ 344623 w 374593"/>
                <a:gd name="connsiteY3" fmla="*/ 102988 h 466009"/>
                <a:gd name="connsiteX4" fmla="*/ 278101 w 374593"/>
                <a:gd name="connsiteY4" fmla="*/ 42563 h 466009"/>
                <a:gd name="connsiteX5" fmla="*/ 174325 w 374593"/>
                <a:gd name="connsiteY5" fmla="*/ 26043 h 466009"/>
                <a:gd name="connsiteX6" fmla="*/ 70106 w 374593"/>
                <a:gd name="connsiteY6" fmla="*/ 28039 h 466009"/>
                <a:gd name="connsiteX7" fmla="*/ 63011 w 374593"/>
                <a:gd name="connsiteY7" fmla="*/ 236255 h 466009"/>
                <a:gd name="connsiteX8" fmla="*/ 8241 w 374593"/>
                <a:gd name="connsiteY8" fmla="*/ 347126 h 466009"/>
                <a:gd name="connsiteX9" fmla="*/ 101372 w 374593"/>
                <a:gd name="connsiteY9" fmla="*/ 414868 h 46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593" h="466009">
                  <a:moveTo>
                    <a:pt x="101372" y="414868"/>
                  </a:moveTo>
                  <a:cubicBezTo>
                    <a:pt x="145721" y="362869"/>
                    <a:pt x="220780" y="353556"/>
                    <a:pt x="243730" y="298564"/>
                  </a:cubicBezTo>
                  <a:cubicBezTo>
                    <a:pt x="266681" y="243572"/>
                    <a:pt x="319455" y="224170"/>
                    <a:pt x="348282" y="190354"/>
                  </a:cubicBezTo>
                  <a:cubicBezTo>
                    <a:pt x="377108" y="156539"/>
                    <a:pt x="390524" y="119619"/>
                    <a:pt x="344623" y="102988"/>
                  </a:cubicBezTo>
                  <a:cubicBezTo>
                    <a:pt x="298723" y="86357"/>
                    <a:pt x="299499" y="85914"/>
                    <a:pt x="278101" y="42563"/>
                  </a:cubicBezTo>
                  <a:cubicBezTo>
                    <a:pt x="256702" y="-787"/>
                    <a:pt x="218341" y="6530"/>
                    <a:pt x="174325" y="26043"/>
                  </a:cubicBezTo>
                  <a:cubicBezTo>
                    <a:pt x="130309" y="45557"/>
                    <a:pt x="117005" y="-42918"/>
                    <a:pt x="70106" y="28039"/>
                  </a:cubicBezTo>
                  <a:cubicBezTo>
                    <a:pt x="23208" y="98997"/>
                    <a:pt x="81194" y="177604"/>
                    <a:pt x="63011" y="236255"/>
                  </a:cubicBezTo>
                  <a:cubicBezTo>
                    <a:pt x="44828" y="294905"/>
                    <a:pt x="-23358" y="281934"/>
                    <a:pt x="8241" y="347126"/>
                  </a:cubicBezTo>
                  <a:cubicBezTo>
                    <a:pt x="39839" y="412318"/>
                    <a:pt x="-12714" y="536050"/>
                    <a:pt x="101372" y="414868"/>
                  </a:cubicBezTo>
                  <a:close/>
                </a:path>
              </a:pathLst>
            </a:custGeom>
            <a:solidFill>
              <a:schemeClr val="tx2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3F7AFC49-4E91-EC6E-B02B-74781EE11A46}"/>
                </a:ext>
              </a:extLst>
            </p:cNvPr>
            <p:cNvSpPr/>
            <p:nvPr/>
          </p:nvSpPr>
          <p:spPr>
            <a:xfrm>
              <a:off x="4695392" y="3342447"/>
              <a:ext cx="247892" cy="410526"/>
            </a:xfrm>
            <a:custGeom>
              <a:avLst/>
              <a:gdLst>
                <a:gd name="connsiteX0" fmla="*/ 78249 w 247892"/>
                <a:gd name="connsiteY0" fmla="*/ 351114 h 410526"/>
                <a:gd name="connsiteX1" fmla="*/ 29022 w 247892"/>
                <a:gd name="connsiteY1" fmla="*/ 218068 h 410526"/>
                <a:gd name="connsiteX2" fmla="*/ 1970 w 247892"/>
                <a:gd name="connsiteY2" fmla="*/ 103206 h 410526"/>
                <a:gd name="connsiteX3" fmla="*/ 38779 w 247892"/>
                <a:gd name="connsiteY3" fmla="*/ 37238 h 410526"/>
                <a:gd name="connsiteX4" fmla="*/ 106965 w 247892"/>
                <a:gd name="connsiteY4" fmla="*/ 11072 h 410526"/>
                <a:gd name="connsiteX5" fmla="*/ 169607 w 247892"/>
                <a:gd name="connsiteY5" fmla="*/ 39566 h 410526"/>
                <a:gd name="connsiteX6" fmla="*/ 247771 w 247892"/>
                <a:gd name="connsiteY6" fmla="*/ 95002 h 410526"/>
                <a:gd name="connsiteX7" fmla="*/ 174263 w 247892"/>
                <a:gd name="connsiteY7" fmla="*/ 224942 h 410526"/>
                <a:gd name="connsiteX8" fmla="*/ 167057 w 247892"/>
                <a:gd name="connsiteY8" fmla="*/ 326944 h 410526"/>
                <a:gd name="connsiteX9" fmla="*/ 78249 w 247892"/>
                <a:gd name="connsiteY9" fmla="*/ 351114 h 41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892" h="410526">
                  <a:moveTo>
                    <a:pt x="78249" y="351114"/>
                  </a:moveTo>
                  <a:cubicBezTo>
                    <a:pt x="69158" y="297674"/>
                    <a:pt x="22814" y="267739"/>
                    <a:pt x="29022" y="218068"/>
                  </a:cubicBezTo>
                  <a:cubicBezTo>
                    <a:pt x="35231" y="168398"/>
                    <a:pt x="7846" y="137909"/>
                    <a:pt x="1970" y="103206"/>
                  </a:cubicBezTo>
                  <a:cubicBezTo>
                    <a:pt x="-3906" y="68503"/>
                    <a:pt x="1970" y="36129"/>
                    <a:pt x="38779" y="37238"/>
                  </a:cubicBezTo>
                  <a:cubicBezTo>
                    <a:pt x="75588" y="38346"/>
                    <a:pt x="75699" y="37903"/>
                    <a:pt x="106965" y="11072"/>
                  </a:cubicBezTo>
                  <a:cubicBezTo>
                    <a:pt x="138230" y="-15758"/>
                    <a:pt x="147876" y="11072"/>
                    <a:pt x="169607" y="39566"/>
                  </a:cubicBezTo>
                  <a:cubicBezTo>
                    <a:pt x="191338" y="68060"/>
                    <a:pt x="244445" y="26372"/>
                    <a:pt x="247771" y="95002"/>
                  </a:cubicBezTo>
                  <a:cubicBezTo>
                    <a:pt x="251097" y="163631"/>
                    <a:pt x="185129" y="174496"/>
                    <a:pt x="174263" y="224942"/>
                  </a:cubicBezTo>
                  <a:cubicBezTo>
                    <a:pt x="163398" y="275389"/>
                    <a:pt x="213845" y="286365"/>
                    <a:pt x="167057" y="326944"/>
                  </a:cubicBezTo>
                  <a:cubicBezTo>
                    <a:pt x="120269" y="367522"/>
                    <a:pt x="106632" y="478504"/>
                    <a:pt x="78249" y="351114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504AD3FC-CF25-97BF-810B-1CE28C0BD29F}"/>
                </a:ext>
              </a:extLst>
            </p:cNvPr>
            <p:cNvSpPr/>
            <p:nvPr/>
          </p:nvSpPr>
          <p:spPr>
            <a:xfrm>
              <a:off x="4766436" y="3659887"/>
              <a:ext cx="88584" cy="1219998"/>
            </a:xfrm>
            <a:custGeom>
              <a:avLst/>
              <a:gdLst>
                <a:gd name="connsiteX0" fmla="*/ 24390 w 88584"/>
                <a:gd name="connsiteY0" fmla="*/ 1219993 h 1219998"/>
                <a:gd name="connsiteX1" fmla="*/ 13303 w 88584"/>
                <a:gd name="connsiteY1" fmla="*/ 1211678 h 1219998"/>
                <a:gd name="connsiteX2" fmla="*/ 27938 w 88584"/>
                <a:gd name="connsiteY2" fmla="*/ 839262 h 1219998"/>
                <a:gd name="connsiteX3" fmla="*/ 66189 w 88584"/>
                <a:gd name="connsiteY3" fmla="*/ 449107 h 1219998"/>
                <a:gd name="connsiteX4" fmla="*/ 40688 w 88584"/>
                <a:gd name="connsiteY4" fmla="*/ 201754 h 1219998"/>
                <a:gd name="connsiteX5" fmla="*/ 25056 w 88584"/>
                <a:gd name="connsiteY5" fmla="*/ 9504 h 1219998"/>
                <a:gd name="connsiteX6" fmla="*/ 37861 w 88584"/>
                <a:gd name="connsiteY6" fmla="*/ 135 h 1219998"/>
                <a:gd name="connsiteX7" fmla="*/ 47230 w 88584"/>
                <a:gd name="connsiteY7" fmla="*/ 12941 h 1219998"/>
                <a:gd name="connsiteX8" fmla="*/ 62863 w 88584"/>
                <a:gd name="connsiteY8" fmla="*/ 198317 h 1219998"/>
                <a:gd name="connsiteX9" fmla="*/ 88585 w 88584"/>
                <a:gd name="connsiteY9" fmla="*/ 449107 h 1219998"/>
                <a:gd name="connsiteX10" fmla="*/ 50002 w 88584"/>
                <a:gd name="connsiteY10" fmla="*/ 842699 h 1219998"/>
                <a:gd name="connsiteX11" fmla="*/ 34923 w 88584"/>
                <a:gd name="connsiteY11" fmla="*/ 1206024 h 1219998"/>
                <a:gd name="connsiteX12" fmla="*/ 27051 w 88584"/>
                <a:gd name="connsiteY12" fmla="*/ 1219550 h 1219998"/>
                <a:gd name="connsiteX13" fmla="*/ 24390 w 88584"/>
                <a:gd name="connsiteY13" fmla="*/ 1219993 h 121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584" h="1219998">
                  <a:moveTo>
                    <a:pt x="24390" y="1219993"/>
                  </a:moveTo>
                  <a:cubicBezTo>
                    <a:pt x="19202" y="1220159"/>
                    <a:pt x="14601" y="1216700"/>
                    <a:pt x="13303" y="1211678"/>
                  </a:cubicBezTo>
                  <a:cubicBezTo>
                    <a:pt x="-13860" y="1108346"/>
                    <a:pt x="5432" y="983616"/>
                    <a:pt x="27938" y="839262"/>
                  </a:cubicBezTo>
                  <a:cubicBezTo>
                    <a:pt x="45899" y="723735"/>
                    <a:pt x="66189" y="592796"/>
                    <a:pt x="66189" y="449107"/>
                  </a:cubicBezTo>
                  <a:cubicBezTo>
                    <a:pt x="66189" y="363071"/>
                    <a:pt x="52663" y="277368"/>
                    <a:pt x="40688" y="201754"/>
                  </a:cubicBezTo>
                  <a:cubicBezTo>
                    <a:pt x="28382" y="124144"/>
                    <a:pt x="17849" y="56846"/>
                    <a:pt x="25056" y="9504"/>
                  </a:cubicBezTo>
                  <a:cubicBezTo>
                    <a:pt x="26009" y="3383"/>
                    <a:pt x="31741" y="-819"/>
                    <a:pt x="37861" y="135"/>
                  </a:cubicBezTo>
                  <a:cubicBezTo>
                    <a:pt x="43981" y="1088"/>
                    <a:pt x="48183" y="6821"/>
                    <a:pt x="47230" y="12941"/>
                  </a:cubicBezTo>
                  <a:cubicBezTo>
                    <a:pt x="40467" y="56735"/>
                    <a:pt x="50778" y="122370"/>
                    <a:pt x="62863" y="198317"/>
                  </a:cubicBezTo>
                  <a:cubicBezTo>
                    <a:pt x="74948" y="274264"/>
                    <a:pt x="88585" y="361297"/>
                    <a:pt x="88585" y="449107"/>
                  </a:cubicBezTo>
                  <a:cubicBezTo>
                    <a:pt x="88585" y="594459"/>
                    <a:pt x="68074" y="726284"/>
                    <a:pt x="50002" y="842699"/>
                  </a:cubicBezTo>
                  <a:cubicBezTo>
                    <a:pt x="27827" y="984614"/>
                    <a:pt x="8979" y="1107237"/>
                    <a:pt x="34923" y="1206024"/>
                  </a:cubicBezTo>
                  <a:cubicBezTo>
                    <a:pt x="36475" y="1211933"/>
                    <a:pt x="32950" y="1217975"/>
                    <a:pt x="27051" y="1219550"/>
                  </a:cubicBezTo>
                  <a:cubicBezTo>
                    <a:pt x="26198" y="1219860"/>
                    <a:pt x="25300" y="1220004"/>
                    <a:pt x="24390" y="1219993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478E4C09-702F-1415-187A-18ED1156EFA1}"/>
                </a:ext>
              </a:extLst>
            </p:cNvPr>
            <p:cNvSpPr/>
            <p:nvPr/>
          </p:nvSpPr>
          <p:spPr>
            <a:xfrm>
              <a:off x="4792933" y="4207070"/>
              <a:ext cx="460875" cy="461089"/>
            </a:xfrm>
            <a:custGeom>
              <a:avLst/>
              <a:gdLst>
                <a:gd name="connsiteX0" fmla="*/ 0 w 460875"/>
                <a:gd name="connsiteY0" fmla="*/ 399402 h 461089"/>
                <a:gd name="connsiteX1" fmla="*/ 64860 w 460875"/>
                <a:gd name="connsiteY1" fmla="*/ 209037 h 461089"/>
                <a:gd name="connsiteX2" fmla="*/ 130384 w 460875"/>
                <a:gd name="connsiteY2" fmla="*/ 56811 h 461089"/>
                <a:gd name="connsiteX3" fmla="*/ 226953 w 460875"/>
                <a:gd name="connsiteY3" fmla="*/ 13239 h 461089"/>
                <a:gd name="connsiteX4" fmla="*/ 325850 w 460875"/>
                <a:gd name="connsiteY4" fmla="*/ 40624 h 461089"/>
                <a:gd name="connsiteX5" fmla="*/ 395477 w 460875"/>
                <a:gd name="connsiteY5" fmla="*/ 125329 h 461089"/>
                <a:gd name="connsiteX6" fmla="*/ 445369 w 460875"/>
                <a:gd name="connsiteY6" fmla="*/ 220456 h 461089"/>
                <a:gd name="connsiteX7" fmla="*/ 222851 w 460875"/>
                <a:gd name="connsiteY7" fmla="*/ 338423 h 461089"/>
                <a:gd name="connsiteX8" fmla="*/ 146793 w 460875"/>
                <a:gd name="connsiteY8" fmla="*/ 460381 h 461089"/>
                <a:gd name="connsiteX9" fmla="*/ 0 w 460875"/>
                <a:gd name="connsiteY9" fmla="*/ 399402 h 46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0875" h="461089">
                  <a:moveTo>
                    <a:pt x="0" y="399402"/>
                  </a:moveTo>
                  <a:cubicBezTo>
                    <a:pt x="13304" y="324454"/>
                    <a:pt x="16741" y="259372"/>
                    <a:pt x="64860" y="209037"/>
                  </a:cubicBezTo>
                  <a:cubicBezTo>
                    <a:pt x="112978" y="158701"/>
                    <a:pt x="107988" y="100938"/>
                    <a:pt x="130384" y="56811"/>
                  </a:cubicBezTo>
                  <a:cubicBezTo>
                    <a:pt x="152780" y="12684"/>
                    <a:pt x="185820" y="-19136"/>
                    <a:pt x="226953" y="13239"/>
                  </a:cubicBezTo>
                  <a:cubicBezTo>
                    <a:pt x="268086" y="45613"/>
                    <a:pt x="268086" y="44726"/>
                    <a:pt x="325850" y="40624"/>
                  </a:cubicBezTo>
                  <a:cubicBezTo>
                    <a:pt x="383614" y="36522"/>
                    <a:pt x="394701" y="75215"/>
                    <a:pt x="395477" y="125329"/>
                  </a:cubicBezTo>
                  <a:cubicBezTo>
                    <a:pt x="396253" y="175443"/>
                    <a:pt x="499030" y="140075"/>
                    <a:pt x="445369" y="220456"/>
                  </a:cubicBezTo>
                  <a:cubicBezTo>
                    <a:pt x="391707" y="300838"/>
                    <a:pt x="277288" y="290527"/>
                    <a:pt x="222851" y="338423"/>
                  </a:cubicBezTo>
                  <a:cubicBezTo>
                    <a:pt x="168413" y="386319"/>
                    <a:pt x="233938" y="453840"/>
                    <a:pt x="146793" y="460381"/>
                  </a:cubicBezTo>
                  <a:cubicBezTo>
                    <a:pt x="59649" y="466923"/>
                    <a:pt x="7428" y="426677"/>
                    <a:pt x="0" y="399402"/>
                  </a:cubicBezTo>
                  <a:close/>
                </a:path>
              </a:pathLst>
            </a:custGeom>
            <a:solidFill>
              <a:srgbClr val="263238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3D15F855-46AD-8A7F-4A2C-6FD31C4D7A80}"/>
                </a:ext>
              </a:extLst>
            </p:cNvPr>
            <p:cNvSpPr/>
            <p:nvPr/>
          </p:nvSpPr>
          <p:spPr>
            <a:xfrm>
              <a:off x="4547186" y="4714128"/>
              <a:ext cx="525641" cy="423416"/>
            </a:xfrm>
            <a:custGeom>
              <a:avLst/>
              <a:gdLst>
                <a:gd name="connsiteX0" fmla="*/ 10257 w 525641"/>
                <a:gd name="connsiteY0" fmla="*/ 0 h 423416"/>
                <a:gd name="connsiteX1" fmla="*/ 515385 w 525641"/>
                <a:gd name="connsiteY1" fmla="*/ 0 h 423416"/>
                <a:gd name="connsiteX2" fmla="*/ 394425 w 525641"/>
                <a:gd name="connsiteY2" fmla="*/ 423416 h 423416"/>
                <a:gd name="connsiteX3" fmla="*/ 131217 w 525641"/>
                <a:gd name="connsiteY3" fmla="*/ 423416 h 423416"/>
                <a:gd name="connsiteX4" fmla="*/ 10257 w 525641"/>
                <a:gd name="connsiteY4" fmla="*/ 0 h 42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41" h="423416">
                  <a:moveTo>
                    <a:pt x="10257" y="0"/>
                  </a:moveTo>
                  <a:lnTo>
                    <a:pt x="515385" y="0"/>
                  </a:lnTo>
                  <a:cubicBezTo>
                    <a:pt x="556296" y="0"/>
                    <a:pt x="466380" y="423416"/>
                    <a:pt x="394425" y="423416"/>
                  </a:cubicBezTo>
                  <a:lnTo>
                    <a:pt x="131217" y="423416"/>
                  </a:lnTo>
                  <a:cubicBezTo>
                    <a:pt x="59262" y="423416"/>
                    <a:pt x="-30655" y="0"/>
                    <a:pt x="10257" y="0"/>
                  </a:cubicBezTo>
                  <a:close/>
                </a:path>
              </a:pathLst>
            </a:custGeom>
            <a:solidFill>
              <a:schemeClr val="tx1"/>
            </a:solidFill>
            <a:ln w="110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9B9951C-1186-0188-7632-17EC9853C388}"/>
              </a:ext>
            </a:extLst>
          </p:cNvPr>
          <p:cNvGrpSpPr/>
          <p:nvPr/>
        </p:nvGrpSpPr>
        <p:grpSpPr>
          <a:xfrm>
            <a:off x="701128" y="1429758"/>
            <a:ext cx="7015832" cy="1354393"/>
            <a:chOff x="701128" y="1429758"/>
            <a:chExt cx="7015832" cy="1354393"/>
          </a:xfrm>
        </p:grpSpPr>
        <p:sp>
          <p:nvSpPr>
            <p:cNvPr id="485" name="矩形: 圆角 484">
              <a:extLst>
                <a:ext uri="{FF2B5EF4-FFF2-40B4-BE49-F238E27FC236}">
                  <a16:creationId xmlns:a16="http://schemas.microsoft.com/office/drawing/2014/main" id="{88428BC8-EFB4-7AAF-EC64-ECBCB7BE74F5}"/>
                </a:ext>
              </a:extLst>
            </p:cNvPr>
            <p:cNvSpPr/>
            <p:nvPr/>
          </p:nvSpPr>
          <p:spPr>
            <a:xfrm>
              <a:off x="1252073" y="1675208"/>
              <a:ext cx="6464887" cy="110894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6" name="文本框 485">
              <a:extLst>
                <a:ext uri="{FF2B5EF4-FFF2-40B4-BE49-F238E27FC236}">
                  <a16:creationId xmlns:a16="http://schemas.microsoft.com/office/drawing/2014/main" id="{896E4BCE-A548-97DC-0038-91E415784DED}"/>
                </a:ext>
              </a:extLst>
            </p:cNvPr>
            <p:cNvSpPr txBox="1"/>
            <p:nvPr/>
          </p:nvSpPr>
          <p:spPr>
            <a:xfrm>
              <a:off x="1801077" y="1789719"/>
              <a:ext cx="5728311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1</a:t>
              </a: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、请简要叙述个人工作计划、发展方向等。请简要叙述个人工作计划、发展方向等。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A33F4BB-8F97-E0C6-DAD4-2EF6160AD2D1}"/>
                </a:ext>
              </a:extLst>
            </p:cNvPr>
            <p:cNvGrpSpPr/>
            <p:nvPr/>
          </p:nvGrpSpPr>
          <p:grpSpPr>
            <a:xfrm>
              <a:off x="701128" y="1429758"/>
              <a:ext cx="974133" cy="974133"/>
              <a:chOff x="701128" y="1429758"/>
              <a:chExt cx="974133" cy="974133"/>
            </a:xfrm>
          </p:grpSpPr>
          <p:sp>
            <p:nvSpPr>
              <p:cNvPr id="484" name="椭圆 483">
                <a:extLst>
                  <a:ext uri="{FF2B5EF4-FFF2-40B4-BE49-F238E27FC236}">
                    <a16:creationId xmlns:a16="http://schemas.microsoft.com/office/drawing/2014/main" id="{64D3D3AA-A016-3762-4139-2C2F7ED310C4}"/>
                  </a:ext>
                </a:extLst>
              </p:cNvPr>
              <p:cNvSpPr/>
              <p:nvPr/>
            </p:nvSpPr>
            <p:spPr>
              <a:xfrm>
                <a:off x="701128" y="1429758"/>
                <a:ext cx="974133" cy="97413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254000" dist="127000" dir="2700000" algn="tl" rotWithShape="0">
                  <a:schemeClr val="bg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88" name="图形 487">
                <a:extLst>
                  <a:ext uri="{FF2B5EF4-FFF2-40B4-BE49-F238E27FC236}">
                    <a16:creationId xmlns:a16="http://schemas.microsoft.com/office/drawing/2014/main" id="{B55D9A59-F141-846E-CD3D-D121ABD929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7178" y="1605808"/>
                <a:ext cx="622033" cy="622033"/>
              </a:xfrm>
              <a:prstGeom prst="rect">
                <a:avLst/>
              </a:prstGeom>
            </p:spPr>
          </p:pic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53EA569-0ED8-8869-1B00-F518C49D051C}"/>
              </a:ext>
            </a:extLst>
          </p:cNvPr>
          <p:cNvGrpSpPr/>
          <p:nvPr/>
        </p:nvGrpSpPr>
        <p:grpSpPr>
          <a:xfrm>
            <a:off x="701128" y="4854162"/>
            <a:ext cx="7015832" cy="1354393"/>
            <a:chOff x="701128" y="4854162"/>
            <a:chExt cx="7015832" cy="1354393"/>
          </a:xfrm>
        </p:grpSpPr>
        <p:sp>
          <p:nvSpPr>
            <p:cNvPr id="496" name="矩形: 圆角 495">
              <a:extLst>
                <a:ext uri="{FF2B5EF4-FFF2-40B4-BE49-F238E27FC236}">
                  <a16:creationId xmlns:a16="http://schemas.microsoft.com/office/drawing/2014/main" id="{EDF17C4F-BF92-9E27-DAB7-32FDAB239DA9}"/>
                </a:ext>
              </a:extLst>
            </p:cNvPr>
            <p:cNvSpPr/>
            <p:nvPr/>
          </p:nvSpPr>
          <p:spPr>
            <a:xfrm>
              <a:off x="1252073" y="5099612"/>
              <a:ext cx="6464887" cy="110894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8" name="文本框 497">
              <a:extLst>
                <a:ext uri="{FF2B5EF4-FFF2-40B4-BE49-F238E27FC236}">
                  <a16:creationId xmlns:a16="http://schemas.microsoft.com/office/drawing/2014/main" id="{D3B1327B-73E5-18A0-7DE1-DC908CD4F011}"/>
                </a:ext>
              </a:extLst>
            </p:cNvPr>
            <p:cNvSpPr txBox="1"/>
            <p:nvPr/>
          </p:nvSpPr>
          <p:spPr>
            <a:xfrm>
              <a:off x="1801077" y="5214123"/>
              <a:ext cx="5728311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3</a:t>
              </a: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、请简要叙述个人工作计划、发展方向等。请简要叙述个人工作计划、发展方向等。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3E7FF1D-BD48-EA9D-8158-4BF9DB6866F7}"/>
                </a:ext>
              </a:extLst>
            </p:cNvPr>
            <p:cNvGrpSpPr/>
            <p:nvPr/>
          </p:nvGrpSpPr>
          <p:grpSpPr>
            <a:xfrm>
              <a:off x="701128" y="4854162"/>
              <a:ext cx="974133" cy="974133"/>
              <a:chOff x="701128" y="4854162"/>
              <a:chExt cx="974133" cy="974133"/>
            </a:xfrm>
          </p:grpSpPr>
          <p:sp>
            <p:nvSpPr>
              <p:cNvPr id="497" name="椭圆 496">
                <a:extLst>
                  <a:ext uri="{FF2B5EF4-FFF2-40B4-BE49-F238E27FC236}">
                    <a16:creationId xmlns:a16="http://schemas.microsoft.com/office/drawing/2014/main" id="{A4A8DFFB-76F4-0002-6F43-66690CE35735}"/>
                  </a:ext>
                </a:extLst>
              </p:cNvPr>
              <p:cNvSpPr/>
              <p:nvPr/>
            </p:nvSpPr>
            <p:spPr>
              <a:xfrm>
                <a:off x="701128" y="4854162"/>
                <a:ext cx="974133" cy="97413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254000" dist="127000" dir="2700000" algn="tl" rotWithShape="0">
                  <a:schemeClr val="bg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1" name="图形 500">
                <a:extLst>
                  <a:ext uri="{FF2B5EF4-FFF2-40B4-BE49-F238E27FC236}">
                    <a16:creationId xmlns:a16="http://schemas.microsoft.com/office/drawing/2014/main" id="{41E9CE12-2EED-8BD3-EFF5-6FA959A0B8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6794" y="5029828"/>
                <a:ext cx="622800" cy="622800"/>
              </a:xfrm>
              <a:prstGeom prst="rect">
                <a:avLst/>
              </a:prstGeom>
            </p:spPr>
          </p:pic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AF1F97B-3E73-8BD1-C6D0-D0FD519A749F}"/>
              </a:ext>
            </a:extLst>
          </p:cNvPr>
          <p:cNvGrpSpPr/>
          <p:nvPr/>
        </p:nvGrpSpPr>
        <p:grpSpPr>
          <a:xfrm>
            <a:off x="701128" y="3141960"/>
            <a:ext cx="7015832" cy="1354393"/>
            <a:chOff x="701128" y="3141960"/>
            <a:chExt cx="7015832" cy="1354393"/>
          </a:xfrm>
        </p:grpSpPr>
        <p:sp>
          <p:nvSpPr>
            <p:cNvPr id="491" name="矩形: 圆角 490">
              <a:extLst>
                <a:ext uri="{FF2B5EF4-FFF2-40B4-BE49-F238E27FC236}">
                  <a16:creationId xmlns:a16="http://schemas.microsoft.com/office/drawing/2014/main" id="{0CEE7672-78BD-1E2A-BA5D-E642E5BE9688}"/>
                </a:ext>
              </a:extLst>
            </p:cNvPr>
            <p:cNvSpPr/>
            <p:nvPr/>
          </p:nvSpPr>
          <p:spPr>
            <a:xfrm>
              <a:off x="1252073" y="3387410"/>
              <a:ext cx="6464887" cy="110894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3" name="文本框 492">
              <a:extLst>
                <a:ext uri="{FF2B5EF4-FFF2-40B4-BE49-F238E27FC236}">
                  <a16:creationId xmlns:a16="http://schemas.microsoft.com/office/drawing/2014/main" id="{1B6AA630-5B29-F5C2-A6B3-893096C4CB92}"/>
                </a:ext>
              </a:extLst>
            </p:cNvPr>
            <p:cNvSpPr txBox="1"/>
            <p:nvPr/>
          </p:nvSpPr>
          <p:spPr>
            <a:xfrm>
              <a:off x="1801077" y="3501921"/>
              <a:ext cx="5728311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2</a:t>
              </a: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、请简要叙述个人工作计划、发展方向等。请简要叙述个人工作计划、发展方向等。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8E0A969-5B07-61B5-7DBD-3A944C3602C8}"/>
                </a:ext>
              </a:extLst>
            </p:cNvPr>
            <p:cNvGrpSpPr/>
            <p:nvPr/>
          </p:nvGrpSpPr>
          <p:grpSpPr>
            <a:xfrm>
              <a:off x="701128" y="3141960"/>
              <a:ext cx="974133" cy="974133"/>
              <a:chOff x="701128" y="3141960"/>
              <a:chExt cx="974133" cy="974133"/>
            </a:xfrm>
          </p:grpSpPr>
          <p:sp>
            <p:nvSpPr>
              <p:cNvPr id="492" name="椭圆 491">
                <a:extLst>
                  <a:ext uri="{FF2B5EF4-FFF2-40B4-BE49-F238E27FC236}">
                    <a16:creationId xmlns:a16="http://schemas.microsoft.com/office/drawing/2014/main" id="{D59249BA-50D7-578B-B814-DA8845E0CDE6}"/>
                  </a:ext>
                </a:extLst>
              </p:cNvPr>
              <p:cNvSpPr/>
              <p:nvPr/>
            </p:nvSpPr>
            <p:spPr>
              <a:xfrm>
                <a:off x="701128" y="3141960"/>
                <a:ext cx="974133" cy="97413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254000" dist="127000" dir="2700000" algn="tl" rotWithShape="0">
                  <a:schemeClr val="bg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3" name="图形 502">
                <a:extLst>
                  <a:ext uri="{FF2B5EF4-FFF2-40B4-BE49-F238E27FC236}">
                    <a16:creationId xmlns:a16="http://schemas.microsoft.com/office/drawing/2014/main" id="{5029D576-48F4-7666-FD76-2B312E3E55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76794" y="3317626"/>
                <a:ext cx="622800" cy="622800"/>
              </a:xfrm>
              <a:prstGeom prst="rect">
                <a:avLst/>
              </a:prstGeom>
            </p:spPr>
          </p:pic>
        </p:grpSp>
      </p:grpSp>
      <p:sp>
        <p:nvSpPr>
          <p:cNvPr id="17" name="内容占位符 5">
            <a:extLst>
              <a:ext uri="{FF2B5EF4-FFF2-40B4-BE49-F238E27FC236}">
                <a16:creationId xmlns:a16="http://schemas.microsoft.com/office/drawing/2014/main" id="{F365797E-8A63-65DC-B132-3D55A122F27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3333" y="616058"/>
            <a:ext cx="2055306" cy="341632"/>
          </a:xfrm>
        </p:spPr>
        <p:txBody>
          <a:bodyPr/>
          <a:lstStyle/>
          <a:p>
            <a:r>
              <a:rPr lang="en-US" altLang="zh-CN" dirty="0"/>
              <a:t>WORK PLAN</a:t>
            </a:r>
            <a:endParaRPr lang="zh-CN" altLang="en-US" dirty="0"/>
          </a:p>
        </p:txBody>
      </p:sp>
      <p:sp>
        <p:nvSpPr>
          <p:cNvPr id="24" name="标题 17">
            <a:extLst>
              <a:ext uri="{FF2B5EF4-FFF2-40B4-BE49-F238E27FC236}">
                <a16:creationId xmlns:a16="http://schemas.microsoft.com/office/drawing/2014/main" id="{22C09AA6-8CC2-F922-D81A-A7A6485B34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333" y="330469"/>
            <a:ext cx="1107996" cy="341632"/>
          </a:xfrm>
        </p:spPr>
        <p:txBody>
          <a:bodyPr/>
          <a:lstStyle/>
          <a:p>
            <a:r>
              <a:rPr lang="zh-CN" altLang="en-US" dirty="0"/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2142272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7613E28B-0091-A3B2-6FF0-415639BB1BF0}"/>
              </a:ext>
            </a:extLst>
          </p:cNvPr>
          <p:cNvGrpSpPr/>
          <p:nvPr/>
        </p:nvGrpSpPr>
        <p:grpSpPr>
          <a:xfrm rot="5400000">
            <a:off x="686104" y="4543257"/>
            <a:ext cx="1592889" cy="2686593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16500000" scaled="0"/>
          </a:gradFill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2743A69-4EB2-2F88-BB03-FE485A8625CE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D1BCFBB1-A851-2EFB-7744-196A91102A4D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0E974CA0-2DFA-4861-493F-2C656F3A1224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43B83641-D5B7-F007-F6F0-1604E9C99B70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729A9212-0226-48CB-D143-8BF8B6F8B32C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ECBDDC1D-4B5B-8D00-8377-15E63AFEAF48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760A116E-F2C1-CC3D-744F-9799ACC3EA39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3BBAD1DE-989D-A8E1-78D6-E14C59F2ED51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912D51D4-2F50-FB85-57AF-63B19FE28AAB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9F54840-56CD-064E-C596-A7D40472F66D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椭圆 486">
              <a:extLst>
                <a:ext uri="{FF2B5EF4-FFF2-40B4-BE49-F238E27FC236}">
                  <a16:creationId xmlns:a16="http://schemas.microsoft.com/office/drawing/2014/main" id="{D3459AE5-88CE-AE03-AC41-05B77F04D5CF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椭圆 488">
              <a:extLst>
                <a:ext uri="{FF2B5EF4-FFF2-40B4-BE49-F238E27FC236}">
                  <a16:creationId xmlns:a16="http://schemas.microsoft.com/office/drawing/2014/main" id="{5E9234FB-9BDC-A9E2-6687-C75785172EF1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椭圆 489">
              <a:extLst>
                <a:ext uri="{FF2B5EF4-FFF2-40B4-BE49-F238E27FC236}">
                  <a16:creationId xmlns:a16="http://schemas.microsoft.com/office/drawing/2014/main" id="{87447B54-9881-8D26-0BD6-0D0C061ADB2C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椭圆 493">
              <a:extLst>
                <a:ext uri="{FF2B5EF4-FFF2-40B4-BE49-F238E27FC236}">
                  <a16:creationId xmlns:a16="http://schemas.microsoft.com/office/drawing/2014/main" id="{7589FD8B-C567-CBD9-63A9-F0DF06E572E0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椭圆 494">
              <a:extLst>
                <a:ext uri="{FF2B5EF4-FFF2-40B4-BE49-F238E27FC236}">
                  <a16:creationId xmlns:a16="http://schemas.microsoft.com/office/drawing/2014/main" id="{A3C3BCF3-221B-2217-C54F-D5AE25DDEBCB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id="{9DA52785-DEE4-35C0-B953-AA1EF081E38A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id="{AE55B094-D4C7-BD02-9DFF-041887314F3C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id="{9F823467-4C0C-96F3-7D0F-F53390E9A08C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id="{B0BC5F24-EC12-DF9E-D5A1-33F5CCAB17E1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id="{6DCC63F8-DB80-EBB1-E324-F3228EB1BB6B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椭圆 505">
              <a:extLst>
                <a:ext uri="{FF2B5EF4-FFF2-40B4-BE49-F238E27FC236}">
                  <a16:creationId xmlns:a16="http://schemas.microsoft.com/office/drawing/2014/main" id="{870EE3DA-9631-4893-343D-554DAAB9DCB8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椭圆 506">
              <a:extLst>
                <a:ext uri="{FF2B5EF4-FFF2-40B4-BE49-F238E27FC236}">
                  <a16:creationId xmlns:a16="http://schemas.microsoft.com/office/drawing/2014/main" id="{E71AA824-0D38-B392-FE5F-E0528D2C8C9D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椭圆 507">
              <a:extLst>
                <a:ext uri="{FF2B5EF4-FFF2-40B4-BE49-F238E27FC236}">
                  <a16:creationId xmlns:a16="http://schemas.microsoft.com/office/drawing/2014/main" id="{2A4FD93C-4B39-9106-C26C-F650A700506C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椭圆 508">
              <a:extLst>
                <a:ext uri="{FF2B5EF4-FFF2-40B4-BE49-F238E27FC236}">
                  <a16:creationId xmlns:a16="http://schemas.microsoft.com/office/drawing/2014/main" id="{3451CF79-E6A7-631B-18A7-C93D065F5A9E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椭圆 509">
              <a:extLst>
                <a:ext uri="{FF2B5EF4-FFF2-40B4-BE49-F238E27FC236}">
                  <a16:creationId xmlns:a16="http://schemas.microsoft.com/office/drawing/2014/main" id="{C6668574-996B-B2E9-9C1F-BABFAE580703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椭圆 510">
              <a:extLst>
                <a:ext uri="{FF2B5EF4-FFF2-40B4-BE49-F238E27FC236}">
                  <a16:creationId xmlns:a16="http://schemas.microsoft.com/office/drawing/2014/main" id="{F24A267C-A052-C0F6-C29F-A728E89122AD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AA5A8A7B-6343-6A73-29F2-A48BD1AF3C40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49703CEE-7445-3681-C146-6922B9F66FCF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65B8CD2A-0CA6-6AC7-F767-D863F5D11992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8994E8A7-1D56-5D5C-EF9D-123A85D12172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1FBDD316-EA43-761E-6FA3-0784D06AD727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428A9A66-332B-9341-A52A-4C700D0D3561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059B8D69-AC7A-75DB-5149-13782D761879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D7B2FC59-96A1-17D0-FA8D-204A0AE2876E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D18ACC42-DE24-018C-0816-AEF65E08D374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BEF35FAA-0DFD-6003-5FA1-DD7C59DA04E7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9716F4E9-DD0A-617A-CEB5-DBFC5AFBB6F2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114E6D66-0AFC-415A-4548-A21483D9D61F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7CCA93A7-A870-52A1-931A-FC1FEB170D7E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587EC4BC-6317-2B32-529C-307ADCB4AE80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38FC138F-A510-B8C2-7236-82E7FB84ECDD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405684CB-5C37-8CBD-DF8D-BE486377351D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10EDE360-872F-462A-A04F-FC4A3E2CA3DE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AEA2A720-0995-7309-C516-04FEB4F4E1B6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84284166-1414-9CB2-C123-D7EE03E1B5C5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31CC24F3-9DF6-1768-D32A-814B1BD5356B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316E0ED2-B406-8DEC-A5C3-857322E072E6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DB9B8485-C0E8-2049-C527-9C1D58E908C0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08DF703E-7E10-ECDD-8B64-EF86EBAD7A41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2E46645C-A828-C451-4095-363EE15C9AFF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940137B1-0E62-43F8-63B6-37D028619421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63BFC08C-F2BB-B4CC-6317-8B7D0CA585C3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BAE00D6E-A0FF-0BFB-356A-AA645820095B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41A4BCD1-296E-982C-5268-0E3AD4B36A24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A7389ABC-43CE-C1F5-C84F-0CEC0D1C25F1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3FAC7FF2-8465-9C0D-70C7-7D687C45A823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FBA74A28-54CC-6A31-1000-45446C3C6399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CA0E76F3-7138-3672-6ECA-CA376694557F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3AC4705C-D669-87BE-A16B-4257864E95BF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F7505D41-2FFF-E920-F84C-14DE2A56B5D0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圆: 空心 38">
            <a:extLst>
              <a:ext uri="{FF2B5EF4-FFF2-40B4-BE49-F238E27FC236}">
                <a16:creationId xmlns:a16="http://schemas.microsoft.com/office/drawing/2014/main" id="{27E61182-551D-A4A3-93AC-9D4955CBCD3D}"/>
              </a:ext>
            </a:extLst>
          </p:cNvPr>
          <p:cNvSpPr/>
          <p:nvPr/>
        </p:nvSpPr>
        <p:spPr>
          <a:xfrm>
            <a:off x="9099537" y="-1197915"/>
            <a:ext cx="3795432" cy="3795432"/>
          </a:xfrm>
          <a:prstGeom prst="donut">
            <a:avLst>
              <a:gd name="adj" fmla="val 11642"/>
            </a:avLst>
          </a:prstGeom>
          <a:gradFill>
            <a:gsLst>
              <a:gs pos="0">
                <a:schemeClr val="tx2"/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107A6FB-BA13-D1AE-C63D-97643531EDF8}"/>
              </a:ext>
            </a:extLst>
          </p:cNvPr>
          <p:cNvSpPr/>
          <p:nvPr/>
        </p:nvSpPr>
        <p:spPr>
          <a:xfrm>
            <a:off x="4760228" y="756727"/>
            <a:ext cx="2671545" cy="396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2"/>
              </a:gs>
              <a:gs pos="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工作项目规划</a:t>
            </a:r>
            <a:endParaRPr lang="en-US" altLang="zh-CN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87B4C40-5A33-7557-DB82-683A6DBD881D}"/>
              </a:ext>
            </a:extLst>
          </p:cNvPr>
          <p:cNvGrpSpPr/>
          <p:nvPr/>
        </p:nvGrpSpPr>
        <p:grpSpPr>
          <a:xfrm>
            <a:off x="535221" y="1798024"/>
            <a:ext cx="3409761" cy="1884576"/>
            <a:chOff x="535221" y="1798024"/>
            <a:chExt cx="3409761" cy="1884576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4AB452C-9EED-8041-25A1-E83AF2D18FA1}"/>
                </a:ext>
              </a:extLst>
            </p:cNvPr>
            <p:cNvSpPr/>
            <p:nvPr/>
          </p:nvSpPr>
          <p:spPr>
            <a:xfrm>
              <a:off x="535221" y="1798024"/>
              <a:ext cx="3409761" cy="1884576"/>
            </a:xfrm>
            <a:custGeom>
              <a:avLst/>
              <a:gdLst>
                <a:gd name="connsiteX0" fmla="*/ 3409761 w 3409761"/>
                <a:gd name="connsiteY0" fmla="*/ 1383788 h 1884576"/>
                <a:gd name="connsiteX1" fmla="*/ 3409761 w 3409761"/>
                <a:gd name="connsiteY1" fmla="*/ 1666549 h 1884576"/>
                <a:gd name="connsiteX2" fmla="*/ 3191734 w 3409761"/>
                <a:gd name="connsiteY2" fmla="*/ 1884576 h 1884576"/>
                <a:gd name="connsiteX3" fmla="*/ 3013588 w 3409761"/>
                <a:gd name="connsiteY3" fmla="*/ 1884576 h 1884576"/>
                <a:gd name="connsiteX4" fmla="*/ 3028473 w 3409761"/>
                <a:gd name="connsiteY4" fmla="*/ 1853678 h 1884576"/>
                <a:gd name="connsiteX5" fmla="*/ 3315735 w 3409761"/>
                <a:gd name="connsiteY5" fmla="*/ 1469244 h 1884576"/>
                <a:gd name="connsiteX6" fmla="*/ 218027 w 3409761"/>
                <a:gd name="connsiteY6" fmla="*/ 0 h 1884576"/>
                <a:gd name="connsiteX7" fmla="*/ 3191734 w 3409761"/>
                <a:gd name="connsiteY7" fmla="*/ 0 h 1884576"/>
                <a:gd name="connsiteX8" fmla="*/ 3409761 w 3409761"/>
                <a:gd name="connsiteY8" fmla="*/ 218027 h 1884576"/>
                <a:gd name="connsiteX9" fmla="*/ 3409761 w 3409761"/>
                <a:gd name="connsiteY9" fmla="*/ 1093581 h 1884576"/>
                <a:gd name="connsiteX10" fmla="*/ 3288211 w 3409761"/>
                <a:gd name="connsiteY10" fmla="*/ 1184474 h 1884576"/>
                <a:gd name="connsiteX11" fmla="*/ 2826663 w 3409761"/>
                <a:gd name="connsiteY11" fmla="*/ 1744280 h 1884576"/>
                <a:gd name="connsiteX12" fmla="*/ 2759079 w 3409761"/>
                <a:gd name="connsiteY12" fmla="*/ 1884576 h 1884576"/>
                <a:gd name="connsiteX13" fmla="*/ 218027 w 3409761"/>
                <a:gd name="connsiteY13" fmla="*/ 1884576 h 1884576"/>
                <a:gd name="connsiteX14" fmla="*/ 0 w 3409761"/>
                <a:gd name="connsiteY14" fmla="*/ 1666549 h 1884576"/>
                <a:gd name="connsiteX15" fmla="*/ 0 w 3409761"/>
                <a:gd name="connsiteY15" fmla="*/ 218027 h 1884576"/>
                <a:gd name="connsiteX16" fmla="*/ 218027 w 3409761"/>
                <a:gd name="connsiteY16" fmla="*/ 0 h 188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09761" h="1884576">
                  <a:moveTo>
                    <a:pt x="3409761" y="1383788"/>
                  </a:moveTo>
                  <a:lnTo>
                    <a:pt x="3409761" y="1666549"/>
                  </a:lnTo>
                  <a:cubicBezTo>
                    <a:pt x="3409761" y="1786962"/>
                    <a:pt x="3312147" y="1884576"/>
                    <a:pt x="3191734" y="1884576"/>
                  </a:cubicBezTo>
                  <a:lnTo>
                    <a:pt x="3013588" y="1884576"/>
                  </a:lnTo>
                  <a:lnTo>
                    <a:pt x="3028473" y="1853678"/>
                  </a:lnTo>
                  <a:cubicBezTo>
                    <a:pt x="3105516" y="1711854"/>
                    <a:pt x="3202528" y="1582452"/>
                    <a:pt x="3315735" y="1469244"/>
                  </a:cubicBezTo>
                  <a:close/>
                  <a:moveTo>
                    <a:pt x="218027" y="0"/>
                  </a:moveTo>
                  <a:lnTo>
                    <a:pt x="3191734" y="0"/>
                  </a:lnTo>
                  <a:cubicBezTo>
                    <a:pt x="3312147" y="0"/>
                    <a:pt x="3409761" y="97614"/>
                    <a:pt x="3409761" y="218027"/>
                  </a:cubicBezTo>
                  <a:lnTo>
                    <a:pt x="3409761" y="1093581"/>
                  </a:lnTo>
                  <a:lnTo>
                    <a:pt x="3288211" y="1184474"/>
                  </a:lnTo>
                  <a:cubicBezTo>
                    <a:pt x="3100762" y="1339171"/>
                    <a:pt x="2943521" y="1529165"/>
                    <a:pt x="2826663" y="1744280"/>
                  </a:cubicBezTo>
                  <a:lnTo>
                    <a:pt x="2759079" y="1884576"/>
                  </a:lnTo>
                  <a:lnTo>
                    <a:pt x="218027" y="1884576"/>
                  </a:lnTo>
                  <a:cubicBezTo>
                    <a:pt x="97614" y="1884576"/>
                    <a:pt x="0" y="1786962"/>
                    <a:pt x="0" y="1666549"/>
                  </a:cubicBezTo>
                  <a:lnTo>
                    <a:pt x="0" y="218027"/>
                  </a:lnTo>
                  <a:cubicBezTo>
                    <a:pt x="0" y="97614"/>
                    <a:pt x="97614" y="0"/>
                    <a:pt x="21802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127000" dist="127000" dir="2700000" algn="tl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876B8BB-475F-6AE3-CC4B-36E065CAB196}"/>
                </a:ext>
              </a:extLst>
            </p:cNvPr>
            <p:cNvSpPr txBox="1"/>
            <p:nvPr/>
          </p:nvSpPr>
          <p:spPr>
            <a:xfrm>
              <a:off x="637221" y="2282008"/>
              <a:ext cx="3109278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请简要叙述项目规划，简要介绍项目预计达到效果等。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656B2E7-F463-1819-9E85-82D358D7011F}"/>
                </a:ext>
              </a:extLst>
            </p:cNvPr>
            <p:cNvSpPr/>
            <p:nvPr/>
          </p:nvSpPr>
          <p:spPr>
            <a:xfrm>
              <a:off x="669583" y="1909965"/>
              <a:ext cx="1723492" cy="3626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tx1">
                    <a:alpha val="0"/>
                  </a:schemeClr>
                </a:gs>
                <a:gs pos="0">
                  <a:schemeClr val="bg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/>
                <a:t>项目名称</a:t>
              </a:r>
              <a:endParaRPr lang="en-US" altLang="zh-CN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87FDBC9-8046-C7C2-C2A4-045B3FD55A6C}"/>
              </a:ext>
            </a:extLst>
          </p:cNvPr>
          <p:cNvGrpSpPr/>
          <p:nvPr/>
        </p:nvGrpSpPr>
        <p:grpSpPr>
          <a:xfrm>
            <a:off x="4402339" y="1798024"/>
            <a:ext cx="3409761" cy="1884576"/>
            <a:chOff x="4402339" y="1798024"/>
            <a:chExt cx="3409761" cy="1884576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9716B0B-05DD-6508-1E4F-E3411C3D5A91}"/>
                </a:ext>
              </a:extLst>
            </p:cNvPr>
            <p:cNvSpPr/>
            <p:nvPr/>
          </p:nvSpPr>
          <p:spPr>
            <a:xfrm>
              <a:off x="4402339" y="1798024"/>
              <a:ext cx="3409761" cy="1884576"/>
            </a:xfrm>
            <a:custGeom>
              <a:avLst/>
              <a:gdLst>
                <a:gd name="connsiteX0" fmla="*/ 3409761 w 3409761"/>
                <a:gd name="connsiteY0" fmla="*/ 1383788 h 1884576"/>
                <a:gd name="connsiteX1" fmla="*/ 3409761 w 3409761"/>
                <a:gd name="connsiteY1" fmla="*/ 1666549 h 1884576"/>
                <a:gd name="connsiteX2" fmla="*/ 3191734 w 3409761"/>
                <a:gd name="connsiteY2" fmla="*/ 1884576 h 1884576"/>
                <a:gd name="connsiteX3" fmla="*/ 3013588 w 3409761"/>
                <a:gd name="connsiteY3" fmla="*/ 1884576 h 1884576"/>
                <a:gd name="connsiteX4" fmla="*/ 3028473 w 3409761"/>
                <a:gd name="connsiteY4" fmla="*/ 1853678 h 1884576"/>
                <a:gd name="connsiteX5" fmla="*/ 3315735 w 3409761"/>
                <a:gd name="connsiteY5" fmla="*/ 1469244 h 1884576"/>
                <a:gd name="connsiteX6" fmla="*/ 218027 w 3409761"/>
                <a:gd name="connsiteY6" fmla="*/ 0 h 1884576"/>
                <a:gd name="connsiteX7" fmla="*/ 3191734 w 3409761"/>
                <a:gd name="connsiteY7" fmla="*/ 0 h 1884576"/>
                <a:gd name="connsiteX8" fmla="*/ 3409761 w 3409761"/>
                <a:gd name="connsiteY8" fmla="*/ 218027 h 1884576"/>
                <a:gd name="connsiteX9" fmla="*/ 3409761 w 3409761"/>
                <a:gd name="connsiteY9" fmla="*/ 1093581 h 1884576"/>
                <a:gd name="connsiteX10" fmla="*/ 3288211 w 3409761"/>
                <a:gd name="connsiteY10" fmla="*/ 1184474 h 1884576"/>
                <a:gd name="connsiteX11" fmla="*/ 2826663 w 3409761"/>
                <a:gd name="connsiteY11" fmla="*/ 1744280 h 1884576"/>
                <a:gd name="connsiteX12" fmla="*/ 2759079 w 3409761"/>
                <a:gd name="connsiteY12" fmla="*/ 1884576 h 1884576"/>
                <a:gd name="connsiteX13" fmla="*/ 218027 w 3409761"/>
                <a:gd name="connsiteY13" fmla="*/ 1884576 h 1884576"/>
                <a:gd name="connsiteX14" fmla="*/ 0 w 3409761"/>
                <a:gd name="connsiteY14" fmla="*/ 1666549 h 1884576"/>
                <a:gd name="connsiteX15" fmla="*/ 0 w 3409761"/>
                <a:gd name="connsiteY15" fmla="*/ 218027 h 1884576"/>
                <a:gd name="connsiteX16" fmla="*/ 218027 w 3409761"/>
                <a:gd name="connsiteY16" fmla="*/ 0 h 188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09761" h="1884576">
                  <a:moveTo>
                    <a:pt x="3409761" y="1383788"/>
                  </a:moveTo>
                  <a:lnTo>
                    <a:pt x="3409761" y="1666549"/>
                  </a:lnTo>
                  <a:cubicBezTo>
                    <a:pt x="3409761" y="1786962"/>
                    <a:pt x="3312147" y="1884576"/>
                    <a:pt x="3191734" y="1884576"/>
                  </a:cubicBezTo>
                  <a:lnTo>
                    <a:pt x="3013588" y="1884576"/>
                  </a:lnTo>
                  <a:lnTo>
                    <a:pt x="3028473" y="1853678"/>
                  </a:lnTo>
                  <a:cubicBezTo>
                    <a:pt x="3105516" y="1711854"/>
                    <a:pt x="3202528" y="1582452"/>
                    <a:pt x="3315735" y="1469244"/>
                  </a:cubicBezTo>
                  <a:close/>
                  <a:moveTo>
                    <a:pt x="218027" y="0"/>
                  </a:moveTo>
                  <a:lnTo>
                    <a:pt x="3191734" y="0"/>
                  </a:lnTo>
                  <a:cubicBezTo>
                    <a:pt x="3312147" y="0"/>
                    <a:pt x="3409761" y="97614"/>
                    <a:pt x="3409761" y="218027"/>
                  </a:cubicBezTo>
                  <a:lnTo>
                    <a:pt x="3409761" y="1093581"/>
                  </a:lnTo>
                  <a:lnTo>
                    <a:pt x="3288211" y="1184474"/>
                  </a:lnTo>
                  <a:cubicBezTo>
                    <a:pt x="3100762" y="1339171"/>
                    <a:pt x="2943521" y="1529165"/>
                    <a:pt x="2826663" y="1744280"/>
                  </a:cubicBezTo>
                  <a:lnTo>
                    <a:pt x="2759079" y="1884576"/>
                  </a:lnTo>
                  <a:lnTo>
                    <a:pt x="218027" y="1884576"/>
                  </a:lnTo>
                  <a:cubicBezTo>
                    <a:pt x="97614" y="1884576"/>
                    <a:pt x="0" y="1786962"/>
                    <a:pt x="0" y="1666549"/>
                  </a:cubicBezTo>
                  <a:lnTo>
                    <a:pt x="0" y="218027"/>
                  </a:lnTo>
                  <a:cubicBezTo>
                    <a:pt x="0" y="97614"/>
                    <a:pt x="97614" y="0"/>
                    <a:pt x="2180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A4C99F9-F2AC-24D0-270B-11CE6803612D}"/>
                </a:ext>
              </a:extLst>
            </p:cNvPr>
            <p:cNvSpPr txBox="1"/>
            <p:nvPr/>
          </p:nvSpPr>
          <p:spPr>
            <a:xfrm>
              <a:off x="4504339" y="2282008"/>
              <a:ext cx="3109278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>
                  <a:solidFill>
                    <a:schemeClr val="accent6">
                      <a:alpha val="60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请简要叙述项目规划，简要介绍项目预计达到效果等。</a:t>
              </a: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8FF62DB-31A6-85D9-CF3C-0E4C420E31EF}"/>
                </a:ext>
              </a:extLst>
            </p:cNvPr>
            <p:cNvSpPr/>
            <p:nvPr/>
          </p:nvSpPr>
          <p:spPr>
            <a:xfrm>
              <a:off x="4536701" y="1909965"/>
              <a:ext cx="1723492" cy="3626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tx1">
                    <a:alpha val="0"/>
                  </a:schemeClr>
                </a:gs>
                <a:gs pos="0">
                  <a:schemeClr val="bg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/>
                <a:t>项目名称</a:t>
              </a:r>
              <a:endParaRPr lang="en-US" altLang="zh-CN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35420C0-F846-0F09-3E5E-6413E41B2350}"/>
              </a:ext>
            </a:extLst>
          </p:cNvPr>
          <p:cNvGrpSpPr/>
          <p:nvPr/>
        </p:nvGrpSpPr>
        <p:grpSpPr>
          <a:xfrm>
            <a:off x="8269457" y="1798024"/>
            <a:ext cx="3409761" cy="1884576"/>
            <a:chOff x="8269457" y="1798024"/>
            <a:chExt cx="3409761" cy="188457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0599A59-43E5-5AB1-A84B-66677D46FFE8}"/>
                </a:ext>
              </a:extLst>
            </p:cNvPr>
            <p:cNvSpPr/>
            <p:nvPr/>
          </p:nvSpPr>
          <p:spPr>
            <a:xfrm>
              <a:off x="8269457" y="1798024"/>
              <a:ext cx="3409761" cy="1884576"/>
            </a:xfrm>
            <a:custGeom>
              <a:avLst/>
              <a:gdLst>
                <a:gd name="connsiteX0" fmla="*/ 3409761 w 3409761"/>
                <a:gd name="connsiteY0" fmla="*/ 1383788 h 1884576"/>
                <a:gd name="connsiteX1" fmla="*/ 3409761 w 3409761"/>
                <a:gd name="connsiteY1" fmla="*/ 1666549 h 1884576"/>
                <a:gd name="connsiteX2" fmla="*/ 3191734 w 3409761"/>
                <a:gd name="connsiteY2" fmla="*/ 1884576 h 1884576"/>
                <a:gd name="connsiteX3" fmla="*/ 3013588 w 3409761"/>
                <a:gd name="connsiteY3" fmla="*/ 1884576 h 1884576"/>
                <a:gd name="connsiteX4" fmla="*/ 3028473 w 3409761"/>
                <a:gd name="connsiteY4" fmla="*/ 1853678 h 1884576"/>
                <a:gd name="connsiteX5" fmla="*/ 3315735 w 3409761"/>
                <a:gd name="connsiteY5" fmla="*/ 1469244 h 1884576"/>
                <a:gd name="connsiteX6" fmla="*/ 218027 w 3409761"/>
                <a:gd name="connsiteY6" fmla="*/ 0 h 1884576"/>
                <a:gd name="connsiteX7" fmla="*/ 3191734 w 3409761"/>
                <a:gd name="connsiteY7" fmla="*/ 0 h 1884576"/>
                <a:gd name="connsiteX8" fmla="*/ 3409761 w 3409761"/>
                <a:gd name="connsiteY8" fmla="*/ 218027 h 1884576"/>
                <a:gd name="connsiteX9" fmla="*/ 3409761 w 3409761"/>
                <a:gd name="connsiteY9" fmla="*/ 1093581 h 1884576"/>
                <a:gd name="connsiteX10" fmla="*/ 3288211 w 3409761"/>
                <a:gd name="connsiteY10" fmla="*/ 1184474 h 1884576"/>
                <a:gd name="connsiteX11" fmla="*/ 2826663 w 3409761"/>
                <a:gd name="connsiteY11" fmla="*/ 1744280 h 1884576"/>
                <a:gd name="connsiteX12" fmla="*/ 2759079 w 3409761"/>
                <a:gd name="connsiteY12" fmla="*/ 1884576 h 1884576"/>
                <a:gd name="connsiteX13" fmla="*/ 218027 w 3409761"/>
                <a:gd name="connsiteY13" fmla="*/ 1884576 h 1884576"/>
                <a:gd name="connsiteX14" fmla="*/ 0 w 3409761"/>
                <a:gd name="connsiteY14" fmla="*/ 1666549 h 1884576"/>
                <a:gd name="connsiteX15" fmla="*/ 0 w 3409761"/>
                <a:gd name="connsiteY15" fmla="*/ 218027 h 1884576"/>
                <a:gd name="connsiteX16" fmla="*/ 218027 w 3409761"/>
                <a:gd name="connsiteY16" fmla="*/ 0 h 188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09761" h="1884576">
                  <a:moveTo>
                    <a:pt x="3409761" y="1383788"/>
                  </a:moveTo>
                  <a:lnTo>
                    <a:pt x="3409761" y="1666549"/>
                  </a:lnTo>
                  <a:cubicBezTo>
                    <a:pt x="3409761" y="1786962"/>
                    <a:pt x="3312147" y="1884576"/>
                    <a:pt x="3191734" y="1884576"/>
                  </a:cubicBezTo>
                  <a:lnTo>
                    <a:pt x="3013588" y="1884576"/>
                  </a:lnTo>
                  <a:lnTo>
                    <a:pt x="3028473" y="1853678"/>
                  </a:lnTo>
                  <a:cubicBezTo>
                    <a:pt x="3105516" y="1711854"/>
                    <a:pt x="3202528" y="1582452"/>
                    <a:pt x="3315735" y="1469244"/>
                  </a:cubicBezTo>
                  <a:close/>
                  <a:moveTo>
                    <a:pt x="218027" y="0"/>
                  </a:moveTo>
                  <a:lnTo>
                    <a:pt x="3191734" y="0"/>
                  </a:lnTo>
                  <a:cubicBezTo>
                    <a:pt x="3312147" y="0"/>
                    <a:pt x="3409761" y="97614"/>
                    <a:pt x="3409761" y="218027"/>
                  </a:cubicBezTo>
                  <a:lnTo>
                    <a:pt x="3409761" y="1093581"/>
                  </a:lnTo>
                  <a:lnTo>
                    <a:pt x="3288211" y="1184474"/>
                  </a:lnTo>
                  <a:cubicBezTo>
                    <a:pt x="3100762" y="1339171"/>
                    <a:pt x="2943521" y="1529165"/>
                    <a:pt x="2826663" y="1744280"/>
                  </a:cubicBezTo>
                  <a:lnTo>
                    <a:pt x="2759079" y="1884576"/>
                  </a:lnTo>
                  <a:lnTo>
                    <a:pt x="218027" y="1884576"/>
                  </a:lnTo>
                  <a:cubicBezTo>
                    <a:pt x="97614" y="1884576"/>
                    <a:pt x="0" y="1786962"/>
                    <a:pt x="0" y="1666549"/>
                  </a:cubicBezTo>
                  <a:lnTo>
                    <a:pt x="0" y="218027"/>
                  </a:lnTo>
                  <a:cubicBezTo>
                    <a:pt x="0" y="97614"/>
                    <a:pt x="97614" y="0"/>
                    <a:pt x="21802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127000" dist="127000" dir="2700000" algn="tl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F4F66A1-0636-CD5C-D150-CBCD1206B489}"/>
                </a:ext>
              </a:extLst>
            </p:cNvPr>
            <p:cNvSpPr txBox="1"/>
            <p:nvPr/>
          </p:nvSpPr>
          <p:spPr>
            <a:xfrm>
              <a:off x="8371457" y="2282008"/>
              <a:ext cx="3109278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请简要叙述项目规划，简要介绍项目预计达到效果等。</a:t>
              </a: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FD771E66-74D3-C320-D022-AFAB7F7CAE9C}"/>
                </a:ext>
              </a:extLst>
            </p:cNvPr>
            <p:cNvSpPr/>
            <p:nvPr/>
          </p:nvSpPr>
          <p:spPr>
            <a:xfrm>
              <a:off x="8403819" y="1909965"/>
              <a:ext cx="1723492" cy="3626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tx1">
                    <a:alpha val="0"/>
                  </a:schemeClr>
                </a:gs>
                <a:gs pos="0">
                  <a:schemeClr val="bg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/>
                <a:t>项目名称</a:t>
              </a:r>
              <a:endParaRPr lang="en-US" altLang="zh-CN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E51695F-2A74-0FF9-55A3-BD12B30950D6}"/>
              </a:ext>
            </a:extLst>
          </p:cNvPr>
          <p:cNvGrpSpPr/>
          <p:nvPr/>
        </p:nvGrpSpPr>
        <p:grpSpPr>
          <a:xfrm>
            <a:off x="535221" y="4260356"/>
            <a:ext cx="3409761" cy="1884576"/>
            <a:chOff x="535221" y="4260356"/>
            <a:chExt cx="3409761" cy="1884576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AD829C9-1C21-BD46-7AB8-8CB1FC4D5FBC}"/>
                </a:ext>
              </a:extLst>
            </p:cNvPr>
            <p:cNvSpPr/>
            <p:nvPr/>
          </p:nvSpPr>
          <p:spPr>
            <a:xfrm>
              <a:off x="535221" y="4260356"/>
              <a:ext cx="3409761" cy="1884576"/>
            </a:xfrm>
            <a:custGeom>
              <a:avLst/>
              <a:gdLst>
                <a:gd name="connsiteX0" fmla="*/ 3409761 w 3409761"/>
                <a:gd name="connsiteY0" fmla="*/ 1383788 h 1884576"/>
                <a:gd name="connsiteX1" fmla="*/ 3409761 w 3409761"/>
                <a:gd name="connsiteY1" fmla="*/ 1666549 h 1884576"/>
                <a:gd name="connsiteX2" fmla="*/ 3191734 w 3409761"/>
                <a:gd name="connsiteY2" fmla="*/ 1884576 h 1884576"/>
                <a:gd name="connsiteX3" fmla="*/ 3013588 w 3409761"/>
                <a:gd name="connsiteY3" fmla="*/ 1884576 h 1884576"/>
                <a:gd name="connsiteX4" fmla="*/ 3028473 w 3409761"/>
                <a:gd name="connsiteY4" fmla="*/ 1853678 h 1884576"/>
                <a:gd name="connsiteX5" fmla="*/ 3315735 w 3409761"/>
                <a:gd name="connsiteY5" fmla="*/ 1469244 h 1884576"/>
                <a:gd name="connsiteX6" fmla="*/ 218027 w 3409761"/>
                <a:gd name="connsiteY6" fmla="*/ 0 h 1884576"/>
                <a:gd name="connsiteX7" fmla="*/ 3191734 w 3409761"/>
                <a:gd name="connsiteY7" fmla="*/ 0 h 1884576"/>
                <a:gd name="connsiteX8" fmla="*/ 3409761 w 3409761"/>
                <a:gd name="connsiteY8" fmla="*/ 218027 h 1884576"/>
                <a:gd name="connsiteX9" fmla="*/ 3409761 w 3409761"/>
                <a:gd name="connsiteY9" fmla="*/ 1093581 h 1884576"/>
                <a:gd name="connsiteX10" fmla="*/ 3288211 w 3409761"/>
                <a:gd name="connsiteY10" fmla="*/ 1184474 h 1884576"/>
                <a:gd name="connsiteX11" fmla="*/ 2826663 w 3409761"/>
                <a:gd name="connsiteY11" fmla="*/ 1744280 h 1884576"/>
                <a:gd name="connsiteX12" fmla="*/ 2759079 w 3409761"/>
                <a:gd name="connsiteY12" fmla="*/ 1884576 h 1884576"/>
                <a:gd name="connsiteX13" fmla="*/ 218027 w 3409761"/>
                <a:gd name="connsiteY13" fmla="*/ 1884576 h 1884576"/>
                <a:gd name="connsiteX14" fmla="*/ 0 w 3409761"/>
                <a:gd name="connsiteY14" fmla="*/ 1666549 h 1884576"/>
                <a:gd name="connsiteX15" fmla="*/ 0 w 3409761"/>
                <a:gd name="connsiteY15" fmla="*/ 218027 h 1884576"/>
                <a:gd name="connsiteX16" fmla="*/ 218027 w 3409761"/>
                <a:gd name="connsiteY16" fmla="*/ 0 h 188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09761" h="1884576">
                  <a:moveTo>
                    <a:pt x="3409761" y="1383788"/>
                  </a:moveTo>
                  <a:lnTo>
                    <a:pt x="3409761" y="1666549"/>
                  </a:lnTo>
                  <a:cubicBezTo>
                    <a:pt x="3409761" y="1786962"/>
                    <a:pt x="3312147" y="1884576"/>
                    <a:pt x="3191734" y="1884576"/>
                  </a:cubicBezTo>
                  <a:lnTo>
                    <a:pt x="3013588" y="1884576"/>
                  </a:lnTo>
                  <a:lnTo>
                    <a:pt x="3028473" y="1853678"/>
                  </a:lnTo>
                  <a:cubicBezTo>
                    <a:pt x="3105516" y="1711854"/>
                    <a:pt x="3202528" y="1582452"/>
                    <a:pt x="3315735" y="1469244"/>
                  </a:cubicBezTo>
                  <a:close/>
                  <a:moveTo>
                    <a:pt x="218027" y="0"/>
                  </a:moveTo>
                  <a:lnTo>
                    <a:pt x="3191734" y="0"/>
                  </a:lnTo>
                  <a:cubicBezTo>
                    <a:pt x="3312147" y="0"/>
                    <a:pt x="3409761" y="97614"/>
                    <a:pt x="3409761" y="218027"/>
                  </a:cubicBezTo>
                  <a:lnTo>
                    <a:pt x="3409761" y="1093581"/>
                  </a:lnTo>
                  <a:lnTo>
                    <a:pt x="3288211" y="1184474"/>
                  </a:lnTo>
                  <a:cubicBezTo>
                    <a:pt x="3100762" y="1339171"/>
                    <a:pt x="2943521" y="1529165"/>
                    <a:pt x="2826663" y="1744280"/>
                  </a:cubicBezTo>
                  <a:lnTo>
                    <a:pt x="2759079" y="1884576"/>
                  </a:lnTo>
                  <a:lnTo>
                    <a:pt x="218027" y="1884576"/>
                  </a:lnTo>
                  <a:cubicBezTo>
                    <a:pt x="97614" y="1884576"/>
                    <a:pt x="0" y="1786962"/>
                    <a:pt x="0" y="1666549"/>
                  </a:cubicBezTo>
                  <a:lnTo>
                    <a:pt x="0" y="218027"/>
                  </a:lnTo>
                  <a:cubicBezTo>
                    <a:pt x="0" y="97614"/>
                    <a:pt x="97614" y="0"/>
                    <a:pt x="2180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072FF0E-CB36-0836-89A7-5CFF00CC0775}"/>
                </a:ext>
              </a:extLst>
            </p:cNvPr>
            <p:cNvSpPr txBox="1"/>
            <p:nvPr/>
          </p:nvSpPr>
          <p:spPr>
            <a:xfrm>
              <a:off x="637221" y="4744340"/>
              <a:ext cx="3109278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>
                  <a:solidFill>
                    <a:schemeClr val="accent6">
                      <a:alpha val="60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请简要叙述项目规划，简要介绍项目预计达到效果等。</a:t>
              </a: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D3243063-E81D-867B-6A71-225D7C984FAB}"/>
                </a:ext>
              </a:extLst>
            </p:cNvPr>
            <p:cNvSpPr/>
            <p:nvPr/>
          </p:nvSpPr>
          <p:spPr>
            <a:xfrm>
              <a:off x="669583" y="4372297"/>
              <a:ext cx="1723492" cy="3626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tx1">
                    <a:alpha val="0"/>
                  </a:schemeClr>
                </a:gs>
                <a:gs pos="0">
                  <a:schemeClr val="bg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/>
                <a:t>项目名称</a:t>
              </a:r>
              <a:endParaRPr lang="en-US" altLang="zh-CN" dirty="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60480FB-7C27-8AC1-909C-2E12FE3E1ABD}"/>
              </a:ext>
            </a:extLst>
          </p:cNvPr>
          <p:cNvGrpSpPr/>
          <p:nvPr/>
        </p:nvGrpSpPr>
        <p:grpSpPr>
          <a:xfrm>
            <a:off x="4402339" y="4260356"/>
            <a:ext cx="3409761" cy="1884576"/>
            <a:chOff x="4402339" y="4260356"/>
            <a:chExt cx="3409761" cy="1884576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0717DAF-BA91-167D-B15F-F3D1EA4A6297}"/>
                </a:ext>
              </a:extLst>
            </p:cNvPr>
            <p:cNvSpPr/>
            <p:nvPr/>
          </p:nvSpPr>
          <p:spPr>
            <a:xfrm>
              <a:off x="4402339" y="4260356"/>
              <a:ext cx="3409761" cy="1884576"/>
            </a:xfrm>
            <a:custGeom>
              <a:avLst/>
              <a:gdLst>
                <a:gd name="connsiteX0" fmla="*/ 3409761 w 3409761"/>
                <a:gd name="connsiteY0" fmla="*/ 1383788 h 1884576"/>
                <a:gd name="connsiteX1" fmla="*/ 3409761 w 3409761"/>
                <a:gd name="connsiteY1" fmla="*/ 1666549 h 1884576"/>
                <a:gd name="connsiteX2" fmla="*/ 3191734 w 3409761"/>
                <a:gd name="connsiteY2" fmla="*/ 1884576 h 1884576"/>
                <a:gd name="connsiteX3" fmla="*/ 3013588 w 3409761"/>
                <a:gd name="connsiteY3" fmla="*/ 1884576 h 1884576"/>
                <a:gd name="connsiteX4" fmla="*/ 3028473 w 3409761"/>
                <a:gd name="connsiteY4" fmla="*/ 1853678 h 1884576"/>
                <a:gd name="connsiteX5" fmla="*/ 3315735 w 3409761"/>
                <a:gd name="connsiteY5" fmla="*/ 1469244 h 1884576"/>
                <a:gd name="connsiteX6" fmla="*/ 218027 w 3409761"/>
                <a:gd name="connsiteY6" fmla="*/ 0 h 1884576"/>
                <a:gd name="connsiteX7" fmla="*/ 3191734 w 3409761"/>
                <a:gd name="connsiteY7" fmla="*/ 0 h 1884576"/>
                <a:gd name="connsiteX8" fmla="*/ 3409761 w 3409761"/>
                <a:gd name="connsiteY8" fmla="*/ 218027 h 1884576"/>
                <a:gd name="connsiteX9" fmla="*/ 3409761 w 3409761"/>
                <a:gd name="connsiteY9" fmla="*/ 1093581 h 1884576"/>
                <a:gd name="connsiteX10" fmla="*/ 3288211 w 3409761"/>
                <a:gd name="connsiteY10" fmla="*/ 1184474 h 1884576"/>
                <a:gd name="connsiteX11" fmla="*/ 2826663 w 3409761"/>
                <a:gd name="connsiteY11" fmla="*/ 1744280 h 1884576"/>
                <a:gd name="connsiteX12" fmla="*/ 2759079 w 3409761"/>
                <a:gd name="connsiteY12" fmla="*/ 1884576 h 1884576"/>
                <a:gd name="connsiteX13" fmla="*/ 218027 w 3409761"/>
                <a:gd name="connsiteY13" fmla="*/ 1884576 h 1884576"/>
                <a:gd name="connsiteX14" fmla="*/ 0 w 3409761"/>
                <a:gd name="connsiteY14" fmla="*/ 1666549 h 1884576"/>
                <a:gd name="connsiteX15" fmla="*/ 0 w 3409761"/>
                <a:gd name="connsiteY15" fmla="*/ 218027 h 1884576"/>
                <a:gd name="connsiteX16" fmla="*/ 218027 w 3409761"/>
                <a:gd name="connsiteY16" fmla="*/ 0 h 188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09761" h="1884576">
                  <a:moveTo>
                    <a:pt x="3409761" y="1383788"/>
                  </a:moveTo>
                  <a:lnTo>
                    <a:pt x="3409761" y="1666549"/>
                  </a:lnTo>
                  <a:cubicBezTo>
                    <a:pt x="3409761" y="1786962"/>
                    <a:pt x="3312147" y="1884576"/>
                    <a:pt x="3191734" y="1884576"/>
                  </a:cubicBezTo>
                  <a:lnTo>
                    <a:pt x="3013588" y="1884576"/>
                  </a:lnTo>
                  <a:lnTo>
                    <a:pt x="3028473" y="1853678"/>
                  </a:lnTo>
                  <a:cubicBezTo>
                    <a:pt x="3105516" y="1711854"/>
                    <a:pt x="3202528" y="1582452"/>
                    <a:pt x="3315735" y="1469244"/>
                  </a:cubicBezTo>
                  <a:close/>
                  <a:moveTo>
                    <a:pt x="218027" y="0"/>
                  </a:moveTo>
                  <a:lnTo>
                    <a:pt x="3191734" y="0"/>
                  </a:lnTo>
                  <a:cubicBezTo>
                    <a:pt x="3312147" y="0"/>
                    <a:pt x="3409761" y="97614"/>
                    <a:pt x="3409761" y="218027"/>
                  </a:cubicBezTo>
                  <a:lnTo>
                    <a:pt x="3409761" y="1093581"/>
                  </a:lnTo>
                  <a:lnTo>
                    <a:pt x="3288211" y="1184474"/>
                  </a:lnTo>
                  <a:cubicBezTo>
                    <a:pt x="3100762" y="1339171"/>
                    <a:pt x="2943521" y="1529165"/>
                    <a:pt x="2826663" y="1744280"/>
                  </a:cubicBezTo>
                  <a:lnTo>
                    <a:pt x="2759079" y="1884576"/>
                  </a:lnTo>
                  <a:lnTo>
                    <a:pt x="218027" y="1884576"/>
                  </a:lnTo>
                  <a:cubicBezTo>
                    <a:pt x="97614" y="1884576"/>
                    <a:pt x="0" y="1786962"/>
                    <a:pt x="0" y="1666549"/>
                  </a:cubicBezTo>
                  <a:lnTo>
                    <a:pt x="0" y="218027"/>
                  </a:lnTo>
                  <a:cubicBezTo>
                    <a:pt x="0" y="97614"/>
                    <a:pt x="97614" y="0"/>
                    <a:pt x="21802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127000" dist="127000" dir="2700000" algn="tl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B31A4CE-2956-A390-EF7C-A50588B0E052}"/>
                </a:ext>
              </a:extLst>
            </p:cNvPr>
            <p:cNvSpPr txBox="1"/>
            <p:nvPr/>
          </p:nvSpPr>
          <p:spPr>
            <a:xfrm>
              <a:off x="4504339" y="4744340"/>
              <a:ext cx="3109278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请简要叙述项目规划，简要介绍项目预计达到效果等。</a:t>
              </a: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913CA3A6-FE88-C986-C84F-5BED30E03502}"/>
                </a:ext>
              </a:extLst>
            </p:cNvPr>
            <p:cNvSpPr/>
            <p:nvPr/>
          </p:nvSpPr>
          <p:spPr>
            <a:xfrm>
              <a:off x="4536701" y="4372297"/>
              <a:ext cx="1723492" cy="3626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tx1">
                    <a:alpha val="0"/>
                  </a:schemeClr>
                </a:gs>
                <a:gs pos="0">
                  <a:schemeClr val="bg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/>
                <a:t>项目名称</a:t>
              </a:r>
              <a:endParaRPr lang="en-US" altLang="zh-CN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0B278CD-A6D5-FD92-8C4F-2AD7A9695A9C}"/>
              </a:ext>
            </a:extLst>
          </p:cNvPr>
          <p:cNvGrpSpPr/>
          <p:nvPr/>
        </p:nvGrpSpPr>
        <p:grpSpPr>
          <a:xfrm>
            <a:off x="8269457" y="4260356"/>
            <a:ext cx="3409761" cy="1884576"/>
            <a:chOff x="8269457" y="4260356"/>
            <a:chExt cx="3409761" cy="1884576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945D9B5-217E-8DC7-E414-C61A01517109}"/>
                </a:ext>
              </a:extLst>
            </p:cNvPr>
            <p:cNvSpPr/>
            <p:nvPr/>
          </p:nvSpPr>
          <p:spPr>
            <a:xfrm>
              <a:off x="8269457" y="4260356"/>
              <a:ext cx="3409761" cy="1884576"/>
            </a:xfrm>
            <a:custGeom>
              <a:avLst/>
              <a:gdLst>
                <a:gd name="connsiteX0" fmla="*/ 3409761 w 3409761"/>
                <a:gd name="connsiteY0" fmla="*/ 1383788 h 1884576"/>
                <a:gd name="connsiteX1" fmla="*/ 3409761 w 3409761"/>
                <a:gd name="connsiteY1" fmla="*/ 1666549 h 1884576"/>
                <a:gd name="connsiteX2" fmla="*/ 3191734 w 3409761"/>
                <a:gd name="connsiteY2" fmla="*/ 1884576 h 1884576"/>
                <a:gd name="connsiteX3" fmla="*/ 3013588 w 3409761"/>
                <a:gd name="connsiteY3" fmla="*/ 1884576 h 1884576"/>
                <a:gd name="connsiteX4" fmla="*/ 3028473 w 3409761"/>
                <a:gd name="connsiteY4" fmla="*/ 1853678 h 1884576"/>
                <a:gd name="connsiteX5" fmla="*/ 3315735 w 3409761"/>
                <a:gd name="connsiteY5" fmla="*/ 1469244 h 1884576"/>
                <a:gd name="connsiteX6" fmla="*/ 218027 w 3409761"/>
                <a:gd name="connsiteY6" fmla="*/ 0 h 1884576"/>
                <a:gd name="connsiteX7" fmla="*/ 3191734 w 3409761"/>
                <a:gd name="connsiteY7" fmla="*/ 0 h 1884576"/>
                <a:gd name="connsiteX8" fmla="*/ 3409761 w 3409761"/>
                <a:gd name="connsiteY8" fmla="*/ 218027 h 1884576"/>
                <a:gd name="connsiteX9" fmla="*/ 3409761 w 3409761"/>
                <a:gd name="connsiteY9" fmla="*/ 1093581 h 1884576"/>
                <a:gd name="connsiteX10" fmla="*/ 3288211 w 3409761"/>
                <a:gd name="connsiteY10" fmla="*/ 1184474 h 1884576"/>
                <a:gd name="connsiteX11" fmla="*/ 2826663 w 3409761"/>
                <a:gd name="connsiteY11" fmla="*/ 1744280 h 1884576"/>
                <a:gd name="connsiteX12" fmla="*/ 2759079 w 3409761"/>
                <a:gd name="connsiteY12" fmla="*/ 1884576 h 1884576"/>
                <a:gd name="connsiteX13" fmla="*/ 218027 w 3409761"/>
                <a:gd name="connsiteY13" fmla="*/ 1884576 h 1884576"/>
                <a:gd name="connsiteX14" fmla="*/ 0 w 3409761"/>
                <a:gd name="connsiteY14" fmla="*/ 1666549 h 1884576"/>
                <a:gd name="connsiteX15" fmla="*/ 0 w 3409761"/>
                <a:gd name="connsiteY15" fmla="*/ 218027 h 1884576"/>
                <a:gd name="connsiteX16" fmla="*/ 218027 w 3409761"/>
                <a:gd name="connsiteY16" fmla="*/ 0 h 188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09761" h="1884576">
                  <a:moveTo>
                    <a:pt x="3409761" y="1383788"/>
                  </a:moveTo>
                  <a:lnTo>
                    <a:pt x="3409761" y="1666549"/>
                  </a:lnTo>
                  <a:cubicBezTo>
                    <a:pt x="3409761" y="1786962"/>
                    <a:pt x="3312147" y="1884576"/>
                    <a:pt x="3191734" y="1884576"/>
                  </a:cubicBezTo>
                  <a:lnTo>
                    <a:pt x="3013588" y="1884576"/>
                  </a:lnTo>
                  <a:lnTo>
                    <a:pt x="3028473" y="1853678"/>
                  </a:lnTo>
                  <a:cubicBezTo>
                    <a:pt x="3105516" y="1711854"/>
                    <a:pt x="3202528" y="1582452"/>
                    <a:pt x="3315735" y="1469244"/>
                  </a:cubicBezTo>
                  <a:close/>
                  <a:moveTo>
                    <a:pt x="218027" y="0"/>
                  </a:moveTo>
                  <a:lnTo>
                    <a:pt x="3191734" y="0"/>
                  </a:lnTo>
                  <a:cubicBezTo>
                    <a:pt x="3312147" y="0"/>
                    <a:pt x="3409761" y="97614"/>
                    <a:pt x="3409761" y="218027"/>
                  </a:cubicBezTo>
                  <a:lnTo>
                    <a:pt x="3409761" y="1093581"/>
                  </a:lnTo>
                  <a:lnTo>
                    <a:pt x="3288211" y="1184474"/>
                  </a:lnTo>
                  <a:cubicBezTo>
                    <a:pt x="3100762" y="1339171"/>
                    <a:pt x="2943521" y="1529165"/>
                    <a:pt x="2826663" y="1744280"/>
                  </a:cubicBezTo>
                  <a:lnTo>
                    <a:pt x="2759079" y="1884576"/>
                  </a:lnTo>
                  <a:lnTo>
                    <a:pt x="218027" y="1884576"/>
                  </a:lnTo>
                  <a:cubicBezTo>
                    <a:pt x="97614" y="1884576"/>
                    <a:pt x="0" y="1786962"/>
                    <a:pt x="0" y="1666549"/>
                  </a:cubicBezTo>
                  <a:lnTo>
                    <a:pt x="0" y="218027"/>
                  </a:lnTo>
                  <a:cubicBezTo>
                    <a:pt x="0" y="97614"/>
                    <a:pt x="97614" y="0"/>
                    <a:pt x="2180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A56483C-8821-7D28-6B06-7D32A0D92814}"/>
                </a:ext>
              </a:extLst>
            </p:cNvPr>
            <p:cNvSpPr txBox="1"/>
            <p:nvPr/>
          </p:nvSpPr>
          <p:spPr>
            <a:xfrm>
              <a:off x="8371457" y="4744340"/>
              <a:ext cx="3109278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>
                  <a:solidFill>
                    <a:schemeClr val="accent6">
                      <a:alpha val="60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请简要叙述项目规划，简要介绍项目预计达到效果等。</a:t>
              </a: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1B40DBD4-F68C-D5D9-514D-4D52F5C47B24}"/>
                </a:ext>
              </a:extLst>
            </p:cNvPr>
            <p:cNvSpPr/>
            <p:nvPr/>
          </p:nvSpPr>
          <p:spPr>
            <a:xfrm>
              <a:off x="8403819" y="4372297"/>
              <a:ext cx="1723492" cy="3626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tx1">
                    <a:alpha val="0"/>
                  </a:schemeClr>
                </a:gs>
                <a:gs pos="0">
                  <a:schemeClr val="bg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/>
                <a:t>项目名称</a:t>
              </a:r>
              <a:endParaRPr lang="en-US" altLang="zh-CN" dirty="0"/>
            </a:p>
          </p:txBody>
        </p:sp>
      </p:grpSp>
      <p:sp>
        <p:nvSpPr>
          <p:cNvPr id="12" name="内容占位符 5">
            <a:extLst>
              <a:ext uri="{FF2B5EF4-FFF2-40B4-BE49-F238E27FC236}">
                <a16:creationId xmlns:a16="http://schemas.microsoft.com/office/drawing/2014/main" id="{3557603E-2163-D10E-F14A-2C3FBD35F0F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3333" y="616058"/>
            <a:ext cx="2055306" cy="341632"/>
          </a:xfrm>
        </p:spPr>
        <p:txBody>
          <a:bodyPr/>
          <a:lstStyle/>
          <a:p>
            <a:r>
              <a:rPr lang="en-US" altLang="zh-CN" dirty="0"/>
              <a:t>WORK PLAN</a:t>
            </a:r>
            <a:endParaRPr lang="zh-CN" altLang="en-US" dirty="0"/>
          </a:p>
        </p:txBody>
      </p:sp>
      <p:sp>
        <p:nvSpPr>
          <p:cNvPr id="13" name="标题 17">
            <a:extLst>
              <a:ext uri="{FF2B5EF4-FFF2-40B4-BE49-F238E27FC236}">
                <a16:creationId xmlns:a16="http://schemas.microsoft.com/office/drawing/2014/main" id="{96B67E11-33A0-5727-7E85-A42A9047E1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333" y="330469"/>
            <a:ext cx="1107996" cy="341632"/>
          </a:xfrm>
        </p:spPr>
        <p:txBody>
          <a:bodyPr/>
          <a:lstStyle/>
          <a:p>
            <a:r>
              <a:rPr lang="zh-CN" altLang="en-US" dirty="0"/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2524394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A320EB3-1D5E-762C-11EF-B753658C3B14}"/>
              </a:ext>
            </a:extLst>
          </p:cNvPr>
          <p:cNvGrpSpPr/>
          <p:nvPr/>
        </p:nvGrpSpPr>
        <p:grpSpPr>
          <a:xfrm rot="5400000">
            <a:off x="686104" y="4543257"/>
            <a:ext cx="1592889" cy="2686593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16500000" scaled="0"/>
          </a:gra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A724C44-A4F5-3392-8E3A-7191A5ACBA15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E0DB39B-69BB-05EE-8B00-4423B114E6AA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86A5039-9021-1A34-8BD1-BE2DBF342D0C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22D22A2-AF88-0EC8-3563-9A8C9C431ED7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06452F3-0FCD-BF02-8F30-9A55F2FC0AB1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6DB5803-255E-6D18-1AB7-AB9EA1B90F3A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5C9C6C1-5394-53A9-25F2-67117883A8EF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5608741-0E28-1C45-B054-2F4FC4640B91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F882055-2336-9A05-819B-F3CEF8691CEB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DD0F3A6-51E0-3C99-FF27-A2D00467C19E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6E9658F-3E76-18B2-5FE6-E8E640E0E093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356A184-56AB-5E30-BA69-3D4BF82E766E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E577B7D-ADD2-DF58-62D5-6E78038E55F4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94CD2110-1A74-B333-9881-8ECF25E4DAEA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5F6003EE-2E5B-965C-45C1-A7F2E705A654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94FE908-C02C-9A30-BAC1-811E329E1F3D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1C800B2D-36F7-8282-18F4-DDBB157526D8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A37DE87-86AF-6516-1FFA-A5C1034E9836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809CFA4-A900-E279-BC0F-40C3D9C485DE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A2B2AED6-DA6F-679A-DFB1-4D0E2CC3255F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1BFD95CE-C782-3CDB-4052-BB2D28D2CB48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A0B93B5E-B371-E293-E0D2-AC1B3CC0A2D4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EC7294C9-F1C0-A7E7-D56A-81AB03E2232B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02162ACD-4ADB-48CD-DD81-2DF3D69AE841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BB8F7955-74DF-79A2-08AE-E32A42DFFC44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7A70FDD6-0DEE-C287-FE1B-DCE91B86F75D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556AE6BC-B288-3D1F-D52F-7EFF4208A405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>
              <a:extLst>
                <a:ext uri="{FF2B5EF4-FFF2-40B4-BE49-F238E27FC236}">
                  <a16:creationId xmlns:a16="http://schemas.microsoft.com/office/drawing/2014/main" id="{BF2C4C2E-1BD3-1190-3503-D9B16B248C75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>
              <a:extLst>
                <a:ext uri="{FF2B5EF4-FFF2-40B4-BE49-F238E27FC236}">
                  <a16:creationId xmlns:a16="http://schemas.microsoft.com/office/drawing/2014/main" id="{18F33E20-DE95-D7B0-26CE-282BDB2CBE21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75563423-55B6-D4AE-138E-52AEE8825F3C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0D03BEA3-A117-791A-FA9F-4D8DAD72EDC3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>
              <a:extLst>
                <a:ext uri="{FF2B5EF4-FFF2-40B4-BE49-F238E27FC236}">
                  <a16:creationId xmlns:a16="http://schemas.microsoft.com/office/drawing/2014/main" id="{18CC8FB7-5991-02F7-F0EF-CD2589D6E44B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953F8F11-62E8-604E-C5D6-6F5FE21367AE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05EED46C-6AA1-43E9-EFED-FD69DB1C4682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椭圆 458">
              <a:extLst>
                <a:ext uri="{FF2B5EF4-FFF2-40B4-BE49-F238E27FC236}">
                  <a16:creationId xmlns:a16="http://schemas.microsoft.com/office/drawing/2014/main" id="{93F5BDC1-5B34-2216-B930-4347077E218B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椭圆 459">
              <a:extLst>
                <a:ext uri="{FF2B5EF4-FFF2-40B4-BE49-F238E27FC236}">
                  <a16:creationId xmlns:a16="http://schemas.microsoft.com/office/drawing/2014/main" id="{9C55A05E-4E44-AD8D-9E93-310D4B6CF670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椭圆 460">
              <a:extLst>
                <a:ext uri="{FF2B5EF4-FFF2-40B4-BE49-F238E27FC236}">
                  <a16:creationId xmlns:a16="http://schemas.microsoft.com/office/drawing/2014/main" id="{ECFAF1A6-7339-D702-60E5-AFCEEFD77DB9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椭圆 461">
              <a:extLst>
                <a:ext uri="{FF2B5EF4-FFF2-40B4-BE49-F238E27FC236}">
                  <a16:creationId xmlns:a16="http://schemas.microsoft.com/office/drawing/2014/main" id="{21D4289F-3C2A-7601-85D7-8E076B6FDE6B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椭圆 462">
              <a:extLst>
                <a:ext uri="{FF2B5EF4-FFF2-40B4-BE49-F238E27FC236}">
                  <a16:creationId xmlns:a16="http://schemas.microsoft.com/office/drawing/2014/main" id="{7C087100-3CE1-7719-2C42-A2174013C718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椭圆 463">
              <a:extLst>
                <a:ext uri="{FF2B5EF4-FFF2-40B4-BE49-F238E27FC236}">
                  <a16:creationId xmlns:a16="http://schemas.microsoft.com/office/drawing/2014/main" id="{55C4BFAC-E809-756C-1BAA-3AC22E915333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椭圆 464">
              <a:extLst>
                <a:ext uri="{FF2B5EF4-FFF2-40B4-BE49-F238E27FC236}">
                  <a16:creationId xmlns:a16="http://schemas.microsoft.com/office/drawing/2014/main" id="{B2C4DA96-6C27-F220-77F0-4504840FA6F5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椭圆 465">
              <a:extLst>
                <a:ext uri="{FF2B5EF4-FFF2-40B4-BE49-F238E27FC236}">
                  <a16:creationId xmlns:a16="http://schemas.microsoft.com/office/drawing/2014/main" id="{A24C5B67-D394-CC14-3135-2F6541D80C2A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椭圆 466">
              <a:extLst>
                <a:ext uri="{FF2B5EF4-FFF2-40B4-BE49-F238E27FC236}">
                  <a16:creationId xmlns:a16="http://schemas.microsoft.com/office/drawing/2014/main" id="{9824A203-45BF-D8C0-88CD-4A4A6E3439F6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椭圆 467">
              <a:extLst>
                <a:ext uri="{FF2B5EF4-FFF2-40B4-BE49-F238E27FC236}">
                  <a16:creationId xmlns:a16="http://schemas.microsoft.com/office/drawing/2014/main" id="{035018BA-1863-D9E0-950C-14146097E73E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椭圆 468">
              <a:extLst>
                <a:ext uri="{FF2B5EF4-FFF2-40B4-BE49-F238E27FC236}">
                  <a16:creationId xmlns:a16="http://schemas.microsoft.com/office/drawing/2014/main" id="{043DB662-D494-3C61-9754-7841A835E816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椭圆 469">
              <a:extLst>
                <a:ext uri="{FF2B5EF4-FFF2-40B4-BE49-F238E27FC236}">
                  <a16:creationId xmlns:a16="http://schemas.microsoft.com/office/drawing/2014/main" id="{04901613-9954-C5C4-B776-17E184AB7F23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椭圆 470">
              <a:extLst>
                <a:ext uri="{FF2B5EF4-FFF2-40B4-BE49-F238E27FC236}">
                  <a16:creationId xmlns:a16="http://schemas.microsoft.com/office/drawing/2014/main" id="{70AA05B6-F0BD-20F6-BFCD-3CFEA4D6D477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椭圆 471">
              <a:extLst>
                <a:ext uri="{FF2B5EF4-FFF2-40B4-BE49-F238E27FC236}">
                  <a16:creationId xmlns:a16="http://schemas.microsoft.com/office/drawing/2014/main" id="{7214F04C-B102-1B88-D178-FFB215CB65E9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52E82FC9-6365-2AFC-6A63-B5313AFBAB0C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>
              <a:extLst>
                <a:ext uri="{FF2B5EF4-FFF2-40B4-BE49-F238E27FC236}">
                  <a16:creationId xmlns:a16="http://schemas.microsoft.com/office/drawing/2014/main" id="{81DE1B80-05A1-3A3D-7AE1-3A65AB011B62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>
              <a:extLst>
                <a:ext uri="{FF2B5EF4-FFF2-40B4-BE49-F238E27FC236}">
                  <a16:creationId xmlns:a16="http://schemas.microsoft.com/office/drawing/2014/main" id="{3FFE1EE0-6204-613A-D141-9D246F723FBA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椭圆 475">
              <a:extLst>
                <a:ext uri="{FF2B5EF4-FFF2-40B4-BE49-F238E27FC236}">
                  <a16:creationId xmlns:a16="http://schemas.microsoft.com/office/drawing/2014/main" id="{7CB5A3F0-18AC-F711-CB43-1A60EE696070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椭圆 476">
              <a:extLst>
                <a:ext uri="{FF2B5EF4-FFF2-40B4-BE49-F238E27FC236}">
                  <a16:creationId xmlns:a16="http://schemas.microsoft.com/office/drawing/2014/main" id="{3CE43369-2396-1A60-BFAB-904E65410A9C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0FCE92FC-576E-D281-411A-9D82DC03CCA1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椭圆 478">
              <a:extLst>
                <a:ext uri="{FF2B5EF4-FFF2-40B4-BE49-F238E27FC236}">
                  <a16:creationId xmlns:a16="http://schemas.microsoft.com/office/drawing/2014/main" id="{40945B09-11A8-EC74-C567-CF037E37F59F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椭圆 479">
              <a:extLst>
                <a:ext uri="{FF2B5EF4-FFF2-40B4-BE49-F238E27FC236}">
                  <a16:creationId xmlns:a16="http://schemas.microsoft.com/office/drawing/2014/main" id="{DABFE9B6-24FD-98BD-BA39-307CB32150CD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>
              <a:extLst>
                <a:ext uri="{FF2B5EF4-FFF2-40B4-BE49-F238E27FC236}">
                  <a16:creationId xmlns:a16="http://schemas.microsoft.com/office/drawing/2014/main" id="{838211B5-EFB1-1D12-631F-4380D867F232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椭圆 481">
              <a:extLst>
                <a:ext uri="{FF2B5EF4-FFF2-40B4-BE49-F238E27FC236}">
                  <a16:creationId xmlns:a16="http://schemas.microsoft.com/office/drawing/2014/main" id="{5C967D2F-953C-B908-0D7E-DB6B1E67A5AB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椭圆 482">
              <a:extLst>
                <a:ext uri="{FF2B5EF4-FFF2-40B4-BE49-F238E27FC236}">
                  <a16:creationId xmlns:a16="http://schemas.microsoft.com/office/drawing/2014/main" id="{CF0AD644-0098-FE8F-85C4-8B94E1987239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>
              <a:extLst>
                <a:ext uri="{FF2B5EF4-FFF2-40B4-BE49-F238E27FC236}">
                  <a16:creationId xmlns:a16="http://schemas.microsoft.com/office/drawing/2014/main" id="{31791A21-865C-5290-6AEB-B06A385DF062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圆: 空心 38">
            <a:extLst>
              <a:ext uri="{FF2B5EF4-FFF2-40B4-BE49-F238E27FC236}">
                <a16:creationId xmlns:a16="http://schemas.microsoft.com/office/drawing/2014/main" id="{27E61182-551D-A4A3-93AC-9D4955CBCD3D}"/>
              </a:ext>
            </a:extLst>
          </p:cNvPr>
          <p:cNvSpPr/>
          <p:nvPr/>
        </p:nvSpPr>
        <p:spPr>
          <a:xfrm>
            <a:off x="9099537" y="-1197915"/>
            <a:ext cx="3795432" cy="3795432"/>
          </a:xfrm>
          <a:prstGeom prst="donut">
            <a:avLst>
              <a:gd name="adj" fmla="val 11642"/>
            </a:avLst>
          </a:prstGeom>
          <a:gradFill>
            <a:gsLst>
              <a:gs pos="0">
                <a:schemeClr val="tx2"/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87584B28-8F26-BA4D-BB64-B71B765095A2}"/>
              </a:ext>
            </a:extLst>
          </p:cNvPr>
          <p:cNvGrpSpPr/>
          <p:nvPr/>
        </p:nvGrpSpPr>
        <p:grpSpPr>
          <a:xfrm>
            <a:off x="10383594" y="288064"/>
            <a:ext cx="1592889" cy="2686593"/>
            <a:chOff x="7663543" y="496389"/>
            <a:chExt cx="2473238" cy="4171404"/>
          </a:xfr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8100000" scaled="0"/>
          </a:gradFill>
        </p:grpSpPr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74D28F76-F31A-F474-B1D5-F68D8E42B451}"/>
                </a:ext>
              </a:extLst>
            </p:cNvPr>
            <p:cNvSpPr/>
            <p:nvPr/>
          </p:nvSpPr>
          <p:spPr>
            <a:xfrm>
              <a:off x="766354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DC61C875-3032-1B13-AAAB-D973BBE0761A}"/>
                </a:ext>
              </a:extLst>
            </p:cNvPr>
            <p:cNvSpPr/>
            <p:nvPr/>
          </p:nvSpPr>
          <p:spPr>
            <a:xfrm>
              <a:off x="812509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A4975F4E-66D4-32D8-00A6-691ACABC91F6}"/>
                </a:ext>
              </a:extLst>
            </p:cNvPr>
            <p:cNvSpPr/>
            <p:nvPr/>
          </p:nvSpPr>
          <p:spPr>
            <a:xfrm>
              <a:off x="858665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8CF825A2-756F-DBDC-E891-4598821ADA9D}"/>
                </a:ext>
              </a:extLst>
            </p:cNvPr>
            <p:cNvSpPr/>
            <p:nvPr/>
          </p:nvSpPr>
          <p:spPr>
            <a:xfrm>
              <a:off x="904820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9629281F-0792-0133-AFEA-24CBDF0D9D63}"/>
                </a:ext>
              </a:extLst>
            </p:cNvPr>
            <p:cNvSpPr/>
            <p:nvPr/>
          </p:nvSpPr>
          <p:spPr>
            <a:xfrm>
              <a:off x="9509763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403B571C-852A-ADBC-6D98-D0255C368533}"/>
                </a:ext>
              </a:extLst>
            </p:cNvPr>
            <p:cNvSpPr/>
            <p:nvPr/>
          </p:nvSpPr>
          <p:spPr>
            <a:xfrm>
              <a:off x="9971318" y="496389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24A97BA-219E-7AAC-6A16-3948D5451588}"/>
                </a:ext>
              </a:extLst>
            </p:cNvPr>
            <p:cNvSpPr/>
            <p:nvPr/>
          </p:nvSpPr>
          <p:spPr>
            <a:xfrm>
              <a:off x="766354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D43F750C-E9F6-165A-D918-B93A36015098}"/>
                </a:ext>
              </a:extLst>
            </p:cNvPr>
            <p:cNvSpPr/>
            <p:nvPr/>
          </p:nvSpPr>
          <p:spPr>
            <a:xfrm>
              <a:off x="812509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7DA34658-90B7-970B-00C0-8C641D8750DA}"/>
                </a:ext>
              </a:extLst>
            </p:cNvPr>
            <p:cNvSpPr/>
            <p:nvPr/>
          </p:nvSpPr>
          <p:spPr>
            <a:xfrm>
              <a:off x="858665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6AD670CC-BF10-9219-0D4D-CE007716D11A}"/>
                </a:ext>
              </a:extLst>
            </p:cNvPr>
            <p:cNvSpPr/>
            <p:nvPr/>
          </p:nvSpPr>
          <p:spPr>
            <a:xfrm>
              <a:off x="904820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1733EB2B-DD50-0A17-D401-2D26FB41B229}"/>
                </a:ext>
              </a:extLst>
            </p:cNvPr>
            <p:cNvSpPr/>
            <p:nvPr/>
          </p:nvSpPr>
          <p:spPr>
            <a:xfrm>
              <a:off x="9509763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812B69A7-2C91-6512-1686-063CEF3E0511}"/>
                </a:ext>
              </a:extLst>
            </p:cNvPr>
            <p:cNvSpPr/>
            <p:nvPr/>
          </p:nvSpPr>
          <p:spPr>
            <a:xfrm>
              <a:off x="9971318" y="940526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7FDD8E77-E46D-B177-067B-64B4DD8E0B76}"/>
                </a:ext>
              </a:extLst>
            </p:cNvPr>
            <p:cNvSpPr/>
            <p:nvPr/>
          </p:nvSpPr>
          <p:spPr>
            <a:xfrm>
              <a:off x="766354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B5D9301E-E4ED-F8F3-74D8-973FC42E7C8F}"/>
                </a:ext>
              </a:extLst>
            </p:cNvPr>
            <p:cNvSpPr/>
            <p:nvPr/>
          </p:nvSpPr>
          <p:spPr>
            <a:xfrm>
              <a:off x="812509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E94A7FE5-C56C-D205-EACB-9C328DACBFA8}"/>
                </a:ext>
              </a:extLst>
            </p:cNvPr>
            <p:cNvSpPr/>
            <p:nvPr/>
          </p:nvSpPr>
          <p:spPr>
            <a:xfrm>
              <a:off x="858665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D5BA593A-5AA0-67EA-B180-0D26882A9E1B}"/>
                </a:ext>
              </a:extLst>
            </p:cNvPr>
            <p:cNvSpPr/>
            <p:nvPr/>
          </p:nvSpPr>
          <p:spPr>
            <a:xfrm>
              <a:off x="904820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54241BC6-A41E-E82E-040F-F710052B4261}"/>
                </a:ext>
              </a:extLst>
            </p:cNvPr>
            <p:cNvSpPr/>
            <p:nvPr/>
          </p:nvSpPr>
          <p:spPr>
            <a:xfrm>
              <a:off x="9509763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A3B51ADF-7914-20A4-3E15-04654A91A38D}"/>
                </a:ext>
              </a:extLst>
            </p:cNvPr>
            <p:cNvSpPr/>
            <p:nvPr/>
          </p:nvSpPr>
          <p:spPr>
            <a:xfrm>
              <a:off x="9971318" y="1384663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4893FDE8-A398-B997-7108-546A9FA8FA9E}"/>
                </a:ext>
              </a:extLst>
            </p:cNvPr>
            <p:cNvSpPr/>
            <p:nvPr/>
          </p:nvSpPr>
          <p:spPr>
            <a:xfrm>
              <a:off x="766354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8A7A3266-6C0C-0235-0AB7-7F78213127A5}"/>
                </a:ext>
              </a:extLst>
            </p:cNvPr>
            <p:cNvSpPr/>
            <p:nvPr/>
          </p:nvSpPr>
          <p:spPr>
            <a:xfrm>
              <a:off x="812509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F5D1B7C0-95C4-5AF9-9D06-F532F09E7715}"/>
                </a:ext>
              </a:extLst>
            </p:cNvPr>
            <p:cNvSpPr/>
            <p:nvPr/>
          </p:nvSpPr>
          <p:spPr>
            <a:xfrm>
              <a:off x="858665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E068812E-7078-3E47-F5E0-34FC0F599D14}"/>
                </a:ext>
              </a:extLst>
            </p:cNvPr>
            <p:cNvSpPr/>
            <p:nvPr/>
          </p:nvSpPr>
          <p:spPr>
            <a:xfrm>
              <a:off x="904820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9F5FD585-5420-93CB-EA26-5ABDCAB55FC1}"/>
                </a:ext>
              </a:extLst>
            </p:cNvPr>
            <p:cNvSpPr/>
            <p:nvPr/>
          </p:nvSpPr>
          <p:spPr>
            <a:xfrm>
              <a:off x="9509763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F83374D4-5AED-D797-D23E-A276E6C0A93B}"/>
                </a:ext>
              </a:extLst>
            </p:cNvPr>
            <p:cNvSpPr/>
            <p:nvPr/>
          </p:nvSpPr>
          <p:spPr>
            <a:xfrm>
              <a:off x="9971318" y="1828800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24BD9EB6-E9FD-597E-1744-2A281B97C196}"/>
                </a:ext>
              </a:extLst>
            </p:cNvPr>
            <p:cNvSpPr/>
            <p:nvPr/>
          </p:nvSpPr>
          <p:spPr>
            <a:xfrm>
              <a:off x="766354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3EA1C546-2893-835C-19CD-7340BC44949A}"/>
                </a:ext>
              </a:extLst>
            </p:cNvPr>
            <p:cNvSpPr/>
            <p:nvPr/>
          </p:nvSpPr>
          <p:spPr>
            <a:xfrm>
              <a:off x="812509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F23105DE-BBDC-CE6D-3013-E7A6F426BD66}"/>
                </a:ext>
              </a:extLst>
            </p:cNvPr>
            <p:cNvSpPr/>
            <p:nvPr/>
          </p:nvSpPr>
          <p:spPr>
            <a:xfrm>
              <a:off x="858665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65EB0091-12C5-F68C-1D79-F1F1997B0E37}"/>
                </a:ext>
              </a:extLst>
            </p:cNvPr>
            <p:cNvSpPr/>
            <p:nvPr/>
          </p:nvSpPr>
          <p:spPr>
            <a:xfrm>
              <a:off x="904820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7936C352-120E-79BC-BD1F-0136FBD53480}"/>
                </a:ext>
              </a:extLst>
            </p:cNvPr>
            <p:cNvSpPr/>
            <p:nvPr/>
          </p:nvSpPr>
          <p:spPr>
            <a:xfrm>
              <a:off x="9509763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7685E229-7BA4-D98F-3EF2-729E20D04DA1}"/>
                </a:ext>
              </a:extLst>
            </p:cNvPr>
            <p:cNvSpPr/>
            <p:nvPr/>
          </p:nvSpPr>
          <p:spPr>
            <a:xfrm>
              <a:off x="9971318" y="2272937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43F38326-C091-0440-F45A-C1E93E710772}"/>
                </a:ext>
              </a:extLst>
            </p:cNvPr>
            <p:cNvSpPr/>
            <p:nvPr/>
          </p:nvSpPr>
          <p:spPr>
            <a:xfrm>
              <a:off x="766354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F5CE58B1-5480-449A-E918-1CAD4BDFE5ED}"/>
                </a:ext>
              </a:extLst>
            </p:cNvPr>
            <p:cNvSpPr/>
            <p:nvPr/>
          </p:nvSpPr>
          <p:spPr>
            <a:xfrm>
              <a:off x="812509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E797B5D8-BA6B-684D-2DE9-567756BD6D13}"/>
                </a:ext>
              </a:extLst>
            </p:cNvPr>
            <p:cNvSpPr/>
            <p:nvPr/>
          </p:nvSpPr>
          <p:spPr>
            <a:xfrm>
              <a:off x="858665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BB1F648E-23CC-92D4-036D-F65CE3BFA08A}"/>
                </a:ext>
              </a:extLst>
            </p:cNvPr>
            <p:cNvSpPr/>
            <p:nvPr/>
          </p:nvSpPr>
          <p:spPr>
            <a:xfrm>
              <a:off x="904820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8F1EDFE8-2E45-C892-501F-082450C368B7}"/>
                </a:ext>
              </a:extLst>
            </p:cNvPr>
            <p:cNvSpPr/>
            <p:nvPr/>
          </p:nvSpPr>
          <p:spPr>
            <a:xfrm>
              <a:off x="9509763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C831B133-5D9B-58CE-961E-9A61760C4689}"/>
                </a:ext>
              </a:extLst>
            </p:cNvPr>
            <p:cNvSpPr/>
            <p:nvPr/>
          </p:nvSpPr>
          <p:spPr>
            <a:xfrm>
              <a:off x="9971318" y="2717074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403C1E00-BA1F-3FB4-0E4C-CDC3B0F7A40E}"/>
                </a:ext>
              </a:extLst>
            </p:cNvPr>
            <p:cNvSpPr/>
            <p:nvPr/>
          </p:nvSpPr>
          <p:spPr>
            <a:xfrm>
              <a:off x="766354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BD1F3BAC-C151-05CD-CB4A-1E0120636B54}"/>
                </a:ext>
              </a:extLst>
            </p:cNvPr>
            <p:cNvSpPr/>
            <p:nvPr/>
          </p:nvSpPr>
          <p:spPr>
            <a:xfrm>
              <a:off x="812509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FA93F8F3-C2CE-3EEF-F01A-875FAE7EC3F9}"/>
                </a:ext>
              </a:extLst>
            </p:cNvPr>
            <p:cNvSpPr/>
            <p:nvPr/>
          </p:nvSpPr>
          <p:spPr>
            <a:xfrm>
              <a:off x="858665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C2B85FC6-0731-469C-6F4C-BAB13EC2AA83}"/>
                </a:ext>
              </a:extLst>
            </p:cNvPr>
            <p:cNvSpPr/>
            <p:nvPr/>
          </p:nvSpPr>
          <p:spPr>
            <a:xfrm>
              <a:off x="904820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4D0DEDC4-5CA6-1518-5209-727CCB0FE2CD}"/>
                </a:ext>
              </a:extLst>
            </p:cNvPr>
            <p:cNvSpPr/>
            <p:nvPr/>
          </p:nvSpPr>
          <p:spPr>
            <a:xfrm>
              <a:off x="9509763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3CE2ACAE-6B4F-415A-1205-FA21DAC0646B}"/>
                </a:ext>
              </a:extLst>
            </p:cNvPr>
            <p:cNvSpPr/>
            <p:nvPr/>
          </p:nvSpPr>
          <p:spPr>
            <a:xfrm>
              <a:off x="9971318" y="3161211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50FB2CB3-78A4-CADE-5D53-9F32D59E80FE}"/>
                </a:ext>
              </a:extLst>
            </p:cNvPr>
            <p:cNvSpPr/>
            <p:nvPr/>
          </p:nvSpPr>
          <p:spPr>
            <a:xfrm>
              <a:off x="766354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id="{A3C5291F-967B-813D-151E-020C7A3F9DC8}"/>
                </a:ext>
              </a:extLst>
            </p:cNvPr>
            <p:cNvSpPr/>
            <p:nvPr/>
          </p:nvSpPr>
          <p:spPr>
            <a:xfrm>
              <a:off x="812509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id="{E52A991E-9D6D-0DEB-6DBF-A9281632A650}"/>
                </a:ext>
              </a:extLst>
            </p:cNvPr>
            <p:cNvSpPr/>
            <p:nvPr/>
          </p:nvSpPr>
          <p:spPr>
            <a:xfrm>
              <a:off x="858665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id="{E98C66C6-F40E-C2E7-AE30-FAB87848A187}"/>
                </a:ext>
              </a:extLst>
            </p:cNvPr>
            <p:cNvSpPr/>
            <p:nvPr/>
          </p:nvSpPr>
          <p:spPr>
            <a:xfrm>
              <a:off x="904820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D9DCD0D2-CCC7-BD6D-CC1C-0217D2F9F494}"/>
                </a:ext>
              </a:extLst>
            </p:cNvPr>
            <p:cNvSpPr/>
            <p:nvPr/>
          </p:nvSpPr>
          <p:spPr>
            <a:xfrm>
              <a:off x="9509763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id="{9DCE3D90-24B2-A156-2536-647498A68B41}"/>
                </a:ext>
              </a:extLst>
            </p:cNvPr>
            <p:cNvSpPr/>
            <p:nvPr/>
          </p:nvSpPr>
          <p:spPr>
            <a:xfrm>
              <a:off x="9971318" y="3605348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id="{95BC998D-6D5F-7C24-D7CF-68A215F0F87A}"/>
                </a:ext>
              </a:extLst>
            </p:cNvPr>
            <p:cNvSpPr/>
            <p:nvPr/>
          </p:nvSpPr>
          <p:spPr>
            <a:xfrm>
              <a:off x="766354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id="{935F5D94-63F5-1335-B50A-84B58DD84BC0}"/>
                </a:ext>
              </a:extLst>
            </p:cNvPr>
            <p:cNvSpPr/>
            <p:nvPr/>
          </p:nvSpPr>
          <p:spPr>
            <a:xfrm>
              <a:off x="812509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id="{262B53F3-6C90-F9AC-27DC-040BE224AEE7}"/>
                </a:ext>
              </a:extLst>
            </p:cNvPr>
            <p:cNvSpPr/>
            <p:nvPr/>
          </p:nvSpPr>
          <p:spPr>
            <a:xfrm>
              <a:off x="858665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id="{3E2DDCA0-54AA-BFAF-5CE4-343307B98038}"/>
                </a:ext>
              </a:extLst>
            </p:cNvPr>
            <p:cNvSpPr/>
            <p:nvPr/>
          </p:nvSpPr>
          <p:spPr>
            <a:xfrm>
              <a:off x="904820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>
              <a:extLst>
                <a:ext uri="{FF2B5EF4-FFF2-40B4-BE49-F238E27FC236}">
                  <a16:creationId xmlns:a16="http://schemas.microsoft.com/office/drawing/2014/main" id="{2C754617-1AD6-0773-67CA-A31B582B5D32}"/>
                </a:ext>
              </a:extLst>
            </p:cNvPr>
            <p:cNvSpPr/>
            <p:nvPr/>
          </p:nvSpPr>
          <p:spPr>
            <a:xfrm>
              <a:off x="9509763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>
              <a:extLst>
                <a:ext uri="{FF2B5EF4-FFF2-40B4-BE49-F238E27FC236}">
                  <a16:creationId xmlns:a16="http://schemas.microsoft.com/office/drawing/2014/main" id="{FB629FD5-098E-C0BD-6E9C-0DC1E864459E}"/>
                </a:ext>
              </a:extLst>
            </p:cNvPr>
            <p:cNvSpPr/>
            <p:nvPr/>
          </p:nvSpPr>
          <p:spPr>
            <a:xfrm>
              <a:off x="9971318" y="4049485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id="{CF67BEAF-7416-2C61-8A6B-1E2D758A002E}"/>
                </a:ext>
              </a:extLst>
            </p:cNvPr>
            <p:cNvSpPr/>
            <p:nvPr/>
          </p:nvSpPr>
          <p:spPr>
            <a:xfrm>
              <a:off x="766354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>
              <a:extLst>
                <a:ext uri="{FF2B5EF4-FFF2-40B4-BE49-F238E27FC236}">
                  <a16:creationId xmlns:a16="http://schemas.microsoft.com/office/drawing/2014/main" id="{7DB11A42-BE43-C555-5501-4EB30E6A5C3E}"/>
                </a:ext>
              </a:extLst>
            </p:cNvPr>
            <p:cNvSpPr/>
            <p:nvPr/>
          </p:nvSpPr>
          <p:spPr>
            <a:xfrm>
              <a:off x="812509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id="{2D8761CA-CA07-25D1-7DD4-3202743C5990}"/>
                </a:ext>
              </a:extLst>
            </p:cNvPr>
            <p:cNvSpPr/>
            <p:nvPr/>
          </p:nvSpPr>
          <p:spPr>
            <a:xfrm>
              <a:off x="858665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>
              <a:extLst>
                <a:ext uri="{FF2B5EF4-FFF2-40B4-BE49-F238E27FC236}">
                  <a16:creationId xmlns:a16="http://schemas.microsoft.com/office/drawing/2014/main" id="{37F1DFBD-BA2C-F52B-DBE1-38CD0C8040ED}"/>
                </a:ext>
              </a:extLst>
            </p:cNvPr>
            <p:cNvSpPr/>
            <p:nvPr/>
          </p:nvSpPr>
          <p:spPr>
            <a:xfrm>
              <a:off x="904820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id="{1B865509-2E03-45BD-3A12-4B05D86D1187}"/>
                </a:ext>
              </a:extLst>
            </p:cNvPr>
            <p:cNvSpPr/>
            <p:nvPr/>
          </p:nvSpPr>
          <p:spPr>
            <a:xfrm>
              <a:off x="9509763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3219B118-42C8-D2AC-8542-4225347D3D75}"/>
                </a:ext>
              </a:extLst>
            </p:cNvPr>
            <p:cNvSpPr/>
            <p:nvPr/>
          </p:nvSpPr>
          <p:spPr>
            <a:xfrm>
              <a:off x="9971318" y="4493622"/>
              <a:ext cx="165463" cy="174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3" name="圆: 空心 242">
            <a:extLst>
              <a:ext uri="{FF2B5EF4-FFF2-40B4-BE49-F238E27FC236}">
                <a16:creationId xmlns:a16="http://schemas.microsoft.com/office/drawing/2014/main" id="{C4F03BF2-E925-0E9E-4C6B-AABB986D6215}"/>
              </a:ext>
            </a:extLst>
          </p:cNvPr>
          <p:cNvSpPr/>
          <p:nvPr/>
        </p:nvSpPr>
        <p:spPr>
          <a:xfrm rot="6492889">
            <a:off x="115277" y="133393"/>
            <a:ext cx="878389" cy="878389"/>
          </a:xfrm>
          <a:prstGeom prst="donut">
            <a:avLst>
              <a:gd name="adj" fmla="val 15332"/>
            </a:avLst>
          </a:prstGeom>
          <a:gradFill>
            <a:gsLst>
              <a:gs pos="3600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107A6FB-BA13-D1AE-C63D-97643531EDF8}"/>
              </a:ext>
            </a:extLst>
          </p:cNvPr>
          <p:cNvSpPr/>
          <p:nvPr/>
        </p:nvSpPr>
        <p:spPr>
          <a:xfrm>
            <a:off x="4760228" y="756727"/>
            <a:ext cx="2671545" cy="396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2"/>
              </a:gs>
              <a:gs pos="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总结</a:t>
            </a:r>
            <a:endParaRPr lang="en-US" altLang="zh-CN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89697A1-7D88-7A44-B766-288DCFD7B845}"/>
              </a:ext>
            </a:extLst>
          </p:cNvPr>
          <p:cNvGrpSpPr/>
          <p:nvPr/>
        </p:nvGrpSpPr>
        <p:grpSpPr>
          <a:xfrm>
            <a:off x="-1" y="1423870"/>
            <a:ext cx="12192001" cy="4818072"/>
            <a:chOff x="-1" y="1423870"/>
            <a:chExt cx="12192001" cy="481807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F1C5DAE-E4F8-7158-0564-BAC8D6E2C332}"/>
                </a:ext>
              </a:extLst>
            </p:cNvPr>
            <p:cNvSpPr/>
            <p:nvPr/>
          </p:nvSpPr>
          <p:spPr>
            <a:xfrm>
              <a:off x="-1" y="1423870"/>
              <a:ext cx="12192001" cy="2953285"/>
            </a:xfrm>
            <a:custGeom>
              <a:avLst/>
              <a:gdLst/>
              <a:ahLst/>
              <a:cxnLst/>
              <a:rect l="l" t="t" r="r" b="b"/>
              <a:pathLst>
                <a:path w="12192001" h="2953285">
                  <a:moveTo>
                    <a:pt x="6656656" y="0"/>
                  </a:moveTo>
                  <a:lnTo>
                    <a:pt x="6882651" y="0"/>
                  </a:lnTo>
                  <a:lnTo>
                    <a:pt x="6867212" y="37551"/>
                  </a:lnTo>
                  <a:cubicBezTo>
                    <a:pt x="6851923" y="77378"/>
                    <a:pt x="6836270" y="116840"/>
                    <a:pt x="6820253" y="155939"/>
                  </a:cubicBezTo>
                  <a:cubicBezTo>
                    <a:pt x="6804236" y="195037"/>
                    <a:pt x="6787854" y="235228"/>
                    <a:pt x="6771109" y="276512"/>
                  </a:cubicBezTo>
                  <a:lnTo>
                    <a:pt x="6765284" y="276512"/>
                  </a:lnTo>
                  <a:cubicBezTo>
                    <a:pt x="6748661" y="235228"/>
                    <a:pt x="6732765" y="195037"/>
                    <a:pt x="6717597" y="155939"/>
                  </a:cubicBezTo>
                  <a:cubicBezTo>
                    <a:pt x="6702430" y="116840"/>
                    <a:pt x="6687263" y="77378"/>
                    <a:pt x="6672094" y="37551"/>
                  </a:cubicBezTo>
                  <a:close/>
                  <a:moveTo>
                    <a:pt x="5720776" y="0"/>
                  </a:moveTo>
                  <a:lnTo>
                    <a:pt x="6037090" y="0"/>
                  </a:lnTo>
                  <a:lnTo>
                    <a:pt x="6061077" y="28033"/>
                  </a:lnTo>
                  <a:cubicBezTo>
                    <a:pt x="6070281" y="48326"/>
                    <a:pt x="6074951" y="72856"/>
                    <a:pt x="6075088" y="101623"/>
                  </a:cubicBezTo>
                  <a:cubicBezTo>
                    <a:pt x="6074814" y="159250"/>
                    <a:pt x="6056406" y="202568"/>
                    <a:pt x="6019864" y="231579"/>
                  </a:cubicBezTo>
                  <a:cubicBezTo>
                    <a:pt x="5983321" y="260589"/>
                    <a:pt x="5930284" y="275110"/>
                    <a:pt x="5860751" y="275140"/>
                  </a:cubicBezTo>
                  <a:lnTo>
                    <a:pt x="5720776" y="275140"/>
                  </a:lnTo>
                  <a:close/>
                  <a:moveTo>
                    <a:pt x="4882886" y="0"/>
                  </a:moveTo>
                  <a:lnTo>
                    <a:pt x="4920217" y="0"/>
                  </a:lnTo>
                  <a:lnTo>
                    <a:pt x="4950807" y="116362"/>
                  </a:lnTo>
                  <a:cubicBezTo>
                    <a:pt x="4966137" y="176348"/>
                    <a:pt x="4982104" y="234603"/>
                    <a:pt x="4998708" y="291126"/>
                  </a:cubicBezTo>
                  <a:lnTo>
                    <a:pt x="5030762" y="409214"/>
                  </a:lnTo>
                  <a:lnTo>
                    <a:pt x="4774325" y="409214"/>
                  </a:lnTo>
                  <a:lnTo>
                    <a:pt x="4806379" y="291126"/>
                  </a:lnTo>
                  <a:cubicBezTo>
                    <a:pt x="4822498" y="234694"/>
                    <a:pt x="4838343" y="176621"/>
                    <a:pt x="4853915" y="116909"/>
                  </a:cubicBezTo>
                  <a:close/>
                  <a:moveTo>
                    <a:pt x="3644756" y="0"/>
                  </a:moveTo>
                  <a:lnTo>
                    <a:pt x="3984430" y="0"/>
                  </a:lnTo>
                  <a:lnTo>
                    <a:pt x="3885049" y="279426"/>
                  </a:lnTo>
                  <a:cubicBezTo>
                    <a:pt x="3873569" y="313080"/>
                    <a:pt x="3862636" y="347463"/>
                    <a:pt x="3852249" y="382574"/>
                  </a:cubicBezTo>
                  <a:cubicBezTo>
                    <a:pt x="3841863" y="417686"/>
                    <a:pt x="3830929" y="452798"/>
                    <a:pt x="3819450" y="487910"/>
                  </a:cubicBezTo>
                  <a:lnTo>
                    <a:pt x="3812161" y="487910"/>
                  </a:lnTo>
                  <a:cubicBezTo>
                    <a:pt x="3801318" y="452798"/>
                    <a:pt x="3790567" y="417686"/>
                    <a:pt x="3779908" y="382574"/>
                  </a:cubicBezTo>
                  <a:cubicBezTo>
                    <a:pt x="3769247" y="347463"/>
                    <a:pt x="3758132" y="313080"/>
                    <a:pt x="3746561" y="279426"/>
                  </a:cubicBezTo>
                  <a:close/>
                  <a:moveTo>
                    <a:pt x="2396981" y="0"/>
                  </a:moveTo>
                  <a:lnTo>
                    <a:pt x="2736655" y="0"/>
                  </a:lnTo>
                  <a:lnTo>
                    <a:pt x="2637274" y="279426"/>
                  </a:lnTo>
                  <a:cubicBezTo>
                    <a:pt x="2625794" y="313080"/>
                    <a:pt x="2614861" y="347463"/>
                    <a:pt x="2604474" y="382574"/>
                  </a:cubicBezTo>
                  <a:cubicBezTo>
                    <a:pt x="2594088" y="417686"/>
                    <a:pt x="2583155" y="452798"/>
                    <a:pt x="2571674" y="487910"/>
                  </a:cubicBezTo>
                  <a:lnTo>
                    <a:pt x="2564386" y="487910"/>
                  </a:lnTo>
                  <a:cubicBezTo>
                    <a:pt x="2553543" y="452798"/>
                    <a:pt x="2542792" y="417686"/>
                    <a:pt x="2532133" y="382574"/>
                  </a:cubicBezTo>
                  <a:cubicBezTo>
                    <a:pt x="2521472" y="347463"/>
                    <a:pt x="2510357" y="313080"/>
                    <a:pt x="2498786" y="279426"/>
                  </a:cubicBezTo>
                  <a:close/>
                  <a:moveTo>
                    <a:pt x="1200097" y="0"/>
                  </a:moveTo>
                  <a:lnTo>
                    <a:pt x="1614159" y="0"/>
                  </a:lnTo>
                  <a:lnTo>
                    <a:pt x="1614159" y="387354"/>
                  </a:lnTo>
                  <a:cubicBezTo>
                    <a:pt x="1613430" y="498050"/>
                    <a:pt x="1594477" y="576139"/>
                    <a:pt x="1557299" y="621619"/>
                  </a:cubicBezTo>
                  <a:cubicBezTo>
                    <a:pt x="1520121" y="667100"/>
                    <a:pt x="1469092" y="689081"/>
                    <a:pt x="1404213" y="687563"/>
                  </a:cubicBezTo>
                  <a:cubicBezTo>
                    <a:pt x="1340214" y="689081"/>
                    <a:pt x="1290339" y="667100"/>
                    <a:pt x="1254588" y="621619"/>
                  </a:cubicBezTo>
                  <a:cubicBezTo>
                    <a:pt x="1218838" y="576139"/>
                    <a:pt x="1200674" y="498050"/>
                    <a:pt x="1200097" y="387354"/>
                  </a:cubicBezTo>
                  <a:close/>
                  <a:moveTo>
                    <a:pt x="0" y="0"/>
                  </a:moveTo>
                  <a:lnTo>
                    <a:pt x="74212" y="0"/>
                  </a:lnTo>
                  <a:lnTo>
                    <a:pt x="59317" y="66591"/>
                  </a:lnTo>
                  <a:cubicBezTo>
                    <a:pt x="61592" y="144729"/>
                    <a:pt x="84344" y="207106"/>
                    <a:pt x="127572" y="253721"/>
                  </a:cubicBezTo>
                  <a:cubicBezTo>
                    <a:pt x="170800" y="300336"/>
                    <a:pt x="220855" y="334653"/>
                    <a:pt x="277735" y="356670"/>
                  </a:cubicBezTo>
                  <a:lnTo>
                    <a:pt x="422096" y="417892"/>
                  </a:lnTo>
                  <a:cubicBezTo>
                    <a:pt x="470945" y="436812"/>
                    <a:pt x="509951" y="456187"/>
                    <a:pt x="539115" y="476017"/>
                  </a:cubicBezTo>
                  <a:cubicBezTo>
                    <a:pt x="568279" y="495848"/>
                    <a:pt x="583225" y="525062"/>
                    <a:pt x="583954" y="563660"/>
                  </a:cubicBezTo>
                  <a:cubicBezTo>
                    <a:pt x="583802" y="601985"/>
                    <a:pt x="569160" y="632111"/>
                    <a:pt x="540027" y="654036"/>
                  </a:cubicBezTo>
                  <a:cubicBezTo>
                    <a:pt x="510893" y="675963"/>
                    <a:pt x="468181" y="687138"/>
                    <a:pt x="411888" y="687563"/>
                  </a:cubicBezTo>
                  <a:cubicBezTo>
                    <a:pt x="363830" y="687047"/>
                    <a:pt x="315972" y="676054"/>
                    <a:pt x="268314" y="654583"/>
                  </a:cubicBezTo>
                  <a:cubicBezTo>
                    <a:pt x="220656" y="633113"/>
                    <a:pt x="177200" y="604263"/>
                    <a:pt x="137947" y="568033"/>
                  </a:cubicBezTo>
                  <a:lnTo>
                    <a:pt x="14140" y="716681"/>
                  </a:lnTo>
                  <a:cubicBezTo>
                    <a:pt x="67393" y="767183"/>
                    <a:pt x="128022" y="805946"/>
                    <a:pt x="196028" y="832971"/>
                  </a:cubicBezTo>
                  <a:cubicBezTo>
                    <a:pt x="264033" y="859997"/>
                    <a:pt x="334528" y="873646"/>
                    <a:pt x="407514" y="873919"/>
                  </a:cubicBezTo>
                  <a:cubicBezTo>
                    <a:pt x="490873" y="873156"/>
                    <a:pt x="562048" y="858019"/>
                    <a:pt x="621038" y="828510"/>
                  </a:cubicBezTo>
                  <a:cubicBezTo>
                    <a:pt x="680028" y="799000"/>
                    <a:pt x="725172" y="759694"/>
                    <a:pt x="756468" y="710591"/>
                  </a:cubicBezTo>
                  <a:cubicBezTo>
                    <a:pt x="787764" y="661489"/>
                    <a:pt x="803551" y="607167"/>
                    <a:pt x="803828" y="547626"/>
                  </a:cubicBezTo>
                  <a:cubicBezTo>
                    <a:pt x="802979" y="470551"/>
                    <a:pt x="783200" y="408964"/>
                    <a:pt x="744491" y="362865"/>
                  </a:cubicBezTo>
                  <a:cubicBezTo>
                    <a:pt x="705783" y="316766"/>
                    <a:pt x="653241" y="280688"/>
                    <a:pt x="586866" y="254632"/>
                  </a:cubicBezTo>
                  <a:lnTo>
                    <a:pt x="445427" y="194867"/>
                  </a:lnTo>
                  <a:cubicBezTo>
                    <a:pt x="398187" y="177861"/>
                    <a:pt x="358512" y="159397"/>
                    <a:pt x="326402" y="139475"/>
                  </a:cubicBezTo>
                  <a:cubicBezTo>
                    <a:pt x="294291" y="119554"/>
                    <a:pt x="277583" y="90886"/>
                    <a:pt x="276276" y="53472"/>
                  </a:cubicBezTo>
                  <a:cubicBezTo>
                    <a:pt x="276565" y="35479"/>
                    <a:pt x="280248" y="19513"/>
                    <a:pt x="287327" y="5574"/>
                  </a:cubicBezTo>
                  <a:lnTo>
                    <a:pt x="292227" y="0"/>
                  </a:lnTo>
                  <a:lnTo>
                    <a:pt x="621650" y="0"/>
                  </a:lnTo>
                  <a:lnTo>
                    <a:pt x="661129" y="28691"/>
                  </a:lnTo>
                  <a:lnTo>
                    <a:pt x="684252" y="0"/>
                  </a:lnTo>
                  <a:lnTo>
                    <a:pt x="984595" y="0"/>
                  </a:lnTo>
                  <a:lnTo>
                    <a:pt x="984595" y="368409"/>
                  </a:lnTo>
                  <a:cubicBezTo>
                    <a:pt x="985681" y="546300"/>
                    <a:pt x="1022823" y="675359"/>
                    <a:pt x="1096019" y="755588"/>
                  </a:cubicBezTo>
                  <a:cubicBezTo>
                    <a:pt x="1169215" y="835816"/>
                    <a:pt x="1271946" y="875260"/>
                    <a:pt x="1404213" y="873919"/>
                  </a:cubicBezTo>
                  <a:cubicBezTo>
                    <a:pt x="1536996" y="875260"/>
                    <a:pt x="1639425" y="835816"/>
                    <a:pt x="1711497" y="755588"/>
                  </a:cubicBezTo>
                  <a:cubicBezTo>
                    <a:pt x="1783570" y="675359"/>
                    <a:pt x="1820043" y="546300"/>
                    <a:pt x="1820917" y="368409"/>
                  </a:cubicBezTo>
                  <a:lnTo>
                    <a:pt x="1820917" y="0"/>
                  </a:lnTo>
                  <a:lnTo>
                    <a:pt x="2076274" y="0"/>
                  </a:lnTo>
                  <a:lnTo>
                    <a:pt x="2076274" y="853516"/>
                  </a:lnTo>
                  <a:lnTo>
                    <a:pt x="2269916" y="853516"/>
                  </a:lnTo>
                  <a:lnTo>
                    <a:pt x="2269916" y="403278"/>
                  </a:lnTo>
                  <a:cubicBezTo>
                    <a:pt x="2269401" y="350281"/>
                    <a:pt x="2266064" y="291255"/>
                    <a:pt x="2259906" y="226203"/>
                  </a:cubicBezTo>
                  <a:cubicBezTo>
                    <a:pt x="2253748" y="161150"/>
                    <a:pt x="2247863" y="102107"/>
                    <a:pt x="2242252" y="49073"/>
                  </a:cubicBezTo>
                  <a:lnTo>
                    <a:pt x="2248076" y="49073"/>
                  </a:lnTo>
                  <a:lnTo>
                    <a:pt x="2334058" y="302753"/>
                  </a:lnTo>
                  <a:lnTo>
                    <a:pt x="2501702" y="755875"/>
                  </a:lnTo>
                  <a:lnTo>
                    <a:pt x="2625612" y="755875"/>
                  </a:lnTo>
                  <a:lnTo>
                    <a:pt x="2791798" y="302753"/>
                  </a:lnTo>
                  <a:lnTo>
                    <a:pt x="2879241" y="49073"/>
                  </a:lnTo>
                  <a:lnTo>
                    <a:pt x="2885065" y="49073"/>
                  </a:lnTo>
                  <a:cubicBezTo>
                    <a:pt x="2879514" y="102105"/>
                    <a:pt x="2873872" y="161152"/>
                    <a:pt x="2868139" y="226212"/>
                  </a:cubicBezTo>
                  <a:cubicBezTo>
                    <a:pt x="2862407" y="291272"/>
                    <a:pt x="2859312" y="350318"/>
                    <a:pt x="2858858" y="403350"/>
                  </a:cubicBezTo>
                  <a:lnTo>
                    <a:pt x="2858858" y="853516"/>
                  </a:lnTo>
                  <a:lnTo>
                    <a:pt x="3055415" y="853516"/>
                  </a:lnTo>
                  <a:lnTo>
                    <a:pt x="3055415" y="0"/>
                  </a:lnTo>
                  <a:lnTo>
                    <a:pt x="3324049" y="0"/>
                  </a:lnTo>
                  <a:lnTo>
                    <a:pt x="3324049" y="853516"/>
                  </a:lnTo>
                  <a:lnTo>
                    <a:pt x="3517691" y="853516"/>
                  </a:lnTo>
                  <a:lnTo>
                    <a:pt x="3517691" y="403278"/>
                  </a:lnTo>
                  <a:cubicBezTo>
                    <a:pt x="3517176" y="350281"/>
                    <a:pt x="3513839" y="291255"/>
                    <a:pt x="3507681" y="226203"/>
                  </a:cubicBezTo>
                  <a:cubicBezTo>
                    <a:pt x="3501523" y="161150"/>
                    <a:pt x="3495639" y="102107"/>
                    <a:pt x="3490027" y="49073"/>
                  </a:cubicBezTo>
                  <a:lnTo>
                    <a:pt x="3495851" y="49073"/>
                  </a:lnTo>
                  <a:lnTo>
                    <a:pt x="3581833" y="302753"/>
                  </a:lnTo>
                  <a:lnTo>
                    <a:pt x="3749477" y="755875"/>
                  </a:lnTo>
                  <a:lnTo>
                    <a:pt x="3873387" y="755875"/>
                  </a:lnTo>
                  <a:lnTo>
                    <a:pt x="4039573" y="302753"/>
                  </a:lnTo>
                  <a:lnTo>
                    <a:pt x="4127016" y="49073"/>
                  </a:lnTo>
                  <a:lnTo>
                    <a:pt x="4132840" y="49073"/>
                  </a:lnTo>
                  <a:cubicBezTo>
                    <a:pt x="4127289" y="102105"/>
                    <a:pt x="4121647" y="161152"/>
                    <a:pt x="4115914" y="226212"/>
                  </a:cubicBezTo>
                  <a:cubicBezTo>
                    <a:pt x="4110181" y="291272"/>
                    <a:pt x="4107087" y="350318"/>
                    <a:pt x="4106633" y="403350"/>
                  </a:cubicBezTo>
                  <a:lnTo>
                    <a:pt x="4106633" y="853516"/>
                  </a:lnTo>
                  <a:lnTo>
                    <a:pt x="4303189" y="853516"/>
                  </a:lnTo>
                  <a:lnTo>
                    <a:pt x="4303189" y="0"/>
                  </a:lnTo>
                  <a:lnTo>
                    <a:pt x="4706726" y="0"/>
                  </a:lnTo>
                  <a:lnTo>
                    <a:pt x="4433378" y="853516"/>
                  </a:lnTo>
                  <a:lnTo>
                    <a:pt x="4651934" y="853516"/>
                  </a:lnTo>
                  <a:lnTo>
                    <a:pt x="4727700" y="576624"/>
                  </a:lnTo>
                  <a:lnTo>
                    <a:pt x="5077388" y="576624"/>
                  </a:lnTo>
                  <a:lnTo>
                    <a:pt x="5153154" y="853516"/>
                  </a:lnTo>
                  <a:lnTo>
                    <a:pt x="5378999" y="853516"/>
                  </a:lnTo>
                  <a:lnTo>
                    <a:pt x="5104494" y="0"/>
                  </a:lnTo>
                  <a:lnTo>
                    <a:pt x="5505274" y="0"/>
                  </a:lnTo>
                  <a:lnTo>
                    <a:pt x="5505274" y="853516"/>
                  </a:lnTo>
                  <a:lnTo>
                    <a:pt x="5720776" y="853516"/>
                  </a:lnTo>
                  <a:lnTo>
                    <a:pt x="5720776" y="445465"/>
                  </a:lnTo>
                  <a:lnTo>
                    <a:pt x="5870958" y="445465"/>
                  </a:lnTo>
                  <a:lnTo>
                    <a:pt x="6092560" y="853516"/>
                  </a:lnTo>
                  <a:lnTo>
                    <a:pt x="6332852" y="853516"/>
                  </a:lnTo>
                  <a:lnTo>
                    <a:pt x="6080912" y="411982"/>
                  </a:lnTo>
                  <a:cubicBezTo>
                    <a:pt x="6143614" y="388149"/>
                    <a:pt x="6193303" y="350649"/>
                    <a:pt x="6229978" y="299482"/>
                  </a:cubicBezTo>
                  <a:cubicBezTo>
                    <a:pt x="6266652" y="248316"/>
                    <a:pt x="6285399" y="182363"/>
                    <a:pt x="6286217" y="101623"/>
                  </a:cubicBezTo>
                  <a:lnTo>
                    <a:pt x="6273018" y="0"/>
                  </a:lnTo>
                  <a:lnTo>
                    <a:pt x="6441854" y="0"/>
                  </a:lnTo>
                  <a:lnTo>
                    <a:pt x="6658990" y="458647"/>
                  </a:lnTo>
                  <a:lnTo>
                    <a:pt x="6658990" y="853516"/>
                  </a:lnTo>
                  <a:lnTo>
                    <a:pt x="6874492" y="853516"/>
                  </a:lnTo>
                  <a:lnTo>
                    <a:pt x="6874492" y="458647"/>
                  </a:lnTo>
                  <a:lnTo>
                    <a:pt x="7092606" y="0"/>
                  </a:lnTo>
                  <a:lnTo>
                    <a:pt x="12192001" y="0"/>
                  </a:lnTo>
                  <a:lnTo>
                    <a:pt x="12192001" y="2953285"/>
                  </a:lnTo>
                  <a:lnTo>
                    <a:pt x="0" y="2953285"/>
                  </a:lnTo>
                  <a:close/>
                </a:path>
              </a:pathLst>
            </a:custGeom>
            <a:gradFill>
              <a:gsLst>
                <a:gs pos="100000">
                  <a:schemeClr val="bg2"/>
                </a:gs>
                <a:gs pos="0">
                  <a:schemeClr val="tx1"/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14A084C0-24FC-D9DC-4D69-DE2DEFC1ABAA}"/>
                </a:ext>
              </a:extLst>
            </p:cNvPr>
            <p:cNvSpPr/>
            <p:nvPr/>
          </p:nvSpPr>
          <p:spPr>
            <a:xfrm>
              <a:off x="512782" y="2479692"/>
              <a:ext cx="11163281" cy="3762250"/>
            </a:xfrm>
            <a:prstGeom prst="roundRect">
              <a:avLst>
                <a:gd name="adj" fmla="val 8704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4CC3ECA-8B00-FED5-6C39-EF32FCB9376D}"/>
                </a:ext>
              </a:extLst>
            </p:cNvPr>
            <p:cNvSpPr txBox="1"/>
            <p:nvPr/>
          </p:nvSpPr>
          <p:spPr>
            <a:xfrm>
              <a:off x="942700" y="2893385"/>
              <a:ext cx="10303444" cy="2957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>
                  <a:solidFill>
                    <a:schemeClr val="accent6">
                      <a:alpha val="60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         回顾这一年来，我与部门团队发扬吃苦耐劳、敢于进取拼搏的精神，团结协作取得良好的业绩。但是，仍然没有百分之百地完成任务，这是我应该认真反思的地方。不管怎样，成绩都是属于过去的。展望未来，摆在我面前的路还很长、困难还有很多，任务也还很艰巨。在今后的日子里，我会更加努力地工作！ </a:t>
              </a:r>
              <a:endParaRPr lang="en-US" altLang="zh-CN" dirty="0"/>
            </a:p>
            <a:p>
              <a:r>
                <a:rPr lang="en-US" altLang="zh-CN" dirty="0"/>
                <a:t>         </a:t>
              </a:r>
              <a:r>
                <a:rPr lang="zh-CN" altLang="en-US" dirty="0"/>
                <a:t>总结一年来的工作，自己的工作仍然存在很多问题和不足。今后我将进一步加强学习、踏实工作，充分发挥个人所长，扬长补短，在日益激烈的市场竞争中占有一席之地，为公司再创佳绩作出应有的贡献！</a:t>
              </a:r>
            </a:p>
          </p:txBody>
        </p:sp>
      </p:grpSp>
      <p:sp>
        <p:nvSpPr>
          <p:cNvPr id="5" name="内容占位符 5">
            <a:extLst>
              <a:ext uri="{FF2B5EF4-FFF2-40B4-BE49-F238E27FC236}">
                <a16:creationId xmlns:a16="http://schemas.microsoft.com/office/drawing/2014/main" id="{F315B5E2-EF5F-7C79-FA27-45EF5A47D20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3333" y="616058"/>
            <a:ext cx="2055306" cy="341632"/>
          </a:xfrm>
        </p:spPr>
        <p:txBody>
          <a:bodyPr/>
          <a:lstStyle/>
          <a:p>
            <a:r>
              <a:rPr lang="en-US" altLang="zh-CN" dirty="0"/>
              <a:t>WORK PLAN</a:t>
            </a:r>
            <a:endParaRPr lang="zh-CN" altLang="en-US" dirty="0"/>
          </a:p>
        </p:txBody>
      </p:sp>
      <p:sp>
        <p:nvSpPr>
          <p:cNvPr id="14" name="标题 17">
            <a:extLst>
              <a:ext uri="{FF2B5EF4-FFF2-40B4-BE49-F238E27FC236}">
                <a16:creationId xmlns:a16="http://schemas.microsoft.com/office/drawing/2014/main" id="{C81F6767-46F4-98FD-024C-9CFB89C33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333" y="330469"/>
            <a:ext cx="1107996" cy="341632"/>
          </a:xfrm>
        </p:spPr>
        <p:txBody>
          <a:bodyPr/>
          <a:lstStyle/>
          <a:p>
            <a:r>
              <a:rPr lang="zh-CN" altLang="en-US" dirty="0"/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2368799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44889C4-DBF6-19D3-9C64-01165B4ADD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78958" y="2598274"/>
            <a:ext cx="8834085" cy="2391424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5212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Yt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0" y="853748"/>
            <a:ext cx="2195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Xu Ying Tong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Hastic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_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323994" y="2185628"/>
            <a:ext cx="1544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Yt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E10249-D68B-4FB8-4275-8ED6113CB2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A08C9A-C118-88FA-2092-97D9170ED23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83876" y="2753058"/>
            <a:ext cx="2092368" cy="369332"/>
          </a:xfrm>
        </p:spPr>
        <p:txBody>
          <a:bodyPr/>
          <a:lstStyle/>
          <a:p>
            <a:r>
              <a:rPr lang="en-US" altLang="zh-CN" dirty="0"/>
              <a:t>WORK REVIEWS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0301C64-6E6E-3DF1-FE4B-9FE5BF58FB8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844676" y="2753058"/>
            <a:ext cx="2876557" cy="369332"/>
          </a:xfrm>
        </p:spPr>
        <p:txBody>
          <a:bodyPr/>
          <a:lstStyle/>
          <a:p>
            <a:r>
              <a:rPr lang="en-US" altLang="zh-CN" dirty="0"/>
              <a:t>WORK PERFORMANCE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F585432C-6967-C1FE-51C5-4A8357BAA26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667376" y="2753058"/>
            <a:ext cx="1659493" cy="369332"/>
          </a:xfrm>
        </p:spPr>
        <p:txBody>
          <a:bodyPr/>
          <a:lstStyle/>
          <a:p>
            <a:r>
              <a:rPr lang="en-US" altLang="zh-CN" dirty="0"/>
              <a:t>WORK PLAN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74177423-45AC-30A1-877E-BDB45DE38C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4676" y="2269125"/>
            <a:ext cx="1620957" cy="48013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工作业绩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FB08398-3094-402C-AC24-6C18C8812CD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667376" y="2269125"/>
            <a:ext cx="1620957" cy="48013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3075090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BF1D1B-55BD-E120-4214-34A2698236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8494" y="2312807"/>
            <a:ext cx="3262432" cy="923330"/>
          </a:xfrm>
        </p:spPr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sp>
        <p:nvSpPr>
          <p:cNvPr id="257" name="文本占位符 256">
            <a:extLst>
              <a:ext uri="{FF2B5EF4-FFF2-40B4-BE49-F238E27FC236}">
                <a16:creationId xmlns:a16="http://schemas.microsoft.com/office/drawing/2014/main" id="{3905DA2A-96C9-1EB3-A29B-C730CA5B21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8494" y="1535830"/>
            <a:ext cx="2109232" cy="701731"/>
          </a:xfrm>
        </p:spPr>
        <p:txBody>
          <a:bodyPr/>
          <a:lstStyle/>
          <a:p>
            <a:r>
              <a:rPr lang="en-US" altLang="zh-CN" dirty="0"/>
              <a:t>PART A</a:t>
            </a:r>
            <a:endParaRPr lang="zh-CN" altLang="en-US" dirty="0"/>
          </a:p>
        </p:txBody>
      </p:sp>
      <p:sp>
        <p:nvSpPr>
          <p:cNvPr id="265" name="文本占位符 264">
            <a:extLst>
              <a:ext uri="{FF2B5EF4-FFF2-40B4-BE49-F238E27FC236}">
                <a16:creationId xmlns:a16="http://schemas.microsoft.com/office/drawing/2014/main" id="{CBA408C8-FB2E-72CA-22FF-F20DCE2E14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8494" y="3341601"/>
            <a:ext cx="4906600" cy="757130"/>
          </a:xfrm>
        </p:spPr>
        <p:txBody>
          <a:bodyPr/>
          <a:lstStyle/>
          <a:p>
            <a:r>
              <a:rPr lang="en-US" altLang="zh-CN" sz="4800" dirty="0"/>
              <a:t>WORK REVIEWS</a:t>
            </a:r>
          </a:p>
        </p:txBody>
      </p:sp>
    </p:spTree>
    <p:extLst>
      <p:ext uri="{BB962C8B-B14F-4D97-AF65-F5344CB8AC3E}">
        <p14:creationId xmlns:p14="http://schemas.microsoft.com/office/powerpoint/2010/main" val="4273064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6B8386C4-63D5-4F0C-46A2-C15A02976B02}"/>
              </a:ext>
            </a:extLst>
          </p:cNvPr>
          <p:cNvGrpSpPr/>
          <p:nvPr/>
        </p:nvGrpSpPr>
        <p:grpSpPr>
          <a:xfrm>
            <a:off x="4042382" y="1878112"/>
            <a:ext cx="4107236" cy="4107236"/>
            <a:chOff x="4042382" y="1878112"/>
            <a:chExt cx="4107236" cy="4107236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C4BB59E-00A1-74EE-50DB-2A70AE6F2755}"/>
                </a:ext>
              </a:extLst>
            </p:cNvPr>
            <p:cNvSpPr/>
            <p:nvPr/>
          </p:nvSpPr>
          <p:spPr>
            <a:xfrm>
              <a:off x="4526301" y="2362031"/>
              <a:ext cx="3139399" cy="313939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28DFCCB6-E6E5-F9E3-7D84-84C78DF67BF0}"/>
                </a:ext>
              </a:extLst>
            </p:cNvPr>
            <p:cNvGrpSpPr/>
            <p:nvPr/>
          </p:nvGrpSpPr>
          <p:grpSpPr>
            <a:xfrm>
              <a:off x="4042382" y="1878112"/>
              <a:ext cx="4107236" cy="4107236"/>
              <a:chOff x="3809056" y="1878112"/>
              <a:chExt cx="4107236" cy="4107236"/>
            </a:xfrm>
          </p:grpSpPr>
          <p:sp>
            <p:nvSpPr>
              <p:cNvPr id="212" name="弧形 211">
                <a:extLst>
                  <a:ext uri="{FF2B5EF4-FFF2-40B4-BE49-F238E27FC236}">
                    <a16:creationId xmlns:a16="http://schemas.microsoft.com/office/drawing/2014/main" id="{EAF1A30D-BCF2-9F5F-3ACD-D4414D091761}"/>
                  </a:ext>
                </a:extLst>
              </p:cNvPr>
              <p:cNvSpPr/>
              <p:nvPr/>
            </p:nvSpPr>
            <p:spPr>
              <a:xfrm>
                <a:off x="4021240" y="2090296"/>
                <a:ext cx="3682869" cy="3682869"/>
              </a:xfrm>
              <a:prstGeom prst="arc">
                <a:avLst>
                  <a:gd name="adj1" fmla="val 16200000"/>
                  <a:gd name="adj2" fmla="val 2352511"/>
                </a:avLst>
              </a:prstGeom>
              <a:noFill/>
              <a:ln w="31750">
                <a:gradFill>
                  <a:gsLst>
                    <a:gs pos="0">
                      <a:schemeClr val="bg2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head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4DBDDACE-A655-995F-F6A8-EC1C5CC1C180}"/>
                  </a:ext>
                </a:extLst>
              </p:cNvPr>
              <p:cNvSpPr/>
              <p:nvPr/>
            </p:nvSpPr>
            <p:spPr>
              <a:xfrm>
                <a:off x="3809056" y="1878112"/>
                <a:ext cx="4107236" cy="4107236"/>
              </a:xfrm>
              <a:prstGeom prst="ellipse">
                <a:avLst/>
              </a:prstGeom>
              <a:noFill/>
              <a:ln w="31750">
                <a:gradFill>
                  <a:gsLst>
                    <a:gs pos="0">
                      <a:schemeClr val="tx1"/>
                    </a:gs>
                    <a:gs pos="100000">
                      <a:schemeClr val="bg2"/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弧形 213">
                <a:extLst>
                  <a:ext uri="{FF2B5EF4-FFF2-40B4-BE49-F238E27FC236}">
                    <a16:creationId xmlns:a16="http://schemas.microsoft.com/office/drawing/2014/main" id="{20215D8F-2072-619C-B28E-9409E29E4AE5}"/>
                  </a:ext>
                </a:extLst>
              </p:cNvPr>
              <p:cNvSpPr/>
              <p:nvPr/>
            </p:nvSpPr>
            <p:spPr>
              <a:xfrm flipH="1" flipV="1">
                <a:off x="4021240" y="2090296"/>
                <a:ext cx="3682869" cy="3682869"/>
              </a:xfrm>
              <a:prstGeom prst="arc">
                <a:avLst>
                  <a:gd name="adj1" fmla="val 16200000"/>
                  <a:gd name="adj2" fmla="val 2352511"/>
                </a:avLst>
              </a:prstGeom>
              <a:noFill/>
              <a:ln w="31750">
                <a:gradFill>
                  <a:gsLst>
                    <a:gs pos="0">
                      <a:schemeClr val="bg2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head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C9E7AD4-05BE-47B5-6431-25BE128EBD13}"/>
                </a:ext>
              </a:extLst>
            </p:cNvPr>
            <p:cNvGrpSpPr/>
            <p:nvPr/>
          </p:nvGrpSpPr>
          <p:grpSpPr>
            <a:xfrm>
              <a:off x="4452150" y="2871578"/>
              <a:ext cx="3287701" cy="2120305"/>
              <a:chOff x="6122757" y="2543199"/>
              <a:chExt cx="4598408" cy="2965606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8FB2B840-E8F0-AC36-1A79-D924E7FA96DB}"/>
                  </a:ext>
                </a:extLst>
              </p:cNvPr>
              <p:cNvSpPr/>
              <p:nvPr/>
            </p:nvSpPr>
            <p:spPr>
              <a:xfrm>
                <a:off x="6460246" y="5275672"/>
                <a:ext cx="3993129" cy="233133"/>
              </a:xfrm>
              <a:custGeom>
                <a:avLst/>
                <a:gdLst>
                  <a:gd name="connsiteX0" fmla="*/ 3993130 w 3993129"/>
                  <a:gd name="connsiteY0" fmla="*/ 116567 h 233133"/>
                  <a:gd name="connsiteX1" fmla="*/ 1996565 w 3993129"/>
                  <a:gd name="connsiteY1" fmla="*/ 233133 h 233133"/>
                  <a:gd name="connsiteX2" fmla="*/ 0 w 3993129"/>
                  <a:gd name="connsiteY2" fmla="*/ 116567 h 233133"/>
                  <a:gd name="connsiteX3" fmla="*/ 1996565 w 3993129"/>
                  <a:gd name="connsiteY3" fmla="*/ 0 h 233133"/>
                  <a:gd name="connsiteX4" fmla="*/ 3993130 w 3993129"/>
                  <a:gd name="connsiteY4" fmla="*/ 116567 h 23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93129" h="233133">
                    <a:moveTo>
                      <a:pt x="3993130" y="116567"/>
                    </a:moveTo>
                    <a:cubicBezTo>
                      <a:pt x="3993130" y="180945"/>
                      <a:pt x="3099238" y="233133"/>
                      <a:pt x="1996565" y="233133"/>
                    </a:cubicBezTo>
                    <a:cubicBezTo>
                      <a:pt x="893893" y="233133"/>
                      <a:pt x="0" y="180945"/>
                      <a:pt x="0" y="116567"/>
                    </a:cubicBezTo>
                    <a:cubicBezTo>
                      <a:pt x="0" y="52189"/>
                      <a:pt x="893893" y="0"/>
                      <a:pt x="1996565" y="0"/>
                    </a:cubicBezTo>
                    <a:cubicBezTo>
                      <a:pt x="3099238" y="0"/>
                      <a:pt x="3993130" y="52189"/>
                      <a:pt x="3993130" y="116567"/>
                    </a:cubicBezTo>
                    <a:close/>
                  </a:path>
                </a:pathLst>
              </a:custGeom>
              <a:solidFill>
                <a:srgbClr val="F5F5F5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4CB078E-6C05-F3E2-ECE6-4FBA7A968069}"/>
                  </a:ext>
                </a:extLst>
              </p:cNvPr>
              <p:cNvSpPr/>
              <p:nvPr/>
            </p:nvSpPr>
            <p:spPr>
              <a:xfrm>
                <a:off x="7192289" y="4935136"/>
                <a:ext cx="691471" cy="449687"/>
              </a:xfrm>
              <a:custGeom>
                <a:avLst/>
                <a:gdLst>
                  <a:gd name="connsiteX0" fmla="*/ 0 w 691471"/>
                  <a:gd name="connsiteY0" fmla="*/ 0 h 449687"/>
                  <a:gd name="connsiteX1" fmla="*/ 691471 w 691471"/>
                  <a:gd name="connsiteY1" fmla="*/ 0 h 449687"/>
                  <a:gd name="connsiteX2" fmla="*/ 691471 w 691471"/>
                  <a:gd name="connsiteY2" fmla="*/ 449688 h 449687"/>
                  <a:gd name="connsiteX3" fmla="*/ 0 w 691471"/>
                  <a:gd name="connsiteY3" fmla="*/ 449688 h 449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1471" h="449687">
                    <a:moveTo>
                      <a:pt x="0" y="0"/>
                    </a:moveTo>
                    <a:lnTo>
                      <a:pt x="691471" y="0"/>
                    </a:lnTo>
                    <a:lnTo>
                      <a:pt x="691471" y="449688"/>
                    </a:lnTo>
                    <a:lnTo>
                      <a:pt x="0" y="449688"/>
                    </a:lnTo>
                    <a:close/>
                  </a:path>
                </a:pathLst>
              </a:custGeom>
              <a:solidFill>
                <a:schemeClr val="bg2">
                  <a:alpha val="60000"/>
                </a:scheme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C9E728C-FE52-242E-EF19-A94BF18F486F}"/>
                  </a:ext>
                </a:extLst>
              </p:cNvPr>
              <p:cNvSpPr/>
              <p:nvPr/>
            </p:nvSpPr>
            <p:spPr>
              <a:xfrm>
                <a:off x="7192289" y="4935136"/>
                <a:ext cx="691471" cy="449687"/>
              </a:xfrm>
              <a:custGeom>
                <a:avLst/>
                <a:gdLst>
                  <a:gd name="connsiteX0" fmla="*/ 0 w 691471"/>
                  <a:gd name="connsiteY0" fmla="*/ 0 h 449687"/>
                  <a:gd name="connsiteX1" fmla="*/ 691471 w 691471"/>
                  <a:gd name="connsiteY1" fmla="*/ 0 h 449687"/>
                  <a:gd name="connsiteX2" fmla="*/ 691471 w 691471"/>
                  <a:gd name="connsiteY2" fmla="*/ 449688 h 449687"/>
                  <a:gd name="connsiteX3" fmla="*/ 0 w 691471"/>
                  <a:gd name="connsiteY3" fmla="*/ 449688 h 449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1471" h="449687">
                    <a:moveTo>
                      <a:pt x="0" y="0"/>
                    </a:moveTo>
                    <a:lnTo>
                      <a:pt x="691471" y="0"/>
                    </a:lnTo>
                    <a:lnTo>
                      <a:pt x="691471" y="449688"/>
                    </a:lnTo>
                    <a:lnTo>
                      <a:pt x="0" y="449688"/>
                    </a:lnTo>
                    <a:close/>
                  </a:path>
                </a:pathLst>
              </a:custGeom>
              <a:solidFill>
                <a:schemeClr val="accent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130D850-9102-5C14-4B44-C500948BCB7C}"/>
                  </a:ext>
                </a:extLst>
              </p:cNvPr>
              <p:cNvSpPr/>
              <p:nvPr/>
            </p:nvSpPr>
            <p:spPr>
              <a:xfrm>
                <a:off x="6302527" y="2994384"/>
                <a:ext cx="334319" cy="835055"/>
              </a:xfrm>
              <a:custGeom>
                <a:avLst/>
                <a:gdLst>
                  <a:gd name="connsiteX0" fmla="*/ 292615 w 334319"/>
                  <a:gd name="connsiteY0" fmla="*/ 0 h 835055"/>
                  <a:gd name="connsiteX1" fmla="*/ 84505 w 334319"/>
                  <a:gd name="connsiteY1" fmla="*/ 219541 h 835055"/>
                  <a:gd name="connsiteX2" fmla="*/ 11805 w 334319"/>
                  <a:gd name="connsiteY2" fmla="*/ 651414 h 835055"/>
                  <a:gd name="connsiteX3" fmla="*/ 890 w 334319"/>
                  <a:gd name="connsiteY3" fmla="*/ 663462 h 835055"/>
                  <a:gd name="connsiteX4" fmla="*/ 890 w 334319"/>
                  <a:gd name="connsiteY4" fmla="*/ 788370 h 835055"/>
                  <a:gd name="connsiteX5" fmla="*/ 99230 w 334319"/>
                  <a:gd name="connsiteY5" fmla="*/ 833164 h 835055"/>
                  <a:gd name="connsiteX6" fmla="*/ 128989 w 334319"/>
                  <a:gd name="connsiteY6" fmla="*/ 694869 h 835055"/>
                  <a:gd name="connsiteX7" fmla="*/ 84505 w 334319"/>
                  <a:gd name="connsiteY7" fmla="*/ 651414 h 835055"/>
                  <a:gd name="connsiteX8" fmla="*/ 168634 w 334319"/>
                  <a:gd name="connsiteY8" fmla="*/ 312423 h 835055"/>
                  <a:gd name="connsiteX9" fmla="*/ 334320 w 334319"/>
                  <a:gd name="connsiteY9" fmla="*/ 164038 h 83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4319" h="835055">
                    <a:moveTo>
                      <a:pt x="292615" y="0"/>
                    </a:moveTo>
                    <a:cubicBezTo>
                      <a:pt x="292615" y="0"/>
                      <a:pt x="109424" y="183809"/>
                      <a:pt x="84505" y="219541"/>
                    </a:cubicBezTo>
                    <a:cubicBezTo>
                      <a:pt x="59585" y="255273"/>
                      <a:pt x="11805" y="651414"/>
                      <a:pt x="11805" y="651414"/>
                    </a:cubicBezTo>
                    <a:cubicBezTo>
                      <a:pt x="11805" y="651414"/>
                      <a:pt x="1508" y="654915"/>
                      <a:pt x="890" y="663462"/>
                    </a:cubicBezTo>
                    <a:cubicBezTo>
                      <a:pt x="272" y="672009"/>
                      <a:pt x="-758" y="783221"/>
                      <a:pt x="890" y="788370"/>
                    </a:cubicBezTo>
                    <a:cubicBezTo>
                      <a:pt x="2537" y="793518"/>
                      <a:pt x="86770" y="845520"/>
                      <a:pt x="99230" y="833164"/>
                    </a:cubicBezTo>
                    <a:cubicBezTo>
                      <a:pt x="111690" y="820806"/>
                      <a:pt x="128989" y="694869"/>
                      <a:pt x="128989" y="694869"/>
                    </a:cubicBezTo>
                    <a:lnTo>
                      <a:pt x="84505" y="651414"/>
                    </a:lnTo>
                    <a:cubicBezTo>
                      <a:pt x="84505" y="651414"/>
                      <a:pt x="135992" y="359688"/>
                      <a:pt x="168634" y="312423"/>
                    </a:cubicBezTo>
                    <a:cubicBezTo>
                      <a:pt x="201277" y="265158"/>
                      <a:pt x="334320" y="164038"/>
                      <a:pt x="334320" y="164038"/>
                    </a:cubicBezTo>
                    <a:close/>
                  </a:path>
                </a:pathLst>
              </a:custGeom>
              <a:solidFill>
                <a:srgbClr val="B9796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9E6B877-D577-3B3A-959C-73E36B2B784A}"/>
                  </a:ext>
                </a:extLst>
              </p:cNvPr>
              <p:cNvSpPr/>
              <p:nvPr/>
            </p:nvSpPr>
            <p:spPr>
              <a:xfrm>
                <a:off x="6998080" y="3023628"/>
                <a:ext cx="235707" cy="322102"/>
              </a:xfrm>
              <a:custGeom>
                <a:avLst/>
                <a:gdLst>
                  <a:gd name="connsiteX0" fmla="*/ 0 w 235707"/>
                  <a:gd name="connsiteY0" fmla="*/ 175880 h 322102"/>
                  <a:gd name="connsiteX1" fmla="*/ 11945 w 235707"/>
                  <a:gd name="connsiteY1" fmla="*/ 197813 h 322102"/>
                  <a:gd name="connsiteX2" fmla="*/ 67654 w 235707"/>
                  <a:gd name="connsiteY2" fmla="*/ 300787 h 322102"/>
                  <a:gd name="connsiteX3" fmla="*/ 79290 w 235707"/>
                  <a:gd name="connsiteY3" fmla="*/ 322103 h 322102"/>
                  <a:gd name="connsiteX4" fmla="*/ 235708 w 235707"/>
                  <a:gd name="connsiteY4" fmla="*/ 267733 h 322102"/>
                  <a:gd name="connsiteX5" fmla="*/ 148077 w 235707"/>
                  <a:gd name="connsiteY5" fmla="*/ 0 h 32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707" h="322102">
                    <a:moveTo>
                      <a:pt x="0" y="175880"/>
                    </a:moveTo>
                    <a:lnTo>
                      <a:pt x="11945" y="197813"/>
                    </a:lnTo>
                    <a:lnTo>
                      <a:pt x="67654" y="300787"/>
                    </a:lnTo>
                    <a:lnTo>
                      <a:pt x="79290" y="322103"/>
                    </a:lnTo>
                    <a:lnTo>
                      <a:pt x="235708" y="267733"/>
                    </a:lnTo>
                    <a:cubicBezTo>
                      <a:pt x="235708" y="267733"/>
                      <a:pt x="170628" y="24920"/>
                      <a:pt x="148077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0EBAD4B-85FA-C058-77F0-5E98566C53EF}"/>
                  </a:ext>
                </a:extLst>
              </p:cNvPr>
              <p:cNvSpPr/>
              <p:nvPr/>
            </p:nvSpPr>
            <p:spPr>
              <a:xfrm>
                <a:off x="6469411" y="2907963"/>
                <a:ext cx="675716" cy="814303"/>
              </a:xfrm>
              <a:custGeom>
                <a:avLst/>
                <a:gdLst>
                  <a:gd name="connsiteX0" fmla="*/ 0 w 675716"/>
                  <a:gd name="connsiteY0" fmla="*/ 762137 h 814303"/>
                  <a:gd name="connsiteX1" fmla="*/ 459470 w 675716"/>
                  <a:gd name="connsiteY1" fmla="*/ 812182 h 814303"/>
                  <a:gd name="connsiteX2" fmla="*/ 462457 w 675716"/>
                  <a:gd name="connsiteY2" fmla="*/ 757503 h 814303"/>
                  <a:gd name="connsiteX3" fmla="*/ 468120 w 675716"/>
                  <a:gd name="connsiteY3" fmla="*/ 703751 h 814303"/>
                  <a:gd name="connsiteX4" fmla="*/ 478418 w 675716"/>
                  <a:gd name="connsiteY4" fmla="*/ 638980 h 814303"/>
                  <a:gd name="connsiteX5" fmla="*/ 486862 w 675716"/>
                  <a:gd name="connsiteY5" fmla="*/ 602733 h 814303"/>
                  <a:gd name="connsiteX6" fmla="*/ 516106 w 675716"/>
                  <a:gd name="connsiteY6" fmla="*/ 519427 h 814303"/>
                  <a:gd name="connsiteX7" fmla="*/ 535877 w 675716"/>
                  <a:gd name="connsiteY7" fmla="*/ 476693 h 814303"/>
                  <a:gd name="connsiteX8" fmla="*/ 566769 w 675716"/>
                  <a:gd name="connsiteY8" fmla="*/ 405641 h 814303"/>
                  <a:gd name="connsiteX9" fmla="*/ 619492 w 675716"/>
                  <a:gd name="connsiteY9" fmla="*/ 275687 h 814303"/>
                  <a:gd name="connsiteX10" fmla="*/ 646574 w 675716"/>
                  <a:gd name="connsiteY10" fmla="*/ 202473 h 814303"/>
                  <a:gd name="connsiteX11" fmla="*/ 666345 w 675716"/>
                  <a:gd name="connsiteY11" fmla="*/ 145116 h 814303"/>
                  <a:gd name="connsiteX12" fmla="*/ 675716 w 675716"/>
                  <a:gd name="connsiteY12" fmla="*/ 115666 h 814303"/>
                  <a:gd name="connsiteX13" fmla="*/ 659240 w 675716"/>
                  <a:gd name="connsiteY13" fmla="*/ 97439 h 814303"/>
                  <a:gd name="connsiteX14" fmla="*/ 445260 w 675716"/>
                  <a:gd name="connsiteY14" fmla="*/ 1673 h 814303"/>
                  <a:gd name="connsiteX15" fmla="*/ 440111 w 675716"/>
                  <a:gd name="connsiteY15" fmla="*/ 1673 h 814303"/>
                  <a:gd name="connsiteX16" fmla="*/ 222939 w 675716"/>
                  <a:gd name="connsiteY16" fmla="*/ 29785 h 814303"/>
                  <a:gd name="connsiteX17" fmla="*/ 182676 w 675716"/>
                  <a:gd name="connsiteY17" fmla="*/ 59854 h 814303"/>
                  <a:gd name="connsiteX18" fmla="*/ 155697 w 675716"/>
                  <a:gd name="connsiteY18" fmla="*/ 103103 h 814303"/>
                  <a:gd name="connsiteX19" fmla="*/ 108947 w 675716"/>
                  <a:gd name="connsiteY19" fmla="*/ 239646 h 814303"/>
                  <a:gd name="connsiteX20" fmla="*/ 102150 w 675716"/>
                  <a:gd name="connsiteY20" fmla="*/ 264669 h 814303"/>
                  <a:gd name="connsiteX21" fmla="*/ 72906 w 675716"/>
                  <a:gd name="connsiteY21" fmla="*/ 384737 h 814303"/>
                  <a:gd name="connsiteX22" fmla="*/ 65080 w 675716"/>
                  <a:gd name="connsiteY22" fmla="*/ 419851 h 814303"/>
                  <a:gd name="connsiteX23" fmla="*/ 53855 w 675716"/>
                  <a:gd name="connsiteY23" fmla="*/ 473192 h 814303"/>
                  <a:gd name="connsiteX24" fmla="*/ 28936 w 675716"/>
                  <a:gd name="connsiteY24" fmla="*/ 599335 h 814303"/>
                  <a:gd name="connsiteX25" fmla="*/ 5355 w 675716"/>
                  <a:gd name="connsiteY25" fmla="*/ 730421 h 814303"/>
                  <a:gd name="connsiteX26" fmla="*/ 0 w 675716"/>
                  <a:gd name="connsiteY26" fmla="*/ 762137 h 814303"/>
                  <a:gd name="connsiteX27" fmla="*/ 449997 w 675716"/>
                  <a:gd name="connsiteY27" fmla="*/ 7337 h 814303"/>
                  <a:gd name="connsiteX28" fmla="*/ 480889 w 675716"/>
                  <a:gd name="connsiteY28" fmla="*/ 9705 h 814303"/>
                  <a:gd name="connsiteX29" fmla="*/ 583863 w 675716"/>
                  <a:gd name="connsiteY29" fmla="*/ 63973 h 814303"/>
                  <a:gd name="connsiteX30" fmla="*/ 496644 w 675716"/>
                  <a:gd name="connsiteY30" fmla="*/ 109899 h 814303"/>
                  <a:gd name="connsiteX31" fmla="*/ 436919 w 675716"/>
                  <a:gd name="connsiteY31" fmla="*/ 84979 h 814303"/>
                  <a:gd name="connsiteX32" fmla="*/ 375752 w 675716"/>
                  <a:gd name="connsiteY32" fmla="*/ 22268 h 814303"/>
                  <a:gd name="connsiteX33" fmla="*/ 450100 w 675716"/>
                  <a:gd name="connsiteY33" fmla="*/ 7543 h 81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75716" h="814303">
                    <a:moveTo>
                      <a:pt x="0" y="762137"/>
                    </a:moveTo>
                    <a:cubicBezTo>
                      <a:pt x="149407" y="803739"/>
                      <a:pt x="304610" y="820647"/>
                      <a:pt x="459470" y="812182"/>
                    </a:cubicBezTo>
                    <a:cubicBezTo>
                      <a:pt x="459470" y="812182"/>
                      <a:pt x="459470" y="790558"/>
                      <a:pt x="462457" y="757503"/>
                    </a:cubicBezTo>
                    <a:cubicBezTo>
                      <a:pt x="463692" y="741851"/>
                      <a:pt x="465546" y="723522"/>
                      <a:pt x="468120" y="703751"/>
                    </a:cubicBezTo>
                    <a:cubicBezTo>
                      <a:pt x="470695" y="683980"/>
                      <a:pt x="474402" y="661428"/>
                      <a:pt x="478418" y="638980"/>
                    </a:cubicBezTo>
                    <a:cubicBezTo>
                      <a:pt x="480889" y="626932"/>
                      <a:pt x="483772" y="614781"/>
                      <a:pt x="486862" y="602733"/>
                    </a:cubicBezTo>
                    <a:cubicBezTo>
                      <a:pt x="494039" y="574127"/>
                      <a:pt x="503832" y="546242"/>
                      <a:pt x="516106" y="519427"/>
                    </a:cubicBezTo>
                    <a:cubicBezTo>
                      <a:pt x="522902" y="505011"/>
                      <a:pt x="529493" y="490697"/>
                      <a:pt x="535877" y="476693"/>
                    </a:cubicBezTo>
                    <a:cubicBezTo>
                      <a:pt x="546895" y="452185"/>
                      <a:pt x="557399" y="428398"/>
                      <a:pt x="566769" y="405641"/>
                    </a:cubicBezTo>
                    <a:cubicBezTo>
                      <a:pt x="587364" y="357758"/>
                      <a:pt x="604870" y="313994"/>
                      <a:pt x="619492" y="275687"/>
                    </a:cubicBezTo>
                    <a:cubicBezTo>
                      <a:pt x="629790" y="248193"/>
                      <a:pt x="639057" y="223582"/>
                      <a:pt x="646574" y="202473"/>
                    </a:cubicBezTo>
                    <a:cubicBezTo>
                      <a:pt x="654915" y="178892"/>
                      <a:pt x="661506" y="159533"/>
                      <a:pt x="666345" y="145116"/>
                    </a:cubicBezTo>
                    <a:cubicBezTo>
                      <a:pt x="672627" y="126066"/>
                      <a:pt x="675716" y="115666"/>
                      <a:pt x="675716" y="115666"/>
                    </a:cubicBezTo>
                    <a:cubicBezTo>
                      <a:pt x="670598" y="109261"/>
                      <a:pt x="665099" y="103175"/>
                      <a:pt x="659240" y="97439"/>
                    </a:cubicBezTo>
                    <a:cubicBezTo>
                      <a:pt x="601770" y="40793"/>
                      <a:pt x="525796" y="6791"/>
                      <a:pt x="445260" y="1673"/>
                    </a:cubicBezTo>
                    <a:lnTo>
                      <a:pt x="440111" y="1673"/>
                    </a:lnTo>
                    <a:cubicBezTo>
                      <a:pt x="323339" y="-3784"/>
                      <a:pt x="267630" y="3733"/>
                      <a:pt x="222939" y="29785"/>
                    </a:cubicBezTo>
                    <a:cubicBezTo>
                      <a:pt x="208529" y="38414"/>
                      <a:pt x="195037" y="48485"/>
                      <a:pt x="182676" y="59854"/>
                    </a:cubicBezTo>
                    <a:cubicBezTo>
                      <a:pt x="171051" y="72447"/>
                      <a:pt x="161900" y="87121"/>
                      <a:pt x="155697" y="103103"/>
                    </a:cubicBezTo>
                    <a:cubicBezTo>
                      <a:pt x="136664" y="147361"/>
                      <a:pt x="121036" y="193009"/>
                      <a:pt x="108947" y="239646"/>
                    </a:cubicBezTo>
                    <a:lnTo>
                      <a:pt x="102150" y="264669"/>
                    </a:lnTo>
                    <a:cubicBezTo>
                      <a:pt x="91853" y="302872"/>
                      <a:pt x="82173" y="343547"/>
                      <a:pt x="72906" y="384737"/>
                    </a:cubicBezTo>
                    <a:cubicBezTo>
                      <a:pt x="70228" y="396476"/>
                      <a:pt x="67654" y="408215"/>
                      <a:pt x="65080" y="419851"/>
                    </a:cubicBezTo>
                    <a:cubicBezTo>
                      <a:pt x="61270" y="437769"/>
                      <a:pt x="57460" y="455583"/>
                      <a:pt x="53855" y="473192"/>
                    </a:cubicBezTo>
                    <a:cubicBezTo>
                      <a:pt x="44588" y="517574"/>
                      <a:pt x="36247" y="560617"/>
                      <a:pt x="28936" y="599335"/>
                    </a:cubicBezTo>
                    <a:cubicBezTo>
                      <a:pt x="18638" y="654941"/>
                      <a:pt x="10297" y="701485"/>
                      <a:pt x="5355" y="730421"/>
                    </a:cubicBezTo>
                    <a:cubicBezTo>
                      <a:pt x="1956" y="750810"/>
                      <a:pt x="0" y="762137"/>
                      <a:pt x="0" y="762137"/>
                    </a:cubicBezTo>
                    <a:close/>
                    <a:moveTo>
                      <a:pt x="449997" y="7337"/>
                    </a:moveTo>
                    <a:cubicBezTo>
                      <a:pt x="460325" y="7594"/>
                      <a:pt x="470643" y="8387"/>
                      <a:pt x="480889" y="9705"/>
                    </a:cubicBezTo>
                    <a:cubicBezTo>
                      <a:pt x="522079" y="15266"/>
                      <a:pt x="585408" y="48320"/>
                      <a:pt x="583863" y="63973"/>
                    </a:cubicBezTo>
                    <a:cubicBezTo>
                      <a:pt x="582319" y="79625"/>
                      <a:pt x="558223" y="119579"/>
                      <a:pt x="496644" y="109899"/>
                    </a:cubicBezTo>
                    <a:cubicBezTo>
                      <a:pt x="475184" y="105934"/>
                      <a:pt x="454826" y="97439"/>
                      <a:pt x="436919" y="84979"/>
                    </a:cubicBezTo>
                    <a:cubicBezTo>
                      <a:pt x="402938" y="62531"/>
                      <a:pt x="378224" y="32154"/>
                      <a:pt x="375752" y="22268"/>
                    </a:cubicBezTo>
                    <a:cubicBezTo>
                      <a:pt x="372663" y="10426"/>
                      <a:pt x="412617" y="6410"/>
                      <a:pt x="450100" y="7543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55BDF19-294C-BBF9-B728-CA69BD8BE685}"/>
                  </a:ext>
                </a:extLst>
              </p:cNvPr>
              <p:cNvSpPr/>
              <p:nvPr/>
            </p:nvSpPr>
            <p:spPr>
              <a:xfrm>
                <a:off x="6438519" y="2920345"/>
                <a:ext cx="309201" cy="335695"/>
              </a:xfrm>
              <a:custGeom>
                <a:avLst/>
                <a:gdLst>
                  <a:gd name="connsiteX0" fmla="*/ 297389 w 309201"/>
                  <a:gd name="connsiteY0" fmla="*/ 0 h 335695"/>
                  <a:gd name="connsiteX1" fmla="*/ 254552 w 309201"/>
                  <a:gd name="connsiteY1" fmla="*/ 217584 h 335695"/>
                  <a:gd name="connsiteX2" fmla="*/ 89793 w 309201"/>
                  <a:gd name="connsiteY2" fmla="*/ 335695 h 335695"/>
                  <a:gd name="connsiteX3" fmla="*/ 0 w 309201"/>
                  <a:gd name="connsiteY3" fmla="*/ 217996 h 335695"/>
                  <a:gd name="connsiteX4" fmla="*/ 153431 w 309201"/>
                  <a:gd name="connsiteY4" fmla="*/ 70949 h 335695"/>
                  <a:gd name="connsiteX5" fmla="*/ 297389 w 309201"/>
                  <a:gd name="connsiteY5" fmla="*/ 0 h 335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201" h="335695">
                    <a:moveTo>
                      <a:pt x="297389" y="0"/>
                    </a:moveTo>
                    <a:cubicBezTo>
                      <a:pt x="324060" y="56533"/>
                      <a:pt x="303774" y="175571"/>
                      <a:pt x="254552" y="217584"/>
                    </a:cubicBezTo>
                    <a:cubicBezTo>
                      <a:pt x="202472" y="260772"/>
                      <a:pt x="147417" y="300242"/>
                      <a:pt x="89793" y="335695"/>
                    </a:cubicBezTo>
                    <a:lnTo>
                      <a:pt x="0" y="217996"/>
                    </a:lnTo>
                    <a:cubicBezTo>
                      <a:pt x="0" y="217996"/>
                      <a:pt x="95560" y="124702"/>
                      <a:pt x="153431" y="70949"/>
                    </a:cubicBezTo>
                    <a:cubicBezTo>
                      <a:pt x="192792" y="32787"/>
                      <a:pt x="243152" y="7970"/>
                      <a:pt x="29738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068DF18-450A-9A21-98B3-B7776F07A0B8}"/>
                  </a:ext>
                </a:extLst>
              </p:cNvPr>
              <p:cNvSpPr/>
              <p:nvPr/>
            </p:nvSpPr>
            <p:spPr>
              <a:xfrm>
                <a:off x="6438519" y="2920345"/>
                <a:ext cx="309201" cy="335695"/>
              </a:xfrm>
              <a:custGeom>
                <a:avLst/>
                <a:gdLst>
                  <a:gd name="connsiteX0" fmla="*/ 297389 w 309201"/>
                  <a:gd name="connsiteY0" fmla="*/ 0 h 335695"/>
                  <a:gd name="connsiteX1" fmla="*/ 254552 w 309201"/>
                  <a:gd name="connsiteY1" fmla="*/ 217584 h 335695"/>
                  <a:gd name="connsiteX2" fmla="*/ 89793 w 309201"/>
                  <a:gd name="connsiteY2" fmla="*/ 335695 h 335695"/>
                  <a:gd name="connsiteX3" fmla="*/ 0 w 309201"/>
                  <a:gd name="connsiteY3" fmla="*/ 217996 h 335695"/>
                  <a:gd name="connsiteX4" fmla="*/ 153431 w 309201"/>
                  <a:gd name="connsiteY4" fmla="*/ 70949 h 335695"/>
                  <a:gd name="connsiteX5" fmla="*/ 297389 w 309201"/>
                  <a:gd name="connsiteY5" fmla="*/ 0 h 335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201" h="335695">
                    <a:moveTo>
                      <a:pt x="297389" y="0"/>
                    </a:moveTo>
                    <a:cubicBezTo>
                      <a:pt x="324060" y="56533"/>
                      <a:pt x="303774" y="175571"/>
                      <a:pt x="254552" y="217584"/>
                    </a:cubicBezTo>
                    <a:cubicBezTo>
                      <a:pt x="202472" y="260772"/>
                      <a:pt x="147417" y="300242"/>
                      <a:pt x="89793" y="335695"/>
                    </a:cubicBezTo>
                    <a:lnTo>
                      <a:pt x="0" y="217996"/>
                    </a:lnTo>
                    <a:cubicBezTo>
                      <a:pt x="0" y="217996"/>
                      <a:pt x="95560" y="124702"/>
                      <a:pt x="153431" y="70949"/>
                    </a:cubicBezTo>
                    <a:cubicBezTo>
                      <a:pt x="192792" y="32787"/>
                      <a:pt x="243152" y="7970"/>
                      <a:pt x="297389" y="0"/>
                    </a:cubicBezTo>
                    <a:close/>
                  </a:path>
                </a:pathLst>
              </a:custGeom>
              <a:solidFill>
                <a:schemeClr val="tx2">
                  <a:alpha val="40000"/>
                </a:scheme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000262C4-5625-6D0A-8E47-DFF7631FD2E1}"/>
                  </a:ext>
                </a:extLst>
              </p:cNvPr>
              <p:cNvSpPr/>
              <p:nvPr/>
            </p:nvSpPr>
            <p:spPr>
              <a:xfrm>
                <a:off x="10174213" y="5209459"/>
                <a:ext cx="341050" cy="2574"/>
              </a:xfrm>
              <a:custGeom>
                <a:avLst/>
                <a:gdLst>
                  <a:gd name="connsiteX0" fmla="*/ 0 w 341050"/>
                  <a:gd name="connsiteY0" fmla="*/ 0 h 2574"/>
                  <a:gd name="connsiteX1" fmla="*/ 341050 w 341050"/>
                  <a:gd name="connsiteY1" fmla="*/ 0 h 2574"/>
                  <a:gd name="connsiteX2" fmla="*/ 341050 w 341050"/>
                  <a:gd name="connsiteY2" fmla="*/ 2574 h 2574"/>
                  <a:gd name="connsiteX3" fmla="*/ 0 w 341050"/>
                  <a:gd name="connsiteY3" fmla="*/ 2574 h 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050" h="2574">
                    <a:moveTo>
                      <a:pt x="0" y="0"/>
                    </a:moveTo>
                    <a:lnTo>
                      <a:pt x="341050" y="0"/>
                    </a:lnTo>
                    <a:lnTo>
                      <a:pt x="341050" y="2574"/>
                    </a:lnTo>
                    <a:lnTo>
                      <a:pt x="0" y="2574"/>
                    </a:lnTo>
                    <a:close/>
                  </a:path>
                </a:pathLst>
              </a:custGeom>
              <a:solidFill>
                <a:srgbClr val="EBEBEB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6BF73CCC-3BA3-58D3-0E74-A86A75044AD3}"/>
                  </a:ext>
                </a:extLst>
              </p:cNvPr>
              <p:cNvSpPr/>
              <p:nvPr/>
            </p:nvSpPr>
            <p:spPr>
              <a:xfrm>
                <a:off x="9203682" y="5237468"/>
                <a:ext cx="89484" cy="2574"/>
              </a:xfrm>
              <a:custGeom>
                <a:avLst/>
                <a:gdLst>
                  <a:gd name="connsiteX0" fmla="*/ 0 w 89484"/>
                  <a:gd name="connsiteY0" fmla="*/ 0 h 2574"/>
                  <a:gd name="connsiteX1" fmla="*/ 89485 w 89484"/>
                  <a:gd name="connsiteY1" fmla="*/ 0 h 2574"/>
                  <a:gd name="connsiteX2" fmla="*/ 89485 w 89484"/>
                  <a:gd name="connsiteY2" fmla="*/ 2574 h 2574"/>
                  <a:gd name="connsiteX3" fmla="*/ 0 w 89484"/>
                  <a:gd name="connsiteY3" fmla="*/ 2574 h 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84" h="2574">
                    <a:moveTo>
                      <a:pt x="0" y="0"/>
                    </a:moveTo>
                    <a:lnTo>
                      <a:pt x="89485" y="0"/>
                    </a:lnTo>
                    <a:lnTo>
                      <a:pt x="89485" y="2574"/>
                    </a:lnTo>
                    <a:lnTo>
                      <a:pt x="0" y="2574"/>
                    </a:lnTo>
                    <a:close/>
                  </a:path>
                </a:pathLst>
              </a:custGeom>
              <a:solidFill>
                <a:srgbClr val="EBEBEB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83E506B-7AE1-56C5-02F7-773C737705DE}"/>
                  </a:ext>
                </a:extLst>
              </p:cNvPr>
              <p:cNvSpPr/>
              <p:nvPr/>
            </p:nvSpPr>
            <p:spPr>
              <a:xfrm>
                <a:off x="9966308" y="5113899"/>
                <a:ext cx="197607" cy="2574"/>
              </a:xfrm>
              <a:custGeom>
                <a:avLst/>
                <a:gdLst>
                  <a:gd name="connsiteX0" fmla="*/ 0 w 197607"/>
                  <a:gd name="connsiteY0" fmla="*/ 0 h 2574"/>
                  <a:gd name="connsiteX1" fmla="*/ 197607 w 197607"/>
                  <a:gd name="connsiteY1" fmla="*/ 0 h 2574"/>
                  <a:gd name="connsiteX2" fmla="*/ 197607 w 197607"/>
                  <a:gd name="connsiteY2" fmla="*/ 2574 h 2574"/>
                  <a:gd name="connsiteX3" fmla="*/ 0 w 197607"/>
                  <a:gd name="connsiteY3" fmla="*/ 2574 h 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607" h="2574">
                    <a:moveTo>
                      <a:pt x="0" y="0"/>
                    </a:moveTo>
                    <a:lnTo>
                      <a:pt x="197607" y="0"/>
                    </a:lnTo>
                    <a:lnTo>
                      <a:pt x="197607" y="2574"/>
                    </a:lnTo>
                    <a:lnTo>
                      <a:pt x="0" y="2574"/>
                    </a:lnTo>
                    <a:close/>
                  </a:path>
                </a:pathLst>
              </a:custGeom>
              <a:solidFill>
                <a:srgbClr val="EBEBEB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DE35D28-E0CD-8422-28B5-64EC1B292C64}"/>
                  </a:ext>
                </a:extLst>
              </p:cNvPr>
              <p:cNvSpPr/>
              <p:nvPr/>
            </p:nvSpPr>
            <p:spPr>
              <a:xfrm>
                <a:off x="6422661" y="5131199"/>
                <a:ext cx="444745" cy="2574"/>
              </a:xfrm>
              <a:custGeom>
                <a:avLst/>
                <a:gdLst>
                  <a:gd name="connsiteX0" fmla="*/ 0 w 444745"/>
                  <a:gd name="connsiteY0" fmla="*/ 0 h 2574"/>
                  <a:gd name="connsiteX1" fmla="*/ 444745 w 444745"/>
                  <a:gd name="connsiteY1" fmla="*/ 0 h 2574"/>
                  <a:gd name="connsiteX2" fmla="*/ 444745 w 444745"/>
                  <a:gd name="connsiteY2" fmla="*/ 2575 h 2574"/>
                  <a:gd name="connsiteX3" fmla="*/ 0 w 444745"/>
                  <a:gd name="connsiteY3" fmla="*/ 2575 h 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745" h="2574">
                    <a:moveTo>
                      <a:pt x="0" y="0"/>
                    </a:moveTo>
                    <a:lnTo>
                      <a:pt x="444745" y="0"/>
                    </a:lnTo>
                    <a:lnTo>
                      <a:pt x="444745" y="2575"/>
                    </a:lnTo>
                    <a:lnTo>
                      <a:pt x="0" y="2575"/>
                    </a:lnTo>
                    <a:close/>
                  </a:path>
                </a:pathLst>
              </a:custGeom>
              <a:solidFill>
                <a:srgbClr val="EBEBEB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4BBF935-B244-7754-D999-94192C476283}"/>
                  </a:ext>
                </a:extLst>
              </p:cNvPr>
              <p:cNvSpPr/>
              <p:nvPr/>
            </p:nvSpPr>
            <p:spPr>
              <a:xfrm>
                <a:off x="6959156" y="5131199"/>
                <a:ext cx="65182" cy="2574"/>
              </a:xfrm>
              <a:custGeom>
                <a:avLst/>
                <a:gdLst>
                  <a:gd name="connsiteX0" fmla="*/ 0 w 65182"/>
                  <a:gd name="connsiteY0" fmla="*/ 0 h 2574"/>
                  <a:gd name="connsiteX1" fmla="*/ 65183 w 65182"/>
                  <a:gd name="connsiteY1" fmla="*/ 0 h 2574"/>
                  <a:gd name="connsiteX2" fmla="*/ 65183 w 65182"/>
                  <a:gd name="connsiteY2" fmla="*/ 2575 h 2574"/>
                  <a:gd name="connsiteX3" fmla="*/ 0 w 65182"/>
                  <a:gd name="connsiteY3" fmla="*/ 2575 h 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182" h="2574">
                    <a:moveTo>
                      <a:pt x="0" y="0"/>
                    </a:moveTo>
                    <a:lnTo>
                      <a:pt x="65183" y="0"/>
                    </a:lnTo>
                    <a:lnTo>
                      <a:pt x="65183" y="2575"/>
                    </a:lnTo>
                    <a:lnTo>
                      <a:pt x="0" y="2575"/>
                    </a:lnTo>
                    <a:close/>
                  </a:path>
                </a:pathLst>
              </a:custGeom>
              <a:solidFill>
                <a:srgbClr val="EBEBEB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10FCDD2-D382-A76F-688C-F979989AD703}"/>
                  </a:ext>
                </a:extLst>
              </p:cNvPr>
              <p:cNvSpPr/>
              <p:nvPr/>
            </p:nvSpPr>
            <p:spPr>
              <a:xfrm>
                <a:off x="7236259" y="5174654"/>
                <a:ext cx="964661" cy="2574"/>
              </a:xfrm>
              <a:custGeom>
                <a:avLst/>
                <a:gdLst>
                  <a:gd name="connsiteX0" fmla="*/ 0 w 964661"/>
                  <a:gd name="connsiteY0" fmla="*/ 0 h 2574"/>
                  <a:gd name="connsiteX1" fmla="*/ 964661 w 964661"/>
                  <a:gd name="connsiteY1" fmla="*/ 0 h 2574"/>
                  <a:gd name="connsiteX2" fmla="*/ 964661 w 964661"/>
                  <a:gd name="connsiteY2" fmla="*/ 2574 h 2574"/>
                  <a:gd name="connsiteX3" fmla="*/ 0 w 964661"/>
                  <a:gd name="connsiteY3" fmla="*/ 2574 h 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4661" h="2574">
                    <a:moveTo>
                      <a:pt x="0" y="0"/>
                    </a:moveTo>
                    <a:lnTo>
                      <a:pt x="964661" y="0"/>
                    </a:lnTo>
                    <a:lnTo>
                      <a:pt x="964661" y="2574"/>
                    </a:lnTo>
                    <a:lnTo>
                      <a:pt x="0" y="2574"/>
                    </a:lnTo>
                    <a:close/>
                  </a:path>
                </a:pathLst>
              </a:custGeom>
              <a:solidFill>
                <a:srgbClr val="EBEBEB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872FC63-435B-0787-6334-C830B041CC26}"/>
                  </a:ext>
                </a:extLst>
              </p:cNvPr>
              <p:cNvSpPr/>
              <p:nvPr/>
            </p:nvSpPr>
            <p:spPr>
              <a:xfrm>
                <a:off x="7886952" y="2783699"/>
                <a:ext cx="294608" cy="167023"/>
              </a:xfrm>
              <a:custGeom>
                <a:avLst/>
                <a:gdLst>
                  <a:gd name="connsiteX0" fmla="*/ 290284 w 294608"/>
                  <a:gd name="connsiteY0" fmla="*/ 0 h 167023"/>
                  <a:gd name="connsiteX1" fmla="*/ 294609 w 294608"/>
                  <a:gd name="connsiteY1" fmla="*/ 0 h 167023"/>
                  <a:gd name="connsiteX2" fmla="*/ 294609 w 294608"/>
                  <a:gd name="connsiteY2" fmla="*/ 167024 h 167023"/>
                  <a:gd name="connsiteX3" fmla="*/ 290284 w 294608"/>
                  <a:gd name="connsiteY3" fmla="*/ 167024 h 167023"/>
                  <a:gd name="connsiteX4" fmla="*/ 4325 w 294608"/>
                  <a:gd name="connsiteY4" fmla="*/ 167024 h 167023"/>
                  <a:gd name="connsiteX5" fmla="*/ 0 w 294608"/>
                  <a:gd name="connsiteY5" fmla="*/ 167024 h 167023"/>
                  <a:gd name="connsiteX6" fmla="*/ 0 w 294608"/>
                  <a:gd name="connsiteY6" fmla="*/ 0 h 167023"/>
                  <a:gd name="connsiteX7" fmla="*/ 4325 w 294608"/>
                  <a:gd name="connsiteY7" fmla="*/ 0 h 167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4608" h="167023">
                    <a:moveTo>
                      <a:pt x="290284" y="0"/>
                    </a:moveTo>
                    <a:cubicBezTo>
                      <a:pt x="292673" y="0"/>
                      <a:pt x="294609" y="0"/>
                      <a:pt x="294609" y="0"/>
                    </a:cubicBezTo>
                    <a:lnTo>
                      <a:pt x="294609" y="167024"/>
                    </a:lnTo>
                    <a:cubicBezTo>
                      <a:pt x="294609" y="167024"/>
                      <a:pt x="292673" y="167024"/>
                      <a:pt x="290284" y="167024"/>
                    </a:cubicBezTo>
                    <a:lnTo>
                      <a:pt x="4325" y="167024"/>
                    </a:lnTo>
                    <a:cubicBezTo>
                      <a:pt x="1936" y="167024"/>
                      <a:pt x="0" y="167024"/>
                      <a:pt x="0" y="167024"/>
                    </a:cubicBezTo>
                    <a:lnTo>
                      <a:pt x="0" y="0"/>
                    </a:lnTo>
                    <a:cubicBezTo>
                      <a:pt x="0" y="0"/>
                      <a:pt x="1936" y="0"/>
                      <a:pt x="4325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9DEDF20A-3AD0-0438-8F1A-45DE85437724}"/>
                  </a:ext>
                </a:extLst>
              </p:cNvPr>
              <p:cNvSpPr/>
              <p:nvPr/>
            </p:nvSpPr>
            <p:spPr>
              <a:xfrm>
                <a:off x="8329020" y="2783699"/>
                <a:ext cx="294608" cy="167023"/>
              </a:xfrm>
              <a:custGeom>
                <a:avLst/>
                <a:gdLst>
                  <a:gd name="connsiteX0" fmla="*/ 290284 w 294608"/>
                  <a:gd name="connsiteY0" fmla="*/ 0 h 167023"/>
                  <a:gd name="connsiteX1" fmla="*/ 294609 w 294608"/>
                  <a:gd name="connsiteY1" fmla="*/ 0 h 167023"/>
                  <a:gd name="connsiteX2" fmla="*/ 294609 w 294608"/>
                  <a:gd name="connsiteY2" fmla="*/ 167024 h 167023"/>
                  <a:gd name="connsiteX3" fmla="*/ 290284 w 294608"/>
                  <a:gd name="connsiteY3" fmla="*/ 167024 h 167023"/>
                  <a:gd name="connsiteX4" fmla="*/ 4325 w 294608"/>
                  <a:gd name="connsiteY4" fmla="*/ 167024 h 167023"/>
                  <a:gd name="connsiteX5" fmla="*/ 0 w 294608"/>
                  <a:gd name="connsiteY5" fmla="*/ 167024 h 167023"/>
                  <a:gd name="connsiteX6" fmla="*/ 0 w 294608"/>
                  <a:gd name="connsiteY6" fmla="*/ 0 h 167023"/>
                  <a:gd name="connsiteX7" fmla="*/ 4325 w 294608"/>
                  <a:gd name="connsiteY7" fmla="*/ 0 h 167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4608" h="167023">
                    <a:moveTo>
                      <a:pt x="290284" y="0"/>
                    </a:moveTo>
                    <a:cubicBezTo>
                      <a:pt x="292673" y="0"/>
                      <a:pt x="294609" y="0"/>
                      <a:pt x="294609" y="0"/>
                    </a:cubicBezTo>
                    <a:lnTo>
                      <a:pt x="294609" y="167024"/>
                    </a:lnTo>
                    <a:cubicBezTo>
                      <a:pt x="294609" y="167024"/>
                      <a:pt x="292673" y="167024"/>
                      <a:pt x="290284" y="167024"/>
                    </a:cubicBezTo>
                    <a:lnTo>
                      <a:pt x="4325" y="167024"/>
                    </a:lnTo>
                    <a:cubicBezTo>
                      <a:pt x="1936" y="167024"/>
                      <a:pt x="0" y="167024"/>
                      <a:pt x="0" y="167024"/>
                    </a:cubicBezTo>
                    <a:lnTo>
                      <a:pt x="0" y="0"/>
                    </a:lnTo>
                    <a:cubicBezTo>
                      <a:pt x="0" y="0"/>
                      <a:pt x="1936" y="0"/>
                      <a:pt x="4325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8E36AFB-1688-2A5A-439E-FB894D873B91}"/>
                  </a:ext>
                </a:extLst>
              </p:cNvPr>
              <p:cNvSpPr/>
              <p:nvPr/>
            </p:nvSpPr>
            <p:spPr>
              <a:xfrm>
                <a:off x="8746271" y="2783699"/>
                <a:ext cx="294608" cy="167023"/>
              </a:xfrm>
              <a:custGeom>
                <a:avLst/>
                <a:gdLst>
                  <a:gd name="connsiteX0" fmla="*/ 290284 w 294608"/>
                  <a:gd name="connsiteY0" fmla="*/ 0 h 167023"/>
                  <a:gd name="connsiteX1" fmla="*/ 294609 w 294608"/>
                  <a:gd name="connsiteY1" fmla="*/ 0 h 167023"/>
                  <a:gd name="connsiteX2" fmla="*/ 294609 w 294608"/>
                  <a:gd name="connsiteY2" fmla="*/ 167024 h 167023"/>
                  <a:gd name="connsiteX3" fmla="*/ 290284 w 294608"/>
                  <a:gd name="connsiteY3" fmla="*/ 167024 h 167023"/>
                  <a:gd name="connsiteX4" fmla="*/ 4325 w 294608"/>
                  <a:gd name="connsiteY4" fmla="*/ 167024 h 167023"/>
                  <a:gd name="connsiteX5" fmla="*/ 0 w 294608"/>
                  <a:gd name="connsiteY5" fmla="*/ 167024 h 167023"/>
                  <a:gd name="connsiteX6" fmla="*/ 0 w 294608"/>
                  <a:gd name="connsiteY6" fmla="*/ 0 h 167023"/>
                  <a:gd name="connsiteX7" fmla="*/ 4325 w 294608"/>
                  <a:gd name="connsiteY7" fmla="*/ 0 h 167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4608" h="167023">
                    <a:moveTo>
                      <a:pt x="290284" y="0"/>
                    </a:moveTo>
                    <a:cubicBezTo>
                      <a:pt x="292673" y="0"/>
                      <a:pt x="294609" y="0"/>
                      <a:pt x="294609" y="0"/>
                    </a:cubicBezTo>
                    <a:lnTo>
                      <a:pt x="294609" y="167024"/>
                    </a:lnTo>
                    <a:cubicBezTo>
                      <a:pt x="294609" y="167024"/>
                      <a:pt x="292673" y="167024"/>
                      <a:pt x="290284" y="167024"/>
                    </a:cubicBezTo>
                    <a:lnTo>
                      <a:pt x="4325" y="167024"/>
                    </a:lnTo>
                    <a:cubicBezTo>
                      <a:pt x="1936" y="167024"/>
                      <a:pt x="0" y="167024"/>
                      <a:pt x="0" y="167024"/>
                    </a:cubicBezTo>
                    <a:lnTo>
                      <a:pt x="0" y="0"/>
                    </a:lnTo>
                    <a:cubicBezTo>
                      <a:pt x="0" y="0"/>
                      <a:pt x="1936" y="0"/>
                      <a:pt x="4325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31CBF47-87FC-9E3C-BA25-DD95E93C4512}"/>
                  </a:ext>
                </a:extLst>
              </p:cNvPr>
              <p:cNvSpPr/>
              <p:nvPr/>
            </p:nvSpPr>
            <p:spPr>
              <a:xfrm>
                <a:off x="6903859" y="2874522"/>
                <a:ext cx="95045" cy="87527"/>
              </a:xfrm>
              <a:custGeom>
                <a:avLst/>
                <a:gdLst>
                  <a:gd name="connsiteX0" fmla="*/ 86086 w 95045"/>
                  <a:gd name="connsiteY0" fmla="*/ 0 h 87527"/>
                  <a:gd name="connsiteX1" fmla="*/ 95045 w 95045"/>
                  <a:gd name="connsiteY1" fmla="*/ 0 h 87527"/>
                  <a:gd name="connsiteX2" fmla="*/ 95045 w 95045"/>
                  <a:gd name="connsiteY2" fmla="*/ 87528 h 87527"/>
                  <a:gd name="connsiteX3" fmla="*/ 86086 w 95045"/>
                  <a:gd name="connsiteY3" fmla="*/ 87528 h 87527"/>
                  <a:gd name="connsiteX4" fmla="*/ 8959 w 95045"/>
                  <a:gd name="connsiteY4" fmla="*/ 87528 h 87527"/>
                  <a:gd name="connsiteX5" fmla="*/ 0 w 95045"/>
                  <a:gd name="connsiteY5" fmla="*/ 87528 h 87527"/>
                  <a:gd name="connsiteX6" fmla="*/ 0 w 95045"/>
                  <a:gd name="connsiteY6" fmla="*/ 0 h 87527"/>
                  <a:gd name="connsiteX7" fmla="*/ 8959 w 95045"/>
                  <a:gd name="connsiteY7" fmla="*/ 0 h 8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045" h="87527">
                    <a:moveTo>
                      <a:pt x="86086" y="0"/>
                    </a:moveTo>
                    <a:cubicBezTo>
                      <a:pt x="91034" y="0"/>
                      <a:pt x="95045" y="0"/>
                      <a:pt x="95045" y="0"/>
                    </a:cubicBezTo>
                    <a:lnTo>
                      <a:pt x="95045" y="87528"/>
                    </a:lnTo>
                    <a:cubicBezTo>
                      <a:pt x="95045" y="87528"/>
                      <a:pt x="91034" y="87528"/>
                      <a:pt x="86086" y="87528"/>
                    </a:cubicBezTo>
                    <a:lnTo>
                      <a:pt x="8959" y="87528"/>
                    </a:lnTo>
                    <a:cubicBezTo>
                      <a:pt x="4011" y="87528"/>
                      <a:pt x="0" y="87528"/>
                      <a:pt x="0" y="87528"/>
                    </a:cubicBezTo>
                    <a:lnTo>
                      <a:pt x="0" y="0"/>
                    </a:lnTo>
                    <a:cubicBezTo>
                      <a:pt x="0" y="0"/>
                      <a:pt x="4011" y="0"/>
                      <a:pt x="8959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FD362440-ECF1-F7E2-62B7-BB4CB356B13D}"/>
                  </a:ext>
                </a:extLst>
              </p:cNvPr>
              <p:cNvSpPr/>
              <p:nvPr/>
            </p:nvSpPr>
            <p:spPr>
              <a:xfrm>
                <a:off x="9715566" y="4442714"/>
                <a:ext cx="691471" cy="449687"/>
              </a:xfrm>
              <a:custGeom>
                <a:avLst/>
                <a:gdLst>
                  <a:gd name="connsiteX0" fmla="*/ 0 w 691471"/>
                  <a:gd name="connsiteY0" fmla="*/ 0 h 449687"/>
                  <a:gd name="connsiteX1" fmla="*/ 691471 w 691471"/>
                  <a:gd name="connsiteY1" fmla="*/ 0 h 449687"/>
                  <a:gd name="connsiteX2" fmla="*/ 691471 w 691471"/>
                  <a:gd name="connsiteY2" fmla="*/ 449688 h 449687"/>
                  <a:gd name="connsiteX3" fmla="*/ 0 w 691471"/>
                  <a:gd name="connsiteY3" fmla="*/ 449688 h 449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1471" h="449687">
                    <a:moveTo>
                      <a:pt x="0" y="0"/>
                    </a:moveTo>
                    <a:lnTo>
                      <a:pt x="691471" y="0"/>
                    </a:lnTo>
                    <a:lnTo>
                      <a:pt x="691471" y="449688"/>
                    </a:lnTo>
                    <a:lnTo>
                      <a:pt x="0" y="449688"/>
                    </a:lnTo>
                    <a:close/>
                  </a:path>
                </a:pathLst>
              </a:custGeom>
              <a:solidFill>
                <a:srgbClr val="F5F5F5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C5D02E6-B86D-8607-581B-B012BC4E9C0E}"/>
                  </a:ext>
                </a:extLst>
              </p:cNvPr>
              <p:cNvSpPr/>
              <p:nvPr/>
            </p:nvSpPr>
            <p:spPr>
              <a:xfrm>
                <a:off x="9740795" y="4527050"/>
                <a:ext cx="640807" cy="342903"/>
              </a:xfrm>
              <a:custGeom>
                <a:avLst/>
                <a:gdLst>
                  <a:gd name="connsiteX0" fmla="*/ 0 w 640807"/>
                  <a:gd name="connsiteY0" fmla="*/ 0 h 342903"/>
                  <a:gd name="connsiteX1" fmla="*/ 640808 w 640807"/>
                  <a:gd name="connsiteY1" fmla="*/ 0 h 342903"/>
                  <a:gd name="connsiteX2" fmla="*/ 640808 w 640807"/>
                  <a:gd name="connsiteY2" fmla="*/ 342904 h 342903"/>
                  <a:gd name="connsiteX3" fmla="*/ 0 w 640807"/>
                  <a:gd name="connsiteY3" fmla="*/ 342904 h 342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807" h="342903">
                    <a:moveTo>
                      <a:pt x="0" y="0"/>
                    </a:moveTo>
                    <a:lnTo>
                      <a:pt x="640808" y="0"/>
                    </a:lnTo>
                    <a:lnTo>
                      <a:pt x="640808" y="342904"/>
                    </a:lnTo>
                    <a:lnTo>
                      <a:pt x="0" y="342904"/>
                    </a:lnTo>
                    <a:close/>
                  </a:path>
                </a:pathLst>
              </a:custGeom>
              <a:solidFill>
                <a:srgbClr val="E0E0E0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3CE46B4F-CC86-B244-7684-4230BD90D9E5}"/>
                  </a:ext>
                </a:extLst>
              </p:cNvPr>
              <p:cNvSpPr/>
              <p:nvPr/>
            </p:nvSpPr>
            <p:spPr>
              <a:xfrm>
                <a:off x="9793003" y="4578331"/>
                <a:ext cx="474092" cy="14725"/>
              </a:xfrm>
              <a:custGeom>
                <a:avLst/>
                <a:gdLst>
                  <a:gd name="connsiteX0" fmla="*/ 0 w 474092"/>
                  <a:gd name="connsiteY0" fmla="*/ 0 h 14725"/>
                  <a:gd name="connsiteX1" fmla="*/ 474093 w 474092"/>
                  <a:gd name="connsiteY1" fmla="*/ 0 h 14725"/>
                  <a:gd name="connsiteX2" fmla="*/ 474093 w 474092"/>
                  <a:gd name="connsiteY2" fmla="*/ 14725 h 14725"/>
                  <a:gd name="connsiteX3" fmla="*/ 0 w 474092"/>
                  <a:gd name="connsiteY3" fmla="*/ 14725 h 1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4092" h="14725">
                    <a:moveTo>
                      <a:pt x="0" y="0"/>
                    </a:moveTo>
                    <a:lnTo>
                      <a:pt x="474093" y="0"/>
                    </a:lnTo>
                    <a:lnTo>
                      <a:pt x="474093" y="14725"/>
                    </a:lnTo>
                    <a:lnTo>
                      <a:pt x="0" y="14725"/>
                    </a:lnTo>
                    <a:close/>
                  </a:path>
                </a:pathLst>
              </a:custGeom>
              <a:solidFill>
                <a:srgbClr val="F5F5F5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954A2696-2A60-B60C-1231-CC16FA77B652}"/>
                  </a:ext>
                </a:extLst>
              </p:cNvPr>
              <p:cNvSpPr/>
              <p:nvPr/>
            </p:nvSpPr>
            <p:spPr>
              <a:xfrm>
                <a:off x="9793003" y="4623434"/>
                <a:ext cx="227469" cy="14725"/>
              </a:xfrm>
              <a:custGeom>
                <a:avLst/>
                <a:gdLst>
                  <a:gd name="connsiteX0" fmla="*/ 0 w 227469"/>
                  <a:gd name="connsiteY0" fmla="*/ 0 h 14725"/>
                  <a:gd name="connsiteX1" fmla="*/ 227470 w 227469"/>
                  <a:gd name="connsiteY1" fmla="*/ 0 h 14725"/>
                  <a:gd name="connsiteX2" fmla="*/ 227470 w 227469"/>
                  <a:gd name="connsiteY2" fmla="*/ 14725 h 14725"/>
                  <a:gd name="connsiteX3" fmla="*/ 0 w 227469"/>
                  <a:gd name="connsiteY3" fmla="*/ 14725 h 1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469" h="14725">
                    <a:moveTo>
                      <a:pt x="0" y="0"/>
                    </a:moveTo>
                    <a:lnTo>
                      <a:pt x="227470" y="0"/>
                    </a:lnTo>
                    <a:lnTo>
                      <a:pt x="227470" y="14725"/>
                    </a:lnTo>
                    <a:lnTo>
                      <a:pt x="0" y="14725"/>
                    </a:lnTo>
                    <a:close/>
                  </a:path>
                </a:pathLst>
              </a:custGeom>
              <a:solidFill>
                <a:srgbClr val="F5F5F5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3E6A9D2-285A-1688-B385-BF782112F65A}"/>
                  </a:ext>
                </a:extLst>
              </p:cNvPr>
              <p:cNvSpPr/>
              <p:nvPr/>
            </p:nvSpPr>
            <p:spPr>
              <a:xfrm>
                <a:off x="9793003" y="4668639"/>
                <a:ext cx="286473" cy="14725"/>
              </a:xfrm>
              <a:custGeom>
                <a:avLst/>
                <a:gdLst>
                  <a:gd name="connsiteX0" fmla="*/ 0 w 286473"/>
                  <a:gd name="connsiteY0" fmla="*/ 0 h 14725"/>
                  <a:gd name="connsiteX1" fmla="*/ 286474 w 286473"/>
                  <a:gd name="connsiteY1" fmla="*/ 0 h 14725"/>
                  <a:gd name="connsiteX2" fmla="*/ 286474 w 286473"/>
                  <a:gd name="connsiteY2" fmla="*/ 14725 h 14725"/>
                  <a:gd name="connsiteX3" fmla="*/ 0 w 286473"/>
                  <a:gd name="connsiteY3" fmla="*/ 14725 h 1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473" h="14725">
                    <a:moveTo>
                      <a:pt x="0" y="0"/>
                    </a:moveTo>
                    <a:lnTo>
                      <a:pt x="286474" y="0"/>
                    </a:lnTo>
                    <a:lnTo>
                      <a:pt x="286474" y="14725"/>
                    </a:lnTo>
                    <a:lnTo>
                      <a:pt x="0" y="14725"/>
                    </a:lnTo>
                    <a:close/>
                  </a:path>
                </a:pathLst>
              </a:custGeom>
              <a:solidFill>
                <a:srgbClr val="F5F5F5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2B88FC92-8E85-E066-A5FA-7442C562DBC3}"/>
                  </a:ext>
                </a:extLst>
              </p:cNvPr>
              <p:cNvSpPr/>
              <p:nvPr/>
            </p:nvSpPr>
            <p:spPr>
              <a:xfrm>
                <a:off x="9793003" y="4713845"/>
                <a:ext cx="100914" cy="14725"/>
              </a:xfrm>
              <a:custGeom>
                <a:avLst/>
                <a:gdLst>
                  <a:gd name="connsiteX0" fmla="*/ 0 w 100914"/>
                  <a:gd name="connsiteY0" fmla="*/ 0 h 14725"/>
                  <a:gd name="connsiteX1" fmla="*/ 100915 w 100914"/>
                  <a:gd name="connsiteY1" fmla="*/ 0 h 14725"/>
                  <a:gd name="connsiteX2" fmla="*/ 100915 w 100914"/>
                  <a:gd name="connsiteY2" fmla="*/ 14725 h 14725"/>
                  <a:gd name="connsiteX3" fmla="*/ 0 w 100914"/>
                  <a:gd name="connsiteY3" fmla="*/ 14725 h 1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914" h="14725">
                    <a:moveTo>
                      <a:pt x="0" y="0"/>
                    </a:moveTo>
                    <a:lnTo>
                      <a:pt x="100915" y="0"/>
                    </a:lnTo>
                    <a:lnTo>
                      <a:pt x="100915" y="14725"/>
                    </a:lnTo>
                    <a:lnTo>
                      <a:pt x="0" y="14725"/>
                    </a:lnTo>
                    <a:close/>
                  </a:path>
                </a:pathLst>
              </a:custGeom>
              <a:solidFill>
                <a:srgbClr val="F5F5F5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AD603563-DA68-749E-88BF-2161CBEA9B40}"/>
                  </a:ext>
                </a:extLst>
              </p:cNvPr>
              <p:cNvSpPr/>
              <p:nvPr/>
            </p:nvSpPr>
            <p:spPr>
              <a:xfrm>
                <a:off x="9793003" y="4759051"/>
                <a:ext cx="65388" cy="14725"/>
              </a:xfrm>
              <a:custGeom>
                <a:avLst/>
                <a:gdLst>
                  <a:gd name="connsiteX0" fmla="*/ 0 w 65388"/>
                  <a:gd name="connsiteY0" fmla="*/ 0 h 14725"/>
                  <a:gd name="connsiteX1" fmla="*/ 65389 w 65388"/>
                  <a:gd name="connsiteY1" fmla="*/ 0 h 14725"/>
                  <a:gd name="connsiteX2" fmla="*/ 65389 w 65388"/>
                  <a:gd name="connsiteY2" fmla="*/ 14725 h 14725"/>
                  <a:gd name="connsiteX3" fmla="*/ 0 w 65388"/>
                  <a:gd name="connsiteY3" fmla="*/ 14725 h 1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388" h="14725">
                    <a:moveTo>
                      <a:pt x="0" y="0"/>
                    </a:moveTo>
                    <a:lnTo>
                      <a:pt x="65389" y="0"/>
                    </a:lnTo>
                    <a:lnTo>
                      <a:pt x="65389" y="14725"/>
                    </a:lnTo>
                    <a:lnTo>
                      <a:pt x="0" y="14725"/>
                    </a:lnTo>
                    <a:close/>
                  </a:path>
                </a:pathLst>
              </a:custGeom>
              <a:solidFill>
                <a:srgbClr val="F5F5F5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A77E486-BC58-A10F-A009-CE4AE30ED94C}"/>
                  </a:ext>
                </a:extLst>
              </p:cNvPr>
              <p:cNvSpPr/>
              <p:nvPr/>
            </p:nvSpPr>
            <p:spPr>
              <a:xfrm rot="21584400">
                <a:off x="6375456" y="4441282"/>
                <a:ext cx="492010" cy="303464"/>
              </a:xfrm>
              <a:custGeom>
                <a:avLst/>
                <a:gdLst>
                  <a:gd name="connsiteX0" fmla="*/ 0 w 492010"/>
                  <a:gd name="connsiteY0" fmla="*/ 0 h 303464"/>
                  <a:gd name="connsiteX1" fmla="*/ 492010 w 492010"/>
                  <a:gd name="connsiteY1" fmla="*/ 0 h 303464"/>
                  <a:gd name="connsiteX2" fmla="*/ 492010 w 492010"/>
                  <a:gd name="connsiteY2" fmla="*/ 303465 h 303464"/>
                  <a:gd name="connsiteX3" fmla="*/ 0 w 492010"/>
                  <a:gd name="connsiteY3" fmla="*/ 303465 h 3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2010" h="303464">
                    <a:moveTo>
                      <a:pt x="0" y="0"/>
                    </a:moveTo>
                    <a:lnTo>
                      <a:pt x="492010" y="0"/>
                    </a:lnTo>
                    <a:lnTo>
                      <a:pt x="492010" y="303465"/>
                    </a:lnTo>
                    <a:lnTo>
                      <a:pt x="0" y="303465"/>
                    </a:lnTo>
                    <a:close/>
                  </a:path>
                </a:pathLst>
              </a:custGeom>
              <a:solidFill>
                <a:srgbClr val="EBEBEB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87DD523-F057-3BB2-8943-C35BE9094C30}"/>
                  </a:ext>
                </a:extLst>
              </p:cNvPr>
              <p:cNvSpPr/>
              <p:nvPr/>
            </p:nvSpPr>
            <p:spPr>
              <a:xfrm>
                <a:off x="6463541" y="4516996"/>
                <a:ext cx="110323" cy="152570"/>
              </a:xfrm>
              <a:custGeom>
                <a:avLst/>
                <a:gdLst>
                  <a:gd name="connsiteX0" fmla="*/ 99988 w 110323"/>
                  <a:gd name="connsiteY0" fmla="*/ 152570 h 152570"/>
                  <a:gd name="connsiteX1" fmla="*/ 93913 w 110323"/>
                  <a:gd name="connsiteY1" fmla="*/ 150614 h 152570"/>
                  <a:gd name="connsiteX2" fmla="*/ 4222 w 110323"/>
                  <a:gd name="connsiteY2" fmla="*/ 85019 h 152570"/>
                  <a:gd name="connsiteX3" fmla="*/ 1 w 110323"/>
                  <a:gd name="connsiteY3" fmla="*/ 76782 h 152570"/>
                  <a:gd name="connsiteX4" fmla="*/ 4120 w 110323"/>
                  <a:gd name="connsiteY4" fmla="*/ 68441 h 152570"/>
                  <a:gd name="connsiteX5" fmla="*/ 93295 w 110323"/>
                  <a:gd name="connsiteY5" fmla="*/ 2022 h 152570"/>
                  <a:gd name="connsiteX6" fmla="*/ 107711 w 110323"/>
                  <a:gd name="connsiteY6" fmla="*/ 4185 h 152570"/>
                  <a:gd name="connsiteX7" fmla="*/ 105549 w 110323"/>
                  <a:gd name="connsiteY7" fmla="*/ 18601 h 152570"/>
                  <a:gd name="connsiteX8" fmla="*/ 27598 w 110323"/>
                  <a:gd name="connsiteY8" fmla="*/ 76678 h 152570"/>
                  <a:gd name="connsiteX9" fmla="*/ 106064 w 110323"/>
                  <a:gd name="connsiteY9" fmla="*/ 133932 h 152570"/>
                  <a:gd name="connsiteX10" fmla="*/ 108366 w 110323"/>
                  <a:gd name="connsiteY10" fmla="*/ 148307 h 152570"/>
                  <a:gd name="connsiteX11" fmla="*/ 99988 w 110323"/>
                  <a:gd name="connsiteY11" fmla="*/ 152570 h 15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323" h="152570">
                    <a:moveTo>
                      <a:pt x="99988" y="152570"/>
                    </a:moveTo>
                    <a:cubicBezTo>
                      <a:pt x="97807" y="152581"/>
                      <a:pt x="95680" y="151891"/>
                      <a:pt x="93913" y="150614"/>
                    </a:cubicBezTo>
                    <a:lnTo>
                      <a:pt x="4222" y="85019"/>
                    </a:lnTo>
                    <a:cubicBezTo>
                      <a:pt x="1590" y="83094"/>
                      <a:pt x="25" y="80046"/>
                      <a:pt x="1" y="76782"/>
                    </a:cubicBezTo>
                    <a:cubicBezTo>
                      <a:pt x="-32" y="73507"/>
                      <a:pt x="1498" y="70407"/>
                      <a:pt x="4120" y="68441"/>
                    </a:cubicBezTo>
                    <a:lnTo>
                      <a:pt x="93295" y="2022"/>
                    </a:lnTo>
                    <a:cubicBezTo>
                      <a:pt x="97873" y="-1366"/>
                      <a:pt x="104328" y="-398"/>
                      <a:pt x="107711" y="4185"/>
                    </a:cubicBezTo>
                    <a:cubicBezTo>
                      <a:pt x="111095" y="8767"/>
                      <a:pt x="110127" y="15213"/>
                      <a:pt x="105549" y="18601"/>
                    </a:cubicBezTo>
                    <a:lnTo>
                      <a:pt x="27598" y="76678"/>
                    </a:lnTo>
                    <a:lnTo>
                      <a:pt x="106064" y="133932"/>
                    </a:lnTo>
                    <a:cubicBezTo>
                      <a:pt x="110671" y="137268"/>
                      <a:pt x="111702" y="143704"/>
                      <a:pt x="108366" y="148307"/>
                    </a:cubicBezTo>
                    <a:cubicBezTo>
                      <a:pt x="106422" y="150995"/>
                      <a:pt x="103304" y="152581"/>
                      <a:pt x="99988" y="152570"/>
                    </a:cubicBezTo>
                    <a:close/>
                  </a:path>
                </a:pathLst>
              </a:custGeom>
              <a:solidFill>
                <a:srgbClr val="FAFAFA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1DC7670-5189-BD2C-4DE2-6B2ABD816975}"/>
                  </a:ext>
                </a:extLst>
              </p:cNvPr>
              <p:cNvSpPr/>
              <p:nvPr/>
            </p:nvSpPr>
            <p:spPr>
              <a:xfrm>
                <a:off x="6669221" y="4516481"/>
                <a:ext cx="110348" cy="152468"/>
              </a:xfrm>
              <a:custGeom>
                <a:avLst/>
                <a:gdLst>
                  <a:gd name="connsiteX0" fmla="*/ 10875 w 110348"/>
                  <a:gd name="connsiteY0" fmla="*/ 152467 h 152468"/>
                  <a:gd name="connsiteX1" fmla="*/ 2534 w 110348"/>
                  <a:gd name="connsiteY1" fmla="*/ 148348 h 152468"/>
                  <a:gd name="connsiteX2" fmla="*/ 4680 w 110348"/>
                  <a:gd name="connsiteY2" fmla="*/ 133942 h 152468"/>
                  <a:gd name="connsiteX3" fmla="*/ 4697 w 110348"/>
                  <a:gd name="connsiteY3" fmla="*/ 133932 h 152468"/>
                  <a:gd name="connsiteX4" fmla="*/ 82648 w 110348"/>
                  <a:gd name="connsiteY4" fmla="*/ 75855 h 152468"/>
                  <a:gd name="connsiteX5" fmla="*/ 4182 w 110348"/>
                  <a:gd name="connsiteY5" fmla="*/ 18601 h 152468"/>
                  <a:gd name="connsiteX6" fmla="*/ 2019 w 110348"/>
                  <a:gd name="connsiteY6" fmla="*/ 4185 h 152468"/>
                  <a:gd name="connsiteX7" fmla="*/ 16436 w 110348"/>
                  <a:gd name="connsiteY7" fmla="*/ 2022 h 152468"/>
                  <a:gd name="connsiteX8" fmla="*/ 106126 w 110348"/>
                  <a:gd name="connsiteY8" fmla="*/ 67514 h 152468"/>
                  <a:gd name="connsiteX9" fmla="*/ 110348 w 110348"/>
                  <a:gd name="connsiteY9" fmla="*/ 75855 h 152468"/>
                  <a:gd name="connsiteX10" fmla="*/ 106229 w 110348"/>
                  <a:gd name="connsiteY10" fmla="*/ 84092 h 152468"/>
                  <a:gd name="connsiteX11" fmla="*/ 17053 w 110348"/>
                  <a:gd name="connsiteY11" fmla="*/ 150511 h 152468"/>
                  <a:gd name="connsiteX12" fmla="*/ 10875 w 110348"/>
                  <a:gd name="connsiteY12" fmla="*/ 152467 h 152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348" h="152468">
                    <a:moveTo>
                      <a:pt x="10875" y="152467"/>
                    </a:moveTo>
                    <a:cubicBezTo>
                      <a:pt x="7597" y="152498"/>
                      <a:pt x="4501" y="150974"/>
                      <a:pt x="2534" y="148348"/>
                    </a:cubicBezTo>
                    <a:cubicBezTo>
                      <a:pt x="-851" y="143776"/>
                      <a:pt x="110" y="137330"/>
                      <a:pt x="4680" y="133942"/>
                    </a:cubicBezTo>
                    <a:cubicBezTo>
                      <a:pt x="4685" y="133942"/>
                      <a:pt x="4691" y="133932"/>
                      <a:pt x="4697" y="133932"/>
                    </a:cubicBezTo>
                    <a:lnTo>
                      <a:pt x="82648" y="75855"/>
                    </a:lnTo>
                    <a:lnTo>
                      <a:pt x="4182" y="18601"/>
                    </a:lnTo>
                    <a:cubicBezTo>
                      <a:pt x="-397" y="15213"/>
                      <a:pt x="-1365" y="8767"/>
                      <a:pt x="2019" y="4185"/>
                    </a:cubicBezTo>
                    <a:cubicBezTo>
                      <a:pt x="5403" y="-398"/>
                      <a:pt x="11857" y="-1366"/>
                      <a:pt x="16436" y="2022"/>
                    </a:cubicBezTo>
                    <a:lnTo>
                      <a:pt x="106126" y="67514"/>
                    </a:lnTo>
                    <a:cubicBezTo>
                      <a:pt x="108787" y="69460"/>
                      <a:pt x="110356" y="72559"/>
                      <a:pt x="110348" y="75855"/>
                    </a:cubicBezTo>
                    <a:cubicBezTo>
                      <a:pt x="110348" y="79098"/>
                      <a:pt x="108822" y="82146"/>
                      <a:pt x="106229" y="84092"/>
                    </a:cubicBezTo>
                    <a:lnTo>
                      <a:pt x="17053" y="150511"/>
                    </a:lnTo>
                    <a:cubicBezTo>
                      <a:pt x="15259" y="151808"/>
                      <a:pt x="13091" y="152498"/>
                      <a:pt x="10875" y="152467"/>
                    </a:cubicBezTo>
                    <a:close/>
                  </a:path>
                </a:pathLst>
              </a:custGeom>
              <a:solidFill>
                <a:srgbClr val="FAFAFA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7C6DCB1-593F-A228-AEF3-239C1A83945C}"/>
                  </a:ext>
                </a:extLst>
              </p:cNvPr>
              <p:cNvSpPr/>
              <p:nvPr/>
            </p:nvSpPr>
            <p:spPr>
              <a:xfrm>
                <a:off x="6588084" y="4516638"/>
                <a:ext cx="66847" cy="152825"/>
              </a:xfrm>
              <a:custGeom>
                <a:avLst/>
                <a:gdLst>
                  <a:gd name="connsiteX0" fmla="*/ 10251 w 66847"/>
                  <a:gd name="connsiteY0" fmla="*/ 152825 h 152825"/>
                  <a:gd name="connsiteX1" fmla="*/ 6853 w 66847"/>
                  <a:gd name="connsiteY1" fmla="*/ 152207 h 152825"/>
                  <a:gd name="connsiteX2" fmla="*/ 571 w 66847"/>
                  <a:gd name="connsiteY2" fmla="*/ 139130 h 152825"/>
                  <a:gd name="connsiteX3" fmla="*/ 46807 w 66847"/>
                  <a:gd name="connsiteY3" fmla="*/ 6911 h 152825"/>
                  <a:gd name="connsiteX4" fmla="*/ 59936 w 66847"/>
                  <a:gd name="connsiteY4" fmla="*/ 578 h 152825"/>
                  <a:gd name="connsiteX5" fmla="*/ 66269 w 66847"/>
                  <a:gd name="connsiteY5" fmla="*/ 13707 h 152825"/>
                  <a:gd name="connsiteX6" fmla="*/ 20033 w 66847"/>
                  <a:gd name="connsiteY6" fmla="*/ 145926 h 152825"/>
                  <a:gd name="connsiteX7" fmla="*/ 10251 w 66847"/>
                  <a:gd name="connsiteY7" fmla="*/ 152825 h 15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847" h="152825">
                    <a:moveTo>
                      <a:pt x="10251" y="152825"/>
                    </a:moveTo>
                    <a:cubicBezTo>
                      <a:pt x="9091" y="152815"/>
                      <a:pt x="7942" y="152599"/>
                      <a:pt x="6853" y="152207"/>
                    </a:cubicBezTo>
                    <a:cubicBezTo>
                      <a:pt x="1522" y="150313"/>
                      <a:pt x="-1282" y="144474"/>
                      <a:pt x="571" y="139130"/>
                    </a:cubicBezTo>
                    <a:lnTo>
                      <a:pt x="46807" y="6911"/>
                    </a:lnTo>
                    <a:cubicBezTo>
                      <a:pt x="48684" y="1536"/>
                      <a:pt x="54562" y="-1296"/>
                      <a:pt x="59936" y="578"/>
                    </a:cubicBezTo>
                    <a:cubicBezTo>
                      <a:pt x="65310" y="2452"/>
                      <a:pt x="68146" y="8332"/>
                      <a:pt x="66269" y="13707"/>
                    </a:cubicBezTo>
                    <a:lnTo>
                      <a:pt x="20033" y="145926"/>
                    </a:lnTo>
                    <a:cubicBezTo>
                      <a:pt x="18581" y="150076"/>
                      <a:pt x="14651" y="152856"/>
                      <a:pt x="10251" y="152825"/>
                    </a:cubicBezTo>
                    <a:close/>
                  </a:path>
                </a:pathLst>
              </a:custGeom>
              <a:solidFill>
                <a:srgbClr val="FAFAFA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3F8C497-5D34-DAFA-8619-2247000C1739}"/>
                  </a:ext>
                </a:extLst>
              </p:cNvPr>
              <p:cNvSpPr/>
              <p:nvPr/>
            </p:nvSpPr>
            <p:spPr>
              <a:xfrm>
                <a:off x="9325707" y="4823410"/>
                <a:ext cx="178660" cy="568828"/>
              </a:xfrm>
              <a:custGeom>
                <a:avLst/>
                <a:gdLst>
                  <a:gd name="connsiteX0" fmla="*/ 0 w 178660"/>
                  <a:gd name="connsiteY0" fmla="*/ 568829 h 568828"/>
                  <a:gd name="connsiteX1" fmla="*/ 75686 w 178660"/>
                  <a:gd name="connsiteY1" fmla="*/ 568829 h 568828"/>
                  <a:gd name="connsiteX2" fmla="*/ 178660 w 178660"/>
                  <a:gd name="connsiteY2" fmla="*/ 0 h 568828"/>
                  <a:gd name="connsiteX3" fmla="*/ 102974 w 178660"/>
                  <a:gd name="connsiteY3" fmla="*/ 0 h 568828"/>
                  <a:gd name="connsiteX4" fmla="*/ 0 w 178660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660" h="568828">
                    <a:moveTo>
                      <a:pt x="0" y="568829"/>
                    </a:moveTo>
                    <a:lnTo>
                      <a:pt x="75686" y="568829"/>
                    </a:lnTo>
                    <a:lnTo>
                      <a:pt x="178660" y="0"/>
                    </a:lnTo>
                    <a:lnTo>
                      <a:pt x="102974" y="0"/>
                    </a:lnTo>
                    <a:lnTo>
                      <a:pt x="0" y="568829"/>
                    </a:ln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108CDFE-7304-E98E-4FD5-A7E0164615C5}"/>
                  </a:ext>
                </a:extLst>
              </p:cNvPr>
              <p:cNvSpPr/>
              <p:nvPr/>
            </p:nvSpPr>
            <p:spPr>
              <a:xfrm>
                <a:off x="9325707" y="4823410"/>
                <a:ext cx="178660" cy="568828"/>
              </a:xfrm>
              <a:custGeom>
                <a:avLst/>
                <a:gdLst>
                  <a:gd name="connsiteX0" fmla="*/ 0 w 178660"/>
                  <a:gd name="connsiteY0" fmla="*/ 568829 h 568828"/>
                  <a:gd name="connsiteX1" fmla="*/ 75686 w 178660"/>
                  <a:gd name="connsiteY1" fmla="*/ 568829 h 568828"/>
                  <a:gd name="connsiteX2" fmla="*/ 178660 w 178660"/>
                  <a:gd name="connsiteY2" fmla="*/ 0 h 568828"/>
                  <a:gd name="connsiteX3" fmla="*/ 102974 w 178660"/>
                  <a:gd name="connsiteY3" fmla="*/ 0 h 568828"/>
                  <a:gd name="connsiteX4" fmla="*/ 0 w 178660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660" h="568828">
                    <a:moveTo>
                      <a:pt x="0" y="568829"/>
                    </a:moveTo>
                    <a:lnTo>
                      <a:pt x="75686" y="568829"/>
                    </a:lnTo>
                    <a:lnTo>
                      <a:pt x="178660" y="0"/>
                    </a:lnTo>
                    <a:lnTo>
                      <a:pt x="102974" y="0"/>
                    </a:lnTo>
                    <a:lnTo>
                      <a:pt x="0" y="568829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F6A0D46-6B80-B1CD-4F6A-AD5B900958D6}"/>
                  </a:ext>
                </a:extLst>
              </p:cNvPr>
              <p:cNvSpPr/>
              <p:nvPr/>
            </p:nvSpPr>
            <p:spPr>
              <a:xfrm>
                <a:off x="9325707" y="4823410"/>
                <a:ext cx="158065" cy="568828"/>
              </a:xfrm>
              <a:custGeom>
                <a:avLst/>
                <a:gdLst>
                  <a:gd name="connsiteX0" fmla="*/ 0 w 158065"/>
                  <a:gd name="connsiteY0" fmla="*/ 568829 h 568828"/>
                  <a:gd name="connsiteX1" fmla="*/ 55091 w 158065"/>
                  <a:gd name="connsiteY1" fmla="*/ 568829 h 568828"/>
                  <a:gd name="connsiteX2" fmla="*/ 158065 w 158065"/>
                  <a:gd name="connsiteY2" fmla="*/ 0 h 568828"/>
                  <a:gd name="connsiteX3" fmla="*/ 102974 w 158065"/>
                  <a:gd name="connsiteY3" fmla="*/ 0 h 568828"/>
                  <a:gd name="connsiteX4" fmla="*/ 0 w 158065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065" h="568828">
                    <a:moveTo>
                      <a:pt x="0" y="568829"/>
                    </a:moveTo>
                    <a:lnTo>
                      <a:pt x="55091" y="568829"/>
                    </a:lnTo>
                    <a:lnTo>
                      <a:pt x="158065" y="0"/>
                    </a:lnTo>
                    <a:lnTo>
                      <a:pt x="102974" y="0"/>
                    </a:lnTo>
                    <a:lnTo>
                      <a:pt x="0" y="568829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814A4F4-06C6-6DCF-EBE9-C412836A0BC2}"/>
                  </a:ext>
                </a:extLst>
              </p:cNvPr>
              <p:cNvSpPr/>
              <p:nvPr/>
            </p:nvSpPr>
            <p:spPr>
              <a:xfrm>
                <a:off x="9095971" y="4959232"/>
                <a:ext cx="336005" cy="33364"/>
              </a:xfrm>
              <a:custGeom>
                <a:avLst/>
                <a:gdLst>
                  <a:gd name="connsiteX0" fmla="*/ 16682 w 336005"/>
                  <a:gd name="connsiteY0" fmla="*/ 33364 h 33364"/>
                  <a:gd name="connsiteX1" fmla="*/ 319323 w 336005"/>
                  <a:gd name="connsiteY1" fmla="*/ 33364 h 33364"/>
                  <a:gd name="connsiteX2" fmla="*/ 336005 w 336005"/>
                  <a:gd name="connsiteY2" fmla="*/ 16888 h 33364"/>
                  <a:gd name="connsiteX3" fmla="*/ 336005 w 336005"/>
                  <a:gd name="connsiteY3" fmla="*/ 16682 h 33364"/>
                  <a:gd name="connsiteX4" fmla="*/ 336005 w 336005"/>
                  <a:gd name="connsiteY4" fmla="*/ 16682 h 33364"/>
                  <a:gd name="connsiteX5" fmla="*/ 319529 w 336005"/>
                  <a:gd name="connsiteY5" fmla="*/ 0 h 33364"/>
                  <a:gd name="connsiteX6" fmla="*/ 319323 w 336005"/>
                  <a:gd name="connsiteY6" fmla="*/ 0 h 33364"/>
                  <a:gd name="connsiteX7" fmla="*/ 16682 w 336005"/>
                  <a:gd name="connsiteY7" fmla="*/ 0 h 33364"/>
                  <a:gd name="connsiteX8" fmla="*/ 0 w 336005"/>
                  <a:gd name="connsiteY8" fmla="*/ 16476 h 33364"/>
                  <a:gd name="connsiteX9" fmla="*/ 0 w 336005"/>
                  <a:gd name="connsiteY9" fmla="*/ 16682 h 33364"/>
                  <a:gd name="connsiteX10" fmla="*/ 0 w 336005"/>
                  <a:gd name="connsiteY10" fmla="*/ 16682 h 33364"/>
                  <a:gd name="connsiteX11" fmla="*/ 16476 w 336005"/>
                  <a:gd name="connsiteY11" fmla="*/ 33364 h 33364"/>
                  <a:gd name="connsiteX12" fmla="*/ 16682 w 336005"/>
                  <a:gd name="connsiteY12" fmla="*/ 33364 h 33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6005" h="33364">
                    <a:moveTo>
                      <a:pt x="16682" y="33364"/>
                    </a:moveTo>
                    <a:lnTo>
                      <a:pt x="319323" y="33364"/>
                    </a:lnTo>
                    <a:cubicBezTo>
                      <a:pt x="328477" y="33426"/>
                      <a:pt x="335943" y="26042"/>
                      <a:pt x="336005" y="16888"/>
                    </a:cubicBezTo>
                    <a:cubicBezTo>
                      <a:pt x="336005" y="16816"/>
                      <a:pt x="336005" y="16754"/>
                      <a:pt x="336005" y="16682"/>
                    </a:cubicBezTo>
                    <a:lnTo>
                      <a:pt x="336005" y="16682"/>
                    </a:lnTo>
                    <a:cubicBezTo>
                      <a:pt x="336067" y="7528"/>
                      <a:pt x="328683" y="62"/>
                      <a:pt x="319529" y="0"/>
                    </a:cubicBezTo>
                    <a:cubicBezTo>
                      <a:pt x="319457" y="0"/>
                      <a:pt x="319395" y="0"/>
                      <a:pt x="319323" y="0"/>
                    </a:cubicBezTo>
                    <a:lnTo>
                      <a:pt x="16682" y="0"/>
                    </a:lnTo>
                    <a:cubicBezTo>
                      <a:pt x="7528" y="-62"/>
                      <a:pt x="62" y="7322"/>
                      <a:pt x="0" y="16476"/>
                    </a:cubicBezTo>
                    <a:cubicBezTo>
                      <a:pt x="0" y="16548"/>
                      <a:pt x="0" y="16610"/>
                      <a:pt x="0" y="16682"/>
                    </a:cubicBezTo>
                    <a:lnTo>
                      <a:pt x="0" y="16682"/>
                    </a:lnTo>
                    <a:cubicBezTo>
                      <a:pt x="-62" y="25837"/>
                      <a:pt x="7322" y="33302"/>
                      <a:pt x="16476" y="33364"/>
                    </a:cubicBezTo>
                    <a:cubicBezTo>
                      <a:pt x="16548" y="33364"/>
                      <a:pt x="16610" y="33364"/>
                      <a:pt x="16682" y="333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9018F50-745E-7188-5602-B6E420B34F55}"/>
                  </a:ext>
                </a:extLst>
              </p:cNvPr>
              <p:cNvSpPr/>
              <p:nvPr/>
            </p:nvSpPr>
            <p:spPr>
              <a:xfrm>
                <a:off x="9062299" y="5149631"/>
                <a:ext cx="336107" cy="33466"/>
              </a:xfrm>
              <a:custGeom>
                <a:avLst/>
                <a:gdLst>
                  <a:gd name="connsiteX0" fmla="*/ 16682 w 336107"/>
                  <a:gd name="connsiteY0" fmla="*/ 33467 h 33466"/>
                  <a:gd name="connsiteX1" fmla="*/ 319426 w 336107"/>
                  <a:gd name="connsiteY1" fmla="*/ 33467 h 33466"/>
                  <a:gd name="connsiteX2" fmla="*/ 336108 w 336107"/>
                  <a:gd name="connsiteY2" fmla="*/ 16682 h 33466"/>
                  <a:gd name="connsiteX3" fmla="*/ 336108 w 336107"/>
                  <a:gd name="connsiteY3" fmla="*/ 16682 h 33466"/>
                  <a:gd name="connsiteX4" fmla="*/ 319426 w 336107"/>
                  <a:gd name="connsiteY4" fmla="*/ 0 h 33466"/>
                  <a:gd name="connsiteX5" fmla="*/ 16682 w 336107"/>
                  <a:gd name="connsiteY5" fmla="*/ 0 h 33466"/>
                  <a:gd name="connsiteX6" fmla="*/ 0 w 336107"/>
                  <a:gd name="connsiteY6" fmla="*/ 16682 h 33466"/>
                  <a:gd name="connsiteX7" fmla="*/ 0 w 336107"/>
                  <a:gd name="connsiteY7" fmla="*/ 16682 h 33466"/>
                  <a:gd name="connsiteX8" fmla="*/ 16682 w 336107"/>
                  <a:gd name="connsiteY8" fmla="*/ 33467 h 3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07" h="33466">
                    <a:moveTo>
                      <a:pt x="16682" y="33467"/>
                    </a:moveTo>
                    <a:lnTo>
                      <a:pt x="319426" y="33467"/>
                    </a:lnTo>
                    <a:cubicBezTo>
                      <a:pt x="328652" y="33405"/>
                      <a:pt x="336108" y="25909"/>
                      <a:pt x="336108" y="16682"/>
                    </a:cubicBezTo>
                    <a:lnTo>
                      <a:pt x="336108" y="16682"/>
                    </a:lnTo>
                    <a:cubicBezTo>
                      <a:pt x="336056" y="7496"/>
                      <a:pt x="328611" y="52"/>
                      <a:pt x="319426" y="0"/>
                    </a:cubicBezTo>
                    <a:lnTo>
                      <a:pt x="16682" y="0"/>
                    </a:lnTo>
                    <a:cubicBezTo>
                      <a:pt x="7497" y="52"/>
                      <a:pt x="52" y="7496"/>
                      <a:pt x="0" y="16682"/>
                    </a:cubicBezTo>
                    <a:lnTo>
                      <a:pt x="0" y="16682"/>
                    </a:lnTo>
                    <a:cubicBezTo>
                      <a:pt x="0" y="25909"/>
                      <a:pt x="7455" y="33405"/>
                      <a:pt x="16682" y="334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4E251FB-8779-FAAF-438B-23B58D1FEDA6}"/>
                  </a:ext>
                </a:extLst>
              </p:cNvPr>
              <p:cNvSpPr/>
              <p:nvPr/>
            </p:nvSpPr>
            <p:spPr>
              <a:xfrm>
                <a:off x="9016784" y="4823410"/>
                <a:ext cx="178660" cy="568828"/>
              </a:xfrm>
              <a:custGeom>
                <a:avLst/>
                <a:gdLst>
                  <a:gd name="connsiteX0" fmla="*/ 0 w 178660"/>
                  <a:gd name="connsiteY0" fmla="*/ 568829 h 568828"/>
                  <a:gd name="connsiteX1" fmla="*/ 75686 w 178660"/>
                  <a:gd name="connsiteY1" fmla="*/ 568829 h 568828"/>
                  <a:gd name="connsiteX2" fmla="*/ 178660 w 178660"/>
                  <a:gd name="connsiteY2" fmla="*/ 0 h 568828"/>
                  <a:gd name="connsiteX3" fmla="*/ 102974 w 178660"/>
                  <a:gd name="connsiteY3" fmla="*/ 0 h 568828"/>
                  <a:gd name="connsiteX4" fmla="*/ 0 w 178660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660" h="568828">
                    <a:moveTo>
                      <a:pt x="0" y="568829"/>
                    </a:moveTo>
                    <a:lnTo>
                      <a:pt x="75686" y="568829"/>
                    </a:lnTo>
                    <a:lnTo>
                      <a:pt x="178660" y="0"/>
                    </a:lnTo>
                    <a:lnTo>
                      <a:pt x="102974" y="0"/>
                    </a:lnTo>
                    <a:lnTo>
                      <a:pt x="0" y="568829"/>
                    </a:ln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05E9A20-75FF-5CC8-7510-EA317B3DEE1A}"/>
                  </a:ext>
                </a:extLst>
              </p:cNvPr>
              <p:cNvSpPr/>
              <p:nvPr/>
            </p:nvSpPr>
            <p:spPr>
              <a:xfrm>
                <a:off x="9016784" y="4823410"/>
                <a:ext cx="178660" cy="568828"/>
              </a:xfrm>
              <a:custGeom>
                <a:avLst/>
                <a:gdLst>
                  <a:gd name="connsiteX0" fmla="*/ 0 w 178660"/>
                  <a:gd name="connsiteY0" fmla="*/ 568829 h 568828"/>
                  <a:gd name="connsiteX1" fmla="*/ 75686 w 178660"/>
                  <a:gd name="connsiteY1" fmla="*/ 568829 h 568828"/>
                  <a:gd name="connsiteX2" fmla="*/ 178660 w 178660"/>
                  <a:gd name="connsiteY2" fmla="*/ 0 h 568828"/>
                  <a:gd name="connsiteX3" fmla="*/ 102974 w 178660"/>
                  <a:gd name="connsiteY3" fmla="*/ 0 h 568828"/>
                  <a:gd name="connsiteX4" fmla="*/ 0 w 178660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660" h="568828">
                    <a:moveTo>
                      <a:pt x="0" y="568829"/>
                    </a:moveTo>
                    <a:lnTo>
                      <a:pt x="75686" y="568829"/>
                    </a:lnTo>
                    <a:lnTo>
                      <a:pt x="178660" y="0"/>
                    </a:lnTo>
                    <a:lnTo>
                      <a:pt x="102974" y="0"/>
                    </a:lnTo>
                    <a:lnTo>
                      <a:pt x="0" y="568829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A11390CB-2550-FCB8-A8EF-3CD2BB11F53D}"/>
                  </a:ext>
                </a:extLst>
              </p:cNvPr>
              <p:cNvSpPr/>
              <p:nvPr/>
            </p:nvSpPr>
            <p:spPr>
              <a:xfrm>
                <a:off x="9016784" y="4823410"/>
                <a:ext cx="158065" cy="568828"/>
              </a:xfrm>
              <a:custGeom>
                <a:avLst/>
                <a:gdLst>
                  <a:gd name="connsiteX0" fmla="*/ 0 w 158065"/>
                  <a:gd name="connsiteY0" fmla="*/ 568829 h 568828"/>
                  <a:gd name="connsiteX1" fmla="*/ 55091 w 158065"/>
                  <a:gd name="connsiteY1" fmla="*/ 568829 h 568828"/>
                  <a:gd name="connsiteX2" fmla="*/ 158065 w 158065"/>
                  <a:gd name="connsiteY2" fmla="*/ 0 h 568828"/>
                  <a:gd name="connsiteX3" fmla="*/ 102974 w 158065"/>
                  <a:gd name="connsiteY3" fmla="*/ 0 h 568828"/>
                  <a:gd name="connsiteX4" fmla="*/ 0 w 158065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065" h="568828">
                    <a:moveTo>
                      <a:pt x="0" y="568829"/>
                    </a:moveTo>
                    <a:lnTo>
                      <a:pt x="55091" y="568829"/>
                    </a:lnTo>
                    <a:lnTo>
                      <a:pt x="158065" y="0"/>
                    </a:lnTo>
                    <a:lnTo>
                      <a:pt x="102974" y="0"/>
                    </a:lnTo>
                    <a:lnTo>
                      <a:pt x="0" y="568829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5BC2F1A2-C353-ECA5-709A-FB3220D60219}"/>
                  </a:ext>
                </a:extLst>
              </p:cNvPr>
              <p:cNvSpPr/>
              <p:nvPr/>
            </p:nvSpPr>
            <p:spPr>
              <a:xfrm>
                <a:off x="9541952" y="4823410"/>
                <a:ext cx="178660" cy="568828"/>
              </a:xfrm>
              <a:custGeom>
                <a:avLst/>
                <a:gdLst>
                  <a:gd name="connsiteX0" fmla="*/ 178660 w 178660"/>
                  <a:gd name="connsiteY0" fmla="*/ 568829 h 568828"/>
                  <a:gd name="connsiteX1" fmla="*/ 102974 w 178660"/>
                  <a:gd name="connsiteY1" fmla="*/ 568829 h 568828"/>
                  <a:gd name="connsiteX2" fmla="*/ 0 w 178660"/>
                  <a:gd name="connsiteY2" fmla="*/ 0 h 568828"/>
                  <a:gd name="connsiteX3" fmla="*/ 75686 w 178660"/>
                  <a:gd name="connsiteY3" fmla="*/ 0 h 568828"/>
                  <a:gd name="connsiteX4" fmla="*/ 178660 w 178660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660" h="568828">
                    <a:moveTo>
                      <a:pt x="178660" y="568829"/>
                    </a:moveTo>
                    <a:lnTo>
                      <a:pt x="102974" y="568829"/>
                    </a:lnTo>
                    <a:lnTo>
                      <a:pt x="0" y="0"/>
                    </a:lnTo>
                    <a:lnTo>
                      <a:pt x="75686" y="0"/>
                    </a:lnTo>
                    <a:lnTo>
                      <a:pt x="178660" y="568829"/>
                    </a:ln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6A366F06-CAEF-368D-C16B-DEC3A90AA6F0}"/>
                  </a:ext>
                </a:extLst>
              </p:cNvPr>
              <p:cNvSpPr/>
              <p:nvPr/>
            </p:nvSpPr>
            <p:spPr>
              <a:xfrm>
                <a:off x="9541952" y="4823410"/>
                <a:ext cx="178660" cy="568828"/>
              </a:xfrm>
              <a:custGeom>
                <a:avLst/>
                <a:gdLst>
                  <a:gd name="connsiteX0" fmla="*/ 178660 w 178660"/>
                  <a:gd name="connsiteY0" fmla="*/ 568829 h 568828"/>
                  <a:gd name="connsiteX1" fmla="*/ 102974 w 178660"/>
                  <a:gd name="connsiteY1" fmla="*/ 568829 h 568828"/>
                  <a:gd name="connsiteX2" fmla="*/ 0 w 178660"/>
                  <a:gd name="connsiteY2" fmla="*/ 0 h 568828"/>
                  <a:gd name="connsiteX3" fmla="*/ 75686 w 178660"/>
                  <a:gd name="connsiteY3" fmla="*/ 0 h 568828"/>
                  <a:gd name="connsiteX4" fmla="*/ 178660 w 178660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660" h="568828">
                    <a:moveTo>
                      <a:pt x="178660" y="568829"/>
                    </a:moveTo>
                    <a:lnTo>
                      <a:pt x="102974" y="568829"/>
                    </a:lnTo>
                    <a:lnTo>
                      <a:pt x="0" y="0"/>
                    </a:lnTo>
                    <a:lnTo>
                      <a:pt x="75686" y="0"/>
                    </a:lnTo>
                    <a:lnTo>
                      <a:pt x="178660" y="568829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DB8AA98-8D0D-CD6B-4008-0DA14E7700A6}"/>
                  </a:ext>
                </a:extLst>
              </p:cNvPr>
              <p:cNvSpPr/>
              <p:nvPr/>
            </p:nvSpPr>
            <p:spPr>
              <a:xfrm>
                <a:off x="9541952" y="4823410"/>
                <a:ext cx="158065" cy="568828"/>
              </a:xfrm>
              <a:custGeom>
                <a:avLst/>
                <a:gdLst>
                  <a:gd name="connsiteX0" fmla="*/ 158065 w 158065"/>
                  <a:gd name="connsiteY0" fmla="*/ 568829 h 568828"/>
                  <a:gd name="connsiteX1" fmla="*/ 102974 w 158065"/>
                  <a:gd name="connsiteY1" fmla="*/ 568829 h 568828"/>
                  <a:gd name="connsiteX2" fmla="*/ 0 w 158065"/>
                  <a:gd name="connsiteY2" fmla="*/ 0 h 568828"/>
                  <a:gd name="connsiteX3" fmla="*/ 55091 w 158065"/>
                  <a:gd name="connsiteY3" fmla="*/ 0 h 568828"/>
                  <a:gd name="connsiteX4" fmla="*/ 158065 w 158065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065" h="568828">
                    <a:moveTo>
                      <a:pt x="158065" y="568829"/>
                    </a:moveTo>
                    <a:lnTo>
                      <a:pt x="102974" y="568829"/>
                    </a:lnTo>
                    <a:lnTo>
                      <a:pt x="0" y="0"/>
                    </a:lnTo>
                    <a:lnTo>
                      <a:pt x="55091" y="0"/>
                    </a:lnTo>
                    <a:lnTo>
                      <a:pt x="158065" y="568829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A1E360E1-4592-F72A-05BD-CDA09C5505E9}"/>
                  </a:ext>
                </a:extLst>
              </p:cNvPr>
              <p:cNvSpPr/>
              <p:nvPr/>
            </p:nvSpPr>
            <p:spPr>
              <a:xfrm>
                <a:off x="9268247" y="4959232"/>
                <a:ext cx="336107" cy="33363"/>
              </a:xfrm>
              <a:custGeom>
                <a:avLst/>
                <a:gdLst>
                  <a:gd name="connsiteX0" fmla="*/ 319426 w 336107"/>
                  <a:gd name="connsiteY0" fmla="*/ 33364 h 33363"/>
                  <a:gd name="connsiteX1" fmla="*/ 16682 w 336107"/>
                  <a:gd name="connsiteY1" fmla="*/ 33364 h 33363"/>
                  <a:gd name="connsiteX2" fmla="*/ 0 w 336107"/>
                  <a:gd name="connsiteY2" fmla="*/ 16682 h 33363"/>
                  <a:gd name="connsiteX3" fmla="*/ 0 w 336107"/>
                  <a:gd name="connsiteY3" fmla="*/ 16682 h 33363"/>
                  <a:gd name="connsiteX4" fmla="*/ 16682 w 336107"/>
                  <a:gd name="connsiteY4" fmla="*/ 0 h 33363"/>
                  <a:gd name="connsiteX5" fmla="*/ 319426 w 336107"/>
                  <a:gd name="connsiteY5" fmla="*/ 0 h 33363"/>
                  <a:gd name="connsiteX6" fmla="*/ 336108 w 336107"/>
                  <a:gd name="connsiteY6" fmla="*/ 16682 h 33363"/>
                  <a:gd name="connsiteX7" fmla="*/ 336108 w 336107"/>
                  <a:gd name="connsiteY7" fmla="*/ 16682 h 33363"/>
                  <a:gd name="connsiteX8" fmla="*/ 319426 w 336107"/>
                  <a:gd name="connsiteY8" fmla="*/ 33364 h 3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07" h="33363">
                    <a:moveTo>
                      <a:pt x="319426" y="33364"/>
                    </a:moveTo>
                    <a:lnTo>
                      <a:pt x="16682" y="33364"/>
                    </a:lnTo>
                    <a:cubicBezTo>
                      <a:pt x="7466" y="33364"/>
                      <a:pt x="0" y="25898"/>
                      <a:pt x="0" y="16682"/>
                    </a:cubicBezTo>
                    <a:lnTo>
                      <a:pt x="0" y="16682"/>
                    </a:lnTo>
                    <a:cubicBezTo>
                      <a:pt x="0" y="7466"/>
                      <a:pt x="7466" y="0"/>
                      <a:pt x="16682" y="0"/>
                    </a:cubicBezTo>
                    <a:lnTo>
                      <a:pt x="319426" y="0"/>
                    </a:lnTo>
                    <a:cubicBezTo>
                      <a:pt x="328642" y="0"/>
                      <a:pt x="336108" y="7466"/>
                      <a:pt x="336108" y="16682"/>
                    </a:cubicBezTo>
                    <a:lnTo>
                      <a:pt x="336108" y="16682"/>
                    </a:lnTo>
                    <a:cubicBezTo>
                      <a:pt x="336108" y="25898"/>
                      <a:pt x="328642" y="33364"/>
                      <a:pt x="319426" y="333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050F669-7B23-5A08-DCD9-04A58865A284}"/>
                  </a:ext>
                </a:extLst>
              </p:cNvPr>
              <p:cNvSpPr/>
              <p:nvPr/>
            </p:nvSpPr>
            <p:spPr>
              <a:xfrm>
                <a:off x="9301920" y="5149631"/>
                <a:ext cx="336004" cy="33466"/>
              </a:xfrm>
              <a:custGeom>
                <a:avLst/>
                <a:gdLst>
                  <a:gd name="connsiteX0" fmla="*/ 319322 w 336004"/>
                  <a:gd name="connsiteY0" fmla="*/ 33467 h 33466"/>
                  <a:gd name="connsiteX1" fmla="*/ 16682 w 336004"/>
                  <a:gd name="connsiteY1" fmla="*/ 33467 h 33466"/>
                  <a:gd name="connsiteX2" fmla="*/ 0 w 336004"/>
                  <a:gd name="connsiteY2" fmla="*/ 16785 h 33466"/>
                  <a:gd name="connsiteX3" fmla="*/ 0 w 336004"/>
                  <a:gd name="connsiteY3" fmla="*/ 16682 h 33466"/>
                  <a:gd name="connsiteX4" fmla="*/ 0 w 336004"/>
                  <a:gd name="connsiteY4" fmla="*/ 16682 h 33466"/>
                  <a:gd name="connsiteX5" fmla="*/ 16682 w 336004"/>
                  <a:gd name="connsiteY5" fmla="*/ 0 h 33466"/>
                  <a:gd name="connsiteX6" fmla="*/ 319322 w 336004"/>
                  <a:gd name="connsiteY6" fmla="*/ 0 h 33466"/>
                  <a:gd name="connsiteX7" fmla="*/ 336005 w 336004"/>
                  <a:gd name="connsiteY7" fmla="*/ 16682 h 33466"/>
                  <a:gd name="connsiteX8" fmla="*/ 336005 w 336004"/>
                  <a:gd name="connsiteY8" fmla="*/ 16682 h 33466"/>
                  <a:gd name="connsiteX9" fmla="*/ 319426 w 336004"/>
                  <a:gd name="connsiteY9" fmla="*/ 33467 h 33466"/>
                  <a:gd name="connsiteX10" fmla="*/ 319322 w 336004"/>
                  <a:gd name="connsiteY10" fmla="*/ 33467 h 3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6004" h="33466">
                    <a:moveTo>
                      <a:pt x="319322" y="33467"/>
                    </a:moveTo>
                    <a:lnTo>
                      <a:pt x="16682" y="33467"/>
                    </a:lnTo>
                    <a:cubicBezTo>
                      <a:pt x="7466" y="33467"/>
                      <a:pt x="0" y="26001"/>
                      <a:pt x="0" y="16785"/>
                    </a:cubicBezTo>
                    <a:cubicBezTo>
                      <a:pt x="0" y="16754"/>
                      <a:pt x="0" y="16713"/>
                      <a:pt x="0" y="16682"/>
                    </a:cubicBezTo>
                    <a:lnTo>
                      <a:pt x="0" y="16682"/>
                    </a:lnTo>
                    <a:cubicBezTo>
                      <a:pt x="0" y="7466"/>
                      <a:pt x="7466" y="0"/>
                      <a:pt x="16682" y="0"/>
                    </a:cubicBezTo>
                    <a:lnTo>
                      <a:pt x="319322" y="0"/>
                    </a:lnTo>
                    <a:cubicBezTo>
                      <a:pt x="328539" y="0"/>
                      <a:pt x="336005" y="7466"/>
                      <a:pt x="336005" y="16682"/>
                    </a:cubicBezTo>
                    <a:lnTo>
                      <a:pt x="336005" y="16682"/>
                    </a:lnTo>
                    <a:cubicBezTo>
                      <a:pt x="336066" y="25898"/>
                      <a:pt x="328642" y="33405"/>
                      <a:pt x="319426" y="33467"/>
                    </a:cubicBezTo>
                    <a:cubicBezTo>
                      <a:pt x="319395" y="33467"/>
                      <a:pt x="319354" y="33467"/>
                      <a:pt x="319322" y="334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C86972AE-C466-49FE-004D-F9D1D6C1684B}"/>
                  </a:ext>
                </a:extLst>
              </p:cNvPr>
              <p:cNvSpPr/>
              <p:nvPr/>
            </p:nvSpPr>
            <p:spPr>
              <a:xfrm>
                <a:off x="9268247" y="4959232"/>
                <a:ext cx="336107" cy="33363"/>
              </a:xfrm>
              <a:custGeom>
                <a:avLst/>
                <a:gdLst>
                  <a:gd name="connsiteX0" fmla="*/ 319426 w 336107"/>
                  <a:gd name="connsiteY0" fmla="*/ 33364 h 33363"/>
                  <a:gd name="connsiteX1" fmla="*/ 16682 w 336107"/>
                  <a:gd name="connsiteY1" fmla="*/ 33364 h 33363"/>
                  <a:gd name="connsiteX2" fmla="*/ 0 w 336107"/>
                  <a:gd name="connsiteY2" fmla="*/ 16682 h 33363"/>
                  <a:gd name="connsiteX3" fmla="*/ 0 w 336107"/>
                  <a:gd name="connsiteY3" fmla="*/ 16682 h 33363"/>
                  <a:gd name="connsiteX4" fmla="*/ 16682 w 336107"/>
                  <a:gd name="connsiteY4" fmla="*/ 0 h 33363"/>
                  <a:gd name="connsiteX5" fmla="*/ 319426 w 336107"/>
                  <a:gd name="connsiteY5" fmla="*/ 0 h 33363"/>
                  <a:gd name="connsiteX6" fmla="*/ 336108 w 336107"/>
                  <a:gd name="connsiteY6" fmla="*/ 16682 h 33363"/>
                  <a:gd name="connsiteX7" fmla="*/ 336108 w 336107"/>
                  <a:gd name="connsiteY7" fmla="*/ 16682 h 33363"/>
                  <a:gd name="connsiteX8" fmla="*/ 319426 w 336107"/>
                  <a:gd name="connsiteY8" fmla="*/ 33364 h 3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07" h="33363">
                    <a:moveTo>
                      <a:pt x="319426" y="33364"/>
                    </a:moveTo>
                    <a:lnTo>
                      <a:pt x="16682" y="33364"/>
                    </a:lnTo>
                    <a:cubicBezTo>
                      <a:pt x="7466" y="33364"/>
                      <a:pt x="0" y="25898"/>
                      <a:pt x="0" y="16682"/>
                    </a:cubicBezTo>
                    <a:lnTo>
                      <a:pt x="0" y="16682"/>
                    </a:lnTo>
                    <a:cubicBezTo>
                      <a:pt x="0" y="7466"/>
                      <a:pt x="7466" y="0"/>
                      <a:pt x="16682" y="0"/>
                    </a:cubicBezTo>
                    <a:lnTo>
                      <a:pt x="319426" y="0"/>
                    </a:lnTo>
                    <a:cubicBezTo>
                      <a:pt x="328642" y="0"/>
                      <a:pt x="336108" y="7466"/>
                      <a:pt x="336108" y="16682"/>
                    </a:cubicBezTo>
                    <a:lnTo>
                      <a:pt x="336108" y="16682"/>
                    </a:lnTo>
                    <a:cubicBezTo>
                      <a:pt x="336108" y="25898"/>
                      <a:pt x="328642" y="33364"/>
                      <a:pt x="319426" y="3336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7B003040-FFDD-0BA8-E6C6-9497DFF12F32}"/>
                  </a:ext>
                </a:extLst>
              </p:cNvPr>
              <p:cNvSpPr/>
              <p:nvPr/>
            </p:nvSpPr>
            <p:spPr>
              <a:xfrm>
                <a:off x="9301920" y="5149631"/>
                <a:ext cx="336004" cy="33466"/>
              </a:xfrm>
              <a:custGeom>
                <a:avLst/>
                <a:gdLst>
                  <a:gd name="connsiteX0" fmla="*/ 319322 w 336004"/>
                  <a:gd name="connsiteY0" fmla="*/ 33467 h 33466"/>
                  <a:gd name="connsiteX1" fmla="*/ 16682 w 336004"/>
                  <a:gd name="connsiteY1" fmla="*/ 33467 h 33466"/>
                  <a:gd name="connsiteX2" fmla="*/ 0 w 336004"/>
                  <a:gd name="connsiteY2" fmla="*/ 16785 h 33466"/>
                  <a:gd name="connsiteX3" fmla="*/ 0 w 336004"/>
                  <a:gd name="connsiteY3" fmla="*/ 16682 h 33466"/>
                  <a:gd name="connsiteX4" fmla="*/ 0 w 336004"/>
                  <a:gd name="connsiteY4" fmla="*/ 16682 h 33466"/>
                  <a:gd name="connsiteX5" fmla="*/ 16682 w 336004"/>
                  <a:gd name="connsiteY5" fmla="*/ 0 h 33466"/>
                  <a:gd name="connsiteX6" fmla="*/ 319322 w 336004"/>
                  <a:gd name="connsiteY6" fmla="*/ 0 h 33466"/>
                  <a:gd name="connsiteX7" fmla="*/ 336005 w 336004"/>
                  <a:gd name="connsiteY7" fmla="*/ 16682 h 33466"/>
                  <a:gd name="connsiteX8" fmla="*/ 336005 w 336004"/>
                  <a:gd name="connsiteY8" fmla="*/ 16682 h 33466"/>
                  <a:gd name="connsiteX9" fmla="*/ 319426 w 336004"/>
                  <a:gd name="connsiteY9" fmla="*/ 33467 h 33466"/>
                  <a:gd name="connsiteX10" fmla="*/ 319322 w 336004"/>
                  <a:gd name="connsiteY10" fmla="*/ 33467 h 3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6004" h="33466">
                    <a:moveTo>
                      <a:pt x="319322" y="33467"/>
                    </a:moveTo>
                    <a:lnTo>
                      <a:pt x="16682" y="33467"/>
                    </a:lnTo>
                    <a:cubicBezTo>
                      <a:pt x="7466" y="33467"/>
                      <a:pt x="0" y="26001"/>
                      <a:pt x="0" y="16785"/>
                    </a:cubicBezTo>
                    <a:cubicBezTo>
                      <a:pt x="0" y="16754"/>
                      <a:pt x="0" y="16713"/>
                      <a:pt x="0" y="16682"/>
                    </a:cubicBezTo>
                    <a:lnTo>
                      <a:pt x="0" y="16682"/>
                    </a:lnTo>
                    <a:cubicBezTo>
                      <a:pt x="0" y="7466"/>
                      <a:pt x="7466" y="0"/>
                      <a:pt x="16682" y="0"/>
                    </a:cubicBezTo>
                    <a:lnTo>
                      <a:pt x="319322" y="0"/>
                    </a:lnTo>
                    <a:cubicBezTo>
                      <a:pt x="328539" y="0"/>
                      <a:pt x="336005" y="7466"/>
                      <a:pt x="336005" y="16682"/>
                    </a:cubicBezTo>
                    <a:lnTo>
                      <a:pt x="336005" y="16682"/>
                    </a:lnTo>
                    <a:cubicBezTo>
                      <a:pt x="336066" y="25898"/>
                      <a:pt x="328642" y="33405"/>
                      <a:pt x="319426" y="33467"/>
                    </a:cubicBezTo>
                    <a:cubicBezTo>
                      <a:pt x="319395" y="33467"/>
                      <a:pt x="319354" y="33467"/>
                      <a:pt x="319322" y="3346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E79E811B-5E04-F8C8-497D-D08003C1D44C}"/>
                  </a:ext>
                </a:extLst>
              </p:cNvPr>
              <p:cNvSpPr/>
              <p:nvPr/>
            </p:nvSpPr>
            <p:spPr>
              <a:xfrm>
                <a:off x="9233030" y="4823410"/>
                <a:ext cx="178660" cy="568828"/>
              </a:xfrm>
              <a:custGeom>
                <a:avLst/>
                <a:gdLst>
                  <a:gd name="connsiteX0" fmla="*/ 178660 w 178660"/>
                  <a:gd name="connsiteY0" fmla="*/ 568829 h 568828"/>
                  <a:gd name="connsiteX1" fmla="*/ 102974 w 178660"/>
                  <a:gd name="connsiteY1" fmla="*/ 568829 h 568828"/>
                  <a:gd name="connsiteX2" fmla="*/ 0 w 178660"/>
                  <a:gd name="connsiteY2" fmla="*/ 0 h 568828"/>
                  <a:gd name="connsiteX3" fmla="*/ 75686 w 178660"/>
                  <a:gd name="connsiteY3" fmla="*/ 0 h 568828"/>
                  <a:gd name="connsiteX4" fmla="*/ 178660 w 178660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660" h="568828">
                    <a:moveTo>
                      <a:pt x="178660" y="568829"/>
                    </a:moveTo>
                    <a:lnTo>
                      <a:pt x="102974" y="568829"/>
                    </a:lnTo>
                    <a:lnTo>
                      <a:pt x="0" y="0"/>
                    </a:lnTo>
                    <a:lnTo>
                      <a:pt x="75686" y="0"/>
                    </a:lnTo>
                    <a:lnTo>
                      <a:pt x="178660" y="568829"/>
                    </a:ln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1DC1637-B655-9AC6-61DA-0A28E912FE43}"/>
                  </a:ext>
                </a:extLst>
              </p:cNvPr>
              <p:cNvSpPr/>
              <p:nvPr/>
            </p:nvSpPr>
            <p:spPr>
              <a:xfrm>
                <a:off x="9233030" y="4823410"/>
                <a:ext cx="178660" cy="568828"/>
              </a:xfrm>
              <a:custGeom>
                <a:avLst/>
                <a:gdLst>
                  <a:gd name="connsiteX0" fmla="*/ 178660 w 178660"/>
                  <a:gd name="connsiteY0" fmla="*/ 568829 h 568828"/>
                  <a:gd name="connsiteX1" fmla="*/ 102974 w 178660"/>
                  <a:gd name="connsiteY1" fmla="*/ 568829 h 568828"/>
                  <a:gd name="connsiteX2" fmla="*/ 0 w 178660"/>
                  <a:gd name="connsiteY2" fmla="*/ 0 h 568828"/>
                  <a:gd name="connsiteX3" fmla="*/ 75686 w 178660"/>
                  <a:gd name="connsiteY3" fmla="*/ 0 h 568828"/>
                  <a:gd name="connsiteX4" fmla="*/ 178660 w 178660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660" h="568828">
                    <a:moveTo>
                      <a:pt x="178660" y="568829"/>
                    </a:moveTo>
                    <a:lnTo>
                      <a:pt x="102974" y="568829"/>
                    </a:lnTo>
                    <a:lnTo>
                      <a:pt x="0" y="0"/>
                    </a:lnTo>
                    <a:lnTo>
                      <a:pt x="75686" y="0"/>
                    </a:lnTo>
                    <a:lnTo>
                      <a:pt x="178660" y="568829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F68F967-8ECF-C20C-5A02-2EDB93750020}"/>
                  </a:ext>
                </a:extLst>
              </p:cNvPr>
              <p:cNvSpPr/>
              <p:nvPr/>
            </p:nvSpPr>
            <p:spPr>
              <a:xfrm>
                <a:off x="9233030" y="4823410"/>
                <a:ext cx="158065" cy="568828"/>
              </a:xfrm>
              <a:custGeom>
                <a:avLst/>
                <a:gdLst>
                  <a:gd name="connsiteX0" fmla="*/ 158065 w 158065"/>
                  <a:gd name="connsiteY0" fmla="*/ 568829 h 568828"/>
                  <a:gd name="connsiteX1" fmla="*/ 102974 w 158065"/>
                  <a:gd name="connsiteY1" fmla="*/ 568829 h 568828"/>
                  <a:gd name="connsiteX2" fmla="*/ 0 w 158065"/>
                  <a:gd name="connsiteY2" fmla="*/ 0 h 568828"/>
                  <a:gd name="connsiteX3" fmla="*/ 55091 w 158065"/>
                  <a:gd name="connsiteY3" fmla="*/ 0 h 568828"/>
                  <a:gd name="connsiteX4" fmla="*/ 158065 w 158065"/>
                  <a:gd name="connsiteY4" fmla="*/ 568829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065" h="568828">
                    <a:moveTo>
                      <a:pt x="158065" y="568829"/>
                    </a:moveTo>
                    <a:lnTo>
                      <a:pt x="102974" y="568829"/>
                    </a:lnTo>
                    <a:lnTo>
                      <a:pt x="0" y="0"/>
                    </a:lnTo>
                    <a:lnTo>
                      <a:pt x="55091" y="0"/>
                    </a:lnTo>
                    <a:lnTo>
                      <a:pt x="158065" y="568829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6915293-B189-C386-BB86-2D1F6D3A49B2}"/>
                  </a:ext>
                </a:extLst>
              </p:cNvPr>
              <p:cNvSpPr/>
              <p:nvPr/>
            </p:nvSpPr>
            <p:spPr>
              <a:xfrm>
                <a:off x="9088145" y="4796224"/>
                <a:ext cx="571197" cy="54267"/>
              </a:xfrm>
              <a:custGeom>
                <a:avLst/>
                <a:gdLst>
                  <a:gd name="connsiteX0" fmla="*/ 558943 w 571197"/>
                  <a:gd name="connsiteY0" fmla="*/ 0 h 54267"/>
                  <a:gd name="connsiteX1" fmla="*/ 571197 w 571197"/>
                  <a:gd name="connsiteY1" fmla="*/ 0 h 54267"/>
                  <a:gd name="connsiteX2" fmla="*/ 571197 w 571197"/>
                  <a:gd name="connsiteY2" fmla="*/ 54267 h 54267"/>
                  <a:gd name="connsiteX3" fmla="*/ 558943 w 571197"/>
                  <a:gd name="connsiteY3" fmla="*/ 54267 h 54267"/>
                  <a:gd name="connsiteX4" fmla="*/ 12254 w 571197"/>
                  <a:gd name="connsiteY4" fmla="*/ 54267 h 54267"/>
                  <a:gd name="connsiteX5" fmla="*/ 0 w 571197"/>
                  <a:gd name="connsiteY5" fmla="*/ 54267 h 54267"/>
                  <a:gd name="connsiteX6" fmla="*/ 0 w 571197"/>
                  <a:gd name="connsiteY6" fmla="*/ 0 h 54267"/>
                  <a:gd name="connsiteX7" fmla="*/ 12254 w 571197"/>
                  <a:gd name="connsiteY7" fmla="*/ 0 h 54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197" h="54267">
                    <a:moveTo>
                      <a:pt x="558943" y="0"/>
                    </a:moveTo>
                    <a:cubicBezTo>
                      <a:pt x="565711" y="0"/>
                      <a:pt x="571197" y="0"/>
                      <a:pt x="571197" y="0"/>
                    </a:cubicBezTo>
                    <a:lnTo>
                      <a:pt x="571197" y="54267"/>
                    </a:lnTo>
                    <a:cubicBezTo>
                      <a:pt x="571197" y="54267"/>
                      <a:pt x="565711" y="54267"/>
                      <a:pt x="558943" y="54267"/>
                    </a:cubicBezTo>
                    <a:lnTo>
                      <a:pt x="12254" y="54267"/>
                    </a:lnTo>
                    <a:cubicBezTo>
                      <a:pt x="5486" y="54267"/>
                      <a:pt x="0" y="54267"/>
                      <a:pt x="0" y="54267"/>
                    </a:cubicBezTo>
                    <a:lnTo>
                      <a:pt x="0" y="0"/>
                    </a:lnTo>
                    <a:cubicBezTo>
                      <a:pt x="0" y="0"/>
                      <a:pt x="5486" y="0"/>
                      <a:pt x="1225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C4253DBC-5A96-7B3F-D778-18B8EA68D54A}"/>
                  </a:ext>
                </a:extLst>
              </p:cNvPr>
              <p:cNvSpPr/>
              <p:nvPr/>
            </p:nvSpPr>
            <p:spPr>
              <a:xfrm>
                <a:off x="9088145" y="4796224"/>
                <a:ext cx="232309" cy="54267"/>
              </a:xfrm>
              <a:custGeom>
                <a:avLst/>
                <a:gdLst>
                  <a:gd name="connsiteX0" fmla="*/ 220056 w 232309"/>
                  <a:gd name="connsiteY0" fmla="*/ 0 h 54267"/>
                  <a:gd name="connsiteX1" fmla="*/ 232310 w 232309"/>
                  <a:gd name="connsiteY1" fmla="*/ 0 h 54267"/>
                  <a:gd name="connsiteX2" fmla="*/ 232310 w 232309"/>
                  <a:gd name="connsiteY2" fmla="*/ 54267 h 54267"/>
                  <a:gd name="connsiteX3" fmla="*/ 220056 w 232309"/>
                  <a:gd name="connsiteY3" fmla="*/ 54267 h 54267"/>
                  <a:gd name="connsiteX4" fmla="*/ 12254 w 232309"/>
                  <a:gd name="connsiteY4" fmla="*/ 54267 h 54267"/>
                  <a:gd name="connsiteX5" fmla="*/ 0 w 232309"/>
                  <a:gd name="connsiteY5" fmla="*/ 54267 h 54267"/>
                  <a:gd name="connsiteX6" fmla="*/ 0 w 232309"/>
                  <a:gd name="connsiteY6" fmla="*/ 0 h 54267"/>
                  <a:gd name="connsiteX7" fmla="*/ 12254 w 232309"/>
                  <a:gd name="connsiteY7" fmla="*/ 0 h 54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09" h="54267">
                    <a:moveTo>
                      <a:pt x="220056" y="0"/>
                    </a:moveTo>
                    <a:cubicBezTo>
                      <a:pt x="226823" y="0"/>
                      <a:pt x="232310" y="0"/>
                      <a:pt x="232310" y="0"/>
                    </a:cubicBezTo>
                    <a:lnTo>
                      <a:pt x="232310" y="54267"/>
                    </a:lnTo>
                    <a:cubicBezTo>
                      <a:pt x="232310" y="54267"/>
                      <a:pt x="226823" y="54267"/>
                      <a:pt x="220056" y="54267"/>
                    </a:cubicBezTo>
                    <a:lnTo>
                      <a:pt x="12254" y="54267"/>
                    </a:lnTo>
                    <a:cubicBezTo>
                      <a:pt x="5486" y="54267"/>
                      <a:pt x="0" y="54267"/>
                      <a:pt x="0" y="54267"/>
                    </a:cubicBezTo>
                    <a:lnTo>
                      <a:pt x="0" y="0"/>
                    </a:lnTo>
                    <a:cubicBezTo>
                      <a:pt x="0" y="0"/>
                      <a:pt x="5486" y="0"/>
                      <a:pt x="12254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C66041F-0F76-4F56-A426-4D5F00BAD228}"/>
                  </a:ext>
                </a:extLst>
              </p:cNvPr>
              <p:cNvSpPr/>
              <p:nvPr/>
            </p:nvSpPr>
            <p:spPr>
              <a:xfrm>
                <a:off x="7217621" y="5019472"/>
                <a:ext cx="640910" cy="342903"/>
              </a:xfrm>
              <a:custGeom>
                <a:avLst/>
                <a:gdLst>
                  <a:gd name="connsiteX0" fmla="*/ 0 w 640910"/>
                  <a:gd name="connsiteY0" fmla="*/ 0 h 342903"/>
                  <a:gd name="connsiteX1" fmla="*/ 640911 w 640910"/>
                  <a:gd name="connsiteY1" fmla="*/ 0 h 342903"/>
                  <a:gd name="connsiteX2" fmla="*/ 640911 w 640910"/>
                  <a:gd name="connsiteY2" fmla="*/ 342904 h 342903"/>
                  <a:gd name="connsiteX3" fmla="*/ 0 w 640910"/>
                  <a:gd name="connsiteY3" fmla="*/ 342904 h 342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910" h="342903">
                    <a:moveTo>
                      <a:pt x="0" y="0"/>
                    </a:moveTo>
                    <a:lnTo>
                      <a:pt x="640911" y="0"/>
                    </a:lnTo>
                    <a:lnTo>
                      <a:pt x="640911" y="342904"/>
                    </a:lnTo>
                    <a:lnTo>
                      <a:pt x="0" y="342904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2DBF635-3512-617D-21A8-407DAD7D14A0}"/>
                  </a:ext>
                </a:extLst>
              </p:cNvPr>
              <p:cNvSpPr/>
              <p:nvPr/>
            </p:nvSpPr>
            <p:spPr>
              <a:xfrm>
                <a:off x="7269829" y="5070650"/>
                <a:ext cx="474092" cy="14725"/>
              </a:xfrm>
              <a:custGeom>
                <a:avLst/>
                <a:gdLst>
                  <a:gd name="connsiteX0" fmla="*/ 0 w 474092"/>
                  <a:gd name="connsiteY0" fmla="*/ 0 h 14725"/>
                  <a:gd name="connsiteX1" fmla="*/ 474093 w 474092"/>
                  <a:gd name="connsiteY1" fmla="*/ 0 h 14725"/>
                  <a:gd name="connsiteX2" fmla="*/ 474093 w 474092"/>
                  <a:gd name="connsiteY2" fmla="*/ 14725 h 14725"/>
                  <a:gd name="connsiteX3" fmla="*/ 0 w 474092"/>
                  <a:gd name="connsiteY3" fmla="*/ 14725 h 1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4092" h="14725">
                    <a:moveTo>
                      <a:pt x="0" y="0"/>
                    </a:moveTo>
                    <a:lnTo>
                      <a:pt x="474093" y="0"/>
                    </a:lnTo>
                    <a:lnTo>
                      <a:pt x="474093" y="14725"/>
                    </a:lnTo>
                    <a:lnTo>
                      <a:pt x="0" y="14725"/>
                    </a:lnTo>
                    <a:close/>
                  </a:path>
                </a:pathLst>
              </a:custGeom>
              <a:solidFill>
                <a:srgbClr val="FFFFFF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312ECF4-E320-BE05-E04D-BCC70196758A}"/>
                  </a:ext>
                </a:extLst>
              </p:cNvPr>
              <p:cNvSpPr/>
              <p:nvPr/>
            </p:nvSpPr>
            <p:spPr>
              <a:xfrm>
                <a:off x="7269829" y="5115856"/>
                <a:ext cx="227469" cy="14725"/>
              </a:xfrm>
              <a:custGeom>
                <a:avLst/>
                <a:gdLst>
                  <a:gd name="connsiteX0" fmla="*/ 0 w 227469"/>
                  <a:gd name="connsiteY0" fmla="*/ 0 h 14725"/>
                  <a:gd name="connsiteX1" fmla="*/ 227470 w 227469"/>
                  <a:gd name="connsiteY1" fmla="*/ 0 h 14725"/>
                  <a:gd name="connsiteX2" fmla="*/ 227470 w 227469"/>
                  <a:gd name="connsiteY2" fmla="*/ 14725 h 14725"/>
                  <a:gd name="connsiteX3" fmla="*/ 0 w 227469"/>
                  <a:gd name="connsiteY3" fmla="*/ 14725 h 1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469" h="14725">
                    <a:moveTo>
                      <a:pt x="0" y="0"/>
                    </a:moveTo>
                    <a:lnTo>
                      <a:pt x="227470" y="0"/>
                    </a:lnTo>
                    <a:lnTo>
                      <a:pt x="227470" y="14725"/>
                    </a:lnTo>
                    <a:lnTo>
                      <a:pt x="0" y="14725"/>
                    </a:lnTo>
                    <a:close/>
                  </a:path>
                </a:pathLst>
              </a:custGeom>
              <a:solidFill>
                <a:srgbClr val="FFFFFF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5EEF23B-C108-5CEE-4C45-FBBBD420BF46}"/>
                  </a:ext>
                </a:extLst>
              </p:cNvPr>
              <p:cNvSpPr/>
              <p:nvPr/>
            </p:nvSpPr>
            <p:spPr>
              <a:xfrm>
                <a:off x="7269829" y="5161062"/>
                <a:ext cx="286473" cy="14725"/>
              </a:xfrm>
              <a:custGeom>
                <a:avLst/>
                <a:gdLst>
                  <a:gd name="connsiteX0" fmla="*/ 0 w 286473"/>
                  <a:gd name="connsiteY0" fmla="*/ 0 h 14725"/>
                  <a:gd name="connsiteX1" fmla="*/ 286474 w 286473"/>
                  <a:gd name="connsiteY1" fmla="*/ 0 h 14725"/>
                  <a:gd name="connsiteX2" fmla="*/ 286474 w 286473"/>
                  <a:gd name="connsiteY2" fmla="*/ 14725 h 14725"/>
                  <a:gd name="connsiteX3" fmla="*/ 0 w 286473"/>
                  <a:gd name="connsiteY3" fmla="*/ 14725 h 1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473" h="14725">
                    <a:moveTo>
                      <a:pt x="0" y="0"/>
                    </a:moveTo>
                    <a:lnTo>
                      <a:pt x="286474" y="0"/>
                    </a:lnTo>
                    <a:lnTo>
                      <a:pt x="286474" y="14725"/>
                    </a:lnTo>
                    <a:lnTo>
                      <a:pt x="0" y="14725"/>
                    </a:lnTo>
                    <a:close/>
                  </a:path>
                </a:pathLst>
              </a:custGeom>
              <a:solidFill>
                <a:srgbClr val="FFFFFF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FF09E591-4BA9-E104-0121-3419FD808CAE}"/>
                  </a:ext>
                </a:extLst>
              </p:cNvPr>
              <p:cNvSpPr/>
              <p:nvPr/>
            </p:nvSpPr>
            <p:spPr>
              <a:xfrm>
                <a:off x="7269829" y="5206164"/>
                <a:ext cx="100914" cy="14725"/>
              </a:xfrm>
              <a:custGeom>
                <a:avLst/>
                <a:gdLst>
                  <a:gd name="connsiteX0" fmla="*/ 0 w 100914"/>
                  <a:gd name="connsiteY0" fmla="*/ 0 h 14725"/>
                  <a:gd name="connsiteX1" fmla="*/ 100915 w 100914"/>
                  <a:gd name="connsiteY1" fmla="*/ 0 h 14725"/>
                  <a:gd name="connsiteX2" fmla="*/ 100915 w 100914"/>
                  <a:gd name="connsiteY2" fmla="*/ 14725 h 14725"/>
                  <a:gd name="connsiteX3" fmla="*/ 0 w 100914"/>
                  <a:gd name="connsiteY3" fmla="*/ 14725 h 1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914" h="14725">
                    <a:moveTo>
                      <a:pt x="0" y="0"/>
                    </a:moveTo>
                    <a:lnTo>
                      <a:pt x="100915" y="0"/>
                    </a:lnTo>
                    <a:lnTo>
                      <a:pt x="100915" y="14725"/>
                    </a:lnTo>
                    <a:lnTo>
                      <a:pt x="0" y="14725"/>
                    </a:lnTo>
                    <a:close/>
                  </a:path>
                </a:pathLst>
              </a:custGeom>
              <a:solidFill>
                <a:srgbClr val="FFFFFF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FD90E316-6B81-26DC-FC87-B87DF42B3B2D}"/>
                  </a:ext>
                </a:extLst>
              </p:cNvPr>
              <p:cNvSpPr/>
              <p:nvPr/>
            </p:nvSpPr>
            <p:spPr>
              <a:xfrm>
                <a:off x="7269829" y="5251370"/>
                <a:ext cx="65388" cy="14725"/>
              </a:xfrm>
              <a:custGeom>
                <a:avLst/>
                <a:gdLst>
                  <a:gd name="connsiteX0" fmla="*/ 0 w 65388"/>
                  <a:gd name="connsiteY0" fmla="*/ 0 h 14725"/>
                  <a:gd name="connsiteX1" fmla="*/ 65389 w 65388"/>
                  <a:gd name="connsiteY1" fmla="*/ 0 h 14725"/>
                  <a:gd name="connsiteX2" fmla="*/ 65389 w 65388"/>
                  <a:gd name="connsiteY2" fmla="*/ 14725 h 14725"/>
                  <a:gd name="connsiteX3" fmla="*/ 0 w 65388"/>
                  <a:gd name="connsiteY3" fmla="*/ 14725 h 1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388" h="14725">
                    <a:moveTo>
                      <a:pt x="0" y="0"/>
                    </a:moveTo>
                    <a:lnTo>
                      <a:pt x="65389" y="0"/>
                    </a:lnTo>
                    <a:lnTo>
                      <a:pt x="65389" y="14725"/>
                    </a:lnTo>
                    <a:lnTo>
                      <a:pt x="0" y="14725"/>
                    </a:lnTo>
                    <a:close/>
                  </a:path>
                </a:pathLst>
              </a:custGeom>
              <a:solidFill>
                <a:srgbClr val="FFFFFF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697B68A-28F6-FCA7-38FE-B83D0D5AC47D}"/>
                  </a:ext>
                </a:extLst>
              </p:cNvPr>
              <p:cNvSpPr/>
              <p:nvPr/>
            </p:nvSpPr>
            <p:spPr>
              <a:xfrm>
                <a:off x="8175383" y="4643926"/>
                <a:ext cx="562856" cy="748312"/>
              </a:xfrm>
              <a:custGeom>
                <a:avLst/>
                <a:gdLst>
                  <a:gd name="connsiteX0" fmla="*/ 562856 w 562856"/>
                  <a:gd name="connsiteY0" fmla="*/ 748313 h 748312"/>
                  <a:gd name="connsiteX1" fmla="*/ 0 w 562856"/>
                  <a:gd name="connsiteY1" fmla="*/ 748313 h 748312"/>
                  <a:gd name="connsiteX2" fmla="*/ 95251 w 562856"/>
                  <a:gd name="connsiteY2" fmla="*/ 0 h 748312"/>
                  <a:gd name="connsiteX3" fmla="*/ 467605 w 562856"/>
                  <a:gd name="connsiteY3" fmla="*/ 0 h 748312"/>
                  <a:gd name="connsiteX4" fmla="*/ 562856 w 562856"/>
                  <a:gd name="connsiteY4" fmla="*/ 748313 h 74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2856" h="748312">
                    <a:moveTo>
                      <a:pt x="562856" y="748313"/>
                    </a:moveTo>
                    <a:lnTo>
                      <a:pt x="0" y="748313"/>
                    </a:lnTo>
                    <a:lnTo>
                      <a:pt x="95251" y="0"/>
                    </a:lnTo>
                    <a:lnTo>
                      <a:pt x="467605" y="0"/>
                    </a:lnTo>
                    <a:lnTo>
                      <a:pt x="562856" y="748313"/>
                    </a:lnTo>
                    <a:close/>
                  </a:path>
                </a:pathLst>
              </a:custGeom>
              <a:solidFill>
                <a:schemeClr val="tx2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87FD39ED-AC6B-FC09-4790-D1CB484342A2}"/>
                  </a:ext>
                </a:extLst>
              </p:cNvPr>
              <p:cNvSpPr/>
              <p:nvPr/>
            </p:nvSpPr>
            <p:spPr>
              <a:xfrm>
                <a:off x="7061924" y="2798733"/>
                <a:ext cx="2789774" cy="1932514"/>
              </a:xfrm>
              <a:custGeom>
                <a:avLst/>
                <a:gdLst>
                  <a:gd name="connsiteX0" fmla="*/ 2721914 w 2789774"/>
                  <a:gd name="connsiteY0" fmla="*/ 0 h 1932514"/>
                  <a:gd name="connsiteX1" fmla="*/ 67860 w 2789774"/>
                  <a:gd name="connsiteY1" fmla="*/ 0 h 1932514"/>
                  <a:gd name="connsiteX2" fmla="*/ 0 w 2789774"/>
                  <a:gd name="connsiteY2" fmla="*/ 67860 h 1932514"/>
                  <a:gd name="connsiteX3" fmla="*/ 0 w 2789774"/>
                  <a:gd name="connsiteY3" fmla="*/ 67963 h 1932514"/>
                  <a:gd name="connsiteX4" fmla="*/ 0 w 2789774"/>
                  <a:gd name="connsiteY4" fmla="*/ 1864655 h 1932514"/>
                  <a:gd name="connsiteX5" fmla="*/ 67860 w 2789774"/>
                  <a:gd name="connsiteY5" fmla="*/ 1932515 h 1932514"/>
                  <a:gd name="connsiteX6" fmla="*/ 2721914 w 2789774"/>
                  <a:gd name="connsiteY6" fmla="*/ 1932515 h 1932514"/>
                  <a:gd name="connsiteX7" fmla="*/ 2789774 w 2789774"/>
                  <a:gd name="connsiteY7" fmla="*/ 1864655 h 1932514"/>
                  <a:gd name="connsiteX8" fmla="*/ 2789774 w 2789774"/>
                  <a:gd name="connsiteY8" fmla="*/ 68169 h 1932514"/>
                  <a:gd name="connsiteX9" fmla="*/ 2722223 w 2789774"/>
                  <a:gd name="connsiteY9" fmla="*/ 0 h 1932514"/>
                  <a:gd name="connsiteX10" fmla="*/ 2721914 w 2789774"/>
                  <a:gd name="connsiteY10" fmla="*/ 0 h 193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89774" h="1932514">
                    <a:moveTo>
                      <a:pt x="2721914" y="0"/>
                    </a:moveTo>
                    <a:lnTo>
                      <a:pt x="67860" y="0"/>
                    </a:lnTo>
                    <a:cubicBezTo>
                      <a:pt x="30377" y="0"/>
                      <a:pt x="0" y="30377"/>
                      <a:pt x="0" y="67860"/>
                    </a:cubicBezTo>
                    <a:cubicBezTo>
                      <a:pt x="0" y="67891"/>
                      <a:pt x="0" y="67932"/>
                      <a:pt x="0" y="67963"/>
                    </a:cubicBezTo>
                    <a:lnTo>
                      <a:pt x="0" y="1864655"/>
                    </a:lnTo>
                    <a:cubicBezTo>
                      <a:pt x="0" y="1902138"/>
                      <a:pt x="30377" y="1932515"/>
                      <a:pt x="67860" y="1932515"/>
                    </a:cubicBezTo>
                    <a:lnTo>
                      <a:pt x="2721914" y="1932515"/>
                    </a:lnTo>
                    <a:cubicBezTo>
                      <a:pt x="2759397" y="1932515"/>
                      <a:pt x="2789774" y="1902138"/>
                      <a:pt x="2789774" y="1864655"/>
                    </a:cubicBezTo>
                    <a:lnTo>
                      <a:pt x="2789774" y="68169"/>
                    </a:lnTo>
                    <a:cubicBezTo>
                      <a:pt x="2789949" y="30686"/>
                      <a:pt x="2759706" y="175"/>
                      <a:pt x="2722223" y="0"/>
                    </a:cubicBezTo>
                    <a:cubicBezTo>
                      <a:pt x="2722121" y="0"/>
                      <a:pt x="2722018" y="0"/>
                      <a:pt x="272191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0732385-0E3D-B2DE-977C-388FF59FC64A}"/>
                  </a:ext>
                </a:extLst>
              </p:cNvPr>
              <p:cNvSpPr/>
              <p:nvPr/>
            </p:nvSpPr>
            <p:spPr>
              <a:xfrm>
                <a:off x="7151305" y="2865254"/>
                <a:ext cx="2611114" cy="1732539"/>
              </a:xfrm>
              <a:custGeom>
                <a:avLst/>
                <a:gdLst>
                  <a:gd name="connsiteX0" fmla="*/ 0 w 2611114"/>
                  <a:gd name="connsiteY0" fmla="*/ 0 h 1732539"/>
                  <a:gd name="connsiteX1" fmla="*/ 2611114 w 2611114"/>
                  <a:gd name="connsiteY1" fmla="*/ 0 h 1732539"/>
                  <a:gd name="connsiteX2" fmla="*/ 2611114 w 2611114"/>
                  <a:gd name="connsiteY2" fmla="*/ 1732539 h 1732539"/>
                  <a:gd name="connsiteX3" fmla="*/ 0 w 2611114"/>
                  <a:gd name="connsiteY3" fmla="*/ 1732539 h 173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1114" h="1732539">
                    <a:moveTo>
                      <a:pt x="0" y="0"/>
                    </a:moveTo>
                    <a:lnTo>
                      <a:pt x="2611114" y="0"/>
                    </a:lnTo>
                    <a:lnTo>
                      <a:pt x="2611114" y="1732539"/>
                    </a:lnTo>
                    <a:lnTo>
                      <a:pt x="0" y="1732539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14D0B91-4B56-A140-6599-65F1C5D36755}"/>
                  </a:ext>
                </a:extLst>
              </p:cNvPr>
              <p:cNvSpPr/>
              <p:nvPr/>
            </p:nvSpPr>
            <p:spPr>
              <a:xfrm>
                <a:off x="7973348" y="5336015"/>
                <a:ext cx="966823" cy="55297"/>
              </a:xfrm>
              <a:custGeom>
                <a:avLst/>
                <a:gdLst>
                  <a:gd name="connsiteX0" fmla="*/ 956114 w 966823"/>
                  <a:gd name="connsiteY0" fmla="*/ 0 h 55297"/>
                  <a:gd name="connsiteX1" fmla="*/ 966824 w 966823"/>
                  <a:gd name="connsiteY1" fmla="*/ 0 h 55297"/>
                  <a:gd name="connsiteX2" fmla="*/ 966824 w 966823"/>
                  <a:gd name="connsiteY2" fmla="*/ 55297 h 55297"/>
                  <a:gd name="connsiteX3" fmla="*/ 956114 w 966823"/>
                  <a:gd name="connsiteY3" fmla="*/ 55297 h 55297"/>
                  <a:gd name="connsiteX4" fmla="*/ 10709 w 966823"/>
                  <a:gd name="connsiteY4" fmla="*/ 55297 h 55297"/>
                  <a:gd name="connsiteX5" fmla="*/ 0 w 966823"/>
                  <a:gd name="connsiteY5" fmla="*/ 55297 h 55297"/>
                  <a:gd name="connsiteX6" fmla="*/ 0 w 966823"/>
                  <a:gd name="connsiteY6" fmla="*/ 0 h 55297"/>
                  <a:gd name="connsiteX7" fmla="*/ 10709 w 966823"/>
                  <a:gd name="connsiteY7" fmla="*/ 0 h 5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6823" h="55297">
                    <a:moveTo>
                      <a:pt x="956114" y="0"/>
                    </a:moveTo>
                    <a:cubicBezTo>
                      <a:pt x="962029" y="0"/>
                      <a:pt x="966824" y="0"/>
                      <a:pt x="966824" y="0"/>
                    </a:cubicBezTo>
                    <a:lnTo>
                      <a:pt x="966824" y="55297"/>
                    </a:lnTo>
                    <a:cubicBezTo>
                      <a:pt x="966824" y="55297"/>
                      <a:pt x="962029" y="55297"/>
                      <a:pt x="956114" y="55297"/>
                    </a:cubicBezTo>
                    <a:lnTo>
                      <a:pt x="10709" y="55297"/>
                    </a:lnTo>
                    <a:cubicBezTo>
                      <a:pt x="4795" y="55297"/>
                      <a:pt x="0" y="55297"/>
                      <a:pt x="0" y="55297"/>
                    </a:cubicBezTo>
                    <a:lnTo>
                      <a:pt x="0" y="0"/>
                    </a:lnTo>
                    <a:cubicBezTo>
                      <a:pt x="0" y="0"/>
                      <a:pt x="4795" y="0"/>
                      <a:pt x="10709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3C7D225-B9E1-506F-B46D-545A20E60F25}"/>
                  </a:ext>
                </a:extLst>
              </p:cNvPr>
              <p:cNvSpPr/>
              <p:nvPr/>
            </p:nvSpPr>
            <p:spPr>
              <a:xfrm>
                <a:off x="7973348" y="5336015"/>
                <a:ext cx="966823" cy="55297"/>
              </a:xfrm>
              <a:custGeom>
                <a:avLst/>
                <a:gdLst>
                  <a:gd name="connsiteX0" fmla="*/ 956114 w 966823"/>
                  <a:gd name="connsiteY0" fmla="*/ 0 h 55297"/>
                  <a:gd name="connsiteX1" fmla="*/ 966824 w 966823"/>
                  <a:gd name="connsiteY1" fmla="*/ 0 h 55297"/>
                  <a:gd name="connsiteX2" fmla="*/ 966824 w 966823"/>
                  <a:gd name="connsiteY2" fmla="*/ 55297 h 55297"/>
                  <a:gd name="connsiteX3" fmla="*/ 956114 w 966823"/>
                  <a:gd name="connsiteY3" fmla="*/ 55297 h 55297"/>
                  <a:gd name="connsiteX4" fmla="*/ 10709 w 966823"/>
                  <a:gd name="connsiteY4" fmla="*/ 55297 h 55297"/>
                  <a:gd name="connsiteX5" fmla="*/ 0 w 966823"/>
                  <a:gd name="connsiteY5" fmla="*/ 55297 h 55297"/>
                  <a:gd name="connsiteX6" fmla="*/ 0 w 966823"/>
                  <a:gd name="connsiteY6" fmla="*/ 0 h 55297"/>
                  <a:gd name="connsiteX7" fmla="*/ 10709 w 966823"/>
                  <a:gd name="connsiteY7" fmla="*/ 0 h 5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6823" h="55297">
                    <a:moveTo>
                      <a:pt x="956114" y="0"/>
                    </a:moveTo>
                    <a:cubicBezTo>
                      <a:pt x="962029" y="0"/>
                      <a:pt x="966824" y="0"/>
                      <a:pt x="966824" y="0"/>
                    </a:cubicBezTo>
                    <a:lnTo>
                      <a:pt x="966824" y="55297"/>
                    </a:lnTo>
                    <a:cubicBezTo>
                      <a:pt x="966824" y="55297"/>
                      <a:pt x="962029" y="55297"/>
                      <a:pt x="956114" y="55297"/>
                    </a:cubicBezTo>
                    <a:lnTo>
                      <a:pt x="10709" y="55297"/>
                    </a:lnTo>
                    <a:cubicBezTo>
                      <a:pt x="4795" y="55297"/>
                      <a:pt x="0" y="55297"/>
                      <a:pt x="0" y="55297"/>
                    </a:cubicBezTo>
                    <a:lnTo>
                      <a:pt x="0" y="0"/>
                    </a:lnTo>
                    <a:cubicBezTo>
                      <a:pt x="0" y="0"/>
                      <a:pt x="4795" y="0"/>
                      <a:pt x="10709" y="0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32A5074-EA15-6F25-C56E-C346A71DF209}"/>
                  </a:ext>
                </a:extLst>
              </p:cNvPr>
              <p:cNvSpPr/>
              <p:nvPr/>
            </p:nvSpPr>
            <p:spPr>
              <a:xfrm>
                <a:off x="7151305" y="2866902"/>
                <a:ext cx="2611114" cy="258259"/>
              </a:xfrm>
              <a:custGeom>
                <a:avLst/>
                <a:gdLst>
                  <a:gd name="connsiteX0" fmla="*/ 0 w 2611114"/>
                  <a:gd name="connsiteY0" fmla="*/ 0 h 258259"/>
                  <a:gd name="connsiteX1" fmla="*/ 2611114 w 2611114"/>
                  <a:gd name="connsiteY1" fmla="*/ 0 h 258259"/>
                  <a:gd name="connsiteX2" fmla="*/ 2611114 w 2611114"/>
                  <a:gd name="connsiteY2" fmla="*/ 258259 h 258259"/>
                  <a:gd name="connsiteX3" fmla="*/ 0 w 2611114"/>
                  <a:gd name="connsiteY3" fmla="*/ 258259 h 258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1114" h="258259">
                    <a:moveTo>
                      <a:pt x="0" y="0"/>
                    </a:moveTo>
                    <a:lnTo>
                      <a:pt x="2611114" y="0"/>
                    </a:lnTo>
                    <a:lnTo>
                      <a:pt x="2611114" y="258259"/>
                    </a:lnTo>
                    <a:lnTo>
                      <a:pt x="0" y="25825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F5F6BB8-D3B2-22A9-A286-F4EC06C53DF7}"/>
                  </a:ext>
                </a:extLst>
              </p:cNvPr>
              <p:cNvSpPr/>
              <p:nvPr/>
            </p:nvSpPr>
            <p:spPr>
              <a:xfrm>
                <a:off x="7151305" y="3128250"/>
                <a:ext cx="1118916" cy="1469543"/>
              </a:xfrm>
              <a:custGeom>
                <a:avLst/>
                <a:gdLst>
                  <a:gd name="connsiteX0" fmla="*/ 0 w 1118916"/>
                  <a:gd name="connsiteY0" fmla="*/ 0 h 1469543"/>
                  <a:gd name="connsiteX1" fmla="*/ 1118917 w 1118916"/>
                  <a:gd name="connsiteY1" fmla="*/ 0 h 1469543"/>
                  <a:gd name="connsiteX2" fmla="*/ 1118917 w 1118916"/>
                  <a:gd name="connsiteY2" fmla="*/ 1469543 h 1469543"/>
                  <a:gd name="connsiteX3" fmla="*/ 0 w 1118916"/>
                  <a:gd name="connsiteY3" fmla="*/ 1469543 h 146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8916" h="1469543">
                    <a:moveTo>
                      <a:pt x="0" y="0"/>
                    </a:moveTo>
                    <a:lnTo>
                      <a:pt x="1118917" y="0"/>
                    </a:lnTo>
                    <a:lnTo>
                      <a:pt x="1118917" y="1469543"/>
                    </a:lnTo>
                    <a:lnTo>
                      <a:pt x="0" y="1469543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A13D5261-DBD7-54B5-87E3-FF8F9A4FAA0D}"/>
                  </a:ext>
                </a:extLst>
              </p:cNvPr>
              <p:cNvSpPr/>
              <p:nvPr/>
            </p:nvSpPr>
            <p:spPr>
              <a:xfrm>
                <a:off x="9334768" y="3503076"/>
                <a:ext cx="25743" cy="25743"/>
              </a:xfrm>
              <a:custGeom>
                <a:avLst/>
                <a:gdLst>
                  <a:gd name="connsiteX0" fmla="*/ 25744 w 25743"/>
                  <a:gd name="connsiteY0" fmla="*/ 0 h 25743"/>
                  <a:gd name="connsiteX1" fmla="*/ 25744 w 25743"/>
                  <a:gd name="connsiteY1" fmla="*/ 25744 h 25743"/>
                  <a:gd name="connsiteX2" fmla="*/ 0 w 25743"/>
                  <a:gd name="connsiteY2" fmla="*/ 25744 h 2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43" h="25743">
                    <a:moveTo>
                      <a:pt x="25744" y="0"/>
                    </a:moveTo>
                    <a:lnTo>
                      <a:pt x="25744" y="25744"/>
                    </a:lnTo>
                    <a:lnTo>
                      <a:pt x="0" y="25744"/>
                    </a:lnTo>
                  </a:path>
                </a:pathLst>
              </a:custGeom>
              <a:noFill/>
              <a:ln w="10287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65958302-5B07-2C5C-C2BF-D7F38882E47A}"/>
                  </a:ext>
                </a:extLst>
              </p:cNvPr>
              <p:cNvSpPr/>
              <p:nvPr/>
            </p:nvSpPr>
            <p:spPr>
              <a:xfrm>
                <a:off x="8437040" y="3528819"/>
                <a:ext cx="843357" cy="10297"/>
              </a:xfrm>
              <a:custGeom>
                <a:avLst/>
                <a:gdLst>
                  <a:gd name="connsiteX0" fmla="*/ 843358 w 843357"/>
                  <a:gd name="connsiteY0" fmla="*/ 0 h 10297"/>
                  <a:gd name="connsiteX1" fmla="*/ 0 w 843357"/>
                  <a:gd name="connsiteY1" fmla="*/ 0 h 10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3357" h="10297">
                    <a:moveTo>
                      <a:pt x="843358" y="0"/>
                    </a:moveTo>
                    <a:lnTo>
                      <a:pt x="0" y="0"/>
                    </a:lnTo>
                  </a:path>
                </a:pathLst>
              </a:custGeom>
              <a:ln w="10287" cap="flat">
                <a:solidFill>
                  <a:srgbClr val="FFFFFF"/>
                </a:solidFill>
                <a:custDash>
                  <a:ds d="396281" sp="396281"/>
                </a:custDash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E88C235-7A9C-9471-C502-796C8C113723}"/>
                  </a:ext>
                </a:extLst>
              </p:cNvPr>
              <p:cNvSpPr/>
              <p:nvPr/>
            </p:nvSpPr>
            <p:spPr>
              <a:xfrm>
                <a:off x="8384111" y="3503076"/>
                <a:ext cx="25743" cy="25743"/>
              </a:xfrm>
              <a:custGeom>
                <a:avLst/>
                <a:gdLst>
                  <a:gd name="connsiteX0" fmla="*/ 25744 w 25743"/>
                  <a:gd name="connsiteY0" fmla="*/ 25744 h 25743"/>
                  <a:gd name="connsiteX1" fmla="*/ 0 w 25743"/>
                  <a:gd name="connsiteY1" fmla="*/ 25744 h 25743"/>
                  <a:gd name="connsiteX2" fmla="*/ 0 w 25743"/>
                  <a:gd name="connsiteY2" fmla="*/ 0 h 2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43" h="25743">
                    <a:moveTo>
                      <a:pt x="25744" y="25744"/>
                    </a:moveTo>
                    <a:lnTo>
                      <a:pt x="0" y="2574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10287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ACD691A6-9B1A-3C07-98D5-463E74D017B6}"/>
                  </a:ext>
                </a:extLst>
              </p:cNvPr>
              <p:cNvSpPr/>
              <p:nvPr/>
            </p:nvSpPr>
            <p:spPr>
              <a:xfrm>
                <a:off x="8384111" y="3013331"/>
                <a:ext cx="10297" cy="443097"/>
              </a:xfrm>
              <a:custGeom>
                <a:avLst/>
                <a:gdLst>
                  <a:gd name="connsiteX0" fmla="*/ 0 w 10297"/>
                  <a:gd name="connsiteY0" fmla="*/ 443098 h 443097"/>
                  <a:gd name="connsiteX1" fmla="*/ 0 w 10297"/>
                  <a:gd name="connsiteY1" fmla="*/ 0 h 44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297" h="443097">
                    <a:moveTo>
                      <a:pt x="0" y="443098"/>
                    </a:moveTo>
                    <a:lnTo>
                      <a:pt x="0" y="0"/>
                    </a:lnTo>
                  </a:path>
                </a:pathLst>
              </a:custGeom>
              <a:ln w="10287" cap="flat">
                <a:solidFill>
                  <a:schemeClr val="bg1"/>
                </a:solidFill>
                <a:custDash>
                  <a:ds d="339706" sp="339706"/>
                </a:custDash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22CAD125-1E77-6C81-E970-61BDD8B7933E}"/>
                  </a:ext>
                </a:extLst>
              </p:cNvPr>
              <p:cNvSpPr/>
              <p:nvPr/>
            </p:nvSpPr>
            <p:spPr>
              <a:xfrm>
                <a:off x="8384111" y="2964315"/>
                <a:ext cx="25743" cy="25743"/>
              </a:xfrm>
              <a:custGeom>
                <a:avLst/>
                <a:gdLst>
                  <a:gd name="connsiteX0" fmla="*/ 0 w 25743"/>
                  <a:gd name="connsiteY0" fmla="*/ 25744 h 25743"/>
                  <a:gd name="connsiteX1" fmla="*/ 0 w 25743"/>
                  <a:gd name="connsiteY1" fmla="*/ 0 h 25743"/>
                  <a:gd name="connsiteX2" fmla="*/ 25744 w 25743"/>
                  <a:gd name="connsiteY2" fmla="*/ 0 h 2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43" h="25743">
                    <a:moveTo>
                      <a:pt x="0" y="25744"/>
                    </a:moveTo>
                    <a:lnTo>
                      <a:pt x="0" y="0"/>
                    </a:lnTo>
                    <a:lnTo>
                      <a:pt x="25744" y="0"/>
                    </a:lnTo>
                  </a:path>
                </a:pathLst>
              </a:custGeom>
              <a:solidFill>
                <a:schemeClr val="tx1"/>
              </a:solidFill>
              <a:ln w="10287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9630EF3B-1714-BE46-A46F-FC18F2466D43}"/>
                  </a:ext>
                </a:extLst>
              </p:cNvPr>
              <p:cNvSpPr/>
              <p:nvPr/>
            </p:nvSpPr>
            <p:spPr>
              <a:xfrm>
                <a:off x="8464225" y="2964315"/>
                <a:ext cx="843357" cy="10297"/>
              </a:xfrm>
              <a:custGeom>
                <a:avLst/>
                <a:gdLst>
                  <a:gd name="connsiteX0" fmla="*/ 0 w 843357"/>
                  <a:gd name="connsiteY0" fmla="*/ 0 h 10297"/>
                  <a:gd name="connsiteX1" fmla="*/ 843358 w 843357"/>
                  <a:gd name="connsiteY1" fmla="*/ 0 h 10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3357" h="10297">
                    <a:moveTo>
                      <a:pt x="0" y="0"/>
                    </a:moveTo>
                    <a:lnTo>
                      <a:pt x="843358" y="0"/>
                    </a:lnTo>
                  </a:path>
                </a:pathLst>
              </a:custGeom>
              <a:ln w="10287" cap="flat">
                <a:solidFill>
                  <a:srgbClr val="FFFFFF"/>
                </a:solidFill>
                <a:custDash>
                  <a:ds d="396281" sp="396281"/>
                </a:custDash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DF990EEB-D772-C1F0-8902-2F8DAC1BEFE3}"/>
                  </a:ext>
                </a:extLst>
              </p:cNvPr>
              <p:cNvSpPr/>
              <p:nvPr/>
            </p:nvSpPr>
            <p:spPr>
              <a:xfrm>
                <a:off x="9334768" y="2964315"/>
                <a:ext cx="25743" cy="25743"/>
              </a:xfrm>
              <a:custGeom>
                <a:avLst/>
                <a:gdLst>
                  <a:gd name="connsiteX0" fmla="*/ 0 w 25743"/>
                  <a:gd name="connsiteY0" fmla="*/ 0 h 25743"/>
                  <a:gd name="connsiteX1" fmla="*/ 25744 w 25743"/>
                  <a:gd name="connsiteY1" fmla="*/ 0 h 25743"/>
                  <a:gd name="connsiteX2" fmla="*/ 25744 w 25743"/>
                  <a:gd name="connsiteY2" fmla="*/ 25744 h 2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43" h="25743">
                    <a:moveTo>
                      <a:pt x="0" y="0"/>
                    </a:moveTo>
                    <a:lnTo>
                      <a:pt x="25744" y="0"/>
                    </a:lnTo>
                    <a:lnTo>
                      <a:pt x="25744" y="25744"/>
                    </a:lnTo>
                  </a:path>
                </a:pathLst>
              </a:custGeom>
              <a:noFill/>
              <a:ln w="10287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011953D4-03D6-6120-EE66-CD24612E9732}"/>
                  </a:ext>
                </a:extLst>
              </p:cNvPr>
              <p:cNvSpPr/>
              <p:nvPr/>
            </p:nvSpPr>
            <p:spPr>
              <a:xfrm>
                <a:off x="9360512" y="3036706"/>
                <a:ext cx="10297" cy="443097"/>
              </a:xfrm>
              <a:custGeom>
                <a:avLst/>
                <a:gdLst>
                  <a:gd name="connsiteX0" fmla="*/ 0 w 10297"/>
                  <a:gd name="connsiteY0" fmla="*/ 0 h 443097"/>
                  <a:gd name="connsiteX1" fmla="*/ 0 w 10297"/>
                  <a:gd name="connsiteY1" fmla="*/ 443098 h 44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297" h="443097">
                    <a:moveTo>
                      <a:pt x="0" y="0"/>
                    </a:moveTo>
                    <a:lnTo>
                      <a:pt x="0" y="443098"/>
                    </a:lnTo>
                  </a:path>
                </a:pathLst>
              </a:custGeom>
              <a:ln w="10287" cap="flat">
                <a:solidFill>
                  <a:srgbClr val="FFFFFF"/>
                </a:solidFill>
                <a:custDash>
                  <a:ds d="339706" sp="339706"/>
                </a:custDash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C861A12D-7CF0-CFC1-E886-51737942BCC3}"/>
                  </a:ext>
                </a:extLst>
              </p:cNvPr>
              <p:cNvSpPr/>
              <p:nvPr/>
            </p:nvSpPr>
            <p:spPr>
              <a:xfrm>
                <a:off x="9344242" y="2947942"/>
                <a:ext cx="32642" cy="32642"/>
              </a:xfrm>
              <a:custGeom>
                <a:avLst/>
                <a:gdLst>
                  <a:gd name="connsiteX0" fmla="*/ 0 w 32642"/>
                  <a:gd name="connsiteY0" fmla="*/ 0 h 32642"/>
                  <a:gd name="connsiteX1" fmla="*/ 32643 w 32642"/>
                  <a:gd name="connsiteY1" fmla="*/ 0 h 32642"/>
                  <a:gd name="connsiteX2" fmla="*/ 32643 w 32642"/>
                  <a:gd name="connsiteY2" fmla="*/ 32643 h 32642"/>
                  <a:gd name="connsiteX3" fmla="*/ 0 w 32642"/>
                  <a:gd name="connsiteY3" fmla="*/ 32643 h 3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2" h="32642">
                    <a:moveTo>
                      <a:pt x="0" y="0"/>
                    </a:moveTo>
                    <a:lnTo>
                      <a:pt x="32643" y="0"/>
                    </a:lnTo>
                    <a:lnTo>
                      <a:pt x="32643" y="32643"/>
                    </a:lnTo>
                    <a:lnTo>
                      <a:pt x="0" y="32643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A1B6530-4B70-AE6B-B9FE-5B2FB09FF008}"/>
                  </a:ext>
                </a:extLst>
              </p:cNvPr>
              <p:cNvSpPr/>
              <p:nvPr/>
            </p:nvSpPr>
            <p:spPr>
              <a:xfrm>
                <a:off x="9344242" y="3512549"/>
                <a:ext cx="32642" cy="32642"/>
              </a:xfrm>
              <a:custGeom>
                <a:avLst/>
                <a:gdLst>
                  <a:gd name="connsiteX0" fmla="*/ 0 w 32642"/>
                  <a:gd name="connsiteY0" fmla="*/ 0 h 32642"/>
                  <a:gd name="connsiteX1" fmla="*/ 32643 w 32642"/>
                  <a:gd name="connsiteY1" fmla="*/ 0 h 32642"/>
                  <a:gd name="connsiteX2" fmla="*/ 32643 w 32642"/>
                  <a:gd name="connsiteY2" fmla="*/ 32643 h 32642"/>
                  <a:gd name="connsiteX3" fmla="*/ 0 w 32642"/>
                  <a:gd name="connsiteY3" fmla="*/ 32643 h 3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2" h="32642">
                    <a:moveTo>
                      <a:pt x="0" y="0"/>
                    </a:moveTo>
                    <a:lnTo>
                      <a:pt x="32643" y="0"/>
                    </a:lnTo>
                    <a:lnTo>
                      <a:pt x="32643" y="32643"/>
                    </a:lnTo>
                    <a:lnTo>
                      <a:pt x="0" y="32643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A166CAED-5669-F45E-0004-725697F49CF3}"/>
                  </a:ext>
                </a:extLst>
              </p:cNvPr>
              <p:cNvSpPr/>
              <p:nvPr/>
            </p:nvSpPr>
            <p:spPr>
              <a:xfrm>
                <a:off x="8367738" y="2947942"/>
                <a:ext cx="32642" cy="32642"/>
              </a:xfrm>
              <a:custGeom>
                <a:avLst/>
                <a:gdLst>
                  <a:gd name="connsiteX0" fmla="*/ 0 w 32642"/>
                  <a:gd name="connsiteY0" fmla="*/ 0 h 32642"/>
                  <a:gd name="connsiteX1" fmla="*/ 32643 w 32642"/>
                  <a:gd name="connsiteY1" fmla="*/ 0 h 32642"/>
                  <a:gd name="connsiteX2" fmla="*/ 32643 w 32642"/>
                  <a:gd name="connsiteY2" fmla="*/ 32643 h 32642"/>
                  <a:gd name="connsiteX3" fmla="*/ 0 w 32642"/>
                  <a:gd name="connsiteY3" fmla="*/ 32643 h 3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2" h="32642">
                    <a:moveTo>
                      <a:pt x="0" y="0"/>
                    </a:moveTo>
                    <a:lnTo>
                      <a:pt x="32643" y="0"/>
                    </a:lnTo>
                    <a:lnTo>
                      <a:pt x="32643" y="32643"/>
                    </a:lnTo>
                    <a:lnTo>
                      <a:pt x="0" y="32643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81C55583-A387-5184-F024-0A8A6D498AC3}"/>
                  </a:ext>
                </a:extLst>
              </p:cNvPr>
              <p:cNvSpPr/>
              <p:nvPr/>
            </p:nvSpPr>
            <p:spPr>
              <a:xfrm>
                <a:off x="8367738" y="3512549"/>
                <a:ext cx="32642" cy="32642"/>
              </a:xfrm>
              <a:custGeom>
                <a:avLst/>
                <a:gdLst>
                  <a:gd name="connsiteX0" fmla="*/ 0 w 32642"/>
                  <a:gd name="connsiteY0" fmla="*/ 0 h 32642"/>
                  <a:gd name="connsiteX1" fmla="*/ 32643 w 32642"/>
                  <a:gd name="connsiteY1" fmla="*/ 0 h 32642"/>
                  <a:gd name="connsiteX2" fmla="*/ 32643 w 32642"/>
                  <a:gd name="connsiteY2" fmla="*/ 32643 h 32642"/>
                  <a:gd name="connsiteX3" fmla="*/ 0 w 32642"/>
                  <a:gd name="connsiteY3" fmla="*/ 32643 h 3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2" h="32642">
                    <a:moveTo>
                      <a:pt x="0" y="0"/>
                    </a:moveTo>
                    <a:lnTo>
                      <a:pt x="32643" y="0"/>
                    </a:lnTo>
                    <a:lnTo>
                      <a:pt x="32643" y="32643"/>
                    </a:lnTo>
                    <a:lnTo>
                      <a:pt x="0" y="32643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279566A-A5B4-F919-485E-17DA9E39CB7F}"/>
                  </a:ext>
                </a:extLst>
              </p:cNvPr>
              <p:cNvSpPr/>
              <p:nvPr/>
            </p:nvSpPr>
            <p:spPr>
              <a:xfrm>
                <a:off x="8856042" y="2947942"/>
                <a:ext cx="32642" cy="32642"/>
              </a:xfrm>
              <a:custGeom>
                <a:avLst/>
                <a:gdLst>
                  <a:gd name="connsiteX0" fmla="*/ 0 w 32642"/>
                  <a:gd name="connsiteY0" fmla="*/ 0 h 32642"/>
                  <a:gd name="connsiteX1" fmla="*/ 32643 w 32642"/>
                  <a:gd name="connsiteY1" fmla="*/ 0 h 32642"/>
                  <a:gd name="connsiteX2" fmla="*/ 32643 w 32642"/>
                  <a:gd name="connsiteY2" fmla="*/ 32643 h 32642"/>
                  <a:gd name="connsiteX3" fmla="*/ 0 w 32642"/>
                  <a:gd name="connsiteY3" fmla="*/ 32643 h 3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2" h="32642">
                    <a:moveTo>
                      <a:pt x="0" y="0"/>
                    </a:moveTo>
                    <a:lnTo>
                      <a:pt x="32643" y="0"/>
                    </a:lnTo>
                    <a:lnTo>
                      <a:pt x="32643" y="32643"/>
                    </a:lnTo>
                    <a:lnTo>
                      <a:pt x="0" y="32643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A7520D91-E053-8B01-3AD1-564D0466768D}"/>
                  </a:ext>
                </a:extLst>
              </p:cNvPr>
              <p:cNvSpPr/>
              <p:nvPr/>
            </p:nvSpPr>
            <p:spPr>
              <a:xfrm>
                <a:off x="8856042" y="3512549"/>
                <a:ext cx="32642" cy="32642"/>
              </a:xfrm>
              <a:custGeom>
                <a:avLst/>
                <a:gdLst>
                  <a:gd name="connsiteX0" fmla="*/ 0 w 32642"/>
                  <a:gd name="connsiteY0" fmla="*/ 0 h 32642"/>
                  <a:gd name="connsiteX1" fmla="*/ 32643 w 32642"/>
                  <a:gd name="connsiteY1" fmla="*/ 0 h 32642"/>
                  <a:gd name="connsiteX2" fmla="*/ 32643 w 32642"/>
                  <a:gd name="connsiteY2" fmla="*/ 32643 h 32642"/>
                  <a:gd name="connsiteX3" fmla="*/ 0 w 32642"/>
                  <a:gd name="connsiteY3" fmla="*/ 32643 h 3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2" h="32642">
                    <a:moveTo>
                      <a:pt x="0" y="0"/>
                    </a:moveTo>
                    <a:lnTo>
                      <a:pt x="32643" y="0"/>
                    </a:lnTo>
                    <a:lnTo>
                      <a:pt x="32643" y="32643"/>
                    </a:lnTo>
                    <a:lnTo>
                      <a:pt x="0" y="32643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D9ACCF79-B12E-F392-F5B6-DCC6F1A9276B}"/>
                  </a:ext>
                </a:extLst>
              </p:cNvPr>
              <p:cNvSpPr/>
              <p:nvPr/>
            </p:nvSpPr>
            <p:spPr>
              <a:xfrm>
                <a:off x="9344242" y="3230194"/>
                <a:ext cx="32642" cy="32642"/>
              </a:xfrm>
              <a:custGeom>
                <a:avLst/>
                <a:gdLst>
                  <a:gd name="connsiteX0" fmla="*/ 0 w 32642"/>
                  <a:gd name="connsiteY0" fmla="*/ 0 h 32642"/>
                  <a:gd name="connsiteX1" fmla="*/ 32643 w 32642"/>
                  <a:gd name="connsiteY1" fmla="*/ 0 h 32642"/>
                  <a:gd name="connsiteX2" fmla="*/ 32643 w 32642"/>
                  <a:gd name="connsiteY2" fmla="*/ 32643 h 32642"/>
                  <a:gd name="connsiteX3" fmla="*/ 0 w 32642"/>
                  <a:gd name="connsiteY3" fmla="*/ 32643 h 3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2" h="32642">
                    <a:moveTo>
                      <a:pt x="0" y="0"/>
                    </a:moveTo>
                    <a:lnTo>
                      <a:pt x="32643" y="0"/>
                    </a:lnTo>
                    <a:lnTo>
                      <a:pt x="32643" y="32643"/>
                    </a:lnTo>
                    <a:lnTo>
                      <a:pt x="0" y="32643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414FD09E-03AB-48EF-8F8A-35984C726E9D}"/>
                  </a:ext>
                </a:extLst>
              </p:cNvPr>
              <p:cNvSpPr/>
              <p:nvPr/>
            </p:nvSpPr>
            <p:spPr>
              <a:xfrm>
                <a:off x="8367738" y="3230194"/>
                <a:ext cx="32642" cy="32642"/>
              </a:xfrm>
              <a:custGeom>
                <a:avLst/>
                <a:gdLst>
                  <a:gd name="connsiteX0" fmla="*/ 0 w 32642"/>
                  <a:gd name="connsiteY0" fmla="*/ 0 h 32642"/>
                  <a:gd name="connsiteX1" fmla="*/ 32643 w 32642"/>
                  <a:gd name="connsiteY1" fmla="*/ 0 h 32642"/>
                  <a:gd name="connsiteX2" fmla="*/ 32643 w 32642"/>
                  <a:gd name="connsiteY2" fmla="*/ 32643 h 32642"/>
                  <a:gd name="connsiteX3" fmla="*/ 0 w 32642"/>
                  <a:gd name="connsiteY3" fmla="*/ 32643 h 3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2" h="32642">
                    <a:moveTo>
                      <a:pt x="0" y="0"/>
                    </a:moveTo>
                    <a:lnTo>
                      <a:pt x="32643" y="0"/>
                    </a:lnTo>
                    <a:lnTo>
                      <a:pt x="32643" y="32643"/>
                    </a:lnTo>
                    <a:lnTo>
                      <a:pt x="0" y="32643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AB2304C-ED31-952B-0E9F-5436EA0C7D1C}"/>
                  </a:ext>
                </a:extLst>
              </p:cNvPr>
              <p:cNvSpPr/>
              <p:nvPr/>
            </p:nvSpPr>
            <p:spPr>
              <a:xfrm>
                <a:off x="9013386" y="3153890"/>
                <a:ext cx="277927" cy="102871"/>
              </a:xfrm>
              <a:custGeom>
                <a:avLst/>
                <a:gdLst>
                  <a:gd name="connsiteX0" fmla="*/ 258465 w 277927"/>
                  <a:gd name="connsiteY0" fmla="*/ 0 h 102871"/>
                  <a:gd name="connsiteX1" fmla="*/ 277927 w 277927"/>
                  <a:gd name="connsiteY1" fmla="*/ 0 h 102871"/>
                  <a:gd name="connsiteX2" fmla="*/ 277927 w 277927"/>
                  <a:gd name="connsiteY2" fmla="*/ 102871 h 102871"/>
                  <a:gd name="connsiteX3" fmla="*/ 258465 w 277927"/>
                  <a:gd name="connsiteY3" fmla="*/ 102871 h 102871"/>
                  <a:gd name="connsiteX4" fmla="*/ 19462 w 277927"/>
                  <a:gd name="connsiteY4" fmla="*/ 102871 h 102871"/>
                  <a:gd name="connsiteX5" fmla="*/ 0 w 277927"/>
                  <a:gd name="connsiteY5" fmla="*/ 102871 h 102871"/>
                  <a:gd name="connsiteX6" fmla="*/ 0 w 277927"/>
                  <a:gd name="connsiteY6" fmla="*/ 0 h 102871"/>
                  <a:gd name="connsiteX7" fmla="*/ 19462 w 277927"/>
                  <a:gd name="connsiteY7" fmla="*/ 0 h 102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927" h="102871">
                    <a:moveTo>
                      <a:pt x="258465" y="0"/>
                    </a:moveTo>
                    <a:cubicBezTo>
                      <a:pt x="269214" y="0"/>
                      <a:pt x="277927" y="0"/>
                      <a:pt x="277927" y="0"/>
                    </a:cubicBezTo>
                    <a:lnTo>
                      <a:pt x="277927" y="102871"/>
                    </a:lnTo>
                    <a:cubicBezTo>
                      <a:pt x="277927" y="102871"/>
                      <a:pt x="269214" y="102871"/>
                      <a:pt x="258465" y="102871"/>
                    </a:cubicBezTo>
                    <a:lnTo>
                      <a:pt x="19462" y="102871"/>
                    </a:lnTo>
                    <a:cubicBezTo>
                      <a:pt x="8713" y="102871"/>
                      <a:pt x="0" y="102871"/>
                      <a:pt x="0" y="102871"/>
                    </a:cubicBezTo>
                    <a:lnTo>
                      <a:pt x="0" y="0"/>
                    </a:lnTo>
                    <a:cubicBezTo>
                      <a:pt x="0" y="0"/>
                      <a:pt x="8713" y="0"/>
                      <a:pt x="19462" y="0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2906DA2-D38A-08F0-204C-B91D0E19FCB1}"/>
                  </a:ext>
                </a:extLst>
              </p:cNvPr>
              <p:cNvSpPr/>
              <p:nvPr/>
            </p:nvSpPr>
            <p:spPr>
              <a:xfrm>
                <a:off x="8601490" y="3153890"/>
                <a:ext cx="277927" cy="102871"/>
              </a:xfrm>
              <a:custGeom>
                <a:avLst/>
                <a:gdLst>
                  <a:gd name="connsiteX0" fmla="*/ 258465 w 277927"/>
                  <a:gd name="connsiteY0" fmla="*/ 0 h 102871"/>
                  <a:gd name="connsiteX1" fmla="*/ 277927 w 277927"/>
                  <a:gd name="connsiteY1" fmla="*/ 0 h 102871"/>
                  <a:gd name="connsiteX2" fmla="*/ 277927 w 277927"/>
                  <a:gd name="connsiteY2" fmla="*/ 102871 h 102871"/>
                  <a:gd name="connsiteX3" fmla="*/ 258465 w 277927"/>
                  <a:gd name="connsiteY3" fmla="*/ 102871 h 102871"/>
                  <a:gd name="connsiteX4" fmla="*/ 19462 w 277927"/>
                  <a:gd name="connsiteY4" fmla="*/ 102871 h 102871"/>
                  <a:gd name="connsiteX5" fmla="*/ 0 w 277927"/>
                  <a:gd name="connsiteY5" fmla="*/ 102871 h 102871"/>
                  <a:gd name="connsiteX6" fmla="*/ 0 w 277927"/>
                  <a:gd name="connsiteY6" fmla="*/ 0 h 102871"/>
                  <a:gd name="connsiteX7" fmla="*/ 19462 w 277927"/>
                  <a:gd name="connsiteY7" fmla="*/ 0 h 102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927" h="102871">
                    <a:moveTo>
                      <a:pt x="258465" y="0"/>
                    </a:moveTo>
                    <a:cubicBezTo>
                      <a:pt x="269214" y="0"/>
                      <a:pt x="277927" y="0"/>
                      <a:pt x="277927" y="0"/>
                    </a:cubicBezTo>
                    <a:lnTo>
                      <a:pt x="277927" y="102871"/>
                    </a:lnTo>
                    <a:cubicBezTo>
                      <a:pt x="277927" y="102871"/>
                      <a:pt x="269214" y="102871"/>
                      <a:pt x="258465" y="102871"/>
                    </a:cubicBezTo>
                    <a:lnTo>
                      <a:pt x="19462" y="102871"/>
                    </a:lnTo>
                    <a:cubicBezTo>
                      <a:pt x="8713" y="102871"/>
                      <a:pt x="0" y="102871"/>
                      <a:pt x="0" y="102871"/>
                    </a:cubicBezTo>
                    <a:lnTo>
                      <a:pt x="0" y="0"/>
                    </a:lnTo>
                    <a:cubicBezTo>
                      <a:pt x="0" y="0"/>
                      <a:pt x="8713" y="0"/>
                      <a:pt x="19462" y="0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3730121B-0031-E12A-05E9-E42755BBF7FD}"/>
                  </a:ext>
                </a:extLst>
              </p:cNvPr>
              <p:cNvSpPr/>
              <p:nvPr/>
            </p:nvSpPr>
            <p:spPr>
              <a:xfrm>
                <a:off x="8071276" y="4405953"/>
                <a:ext cx="277927" cy="102871"/>
              </a:xfrm>
              <a:custGeom>
                <a:avLst/>
                <a:gdLst>
                  <a:gd name="connsiteX0" fmla="*/ 258465 w 277927"/>
                  <a:gd name="connsiteY0" fmla="*/ 0 h 102871"/>
                  <a:gd name="connsiteX1" fmla="*/ 277927 w 277927"/>
                  <a:gd name="connsiteY1" fmla="*/ 0 h 102871"/>
                  <a:gd name="connsiteX2" fmla="*/ 277927 w 277927"/>
                  <a:gd name="connsiteY2" fmla="*/ 102871 h 102871"/>
                  <a:gd name="connsiteX3" fmla="*/ 258465 w 277927"/>
                  <a:gd name="connsiteY3" fmla="*/ 102871 h 102871"/>
                  <a:gd name="connsiteX4" fmla="*/ 19462 w 277927"/>
                  <a:gd name="connsiteY4" fmla="*/ 102871 h 102871"/>
                  <a:gd name="connsiteX5" fmla="*/ 0 w 277927"/>
                  <a:gd name="connsiteY5" fmla="*/ 102871 h 102871"/>
                  <a:gd name="connsiteX6" fmla="*/ 0 w 277927"/>
                  <a:gd name="connsiteY6" fmla="*/ 0 h 102871"/>
                  <a:gd name="connsiteX7" fmla="*/ 19462 w 277927"/>
                  <a:gd name="connsiteY7" fmla="*/ 0 h 102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927" h="102871">
                    <a:moveTo>
                      <a:pt x="258465" y="0"/>
                    </a:moveTo>
                    <a:cubicBezTo>
                      <a:pt x="269214" y="0"/>
                      <a:pt x="277927" y="0"/>
                      <a:pt x="277927" y="0"/>
                    </a:cubicBezTo>
                    <a:lnTo>
                      <a:pt x="277927" y="102871"/>
                    </a:lnTo>
                    <a:cubicBezTo>
                      <a:pt x="277927" y="102871"/>
                      <a:pt x="269214" y="102871"/>
                      <a:pt x="258465" y="102871"/>
                    </a:cubicBezTo>
                    <a:lnTo>
                      <a:pt x="19462" y="102871"/>
                    </a:lnTo>
                    <a:cubicBezTo>
                      <a:pt x="8713" y="102871"/>
                      <a:pt x="0" y="102871"/>
                      <a:pt x="0" y="102871"/>
                    </a:cubicBezTo>
                    <a:lnTo>
                      <a:pt x="0" y="0"/>
                    </a:lnTo>
                    <a:cubicBezTo>
                      <a:pt x="0" y="0"/>
                      <a:pt x="8713" y="0"/>
                      <a:pt x="19462" y="0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0184496-16AC-C226-2372-79D18D515821}"/>
                  </a:ext>
                </a:extLst>
              </p:cNvPr>
              <p:cNvSpPr/>
              <p:nvPr/>
            </p:nvSpPr>
            <p:spPr>
              <a:xfrm>
                <a:off x="9590041" y="2958755"/>
                <a:ext cx="86910" cy="10297"/>
              </a:xfrm>
              <a:custGeom>
                <a:avLst/>
                <a:gdLst>
                  <a:gd name="connsiteX0" fmla="*/ 0 w 86910"/>
                  <a:gd name="connsiteY0" fmla="*/ 0 h 10297"/>
                  <a:gd name="connsiteX1" fmla="*/ 86910 w 86910"/>
                  <a:gd name="connsiteY1" fmla="*/ 0 h 10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910" h="10297">
                    <a:moveTo>
                      <a:pt x="0" y="0"/>
                    </a:moveTo>
                    <a:lnTo>
                      <a:pt x="86910" y="0"/>
                    </a:lnTo>
                  </a:path>
                </a:pathLst>
              </a:custGeom>
              <a:ln w="1543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C1A2151-A4CF-A9B5-6BC4-EA838FDD5ADE}"/>
                  </a:ext>
                </a:extLst>
              </p:cNvPr>
              <p:cNvSpPr/>
              <p:nvPr/>
            </p:nvSpPr>
            <p:spPr>
              <a:xfrm>
                <a:off x="9590041" y="2999944"/>
                <a:ext cx="86910" cy="10297"/>
              </a:xfrm>
              <a:custGeom>
                <a:avLst/>
                <a:gdLst>
                  <a:gd name="connsiteX0" fmla="*/ 0 w 86910"/>
                  <a:gd name="connsiteY0" fmla="*/ 0 h 10297"/>
                  <a:gd name="connsiteX1" fmla="*/ 86910 w 86910"/>
                  <a:gd name="connsiteY1" fmla="*/ 0 h 10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910" h="10297">
                    <a:moveTo>
                      <a:pt x="0" y="0"/>
                    </a:moveTo>
                    <a:lnTo>
                      <a:pt x="86910" y="0"/>
                    </a:lnTo>
                  </a:path>
                </a:pathLst>
              </a:custGeom>
              <a:ln w="1543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5A094715-3FA8-FF6D-861A-D55F988C9131}"/>
                  </a:ext>
                </a:extLst>
              </p:cNvPr>
              <p:cNvSpPr/>
              <p:nvPr/>
            </p:nvSpPr>
            <p:spPr>
              <a:xfrm>
                <a:off x="9590041" y="3041134"/>
                <a:ext cx="86910" cy="10297"/>
              </a:xfrm>
              <a:custGeom>
                <a:avLst/>
                <a:gdLst>
                  <a:gd name="connsiteX0" fmla="*/ 0 w 86910"/>
                  <a:gd name="connsiteY0" fmla="*/ 0 h 10297"/>
                  <a:gd name="connsiteX1" fmla="*/ 86910 w 86910"/>
                  <a:gd name="connsiteY1" fmla="*/ 0 h 10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910" h="10297">
                    <a:moveTo>
                      <a:pt x="0" y="0"/>
                    </a:moveTo>
                    <a:lnTo>
                      <a:pt x="86910" y="0"/>
                    </a:lnTo>
                  </a:path>
                </a:pathLst>
              </a:custGeom>
              <a:ln w="1543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0AD7E59-2DA8-03C6-E8E3-B77095D6C3CF}"/>
                  </a:ext>
                </a:extLst>
              </p:cNvPr>
              <p:cNvSpPr/>
              <p:nvPr/>
            </p:nvSpPr>
            <p:spPr>
              <a:xfrm>
                <a:off x="7328318" y="3356029"/>
                <a:ext cx="875794" cy="875794"/>
              </a:xfrm>
              <a:custGeom>
                <a:avLst/>
                <a:gdLst>
                  <a:gd name="connsiteX0" fmla="*/ 0 w 875794"/>
                  <a:gd name="connsiteY0" fmla="*/ 0 h 875794"/>
                  <a:gd name="connsiteX1" fmla="*/ 875795 w 875794"/>
                  <a:gd name="connsiteY1" fmla="*/ 0 h 875794"/>
                  <a:gd name="connsiteX2" fmla="*/ 875795 w 875794"/>
                  <a:gd name="connsiteY2" fmla="*/ 875795 h 875794"/>
                  <a:gd name="connsiteX3" fmla="*/ 0 w 875794"/>
                  <a:gd name="connsiteY3" fmla="*/ 875795 h 875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794" h="875794">
                    <a:moveTo>
                      <a:pt x="0" y="0"/>
                    </a:moveTo>
                    <a:lnTo>
                      <a:pt x="875795" y="0"/>
                    </a:lnTo>
                    <a:lnTo>
                      <a:pt x="875795" y="875795"/>
                    </a:lnTo>
                    <a:lnTo>
                      <a:pt x="0" y="875795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FEEE759-7CC3-30FC-7145-E828CA59203F}"/>
                  </a:ext>
                </a:extLst>
              </p:cNvPr>
              <p:cNvSpPr/>
              <p:nvPr/>
            </p:nvSpPr>
            <p:spPr>
              <a:xfrm>
                <a:off x="7694906" y="3427596"/>
                <a:ext cx="10297" cy="755520"/>
              </a:xfrm>
              <a:custGeom>
                <a:avLst/>
                <a:gdLst>
                  <a:gd name="connsiteX0" fmla="*/ 0 w 10297"/>
                  <a:gd name="connsiteY0" fmla="*/ 0 h 755520"/>
                  <a:gd name="connsiteX1" fmla="*/ 0 w 10297"/>
                  <a:gd name="connsiteY1" fmla="*/ 755521 h 755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297" h="755520">
                    <a:moveTo>
                      <a:pt x="0" y="0"/>
                    </a:moveTo>
                    <a:lnTo>
                      <a:pt x="0" y="755521"/>
                    </a:lnTo>
                  </a:path>
                </a:pathLst>
              </a:custGeom>
              <a:ln w="10287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CE484FAF-DDFA-2538-D217-0B10856A01BD}"/>
                  </a:ext>
                </a:extLst>
              </p:cNvPr>
              <p:cNvSpPr/>
              <p:nvPr/>
            </p:nvSpPr>
            <p:spPr>
              <a:xfrm>
                <a:off x="7694803" y="3427596"/>
                <a:ext cx="377811" cy="755521"/>
              </a:xfrm>
              <a:custGeom>
                <a:avLst/>
                <a:gdLst>
                  <a:gd name="connsiteX0" fmla="*/ 377812 w 377811"/>
                  <a:gd name="connsiteY0" fmla="*/ 755521 h 755521"/>
                  <a:gd name="connsiteX1" fmla="*/ 377812 w 377811"/>
                  <a:gd name="connsiteY1" fmla="*/ 755521 h 755521"/>
                  <a:gd name="connsiteX2" fmla="*/ 0 w 377811"/>
                  <a:gd name="connsiteY2" fmla="*/ 377709 h 755521"/>
                  <a:gd name="connsiteX3" fmla="*/ 0 w 377811"/>
                  <a:gd name="connsiteY3" fmla="*/ 377709 h 755521"/>
                  <a:gd name="connsiteX4" fmla="*/ 377709 w 377811"/>
                  <a:gd name="connsiteY4" fmla="*/ 0 h 755521"/>
                  <a:gd name="connsiteX5" fmla="*/ 377709 w 377811"/>
                  <a:gd name="connsiteY5" fmla="*/ 0 h 755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7811" h="755521">
                    <a:moveTo>
                      <a:pt x="377812" y="755521"/>
                    </a:moveTo>
                    <a:lnTo>
                      <a:pt x="377812" y="755521"/>
                    </a:lnTo>
                    <a:cubicBezTo>
                      <a:pt x="169156" y="755521"/>
                      <a:pt x="0" y="586366"/>
                      <a:pt x="0" y="377709"/>
                    </a:cubicBezTo>
                    <a:lnTo>
                      <a:pt x="0" y="377709"/>
                    </a:lnTo>
                    <a:cubicBezTo>
                      <a:pt x="0" y="169104"/>
                      <a:pt x="169104" y="0"/>
                      <a:pt x="377709" y="0"/>
                    </a:cubicBezTo>
                    <a:lnTo>
                      <a:pt x="377709" y="0"/>
                    </a:lnTo>
                  </a:path>
                </a:pathLst>
              </a:custGeom>
              <a:noFill/>
              <a:ln w="10287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FBC58A2C-0135-8FA3-C1F6-7534F908BF56}"/>
                  </a:ext>
                </a:extLst>
              </p:cNvPr>
              <p:cNvSpPr/>
              <p:nvPr/>
            </p:nvSpPr>
            <p:spPr>
              <a:xfrm>
                <a:off x="8056345" y="3411326"/>
                <a:ext cx="32642" cy="32642"/>
              </a:xfrm>
              <a:custGeom>
                <a:avLst/>
                <a:gdLst>
                  <a:gd name="connsiteX0" fmla="*/ 0 w 32642"/>
                  <a:gd name="connsiteY0" fmla="*/ 0 h 32642"/>
                  <a:gd name="connsiteX1" fmla="*/ 32643 w 32642"/>
                  <a:gd name="connsiteY1" fmla="*/ 0 h 32642"/>
                  <a:gd name="connsiteX2" fmla="*/ 32643 w 32642"/>
                  <a:gd name="connsiteY2" fmla="*/ 32643 h 32642"/>
                  <a:gd name="connsiteX3" fmla="*/ 0 w 32642"/>
                  <a:gd name="connsiteY3" fmla="*/ 32643 h 3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2" h="32642">
                    <a:moveTo>
                      <a:pt x="0" y="0"/>
                    </a:moveTo>
                    <a:lnTo>
                      <a:pt x="32643" y="0"/>
                    </a:lnTo>
                    <a:lnTo>
                      <a:pt x="32643" y="32643"/>
                    </a:lnTo>
                    <a:lnTo>
                      <a:pt x="0" y="32643"/>
                    </a:lnTo>
                    <a:close/>
                  </a:path>
                </a:pathLst>
              </a:custGeom>
              <a:solidFill>
                <a:srgbClr val="FFFFFF"/>
              </a:solidFill>
              <a:ln w="10287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73F4B2E7-4DB1-4AEB-62FC-241A886E2AA3}"/>
                  </a:ext>
                </a:extLst>
              </p:cNvPr>
              <p:cNvSpPr/>
              <p:nvPr/>
            </p:nvSpPr>
            <p:spPr>
              <a:xfrm>
                <a:off x="8056345" y="4166744"/>
                <a:ext cx="32642" cy="32642"/>
              </a:xfrm>
              <a:custGeom>
                <a:avLst/>
                <a:gdLst>
                  <a:gd name="connsiteX0" fmla="*/ 0 w 32642"/>
                  <a:gd name="connsiteY0" fmla="*/ 0 h 32642"/>
                  <a:gd name="connsiteX1" fmla="*/ 32643 w 32642"/>
                  <a:gd name="connsiteY1" fmla="*/ 0 h 32642"/>
                  <a:gd name="connsiteX2" fmla="*/ 32643 w 32642"/>
                  <a:gd name="connsiteY2" fmla="*/ 32643 h 32642"/>
                  <a:gd name="connsiteX3" fmla="*/ 0 w 32642"/>
                  <a:gd name="connsiteY3" fmla="*/ 32643 h 3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2" h="32642">
                    <a:moveTo>
                      <a:pt x="0" y="0"/>
                    </a:moveTo>
                    <a:lnTo>
                      <a:pt x="32643" y="0"/>
                    </a:lnTo>
                    <a:lnTo>
                      <a:pt x="32643" y="32643"/>
                    </a:lnTo>
                    <a:lnTo>
                      <a:pt x="0" y="32643"/>
                    </a:lnTo>
                    <a:close/>
                  </a:path>
                </a:pathLst>
              </a:custGeom>
              <a:solidFill>
                <a:srgbClr val="FFFFFF"/>
              </a:solidFill>
              <a:ln w="10287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080BCEB1-4C1E-E085-8D52-43DCEE78FB2D}"/>
                  </a:ext>
                </a:extLst>
              </p:cNvPr>
              <p:cNvSpPr/>
              <p:nvPr/>
            </p:nvSpPr>
            <p:spPr>
              <a:xfrm>
                <a:off x="7678636" y="3789035"/>
                <a:ext cx="32642" cy="32642"/>
              </a:xfrm>
              <a:custGeom>
                <a:avLst/>
                <a:gdLst>
                  <a:gd name="connsiteX0" fmla="*/ 0 w 32642"/>
                  <a:gd name="connsiteY0" fmla="*/ 0 h 32642"/>
                  <a:gd name="connsiteX1" fmla="*/ 32643 w 32642"/>
                  <a:gd name="connsiteY1" fmla="*/ 0 h 32642"/>
                  <a:gd name="connsiteX2" fmla="*/ 32643 w 32642"/>
                  <a:gd name="connsiteY2" fmla="*/ 32643 h 32642"/>
                  <a:gd name="connsiteX3" fmla="*/ 0 w 32642"/>
                  <a:gd name="connsiteY3" fmla="*/ 32643 h 3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42" h="32642">
                    <a:moveTo>
                      <a:pt x="0" y="0"/>
                    </a:moveTo>
                    <a:lnTo>
                      <a:pt x="32643" y="0"/>
                    </a:lnTo>
                    <a:lnTo>
                      <a:pt x="32643" y="32643"/>
                    </a:lnTo>
                    <a:lnTo>
                      <a:pt x="0" y="32643"/>
                    </a:lnTo>
                    <a:close/>
                  </a:path>
                </a:pathLst>
              </a:custGeom>
              <a:solidFill>
                <a:srgbClr val="FFFFFF"/>
              </a:solidFill>
              <a:ln w="10287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BF52DDD4-9BDF-046E-49D5-B52C48EC8621}"/>
                  </a:ext>
                </a:extLst>
              </p:cNvPr>
              <p:cNvSpPr/>
              <p:nvPr/>
            </p:nvSpPr>
            <p:spPr>
              <a:xfrm>
                <a:off x="7686462" y="3419152"/>
                <a:ext cx="16887" cy="16887"/>
              </a:xfrm>
              <a:custGeom>
                <a:avLst/>
                <a:gdLst>
                  <a:gd name="connsiteX0" fmla="*/ 16888 w 16887"/>
                  <a:gd name="connsiteY0" fmla="*/ 8444 h 16887"/>
                  <a:gd name="connsiteX1" fmla="*/ 8444 w 16887"/>
                  <a:gd name="connsiteY1" fmla="*/ 16888 h 16887"/>
                  <a:gd name="connsiteX2" fmla="*/ 0 w 16887"/>
                  <a:gd name="connsiteY2" fmla="*/ 8444 h 16887"/>
                  <a:gd name="connsiteX3" fmla="*/ 8444 w 16887"/>
                  <a:gd name="connsiteY3" fmla="*/ 0 h 16887"/>
                  <a:gd name="connsiteX4" fmla="*/ 16888 w 16887"/>
                  <a:gd name="connsiteY4" fmla="*/ 8444 h 16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87" h="16887">
                    <a:moveTo>
                      <a:pt x="16888" y="8444"/>
                    </a:moveTo>
                    <a:cubicBezTo>
                      <a:pt x="16888" y="13109"/>
                      <a:pt x="13109" y="16888"/>
                      <a:pt x="8444" y="16888"/>
                    </a:cubicBezTo>
                    <a:cubicBezTo>
                      <a:pt x="3779" y="16888"/>
                      <a:pt x="0" y="13109"/>
                      <a:pt x="0" y="8444"/>
                    </a:cubicBezTo>
                    <a:cubicBezTo>
                      <a:pt x="0" y="3779"/>
                      <a:pt x="3779" y="0"/>
                      <a:pt x="8444" y="0"/>
                    </a:cubicBezTo>
                    <a:cubicBezTo>
                      <a:pt x="13088" y="51"/>
                      <a:pt x="16836" y="3800"/>
                      <a:pt x="16888" y="84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287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F80D856A-6454-88BD-0496-10449E710288}"/>
                  </a:ext>
                </a:extLst>
              </p:cNvPr>
              <p:cNvSpPr/>
              <p:nvPr/>
            </p:nvSpPr>
            <p:spPr>
              <a:xfrm>
                <a:off x="7686462" y="4174672"/>
                <a:ext cx="16887" cy="16888"/>
              </a:xfrm>
              <a:custGeom>
                <a:avLst/>
                <a:gdLst>
                  <a:gd name="connsiteX0" fmla="*/ 16888 w 16887"/>
                  <a:gd name="connsiteY0" fmla="*/ 8445 h 16888"/>
                  <a:gd name="connsiteX1" fmla="*/ 8444 w 16887"/>
                  <a:gd name="connsiteY1" fmla="*/ 16889 h 16888"/>
                  <a:gd name="connsiteX2" fmla="*/ 0 w 16887"/>
                  <a:gd name="connsiteY2" fmla="*/ 8445 h 16888"/>
                  <a:gd name="connsiteX3" fmla="*/ 8341 w 16887"/>
                  <a:gd name="connsiteY3" fmla="*/ 1 h 16888"/>
                  <a:gd name="connsiteX4" fmla="*/ 16888 w 16887"/>
                  <a:gd name="connsiteY4" fmla="*/ 8342 h 16888"/>
                  <a:gd name="connsiteX5" fmla="*/ 16888 w 16887"/>
                  <a:gd name="connsiteY5" fmla="*/ 8445 h 1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87" h="16888">
                    <a:moveTo>
                      <a:pt x="16888" y="8445"/>
                    </a:moveTo>
                    <a:cubicBezTo>
                      <a:pt x="16888" y="13109"/>
                      <a:pt x="13109" y="16889"/>
                      <a:pt x="8444" y="16889"/>
                    </a:cubicBezTo>
                    <a:cubicBezTo>
                      <a:pt x="3779" y="16889"/>
                      <a:pt x="0" y="13109"/>
                      <a:pt x="0" y="8445"/>
                    </a:cubicBezTo>
                    <a:cubicBezTo>
                      <a:pt x="0" y="3821"/>
                      <a:pt x="3717" y="52"/>
                      <a:pt x="8341" y="1"/>
                    </a:cubicBezTo>
                    <a:cubicBezTo>
                      <a:pt x="13006" y="-61"/>
                      <a:pt x="16826" y="3677"/>
                      <a:pt x="16888" y="8342"/>
                    </a:cubicBezTo>
                    <a:cubicBezTo>
                      <a:pt x="16888" y="8372"/>
                      <a:pt x="16888" y="8414"/>
                      <a:pt x="16888" y="84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287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9DECC2AC-0B03-B1CC-9CF8-9FE426D0F9A3}"/>
                  </a:ext>
                </a:extLst>
              </p:cNvPr>
              <p:cNvSpPr/>
              <p:nvPr/>
            </p:nvSpPr>
            <p:spPr>
              <a:xfrm>
                <a:off x="8804246" y="4265187"/>
                <a:ext cx="418383" cy="153225"/>
              </a:xfrm>
              <a:custGeom>
                <a:avLst/>
                <a:gdLst>
                  <a:gd name="connsiteX0" fmla="*/ 341771 w 418383"/>
                  <a:gd name="connsiteY0" fmla="*/ 153226 h 153225"/>
                  <a:gd name="connsiteX1" fmla="*/ 76613 w 418383"/>
                  <a:gd name="connsiteY1" fmla="*/ 153226 h 153225"/>
                  <a:gd name="connsiteX2" fmla="*/ 0 w 418383"/>
                  <a:gd name="connsiteY2" fmla="*/ 76613 h 153225"/>
                  <a:gd name="connsiteX3" fmla="*/ 0 w 418383"/>
                  <a:gd name="connsiteY3" fmla="*/ 76613 h 153225"/>
                  <a:gd name="connsiteX4" fmla="*/ 76613 w 418383"/>
                  <a:gd name="connsiteY4" fmla="*/ 0 h 153225"/>
                  <a:gd name="connsiteX5" fmla="*/ 341771 w 418383"/>
                  <a:gd name="connsiteY5" fmla="*/ 0 h 153225"/>
                  <a:gd name="connsiteX6" fmla="*/ 418384 w 418383"/>
                  <a:gd name="connsiteY6" fmla="*/ 76613 h 153225"/>
                  <a:gd name="connsiteX7" fmla="*/ 418384 w 418383"/>
                  <a:gd name="connsiteY7" fmla="*/ 76613 h 153225"/>
                  <a:gd name="connsiteX8" fmla="*/ 341771 w 418383"/>
                  <a:gd name="connsiteY8" fmla="*/ 153226 h 15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383" h="153225">
                    <a:moveTo>
                      <a:pt x="341771" y="153226"/>
                    </a:moveTo>
                    <a:lnTo>
                      <a:pt x="76613" y="153226"/>
                    </a:lnTo>
                    <a:cubicBezTo>
                      <a:pt x="34301" y="153226"/>
                      <a:pt x="0" y="118925"/>
                      <a:pt x="0" y="76613"/>
                    </a:cubicBezTo>
                    <a:lnTo>
                      <a:pt x="0" y="76613"/>
                    </a:lnTo>
                    <a:cubicBezTo>
                      <a:pt x="0" y="34301"/>
                      <a:pt x="34301" y="0"/>
                      <a:pt x="76613" y="0"/>
                    </a:cubicBezTo>
                    <a:lnTo>
                      <a:pt x="341771" y="0"/>
                    </a:lnTo>
                    <a:cubicBezTo>
                      <a:pt x="384083" y="0"/>
                      <a:pt x="418384" y="34301"/>
                      <a:pt x="418384" y="76613"/>
                    </a:cubicBezTo>
                    <a:lnTo>
                      <a:pt x="418384" y="76613"/>
                    </a:lnTo>
                    <a:cubicBezTo>
                      <a:pt x="418384" y="118925"/>
                      <a:pt x="384083" y="153226"/>
                      <a:pt x="341771" y="15322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6814FE09-8135-A5AA-B26C-9EF031E6B63D}"/>
                  </a:ext>
                </a:extLst>
              </p:cNvPr>
              <p:cNvSpPr/>
              <p:nvPr/>
            </p:nvSpPr>
            <p:spPr>
              <a:xfrm>
                <a:off x="8543000" y="3731884"/>
                <a:ext cx="852625" cy="33158"/>
              </a:xfrm>
              <a:custGeom>
                <a:avLst/>
                <a:gdLst>
                  <a:gd name="connsiteX0" fmla="*/ 835944 w 852625"/>
                  <a:gd name="connsiteY0" fmla="*/ 33158 h 33158"/>
                  <a:gd name="connsiteX1" fmla="*/ 16785 w 852625"/>
                  <a:gd name="connsiteY1" fmla="*/ 33158 h 33158"/>
                  <a:gd name="connsiteX2" fmla="*/ 0 w 852625"/>
                  <a:gd name="connsiteY2" fmla="*/ 16373 h 33158"/>
                  <a:gd name="connsiteX3" fmla="*/ 0 w 852625"/>
                  <a:gd name="connsiteY3" fmla="*/ 16373 h 33158"/>
                  <a:gd name="connsiteX4" fmla="*/ 16785 w 852625"/>
                  <a:gd name="connsiteY4" fmla="*/ 0 h 33158"/>
                  <a:gd name="connsiteX5" fmla="*/ 835841 w 852625"/>
                  <a:gd name="connsiteY5" fmla="*/ 0 h 33158"/>
                  <a:gd name="connsiteX6" fmla="*/ 852626 w 852625"/>
                  <a:gd name="connsiteY6" fmla="*/ 16579 h 33158"/>
                  <a:gd name="connsiteX7" fmla="*/ 852626 w 852625"/>
                  <a:gd name="connsiteY7" fmla="*/ 16682 h 33158"/>
                  <a:gd name="connsiteX8" fmla="*/ 852626 w 852625"/>
                  <a:gd name="connsiteY8" fmla="*/ 16682 h 33158"/>
                  <a:gd name="connsiteX9" fmla="*/ 835944 w 852625"/>
                  <a:gd name="connsiteY9" fmla="*/ 33158 h 3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2625" h="33158">
                    <a:moveTo>
                      <a:pt x="835944" y="33158"/>
                    </a:moveTo>
                    <a:lnTo>
                      <a:pt x="16785" y="33158"/>
                    </a:lnTo>
                    <a:cubicBezTo>
                      <a:pt x="7517" y="33158"/>
                      <a:pt x="0" y="25641"/>
                      <a:pt x="0" y="16373"/>
                    </a:cubicBezTo>
                    <a:lnTo>
                      <a:pt x="0" y="16373"/>
                    </a:lnTo>
                    <a:cubicBezTo>
                      <a:pt x="165" y="7239"/>
                      <a:pt x="7651" y="-61"/>
                      <a:pt x="16785" y="0"/>
                    </a:cubicBezTo>
                    <a:lnTo>
                      <a:pt x="835841" y="0"/>
                    </a:lnTo>
                    <a:cubicBezTo>
                      <a:pt x="845057" y="-61"/>
                      <a:pt x="852564" y="7363"/>
                      <a:pt x="852626" y="16579"/>
                    </a:cubicBezTo>
                    <a:cubicBezTo>
                      <a:pt x="852626" y="16610"/>
                      <a:pt x="852626" y="16651"/>
                      <a:pt x="852626" y="16682"/>
                    </a:cubicBezTo>
                    <a:lnTo>
                      <a:pt x="852626" y="16682"/>
                    </a:lnTo>
                    <a:cubicBezTo>
                      <a:pt x="852461" y="25795"/>
                      <a:pt x="845057" y="33107"/>
                      <a:pt x="835944" y="33158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6681F688-FAC5-4BF8-AFD7-8E5E51287CA4}"/>
                  </a:ext>
                </a:extLst>
              </p:cNvPr>
              <p:cNvSpPr/>
              <p:nvPr/>
            </p:nvSpPr>
            <p:spPr>
              <a:xfrm>
                <a:off x="8543000" y="3853805"/>
                <a:ext cx="852625" cy="33466"/>
              </a:xfrm>
              <a:custGeom>
                <a:avLst/>
                <a:gdLst>
                  <a:gd name="connsiteX0" fmla="*/ 835944 w 852625"/>
                  <a:gd name="connsiteY0" fmla="*/ 33467 h 33466"/>
                  <a:gd name="connsiteX1" fmla="*/ 16785 w 852625"/>
                  <a:gd name="connsiteY1" fmla="*/ 33467 h 33466"/>
                  <a:gd name="connsiteX2" fmla="*/ 0 w 852625"/>
                  <a:gd name="connsiteY2" fmla="*/ 16888 h 33466"/>
                  <a:gd name="connsiteX3" fmla="*/ 0 w 852625"/>
                  <a:gd name="connsiteY3" fmla="*/ 16785 h 33466"/>
                  <a:gd name="connsiteX4" fmla="*/ 0 w 852625"/>
                  <a:gd name="connsiteY4" fmla="*/ 16785 h 33466"/>
                  <a:gd name="connsiteX5" fmla="*/ 16785 w 852625"/>
                  <a:gd name="connsiteY5" fmla="*/ 0 h 33466"/>
                  <a:gd name="connsiteX6" fmla="*/ 835841 w 852625"/>
                  <a:gd name="connsiteY6" fmla="*/ 0 h 33466"/>
                  <a:gd name="connsiteX7" fmla="*/ 852626 w 852625"/>
                  <a:gd name="connsiteY7" fmla="*/ 16785 h 33466"/>
                  <a:gd name="connsiteX8" fmla="*/ 852626 w 852625"/>
                  <a:gd name="connsiteY8" fmla="*/ 16785 h 33466"/>
                  <a:gd name="connsiteX9" fmla="*/ 835944 w 852625"/>
                  <a:gd name="connsiteY9" fmla="*/ 33467 h 3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2625" h="33466">
                    <a:moveTo>
                      <a:pt x="835944" y="33467"/>
                    </a:moveTo>
                    <a:lnTo>
                      <a:pt x="16785" y="33467"/>
                    </a:lnTo>
                    <a:cubicBezTo>
                      <a:pt x="7569" y="33528"/>
                      <a:pt x="62" y="26104"/>
                      <a:pt x="0" y="16888"/>
                    </a:cubicBezTo>
                    <a:cubicBezTo>
                      <a:pt x="0" y="16857"/>
                      <a:pt x="0" y="16816"/>
                      <a:pt x="0" y="16785"/>
                    </a:cubicBezTo>
                    <a:lnTo>
                      <a:pt x="0" y="16785"/>
                    </a:lnTo>
                    <a:cubicBezTo>
                      <a:pt x="0" y="7517"/>
                      <a:pt x="7517" y="0"/>
                      <a:pt x="16785" y="0"/>
                    </a:cubicBezTo>
                    <a:lnTo>
                      <a:pt x="835841" y="0"/>
                    </a:lnTo>
                    <a:cubicBezTo>
                      <a:pt x="845109" y="0"/>
                      <a:pt x="852626" y="7517"/>
                      <a:pt x="852626" y="16785"/>
                    </a:cubicBezTo>
                    <a:lnTo>
                      <a:pt x="852626" y="16785"/>
                    </a:lnTo>
                    <a:cubicBezTo>
                      <a:pt x="852626" y="26001"/>
                      <a:pt x="845160" y="33467"/>
                      <a:pt x="835944" y="33467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F28B88C-2DA6-9C85-BFD9-5AE91CD1F6BE}"/>
                  </a:ext>
                </a:extLst>
              </p:cNvPr>
              <p:cNvSpPr/>
              <p:nvPr/>
            </p:nvSpPr>
            <p:spPr>
              <a:xfrm>
                <a:off x="8851923" y="3976448"/>
                <a:ext cx="543703" cy="33466"/>
              </a:xfrm>
              <a:custGeom>
                <a:avLst/>
                <a:gdLst>
                  <a:gd name="connsiteX0" fmla="*/ 527021 w 543703"/>
                  <a:gd name="connsiteY0" fmla="*/ 33467 h 33466"/>
                  <a:gd name="connsiteX1" fmla="*/ 16785 w 543703"/>
                  <a:gd name="connsiteY1" fmla="*/ 33467 h 33466"/>
                  <a:gd name="connsiteX2" fmla="*/ 0 w 543703"/>
                  <a:gd name="connsiteY2" fmla="*/ 16785 h 33466"/>
                  <a:gd name="connsiteX3" fmla="*/ 0 w 543703"/>
                  <a:gd name="connsiteY3" fmla="*/ 16785 h 33466"/>
                  <a:gd name="connsiteX4" fmla="*/ 16785 w 543703"/>
                  <a:gd name="connsiteY4" fmla="*/ 0 h 33466"/>
                  <a:gd name="connsiteX5" fmla="*/ 526919 w 543703"/>
                  <a:gd name="connsiteY5" fmla="*/ 0 h 33466"/>
                  <a:gd name="connsiteX6" fmla="*/ 543703 w 543703"/>
                  <a:gd name="connsiteY6" fmla="*/ 16785 h 33466"/>
                  <a:gd name="connsiteX7" fmla="*/ 543703 w 543703"/>
                  <a:gd name="connsiteY7" fmla="*/ 16785 h 33466"/>
                  <a:gd name="connsiteX8" fmla="*/ 527021 w 543703"/>
                  <a:gd name="connsiteY8" fmla="*/ 33467 h 3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3703" h="33466">
                    <a:moveTo>
                      <a:pt x="527021" y="33467"/>
                    </a:moveTo>
                    <a:lnTo>
                      <a:pt x="16785" y="33467"/>
                    </a:lnTo>
                    <a:cubicBezTo>
                      <a:pt x="7558" y="33467"/>
                      <a:pt x="52" y="26011"/>
                      <a:pt x="0" y="16785"/>
                    </a:cubicBezTo>
                    <a:lnTo>
                      <a:pt x="0" y="16785"/>
                    </a:lnTo>
                    <a:cubicBezTo>
                      <a:pt x="0" y="7517"/>
                      <a:pt x="7517" y="0"/>
                      <a:pt x="16785" y="0"/>
                    </a:cubicBezTo>
                    <a:lnTo>
                      <a:pt x="526919" y="0"/>
                    </a:lnTo>
                    <a:cubicBezTo>
                      <a:pt x="536186" y="0"/>
                      <a:pt x="543703" y="7517"/>
                      <a:pt x="543703" y="16785"/>
                    </a:cubicBezTo>
                    <a:lnTo>
                      <a:pt x="543703" y="16785"/>
                    </a:lnTo>
                    <a:cubicBezTo>
                      <a:pt x="543652" y="25970"/>
                      <a:pt x="536207" y="33415"/>
                      <a:pt x="527021" y="33467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009BF755-E407-BFC1-4BF7-951E81850EE7}"/>
                  </a:ext>
                </a:extLst>
              </p:cNvPr>
              <p:cNvSpPr/>
              <p:nvPr/>
            </p:nvSpPr>
            <p:spPr>
              <a:xfrm>
                <a:off x="7233788" y="2938469"/>
                <a:ext cx="57871" cy="57871"/>
              </a:xfrm>
              <a:custGeom>
                <a:avLst/>
                <a:gdLst>
                  <a:gd name="connsiteX0" fmla="*/ 0 w 57871"/>
                  <a:gd name="connsiteY0" fmla="*/ 0 h 57871"/>
                  <a:gd name="connsiteX1" fmla="*/ 57871 w 57871"/>
                  <a:gd name="connsiteY1" fmla="*/ 0 h 57871"/>
                  <a:gd name="connsiteX2" fmla="*/ 57871 w 57871"/>
                  <a:gd name="connsiteY2" fmla="*/ 57871 h 57871"/>
                  <a:gd name="connsiteX3" fmla="*/ 0 w 57871"/>
                  <a:gd name="connsiteY3" fmla="*/ 57871 h 5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871" h="57871">
                    <a:moveTo>
                      <a:pt x="0" y="0"/>
                    </a:moveTo>
                    <a:lnTo>
                      <a:pt x="57871" y="0"/>
                    </a:lnTo>
                    <a:lnTo>
                      <a:pt x="57871" y="57871"/>
                    </a:lnTo>
                    <a:lnTo>
                      <a:pt x="0" y="57871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F0B6FF85-8564-5B33-5001-98014A42519D}"/>
                  </a:ext>
                </a:extLst>
              </p:cNvPr>
              <p:cNvSpPr/>
              <p:nvPr/>
            </p:nvSpPr>
            <p:spPr>
              <a:xfrm>
                <a:off x="7346235" y="2938469"/>
                <a:ext cx="57871" cy="57871"/>
              </a:xfrm>
              <a:custGeom>
                <a:avLst/>
                <a:gdLst>
                  <a:gd name="connsiteX0" fmla="*/ 43043 w 57871"/>
                  <a:gd name="connsiteY0" fmla="*/ 0 h 57871"/>
                  <a:gd name="connsiteX1" fmla="*/ 57871 w 57871"/>
                  <a:gd name="connsiteY1" fmla="*/ 0 h 57871"/>
                  <a:gd name="connsiteX2" fmla="*/ 57871 w 57871"/>
                  <a:gd name="connsiteY2" fmla="*/ 57871 h 57871"/>
                  <a:gd name="connsiteX3" fmla="*/ 43043 w 57871"/>
                  <a:gd name="connsiteY3" fmla="*/ 57871 h 57871"/>
                  <a:gd name="connsiteX4" fmla="*/ 14828 w 57871"/>
                  <a:gd name="connsiteY4" fmla="*/ 57871 h 57871"/>
                  <a:gd name="connsiteX5" fmla="*/ 0 w 57871"/>
                  <a:gd name="connsiteY5" fmla="*/ 57871 h 57871"/>
                  <a:gd name="connsiteX6" fmla="*/ 0 w 57871"/>
                  <a:gd name="connsiteY6" fmla="*/ 0 h 57871"/>
                  <a:gd name="connsiteX7" fmla="*/ 14828 w 57871"/>
                  <a:gd name="connsiteY7" fmla="*/ 0 h 5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71" h="57871">
                    <a:moveTo>
                      <a:pt x="43043" y="0"/>
                    </a:moveTo>
                    <a:cubicBezTo>
                      <a:pt x="51233" y="0"/>
                      <a:pt x="57871" y="0"/>
                      <a:pt x="57871" y="0"/>
                    </a:cubicBezTo>
                    <a:lnTo>
                      <a:pt x="57871" y="57871"/>
                    </a:lnTo>
                    <a:cubicBezTo>
                      <a:pt x="57871" y="57871"/>
                      <a:pt x="51233" y="57871"/>
                      <a:pt x="43043" y="57871"/>
                    </a:cubicBezTo>
                    <a:lnTo>
                      <a:pt x="14828" y="57871"/>
                    </a:lnTo>
                    <a:cubicBezTo>
                      <a:pt x="6639" y="57871"/>
                      <a:pt x="0" y="57871"/>
                      <a:pt x="0" y="57871"/>
                    </a:cubicBezTo>
                    <a:lnTo>
                      <a:pt x="0" y="0"/>
                    </a:lnTo>
                    <a:cubicBezTo>
                      <a:pt x="0" y="0"/>
                      <a:pt x="6639" y="0"/>
                      <a:pt x="14828" y="0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C6D9DC3-E826-6A1E-9C05-2B59D15AFC8A}"/>
                  </a:ext>
                </a:extLst>
              </p:cNvPr>
              <p:cNvSpPr/>
              <p:nvPr/>
            </p:nvSpPr>
            <p:spPr>
              <a:xfrm>
                <a:off x="7458786" y="2938469"/>
                <a:ext cx="57871" cy="57871"/>
              </a:xfrm>
              <a:custGeom>
                <a:avLst/>
                <a:gdLst>
                  <a:gd name="connsiteX0" fmla="*/ 31407 w 57871"/>
                  <a:gd name="connsiteY0" fmla="*/ 0 h 57871"/>
                  <a:gd name="connsiteX1" fmla="*/ 57872 w 57871"/>
                  <a:gd name="connsiteY1" fmla="*/ 0 h 57871"/>
                  <a:gd name="connsiteX2" fmla="*/ 57872 w 57871"/>
                  <a:gd name="connsiteY2" fmla="*/ 57871 h 57871"/>
                  <a:gd name="connsiteX3" fmla="*/ 31407 w 57871"/>
                  <a:gd name="connsiteY3" fmla="*/ 57871 h 57871"/>
                  <a:gd name="connsiteX4" fmla="*/ 26464 w 57871"/>
                  <a:gd name="connsiteY4" fmla="*/ 57871 h 57871"/>
                  <a:gd name="connsiteX5" fmla="*/ 0 w 57871"/>
                  <a:gd name="connsiteY5" fmla="*/ 57871 h 57871"/>
                  <a:gd name="connsiteX6" fmla="*/ 0 w 57871"/>
                  <a:gd name="connsiteY6" fmla="*/ 0 h 57871"/>
                  <a:gd name="connsiteX7" fmla="*/ 26464 w 57871"/>
                  <a:gd name="connsiteY7" fmla="*/ 0 h 5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71" h="57871">
                    <a:moveTo>
                      <a:pt x="31407" y="0"/>
                    </a:moveTo>
                    <a:cubicBezTo>
                      <a:pt x="46023" y="0"/>
                      <a:pt x="57872" y="0"/>
                      <a:pt x="57872" y="0"/>
                    </a:cubicBezTo>
                    <a:lnTo>
                      <a:pt x="57872" y="57871"/>
                    </a:lnTo>
                    <a:cubicBezTo>
                      <a:pt x="57872" y="57871"/>
                      <a:pt x="46023" y="57871"/>
                      <a:pt x="31407" y="57871"/>
                    </a:cubicBezTo>
                    <a:lnTo>
                      <a:pt x="26464" y="57871"/>
                    </a:lnTo>
                    <a:cubicBezTo>
                      <a:pt x="11849" y="57871"/>
                      <a:pt x="0" y="57871"/>
                      <a:pt x="0" y="57871"/>
                    </a:cubicBezTo>
                    <a:lnTo>
                      <a:pt x="0" y="0"/>
                    </a:lnTo>
                    <a:cubicBezTo>
                      <a:pt x="0" y="0"/>
                      <a:pt x="11849" y="0"/>
                      <a:pt x="26464" y="0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979DB4E-C288-E413-289B-37ED14176BFD}"/>
                  </a:ext>
                </a:extLst>
              </p:cNvPr>
              <p:cNvSpPr/>
              <p:nvPr/>
            </p:nvSpPr>
            <p:spPr>
              <a:xfrm>
                <a:off x="7269726" y="4283310"/>
                <a:ext cx="141383" cy="141383"/>
              </a:xfrm>
              <a:custGeom>
                <a:avLst/>
                <a:gdLst>
                  <a:gd name="connsiteX0" fmla="*/ 141383 w 141383"/>
                  <a:gd name="connsiteY0" fmla="*/ 81865 h 141383"/>
                  <a:gd name="connsiteX1" fmla="*/ 141383 w 141383"/>
                  <a:gd name="connsiteY1" fmla="*/ 59313 h 141383"/>
                  <a:gd name="connsiteX2" fmla="*/ 129850 w 141383"/>
                  <a:gd name="connsiteY2" fmla="*/ 58283 h 141383"/>
                  <a:gd name="connsiteX3" fmla="*/ 121201 w 141383"/>
                  <a:gd name="connsiteY3" fmla="*/ 37689 h 141383"/>
                  <a:gd name="connsiteX4" fmla="*/ 128615 w 141383"/>
                  <a:gd name="connsiteY4" fmla="*/ 28730 h 141383"/>
                  <a:gd name="connsiteX5" fmla="*/ 112654 w 141383"/>
                  <a:gd name="connsiteY5" fmla="*/ 12769 h 141383"/>
                  <a:gd name="connsiteX6" fmla="*/ 103695 w 141383"/>
                  <a:gd name="connsiteY6" fmla="*/ 20183 h 141383"/>
                  <a:gd name="connsiteX7" fmla="*/ 83100 w 141383"/>
                  <a:gd name="connsiteY7" fmla="*/ 11533 h 141383"/>
                  <a:gd name="connsiteX8" fmla="*/ 82070 w 141383"/>
                  <a:gd name="connsiteY8" fmla="*/ 0 h 141383"/>
                  <a:gd name="connsiteX9" fmla="*/ 59519 w 141383"/>
                  <a:gd name="connsiteY9" fmla="*/ 0 h 141383"/>
                  <a:gd name="connsiteX10" fmla="*/ 58386 w 141383"/>
                  <a:gd name="connsiteY10" fmla="*/ 11533 h 141383"/>
                  <a:gd name="connsiteX11" fmla="*/ 37791 w 141383"/>
                  <a:gd name="connsiteY11" fmla="*/ 20183 h 141383"/>
                  <a:gd name="connsiteX12" fmla="*/ 28833 w 141383"/>
                  <a:gd name="connsiteY12" fmla="*/ 12769 h 141383"/>
                  <a:gd name="connsiteX13" fmla="*/ 12872 w 141383"/>
                  <a:gd name="connsiteY13" fmla="*/ 28730 h 141383"/>
                  <a:gd name="connsiteX14" fmla="*/ 20286 w 141383"/>
                  <a:gd name="connsiteY14" fmla="*/ 37689 h 141383"/>
                  <a:gd name="connsiteX15" fmla="*/ 11636 w 141383"/>
                  <a:gd name="connsiteY15" fmla="*/ 58283 h 141383"/>
                  <a:gd name="connsiteX16" fmla="*/ 0 w 141383"/>
                  <a:gd name="connsiteY16" fmla="*/ 59313 h 141383"/>
                  <a:gd name="connsiteX17" fmla="*/ 0 w 141383"/>
                  <a:gd name="connsiteY17" fmla="*/ 81865 h 141383"/>
                  <a:gd name="connsiteX18" fmla="*/ 11636 w 141383"/>
                  <a:gd name="connsiteY18" fmla="*/ 82997 h 141383"/>
                  <a:gd name="connsiteX19" fmla="*/ 20286 w 141383"/>
                  <a:gd name="connsiteY19" fmla="*/ 103592 h 141383"/>
                  <a:gd name="connsiteX20" fmla="*/ 12872 w 141383"/>
                  <a:gd name="connsiteY20" fmla="*/ 112654 h 141383"/>
                  <a:gd name="connsiteX21" fmla="*/ 28833 w 141383"/>
                  <a:gd name="connsiteY21" fmla="*/ 128512 h 141383"/>
                  <a:gd name="connsiteX22" fmla="*/ 37791 w 141383"/>
                  <a:gd name="connsiteY22" fmla="*/ 121098 h 141383"/>
                  <a:gd name="connsiteX23" fmla="*/ 58386 w 141383"/>
                  <a:gd name="connsiteY23" fmla="*/ 129747 h 141383"/>
                  <a:gd name="connsiteX24" fmla="*/ 59519 w 141383"/>
                  <a:gd name="connsiteY24" fmla="*/ 141384 h 141383"/>
                  <a:gd name="connsiteX25" fmla="*/ 82070 w 141383"/>
                  <a:gd name="connsiteY25" fmla="*/ 141384 h 141383"/>
                  <a:gd name="connsiteX26" fmla="*/ 83100 w 141383"/>
                  <a:gd name="connsiteY26" fmla="*/ 129747 h 141383"/>
                  <a:gd name="connsiteX27" fmla="*/ 103695 w 141383"/>
                  <a:gd name="connsiteY27" fmla="*/ 121098 h 141383"/>
                  <a:gd name="connsiteX28" fmla="*/ 112654 w 141383"/>
                  <a:gd name="connsiteY28" fmla="*/ 128512 h 141383"/>
                  <a:gd name="connsiteX29" fmla="*/ 128615 w 141383"/>
                  <a:gd name="connsiteY29" fmla="*/ 112654 h 141383"/>
                  <a:gd name="connsiteX30" fmla="*/ 121201 w 141383"/>
                  <a:gd name="connsiteY30" fmla="*/ 103592 h 141383"/>
                  <a:gd name="connsiteX31" fmla="*/ 129850 w 141383"/>
                  <a:gd name="connsiteY31" fmla="*/ 82997 h 141383"/>
                  <a:gd name="connsiteX32" fmla="*/ 70434 w 141383"/>
                  <a:gd name="connsiteY32" fmla="*/ 101121 h 141383"/>
                  <a:gd name="connsiteX33" fmla="*/ 39542 w 141383"/>
                  <a:gd name="connsiteY33" fmla="*/ 70228 h 141383"/>
                  <a:gd name="connsiteX34" fmla="*/ 70434 w 141383"/>
                  <a:gd name="connsiteY34" fmla="*/ 39336 h 141383"/>
                  <a:gd name="connsiteX35" fmla="*/ 101326 w 141383"/>
                  <a:gd name="connsiteY35" fmla="*/ 70228 h 141383"/>
                  <a:gd name="connsiteX36" fmla="*/ 70434 w 141383"/>
                  <a:gd name="connsiteY36" fmla="*/ 101121 h 141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1383" h="141383">
                    <a:moveTo>
                      <a:pt x="141383" y="81865"/>
                    </a:moveTo>
                    <a:lnTo>
                      <a:pt x="141383" y="59313"/>
                    </a:lnTo>
                    <a:lnTo>
                      <a:pt x="129850" y="58283"/>
                    </a:lnTo>
                    <a:cubicBezTo>
                      <a:pt x="128203" y="50962"/>
                      <a:pt x="125278" y="43991"/>
                      <a:pt x="121201" y="37689"/>
                    </a:cubicBezTo>
                    <a:lnTo>
                      <a:pt x="128615" y="28730"/>
                    </a:lnTo>
                    <a:lnTo>
                      <a:pt x="112654" y="12769"/>
                    </a:lnTo>
                    <a:lnTo>
                      <a:pt x="103695" y="20183"/>
                    </a:lnTo>
                    <a:cubicBezTo>
                      <a:pt x="97393" y="16105"/>
                      <a:pt x="90422" y="13181"/>
                      <a:pt x="83100" y="11533"/>
                    </a:cubicBezTo>
                    <a:lnTo>
                      <a:pt x="82070" y="0"/>
                    </a:lnTo>
                    <a:lnTo>
                      <a:pt x="59519" y="0"/>
                    </a:lnTo>
                    <a:lnTo>
                      <a:pt x="58386" y="11533"/>
                    </a:lnTo>
                    <a:cubicBezTo>
                      <a:pt x="51065" y="13191"/>
                      <a:pt x="44093" y="16115"/>
                      <a:pt x="37791" y="20183"/>
                    </a:cubicBezTo>
                    <a:lnTo>
                      <a:pt x="28833" y="12769"/>
                    </a:lnTo>
                    <a:lnTo>
                      <a:pt x="12872" y="28730"/>
                    </a:lnTo>
                    <a:lnTo>
                      <a:pt x="20286" y="37689"/>
                    </a:lnTo>
                    <a:cubicBezTo>
                      <a:pt x="16126" y="43949"/>
                      <a:pt x="13191" y="50931"/>
                      <a:pt x="11636" y="58283"/>
                    </a:cubicBezTo>
                    <a:lnTo>
                      <a:pt x="0" y="59313"/>
                    </a:lnTo>
                    <a:lnTo>
                      <a:pt x="0" y="81865"/>
                    </a:lnTo>
                    <a:lnTo>
                      <a:pt x="11636" y="82997"/>
                    </a:lnTo>
                    <a:cubicBezTo>
                      <a:pt x="13201" y="90339"/>
                      <a:pt x="16136" y="97331"/>
                      <a:pt x="20286" y="103592"/>
                    </a:cubicBezTo>
                    <a:lnTo>
                      <a:pt x="12872" y="112654"/>
                    </a:lnTo>
                    <a:lnTo>
                      <a:pt x="28833" y="128512"/>
                    </a:lnTo>
                    <a:lnTo>
                      <a:pt x="37791" y="121098"/>
                    </a:lnTo>
                    <a:cubicBezTo>
                      <a:pt x="44052" y="125248"/>
                      <a:pt x="51044" y="128182"/>
                      <a:pt x="58386" y="129747"/>
                    </a:cubicBezTo>
                    <a:lnTo>
                      <a:pt x="59519" y="141384"/>
                    </a:lnTo>
                    <a:lnTo>
                      <a:pt x="82070" y="141384"/>
                    </a:lnTo>
                    <a:lnTo>
                      <a:pt x="83100" y="129747"/>
                    </a:lnTo>
                    <a:cubicBezTo>
                      <a:pt x="90452" y="128193"/>
                      <a:pt x="97434" y="125258"/>
                      <a:pt x="103695" y="121098"/>
                    </a:cubicBezTo>
                    <a:lnTo>
                      <a:pt x="112654" y="128512"/>
                    </a:lnTo>
                    <a:lnTo>
                      <a:pt x="128615" y="112654"/>
                    </a:lnTo>
                    <a:lnTo>
                      <a:pt x="121201" y="103592"/>
                    </a:lnTo>
                    <a:cubicBezTo>
                      <a:pt x="125309" y="97311"/>
                      <a:pt x="128244" y="90329"/>
                      <a:pt x="129850" y="82997"/>
                    </a:cubicBezTo>
                    <a:close/>
                    <a:moveTo>
                      <a:pt x="70434" y="101121"/>
                    </a:moveTo>
                    <a:cubicBezTo>
                      <a:pt x="53371" y="101121"/>
                      <a:pt x="39542" y="87291"/>
                      <a:pt x="39542" y="70228"/>
                    </a:cubicBezTo>
                    <a:cubicBezTo>
                      <a:pt x="39542" y="53166"/>
                      <a:pt x="53371" y="39336"/>
                      <a:pt x="70434" y="39336"/>
                    </a:cubicBezTo>
                    <a:cubicBezTo>
                      <a:pt x="87497" y="39336"/>
                      <a:pt x="101326" y="53166"/>
                      <a:pt x="101326" y="70228"/>
                    </a:cubicBezTo>
                    <a:cubicBezTo>
                      <a:pt x="101326" y="87291"/>
                      <a:pt x="87497" y="101121"/>
                      <a:pt x="70434" y="101121"/>
                    </a:cubicBez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FDD8A02-3D4D-923F-77FF-1607C9B18EC6}"/>
                  </a:ext>
                </a:extLst>
              </p:cNvPr>
              <p:cNvSpPr/>
              <p:nvPr/>
            </p:nvSpPr>
            <p:spPr>
              <a:xfrm>
                <a:off x="7391338" y="4364660"/>
                <a:ext cx="111212" cy="111211"/>
              </a:xfrm>
              <a:custGeom>
                <a:avLst/>
                <a:gdLst>
                  <a:gd name="connsiteX0" fmla="*/ 111212 w 111212"/>
                  <a:gd name="connsiteY0" fmla="*/ 64153 h 111211"/>
                  <a:gd name="connsiteX1" fmla="*/ 111212 w 111212"/>
                  <a:gd name="connsiteY1" fmla="*/ 46853 h 111211"/>
                  <a:gd name="connsiteX2" fmla="*/ 102150 w 111212"/>
                  <a:gd name="connsiteY2" fmla="*/ 45926 h 111211"/>
                  <a:gd name="connsiteX3" fmla="*/ 95354 w 111212"/>
                  <a:gd name="connsiteY3" fmla="*/ 29656 h 111211"/>
                  <a:gd name="connsiteX4" fmla="*/ 101121 w 111212"/>
                  <a:gd name="connsiteY4" fmla="*/ 22551 h 111211"/>
                  <a:gd name="connsiteX5" fmla="*/ 88661 w 111212"/>
                  <a:gd name="connsiteY5" fmla="*/ 10091 h 111211"/>
                  <a:gd name="connsiteX6" fmla="*/ 81659 w 111212"/>
                  <a:gd name="connsiteY6" fmla="*/ 15961 h 111211"/>
                  <a:gd name="connsiteX7" fmla="*/ 65286 w 111212"/>
                  <a:gd name="connsiteY7" fmla="*/ 9165 h 111211"/>
                  <a:gd name="connsiteX8" fmla="*/ 64462 w 111212"/>
                  <a:gd name="connsiteY8" fmla="*/ 0 h 111211"/>
                  <a:gd name="connsiteX9" fmla="*/ 46750 w 111212"/>
                  <a:gd name="connsiteY9" fmla="*/ 0 h 111211"/>
                  <a:gd name="connsiteX10" fmla="*/ 45927 w 111212"/>
                  <a:gd name="connsiteY10" fmla="*/ 9165 h 111211"/>
                  <a:gd name="connsiteX11" fmla="*/ 29554 w 111212"/>
                  <a:gd name="connsiteY11" fmla="*/ 15961 h 111211"/>
                  <a:gd name="connsiteX12" fmla="*/ 22551 w 111212"/>
                  <a:gd name="connsiteY12" fmla="*/ 10091 h 111211"/>
                  <a:gd name="connsiteX13" fmla="*/ 9989 w 111212"/>
                  <a:gd name="connsiteY13" fmla="*/ 22551 h 111211"/>
                  <a:gd name="connsiteX14" fmla="*/ 15858 w 111212"/>
                  <a:gd name="connsiteY14" fmla="*/ 29656 h 111211"/>
                  <a:gd name="connsiteX15" fmla="*/ 9062 w 111212"/>
                  <a:gd name="connsiteY15" fmla="*/ 45926 h 111211"/>
                  <a:gd name="connsiteX16" fmla="*/ 0 w 111212"/>
                  <a:gd name="connsiteY16" fmla="*/ 46853 h 111211"/>
                  <a:gd name="connsiteX17" fmla="*/ 0 w 111212"/>
                  <a:gd name="connsiteY17" fmla="*/ 64462 h 111211"/>
                  <a:gd name="connsiteX18" fmla="*/ 9062 w 111212"/>
                  <a:gd name="connsiteY18" fmla="*/ 65388 h 111211"/>
                  <a:gd name="connsiteX19" fmla="*/ 15858 w 111212"/>
                  <a:gd name="connsiteY19" fmla="*/ 81658 h 111211"/>
                  <a:gd name="connsiteX20" fmla="*/ 9989 w 111212"/>
                  <a:gd name="connsiteY20" fmla="*/ 88764 h 111211"/>
                  <a:gd name="connsiteX21" fmla="*/ 22551 w 111212"/>
                  <a:gd name="connsiteY21" fmla="*/ 101223 h 111211"/>
                  <a:gd name="connsiteX22" fmla="*/ 29554 w 111212"/>
                  <a:gd name="connsiteY22" fmla="*/ 95354 h 111211"/>
                  <a:gd name="connsiteX23" fmla="*/ 45927 w 111212"/>
                  <a:gd name="connsiteY23" fmla="*/ 102150 h 111211"/>
                  <a:gd name="connsiteX24" fmla="*/ 46750 w 111212"/>
                  <a:gd name="connsiteY24" fmla="*/ 111212 h 111211"/>
                  <a:gd name="connsiteX25" fmla="*/ 64462 w 111212"/>
                  <a:gd name="connsiteY25" fmla="*/ 111212 h 111211"/>
                  <a:gd name="connsiteX26" fmla="*/ 65286 w 111212"/>
                  <a:gd name="connsiteY26" fmla="*/ 102150 h 111211"/>
                  <a:gd name="connsiteX27" fmla="*/ 81659 w 111212"/>
                  <a:gd name="connsiteY27" fmla="*/ 95354 h 111211"/>
                  <a:gd name="connsiteX28" fmla="*/ 88661 w 111212"/>
                  <a:gd name="connsiteY28" fmla="*/ 101223 h 111211"/>
                  <a:gd name="connsiteX29" fmla="*/ 101121 w 111212"/>
                  <a:gd name="connsiteY29" fmla="*/ 88764 h 111211"/>
                  <a:gd name="connsiteX30" fmla="*/ 95354 w 111212"/>
                  <a:gd name="connsiteY30" fmla="*/ 81658 h 111211"/>
                  <a:gd name="connsiteX31" fmla="*/ 102150 w 111212"/>
                  <a:gd name="connsiteY31" fmla="*/ 65388 h 111211"/>
                  <a:gd name="connsiteX32" fmla="*/ 55606 w 111212"/>
                  <a:gd name="connsiteY32" fmla="*/ 79290 h 111211"/>
                  <a:gd name="connsiteX33" fmla="*/ 31510 w 111212"/>
                  <a:gd name="connsiteY33" fmla="*/ 55400 h 111211"/>
                  <a:gd name="connsiteX34" fmla="*/ 55400 w 111212"/>
                  <a:gd name="connsiteY34" fmla="*/ 31304 h 111211"/>
                  <a:gd name="connsiteX35" fmla="*/ 79496 w 111212"/>
                  <a:gd name="connsiteY35" fmla="*/ 55194 h 111211"/>
                  <a:gd name="connsiteX36" fmla="*/ 79496 w 111212"/>
                  <a:gd name="connsiteY36" fmla="*/ 55297 h 111211"/>
                  <a:gd name="connsiteX37" fmla="*/ 55709 w 111212"/>
                  <a:gd name="connsiteY37" fmla="*/ 79290 h 111211"/>
                  <a:gd name="connsiteX38" fmla="*/ 55606 w 111212"/>
                  <a:gd name="connsiteY38" fmla="*/ 79290 h 111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11212" h="111211">
                    <a:moveTo>
                      <a:pt x="111212" y="64153"/>
                    </a:moveTo>
                    <a:lnTo>
                      <a:pt x="111212" y="46853"/>
                    </a:lnTo>
                    <a:lnTo>
                      <a:pt x="102150" y="45926"/>
                    </a:lnTo>
                    <a:cubicBezTo>
                      <a:pt x="100925" y="40129"/>
                      <a:pt x="98618" y="34610"/>
                      <a:pt x="95354" y="29656"/>
                    </a:cubicBezTo>
                    <a:lnTo>
                      <a:pt x="101121" y="22551"/>
                    </a:lnTo>
                    <a:lnTo>
                      <a:pt x="88661" y="10091"/>
                    </a:lnTo>
                    <a:lnTo>
                      <a:pt x="81659" y="15961"/>
                    </a:lnTo>
                    <a:cubicBezTo>
                      <a:pt x="76675" y="12697"/>
                      <a:pt x="71114" y="10390"/>
                      <a:pt x="65286" y="9165"/>
                    </a:cubicBezTo>
                    <a:lnTo>
                      <a:pt x="64462" y="0"/>
                    </a:lnTo>
                    <a:lnTo>
                      <a:pt x="46750" y="0"/>
                    </a:lnTo>
                    <a:lnTo>
                      <a:pt x="45927" y="9165"/>
                    </a:lnTo>
                    <a:cubicBezTo>
                      <a:pt x="40098" y="10390"/>
                      <a:pt x="34538" y="12697"/>
                      <a:pt x="29554" y="15961"/>
                    </a:cubicBezTo>
                    <a:lnTo>
                      <a:pt x="22551" y="10091"/>
                    </a:lnTo>
                    <a:lnTo>
                      <a:pt x="9989" y="22551"/>
                    </a:lnTo>
                    <a:lnTo>
                      <a:pt x="15858" y="29656"/>
                    </a:lnTo>
                    <a:cubicBezTo>
                      <a:pt x="12594" y="34610"/>
                      <a:pt x="10287" y="40129"/>
                      <a:pt x="9062" y="45926"/>
                    </a:cubicBezTo>
                    <a:lnTo>
                      <a:pt x="0" y="46853"/>
                    </a:lnTo>
                    <a:lnTo>
                      <a:pt x="0" y="64462"/>
                    </a:lnTo>
                    <a:lnTo>
                      <a:pt x="9062" y="65388"/>
                    </a:lnTo>
                    <a:cubicBezTo>
                      <a:pt x="10287" y="71186"/>
                      <a:pt x="12594" y="76705"/>
                      <a:pt x="15858" y="81658"/>
                    </a:cubicBezTo>
                    <a:lnTo>
                      <a:pt x="9989" y="88764"/>
                    </a:lnTo>
                    <a:lnTo>
                      <a:pt x="22551" y="101223"/>
                    </a:lnTo>
                    <a:lnTo>
                      <a:pt x="29554" y="95354"/>
                    </a:lnTo>
                    <a:cubicBezTo>
                      <a:pt x="34538" y="98618"/>
                      <a:pt x="40098" y="100925"/>
                      <a:pt x="45927" y="102150"/>
                    </a:cubicBezTo>
                    <a:lnTo>
                      <a:pt x="46750" y="111212"/>
                    </a:lnTo>
                    <a:lnTo>
                      <a:pt x="64462" y="111212"/>
                    </a:lnTo>
                    <a:lnTo>
                      <a:pt x="65286" y="102150"/>
                    </a:lnTo>
                    <a:cubicBezTo>
                      <a:pt x="71114" y="100925"/>
                      <a:pt x="76675" y="98618"/>
                      <a:pt x="81659" y="95354"/>
                    </a:cubicBezTo>
                    <a:lnTo>
                      <a:pt x="88661" y="101223"/>
                    </a:lnTo>
                    <a:lnTo>
                      <a:pt x="101121" y="88764"/>
                    </a:lnTo>
                    <a:lnTo>
                      <a:pt x="95354" y="81658"/>
                    </a:lnTo>
                    <a:cubicBezTo>
                      <a:pt x="98618" y="76705"/>
                      <a:pt x="100925" y="71186"/>
                      <a:pt x="102150" y="65388"/>
                    </a:cubicBezTo>
                    <a:close/>
                    <a:moveTo>
                      <a:pt x="55606" y="79290"/>
                    </a:moveTo>
                    <a:cubicBezTo>
                      <a:pt x="42353" y="79352"/>
                      <a:pt x="31572" y="68653"/>
                      <a:pt x="31510" y="55400"/>
                    </a:cubicBezTo>
                    <a:cubicBezTo>
                      <a:pt x="31448" y="42147"/>
                      <a:pt x="42147" y="31366"/>
                      <a:pt x="55400" y="31304"/>
                    </a:cubicBezTo>
                    <a:cubicBezTo>
                      <a:pt x="68653" y="31252"/>
                      <a:pt x="79434" y="41941"/>
                      <a:pt x="79496" y="55194"/>
                    </a:cubicBezTo>
                    <a:cubicBezTo>
                      <a:pt x="79496" y="55225"/>
                      <a:pt x="79496" y="55266"/>
                      <a:pt x="79496" y="55297"/>
                    </a:cubicBezTo>
                    <a:cubicBezTo>
                      <a:pt x="79558" y="68488"/>
                      <a:pt x="68900" y="79228"/>
                      <a:pt x="55709" y="79290"/>
                    </a:cubicBezTo>
                    <a:cubicBezTo>
                      <a:pt x="55678" y="79290"/>
                      <a:pt x="55637" y="79290"/>
                      <a:pt x="55606" y="7929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E05CD4D2-F083-F7E7-6199-0BD66C6184BA}"/>
                  </a:ext>
                </a:extLst>
              </p:cNvPr>
              <p:cNvSpPr/>
              <p:nvPr/>
            </p:nvSpPr>
            <p:spPr>
              <a:xfrm>
                <a:off x="7317917" y="4425106"/>
                <a:ext cx="93191" cy="92985"/>
              </a:xfrm>
              <a:custGeom>
                <a:avLst/>
                <a:gdLst>
                  <a:gd name="connsiteX0" fmla="*/ 93192 w 93191"/>
                  <a:gd name="connsiteY0" fmla="*/ 53855 h 92985"/>
                  <a:gd name="connsiteX1" fmla="*/ 93192 w 93191"/>
                  <a:gd name="connsiteY1" fmla="*/ 39027 h 92985"/>
                  <a:gd name="connsiteX2" fmla="*/ 85572 w 93191"/>
                  <a:gd name="connsiteY2" fmla="*/ 38306 h 92985"/>
                  <a:gd name="connsiteX3" fmla="*/ 79908 w 93191"/>
                  <a:gd name="connsiteY3" fmla="*/ 24611 h 92985"/>
                  <a:gd name="connsiteX4" fmla="*/ 84851 w 93191"/>
                  <a:gd name="connsiteY4" fmla="*/ 18741 h 92985"/>
                  <a:gd name="connsiteX5" fmla="*/ 74553 w 93191"/>
                  <a:gd name="connsiteY5" fmla="*/ 8444 h 92985"/>
                  <a:gd name="connsiteX6" fmla="*/ 68581 w 93191"/>
                  <a:gd name="connsiteY6" fmla="*/ 13283 h 92985"/>
                  <a:gd name="connsiteX7" fmla="*/ 54885 w 93191"/>
                  <a:gd name="connsiteY7" fmla="*/ 7620 h 92985"/>
                  <a:gd name="connsiteX8" fmla="*/ 54164 w 93191"/>
                  <a:gd name="connsiteY8" fmla="*/ 0 h 92985"/>
                  <a:gd name="connsiteX9" fmla="*/ 39130 w 93191"/>
                  <a:gd name="connsiteY9" fmla="*/ 0 h 92985"/>
                  <a:gd name="connsiteX10" fmla="*/ 38409 w 93191"/>
                  <a:gd name="connsiteY10" fmla="*/ 7620 h 92985"/>
                  <a:gd name="connsiteX11" fmla="*/ 24714 w 93191"/>
                  <a:gd name="connsiteY11" fmla="*/ 13283 h 92985"/>
                  <a:gd name="connsiteX12" fmla="*/ 18741 w 93191"/>
                  <a:gd name="connsiteY12" fmla="*/ 8444 h 92985"/>
                  <a:gd name="connsiteX13" fmla="*/ 8444 w 93191"/>
                  <a:gd name="connsiteY13" fmla="*/ 18741 h 92985"/>
                  <a:gd name="connsiteX14" fmla="*/ 13387 w 93191"/>
                  <a:gd name="connsiteY14" fmla="*/ 24611 h 92985"/>
                  <a:gd name="connsiteX15" fmla="*/ 7723 w 93191"/>
                  <a:gd name="connsiteY15" fmla="*/ 38306 h 92985"/>
                  <a:gd name="connsiteX16" fmla="*/ 0 w 93191"/>
                  <a:gd name="connsiteY16" fmla="*/ 39027 h 92985"/>
                  <a:gd name="connsiteX17" fmla="*/ 0 w 93191"/>
                  <a:gd name="connsiteY17" fmla="*/ 53855 h 92985"/>
                  <a:gd name="connsiteX18" fmla="*/ 7723 w 93191"/>
                  <a:gd name="connsiteY18" fmla="*/ 54576 h 92985"/>
                  <a:gd name="connsiteX19" fmla="*/ 13387 w 93191"/>
                  <a:gd name="connsiteY19" fmla="*/ 68375 h 92985"/>
                  <a:gd name="connsiteX20" fmla="*/ 8444 w 93191"/>
                  <a:gd name="connsiteY20" fmla="*/ 74244 h 92985"/>
                  <a:gd name="connsiteX21" fmla="*/ 18741 w 93191"/>
                  <a:gd name="connsiteY21" fmla="*/ 84542 h 92985"/>
                  <a:gd name="connsiteX22" fmla="*/ 24714 w 93191"/>
                  <a:gd name="connsiteY22" fmla="*/ 79599 h 92985"/>
                  <a:gd name="connsiteX23" fmla="*/ 38409 w 93191"/>
                  <a:gd name="connsiteY23" fmla="*/ 85365 h 92985"/>
                  <a:gd name="connsiteX24" fmla="*/ 39130 w 93191"/>
                  <a:gd name="connsiteY24" fmla="*/ 92986 h 92985"/>
                  <a:gd name="connsiteX25" fmla="*/ 53958 w 93191"/>
                  <a:gd name="connsiteY25" fmla="*/ 92986 h 92985"/>
                  <a:gd name="connsiteX26" fmla="*/ 54679 w 93191"/>
                  <a:gd name="connsiteY26" fmla="*/ 85365 h 92985"/>
                  <a:gd name="connsiteX27" fmla="*/ 68375 w 93191"/>
                  <a:gd name="connsiteY27" fmla="*/ 79599 h 92985"/>
                  <a:gd name="connsiteX28" fmla="*/ 74347 w 93191"/>
                  <a:gd name="connsiteY28" fmla="*/ 84542 h 92985"/>
                  <a:gd name="connsiteX29" fmla="*/ 84645 w 93191"/>
                  <a:gd name="connsiteY29" fmla="*/ 74244 h 92985"/>
                  <a:gd name="connsiteX30" fmla="*/ 79702 w 93191"/>
                  <a:gd name="connsiteY30" fmla="*/ 68375 h 92985"/>
                  <a:gd name="connsiteX31" fmla="*/ 85366 w 93191"/>
                  <a:gd name="connsiteY31" fmla="*/ 54576 h 92985"/>
                  <a:gd name="connsiteX32" fmla="*/ 46544 w 93191"/>
                  <a:gd name="connsiteY32" fmla="*/ 66521 h 92985"/>
                  <a:gd name="connsiteX33" fmla="*/ 26990 w 93191"/>
                  <a:gd name="connsiteY33" fmla="*/ 45937 h 92985"/>
                  <a:gd name="connsiteX34" fmla="*/ 47574 w 93191"/>
                  <a:gd name="connsiteY34" fmla="*/ 26372 h 92985"/>
                  <a:gd name="connsiteX35" fmla="*/ 67139 w 93191"/>
                  <a:gd name="connsiteY35" fmla="*/ 46441 h 92985"/>
                  <a:gd name="connsiteX36" fmla="*/ 47069 w 93191"/>
                  <a:gd name="connsiteY36" fmla="*/ 66532 h 92985"/>
                  <a:gd name="connsiteX37" fmla="*/ 46544 w 93191"/>
                  <a:gd name="connsiteY37" fmla="*/ 66521 h 92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93191" h="92985">
                    <a:moveTo>
                      <a:pt x="93192" y="53855"/>
                    </a:moveTo>
                    <a:lnTo>
                      <a:pt x="93192" y="39027"/>
                    </a:lnTo>
                    <a:lnTo>
                      <a:pt x="85572" y="38306"/>
                    </a:lnTo>
                    <a:cubicBezTo>
                      <a:pt x="84552" y="33425"/>
                      <a:pt x="82626" y="28781"/>
                      <a:pt x="79908" y="24611"/>
                    </a:cubicBezTo>
                    <a:lnTo>
                      <a:pt x="84851" y="18741"/>
                    </a:lnTo>
                    <a:lnTo>
                      <a:pt x="74553" y="8444"/>
                    </a:lnTo>
                    <a:lnTo>
                      <a:pt x="68581" y="13283"/>
                    </a:lnTo>
                    <a:cubicBezTo>
                      <a:pt x="64410" y="10565"/>
                      <a:pt x="59766" y="8639"/>
                      <a:pt x="54885" y="7620"/>
                    </a:cubicBezTo>
                    <a:lnTo>
                      <a:pt x="54164" y="0"/>
                    </a:lnTo>
                    <a:lnTo>
                      <a:pt x="39130" y="0"/>
                    </a:lnTo>
                    <a:lnTo>
                      <a:pt x="38409" y="7620"/>
                    </a:lnTo>
                    <a:cubicBezTo>
                      <a:pt x="33528" y="8639"/>
                      <a:pt x="28884" y="10565"/>
                      <a:pt x="24714" y="13283"/>
                    </a:cubicBezTo>
                    <a:lnTo>
                      <a:pt x="18741" y="8444"/>
                    </a:lnTo>
                    <a:lnTo>
                      <a:pt x="8444" y="18741"/>
                    </a:lnTo>
                    <a:lnTo>
                      <a:pt x="13387" y="24611"/>
                    </a:lnTo>
                    <a:cubicBezTo>
                      <a:pt x="10668" y="28781"/>
                      <a:pt x="8742" y="33425"/>
                      <a:pt x="7723" y="38306"/>
                    </a:cubicBezTo>
                    <a:lnTo>
                      <a:pt x="0" y="39027"/>
                    </a:lnTo>
                    <a:lnTo>
                      <a:pt x="0" y="53855"/>
                    </a:lnTo>
                    <a:lnTo>
                      <a:pt x="7723" y="54576"/>
                    </a:lnTo>
                    <a:cubicBezTo>
                      <a:pt x="8722" y="59488"/>
                      <a:pt x="10648" y="64173"/>
                      <a:pt x="13387" y="68375"/>
                    </a:cubicBezTo>
                    <a:lnTo>
                      <a:pt x="8444" y="74244"/>
                    </a:lnTo>
                    <a:lnTo>
                      <a:pt x="18741" y="84542"/>
                    </a:lnTo>
                    <a:lnTo>
                      <a:pt x="24714" y="79599"/>
                    </a:lnTo>
                    <a:cubicBezTo>
                      <a:pt x="28864" y="82390"/>
                      <a:pt x="33508" y="84356"/>
                      <a:pt x="38409" y="85365"/>
                    </a:cubicBezTo>
                    <a:lnTo>
                      <a:pt x="39130" y="92986"/>
                    </a:lnTo>
                    <a:lnTo>
                      <a:pt x="53958" y="92986"/>
                    </a:lnTo>
                    <a:lnTo>
                      <a:pt x="54679" y="85365"/>
                    </a:lnTo>
                    <a:cubicBezTo>
                      <a:pt x="59581" y="84356"/>
                      <a:pt x="64225" y="82390"/>
                      <a:pt x="68375" y="79599"/>
                    </a:cubicBezTo>
                    <a:lnTo>
                      <a:pt x="74347" y="84542"/>
                    </a:lnTo>
                    <a:lnTo>
                      <a:pt x="84645" y="74244"/>
                    </a:lnTo>
                    <a:lnTo>
                      <a:pt x="79702" y="68375"/>
                    </a:lnTo>
                    <a:cubicBezTo>
                      <a:pt x="82441" y="64173"/>
                      <a:pt x="84367" y="59488"/>
                      <a:pt x="85366" y="54576"/>
                    </a:cubicBezTo>
                    <a:close/>
                    <a:moveTo>
                      <a:pt x="46544" y="66521"/>
                    </a:moveTo>
                    <a:cubicBezTo>
                      <a:pt x="35454" y="66233"/>
                      <a:pt x="26701" y="57017"/>
                      <a:pt x="26990" y="45937"/>
                    </a:cubicBezTo>
                    <a:cubicBezTo>
                      <a:pt x="27268" y="34846"/>
                      <a:pt x="36484" y="26094"/>
                      <a:pt x="47574" y="26372"/>
                    </a:cubicBezTo>
                    <a:cubicBezTo>
                      <a:pt x="58458" y="26650"/>
                      <a:pt x="67139" y="35557"/>
                      <a:pt x="67139" y="46441"/>
                    </a:cubicBezTo>
                    <a:cubicBezTo>
                      <a:pt x="67139" y="57532"/>
                      <a:pt x="58160" y="66521"/>
                      <a:pt x="47069" y="66532"/>
                    </a:cubicBezTo>
                    <a:cubicBezTo>
                      <a:pt x="46894" y="66532"/>
                      <a:pt x="46719" y="66521"/>
                      <a:pt x="46544" y="6652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3F084293-9259-82B0-D92C-45C5D1A5D23D}"/>
                  </a:ext>
                </a:extLst>
              </p:cNvPr>
              <p:cNvSpPr/>
              <p:nvPr/>
            </p:nvSpPr>
            <p:spPr>
              <a:xfrm>
                <a:off x="9354539" y="2958446"/>
                <a:ext cx="116669" cy="116772"/>
              </a:xfrm>
              <a:custGeom>
                <a:avLst/>
                <a:gdLst>
                  <a:gd name="connsiteX0" fmla="*/ 116670 w 116669"/>
                  <a:gd name="connsiteY0" fmla="*/ 43661 h 116772"/>
                  <a:gd name="connsiteX1" fmla="*/ 0 w 116669"/>
                  <a:gd name="connsiteY1" fmla="*/ 0 h 116772"/>
                  <a:gd name="connsiteX2" fmla="*/ 43661 w 116669"/>
                  <a:gd name="connsiteY2" fmla="*/ 116773 h 116772"/>
                  <a:gd name="connsiteX3" fmla="*/ 72082 w 116669"/>
                  <a:gd name="connsiteY3" fmla="*/ 88352 h 116772"/>
                  <a:gd name="connsiteX4" fmla="*/ 90102 w 116669"/>
                  <a:gd name="connsiteY4" fmla="*/ 106475 h 116772"/>
                  <a:gd name="connsiteX5" fmla="*/ 106372 w 116669"/>
                  <a:gd name="connsiteY5" fmla="*/ 90205 h 116772"/>
                  <a:gd name="connsiteX6" fmla="*/ 88352 w 116669"/>
                  <a:gd name="connsiteY6" fmla="*/ 72082 h 116772"/>
                  <a:gd name="connsiteX7" fmla="*/ 116670 w 116669"/>
                  <a:gd name="connsiteY7" fmla="*/ 43661 h 116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669" h="116772">
                    <a:moveTo>
                      <a:pt x="116670" y="43661"/>
                    </a:moveTo>
                    <a:lnTo>
                      <a:pt x="0" y="0"/>
                    </a:lnTo>
                    <a:lnTo>
                      <a:pt x="43661" y="116773"/>
                    </a:lnTo>
                    <a:lnTo>
                      <a:pt x="72082" y="88352"/>
                    </a:lnTo>
                    <a:lnTo>
                      <a:pt x="90102" y="106475"/>
                    </a:lnTo>
                    <a:lnTo>
                      <a:pt x="106372" y="90205"/>
                    </a:lnTo>
                    <a:lnTo>
                      <a:pt x="88352" y="72082"/>
                    </a:lnTo>
                    <a:lnTo>
                      <a:pt x="116670" y="43661"/>
                    </a:ln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520D1F7F-63D6-A327-4CA3-A38C746CA605}"/>
                  </a:ext>
                </a:extLst>
              </p:cNvPr>
              <p:cNvSpPr/>
              <p:nvPr/>
            </p:nvSpPr>
            <p:spPr>
              <a:xfrm rot="18900000">
                <a:off x="9423265" y="3013101"/>
                <a:ext cx="23066" cy="51178"/>
              </a:xfrm>
              <a:custGeom>
                <a:avLst/>
                <a:gdLst>
                  <a:gd name="connsiteX0" fmla="*/ 0 w 23066"/>
                  <a:gd name="connsiteY0" fmla="*/ 0 h 51178"/>
                  <a:gd name="connsiteX1" fmla="*/ 23066 w 23066"/>
                  <a:gd name="connsiteY1" fmla="*/ 0 h 51178"/>
                  <a:gd name="connsiteX2" fmla="*/ 23066 w 23066"/>
                  <a:gd name="connsiteY2" fmla="*/ 51178 h 51178"/>
                  <a:gd name="connsiteX3" fmla="*/ 0 w 23066"/>
                  <a:gd name="connsiteY3" fmla="*/ 51178 h 51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66" h="51178">
                    <a:moveTo>
                      <a:pt x="0" y="0"/>
                    </a:moveTo>
                    <a:lnTo>
                      <a:pt x="23066" y="0"/>
                    </a:lnTo>
                    <a:lnTo>
                      <a:pt x="23066" y="51178"/>
                    </a:lnTo>
                    <a:lnTo>
                      <a:pt x="0" y="51178"/>
                    </a:lnTo>
                    <a:close/>
                  </a:path>
                </a:pathLst>
              </a:custGeom>
              <a:solidFill>
                <a:schemeClr val="bg2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5" name="图形 3">
                <a:extLst>
                  <a:ext uri="{FF2B5EF4-FFF2-40B4-BE49-F238E27FC236}">
                    <a16:creationId xmlns:a16="http://schemas.microsoft.com/office/drawing/2014/main" id="{2EA7A48B-6D2F-4F54-50EA-A85B1F088FDA}"/>
                  </a:ext>
                </a:extLst>
              </p:cNvPr>
              <p:cNvGrpSpPr/>
              <p:nvPr/>
            </p:nvGrpSpPr>
            <p:grpSpPr>
              <a:xfrm>
                <a:off x="7146157" y="2865254"/>
                <a:ext cx="1715754" cy="1732539"/>
                <a:chOff x="7146157" y="2865254"/>
                <a:chExt cx="1715754" cy="1732539"/>
              </a:xfrm>
              <a:solidFill>
                <a:schemeClr val="bg1">
                  <a:alpha val="20000"/>
                </a:schemeClr>
              </a:solidFill>
            </p:grpSpPr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52FE248C-2F9E-1643-75B6-AB06EB6D44EB}"/>
                    </a:ext>
                  </a:extLst>
                </p:cNvPr>
                <p:cNvSpPr/>
                <p:nvPr/>
              </p:nvSpPr>
              <p:spPr>
                <a:xfrm>
                  <a:off x="7146157" y="2865254"/>
                  <a:ext cx="386976" cy="1445962"/>
                </a:xfrm>
                <a:custGeom>
                  <a:avLst/>
                  <a:gdLst>
                    <a:gd name="connsiteX0" fmla="*/ 386977 w 386976"/>
                    <a:gd name="connsiteY0" fmla="*/ 0 h 1445962"/>
                    <a:gd name="connsiteX1" fmla="*/ 0 w 386976"/>
                    <a:gd name="connsiteY1" fmla="*/ 1445963 h 1445962"/>
                    <a:gd name="connsiteX2" fmla="*/ 0 w 386976"/>
                    <a:gd name="connsiteY2" fmla="*/ 0 h 1445962"/>
                    <a:gd name="connsiteX3" fmla="*/ 386977 w 386976"/>
                    <a:gd name="connsiteY3" fmla="*/ 0 h 1445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976" h="1445962">
                      <a:moveTo>
                        <a:pt x="386977" y="0"/>
                      </a:moveTo>
                      <a:lnTo>
                        <a:pt x="0" y="1445963"/>
                      </a:lnTo>
                      <a:lnTo>
                        <a:pt x="0" y="0"/>
                      </a:lnTo>
                      <a:lnTo>
                        <a:pt x="386977" y="0"/>
                      </a:lnTo>
                      <a:close/>
                    </a:path>
                  </a:pathLst>
                </a:custGeom>
                <a:grpFill/>
                <a:ln w="10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F5ED4D0B-F607-911E-931E-1EBAA88EBA53}"/>
                    </a:ext>
                  </a:extLst>
                </p:cNvPr>
                <p:cNvSpPr/>
                <p:nvPr/>
              </p:nvSpPr>
              <p:spPr>
                <a:xfrm>
                  <a:off x="7186728" y="2865254"/>
                  <a:ext cx="783118" cy="1732539"/>
                </a:xfrm>
                <a:custGeom>
                  <a:avLst/>
                  <a:gdLst>
                    <a:gd name="connsiteX0" fmla="*/ 783118 w 783118"/>
                    <a:gd name="connsiteY0" fmla="*/ 0 h 1732539"/>
                    <a:gd name="connsiteX1" fmla="*/ 319426 w 783118"/>
                    <a:gd name="connsiteY1" fmla="*/ 1732539 h 1732539"/>
                    <a:gd name="connsiteX2" fmla="*/ 0 w 783118"/>
                    <a:gd name="connsiteY2" fmla="*/ 1732539 h 1732539"/>
                    <a:gd name="connsiteX3" fmla="*/ 463589 w 783118"/>
                    <a:gd name="connsiteY3" fmla="*/ 0 h 1732539"/>
                    <a:gd name="connsiteX4" fmla="*/ 783118 w 783118"/>
                    <a:gd name="connsiteY4" fmla="*/ 0 h 1732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3118" h="1732539">
                      <a:moveTo>
                        <a:pt x="783118" y="0"/>
                      </a:moveTo>
                      <a:lnTo>
                        <a:pt x="319426" y="1732539"/>
                      </a:lnTo>
                      <a:lnTo>
                        <a:pt x="0" y="1732539"/>
                      </a:lnTo>
                      <a:lnTo>
                        <a:pt x="463589" y="0"/>
                      </a:lnTo>
                      <a:lnTo>
                        <a:pt x="783118" y="0"/>
                      </a:lnTo>
                      <a:close/>
                    </a:path>
                  </a:pathLst>
                </a:custGeom>
                <a:grpFill/>
                <a:ln w="10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BF49F8D2-9CA2-AC39-A5A5-D847FBBBB8B0}"/>
                    </a:ext>
                  </a:extLst>
                </p:cNvPr>
                <p:cNvSpPr/>
                <p:nvPr/>
              </p:nvSpPr>
              <p:spPr>
                <a:xfrm>
                  <a:off x="7826095" y="2865254"/>
                  <a:ext cx="608165" cy="1732539"/>
                </a:xfrm>
                <a:custGeom>
                  <a:avLst/>
                  <a:gdLst>
                    <a:gd name="connsiteX0" fmla="*/ 608165 w 608165"/>
                    <a:gd name="connsiteY0" fmla="*/ 0 h 1732539"/>
                    <a:gd name="connsiteX1" fmla="*/ 144473 w 608165"/>
                    <a:gd name="connsiteY1" fmla="*/ 1732539 h 1732539"/>
                    <a:gd name="connsiteX2" fmla="*/ 0 w 608165"/>
                    <a:gd name="connsiteY2" fmla="*/ 1732539 h 1732539"/>
                    <a:gd name="connsiteX3" fmla="*/ 463692 w 608165"/>
                    <a:gd name="connsiteY3" fmla="*/ 0 h 1732539"/>
                    <a:gd name="connsiteX4" fmla="*/ 608165 w 608165"/>
                    <a:gd name="connsiteY4" fmla="*/ 0 h 1732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8165" h="1732539">
                      <a:moveTo>
                        <a:pt x="608165" y="0"/>
                      </a:moveTo>
                      <a:lnTo>
                        <a:pt x="144473" y="1732539"/>
                      </a:lnTo>
                      <a:lnTo>
                        <a:pt x="0" y="1732539"/>
                      </a:lnTo>
                      <a:lnTo>
                        <a:pt x="463692" y="0"/>
                      </a:lnTo>
                      <a:lnTo>
                        <a:pt x="608165" y="0"/>
                      </a:lnTo>
                      <a:close/>
                    </a:path>
                  </a:pathLst>
                </a:custGeom>
                <a:grpFill/>
                <a:ln w="10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DB90ACC1-2D11-3817-1FF7-41C9AE711D60}"/>
                    </a:ext>
                  </a:extLst>
                </p:cNvPr>
                <p:cNvSpPr/>
                <p:nvPr/>
              </p:nvSpPr>
              <p:spPr>
                <a:xfrm>
                  <a:off x="8346526" y="2865254"/>
                  <a:ext cx="515385" cy="1732539"/>
                </a:xfrm>
                <a:custGeom>
                  <a:avLst/>
                  <a:gdLst>
                    <a:gd name="connsiteX0" fmla="*/ 515385 w 515385"/>
                    <a:gd name="connsiteY0" fmla="*/ 0 h 1732539"/>
                    <a:gd name="connsiteX1" fmla="*/ 51693 w 515385"/>
                    <a:gd name="connsiteY1" fmla="*/ 1732539 h 1732539"/>
                    <a:gd name="connsiteX2" fmla="*/ 0 w 515385"/>
                    <a:gd name="connsiteY2" fmla="*/ 1732539 h 1732539"/>
                    <a:gd name="connsiteX3" fmla="*/ 463693 w 515385"/>
                    <a:gd name="connsiteY3" fmla="*/ 0 h 1732539"/>
                    <a:gd name="connsiteX4" fmla="*/ 515385 w 515385"/>
                    <a:gd name="connsiteY4" fmla="*/ 0 h 1732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5385" h="1732539">
                      <a:moveTo>
                        <a:pt x="515385" y="0"/>
                      </a:moveTo>
                      <a:lnTo>
                        <a:pt x="51693" y="1732539"/>
                      </a:lnTo>
                      <a:lnTo>
                        <a:pt x="0" y="1732539"/>
                      </a:lnTo>
                      <a:lnTo>
                        <a:pt x="463693" y="0"/>
                      </a:lnTo>
                      <a:lnTo>
                        <a:pt x="515385" y="0"/>
                      </a:lnTo>
                      <a:close/>
                    </a:path>
                  </a:pathLst>
                </a:custGeom>
                <a:grpFill/>
                <a:ln w="10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63FACC57-03AF-6BA1-8D4D-BDEB071E29AD}"/>
                  </a:ext>
                </a:extLst>
              </p:cNvPr>
              <p:cNvSpPr/>
              <p:nvPr/>
            </p:nvSpPr>
            <p:spPr>
              <a:xfrm>
                <a:off x="7553625" y="3290846"/>
                <a:ext cx="126246" cy="126143"/>
              </a:xfrm>
              <a:custGeom>
                <a:avLst/>
                <a:gdLst>
                  <a:gd name="connsiteX0" fmla="*/ 12048 w 126246"/>
                  <a:gd name="connsiteY0" fmla="*/ 84954 h 126143"/>
                  <a:gd name="connsiteX1" fmla="*/ 121921 w 126246"/>
                  <a:gd name="connsiteY1" fmla="*/ 126143 h 126143"/>
                  <a:gd name="connsiteX2" fmla="*/ 64359 w 126246"/>
                  <a:gd name="connsiteY2" fmla="*/ 68581 h 126143"/>
                  <a:gd name="connsiteX3" fmla="*/ 50869 w 126246"/>
                  <a:gd name="connsiteY3" fmla="*/ 66830 h 126143"/>
                  <a:gd name="connsiteX4" fmla="*/ 50869 w 126246"/>
                  <a:gd name="connsiteY4" fmla="*/ 50766 h 126143"/>
                  <a:gd name="connsiteX5" fmla="*/ 66933 w 126246"/>
                  <a:gd name="connsiteY5" fmla="*/ 50766 h 126143"/>
                  <a:gd name="connsiteX6" fmla="*/ 68684 w 126246"/>
                  <a:gd name="connsiteY6" fmla="*/ 64256 h 126143"/>
                  <a:gd name="connsiteX7" fmla="*/ 126246 w 126246"/>
                  <a:gd name="connsiteY7" fmla="*/ 121818 h 126143"/>
                  <a:gd name="connsiteX8" fmla="*/ 85057 w 126246"/>
                  <a:gd name="connsiteY8" fmla="*/ 11945 h 126143"/>
                  <a:gd name="connsiteX9" fmla="*/ 48604 w 126246"/>
                  <a:gd name="connsiteY9" fmla="*/ 19977 h 126143"/>
                  <a:gd name="connsiteX10" fmla="*/ 47265 w 126246"/>
                  <a:gd name="connsiteY10" fmla="*/ 6899 h 126143"/>
                  <a:gd name="connsiteX11" fmla="*/ 40366 w 126246"/>
                  <a:gd name="connsiteY11" fmla="*/ 0 h 126143"/>
                  <a:gd name="connsiteX12" fmla="*/ 0 w 126246"/>
                  <a:gd name="connsiteY12" fmla="*/ 40366 h 126143"/>
                  <a:gd name="connsiteX13" fmla="*/ 6899 w 126246"/>
                  <a:gd name="connsiteY13" fmla="*/ 47265 h 126143"/>
                  <a:gd name="connsiteX14" fmla="*/ 20080 w 126246"/>
                  <a:gd name="connsiteY14" fmla="*/ 48604 h 126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6246" h="126143">
                    <a:moveTo>
                      <a:pt x="12048" y="84954"/>
                    </a:moveTo>
                    <a:lnTo>
                      <a:pt x="121921" y="126143"/>
                    </a:lnTo>
                    <a:lnTo>
                      <a:pt x="64359" y="68581"/>
                    </a:lnTo>
                    <a:cubicBezTo>
                      <a:pt x="59983" y="71104"/>
                      <a:pt x="54463" y="70383"/>
                      <a:pt x="50869" y="66830"/>
                    </a:cubicBezTo>
                    <a:cubicBezTo>
                      <a:pt x="46431" y="62392"/>
                      <a:pt x="46431" y="55204"/>
                      <a:pt x="50869" y="50766"/>
                    </a:cubicBezTo>
                    <a:cubicBezTo>
                      <a:pt x="55307" y="46328"/>
                      <a:pt x="62495" y="46328"/>
                      <a:pt x="66933" y="50766"/>
                    </a:cubicBezTo>
                    <a:cubicBezTo>
                      <a:pt x="70486" y="54360"/>
                      <a:pt x="71207" y="59879"/>
                      <a:pt x="68684" y="64256"/>
                    </a:cubicBezTo>
                    <a:lnTo>
                      <a:pt x="126246" y="121818"/>
                    </a:lnTo>
                    <a:lnTo>
                      <a:pt x="85057" y="11945"/>
                    </a:lnTo>
                    <a:lnTo>
                      <a:pt x="48604" y="19977"/>
                    </a:lnTo>
                    <a:lnTo>
                      <a:pt x="47265" y="6899"/>
                    </a:lnTo>
                    <a:lnTo>
                      <a:pt x="40366" y="0"/>
                    </a:lnTo>
                    <a:lnTo>
                      <a:pt x="0" y="40366"/>
                    </a:lnTo>
                    <a:lnTo>
                      <a:pt x="6899" y="47265"/>
                    </a:lnTo>
                    <a:lnTo>
                      <a:pt x="20080" y="48604"/>
                    </a:ln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4296D7F-000A-3611-E428-3F408AA3FCB2}"/>
                  </a:ext>
                </a:extLst>
              </p:cNvPr>
              <p:cNvSpPr/>
              <p:nvPr/>
            </p:nvSpPr>
            <p:spPr>
              <a:xfrm>
                <a:off x="7553625" y="3290846"/>
                <a:ext cx="126246" cy="126143"/>
              </a:xfrm>
              <a:custGeom>
                <a:avLst/>
                <a:gdLst>
                  <a:gd name="connsiteX0" fmla="*/ 12048 w 126246"/>
                  <a:gd name="connsiteY0" fmla="*/ 84954 h 126143"/>
                  <a:gd name="connsiteX1" fmla="*/ 121921 w 126246"/>
                  <a:gd name="connsiteY1" fmla="*/ 126143 h 126143"/>
                  <a:gd name="connsiteX2" fmla="*/ 64359 w 126246"/>
                  <a:gd name="connsiteY2" fmla="*/ 68581 h 126143"/>
                  <a:gd name="connsiteX3" fmla="*/ 50869 w 126246"/>
                  <a:gd name="connsiteY3" fmla="*/ 66830 h 126143"/>
                  <a:gd name="connsiteX4" fmla="*/ 50869 w 126246"/>
                  <a:gd name="connsiteY4" fmla="*/ 50766 h 126143"/>
                  <a:gd name="connsiteX5" fmla="*/ 66933 w 126246"/>
                  <a:gd name="connsiteY5" fmla="*/ 50766 h 126143"/>
                  <a:gd name="connsiteX6" fmla="*/ 68684 w 126246"/>
                  <a:gd name="connsiteY6" fmla="*/ 64256 h 126143"/>
                  <a:gd name="connsiteX7" fmla="*/ 126246 w 126246"/>
                  <a:gd name="connsiteY7" fmla="*/ 121818 h 126143"/>
                  <a:gd name="connsiteX8" fmla="*/ 85057 w 126246"/>
                  <a:gd name="connsiteY8" fmla="*/ 11945 h 126143"/>
                  <a:gd name="connsiteX9" fmla="*/ 48604 w 126246"/>
                  <a:gd name="connsiteY9" fmla="*/ 19977 h 126143"/>
                  <a:gd name="connsiteX10" fmla="*/ 47265 w 126246"/>
                  <a:gd name="connsiteY10" fmla="*/ 6899 h 126143"/>
                  <a:gd name="connsiteX11" fmla="*/ 40366 w 126246"/>
                  <a:gd name="connsiteY11" fmla="*/ 0 h 126143"/>
                  <a:gd name="connsiteX12" fmla="*/ 0 w 126246"/>
                  <a:gd name="connsiteY12" fmla="*/ 40366 h 126143"/>
                  <a:gd name="connsiteX13" fmla="*/ 6899 w 126246"/>
                  <a:gd name="connsiteY13" fmla="*/ 47265 h 126143"/>
                  <a:gd name="connsiteX14" fmla="*/ 20080 w 126246"/>
                  <a:gd name="connsiteY14" fmla="*/ 48604 h 126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6246" h="126143">
                    <a:moveTo>
                      <a:pt x="12048" y="84954"/>
                    </a:moveTo>
                    <a:lnTo>
                      <a:pt x="121921" y="126143"/>
                    </a:lnTo>
                    <a:lnTo>
                      <a:pt x="64359" y="68581"/>
                    </a:lnTo>
                    <a:cubicBezTo>
                      <a:pt x="59983" y="71104"/>
                      <a:pt x="54463" y="70383"/>
                      <a:pt x="50869" y="66830"/>
                    </a:cubicBezTo>
                    <a:cubicBezTo>
                      <a:pt x="46431" y="62392"/>
                      <a:pt x="46431" y="55204"/>
                      <a:pt x="50869" y="50766"/>
                    </a:cubicBezTo>
                    <a:cubicBezTo>
                      <a:pt x="55307" y="46328"/>
                      <a:pt x="62495" y="46328"/>
                      <a:pt x="66933" y="50766"/>
                    </a:cubicBezTo>
                    <a:cubicBezTo>
                      <a:pt x="70486" y="54360"/>
                      <a:pt x="71207" y="59879"/>
                      <a:pt x="68684" y="64256"/>
                    </a:cubicBezTo>
                    <a:lnTo>
                      <a:pt x="126246" y="121818"/>
                    </a:lnTo>
                    <a:lnTo>
                      <a:pt x="85057" y="11945"/>
                    </a:lnTo>
                    <a:lnTo>
                      <a:pt x="48604" y="19977"/>
                    </a:lnTo>
                    <a:lnTo>
                      <a:pt x="47265" y="6899"/>
                    </a:lnTo>
                    <a:lnTo>
                      <a:pt x="40366" y="0"/>
                    </a:lnTo>
                    <a:lnTo>
                      <a:pt x="0" y="40366"/>
                    </a:lnTo>
                    <a:lnTo>
                      <a:pt x="6899" y="47265"/>
                    </a:lnTo>
                    <a:lnTo>
                      <a:pt x="20080" y="48604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D79874FC-46CE-639F-BD49-0D350C5F3C42}"/>
                  </a:ext>
                </a:extLst>
              </p:cNvPr>
              <p:cNvSpPr/>
              <p:nvPr/>
            </p:nvSpPr>
            <p:spPr>
              <a:xfrm>
                <a:off x="10273583" y="3247906"/>
                <a:ext cx="350475" cy="518096"/>
              </a:xfrm>
              <a:custGeom>
                <a:avLst/>
                <a:gdLst>
                  <a:gd name="connsiteX0" fmla="*/ 159301 w 350475"/>
                  <a:gd name="connsiteY0" fmla="*/ 0 h 518096"/>
                  <a:gd name="connsiteX1" fmla="*/ 345890 w 350475"/>
                  <a:gd name="connsiteY1" fmla="*/ 483978 h 518096"/>
                  <a:gd name="connsiteX2" fmla="*/ 11945 w 350475"/>
                  <a:gd name="connsiteY2" fmla="*/ 471209 h 518096"/>
                  <a:gd name="connsiteX3" fmla="*/ 29760 w 350475"/>
                  <a:gd name="connsiteY3" fmla="*/ 353098 h 518096"/>
                  <a:gd name="connsiteX4" fmla="*/ 156624 w 350475"/>
                  <a:gd name="connsiteY4" fmla="*/ 346199 h 518096"/>
                  <a:gd name="connsiteX5" fmla="*/ 0 w 350475"/>
                  <a:gd name="connsiteY5" fmla="*/ 167745 h 51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0475" h="518096">
                    <a:moveTo>
                      <a:pt x="159301" y="0"/>
                    </a:moveTo>
                    <a:cubicBezTo>
                      <a:pt x="195857" y="42116"/>
                      <a:pt x="381828" y="400363"/>
                      <a:pt x="345890" y="483978"/>
                    </a:cubicBezTo>
                    <a:cubicBezTo>
                      <a:pt x="309952" y="567593"/>
                      <a:pt x="11945" y="471209"/>
                      <a:pt x="11945" y="471209"/>
                    </a:cubicBezTo>
                    <a:lnTo>
                      <a:pt x="29760" y="353098"/>
                    </a:lnTo>
                    <a:cubicBezTo>
                      <a:pt x="29760" y="353098"/>
                      <a:pt x="145502" y="357217"/>
                      <a:pt x="156624" y="346199"/>
                    </a:cubicBezTo>
                    <a:cubicBezTo>
                      <a:pt x="167745" y="335181"/>
                      <a:pt x="0" y="167745"/>
                      <a:pt x="0" y="1677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82ED618-900C-AAB7-463D-1A6F5B385BA5}"/>
                  </a:ext>
                </a:extLst>
              </p:cNvPr>
              <p:cNvSpPr/>
              <p:nvPr/>
            </p:nvSpPr>
            <p:spPr>
              <a:xfrm>
                <a:off x="10273377" y="3247906"/>
                <a:ext cx="350525" cy="517341"/>
              </a:xfrm>
              <a:custGeom>
                <a:avLst/>
                <a:gdLst>
                  <a:gd name="connsiteX0" fmla="*/ 345890 w 350525"/>
                  <a:gd name="connsiteY0" fmla="*/ 483978 h 517341"/>
                  <a:gd name="connsiteX1" fmla="*/ 324163 w 350525"/>
                  <a:gd name="connsiteY1" fmla="*/ 506015 h 517341"/>
                  <a:gd name="connsiteX2" fmla="*/ 324163 w 350525"/>
                  <a:gd name="connsiteY2" fmla="*/ 506015 h 517341"/>
                  <a:gd name="connsiteX3" fmla="*/ 318190 w 350525"/>
                  <a:gd name="connsiteY3" fmla="*/ 508692 h 517341"/>
                  <a:gd name="connsiteX4" fmla="*/ 317366 w 350525"/>
                  <a:gd name="connsiteY4" fmla="*/ 508692 h 517341"/>
                  <a:gd name="connsiteX5" fmla="*/ 311703 w 350525"/>
                  <a:gd name="connsiteY5" fmla="*/ 510649 h 517341"/>
                  <a:gd name="connsiteX6" fmla="*/ 285959 w 350525"/>
                  <a:gd name="connsiteY6" fmla="*/ 516003 h 517341"/>
                  <a:gd name="connsiteX7" fmla="*/ 278442 w 350525"/>
                  <a:gd name="connsiteY7" fmla="*/ 516724 h 517341"/>
                  <a:gd name="connsiteX8" fmla="*/ 267218 w 350525"/>
                  <a:gd name="connsiteY8" fmla="*/ 517342 h 517341"/>
                  <a:gd name="connsiteX9" fmla="*/ 256920 w 350525"/>
                  <a:gd name="connsiteY9" fmla="*/ 517342 h 517341"/>
                  <a:gd name="connsiteX10" fmla="*/ 11739 w 350525"/>
                  <a:gd name="connsiteY10" fmla="*/ 470489 h 517341"/>
                  <a:gd name="connsiteX11" fmla="*/ 29554 w 350525"/>
                  <a:gd name="connsiteY11" fmla="*/ 352377 h 517341"/>
                  <a:gd name="connsiteX12" fmla="*/ 156418 w 350525"/>
                  <a:gd name="connsiteY12" fmla="*/ 345478 h 517341"/>
                  <a:gd name="connsiteX13" fmla="*/ 137676 w 350525"/>
                  <a:gd name="connsiteY13" fmla="*/ 314586 h 517341"/>
                  <a:gd name="connsiteX14" fmla="*/ 137676 w 350525"/>
                  <a:gd name="connsiteY14" fmla="*/ 314586 h 517341"/>
                  <a:gd name="connsiteX15" fmla="*/ 12254 w 350525"/>
                  <a:gd name="connsiteY15" fmla="*/ 179896 h 517341"/>
                  <a:gd name="connsiteX16" fmla="*/ 0 w 350525"/>
                  <a:gd name="connsiteY16" fmla="*/ 167539 h 517341"/>
                  <a:gd name="connsiteX17" fmla="*/ 159507 w 350525"/>
                  <a:gd name="connsiteY17" fmla="*/ 0 h 517341"/>
                  <a:gd name="connsiteX18" fmla="*/ 345890 w 350525"/>
                  <a:gd name="connsiteY18" fmla="*/ 483978 h 51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50525" h="517341">
                    <a:moveTo>
                      <a:pt x="345890" y="483978"/>
                    </a:moveTo>
                    <a:cubicBezTo>
                      <a:pt x="341473" y="493658"/>
                      <a:pt x="333780" y="501463"/>
                      <a:pt x="324163" y="506015"/>
                    </a:cubicBezTo>
                    <a:lnTo>
                      <a:pt x="324163" y="506015"/>
                    </a:lnTo>
                    <a:lnTo>
                      <a:pt x="318190" y="508692"/>
                    </a:lnTo>
                    <a:lnTo>
                      <a:pt x="317366" y="508692"/>
                    </a:lnTo>
                    <a:cubicBezTo>
                      <a:pt x="315523" y="509464"/>
                      <a:pt x="313628" y="510123"/>
                      <a:pt x="311703" y="510649"/>
                    </a:cubicBezTo>
                    <a:cubicBezTo>
                      <a:pt x="303331" y="513336"/>
                      <a:pt x="294701" y="515128"/>
                      <a:pt x="285959" y="516003"/>
                    </a:cubicBezTo>
                    <a:lnTo>
                      <a:pt x="278442" y="516724"/>
                    </a:lnTo>
                    <a:cubicBezTo>
                      <a:pt x="274735" y="516724"/>
                      <a:pt x="271028" y="517239"/>
                      <a:pt x="267218" y="517342"/>
                    </a:cubicBezTo>
                    <a:lnTo>
                      <a:pt x="256920" y="517342"/>
                    </a:lnTo>
                    <a:cubicBezTo>
                      <a:pt x="157036" y="517342"/>
                      <a:pt x="11739" y="470489"/>
                      <a:pt x="11739" y="470489"/>
                    </a:cubicBezTo>
                    <a:lnTo>
                      <a:pt x="29554" y="352377"/>
                    </a:lnTo>
                    <a:cubicBezTo>
                      <a:pt x="29554" y="352377"/>
                      <a:pt x="145296" y="356496"/>
                      <a:pt x="156418" y="345478"/>
                    </a:cubicBezTo>
                    <a:cubicBezTo>
                      <a:pt x="159095" y="342801"/>
                      <a:pt x="151166" y="330856"/>
                      <a:pt x="137676" y="314586"/>
                    </a:cubicBezTo>
                    <a:lnTo>
                      <a:pt x="137676" y="314586"/>
                    </a:lnTo>
                    <a:cubicBezTo>
                      <a:pt x="104931" y="274323"/>
                      <a:pt x="39336" y="207287"/>
                      <a:pt x="12254" y="179896"/>
                    </a:cubicBezTo>
                    <a:lnTo>
                      <a:pt x="0" y="167539"/>
                    </a:lnTo>
                    <a:lnTo>
                      <a:pt x="159507" y="0"/>
                    </a:lnTo>
                    <a:cubicBezTo>
                      <a:pt x="196063" y="41705"/>
                      <a:pt x="382034" y="399951"/>
                      <a:pt x="345890" y="483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6872B3B-DA20-C081-9519-CF8A6C553A1B}"/>
                  </a:ext>
                </a:extLst>
              </p:cNvPr>
              <p:cNvSpPr/>
              <p:nvPr/>
            </p:nvSpPr>
            <p:spPr>
              <a:xfrm>
                <a:off x="10285322" y="3340994"/>
                <a:ext cx="312423" cy="423944"/>
              </a:xfrm>
              <a:custGeom>
                <a:avLst/>
                <a:gdLst>
                  <a:gd name="connsiteX0" fmla="*/ 312423 w 312423"/>
                  <a:gd name="connsiteY0" fmla="*/ 412617 h 423944"/>
                  <a:gd name="connsiteX1" fmla="*/ 312423 w 312423"/>
                  <a:gd name="connsiteY1" fmla="*/ 412617 h 423944"/>
                  <a:gd name="connsiteX2" fmla="*/ 306451 w 312423"/>
                  <a:gd name="connsiteY2" fmla="*/ 415295 h 423944"/>
                  <a:gd name="connsiteX3" fmla="*/ 305627 w 312423"/>
                  <a:gd name="connsiteY3" fmla="*/ 415295 h 423944"/>
                  <a:gd name="connsiteX4" fmla="*/ 299964 w 312423"/>
                  <a:gd name="connsiteY4" fmla="*/ 417251 h 423944"/>
                  <a:gd name="connsiteX5" fmla="*/ 274220 w 312423"/>
                  <a:gd name="connsiteY5" fmla="*/ 422606 h 423944"/>
                  <a:gd name="connsiteX6" fmla="*/ 266703 w 312423"/>
                  <a:gd name="connsiteY6" fmla="*/ 423327 h 423944"/>
                  <a:gd name="connsiteX7" fmla="*/ 255479 w 312423"/>
                  <a:gd name="connsiteY7" fmla="*/ 423944 h 423944"/>
                  <a:gd name="connsiteX8" fmla="*/ 245181 w 312423"/>
                  <a:gd name="connsiteY8" fmla="*/ 423944 h 423944"/>
                  <a:gd name="connsiteX9" fmla="*/ 0 w 312423"/>
                  <a:gd name="connsiteY9" fmla="*/ 377091 h 423944"/>
                  <a:gd name="connsiteX10" fmla="*/ 17814 w 312423"/>
                  <a:gd name="connsiteY10" fmla="*/ 258980 h 423944"/>
                  <a:gd name="connsiteX11" fmla="*/ 159301 w 312423"/>
                  <a:gd name="connsiteY11" fmla="*/ 258980 h 423944"/>
                  <a:gd name="connsiteX12" fmla="*/ 125628 w 312423"/>
                  <a:gd name="connsiteY12" fmla="*/ 221394 h 423944"/>
                  <a:gd name="connsiteX13" fmla="*/ 125628 w 312423"/>
                  <a:gd name="connsiteY13" fmla="*/ 221394 h 423944"/>
                  <a:gd name="connsiteX14" fmla="*/ 206 w 312423"/>
                  <a:gd name="connsiteY14" fmla="*/ 86704 h 423944"/>
                  <a:gd name="connsiteX15" fmla="*/ 75583 w 312423"/>
                  <a:gd name="connsiteY15" fmla="*/ 6179 h 423944"/>
                  <a:gd name="connsiteX16" fmla="*/ 132940 w 312423"/>
                  <a:gd name="connsiteY16" fmla="*/ 0 h 423944"/>
                  <a:gd name="connsiteX17" fmla="*/ 312423 w 312423"/>
                  <a:gd name="connsiteY17" fmla="*/ 412617 h 423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2423" h="423944">
                    <a:moveTo>
                      <a:pt x="312423" y="412617"/>
                    </a:moveTo>
                    <a:lnTo>
                      <a:pt x="312423" y="412617"/>
                    </a:lnTo>
                    <a:lnTo>
                      <a:pt x="306451" y="415295"/>
                    </a:lnTo>
                    <a:lnTo>
                      <a:pt x="305627" y="415295"/>
                    </a:lnTo>
                    <a:cubicBezTo>
                      <a:pt x="303784" y="416067"/>
                      <a:pt x="301889" y="416726"/>
                      <a:pt x="299964" y="417251"/>
                    </a:cubicBezTo>
                    <a:cubicBezTo>
                      <a:pt x="291592" y="419939"/>
                      <a:pt x="282963" y="421730"/>
                      <a:pt x="274220" y="422606"/>
                    </a:cubicBezTo>
                    <a:lnTo>
                      <a:pt x="266703" y="423327"/>
                    </a:lnTo>
                    <a:cubicBezTo>
                      <a:pt x="262996" y="423327"/>
                      <a:pt x="259289" y="423842"/>
                      <a:pt x="255479" y="423944"/>
                    </a:cubicBezTo>
                    <a:lnTo>
                      <a:pt x="245181" y="423944"/>
                    </a:lnTo>
                    <a:cubicBezTo>
                      <a:pt x="145296" y="423944"/>
                      <a:pt x="0" y="377091"/>
                      <a:pt x="0" y="377091"/>
                    </a:cubicBezTo>
                    <a:lnTo>
                      <a:pt x="17814" y="258980"/>
                    </a:lnTo>
                    <a:cubicBezTo>
                      <a:pt x="17814" y="258980"/>
                      <a:pt x="148180" y="269998"/>
                      <a:pt x="159301" y="258980"/>
                    </a:cubicBezTo>
                    <a:cubicBezTo>
                      <a:pt x="161360" y="254655"/>
                      <a:pt x="146944" y="240033"/>
                      <a:pt x="125628" y="221394"/>
                    </a:cubicBezTo>
                    <a:lnTo>
                      <a:pt x="125628" y="221394"/>
                    </a:lnTo>
                    <a:cubicBezTo>
                      <a:pt x="92883" y="181132"/>
                      <a:pt x="27288" y="114095"/>
                      <a:pt x="206" y="86704"/>
                    </a:cubicBezTo>
                    <a:lnTo>
                      <a:pt x="75583" y="6179"/>
                    </a:lnTo>
                    <a:lnTo>
                      <a:pt x="132940" y="0"/>
                    </a:lnTo>
                    <a:cubicBezTo>
                      <a:pt x="132940" y="0"/>
                      <a:pt x="259907" y="205536"/>
                      <a:pt x="312423" y="41261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BCAB1A7-43AA-0170-2E16-3C5E4E4A9D72}"/>
                  </a:ext>
                </a:extLst>
              </p:cNvPr>
              <p:cNvSpPr/>
              <p:nvPr/>
            </p:nvSpPr>
            <p:spPr>
              <a:xfrm>
                <a:off x="10031633" y="3222148"/>
                <a:ext cx="624561" cy="817899"/>
              </a:xfrm>
              <a:custGeom>
                <a:avLst/>
                <a:gdLst>
                  <a:gd name="connsiteX0" fmla="*/ 25498 w 624561"/>
                  <a:gd name="connsiteY0" fmla="*/ 13607 h 817899"/>
                  <a:gd name="connsiteX1" fmla="*/ 2844 w 624561"/>
                  <a:gd name="connsiteY1" fmla="*/ 60975 h 817899"/>
                  <a:gd name="connsiteX2" fmla="*/ 546959 w 624561"/>
                  <a:gd name="connsiteY2" fmla="*/ 811141 h 817899"/>
                  <a:gd name="connsiteX3" fmla="*/ 599064 w 624561"/>
                  <a:gd name="connsiteY3" fmla="*/ 804344 h 817899"/>
                  <a:gd name="connsiteX4" fmla="*/ 621718 w 624561"/>
                  <a:gd name="connsiteY4" fmla="*/ 756977 h 817899"/>
                  <a:gd name="connsiteX5" fmla="*/ 77603 w 624561"/>
                  <a:gd name="connsiteY5" fmla="*/ 6707 h 817899"/>
                  <a:gd name="connsiteX6" fmla="*/ 25498 w 624561"/>
                  <a:gd name="connsiteY6" fmla="*/ 13607 h 817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4561" h="817899">
                    <a:moveTo>
                      <a:pt x="25498" y="13607"/>
                    </a:moveTo>
                    <a:cubicBezTo>
                      <a:pt x="4903" y="28538"/>
                      <a:pt x="-5394" y="49750"/>
                      <a:pt x="2844" y="60975"/>
                    </a:cubicBezTo>
                    <a:lnTo>
                      <a:pt x="546959" y="811141"/>
                    </a:lnTo>
                    <a:cubicBezTo>
                      <a:pt x="555094" y="822365"/>
                      <a:pt x="578469" y="819276"/>
                      <a:pt x="599064" y="804344"/>
                    </a:cubicBezTo>
                    <a:cubicBezTo>
                      <a:pt x="619659" y="789413"/>
                      <a:pt x="629956" y="768098"/>
                      <a:pt x="621718" y="756977"/>
                    </a:cubicBezTo>
                    <a:lnTo>
                      <a:pt x="77603" y="6707"/>
                    </a:lnTo>
                    <a:cubicBezTo>
                      <a:pt x="69468" y="-4414"/>
                      <a:pt x="46196" y="-1428"/>
                      <a:pt x="25498" y="136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B1CA9F8-C444-2E0F-11AB-1C7051301A29}"/>
                  </a:ext>
                </a:extLst>
              </p:cNvPr>
              <p:cNvSpPr/>
              <p:nvPr/>
            </p:nvSpPr>
            <p:spPr>
              <a:xfrm>
                <a:off x="10031857" y="3222172"/>
                <a:ext cx="624295" cy="817759"/>
              </a:xfrm>
              <a:custGeom>
                <a:avLst/>
                <a:gdLst>
                  <a:gd name="connsiteX0" fmla="*/ 77379 w 624295"/>
                  <a:gd name="connsiteY0" fmla="*/ 6684 h 817759"/>
                  <a:gd name="connsiteX1" fmla="*/ 621494 w 624295"/>
                  <a:gd name="connsiteY1" fmla="*/ 756850 h 817759"/>
                  <a:gd name="connsiteX2" fmla="*/ 598840 w 624295"/>
                  <a:gd name="connsiteY2" fmla="*/ 804218 h 817759"/>
                  <a:gd name="connsiteX3" fmla="*/ 546838 w 624295"/>
                  <a:gd name="connsiteY3" fmla="*/ 811015 h 817759"/>
                  <a:gd name="connsiteX4" fmla="*/ 2723 w 624295"/>
                  <a:gd name="connsiteY4" fmla="*/ 60745 h 817759"/>
                  <a:gd name="connsiteX5" fmla="*/ 4680 w 624295"/>
                  <a:gd name="connsiteY5" fmla="*/ 35825 h 817759"/>
                  <a:gd name="connsiteX6" fmla="*/ 14977 w 624295"/>
                  <a:gd name="connsiteY6" fmla="*/ 22336 h 817759"/>
                  <a:gd name="connsiteX7" fmla="*/ 25274 w 624295"/>
                  <a:gd name="connsiteY7" fmla="*/ 13480 h 817759"/>
                  <a:gd name="connsiteX8" fmla="*/ 77379 w 624295"/>
                  <a:gd name="connsiteY8" fmla="*/ 6684 h 81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4295" h="817759">
                    <a:moveTo>
                      <a:pt x="77379" y="6684"/>
                    </a:moveTo>
                    <a:lnTo>
                      <a:pt x="621494" y="756850"/>
                    </a:lnTo>
                    <a:cubicBezTo>
                      <a:pt x="629629" y="767971"/>
                      <a:pt x="619435" y="789184"/>
                      <a:pt x="598840" y="804218"/>
                    </a:cubicBezTo>
                    <a:cubicBezTo>
                      <a:pt x="578245" y="819252"/>
                      <a:pt x="554870" y="822136"/>
                      <a:pt x="546838" y="811015"/>
                    </a:cubicBezTo>
                    <a:lnTo>
                      <a:pt x="2723" y="60745"/>
                    </a:lnTo>
                    <a:cubicBezTo>
                      <a:pt x="-1519" y="52765"/>
                      <a:pt x="-758" y="43044"/>
                      <a:pt x="4680" y="35825"/>
                    </a:cubicBezTo>
                    <a:cubicBezTo>
                      <a:pt x="7460" y="30862"/>
                      <a:pt x="10930" y="26321"/>
                      <a:pt x="14977" y="22336"/>
                    </a:cubicBezTo>
                    <a:cubicBezTo>
                      <a:pt x="18128" y="19072"/>
                      <a:pt x="21578" y="16116"/>
                      <a:pt x="25274" y="13480"/>
                    </a:cubicBezTo>
                    <a:cubicBezTo>
                      <a:pt x="45972" y="-1348"/>
                      <a:pt x="69244" y="-4437"/>
                      <a:pt x="77379" y="668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AEF1363-1110-415B-C4C8-574BA9EAA604}"/>
                  </a:ext>
                </a:extLst>
              </p:cNvPr>
              <p:cNvSpPr/>
              <p:nvPr/>
            </p:nvSpPr>
            <p:spPr>
              <a:xfrm>
                <a:off x="10036537" y="3244714"/>
                <a:ext cx="619616" cy="795217"/>
              </a:xfrm>
              <a:custGeom>
                <a:avLst/>
                <a:gdLst>
                  <a:gd name="connsiteX0" fmla="*/ 616815 w 619616"/>
                  <a:gd name="connsiteY0" fmla="*/ 734308 h 795217"/>
                  <a:gd name="connsiteX1" fmla="*/ 594160 w 619616"/>
                  <a:gd name="connsiteY1" fmla="*/ 781676 h 795217"/>
                  <a:gd name="connsiteX2" fmla="*/ 542159 w 619616"/>
                  <a:gd name="connsiteY2" fmla="*/ 788473 h 795217"/>
                  <a:gd name="connsiteX3" fmla="*/ 555442 w 619616"/>
                  <a:gd name="connsiteY3" fmla="*/ 759434 h 795217"/>
                  <a:gd name="connsiteX4" fmla="*/ 0 w 619616"/>
                  <a:gd name="connsiteY4" fmla="*/ 13490 h 795217"/>
                  <a:gd name="connsiteX5" fmla="*/ 10297 w 619616"/>
                  <a:gd name="connsiteY5" fmla="*/ 0 h 795217"/>
                  <a:gd name="connsiteX6" fmla="*/ 554516 w 619616"/>
                  <a:gd name="connsiteY6" fmla="*/ 750269 h 795217"/>
                  <a:gd name="connsiteX7" fmla="*/ 564813 w 619616"/>
                  <a:gd name="connsiteY7" fmla="*/ 741310 h 795217"/>
                  <a:gd name="connsiteX8" fmla="*/ 616815 w 619616"/>
                  <a:gd name="connsiteY8" fmla="*/ 734308 h 79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9616" h="795217">
                    <a:moveTo>
                      <a:pt x="616815" y="734308"/>
                    </a:moveTo>
                    <a:cubicBezTo>
                      <a:pt x="624950" y="745429"/>
                      <a:pt x="614755" y="766642"/>
                      <a:pt x="594160" y="781676"/>
                    </a:cubicBezTo>
                    <a:cubicBezTo>
                      <a:pt x="573566" y="796711"/>
                      <a:pt x="550191" y="799594"/>
                      <a:pt x="542159" y="788473"/>
                    </a:cubicBezTo>
                    <a:cubicBezTo>
                      <a:pt x="537628" y="782294"/>
                      <a:pt x="548852" y="772924"/>
                      <a:pt x="555442" y="759434"/>
                    </a:cubicBezTo>
                    <a:lnTo>
                      <a:pt x="0" y="13490"/>
                    </a:lnTo>
                    <a:cubicBezTo>
                      <a:pt x="2780" y="8526"/>
                      <a:pt x="6250" y="3985"/>
                      <a:pt x="10297" y="0"/>
                    </a:cubicBezTo>
                    <a:lnTo>
                      <a:pt x="554516" y="750269"/>
                    </a:lnTo>
                    <a:cubicBezTo>
                      <a:pt x="557708" y="747025"/>
                      <a:pt x="561157" y="744029"/>
                      <a:pt x="564813" y="741310"/>
                    </a:cubicBezTo>
                    <a:cubicBezTo>
                      <a:pt x="585408" y="726276"/>
                      <a:pt x="608680" y="723187"/>
                      <a:pt x="616815" y="734308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A03229A8-10BD-D38C-3507-5E153C37094F}"/>
                  </a:ext>
                </a:extLst>
              </p:cNvPr>
              <p:cNvSpPr/>
              <p:nvPr/>
            </p:nvSpPr>
            <p:spPr>
              <a:xfrm>
                <a:off x="9971594" y="3194237"/>
                <a:ext cx="749481" cy="708997"/>
              </a:xfrm>
              <a:custGeom>
                <a:avLst/>
                <a:gdLst>
                  <a:gd name="connsiteX0" fmla="*/ 18193 w 749481"/>
                  <a:gd name="connsiteY0" fmla="*/ 20717 h 708997"/>
                  <a:gd name="connsiteX1" fmla="*/ 4909 w 749481"/>
                  <a:gd name="connsiteY1" fmla="*/ 71483 h 708997"/>
                  <a:gd name="connsiteX2" fmla="*/ 681449 w 749481"/>
                  <a:gd name="connsiteY2" fmla="*/ 704877 h 708997"/>
                  <a:gd name="connsiteX3" fmla="*/ 731288 w 749481"/>
                  <a:gd name="connsiteY3" fmla="*/ 688298 h 708997"/>
                  <a:gd name="connsiteX4" fmla="*/ 744572 w 749481"/>
                  <a:gd name="connsiteY4" fmla="*/ 637429 h 708997"/>
                  <a:gd name="connsiteX5" fmla="*/ 68032 w 749481"/>
                  <a:gd name="connsiteY5" fmla="*/ 4035 h 708997"/>
                  <a:gd name="connsiteX6" fmla="*/ 18193 w 749481"/>
                  <a:gd name="connsiteY6" fmla="*/ 20717 h 70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481" h="708997">
                    <a:moveTo>
                      <a:pt x="18193" y="20717"/>
                    </a:moveTo>
                    <a:cubicBezTo>
                      <a:pt x="790" y="39252"/>
                      <a:pt x="-5182" y="61907"/>
                      <a:pt x="4909" y="71483"/>
                    </a:cubicBezTo>
                    <a:lnTo>
                      <a:pt x="681449" y="704877"/>
                    </a:lnTo>
                    <a:cubicBezTo>
                      <a:pt x="691746" y="714350"/>
                      <a:pt x="713886" y="706936"/>
                      <a:pt x="731288" y="688298"/>
                    </a:cubicBezTo>
                    <a:cubicBezTo>
                      <a:pt x="748691" y="669660"/>
                      <a:pt x="754664" y="647108"/>
                      <a:pt x="744572" y="637429"/>
                    </a:cubicBezTo>
                    <a:lnTo>
                      <a:pt x="68032" y="4035"/>
                    </a:lnTo>
                    <a:cubicBezTo>
                      <a:pt x="57941" y="-5336"/>
                      <a:pt x="35595" y="2182"/>
                      <a:pt x="18193" y="2071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8D718244-DD3F-BE86-CDCA-34622F0A1264}"/>
                  </a:ext>
                </a:extLst>
              </p:cNvPr>
              <p:cNvSpPr/>
              <p:nvPr/>
            </p:nvSpPr>
            <p:spPr>
              <a:xfrm>
                <a:off x="9973722" y="3225766"/>
                <a:ext cx="747443" cy="677422"/>
              </a:xfrm>
              <a:custGeom>
                <a:avLst/>
                <a:gdLst>
                  <a:gd name="connsiteX0" fmla="*/ 742443 w 747443"/>
                  <a:gd name="connsiteY0" fmla="*/ 606003 h 677422"/>
                  <a:gd name="connsiteX1" fmla="*/ 729160 w 747443"/>
                  <a:gd name="connsiteY1" fmla="*/ 656769 h 677422"/>
                  <a:gd name="connsiteX2" fmla="*/ 679320 w 747443"/>
                  <a:gd name="connsiteY2" fmla="*/ 673348 h 677422"/>
                  <a:gd name="connsiteX3" fmla="*/ 686940 w 747443"/>
                  <a:gd name="connsiteY3" fmla="*/ 642455 h 677422"/>
                  <a:gd name="connsiteX4" fmla="*/ 0 w 747443"/>
                  <a:gd name="connsiteY4" fmla="*/ 15240 h 677422"/>
                  <a:gd name="connsiteX5" fmla="*/ 7620 w 747443"/>
                  <a:gd name="connsiteY5" fmla="*/ 0 h 677422"/>
                  <a:gd name="connsiteX6" fmla="*/ 684263 w 747443"/>
                  <a:gd name="connsiteY6" fmla="*/ 633497 h 677422"/>
                  <a:gd name="connsiteX7" fmla="*/ 692604 w 747443"/>
                  <a:gd name="connsiteY7" fmla="*/ 623199 h 677422"/>
                  <a:gd name="connsiteX8" fmla="*/ 742443 w 747443"/>
                  <a:gd name="connsiteY8" fmla="*/ 606003 h 67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7443" h="677422">
                    <a:moveTo>
                      <a:pt x="742443" y="606003"/>
                    </a:moveTo>
                    <a:cubicBezTo>
                      <a:pt x="752741" y="615373"/>
                      <a:pt x="746562" y="638131"/>
                      <a:pt x="729160" y="656769"/>
                    </a:cubicBezTo>
                    <a:cubicBezTo>
                      <a:pt x="711757" y="675407"/>
                      <a:pt x="689412" y="682718"/>
                      <a:pt x="679320" y="673348"/>
                    </a:cubicBezTo>
                    <a:cubicBezTo>
                      <a:pt x="673759" y="668096"/>
                      <a:pt x="683027" y="656872"/>
                      <a:pt x="686940" y="642455"/>
                    </a:cubicBezTo>
                    <a:lnTo>
                      <a:pt x="0" y="15240"/>
                    </a:lnTo>
                    <a:cubicBezTo>
                      <a:pt x="1843" y="9844"/>
                      <a:pt x="4407" y="4716"/>
                      <a:pt x="7620" y="0"/>
                    </a:cubicBezTo>
                    <a:lnTo>
                      <a:pt x="684263" y="633497"/>
                    </a:lnTo>
                    <a:cubicBezTo>
                      <a:pt x="686755" y="629841"/>
                      <a:pt x="689546" y="626391"/>
                      <a:pt x="692604" y="623199"/>
                    </a:cubicBezTo>
                    <a:cubicBezTo>
                      <a:pt x="710007" y="603943"/>
                      <a:pt x="732352" y="596529"/>
                      <a:pt x="742443" y="60600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C6CD8E77-F26D-51C0-BAB2-6E1B5D6BD507}"/>
                  </a:ext>
                </a:extLst>
              </p:cNvPr>
              <p:cNvSpPr/>
              <p:nvPr/>
            </p:nvSpPr>
            <p:spPr>
              <a:xfrm>
                <a:off x="9958379" y="4114742"/>
                <a:ext cx="205324" cy="1122417"/>
              </a:xfrm>
              <a:custGeom>
                <a:avLst/>
                <a:gdLst>
                  <a:gd name="connsiteX0" fmla="*/ 194003 w 205324"/>
                  <a:gd name="connsiteY0" fmla="*/ 1121594 h 1122417"/>
                  <a:gd name="connsiteX1" fmla="*/ 142516 w 205324"/>
                  <a:gd name="connsiteY1" fmla="*/ 1122418 h 1122417"/>
                  <a:gd name="connsiteX2" fmla="*/ 29966 w 205324"/>
                  <a:gd name="connsiteY2" fmla="*/ 341668 h 1122417"/>
                  <a:gd name="connsiteX3" fmla="*/ 19668 w 205324"/>
                  <a:gd name="connsiteY3" fmla="*/ 239724 h 1122417"/>
                  <a:gd name="connsiteX4" fmla="*/ 15755 w 205324"/>
                  <a:gd name="connsiteY4" fmla="*/ 196063 h 1122417"/>
                  <a:gd name="connsiteX5" fmla="*/ 2780 w 205324"/>
                  <a:gd name="connsiteY5" fmla="*/ 38306 h 1122417"/>
                  <a:gd name="connsiteX6" fmla="*/ 0 w 205324"/>
                  <a:gd name="connsiteY6" fmla="*/ 0 h 1122417"/>
                  <a:gd name="connsiteX7" fmla="*/ 187207 w 205324"/>
                  <a:gd name="connsiteY7" fmla="*/ 0 h 1122417"/>
                  <a:gd name="connsiteX8" fmla="*/ 185456 w 205324"/>
                  <a:gd name="connsiteY8" fmla="*/ 47471 h 1122417"/>
                  <a:gd name="connsiteX9" fmla="*/ 179278 w 205324"/>
                  <a:gd name="connsiteY9" fmla="*/ 204095 h 1122417"/>
                  <a:gd name="connsiteX10" fmla="*/ 178660 w 205324"/>
                  <a:gd name="connsiteY10" fmla="*/ 222012 h 1122417"/>
                  <a:gd name="connsiteX11" fmla="*/ 174747 w 205324"/>
                  <a:gd name="connsiteY11" fmla="*/ 325501 h 1122417"/>
                  <a:gd name="connsiteX12" fmla="*/ 168260 w 205324"/>
                  <a:gd name="connsiteY12" fmla="*/ 501690 h 1122417"/>
                  <a:gd name="connsiteX13" fmla="*/ 194003 w 205324"/>
                  <a:gd name="connsiteY13" fmla="*/ 1121594 h 112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5324" h="1122417">
                    <a:moveTo>
                      <a:pt x="194003" y="1121594"/>
                    </a:moveTo>
                    <a:lnTo>
                      <a:pt x="142516" y="1122418"/>
                    </a:lnTo>
                    <a:cubicBezTo>
                      <a:pt x="90102" y="876207"/>
                      <a:pt x="53032" y="571506"/>
                      <a:pt x="29966" y="341668"/>
                    </a:cubicBezTo>
                    <a:cubicBezTo>
                      <a:pt x="26361" y="305627"/>
                      <a:pt x="23066" y="271543"/>
                      <a:pt x="19668" y="239724"/>
                    </a:cubicBezTo>
                    <a:cubicBezTo>
                      <a:pt x="18329" y="224586"/>
                      <a:pt x="16991" y="210067"/>
                      <a:pt x="15755" y="196063"/>
                    </a:cubicBezTo>
                    <a:cubicBezTo>
                      <a:pt x="9577" y="126967"/>
                      <a:pt x="5458" y="72494"/>
                      <a:pt x="2780" y="38306"/>
                    </a:cubicBezTo>
                    <a:cubicBezTo>
                      <a:pt x="927" y="13593"/>
                      <a:pt x="0" y="0"/>
                      <a:pt x="0" y="0"/>
                    </a:cubicBezTo>
                    <a:lnTo>
                      <a:pt x="187207" y="0"/>
                    </a:lnTo>
                    <a:lnTo>
                      <a:pt x="185456" y="47471"/>
                    </a:lnTo>
                    <a:lnTo>
                      <a:pt x="179278" y="204095"/>
                    </a:lnTo>
                    <a:lnTo>
                      <a:pt x="178660" y="222012"/>
                    </a:lnTo>
                    <a:lnTo>
                      <a:pt x="174747" y="325501"/>
                    </a:lnTo>
                    <a:lnTo>
                      <a:pt x="168260" y="501690"/>
                    </a:lnTo>
                    <a:cubicBezTo>
                      <a:pt x="232206" y="749858"/>
                      <a:pt x="194003" y="1121594"/>
                      <a:pt x="194003" y="1121594"/>
                    </a:cubicBezTo>
                    <a:close/>
                  </a:path>
                </a:pathLst>
              </a:custGeom>
              <a:solidFill>
                <a:srgbClr val="EBB376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75E7064A-7D14-C647-2BBE-9E9F6F74D47E}"/>
                  </a:ext>
                </a:extLst>
              </p:cNvPr>
              <p:cNvSpPr/>
              <p:nvPr/>
            </p:nvSpPr>
            <p:spPr>
              <a:xfrm>
                <a:off x="10188835" y="4119067"/>
                <a:ext cx="381621" cy="1113664"/>
              </a:xfrm>
              <a:custGeom>
                <a:avLst/>
                <a:gdLst>
                  <a:gd name="connsiteX0" fmla="*/ 381622 w 381621"/>
                  <a:gd name="connsiteY0" fmla="*/ 1104088 h 1113664"/>
                  <a:gd name="connsiteX1" fmla="*/ 330856 w 381621"/>
                  <a:gd name="connsiteY1" fmla="*/ 1113665 h 1113664"/>
                  <a:gd name="connsiteX2" fmla="*/ 71670 w 381621"/>
                  <a:gd name="connsiteY2" fmla="*/ 307069 h 1113664"/>
                  <a:gd name="connsiteX3" fmla="*/ 45309 w 381621"/>
                  <a:gd name="connsiteY3" fmla="*/ 209037 h 1113664"/>
                  <a:gd name="connsiteX4" fmla="*/ 44176 w 381621"/>
                  <a:gd name="connsiteY4" fmla="*/ 204609 h 1113664"/>
                  <a:gd name="connsiteX5" fmla="*/ 8959 w 381621"/>
                  <a:gd name="connsiteY5" fmla="*/ 68066 h 1113664"/>
                  <a:gd name="connsiteX6" fmla="*/ 0 w 381621"/>
                  <a:gd name="connsiteY6" fmla="*/ 31716 h 1113664"/>
                  <a:gd name="connsiteX7" fmla="*/ 183294 w 381621"/>
                  <a:gd name="connsiteY7" fmla="*/ 0 h 1113664"/>
                  <a:gd name="connsiteX8" fmla="*/ 193591 w 381621"/>
                  <a:gd name="connsiteY8" fmla="*/ 77231 h 1113664"/>
                  <a:gd name="connsiteX9" fmla="*/ 208934 w 381621"/>
                  <a:gd name="connsiteY9" fmla="*/ 190502 h 1113664"/>
                  <a:gd name="connsiteX10" fmla="*/ 211921 w 381621"/>
                  <a:gd name="connsiteY10" fmla="*/ 212745 h 1113664"/>
                  <a:gd name="connsiteX11" fmla="*/ 222218 w 381621"/>
                  <a:gd name="connsiteY11" fmla="*/ 290078 h 1113664"/>
                  <a:gd name="connsiteX12" fmla="*/ 250124 w 381621"/>
                  <a:gd name="connsiteY12" fmla="*/ 497468 h 1113664"/>
                  <a:gd name="connsiteX13" fmla="*/ 381622 w 381621"/>
                  <a:gd name="connsiteY13" fmla="*/ 1104088 h 1113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81621" h="1113664">
                    <a:moveTo>
                      <a:pt x="381622" y="1104088"/>
                    </a:moveTo>
                    <a:lnTo>
                      <a:pt x="330856" y="1113665"/>
                    </a:lnTo>
                    <a:cubicBezTo>
                      <a:pt x="229220" y="859628"/>
                      <a:pt x="133763" y="534332"/>
                      <a:pt x="71670" y="307069"/>
                    </a:cubicBezTo>
                    <a:cubicBezTo>
                      <a:pt x="62093" y="271852"/>
                      <a:pt x="53237" y="238900"/>
                      <a:pt x="45309" y="209037"/>
                    </a:cubicBezTo>
                    <a:cubicBezTo>
                      <a:pt x="45309" y="207493"/>
                      <a:pt x="44588" y="206051"/>
                      <a:pt x="44176" y="204609"/>
                    </a:cubicBezTo>
                    <a:cubicBezTo>
                      <a:pt x="28524" y="145296"/>
                      <a:pt x="16476" y="98031"/>
                      <a:pt x="8959" y="68066"/>
                    </a:cubicBezTo>
                    <a:lnTo>
                      <a:pt x="0" y="31716"/>
                    </a:lnTo>
                    <a:lnTo>
                      <a:pt x="183294" y="0"/>
                    </a:lnTo>
                    <a:lnTo>
                      <a:pt x="193591" y="77231"/>
                    </a:lnTo>
                    <a:lnTo>
                      <a:pt x="208934" y="190502"/>
                    </a:lnTo>
                    <a:lnTo>
                      <a:pt x="211921" y="212745"/>
                    </a:lnTo>
                    <a:lnTo>
                      <a:pt x="222218" y="290078"/>
                    </a:lnTo>
                    <a:lnTo>
                      <a:pt x="250124" y="497468"/>
                    </a:lnTo>
                    <a:cubicBezTo>
                      <a:pt x="355981" y="731219"/>
                      <a:pt x="381622" y="1104088"/>
                      <a:pt x="381622" y="1104088"/>
                    </a:cubicBezTo>
                    <a:close/>
                  </a:path>
                </a:pathLst>
              </a:custGeom>
              <a:solidFill>
                <a:srgbClr val="EBB376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C53F47FC-70DB-6680-EF4E-8364EDC06989}"/>
                  </a:ext>
                </a:extLst>
              </p:cNvPr>
              <p:cNvSpPr/>
              <p:nvPr/>
            </p:nvSpPr>
            <p:spPr>
              <a:xfrm>
                <a:off x="10197794" y="4187132"/>
                <a:ext cx="200490" cy="140971"/>
              </a:xfrm>
              <a:custGeom>
                <a:avLst/>
                <a:gdLst>
                  <a:gd name="connsiteX0" fmla="*/ 200491 w 200490"/>
                  <a:gd name="connsiteY0" fmla="*/ 122642 h 140971"/>
                  <a:gd name="connsiteX1" fmla="*/ 36350 w 200490"/>
                  <a:gd name="connsiteY1" fmla="*/ 140972 h 140971"/>
                  <a:gd name="connsiteX2" fmla="*/ 35217 w 200490"/>
                  <a:gd name="connsiteY2" fmla="*/ 136544 h 140971"/>
                  <a:gd name="connsiteX3" fmla="*/ 0 w 200490"/>
                  <a:gd name="connsiteY3" fmla="*/ 0 h 140971"/>
                  <a:gd name="connsiteX4" fmla="*/ 185353 w 200490"/>
                  <a:gd name="connsiteY4" fmla="*/ 9165 h 140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490" h="140971">
                    <a:moveTo>
                      <a:pt x="200491" y="122642"/>
                    </a:moveTo>
                    <a:lnTo>
                      <a:pt x="36350" y="140972"/>
                    </a:lnTo>
                    <a:cubicBezTo>
                      <a:pt x="36350" y="139427"/>
                      <a:pt x="35629" y="137985"/>
                      <a:pt x="35217" y="136544"/>
                    </a:cubicBezTo>
                    <a:cubicBezTo>
                      <a:pt x="19565" y="77231"/>
                      <a:pt x="7517" y="29966"/>
                      <a:pt x="0" y="0"/>
                    </a:cubicBezTo>
                    <a:lnTo>
                      <a:pt x="185353" y="9165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666A4725-4CBA-8FFF-033A-9B1A861A033C}"/>
                  </a:ext>
                </a:extLst>
              </p:cNvPr>
              <p:cNvSpPr/>
              <p:nvPr/>
            </p:nvSpPr>
            <p:spPr>
              <a:xfrm>
                <a:off x="9961572" y="4152945"/>
                <a:ext cx="181852" cy="201417"/>
              </a:xfrm>
              <a:custGeom>
                <a:avLst/>
                <a:gdLst>
                  <a:gd name="connsiteX0" fmla="*/ 181852 w 181852"/>
                  <a:gd name="connsiteY0" fmla="*/ 9268 h 201417"/>
                  <a:gd name="connsiteX1" fmla="*/ 176086 w 181852"/>
                  <a:gd name="connsiteY1" fmla="*/ 165891 h 201417"/>
                  <a:gd name="connsiteX2" fmla="*/ 175468 w 181852"/>
                  <a:gd name="connsiteY2" fmla="*/ 183809 h 201417"/>
                  <a:gd name="connsiteX3" fmla="*/ 16888 w 181852"/>
                  <a:gd name="connsiteY3" fmla="*/ 201417 h 201417"/>
                  <a:gd name="connsiteX4" fmla="*/ 12975 w 181852"/>
                  <a:gd name="connsiteY4" fmla="*/ 157756 h 201417"/>
                  <a:gd name="connsiteX5" fmla="*/ 0 w 181852"/>
                  <a:gd name="connsiteY5" fmla="*/ 0 h 20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852" h="201417">
                    <a:moveTo>
                      <a:pt x="181852" y="9268"/>
                    </a:moveTo>
                    <a:lnTo>
                      <a:pt x="176086" y="165891"/>
                    </a:lnTo>
                    <a:lnTo>
                      <a:pt x="175468" y="183809"/>
                    </a:lnTo>
                    <a:lnTo>
                      <a:pt x="16888" y="201417"/>
                    </a:lnTo>
                    <a:cubicBezTo>
                      <a:pt x="15549" y="186280"/>
                      <a:pt x="14210" y="171761"/>
                      <a:pt x="12975" y="157756"/>
                    </a:cubicBezTo>
                    <a:cubicBezTo>
                      <a:pt x="6796" y="88661"/>
                      <a:pt x="2677" y="3418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BF65AF00-B092-629C-B1D7-F5277E2D4F0E}"/>
                  </a:ext>
                </a:extLst>
              </p:cNvPr>
              <p:cNvSpPr/>
              <p:nvPr/>
            </p:nvSpPr>
            <p:spPr>
              <a:xfrm>
                <a:off x="9995548" y="5237012"/>
                <a:ext cx="186559" cy="187524"/>
              </a:xfrm>
              <a:custGeom>
                <a:avLst/>
                <a:gdLst>
                  <a:gd name="connsiteX0" fmla="*/ 4536 w 186559"/>
                  <a:gd name="connsiteY0" fmla="*/ 170467 h 187524"/>
                  <a:gd name="connsiteX1" fmla="*/ 36767 w 186559"/>
                  <a:gd name="connsiteY1" fmla="*/ 152755 h 187524"/>
                  <a:gd name="connsiteX2" fmla="*/ 36767 w 186559"/>
                  <a:gd name="connsiteY2" fmla="*/ 152755 h 187524"/>
                  <a:gd name="connsiteX3" fmla="*/ 88872 w 186559"/>
                  <a:gd name="connsiteY3" fmla="*/ 13122 h 187524"/>
                  <a:gd name="connsiteX4" fmla="*/ 134798 w 186559"/>
                  <a:gd name="connsiteY4" fmla="*/ 1074 h 187524"/>
                  <a:gd name="connsiteX5" fmla="*/ 176605 w 186559"/>
                  <a:gd name="connsiteY5" fmla="*/ 17447 h 187524"/>
                  <a:gd name="connsiteX6" fmla="*/ 179489 w 186559"/>
                  <a:gd name="connsiteY6" fmla="*/ 23523 h 187524"/>
                  <a:gd name="connsiteX7" fmla="*/ 184432 w 186559"/>
                  <a:gd name="connsiteY7" fmla="*/ 57607 h 187524"/>
                  <a:gd name="connsiteX8" fmla="*/ 185152 w 186559"/>
                  <a:gd name="connsiteY8" fmla="*/ 172732 h 187524"/>
                  <a:gd name="connsiteX9" fmla="*/ 176812 w 186559"/>
                  <a:gd name="connsiteY9" fmla="*/ 172732 h 187524"/>
                  <a:gd name="connsiteX10" fmla="*/ 173516 w 186559"/>
                  <a:gd name="connsiteY10" fmla="*/ 100650 h 187524"/>
                  <a:gd name="connsiteX11" fmla="*/ 148082 w 186559"/>
                  <a:gd name="connsiteY11" fmla="*/ 131542 h 187524"/>
                  <a:gd name="connsiteX12" fmla="*/ 77544 w 186559"/>
                  <a:gd name="connsiteY12" fmla="*/ 187354 h 187524"/>
                  <a:gd name="connsiteX13" fmla="*/ 4536 w 186559"/>
                  <a:gd name="connsiteY13" fmla="*/ 170467 h 187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559" h="187524">
                    <a:moveTo>
                      <a:pt x="4536" y="170467"/>
                    </a:moveTo>
                    <a:cubicBezTo>
                      <a:pt x="14133" y="162682"/>
                      <a:pt x="25048" y="156678"/>
                      <a:pt x="36767" y="152755"/>
                    </a:cubicBezTo>
                    <a:lnTo>
                      <a:pt x="36767" y="152755"/>
                    </a:lnTo>
                    <a:cubicBezTo>
                      <a:pt x="36767" y="152755"/>
                      <a:pt x="71881" y="117950"/>
                      <a:pt x="88872" y="13122"/>
                    </a:cubicBezTo>
                    <a:lnTo>
                      <a:pt x="134798" y="1074"/>
                    </a:lnTo>
                    <a:cubicBezTo>
                      <a:pt x="150790" y="-2736"/>
                      <a:pt x="167461" y="3793"/>
                      <a:pt x="176605" y="17447"/>
                    </a:cubicBezTo>
                    <a:cubicBezTo>
                      <a:pt x="177872" y="19311"/>
                      <a:pt x="178850" y="21360"/>
                      <a:pt x="179489" y="23523"/>
                    </a:cubicBezTo>
                    <a:cubicBezTo>
                      <a:pt x="181868" y="34767"/>
                      <a:pt x="183515" y="46156"/>
                      <a:pt x="184432" y="57607"/>
                    </a:cubicBezTo>
                    <a:cubicBezTo>
                      <a:pt x="187006" y="95934"/>
                      <a:pt x="187243" y="134374"/>
                      <a:pt x="185152" y="172732"/>
                    </a:cubicBezTo>
                    <a:lnTo>
                      <a:pt x="176812" y="172732"/>
                    </a:lnTo>
                    <a:lnTo>
                      <a:pt x="173516" y="100650"/>
                    </a:lnTo>
                    <a:cubicBezTo>
                      <a:pt x="172281" y="76039"/>
                      <a:pt x="153436" y="104872"/>
                      <a:pt x="148082" y="131542"/>
                    </a:cubicBezTo>
                    <a:cubicBezTo>
                      <a:pt x="142727" y="158213"/>
                      <a:pt x="131297" y="186016"/>
                      <a:pt x="77544" y="187354"/>
                    </a:cubicBezTo>
                    <a:cubicBezTo>
                      <a:pt x="14730" y="188281"/>
                      <a:pt x="-11322" y="185810"/>
                      <a:pt x="4536" y="1704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E825D752-36C3-3F47-1D97-81082345FA04}"/>
                  </a:ext>
                </a:extLst>
              </p:cNvPr>
              <p:cNvSpPr/>
              <p:nvPr/>
            </p:nvSpPr>
            <p:spPr>
              <a:xfrm>
                <a:off x="10075564" y="5188762"/>
                <a:ext cx="102150" cy="96280"/>
              </a:xfrm>
              <a:custGeom>
                <a:avLst/>
                <a:gdLst>
                  <a:gd name="connsiteX0" fmla="*/ 98237 w 102150"/>
                  <a:gd name="connsiteY0" fmla="*/ 67139 h 96280"/>
                  <a:gd name="connsiteX1" fmla="*/ 102150 w 102150"/>
                  <a:gd name="connsiteY1" fmla="*/ 0 h 96280"/>
                  <a:gd name="connsiteX2" fmla="*/ 0 w 102150"/>
                  <a:gd name="connsiteY2" fmla="*/ 11327 h 96280"/>
                  <a:gd name="connsiteX3" fmla="*/ 2162 w 102150"/>
                  <a:gd name="connsiteY3" fmla="*/ 96281 h 96280"/>
                  <a:gd name="connsiteX4" fmla="*/ 98237 w 102150"/>
                  <a:gd name="connsiteY4" fmla="*/ 67139 h 96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150" h="96280">
                    <a:moveTo>
                      <a:pt x="98237" y="67139"/>
                    </a:moveTo>
                    <a:cubicBezTo>
                      <a:pt x="101223" y="42631"/>
                      <a:pt x="102150" y="0"/>
                      <a:pt x="102150" y="0"/>
                    </a:cubicBezTo>
                    <a:lnTo>
                      <a:pt x="0" y="11327"/>
                    </a:lnTo>
                    <a:cubicBezTo>
                      <a:pt x="0" y="11327"/>
                      <a:pt x="12357" y="59828"/>
                      <a:pt x="2162" y="96281"/>
                    </a:cubicBezTo>
                    <a:cubicBezTo>
                      <a:pt x="53649" y="82173"/>
                      <a:pt x="98237" y="67139"/>
                      <a:pt x="98237" y="671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7D34BB57-7ED4-7FC5-C632-180AB26E7D1D}"/>
                  </a:ext>
                </a:extLst>
              </p:cNvPr>
              <p:cNvSpPr/>
              <p:nvPr/>
            </p:nvSpPr>
            <p:spPr>
              <a:xfrm>
                <a:off x="10411154" y="5237115"/>
                <a:ext cx="186512" cy="187493"/>
              </a:xfrm>
              <a:custGeom>
                <a:avLst/>
                <a:gdLst>
                  <a:gd name="connsiteX0" fmla="*/ 4534 w 186512"/>
                  <a:gd name="connsiteY0" fmla="*/ 170364 h 187493"/>
                  <a:gd name="connsiteX1" fmla="*/ 36764 w 186512"/>
                  <a:gd name="connsiteY1" fmla="*/ 152755 h 187493"/>
                  <a:gd name="connsiteX2" fmla="*/ 36764 w 186512"/>
                  <a:gd name="connsiteY2" fmla="*/ 152755 h 187493"/>
                  <a:gd name="connsiteX3" fmla="*/ 88766 w 186512"/>
                  <a:gd name="connsiteY3" fmla="*/ 13122 h 187493"/>
                  <a:gd name="connsiteX4" fmla="*/ 134796 w 186512"/>
                  <a:gd name="connsiteY4" fmla="*/ 1074 h 187493"/>
                  <a:gd name="connsiteX5" fmla="*/ 176603 w 186512"/>
                  <a:gd name="connsiteY5" fmla="*/ 17447 h 187493"/>
                  <a:gd name="connsiteX6" fmla="*/ 179487 w 186512"/>
                  <a:gd name="connsiteY6" fmla="*/ 23522 h 187493"/>
                  <a:gd name="connsiteX7" fmla="*/ 184429 w 186512"/>
                  <a:gd name="connsiteY7" fmla="*/ 57607 h 187493"/>
                  <a:gd name="connsiteX8" fmla="*/ 185047 w 186512"/>
                  <a:gd name="connsiteY8" fmla="*/ 172732 h 187493"/>
                  <a:gd name="connsiteX9" fmla="*/ 177221 w 186512"/>
                  <a:gd name="connsiteY9" fmla="*/ 172732 h 187493"/>
                  <a:gd name="connsiteX10" fmla="*/ 173926 w 186512"/>
                  <a:gd name="connsiteY10" fmla="*/ 100650 h 187493"/>
                  <a:gd name="connsiteX11" fmla="*/ 148491 w 186512"/>
                  <a:gd name="connsiteY11" fmla="*/ 131542 h 187493"/>
                  <a:gd name="connsiteX12" fmla="*/ 77851 w 186512"/>
                  <a:gd name="connsiteY12" fmla="*/ 187354 h 187493"/>
                  <a:gd name="connsiteX13" fmla="*/ 4534 w 186512"/>
                  <a:gd name="connsiteY13" fmla="*/ 170364 h 18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512" h="187493">
                    <a:moveTo>
                      <a:pt x="4534" y="170364"/>
                    </a:moveTo>
                    <a:cubicBezTo>
                      <a:pt x="14131" y="162610"/>
                      <a:pt x="25056" y="156647"/>
                      <a:pt x="36764" y="152755"/>
                    </a:cubicBezTo>
                    <a:lnTo>
                      <a:pt x="36764" y="152755"/>
                    </a:lnTo>
                    <a:cubicBezTo>
                      <a:pt x="36764" y="152755"/>
                      <a:pt x="71878" y="117950"/>
                      <a:pt x="88766" y="13122"/>
                    </a:cubicBezTo>
                    <a:lnTo>
                      <a:pt x="134796" y="1074"/>
                    </a:lnTo>
                    <a:cubicBezTo>
                      <a:pt x="150788" y="-2736"/>
                      <a:pt x="167459" y="3793"/>
                      <a:pt x="176603" y="17447"/>
                    </a:cubicBezTo>
                    <a:cubicBezTo>
                      <a:pt x="177870" y="19311"/>
                      <a:pt x="178848" y="21360"/>
                      <a:pt x="179487" y="23522"/>
                    </a:cubicBezTo>
                    <a:cubicBezTo>
                      <a:pt x="181865" y="34767"/>
                      <a:pt x="183513" y="46156"/>
                      <a:pt x="184429" y="57607"/>
                    </a:cubicBezTo>
                    <a:cubicBezTo>
                      <a:pt x="186983" y="95934"/>
                      <a:pt x="187189" y="134384"/>
                      <a:pt x="185047" y="172732"/>
                    </a:cubicBezTo>
                    <a:lnTo>
                      <a:pt x="177221" y="172732"/>
                    </a:lnTo>
                    <a:lnTo>
                      <a:pt x="173926" y="100650"/>
                    </a:lnTo>
                    <a:cubicBezTo>
                      <a:pt x="172690" y="76039"/>
                      <a:pt x="153846" y="104872"/>
                      <a:pt x="148491" y="131542"/>
                    </a:cubicBezTo>
                    <a:cubicBezTo>
                      <a:pt x="143137" y="158213"/>
                      <a:pt x="131706" y="186015"/>
                      <a:pt x="77851" y="187354"/>
                    </a:cubicBezTo>
                    <a:cubicBezTo>
                      <a:pt x="14728" y="188178"/>
                      <a:pt x="-11324" y="185707"/>
                      <a:pt x="4534" y="1703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CF939F72-526D-AA16-A8F8-DAC53F00D445}"/>
                  </a:ext>
                </a:extLst>
              </p:cNvPr>
              <p:cNvSpPr/>
              <p:nvPr/>
            </p:nvSpPr>
            <p:spPr>
              <a:xfrm>
                <a:off x="10491167" y="5188762"/>
                <a:ext cx="102150" cy="96280"/>
              </a:xfrm>
              <a:custGeom>
                <a:avLst/>
                <a:gdLst>
                  <a:gd name="connsiteX0" fmla="*/ 98134 w 102150"/>
                  <a:gd name="connsiteY0" fmla="*/ 67139 h 96280"/>
                  <a:gd name="connsiteX1" fmla="*/ 102150 w 102150"/>
                  <a:gd name="connsiteY1" fmla="*/ 0 h 96280"/>
                  <a:gd name="connsiteX2" fmla="*/ 0 w 102150"/>
                  <a:gd name="connsiteY2" fmla="*/ 11327 h 96280"/>
                  <a:gd name="connsiteX3" fmla="*/ 2162 w 102150"/>
                  <a:gd name="connsiteY3" fmla="*/ 96281 h 96280"/>
                  <a:gd name="connsiteX4" fmla="*/ 98134 w 102150"/>
                  <a:gd name="connsiteY4" fmla="*/ 67139 h 96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150" h="96280">
                    <a:moveTo>
                      <a:pt x="98134" y="67139"/>
                    </a:moveTo>
                    <a:cubicBezTo>
                      <a:pt x="101224" y="42631"/>
                      <a:pt x="102150" y="0"/>
                      <a:pt x="102150" y="0"/>
                    </a:cubicBezTo>
                    <a:lnTo>
                      <a:pt x="0" y="11327"/>
                    </a:lnTo>
                    <a:cubicBezTo>
                      <a:pt x="0" y="11327"/>
                      <a:pt x="12357" y="59828"/>
                      <a:pt x="2162" y="96281"/>
                    </a:cubicBezTo>
                    <a:cubicBezTo>
                      <a:pt x="53649" y="82173"/>
                      <a:pt x="98134" y="67139"/>
                      <a:pt x="98134" y="671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854CD2E2-F13A-17F0-E251-D325C4000AAE}"/>
                  </a:ext>
                </a:extLst>
              </p:cNvPr>
              <p:cNvSpPr/>
              <p:nvPr/>
            </p:nvSpPr>
            <p:spPr>
              <a:xfrm>
                <a:off x="9926623" y="3611507"/>
                <a:ext cx="489373" cy="683954"/>
              </a:xfrm>
              <a:custGeom>
                <a:avLst/>
                <a:gdLst>
                  <a:gd name="connsiteX0" fmla="*/ 489374 w 489373"/>
                  <a:gd name="connsiteY0" fmla="*/ 647707 h 683954"/>
                  <a:gd name="connsiteX1" fmla="*/ 295062 w 489373"/>
                  <a:gd name="connsiteY1" fmla="*/ 672524 h 683954"/>
                  <a:gd name="connsiteX2" fmla="*/ 287545 w 489373"/>
                  <a:gd name="connsiteY2" fmla="*/ 673451 h 683954"/>
                  <a:gd name="connsiteX3" fmla="*/ 247591 w 489373"/>
                  <a:gd name="connsiteY3" fmla="*/ 527021 h 683954"/>
                  <a:gd name="connsiteX4" fmla="*/ 237293 w 489373"/>
                  <a:gd name="connsiteY4" fmla="*/ 683954 h 683954"/>
                  <a:gd name="connsiteX5" fmla="*/ 29079 w 489373"/>
                  <a:gd name="connsiteY5" fmla="*/ 673039 h 683954"/>
                  <a:gd name="connsiteX6" fmla="*/ 94880 w 489373"/>
                  <a:gd name="connsiteY6" fmla="*/ 0 h 683954"/>
                  <a:gd name="connsiteX7" fmla="*/ 377338 w 489373"/>
                  <a:gd name="connsiteY7" fmla="*/ 56842 h 683954"/>
                  <a:gd name="connsiteX8" fmla="*/ 474854 w 489373"/>
                  <a:gd name="connsiteY8" fmla="*/ 527021 h 683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9373" h="683954">
                    <a:moveTo>
                      <a:pt x="489374" y="647707"/>
                    </a:moveTo>
                    <a:lnTo>
                      <a:pt x="295062" y="672524"/>
                    </a:lnTo>
                    <a:lnTo>
                      <a:pt x="287545" y="673451"/>
                    </a:lnTo>
                    <a:lnTo>
                      <a:pt x="247591" y="527021"/>
                    </a:lnTo>
                    <a:lnTo>
                      <a:pt x="237293" y="683954"/>
                    </a:lnTo>
                    <a:lnTo>
                      <a:pt x="29079" y="673039"/>
                    </a:lnTo>
                    <a:cubicBezTo>
                      <a:pt x="-63597" y="128615"/>
                      <a:pt x="94880" y="0"/>
                      <a:pt x="94880" y="0"/>
                    </a:cubicBezTo>
                    <a:lnTo>
                      <a:pt x="377338" y="56842"/>
                    </a:lnTo>
                    <a:cubicBezTo>
                      <a:pt x="505232" y="274323"/>
                      <a:pt x="474854" y="527021"/>
                      <a:pt x="474854" y="527021"/>
                    </a:cubicBezTo>
                    <a:close/>
                  </a:path>
                </a:pathLst>
              </a:custGeom>
              <a:solidFill>
                <a:schemeClr val="tx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700FC71-19C9-EB8C-49E0-D16EFCD77174}"/>
                  </a:ext>
                </a:extLst>
              </p:cNvPr>
              <p:cNvSpPr/>
              <p:nvPr/>
            </p:nvSpPr>
            <p:spPr>
              <a:xfrm>
                <a:off x="10106662" y="2894499"/>
                <a:ext cx="41807" cy="77436"/>
              </a:xfrm>
              <a:custGeom>
                <a:avLst/>
                <a:gdLst>
                  <a:gd name="connsiteX0" fmla="*/ 41807 w 41807"/>
                  <a:gd name="connsiteY0" fmla="*/ 38718 h 77436"/>
                  <a:gd name="connsiteX1" fmla="*/ 21213 w 41807"/>
                  <a:gd name="connsiteY1" fmla="*/ 77437 h 77436"/>
                  <a:gd name="connsiteX2" fmla="*/ 0 w 41807"/>
                  <a:gd name="connsiteY2" fmla="*/ 38718 h 77436"/>
                  <a:gd name="connsiteX3" fmla="*/ 21213 w 41807"/>
                  <a:gd name="connsiteY3" fmla="*/ 0 h 77436"/>
                  <a:gd name="connsiteX4" fmla="*/ 41807 w 41807"/>
                  <a:gd name="connsiteY4" fmla="*/ 38718 h 77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07" h="77436">
                    <a:moveTo>
                      <a:pt x="41807" y="38718"/>
                    </a:moveTo>
                    <a:cubicBezTo>
                      <a:pt x="41807" y="60137"/>
                      <a:pt x="32334" y="77437"/>
                      <a:pt x="21213" y="77437"/>
                    </a:cubicBezTo>
                    <a:cubicBezTo>
                      <a:pt x="10092" y="77437"/>
                      <a:pt x="0" y="60137"/>
                      <a:pt x="0" y="38718"/>
                    </a:cubicBezTo>
                    <a:cubicBezTo>
                      <a:pt x="0" y="17300"/>
                      <a:pt x="9474" y="0"/>
                      <a:pt x="21213" y="0"/>
                    </a:cubicBezTo>
                    <a:cubicBezTo>
                      <a:pt x="32952" y="0"/>
                      <a:pt x="41807" y="17300"/>
                      <a:pt x="41807" y="38718"/>
                    </a:cubicBezTo>
                    <a:close/>
                  </a:path>
                </a:pathLst>
              </a:custGeom>
              <a:noFill/>
              <a:ln w="5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21EF159-C058-4087-2EC5-E216654E03CF}"/>
                  </a:ext>
                </a:extLst>
              </p:cNvPr>
              <p:cNvSpPr/>
              <p:nvPr/>
            </p:nvSpPr>
            <p:spPr>
              <a:xfrm>
                <a:off x="10127429" y="2800995"/>
                <a:ext cx="216512" cy="287292"/>
              </a:xfrm>
              <a:custGeom>
                <a:avLst/>
                <a:gdLst>
                  <a:gd name="connsiteX0" fmla="*/ 160571 w 216512"/>
                  <a:gd name="connsiteY0" fmla="*/ 261557 h 287292"/>
                  <a:gd name="connsiteX1" fmla="*/ 158099 w 216512"/>
                  <a:gd name="connsiteY1" fmla="*/ 263411 h 287292"/>
                  <a:gd name="connsiteX2" fmla="*/ 118660 w 216512"/>
                  <a:gd name="connsiteY2" fmla="*/ 282667 h 287292"/>
                  <a:gd name="connsiteX3" fmla="*/ 29794 w 216512"/>
                  <a:gd name="connsiteY3" fmla="*/ 267736 h 287292"/>
                  <a:gd name="connsiteX4" fmla="*/ 29794 w 216512"/>
                  <a:gd name="connsiteY4" fmla="*/ 267736 h 287292"/>
                  <a:gd name="connsiteX5" fmla="*/ 961 w 216512"/>
                  <a:gd name="connsiteY5" fmla="*/ 128721 h 287292"/>
                  <a:gd name="connsiteX6" fmla="*/ 14141 w 216512"/>
                  <a:gd name="connsiteY6" fmla="*/ 58081 h 287292"/>
                  <a:gd name="connsiteX7" fmla="*/ 14141 w 216512"/>
                  <a:gd name="connsiteY7" fmla="*/ 56948 h 287292"/>
                  <a:gd name="connsiteX8" fmla="*/ 15171 w 216512"/>
                  <a:gd name="connsiteY8" fmla="*/ 54374 h 287292"/>
                  <a:gd name="connsiteX9" fmla="*/ 75926 w 216512"/>
                  <a:gd name="connsiteY9" fmla="*/ 4019 h 287292"/>
                  <a:gd name="connsiteX10" fmla="*/ 111658 w 216512"/>
                  <a:gd name="connsiteY10" fmla="*/ 3 h 287292"/>
                  <a:gd name="connsiteX11" fmla="*/ 160571 w 216512"/>
                  <a:gd name="connsiteY11" fmla="*/ 261557 h 287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512" h="287292">
                    <a:moveTo>
                      <a:pt x="160571" y="261557"/>
                    </a:moveTo>
                    <a:cubicBezTo>
                      <a:pt x="159819" y="262268"/>
                      <a:pt x="158985" y="262886"/>
                      <a:pt x="158099" y="263411"/>
                    </a:cubicBezTo>
                    <a:cubicBezTo>
                      <a:pt x="146350" y="272370"/>
                      <a:pt x="132953" y="278919"/>
                      <a:pt x="118660" y="282667"/>
                    </a:cubicBezTo>
                    <a:cubicBezTo>
                      <a:pt x="76956" y="292347"/>
                      <a:pt x="48432" y="286580"/>
                      <a:pt x="29794" y="267736"/>
                    </a:cubicBezTo>
                    <a:lnTo>
                      <a:pt x="29794" y="267736"/>
                    </a:lnTo>
                    <a:cubicBezTo>
                      <a:pt x="3741" y="239418"/>
                      <a:pt x="-2746" y="189270"/>
                      <a:pt x="961" y="128721"/>
                    </a:cubicBezTo>
                    <a:cubicBezTo>
                      <a:pt x="1610" y="104625"/>
                      <a:pt x="6058" y="80786"/>
                      <a:pt x="14141" y="58081"/>
                    </a:cubicBezTo>
                    <a:cubicBezTo>
                      <a:pt x="14141" y="58081"/>
                      <a:pt x="14141" y="57154"/>
                      <a:pt x="14141" y="56948"/>
                    </a:cubicBezTo>
                    <a:cubicBezTo>
                      <a:pt x="14141" y="56742"/>
                      <a:pt x="14760" y="55197"/>
                      <a:pt x="15171" y="54374"/>
                    </a:cubicBezTo>
                    <a:cubicBezTo>
                      <a:pt x="25541" y="28352"/>
                      <a:pt x="48432" y="9384"/>
                      <a:pt x="75926" y="4019"/>
                    </a:cubicBezTo>
                    <a:cubicBezTo>
                      <a:pt x="87655" y="1393"/>
                      <a:pt x="99641" y="55"/>
                      <a:pt x="111658" y="3"/>
                    </a:cubicBezTo>
                    <a:cubicBezTo>
                      <a:pt x="229769" y="-924"/>
                      <a:pt x="250982" y="194521"/>
                      <a:pt x="160571" y="261557"/>
                    </a:cubicBezTo>
                    <a:close/>
                  </a:path>
                </a:pathLst>
              </a:custGeom>
              <a:solidFill>
                <a:srgbClr val="EBB376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517C150E-019B-8C75-D4E2-EA23EC9DE096}"/>
                  </a:ext>
                </a:extLst>
              </p:cNvPr>
              <p:cNvSpPr/>
              <p:nvPr/>
            </p:nvSpPr>
            <p:spPr>
              <a:xfrm>
                <a:off x="10157222" y="3055747"/>
                <a:ext cx="128305" cy="30884"/>
              </a:xfrm>
              <a:custGeom>
                <a:avLst/>
                <a:gdLst>
                  <a:gd name="connsiteX0" fmla="*/ 128306 w 128305"/>
                  <a:gd name="connsiteY0" fmla="*/ 8968 h 30884"/>
                  <a:gd name="connsiteX1" fmla="*/ 88867 w 128305"/>
                  <a:gd name="connsiteY1" fmla="*/ 26577 h 30884"/>
                  <a:gd name="connsiteX2" fmla="*/ 0 w 128305"/>
                  <a:gd name="connsiteY2" fmla="*/ 9998 h 30884"/>
                  <a:gd name="connsiteX3" fmla="*/ 74862 w 128305"/>
                  <a:gd name="connsiteY3" fmla="*/ 3819 h 30884"/>
                  <a:gd name="connsiteX4" fmla="*/ 128306 w 128305"/>
                  <a:gd name="connsiteY4" fmla="*/ 8968 h 3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305" h="30884">
                    <a:moveTo>
                      <a:pt x="128306" y="8968"/>
                    </a:moveTo>
                    <a:cubicBezTo>
                      <a:pt x="116464" y="17402"/>
                      <a:pt x="103056" y="23395"/>
                      <a:pt x="88867" y="26577"/>
                    </a:cubicBezTo>
                    <a:cubicBezTo>
                      <a:pt x="47162" y="36256"/>
                      <a:pt x="18638" y="29151"/>
                      <a:pt x="0" y="9998"/>
                    </a:cubicBezTo>
                    <a:cubicBezTo>
                      <a:pt x="24961" y="16166"/>
                      <a:pt x="51250" y="14004"/>
                      <a:pt x="74862" y="3819"/>
                    </a:cubicBezTo>
                    <a:cubicBezTo>
                      <a:pt x="92532" y="-2699"/>
                      <a:pt x="112211" y="-804"/>
                      <a:pt x="128306" y="896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3AB090F3-D4E0-4B75-D4CB-DA2F58B93408}"/>
                  </a:ext>
                </a:extLst>
              </p:cNvPr>
              <p:cNvSpPr/>
              <p:nvPr/>
            </p:nvSpPr>
            <p:spPr>
              <a:xfrm>
                <a:off x="10176890" y="3031763"/>
                <a:ext cx="139015" cy="186795"/>
              </a:xfrm>
              <a:custGeom>
                <a:avLst/>
                <a:gdLst>
                  <a:gd name="connsiteX0" fmla="*/ 120583 w 139015"/>
                  <a:gd name="connsiteY0" fmla="*/ 139530 h 186795"/>
                  <a:gd name="connsiteX1" fmla="*/ 84336 w 139015"/>
                  <a:gd name="connsiteY1" fmla="*/ 186795 h 186795"/>
                  <a:gd name="connsiteX2" fmla="*/ 0 w 139015"/>
                  <a:gd name="connsiteY2" fmla="*/ 118523 h 186795"/>
                  <a:gd name="connsiteX3" fmla="*/ 42219 w 139015"/>
                  <a:gd name="connsiteY3" fmla="*/ 0 h 186795"/>
                  <a:gd name="connsiteX4" fmla="*/ 54267 w 139015"/>
                  <a:gd name="connsiteY4" fmla="*/ 5973 h 186795"/>
                  <a:gd name="connsiteX5" fmla="*/ 139015 w 139015"/>
                  <a:gd name="connsiteY5" fmla="*/ 22551 h 186795"/>
                  <a:gd name="connsiteX6" fmla="*/ 112448 w 139015"/>
                  <a:gd name="connsiteY6" fmla="*/ 77951 h 186795"/>
                  <a:gd name="connsiteX7" fmla="*/ 112448 w 139015"/>
                  <a:gd name="connsiteY7" fmla="*/ 77951 h 186795"/>
                  <a:gd name="connsiteX8" fmla="*/ 120583 w 139015"/>
                  <a:gd name="connsiteY8" fmla="*/ 139530 h 186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015" h="186795">
                    <a:moveTo>
                      <a:pt x="120583" y="139530"/>
                    </a:moveTo>
                    <a:cubicBezTo>
                      <a:pt x="127894" y="173100"/>
                      <a:pt x="84336" y="186795"/>
                      <a:pt x="84336" y="186795"/>
                    </a:cubicBezTo>
                    <a:cubicBezTo>
                      <a:pt x="13181" y="155903"/>
                      <a:pt x="0" y="118523"/>
                      <a:pt x="0" y="118523"/>
                    </a:cubicBezTo>
                    <a:cubicBezTo>
                      <a:pt x="59416" y="87631"/>
                      <a:pt x="42219" y="0"/>
                      <a:pt x="42219" y="0"/>
                    </a:cubicBezTo>
                    <a:lnTo>
                      <a:pt x="54267" y="5973"/>
                    </a:lnTo>
                    <a:lnTo>
                      <a:pt x="139015" y="22551"/>
                    </a:lnTo>
                    <a:cubicBezTo>
                      <a:pt x="139015" y="22551"/>
                      <a:pt x="115537" y="67654"/>
                      <a:pt x="112448" y="77951"/>
                    </a:cubicBezTo>
                    <a:cubicBezTo>
                      <a:pt x="112448" y="77951"/>
                      <a:pt x="112448" y="77951"/>
                      <a:pt x="112448" y="77951"/>
                    </a:cubicBezTo>
                    <a:cubicBezTo>
                      <a:pt x="96384" y="132013"/>
                      <a:pt x="120583" y="139530"/>
                      <a:pt x="120583" y="139530"/>
                    </a:cubicBezTo>
                    <a:close/>
                  </a:path>
                </a:pathLst>
              </a:custGeom>
              <a:solidFill>
                <a:srgbClr val="EBB376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35518E98-1B53-2EEB-ADC4-E6A344A0BAAC}"/>
                  </a:ext>
                </a:extLst>
              </p:cNvPr>
              <p:cNvSpPr/>
              <p:nvPr/>
            </p:nvSpPr>
            <p:spPr>
              <a:xfrm>
                <a:off x="10141337" y="2770636"/>
                <a:ext cx="264389" cy="293378"/>
              </a:xfrm>
              <a:custGeom>
                <a:avLst/>
                <a:gdLst>
                  <a:gd name="connsiteX0" fmla="*/ 130 w 264389"/>
                  <a:gd name="connsiteY0" fmla="*/ 87925 h 293378"/>
                  <a:gd name="connsiteX1" fmla="*/ 72212 w 264389"/>
                  <a:gd name="connsiteY1" fmla="*/ 206242 h 293378"/>
                  <a:gd name="connsiteX2" fmla="*/ 155415 w 264389"/>
                  <a:gd name="connsiteY2" fmla="*/ 293358 h 293378"/>
                  <a:gd name="connsiteX3" fmla="*/ 259213 w 264389"/>
                  <a:gd name="connsiteY3" fmla="*/ 101002 h 293378"/>
                  <a:gd name="connsiteX4" fmla="*/ 130 w 264389"/>
                  <a:gd name="connsiteY4" fmla="*/ 87925 h 293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89" h="293378">
                    <a:moveTo>
                      <a:pt x="130" y="87925"/>
                    </a:moveTo>
                    <a:cubicBezTo>
                      <a:pt x="130" y="87925"/>
                      <a:pt x="-6357" y="170304"/>
                      <a:pt x="72212" y="206242"/>
                    </a:cubicBezTo>
                    <a:cubicBezTo>
                      <a:pt x="72212" y="206242"/>
                      <a:pt x="105885" y="292225"/>
                      <a:pt x="155415" y="293358"/>
                    </a:cubicBezTo>
                    <a:cubicBezTo>
                      <a:pt x="223069" y="295006"/>
                      <a:pt x="282588" y="198931"/>
                      <a:pt x="259213" y="101002"/>
                    </a:cubicBezTo>
                    <a:cubicBezTo>
                      <a:pt x="228630" y="-26068"/>
                      <a:pt x="36171" y="-36365"/>
                      <a:pt x="130" y="879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8FA99D00-F9E3-B869-B88A-FB8F3195C7F2}"/>
                  </a:ext>
                </a:extLst>
              </p:cNvPr>
              <p:cNvSpPr/>
              <p:nvPr/>
            </p:nvSpPr>
            <p:spPr>
              <a:xfrm>
                <a:off x="10173595" y="2921199"/>
                <a:ext cx="48462" cy="66169"/>
              </a:xfrm>
              <a:custGeom>
                <a:avLst/>
                <a:gdLst>
                  <a:gd name="connsiteX0" fmla="*/ 0 w 48462"/>
                  <a:gd name="connsiteY0" fmla="*/ 31892 h 66169"/>
                  <a:gd name="connsiteX1" fmla="*/ 30892 w 48462"/>
                  <a:gd name="connsiteY1" fmla="*/ 279 h 66169"/>
                  <a:gd name="connsiteX2" fmla="*/ 12151 w 48462"/>
                  <a:gd name="connsiteY2" fmla="*/ 65976 h 66169"/>
                  <a:gd name="connsiteX3" fmla="*/ 0 w 48462"/>
                  <a:gd name="connsiteY3" fmla="*/ 31892 h 66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462" h="66169">
                    <a:moveTo>
                      <a:pt x="0" y="31892"/>
                    </a:moveTo>
                    <a:cubicBezTo>
                      <a:pt x="0" y="19020"/>
                      <a:pt x="10297" y="-2708"/>
                      <a:pt x="30892" y="279"/>
                    </a:cubicBezTo>
                    <a:cubicBezTo>
                      <a:pt x="51487" y="3265"/>
                      <a:pt x="63226" y="54546"/>
                      <a:pt x="12151" y="65976"/>
                    </a:cubicBezTo>
                    <a:cubicBezTo>
                      <a:pt x="4428" y="67624"/>
                      <a:pt x="0" y="58974"/>
                      <a:pt x="0" y="31892"/>
                    </a:cubicBezTo>
                    <a:close/>
                  </a:path>
                </a:pathLst>
              </a:custGeom>
              <a:solidFill>
                <a:srgbClr val="EBB376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8953622-F8A3-2ADD-EC01-50A1205C98D3}"/>
                  </a:ext>
                </a:extLst>
              </p:cNvPr>
              <p:cNvSpPr/>
              <p:nvPr/>
            </p:nvSpPr>
            <p:spPr>
              <a:xfrm>
                <a:off x="10115484" y="2764430"/>
                <a:ext cx="290138" cy="152928"/>
              </a:xfrm>
              <a:custGeom>
                <a:avLst/>
                <a:gdLst>
                  <a:gd name="connsiteX0" fmla="*/ 170044 w 290138"/>
                  <a:gd name="connsiteY0" fmla="*/ 6190 h 152928"/>
                  <a:gd name="connsiteX1" fmla="*/ 47505 w 290138"/>
                  <a:gd name="connsiteY1" fmla="*/ 18033 h 152928"/>
                  <a:gd name="connsiteX2" fmla="*/ 37208 w 290138"/>
                  <a:gd name="connsiteY2" fmla="*/ 152929 h 152928"/>
                  <a:gd name="connsiteX3" fmla="*/ 213808 w 290138"/>
                  <a:gd name="connsiteY3" fmla="*/ 119050 h 152928"/>
                  <a:gd name="connsiteX4" fmla="*/ 289391 w 290138"/>
                  <a:gd name="connsiteY4" fmla="*/ 140984 h 152928"/>
                  <a:gd name="connsiteX5" fmla="*/ 170044 w 290138"/>
                  <a:gd name="connsiteY5" fmla="*/ 6190 h 15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0138" h="152928">
                    <a:moveTo>
                      <a:pt x="170044" y="6190"/>
                    </a:moveTo>
                    <a:cubicBezTo>
                      <a:pt x="170044" y="6190"/>
                      <a:pt x="91166" y="-13786"/>
                      <a:pt x="47505" y="18033"/>
                    </a:cubicBezTo>
                    <a:cubicBezTo>
                      <a:pt x="-3467" y="55103"/>
                      <a:pt x="-22826" y="93410"/>
                      <a:pt x="37208" y="152929"/>
                    </a:cubicBezTo>
                    <a:cubicBezTo>
                      <a:pt x="37208" y="152929"/>
                      <a:pt x="169735" y="109988"/>
                      <a:pt x="213808" y="119050"/>
                    </a:cubicBezTo>
                    <a:cubicBezTo>
                      <a:pt x="239573" y="124250"/>
                      <a:pt x="264853" y="131582"/>
                      <a:pt x="289391" y="140984"/>
                    </a:cubicBezTo>
                    <a:cubicBezTo>
                      <a:pt x="298968" y="53456"/>
                      <a:pt x="214117" y="-11727"/>
                      <a:pt x="170044" y="61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73392DD0-2C4F-FA1E-B94A-85FA48991B33}"/>
                  </a:ext>
                </a:extLst>
              </p:cNvPr>
              <p:cNvSpPr/>
              <p:nvPr/>
            </p:nvSpPr>
            <p:spPr>
              <a:xfrm>
                <a:off x="10161856" y="2767376"/>
                <a:ext cx="282930" cy="382716"/>
              </a:xfrm>
              <a:custGeom>
                <a:avLst/>
                <a:gdLst>
                  <a:gd name="connsiteX0" fmla="*/ 11739 w 282930"/>
                  <a:gd name="connsiteY0" fmla="*/ 165840 h 382716"/>
                  <a:gd name="connsiteX1" fmla="*/ 0 w 282930"/>
                  <a:gd name="connsiteY1" fmla="*/ 342544 h 382716"/>
                  <a:gd name="connsiteX2" fmla="*/ 252595 w 282930"/>
                  <a:gd name="connsiteY2" fmla="*/ 372201 h 382716"/>
                  <a:gd name="connsiteX3" fmla="*/ 255273 w 282930"/>
                  <a:gd name="connsiteY3" fmla="*/ 149982 h 382716"/>
                  <a:gd name="connsiteX4" fmla="*/ 123672 w 282930"/>
                  <a:gd name="connsiteY4" fmla="*/ 3244 h 382716"/>
                  <a:gd name="connsiteX5" fmla="*/ 11739 w 282930"/>
                  <a:gd name="connsiteY5" fmla="*/ 165840 h 382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930" h="382716">
                    <a:moveTo>
                      <a:pt x="11739" y="165840"/>
                    </a:moveTo>
                    <a:cubicBezTo>
                      <a:pt x="11739" y="165840"/>
                      <a:pt x="32334" y="261194"/>
                      <a:pt x="0" y="342544"/>
                    </a:cubicBezTo>
                    <a:cubicBezTo>
                      <a:pt x="0" y="342544"/>
                      <a:pt x="187413" y="407521"/>
                      <a:pt x="252595" y="372201"/>
                    </a:cubicBezTo>
                    <a:cubicBezTo>
                      <a:pt x="317778" y="336880"/>
                      <a:pt x="258053" y="218357"/>
                      <a:pt x="255273" y="149982"/>
                    </a:cubicBezTo>
                    <a:cubicBezTo>
                      <a:pt x="252493" y="81608"/>
                      <a:pt x="222836" y="-19410"/>
                      <a:pt x="123672" y="3244"/>
                    </a:cubicBezTo>
                    <a:cubicBezTo>
                      <a:pt x="24508" y="25899"/>
                      <a:pt x="11739" y="165840"/>
                      <a:pt x="11739" y="1658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897A9AF0-6DF7-3968-55A8-34A42E09BBFF}"/>
                  </a:ext>
                </a:extLst>
              </p:cNvPr>
              <p:cNvSpPr/>
              <p:nvPr/>
            </p:nvSpPr>
            <p:spPr>
              <a:xfrm>
                <a:off x="10106147" y="2927141"/>
                <a:ext cx="79187" cy="10297"/>
              </a:xfrm>
              <a:custGeom>
                <a:avLst/>
                <a:gdLst>
                  <a:gd name="connsiteX0" fmla="*/ 0 w 79187"/>
                  <a:gd name="connsiteY0" fmla="*/ 0 h 10297"/>
                  <a:gd name="connsiteX1" fmla="*/ 79187 w 79187"/>
                  <a:gd name="connsiteY1" fmla="*/ 0 h 10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187" h="10297">
                    <a:moveTo>
                      <a:pt x="0" y="0"/>
                    </a:moveTo>
                    <a:lnTo>
                      <a:pt x="79187" y="0"/>
                    </a:lnTo>
                  </a:path>
                </a:pathLst>
              </a:custGeom>
              <a:ln w="5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56A8660E-E214-21CC-5DBE-ADF973D9757A}"/>
                  </a:ext>
                </a:extLst>
              </p:cNvPr>
              <p:cNvSpPr/>
              <p:nvPr/>
            </p:nvSpPr>
            <p:spPr>
              <a:xfrm>
                <a:off x="10174213" y="3916002"/>
                <a:ext cx="99361" cy="368956"/>
              </a:xfrm>
              <a:custGeom>
                <a:avLst/>
                <a:gdLst>
                  <a:gd name="connsiteX0" fmla="*/ 47471 w 99361"/>
                  <a:gd name="connsiteY0" fmla="*/ 368029 h 368956"/>
                  <a:gd name="connsiteX1" fmla="*/ 39954 w 99361"/>
                  <a:gd name="connsiteY1" fmla="*/ 368956 h 368956"/>
                  <a:gd name="connsiteX2" fmla="*/ 0 w 99361"/>
                  <a:gd name="connsiteY2" fmla="*/ 222527 h 368956"/>
                  <a:gd name="connsiteX3" fmla="*/ 58901 w 99361"/>
                  <a:gd name="connsiteY3" fmla="*/ 0 h 368956"/>
                  <a:gd name="connsiteX4" fmla="*/ 47471 w 99361"/>
                  <a:gd name="connsiteY4" fmla="*/ 368029 h 368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361" h="368956">
                    <a:moveTo>
                      <a:pt x="47471" y="368029"/>
                    </a:moveTo>
                    <a:lnTo>
                      <a:pt x="39954" y="368956"/>
                    </a:lnTo>
                    <a:lnTo>
                      <a:pt x="0" y="222527"/>
                    </a:lnTo>
                    <a:cubicBezTo>
                      <a:pt x="0" y="222527"/>
                      <a:pt x="85675" y="76201"/>
                      <a:pt x="58901" y="0"/>
                    </a:cubicBezTo>
                    <a:cubicBezTo>
                      <a:pt x="62711" y="5355"/>
                      <a:pt x="154976" y="142207"/>
                      <a:pt x="47471" y="36802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962B5124-6DA5-3124-3F5D-7BB361E34981}"/>
                  </a:ext>
                </a:extLst>
              </p:cNvPr>
              <p:cNvSpPr/>
              <p:nvPr/>
            </p:nvSpPr>
            <p:spPr>
              <a:xfrm>
                <a:off x="9963611" y="3150935"/>
                <a:ext cx="481217" cy="556749"/>
              </a:xfrm>
              <a:custGeom>
                <a:avLst/>
                <a:gdLst>
                  <a:gd name="connsiteX0" fmla="*/ 97639 w 481217"/>
                  <a:gd name="connsiteY0" fmla="*/ 12944 h 556749"/>
                  <a:gd name="connsiteX1" fmla="*/ 333862 w 481217"/>
                  <a:gd name="connsiteY1" fmla="*/ 20358 h 556749"/>
                  <a:gd name="connsiteX2" fmla="*/ 481218 w 481217"/>
                  <a:gd name="connsiteY2" fmla="*/ 121787 h 556749"/>
                  <a:gd name="connsiteX3" fmla="*/ 377008 w 481217"/>
                  <a:gd name="connsiteY3" fmla="*/ 556750 h 556749"/>
                  <a:gd name="connsiteX4" fmla="*/ 6919 w 481217"/>
                  <a:gd name="connsiteY4" fmla="*/ 542952 h 556749"/>
                  <a:gd name="connsiteX5" fmla="*/ 97639 w 481217"/>
                  <a:gd name="connsiteY5" fmla="*/ 12944 h 556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1217" h="556749">
                    <a:moveTo>
                      <a:pt x="97639" y="12944"/>
                    </a:moveTo>
                    <a:cubicBezTo>
                      <a:pt x="97639" y="12944"/>
                      <a:pt x="191860" y="-20626"/>
                      <a:pt x="333862" y="20358"/>
                    </a:cubicBezTo>
                    <a:cubicBezTo>
                      <a:pt x="475863" y="61342"/>
                      <a:pt x="481218" y="121787"/>
                      <a:pt x="481218" y="121787"/>
                    </a:cubicBezTo>
                    <a:cubicBezTo>
                      <a:pt x="481218" y="121787"/>
                      <a:pt x="391218" y="325779"/>
                      <a:pt x="377008" y="556750"/>
                    </a:cubicBezTo>
                    <a:lnTo>
                      <a:pt x="6919" y="542952"/>
                    </a:lnTo>
                    <a:cubicBezTo>
                      <a:pt x="6919" y="542952"/>
                      <a:pt x="-37257" y="216935"/>
                      <a:pt x="97639" y="129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19E4FD4A-D23C-7DBA-0804-847E3D7B7D1D}"/>
                  </a:ext>
                </a:extLst>
              </p:cNvPr>
              <p:cNvSpPr/>
              <p:nvPr/>
            </p:nvSpPr>
            <p:spPr>
              <a:xfrm>
                <a:off x="9963638" y="3150523"/>
                <a:ext cx="481191" cy="557161"/>
              </a:xfrm>
              <a:custGeom>
                <a:avLst/>
                <a:gdLst>
                  <a:gd name="connsiteX0" fmla="*/ 481191 w 481191"/>
                  <a:gd name="connsiteY0" fmla="*/ 122199 h 557161"/>
                  <a:gd name="connsiteX1" fmla="*/ 376981 w 481191"/>
                  <a:gd name="connsiteY1" fmla="*/ 557162 h 557161"/>
                  <a:gd name="connsiteX2" fmla="*/ 6892 w 481191"/>
                  <a:gd name="connsiteY2" fmla="*/ 543363 h 557161"/>
                  <a:gd name="connsiteX3" fmla="*/ 96 w 481191"/>
                  <a:gd name="connsiteY3" fmla="*/ 430092 h 557161"/>
                  <a:gd name="connsiteX4" fmla="*/ 10394 w 481191"/>
                  <a:gd name="connsiteY4" fmla="*/ 264407 h 557161"/>
                  <a:gd name="connsiteX5" fmla="*/ 97613 w 481191"/>
                  <a:gd name="connsiteY5" fmla="*/ 12944 h 557161"/>
                  <a:gd name="connsiteX6" fmla="*/ 333835 w 481191"/>
                  <a:gd name="connsiteY6" fmla="*/ 20358 h 557161"/>
                  <a:gd name="connsiteX7" fmla="*/ 481191 w 481191"/>
                  <a:gd name="connsiteY7" fmla="*/ 122199 h 557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1191" h="557161">
                    <a:moveTo>
                      <a:pt x="481191" y="122199"/>
                    </a:moveTo>
                    <a:cubicBezTo>
                      <a:pt x="481191" y="122199"/>
                      <a:pt x="391192" y="326191"/>
                      <a:pt x="376981" y="557162"/>
                    </a:cubicBezTo>
                    <a:lnTo>
                      <a:pt x="6892" y="543363"/>
                    </a:lnTo>
                    <a:cubicBezTo>
                      <a:pt x="2475" y="505768"/>
                      <a:pt x="199" y="467945"/>
                      <a:pt x="96" y="430092"/>
                    </a:cubicBezTo>
                    <a:cubicBezTo>
                      <a:pt x="-635" y="374682"/>
                      <a:pt x="2804" y="319302"/>
                      <a:pt x="10394" y="264407"/>
                    </a:cubicBezTo>
                    <a:cubicBezTo>
                      <a:pt x="22751" y="178938"/>
                      <a:pt x="48185" y="87703"/>
                      <a:pt x="97613" y="12944"/>
                    </a:cubicBezTo>
                    <a:cubicBezTo>
                      <a:pt x="97613" y="12944"/>
                      <a:pt x="191834" y="-20626"/>
                      <a:pt x="333835" y="20358"/>
                    </a:cubicBezTo>
                    <a:cubicBezTo>
                      <a:pt x="475837" y="61342"/>
                      <a:pt x="481191" y="122199"/>
                      <a:pt x="481191" y="122199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83574162-8C38-FD81-5CF7-7B66FECEE7C3}"/>
                  </a:ext>
                </a:extLst>
              </p:cNvPr>
              <p:cNvSpPr/>
              <p:nvPr/>
            </p:nvSpPr>
            <p:spPr>
              <a:xfrm>
                <a:off x="9963329" y="3415342"/>
                <a:ext cx="92772" cy="165685"/>
              </a:xfrm>
              <a:custGeom>
                <a:avLst/>
                <a:gdLst>
                  <a:gd name="connsiteX0" fmla="*/ 92773 w 92772"/>
                  <a:gd name="connsiteY0" fmla="*/ 13902 h 165685"/>
                  <a:gd name="connsiteX1" fmla="*/ 96 w 92772"/>
                  <a:gd name="connsiteY1" fmla="*/ 165685 h 165685"/>
                  <a:gd name="connsiteX2" fmla="*/ 10394 w 92772"/>
                  <a:gd name="connsiteY2" fmla="*/ 0 h 165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772" h="165685">
                    <a:moveTo>
                      <a:pt x="92773" y="13902"/>
                    </a:moveTo>
                    <a:cubicBezTo>
                      <a:pt x="92773" y="13902"/>
                      <a:pt x="77430" y="107814"/>
                      <a:pt x="96" y="165685"/>
                    </a:cubicBezTo>
                    <a:cubicBezTo>
                      <a:pt x="-635" y="110275"/>
                      <a:pt x="2804" y="54896"/>
                      <a:pt x="10394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73FD16ED-2B82-27B9-925E-CE617B9511AC}"/>
                  </a:ext>
                </a:extLst>
              </p:cNvPr>
              <p:cNvSpPr/>
              <p:nvPr/>
            </p:nvSpPr>
            <p:spPr>
              <a:xfrm>
                <a:off x="9466999" y="3006534"/>
                <a:ext cx="180193" cy="203786"/>
              </a:xfrm>
              <a:custGeom>
                <a:avLst/>
                <a:gdLst>
                  <a:gd name="connsiteX0" fmla="*/ 180193 w 180193"/>
                  <a:gd name="connsiteY0" fmla="*/ 150858 h 203786"/>
                  <a:gd name="connsiteX1" fmla="*/ 133546 w 180193"/>
                  <a:gd name="connsiteY1" fmla="*/ 81659 h 203786"/>
                  <a:gd name="connsiteX2" fmla="*/ 117379 w 180193"/>
                  <a:gd name="connsiteY2" fmla="*/ 44795 h 203786"/>
                  <a:gd name="connsiteX3" fmla="*/ 7917 w 180193"/>
                  <a:gd name="connsiteY3" fmla="*/ 1 h 203786"/>
                  <a:gd name="connsiteX4" fmla="*/ 7917 w 180193"/>
                  <a:gd name="connsiteY4" fmla="*/ 81659 h 203786"/>
                  <a:gd name="connsiteX5" fmla="*/ 90297 w 180193"/>
                  <a:gd name="connsiteY5" fmla="*/ 121407 h 203786"/>
                  <a:gd name="connsiteX6" fmla="*/ 97917 w 180193"/>
                  <a:gd name="connsiteY6" fmla="*/ 121407 h 203786"/>
                  <a:gd name="connsiteX7" fmla="*/ 139106 w 180193"/>
                  <a:gd name="connsiteY7" fmla="*/ 203787 h 20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193" h="203786">
                    <a:moveTo>
                      <a:pt x="180193" y="150858"/>
                    </a:moveTo>
                    <a:lnTo>
                      <a:pt x="133546" y="81659"/>
                    </a:lnTo>
                    <a:cubicBezTo>
                      <a:pt x="133546" y="81659"/>
                      <a:pt x="126441" y="51591"/>
                      <a:pt x="117379" y="44795"/>
                    </a:cubicBezTo>
                    <a:cubicBezTo>
                      <a:pt x="108317" y="37998"/>
                      <a:pt x="18730" y="-205"/>
                      <a:pt x="7917" y="1"/>
                    </a:cubicBezTo>
                    <a:cubicBezTo>
                      <a:pt x="-2895" y="207"/>
                      <a:pt x="-2380" y="69817"/>
                      <a:pt x="7917" y="81659"/>
                    </a:cubicBezTo>
                    <a:cubicBezTo>
                      <a:pt x="18215" y="93501"/>
                      <a:pt x="75262" y="118833"/>
                      <a:pt x="90297" y="121407"/>
                    </a:cubicBezTo>
                    <a:cubicBezTo>
                      <a:pt x="105331" y="123982"/>
                      <a:pt x="97917" y="121407"/>
                      <a:pt x="97917" y="121407"/>
                    </a:cubicBezTo>
                    <a:lnTo>
                      <a:pt x="139106" y="203787"/>
                    </a:lnTo>
                    <a:close/>
                  </a:path>
                </a:pathLst>
              </a:custGeom>
              <a:solidFill>
                <a:srgbClr val="EBB376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11220C9A-1FE7-3AF9-C159-75753DC0E9EA}"/>
                  </a:ext>
                </a:extLst>
              </p:cNvPr>
              <p:cNvSpPr/>
              <p:nvPr/>
            </p:nvSpPr>
            <p:spPr>
              <a:xfrm>
                <a:off x="9566666" y="3106831"/>
                <a:ext cx="518352" cy="411840"/>
              </a:xfrm>
              <a:custGeom>
                <a:avLst/>
                <a:gdLst>
                  <a:gd name="connsiteX0" fmla="*/ 494585 w 518352"/>
                  <a:gd name="connsiteY0" fmla="*/ 57048 h 411840"/>
                  <a:gd name="connsiteX1" fmla="*/ 206257 w 518352"/>
                  <a:gd name="connsiteY1" fmla="*/ 205948 h 411840"/>
                  <a:gd name="connsiteX2" fmla="*/ 55606 w 518352"/>
                  <a:gd name="connsiteY2" fmla="*/ 0 h 411840"/>
                  <a:gd name="connsiteX3" fmla="*/ 0 w 518352"/>
                  <a:gd name="connsiteY3" fmla="*/ 83203 h 411840"/>
                  <a:gd name="connsiteX4" fmla="*/ 177836 w 518352"/>
                  <a:gd name="connsiteY4" fmla="*/ 407057 h 411840"/>
                  <a:gd name="connsiteX5" fmla="*/ 489642 w 518352"/>
                  <a:gd name="connsiteY5" fmla="*/ 321897 h 411840"/>
                  <a:gd name="connsiteX6" fmla="*/ 494585 w 518352"/>
                  <a:gd name="connsiteY6" fmla="*/ 57048 h 41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8352" h="411840">
                    <a:moveTo>
                      <a:pt x="494585" y="57048"/>
                    </a:moveTo>
                    <a:cubicBezTo>
                      <a:pt x="394648" y="98896"/>
                      <a:pt x="298234" y="148695"/>
                      <a:pt x="206257" y="205948"/>
                    </a:cubicBezTo>
                    <a:lnTo>
                      <a:pt x="55606" y="0"/>
                    </a:lnTo>
                    <a:cubicBezTo>
                      <a:pt x="55606" y="0"/>
                      <a:pt x="15034" y="12563"/>
                      <a:pt x="0" y="83203"/>
                    </a:cubicBezTo>
                    <a:cubicBezTo>
                      <a:pt x="0" y="83203"/>
                      <a:pt x="77334" y="377812"/>
                      <a:pt x="177836" y="407057"/>
                    </a:cubicBezTo>
                    <a:cubicBezTo>
                      <a:pt x="278339" y="436301"/>
                      <a:pt x="489642" y="321897"/>
                      <a:pt x="489642" y="321897"/>
                    </a:cubicBezTo>
                    <a:cubicBezTo>
                      <a:pt x="489642" y="321897"/>
                      <a:pt x="550808" y="168877"/>
                      <a:pt x="494585" y="570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BAFBAEEA-1EDE-6CDC-BE22-38B1C589E25A}"/>
                  </a:ext>
                </a:extLst>
              </p:cNvPr>
              <p:cNvSpPr/>
              <p:nvPr/>
            </p:nvSpPr>
            <p:spPr>
              <a:xfrm>
                <a:off x="9566666" y="3106831"/>
                <a:ext cx="518352" cy="411840"/>
              </a:xfrm>
              <a:custGeom>
                <a:avLst/>
                <a:gdLst>
                  <a:gd name="connsiteX0" fmla="*/ 494585 w 518352"/>
                  <a:gd name="connsiteY0" fmla="*/ 57048 h 411840"/>
                  <a:gd name="connsiteX1" fmla="*/ 206257 w 518352"/>
                  <a:gd name="connsiteY1" fmla="*/ 205948 h 411840"/>
                  <a:gd name="connsiteX2" fmla="*/ 55606 w 518352"/>
                  <a:gd name="connsiteY2" fmla="*/ 0 h 411840"/>
                  <a:gd name="connsiteX3" fmla="*/ 0 w 518352"/>
                  <a:gd name="connsiteY3" fmla="*/ 83203 h 411840"/>
                  <a:gd name="connsiteX4" fmla="*/ 177836 w 518352"/>
                  <a:gd name="connsiteY4" fmla="*/ 407057 h 411840"/>
                  <a:gd name="connsiteX5" fmla="*/ 489642 w 518352"/>
                  <a:gd name="connsiteY5" fmla="*/ 321897 h 411840"/>
                  <a:gd name="connsiteX6" fmla="*/ 494585 w 518352"/>
                  <a:gd name="connsiteY6" fmla="*/ 57048 h 41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8352" h="411840">
                    <a:moveTo>
                      <a:pt x="494585" y="57048"/>
                    </a:moveTo>
                    <a:cubicBezTo>
                      <a:pt x="394648" y="98896"/>
                      <a:pt x="298234" y="148695"/>
                      <a:pt x="206257" y="205948"/>
                    </a:cubicBezTo>
                    <a:lnTo>
                      <a:pt x="55606" y="0"/>
                    </a:lnTo>
                    <a:cubicBezTo>
                      <a:pt x="55606" y="0"/>
                      <a:pt x="15034" y="12563"/>
                      <a:pt x="0" y="83203"/>
                    </a:cubicBezTo>
                    <a:cubicBezTo>
                      <a:pt x="0" y="83203"/>
                      <a:pt x="77334" y="377812"/>
                      <a:pt x="177836" y="407057"/>
                    </a:cubicBezTo>
                    <a:cubicBezTo>
                      <a:pt x="278339" y="436301"/>
                      <a:pt x="489642" y="321897"/>
                      <a:pt x="489642" y="321897"/>
                    </a:cubicBezTo>
                    <a:cubicBezTo>
                      <a:pt x="489642" y="321897"/>
                      <a:pt x="550808" y="168877"/>
                      <a:pt x="494585" y="5704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1E31F0B-7D34-261E-5D38-C87E3A5698C9}"/>
                  </a:ext>
                </a:extLst>
              </p:cNvPr>
              <p:cNvSpPr/>
              <p:nvPr/>
            </p:nvSpPr>
            <p:spPr>
              <a:xfrm>
                <a:off x="10156501" y="3150861"/>
                <a:ext cx="273737" cy="245082"/>
              </a:xfrm>
              <a:custGeom>
                <a:avLst/>
                <a:gdLst>
                  <a:gd name="connsiteX0" fmla="*/ 0 w 273737"/>
                  <a:gd name="connsiteY0" fmla="*/ 43 h 245082"/>
                  <a:gd name="connsiteX1" fmla="*/ 136955 w 273737"/>
                  <a:gd name="connsiteY1" fmla="*/ 244710 h 245082"/>
                  <a:gd name="connsiteX2" fmla="*/ 270101 w 273737"/>
                  <a:gd name="connsiteY2" fmla="*/ 59356 h 245082"/>
                  <a:gd name="connsiteX3" fmla="*/ 0 w 273737"/>
                  <a:gd name="connsiteY3" fmla="*/ 43 h 245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737" h="245082">
                    <a:moveTo>
                      <a:pt x="0" y="43"/>
                    </a:moveTo>
                    <a:cubicBezTo>
                      <a:pt x="0" y="43"/>
                      <a:pt x="32849" y="235236"/>
                      <a:pt x="136955" y="244710"/>
                    </a:cubicBezTo>
                    <a:cubicBezTo>
                      <a:pt x="241062" y="254183"/>
                      <a:pt x="287710" y="79951"/>
                      <a:pt x="270101" y="59356"/>
                    </a:cubicBezTo>
                    <a:cubicBezTo>
                      <a:pt x="252492" y="38761"/>
                      <a:pt x="118317" y="-1502"/>
                      <a:pt x="0" y="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6AFBF93-4FF1-7E2E-3EC4-84115B00F642}"/>
                  </a:ext>
                </a:extLst>
              </p:cNvPr>
              <p:cNvSpPr/>
              <p:nvPr/>
            </p:nvSpPr>
            <p:spPr>
              <a:xfrm>
                <a:off x="10156501" y="3150861"/>
                <a:ext cx="273737" cy="245082"/>
              </a:xfrm>
              <a:custGeom>
                <a:avLst/>
                <a:gdLst>
                  <a:gd name="connsiteX0" fmla="*/ 0 w 273737"/>
                  <a:gd name="connsiteY0" fmla="*/ 43 h 245082"/>
                  <a:gd name="connsiteX1" fmla="*/ 136955 w 273737"/>
                  <a:gd name="connsiteY1" fmla="*/ 244710 h 245082"/>
                  <a:gd name="connsiteX2" fmla="*/ 270101 w 273737"/>
                  <a:gd name="connsiteY2" fmla="*/ 59356 h 245082"/>
                  <a:gd name="connsiteX3" fmla="*/ 0 w 273737"/>
                  <a:gd name="connsiteY3" fmla="*/ 43 h 245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737" h="245082">
                    <a:moveTo>
                      <a:pt x="0" y="43"/>
                    </a:moveTo>
                    <a:cubicBezTo>
                      <a:pt x="0" y="43"/>
                      <a:pt x="32849" y="235236"/>
                      <a:pt x="136955" y="244710"/>
                    </a:cubicBezTo>
                    <a:cubicBezTo>
                      <a:pt x="241062" y="254183"/>
                      <a:pt x="287710" y="79951"/>
                      <a:pt x="270101" y="59356"/>
                    </a:cubicBezTo>
                    <a:cubicBezTo>
                      <a:pt x="252492" y="38761"/>
                      <a:pt x="118317" y="-1502"/>
                      <a:pt x="0" y="43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A87964B4-F760-2976-3F17-6F9F6DBC8E2F}"/>
                  </a:ext>
                </a:extLst>
              </p:cNvPr>
              <p:cNvSpPr/>
              <p:nvPr/>
            </p:nvSpPr>
            <p:spPr>
              <a:xfrm>
                <a:off x="6452523" y="5137584"/>
                <a:ext cx="82585" cy="176703"/>
              </a:xfrm>
              <a:custGeom>
                <a:avLst/>
                <a:gdLst>
                  <a:gd name="connsiteX0" fmla="*/ 0 w 82585"/>
                  <a:gd name="connsiteY0" fmla="*/ 176704 h 176703"/>
                  <a:gd name="connsiteX1" fmla="*/ 76304 w 82585"/>
                  <a:gd name="connsiteY1" fmla="*/ 176704 h 176703"/>
                  <a:gd name="connsiteX2" fmla="*/ 82585 w 82585"/>
                  <a:gd name="connsiteY2" fmla="*/ 0 h 176703"/>
                  <a:gd name="connsiteX3" fmla="*/ 6281 w 82585"/>
                  <a:gd name="connsiteY3" fmla="*/ 0 h 176703"/>
                  <a:gd name="connsiteX4" fmla="*/ 0 w 82585"/>
                  <a:gd name="connsiteY4" fmla="*/ 176704 h 176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85" h="176703">
                    <a:moveTo>
                      <a:pt x="0" y="176704"/>
                    </a:moveTo>
                    <a:lnTo>
                      <a:pt x="76304" y="176704"/>
                    </a:lnTo>
                    <a:lnTo>
                      <a:pt x="82585" y="0"/>
                    </a:lnTo>
                    <a:lnTo>
                      <a:pt x="6281" y="0"/>
                    </a:lnTo>
                    <a:lnTo>
                      <a:pt x="0" y="176704"/>
                    </a:lnTo>
                    <a:close/>
                  </a:path>
                </a:pathLst>
              </a:custGeom>
              <a:solidFill>
                <a:srgbClr val="B9796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32C1E67A-44D2-F325-ECC4-51B60D1E8FF9}"/>
                  </a:ext>
                </a:extLst>
              </p:cNvPr>
              <p:cNvSpPr/>
              <p:nvPr/>
            </p:nvSpPr>
            <p:spPr>
              <a:xfrm>
                <a:off x="6424869" y="5305425"/>
                <a:ext cx="256124" cy="86607"/>
              </a:xfrm>
              <a:custGeom>
                <a:avLst/>
                <a:gdLst>
                  <a:gd name="connsiteX0" fmla="*/ 114461 w 256124"/>
                  <a:gd name="connsiteY0" fmla="*/ 6 h 86607"/>
                  <a:gd name="connsiteX1" fmla="*/ 21784 w 256124"/>
                  <a:gd name="connsiteY1" fmla="*/ 6 h 86607"/>
                  <a:gd name="connsiteX2" fmla="*/ 15297 w 256124"/>
                  <a:gd name="connsiteY2" fmla="*/ 5258 h 86607"/>
                  <a:gd name="connsiteX3" fmla="*/ 263 w 256124"/>
                  <a:gd name="connsiteY3" fmla="*/ 73118 h 86607"/>
                  <a:gd name="connsiteX4" fmla="*/ 8823 w 256124"/>
                  <a:gd name="connsiteY4" fmla="*/ 86484 h 86607"/>
                  <a:gd name="connsiteX5" fmla="*/ 8913 w 256124"/>
                  <a:gd name="connsiteY5" fmla="*/ 86505 h 86607"/>
                  <a:gd name="connsiteX6" fmla="*/ 11384 w 256124"/>
                  <a:gd name="connsiteY6" fmla="*/ 86505 h 86607"/>
                  <a:gd name="connsiteX7" fmla="*/ 100765 w 256124"/>
                  <a:gd name="connsiteY7" fmla="*/ 84136 h 86607"/>
                  <a:gd name="connsiteX8" fmla="*/ 225982 w 256124"/>
                  <a:gd name="connsiteY8" fmla="*/ 86608 h 86607"/>
                  <a:gd name="connsiteX9" fmla="*/ 249048 w 256124"/>
                  <a:gd name="connsiteY9" fmla="*/ 52111 h 86607"/>
                  <a:gd name="connsiteX10" fmla="*/ 127230 w 256124"/>
                  <a:gd name="connsiteY10" fmla="*/ 4640 h 86607"/>
                  <a:gd name="connsiteX11" fmla="*/ 114461 w 256124"/>
                  <a:gd name="connsiteY11" fmla="*/ 6 h 8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6124" h="86607">
                    <a:moveTo>
                      <a:pt x="114461" y="6"/>
                    </a:moveTo>
                    <a:lnTo>
                      <a:pt x="21784" y="6"/>
                    </a:lnTo>
                    <a:cubicBezTo>
                      <a:pt x="18633" y="-55"/>
                      <a:pt x="15896" y="2169"/>
                      <a:pt x="15297" y="5258"/>
                    </a:cubicBezTo>
                    <a:lnTo>
                      <a:pt x="263" y="73118"/>
                    </a:lnTo>
                    <a:cubicBezTo>
                      <a:pt x="-1065" y="79173"/>
                      <a:pt x="2768" y="85156"/>
                      <a:pt x="8823" y="86484"/>
                    </a:cubicBezTo>
                    <a:cubicBezTo>
                      <a:pt x="8853" y="86495"/>
                      <a:pt x="8883" y="86495"/>
                      <a:pt x="8913" y="86505"/>
                    </a:cubicBezTo>
                    <a:lnTo>
                      <a:pt x="11384" y="86505"/>
                    </a:lnTo>
                    <a:cubicBezTo>
                      <a:pt x="41349" y="85990"/>
                      <a:pt x="62871" y="84136"/>
                      <a:pt x="100765" y="84136"/>
                    </a:cubicBezTo>
                    <a:cubicBezTo>
                      <a:pt x="124038" y="84136"/>
                      <a:pt x="193442" y="86608"/>
                      <a:pt x="225982" y="86608"/>
                    </a:cubicBezTo>
                    <a:cubicBezTo>
                      <a:pt x="258522" y="86608"/>
                      <a:pt x="262126" y="54995"/>
                      <a:pt x="249048" y="52111"/>
                    </a:cubicBezTo>
                    <a:cubicBezTo>
                      <a:pt x="190250" y="39240"/>
                      <a:pt x="146074" y="21219"/>
                      <a:pt x="127230" y="4640"/>
                    </a:cubicBezTo>
                    <a:cubicBezTo>
                      <a:pt x="123713" y="1531"/>
                      <a:pt x="119150" y="-117"/>
                      <a:pt x="114461" y="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90CEC760-D475-838E-117A-04FD55C01CBA}"/>
                  </a:ext>
                </a:extLst>
              </p:cNvPr>
              <p:cNvSpPr/>
              <p:nvPr/>
            </p:nvSpPr>
            <p:spPr>
              <a:xfrm>
                <a:off x="6543214" y="5299406"/>
                <a:ext cx="39899" cy="19496"/>
              </a:xfrm>
              <a:custGeom>
                <a:avLst/>
                <a:gdLst>
                  <a:gd name="connsiteX0" fmla="*/ 1368 w 39899"/>
                  <a:gd name="connsiteY0" fmla="*/ 16632 h 19496"/>
                  <a:gd name="connsiteX1" fmla="*/ 29 w 39899"/>
                  <a:gd name="connsiteY1" fmla="*/ 15087 h 19496"/>
                  <a:gd name="connsiteX2" fmla="*/ 853 w 39899"/>
                  <a:gd name="connsiteY2" fmla="*/ 13337 h 19496"/>
                  <a:gd name="connsiteX3" fmla="*/ 36688 w 39899"/>
                  <a:gd name="connsiteY3" fmla="*/ 774 h 19496"/>
                  <a:gd name="connsiteX4" fmla="*/ 39777 w 39899"/>
                  <a:gd name="connsiteY4" fmla="*/ 5820 h 19496"/>
                  <a:gd name="connsiteX5" fmla="*/ 35967 w 39899"/>
                  <a:gd name="connsiteY5" fmla="*/ 15499 h 19496"/>
                  <a:gd name="connsiteX6" fmla="*/ 21345 w 39899"/>
                  <a:gd name="connsiteY6" fmla="*/ 19412 h 19496"/>
                  <a:gd name="connsiteX7" fmla="*/ 1368 w 39899"/>
                  <a:gd name="connsiteY7" fmla="*/ 16632 h 19496"/>
                  <a:gd name="connsiteX8" fmla="*/ 6619 w 39899"/>
                  <a:gd name="connsiteY8" fmla="*/ 14057 h 19496"/>
                  <a:gd name="connsiteX9" fmla="*/ 33804 w 39899"/>
                  <a:gd name="connsiteY9" fmla="*/ 12719 h 19496"/>
                  <a:gd name="connsiteX10" fmla="*/ 36173 w 39899"/>
                  <a:gd name="connsiteY10" fmla="*/ 6231 h 19496"/>
                  <a:gd name="connsiteX11" fmla="*/ 35040 w 39899"/>
                  <a:gd name="connsiteY11" fmla="*/ 4069 h 19496"/>
                  <a:gd name="connsiteX12" fmla="*/ 32672 w 39899"/>
                  <a:gd name="connsiteY12" fmla="*/ 3554 h 19496"/>
                  <a:gd name="connsiteX13" fmla="*/ 6619 w 39899"/>
                  <a:gd name="connsiteY13" fmla="*/ 14057 h 1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899" h="19496">
                    <a:moveTo>
                      <a:pt x="1368" y="16632"/>
                    </a:moveTo>
                    <a:cubicBezTo>
                      <a:pt x="652" y="16436"/>
                      <a:pt x="126" y="15829"/>
                      <a:pt x="29" y="15087"/>
                    </a:cubicBezTo>
                    <a:cubicBezTo>
                      <a:pt x="-104" y="14387"/>
                      <a:pt x="229" y="13677"/>
                      <a:pt x="853" y="13337"/>
                    </a:cubicBezTo>
                    <a:cubicBezTo>
                      <a:pt x="3633" y="11586"/>
                      <a:pt x="28244" y="-3551"/>
                      <a:pt x="36688" y="774"/>
                    </a:cubicBezTo>
                    <a:cubicBezTo>
                      <a:pt x="38637" y="1680"/>
                      <a:pt x="39854" y="3667"/>
                      <a:pt x="39777" y="5820"/>
                    </a:cubicBezTo>
                    <a:cubicBezTo>
                      <a:pt x="40350" y="9496"/>
                      <a:pt x="38893" y="13203"/>
                      <a:pt x="35967" y="15499"/>
                    </a:cubicBezTo>
                    <a:cubicBezTo>
                      <a:pt x="31704" y="18485"/>
                      <a:pt x="26527" y="19865"/>
                      <a:pt x="21345" y="19412"/>
                    </a:cubicBezTo>
                    <a:cubicBezTo>
                      <a:pt x="14605" y="19206"/>
                      <a:pt x="7909" y="18269"/>
                      <a:pt x="1368" y="16632"/>
                    </a:cubicBezTo>
                    <a:close/>
                    <a:moveTo>
                      <a:pt x="6619" y="14057"/>
                    </a:moveTo>
                    <a:cubicBezTo>
                      <a:pt x="15522" y="17075"/>
                      <a:pt x="25240" y="16601"/>
                      <a:pt x="33804" y="12719"/>
                    </a:cubicBezTo>
                    <a:cubicBezTo>
                      <a:pt x="35615" y="11081"/>
                      <a:pt x="36500" y="8651"/>
                      <a:pt x="36173" y="6231"/>
                    </a:cubicBezTo>
                    <a:cubicBezTo>
                      <a:pt x="36173" y="4790"/>
                      <a:pt x="35555" y="4069"/>
                      <a:pt x="35040" y="4069"/>
                    </a:cubicBezTo>
                    <a:cubicBezTo>
                      <a:pt x="34309" y="3698"/>
                      <a:pt x="33492" y="3513"/>
                      <a:pt x="32672" y="3554"/>
                    </a:cubicBezTo>
                    <a:cubicBezTo>
                      <a:pt x="23401" y="5377"/>
                      <a:pt x="14561" y="8940"/>
                      <a:pt x="6619" y="14057"/>
                    </a:cubicBezTo>
                    <a:close/>
                  </a:path>
                </a:pathLst>
              </a:custGeom>
              <a:solidFill>
                <a:schemeClr val="tx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8FF30E3E-22F3-13EE-9F11-1E22AAF39218}"/>
                  </a:ext>
                </a:extLst>
              </p:cNvPr>
              <p:cNvSpPr/>
              <p:nvPr/>
            </p:nvSpPr>
            <p:spPr>
              <a:xfrm>
                <a:off x="6543240" y="5282150"/>
                <a:ext cx="23899" cy="34196"/>
              </a:xfrm>
              <a:custGeom>
                <a:avLst/>
                <a:gdLst>
                  <a:gd name="connsiteX0" fmla="*/ 827 w 23899"/>
                  <a:gd name="connsiteY0" fmla="*/ 34196 h 34196"/>
                  <a:gd name="connsiteX1" fmla="*/ 3 w 23899"/>
                  <a:gd name="connsiteY1" fmla="*/ 32549 h 34196"/>
                  <a:gd name="connsiteX2" fmla="*/ 10300 w 23899"/>
                  <a:gd name="connsiteY2" fmla="*/ 2377 h 34196"/>
                  <a:gd name="connsiteX3" fmla="*/ 17921 w 23899"/>
                  <a:gd name="connsiteY3" fmla="*/ 112 h 34196"/>
                  <a:gd name="connsiteX4" fmla="*/ 23790 w 23899"/>
                  <a:gd name="connsiteY4" fmla="*/ 4849 h 34196"/>
                  <a:gd name="connsiteX5" fmla="*/ 2165 w 23899"/>
                  <a:gd name="connsiteY5" fmla="*/ 33991 h 34196"/>
                  <a:gd name="connsiteX6" fmla="*/ 1342 w 23899"/>
                  <a:gd name="connsiteY6" fmla="*/ 33991 h 34196"/>
                  <a:gd name="connsiteX7" fmla="*/ 13081 w 23899"/>
                  <a:gd name="connsiteY7" fmla="*/ 4643 h 34196"/>
                  <a:gd name="connsiteX8" fmla="*/ 4122 w 23899"/>
                  <a:gd name="connsiteY8" fmla="*/ 28533 h 34196"/>
                  <a:gd name="connsiteX9" fmla="*/ 20701 w 23899"/>
                  <a:gd name="connsiteY9" fmla="*/ 4952 h 34196"/>
                  <a:gd name="connsiteX10" fmla="*/ 18023 w 23899"/>
                  <a:gd name="connsiteY10" fmla="*/ 3098 h 34196"/>
                  <a:gd name="connsiteX11" fmla="*/ 17200 w 23899"/>
                  <a:gd name="connsiteY11" fmla="*/ 3098 h 34196"/>
                  <a:gd name="connsiteX12" fmla="*/ 13081 w 23899"/>
                  <a:gd name="connsiteY12" fmla="*/ 4643 h 3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899" h="34196">
                    <a:moveTo>
                      <a:pt x="827" y="34196"/>
                    </a:moveTo>
                    <a:cubicBezTo>
                      <a:pt x="279" y="33836"/>
                      <a:pt x="-34" y="33208"/>
                      <a:pt x="3" y="32549"/>
                    </a:cubicBezTo>
                    <a:cubicBezTo>
                      <a:pt x="3" y="31519"/>
                      <a:pt x="1959" y="9586"/>
                      <a:pt x="10300" y="2377"/>
                    </a:cubicBezTo>
                    <a:cubicBezTo>
                      <a:pt x="12371" y="514"/>
                      <a:pt x="15169" y="-320"/>
                      <a:pt x="17921" y="112"/>
                    </a:cubicBezTo>
                    <a:cubicBezTo>
                      <a:pt x="20739" y="143"/>
                      <a:pt x="23169" y="2099"/>
                      <a:pt x="23790" y="4849"/>
                    </a:cubicBezTo>
                    <a:cubicBezTo>
                      <a:pt x="25335" y="12881"/>
                      <a:pt x="10094" y="29665"/>
                      <a:pt x="2165" y="33991"/>
                    </a:cubicBezTo>
                    <a:lnTo>
                      <a:pt x="1342" y="33991"/>
                    </a:lnTo>
                    <a:close/>
                    <a:moveTo>
                      <a:pt x="13081" y="4643"/>
                    </a:moveTo>
                    <a:cubicBezTo>
                      <a:pt x="7737" y="11511"/>
                      <a:pt x="4612" y="19842"/>
                      <a:pt x="4122" y="28533"/>
                    </a:cubicBezTo>
                    <a:cubicBezTo>
                      <a:pt x="11948" y="22560"/>
                      <a:pt x="21628" y="9895"/>
                      <a:pt x="20701" y="4952"/>
                    </a:cubicBezTo>
                    <a:cubicBezTo>
                      <a:pt x="20701" y="4952"/>
                      <a:pt x="20701" y="3098"/>
                      <a:pt x="18023" y="3098"/>
                    </a:cubicBezTo>
                    <a:lnTo>
                      <a:pt x="17200" y="3098"/>
                    </a:lnTo>
                    <a:cubicBezTo>
                      <a:pt x="15682" y="3078"/>
                      <a:pt x="14212" y="3634"/>
                      <a:pt x="13081" y="4643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19D3C663-6434-47E4-0F51-33C14F903762}"/>
                  </a:ext>
                </a:extLst>
              </p:cNvPr>
              <p:cNvSpPr/>
              <p:nvPr/>
            </p:nvSpPr>
            <p:spPr>
              <a:xfrm>
                <a:off x="6455509" y="5137686"/>
                <a:ext cx="79598" cy="91132"/>
              </a:xfrm>
              <a:custGeom>
                <a:avLst/>
                <a:gdLst>
                  <a:gd name="connsiteX0" fmla="*/ 3295 w 79598"/>
                  <a:gd name="connsiteY0" fmla="*/ 0 h 91132"/>
                  <a:gd name="connsiteX1" fmla="*/ 79599 w 79598"/>
                  <a:gd name="connsiteY1" fmla="*/ 0 h 91132"/>
                  <a:gd name="connsiteX2" fmla="*/ 76304 w 79598"/>
                  <a:gd name="connsiteY2" fmla="*/ 91132 h 91132"/>
                  <a:gd name="connsiteX3" fmla="*/ 0 w 79598"/>
                  <a:gd name="connsiteY3" fmla="*/ 91132 h 91132"/>
                  <a:gd name="connsiteX4" fmla="*/ 3295 w 79598"/>
                  <a:gd name="connsiteY4" fmla="*/ 0 h 91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598" h="91132">
                    <a:moveTo>
                      <a:pt x="3295" y="0"/>
                    </a:moveTo>
                    <a:lnTo>
                      <a:pt x="79599" y="0"/>
                    </a:lnTo>
                    <a:lnTo>
                      <a:pt x="76304" y="91132"/>
                    </a:lnTo>
                    <a:lnTo>
                      <a:pt x="0" y="91132"/>
                    </a:lnTo>
                    <a:lnTo>
                      <a:pt x="3295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7BC7391-662B-4B0A-3AF0-DE509A7BED3A}"/>
                  </a:ext>
                </a:extLst>
              </p:cNvPr>
              <p:cNvSpPr/>
              <p:nvPr/>
            </p:nvSpPr>
            <p:spPr>
              <a:xfrm>
                <a:off x="6845163" y="5150249"/>
                <a:ext cx="93500" cy="178042"/>
              </a:xfrm>
              <a:custGeom>
                <a:avLst/>
                <a:gdLst>
                  <a:gd name="connsiteX0" fmla="*/ 0 w 93500"/>
                  <a:gd name="connsiteY0" fmla="*/ 169701 h 178042"/>
                  <a:gd name="connsiteX1" fmla="*/ 78775 w 93500"/>
                  <a:gd name="connsiteY1" fmla="*/ 178042 h 178042"/>
                  <a:gd name="connsiteX2" fmla="*/ 93501 w 93500"/>
                  <a:gd name="connsiteY2" fmla="*/ 8341 h 178042"/>
                  <a:gd name="connsiteX3" fmla="*/ 14828 w 93500"/>
                  <a:gd name="connsiteY3" fmla="*/ 0 h 178042"/>
                  <a:gd name="connsiteX4" fmla="*/ 0 w 93500"/>
                  <a:gd name="connsiteY4" fmla="*/ 169701 h 178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500" h="178042">
                    <a:moveTo>
                      <a:pt x="0" y="169701"/>
                    </a:moveTo>
                    <a:lnTo>
                      <a:pt x="78775" y="178042"/>
                    </a:lnTo>
                    <a:lnTo>
                      <a:pt x="93501" y="8341"/>
                    </a:lnTo>
                    <a:lnTo>
                      <a:pt x="14828" y="0"/>
                    </a:lnTo>
                    <a:lnTo>
                      <a:pt x="0" y="169701"/>
                    </a:lnTo>
                    <a:close/>
                  </a:path>
                </a:pathLst>
              </a:custGeom>
              <a:solidFill>
                <a:srgbClr val="B9796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9ADC5E7-3917-F23A-3736-591DF7F8D49A}"/>
                  </a:ext>
                </a:extLst>
              </p:cNvPr>
              <p:cNvSpPr/>
              <p:nvPr/>
            </p:nvSpPr>
            <p:spPr>
              <a:xfrm>
                <a:off x="6818238" y="5302959"/>
                <a:ext cx="255679" cy="86807"/>
              </a:xfrm>
              <a:custGeom>
                <a:avLst/>
                <a:gdLst>
                  <a:gd name="connsiteX0" fmla="*/ 113938 w 255679"/>
                  <a:gd name="connsiteY0" fmla="*/ 1 h 86807"/>
                  <a:gd name="connsiteX1" fmla="*/ 21879 w 255679"/>
                  <a:gd name="connsiteY1" fmla="*/ 1 h 86807"/>
                  <a:gd name="connsiteX2" fmla="*/ 15392 w 255679"/>
                  <a:gd name="connsiteY2" fmla="*/ 5252 h 86807"/>
                  <a:gd name="connsiteX3" fmla="*/ 358 w 255679"/>
                  <a:gd name="connsiteY3" fmla="*/ 73215 h 86807"/>
                  <a:gd name="connsiteX4" fmla="*/ 8337 w 255679"/>
                  <a:gd name="connsiteY4" fmla="*/ 86767 h 86807"/>
                  <a:gd name="connsiteX5" fmla="*/ 8493 w 255679"/>
                  <a:gd name="connsiteY5" fmla="*/ 86808 h 86807"/>
                  <a:gd name="connsiteX6" fmla="*/ 10964 w 255679"/>
                  <a:gd name="connsiteY6" fmla="*/ 86808 h 86807"/>
                  <a:gd name="connsiteX7" fmla="*/ 100448 w 255679"/>
                  <a:gd name="connsiteY7" fmla="*/ 84439 h 86807"/>
                  <a:gd name="connsiteX8" fmla="*/ 225562 w 255679"/>
                  <a:gd name="connsiteY8" fmla="*/ 86808 h 86807"/>
                  <a:gd name="connsiteX9" fmla="*/ 248628 w 255679"/>
                  <a:gd name="connsiteY9" fmla="*/ 52311 h 86807"/>
                  <a:gd name="connsiteX10" fmla="*/ 126810 w 255679"/>
                  <a:gd name="connsiteY10" fmla="*/ 4841 h 86807"/>
                  <a:gd name="connsiteX11" fmla="*/ 113938 w 255679"/>
                  <a:gd name="connsiteY11" fmla="*/ 1 h 86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5679" h="86807">
                    <a:moveTo>
                      <a:pt x="113938" y="1"/>
                    </a:moveTo>
                    <a:lnTo>
                      <a:pt x="21879" y="1"/>
                    </a:lnTo>
                    <a:cubicBezTo>
                      <a:pt x="18756" y="21"/>
                      <a:pt x="16064" y="2204"/>
                      <a:pt x="15392" y="5252"/>
                    </a:cubicBezTo>
                    <a:lnTo>
                      <a:pt x="358" y="73215"/>
                    </a:lnTo>
                    <a:cubicBezTo>
                      <a:pt x="-1182" y="79157"/>
                      <a:pt x="2390" y="85232"/>
                      <a:pt x="8337" y="86767"/>
                    </a:cubicBezTo>
                    <a:cubicBezTo>
                      <a:pt x="8389" y="86777"/>
                      <a:pt x="8440" y="86797"/>
                      <a:pt x="8493" y="86808"/>
                    </a:cubicBezTo>
                    <a:lnTo>
                      <a:pt x="10964" y="86808"/>
                    </a:lnTo>
                    <a:cubicBezTo>
                      <a:pt x="40929" y="86293"/>
                      <a:pt x="62451" y="84439"/>
                      <a:pt x="100448" y="84439"/>
                    </a:cubicBezTo>
                    <a:cubicBezTo>
                      <a:pt x="123618" y="84439"/>
                      <a:pt x="193125" y="86808"/>
                      <a:pt x="225562" y="86808"/>
                    </a:cubicBezTo>
                    <a:cubicBezTo>
                      <a:pt x="257999" y="86808"/>
                      <a:pt x="261706" y="55195"/>
                      <a:pt x="248628" y="52311"/>
                    </a:cubicBezTo>
                    <a:cubicBezTo>
                      <a:pt x="189830" y="39543"/>
                      <a:pt x="145654" y="21419"/>
                      <a:pt x="126810" y="4841"/>
                    </a:cubicBezTo>
                    <a:cubicBezTo>
                      <a:pt x="123268" y="1679"/>
                      <a:pt x="118685" y="-40"/>
                      <a:pt x="113938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0BC7BBA0-6769-C89A-B43F-CF4756AE83D0}"/>
                  </a:ext>
                </a:extLst>
              </p:cNvPr>
              <p:cNvSpPr/>
              <p:nvPr/>
            </p:nvSpPr>
            <p:spPr>
              <a:xfrm>
                <a:off x="6936056" y="5297003"/>
                <a:ext cx="39883" cy="19419"/>
              </a:xfrm>
              <a:custGeom>
                <a:avLst/>
                <a:gdLst>
                  <a:gd name="connsiteX0" fmla="*/ 1372 w 39883"/>
                  <a:gd name="connsiteY0" fmla="*/ 16563 h 19419"/>
                  <a:gd name="connsiteX1" fmla="*/ 34 w 39883"/>
                  <a:gd name="connsiteY1" fmla="*/ 15018 h 19419"/>
                  <a:gd name="connsiteX2" fmla="*/ 960 w 39883"/>
                  <a:gd name="connsiteY2" fmla="*/ 13268 h 19419"/>
                  <a:gd name="connsiteX3" fmla="*/ 36692 w 39883"/>
                  <a:gd name="connsiteY3" fmla="*/ 808 h 19419"/>
                  <a:gd name="connsiteX4" fmla="*/ 39782 w 39883"/>
                  <a:gd name="connsiteY4" fmla="*/ 5750 h 19419"/>
                  <a:gd name="connsiteX5" fmla="*/ 36074 w 39883"/>
                  <a:gd name="connsiteY5" fmla="*/ 15533 h 19419"/>
                  <a:gd name="connsiteX6" fmla="*/ 21349 w 39883"/>
                  <a:gd name="connsiteY6" fmla="*/ 19343 h 19419"/>
                  <a:gd name="connsiteX7" fmla="*/ 1372 w 39883"/>
                  <a:gd name="connsiteY7" fmla="*/ 16563 h 19419"/>
                  <a:gd name="connsiteX8" fmla="*/ 6624 w 39883"/>
                  <a:gd name="connsiteY8" fmla="*/ 14091 h 19419"/>
                  <a:gd name="connsiteX9" fmla="*/ 33809 w 39883"/>
                  <a:gd name="connsiteY9" fmla="*/ 12650 h 19419"/>
                  <a:gd name="connsiteX10" fmla="*/ 36177 w 39883"/>
                  <a:gd name="connsiteY10" fmla="*/ 6162 h 19419"/>
                  <a:gd name="connsiteX11" fmla="*/ 35045 w 39883"/>
                  <a:gd name="connsiteY11" fmla="*/ 4103 h 19419"/>
                  <a:gd name="connsiteX12" fmla="*/ 32779 w 39883"/>
                  <a:gd name="connsiteY12" fmla="*/ 3588 h 19419"/>
                  <a:gd name="connsiteX13" fmla="*/ 7036 w 39883"/>
                  <a:gd name="connsiteY13" fmla="*/ 14091 h 19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883" h="19419">
                    <a:moveTo>
                      <a:pt x="1372" y="16563"/>
                    </a:moveTo>
                    <a:cubicBezTo>
                      <a:pt x="662" y="16367"/>
                      <a:pt x="126" y="15760"/>
                      <a:pt x="34" y="15018"/>
                    </a:cubicBezTo>
                    <a:cubicBezTo>
                      <a:pt x="-121" y="14287"/>
                      <a:pt x="270" y="13546"/>
                      <a:pt x="960" y="13268"/>
                    </a:cubicBezTo>
                    <a:cubicBezTo>
                      <a:pt x="3638" y="11517"/>
                      <a:pt x="28248" y="-3620"/>
                      <a:pt x="36692" y="808"/>
                    </a:cubicBezTo>
                    <a:cubicBezTo>
                      <a:pt x="38649" y="1663"/>
                      <a:pt x="39874" y="3619"/>
                      <a:pt x="39782" y="5750"/>
                    </a:cubicBezTo>
                    <a:cubicBezTo>
                      <a:pt x="40286" y="9427"/>
                      <a:pt x="38896" y="13113"/>
                      <a:pt x="36074" y="15533"/>
                    </a:cubicBezTo>
                    <a:cubicBezTo>
                      <a:pt x="31739" y="18427"/>
                      <a:pt x="26549" y="19765"/>
                      <a:pt x="21349" y="19343"/>
                    </a:cubicBezTo>
                    <a:cubicBezTo>
                      <a:pt x="14615" y="19137"/>
                      <a:pt x="7911" y="18200"/>
                      <a:pt x="1372" y="16563"/>
                    </a:cubicBezTo>
                    <a:close/>
                    <a:moveTo>
                      <a:pt x="6624" y="14091"/>
                    </a:moveTo>
                    <a:cubicBezTo>
                      <a:pt x="15541" y="17078"/>
                      <a:pt x="25262" y="16563"/>
                      <a:pt x="33809" y="12650"/>
                    </a:cubicBezTo>
                    <a:cubicBezTo>
                      <a:pt x="35632" y="11023"/>
                      <a:pt x="36528" y="8582"/>
                      <a:pt x="36177" y="6162"/>
                    </a:cubicBezTo>
                    <a:cubicBezTo>
                      <a:pt x="36177" y="4721"/>
                      <a:pt x="35560" y="4103"/>
                      <a:pt x="35045" y="4103"/>
                    </a:cubicBezTo>
                    <a:cubicBezTo>
                      <a:pt x="34365" y="3691"/>
                      <a:pt x="33572" y="3516"/>
                      <a:pt x="32779" y="3588"/>
                    </a:cubicBezTo>
                    <a:cubicBezTo>
                      <a:pt x="23594" y="5390"/>
                      <a:pt x="14852" y="8953"/>
                      <a:pt x="7036" y="14091"/>
                    </a:cubicBezTo>
                    <a:close/>
                  </a:path>
                </a:pathLst>
              </a:custGeom>
              <a:solidFill>
                <a:schemeClr val="tx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8748078F-9806-BD89-458A-B4240C1AB210}"/>
                  </a:ext>
                </a:extLst>
              </p:cNvPr>
              <p:cNvSpPr/>
              <p:nvPr/>
            </p:nvSpPr>
            <p:spPr>
              <a:xfrm>
                <a:off x="6936089" y="5279743"/>
                <a:ext cx="24410" cy="34235"/>
              </a:xfrm>
              <a:custGeom>
                <a:avLst/>
                <a:gdLst>
                  <a:gd name="connsiteX0" fmla="*/ 927 w 24410"/>
                  <a:gd name="connsiteY0" fmla="*/ 34236 h 34235"/>
                  <a:gd name="connsiteX1" fmla="*/ 0 w 24410"/>
                  <a:gd name="connsiteY1" fmla="*/ 32588 h 34235"/>
                  <a:gd name="connsiteX2" fmla="*/ 10812 w 24410"/>
                  <a:gd name="connsiteY2" fmla="*/ 2416 h 34235"/>
                  <a:gd name="connsiteX3" fmla="*/ 18432 w 24410"/>
                  <a:gd name="connsiteY3" fmla="*/ 48 h 34235"/>
                  <a:gd name="connsiteX4" fmla="*/ 24302 w 24410"/>
                  <a:gd name="connsiteY4" fmla="*/ 4785 h 34235"/>
                  <a:gd name="connsiteX5" fmla="*/ 2677 w 24410"/>
                  <a:gd name="connsiteY5" fmla="*/ 33926 h 34235"/>
                  <a:gd name="connsiteX6" fmla="*/ 1854 w 24410"/>
                  <a:gd name="connsiteY6" fmla="*/ 33926 h 34235"/>
                  <a:gd name="connsiteX7" fmla="*/ 13078 w 24410"/>
                  <a:gd name="connsiteY7" fmla="*/ 4579 h 34235"/>
                  <a:gd name="connsiteX8" fmla="*/ 4119 w 24410"/>
                  <a:gd name="connsiteY8" fmla="*/ 28366 h 34235"/>
                  <a:gd name="connsiteX9" fmla="*/ 20698 w 24410"/>
                  <a:gd name="connsiteY9" fmla="*/ 4785 h 34235"/>
                  <a:gd name="connsiteX10" fmla="*/ 18020 w 24410"/>
                  <a:gd name="connsiteY10" fmla="*/ 2931 h 34235"/>
                  <a:gd name="connsiteX11" fmla="*/ 17300 w 24410"/>
                  <a:gd name="connsiteY11" fmla="*/ 2931 h 34235"/>
                  <a:gd name="connsiteX12" fmla="*/ 13078 w 24410"/>
                  <a:gd name="connsiteY12" fmla="*/ 4579 h 3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410" h="34235">
                    <a:moveTo>
                      <a:pt x="927" y="34236"/>
                    </a:moveTo>
                    <a:cubicBezTo>
                      <a:pt x="360" y="33885"/>
                      <a:pt x="10" y="33257"/>
                      <a:pt x="0" y="32588"/>
                    </a:cubicBezTo>
                    <a:cubicBezTo>
                      <a:pt x="0" y="31455"/>
                      <a:pt x="1957" y="9625"/>
                      <a:pt x="10812" y="2416"/>
                    </a:cubicBezTo>
                    <a:cubicBezTo>
                      <a:pt x="12934" y="635"/>
                      <a:pt x="15673" y="-220"/>
                      <a:pt x="18432" y="48"/>
                    </a:cubicBezTo>
                    <a:cubicBezTo>
                      <a:pt x="21264" y="38"/>
                      <a:pt x="23715" y="2015"/>
                      <a:pt x="24302" y="4785"/>
                    </a:cubicBezTo>
                    <a:cubicBezTo>
                      <a:pt x="25847" y="12920"/>
                      <a:pt x="10606" y="29705"/>
                      <a:pt x="2677" y="33926"/>
                    </a:cubicBezTo>
                    <a:lnTo>
                      <a:pt x="1854" y="33926"/>
                    </a:lnTo>
                    <a:close/>
                    <a:moveTo>
                      <a:pt x="13078" y="4579"/>
                    </a:moveTo>
                    <a:cubicBezTo>
                      <a:pt x="7733" y="11406"/>
                      <a:pt x="4613" y="19706"/>
                      <a:pt x="4119" y="28366"/>
                    </a:cubicBezTo>
                    <a:cubicBezTo>
                      <a:pt x="11945" y="22497"/>
                      <a:pt x="21625" y="9728"/>
                      <a:pt x="20698" y="4785"/>
                    </a:cubicBezTo>
                    <a:cubicBezTo>
                      <a:pt x="20698" y="4785"/>
                      <a:pt x="20698" y="2931"/>
                      <a:pt x="18020" y="2931"/>
                    </a:cubicBezTo>
                    <a:lnTo>
                      <a:pt x="17300" y="2931"/>
                    </a:lnTo>
                    <a:cubicBezTo>
                      <a:pt x="15745" y="2973"/>
                      <a:pt x="14252" y="3560"/>
                      <a:pt x="13078" y="4579"/>
                    </a:cubicBezTo>
                    <a:close/>
                  </a:path>
                </a:pathLst>
              </a:custGeom>
              <a:solidFill>
                <a:srgbClr val="407BFF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5C29FFF4-0DC4-3EA4-2C1C-13D7F85EC66D}"/>
                  </a:ext>
                </a:extLst>
              </p:cNvPr>
              <p:cNvSpPr/>
              <p:nvPr/>
            </p:nvSpPr>
            <p:spPr>
              <a:xfrm>
                <a:off x="6852269" y="5150249"/>
                <a:ext cx="86395" cy="95868"/>
              </a:xfrm>
              <a:custGeom>
                <a:avLst/>
                <a:gdLst>
                  <a:gd name="connsiteX0" fmla="*/ 7723 w 86395"/>
                  <a:gd name="connsiteY0" fmla="*/ 0 h 95868"/>
                  <a:gd name="connsiteX1" fmla="*/ 86395 w 86395"/>
                  <a:gd name="connsiteY1" fmla="*/ 8341 h 95868"/>
                  <a:gd name="connsiteX2" fmla="*/ 78672 w 86395"/>
                  <a:gd name="connsiteY2" fmla="*/ 95869 h 95868"/>
                  <a:gd name="connsiteX3" fmla="*/ 0 w 86395"/>
                  <a:gd name="connsiteY3" fmla="*/ 87528 h 95868"/>
                  <a:gd name="connsiteX4" fmla="*/ 7723 w 86395"/>
                  <a:gd name="connsiteY4" fmla="*/ 0 h 95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95" h="95868">
                    <a:moveTo>
                      <a:pt x="7723" y="0"/>
                    </a:moveTo>
                    <a:lnTo>
                      <a:pt x="86395" y="8341"/>
                    </a:lnTo>
                    <a:lnTo>
                      <a:pt x="78672" y="95869"/>
                    </a:lnTo>
                    <a:lnTo>
                      <a:pt x="0" y="87528"/>
                    </a:lnTo>
                    <a:lnTo>
                      <a:pt x="77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736A2D42-04A7-4D00-595C-8968921E47CC}"/>
                  </a:ext>
                </a:extLst>
              </p:cNvPr>
              <p:cNvSpPr/>
              <p:nvPr/>
            </p:nvSpPr>
            <p:spPr>
              <a:xfrm>
                <a:off x="6427294" y="3588235"/>
                <a:ext cx="570559" cy="1624931"/>
              </a:xfrm>
              <a:custGeom>
                <a:avLst/>
                <a:gdLst>
                  <a:gd name="connsiteX0" fmla="*/ 62711 w 570559"/>
                  <a:gd name="connsiteY0" fmla="*/ 0 h 1624931"/>
                  <a:gd name="connsiteX1" fmla="*/ 467708 w 570559"/>
                  <a:gd name="connsiteY1" fmla="*/ 0 h 1624931"/>
                  <a:gd name="connsiteX2" fmla="*/ 539790 w 570559"/>
                  <a:gd name="connsiteY2" fmla="*/ 1616693 h 1624931"/>
                  <a:gd name="connsiteX3" fmla="*/ 402732 w 570559"/>
                  <a:gd name="connsiteY3" fmla="*/ 1599703 h 1624931"/>
                  <a:gd name="connsiteX4" fmla="*/ 294506 w 570559"/>
                  <a:gd name="connsiteY4" fmla="*/ 394906 h 1624931"/>
                  <a:gd name="connsiteX5" fmla="*/ 249712 w 570559"/>
                  <a:gd name="connsiteY5" fmla="*/ 852626 h 1624931"/>
                  <a:gd name="connsiteX6" fmla="*/ 139118 w 570559"/>
                  <a:gd name="connsiteY6" fmla="*/ 1624931 h 1624931"/>
                  <a:gd name="connsiteX7" fmla="*/ 0 w 570559"/>
                  <a:gd name="connsiteY7" fmla="*/ 1624931 h 1624931"/>
                  <a:gd name="connsiteX8" fmla="*/ 41705 w 570559"/>
                  <a:gd name="connsiteY8" fmla="*/ 879399 h 1624931"/>
                  <a:gd name="connsiteX9" fmla="*/ 62711 w 570559"/>
                  <a:gd name="connsiteY9" fmla="*/ 0 h 1624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0559" h="1624931">
                    <a:moveTo>
                      <a:pt x="62711" y="0"/>
                    </a:moveTo>
                    <a:lnTo>
                      <a:pt x="467708" y="0"/>
                    </a:lnTo>
                    <a:cubicBezTo>
                      <a:pt x="506118" y="210170"/>
                      <a:pt x="626597" y="953746"/>
                      <a:pt x="539790" y="1616693"/>
                    </a:cubicBezTo>
                    <a:lnTo>
                      <a:pt x="402732" y="1599703"/>
                    </a:lnTo>
                    <a:cubicBezTo>
                      <a:pt x="402732" y="1599703"/>
                      <a:pt x="415398" y="720201"/>
                      <a:pt x="294506" y="394906"/>
                    </a:cubicBezTo>
                    <a:cubicBezTo>
                      <a:pt x="280604" y="568932"/>
                      <a:pt x="263614" y="754079"/>
                      <a:pt x="249712" y="852626"/>
                    </a:cubicBezTo>
                    <a:cubicBezTo>
                      <a:pt x="214495" y="1095130"/>
                      <a:pt x="139118" y="1624931"/>
                      <a:pt x="139118" y="1624931"/>
                    </a:cubicBezTo>
                    <a:lnTo>
                      <a:pt x="0" y="1624931"/>
                    </a:lnTo>
                    <a:cubicBezTo>
                      <a:pt x="0" y="1624931"/>
                      <a:pt x="28524" y="1117681"/>
                      <a:pt x="41705" y="879399"/>
                    </a:cubicBezTo>
                    <a:cubicBezTo>
                      <a:pt x="56121" y="620419"/>
                      <a:pt x="62711" y="53135"/>
                      <a:pt x="6271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4728156D-D8A9-E900-435D-AAAEDF4E79E8}"/>
                  </a:ext>
                </a:extLst>
              </p:cNvPr>
              <p:cNvSpPr/>
              <p:nvPr/>
            </p:nvSpPr>
            <p:spPr>
              <a:xfrm>
                <a:off x="6813550" y="5164254"/>
                <a:ext cx="181646" cy="72184"/>
              </a:xfrm>
              <a:custGeom>
                <a:avLst/>
                <a:gdLst>
                  <a:gd name="connsiteX0" fmla="*/ 169598 w 181646"/>
                  <a:gd name="connsiteY0" fmla="*/ 72185 h 72184"/>
                  <a:gd name="connsiteX1" fmla="*/ 0 w 181646"/>
                  <a:gd name="connsiteY1" fmla="*/ 46956 h 72184"/>
                  <a:gd name="connsiteX2" fmla="*/ 5252 w 181646"/>
                  <a:gd name="connsiteY2" fmla="*/ 0 h 72184"/>
                  <a:gd name="connsiteX3" fmla="*/ 181646 w 181646"/>
                  <a:gd name="connsiteY3" fmla="*/ 23169 h 72184"/>
                  <a:gd name="connsiteX4" fmla="*/ 169598 w 181646"/>
                  <a:gd name="connsiteY4" fmla="*/ 72185 h 72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646" h="72184">
                    <a:moveTo>
                      <a:pt x="169598" y="72185"/>
                    </a:moveTo>
                    <a:lnTo>
                      <a:pt x="0" y="46956"/>
                    </a:lnTo>
                    <a:lnTo>
                      <a:pt x="5252" y="0"/>
                    </a:lnTo>
                    <a:lnTo>
                      <a:pt x="181646" y="23169"/>
                    </a:lnTo>
                    <a:lnTo>
                      <a:pt x="169598" y="72185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19DED876-B371-A975-6F64-BFCC1734775D}"/>
                  </a:ext>
                </a:extLst>
              </p:cNvPr>
              <p:cNvSpPr/>
              <p:nvPr/>
            </p:nvSpPr>
            <p:spPr>
              <a:xfrm>
                <a:off x="6419057" y="5161782"/>
                <a:ext cx="170731" cy="52311"/>
              </a:xfrm>
              <a:custGeom>
                <a:avLst/>
                <a:gdLst>
                  <a:gd name="connsiteX0" fmla="*/ 164553 w 170731"/>
                  <a:gd name="connsiteY0" fmla="*/ 52311 h 52311"/>
                  <a:gd name="connsiteX1" fmla="*/ 0 w 170731"/>
                  <a:gd name="connsiteY1" fmla="*/ 52311 h 52311"/>
                  <a:gd name="connsiteX2" fmla="*/ 0 w 170731"/>
                  <a:gd name="connsiteY2" fmla="*/ 3192 h 52311"/>
                  <a:gd name="connsiteX3" fmla="*/ 170731 w 170731"/>
                  <a:gd name="connsiteY3" fmla="*/ 0 h 52311"/>
                  <a:gd name="connsiteX4" fmla="*/ 164553 w 170731"/>
                  <a:gd name="connsiteY4" fmla="*/ 52311 h 5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731" h="52311">
                    <a:moveTo>
                      <a:pt x="164553" y="52311"/>
                    </a:moveTo>
                    <a:lnTo>
                      <a:pt x="0" y="52311"/>
                    </a:lnTo>
                    <a:lnTo>
                      <a:pt x="0" y="3192"/>
                    </a:lnTo>
                    <a:lnTo>
                      <a:pt x="170731" y="0"/>
                    </a:lnTo>
                    <a:lnTo>
                      <a:pt x="164553" y="52311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824B708F-7781-C508-EFB3-4453A6248ECC}"/>
                  </a:ext>
                </a:extLst>
              </p:cNvPr>
              <p:cNvSpPr/>
              <p:nvPr/>
            </p:nvSpPr>
            <p:spPr>
              <a:xfrm>
                <a:off x="6722212" y="3838668"/>
                <a:ext cx="47023" cy="319219"/>
              </a:xfrm>
              <a:custGeom>
                <a:avLst/>
                <a:gdLst>
                  <a:gd name="connsiteX0" fmla="*/ 0 w 47023"/>
                  <a:gd name="connsiteY0" fmla="*/ 144164 h 319219"/>
                  <a:gd name="connsiteX1" fmla="*/ 45206 w 47023"/>
                  <a:gd name="connsiteY1" fmla="*/ 319220 h 319219"/>
                  <a:gd name="connsiteX2" fmla="*/ 11224 w 47023"/>
                  <a:gd name="connsiteY2" fmla="*/ 0 h 31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023" h="319219">
                    <a:moveTo>
                      <a:pt x="0" y="144164"/>
                    </a:moveTo>
                    <a:cubicBezTo>
                      <a:pt x="19873" y="201170"/>
                      <a:pt x="34993" y="259721"/>
                      <a:pt x="45206" y="319220"/>
                    </a:cubicBezTo>
                    <a:cubicBezTo>
                      <a:pt x="56533" y="164759"/>
                      <a:pt x="11224" y="0"/>
                      <a:pt x="11224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4475C6EC-804A-B821-BA4B-C0447881F10B}"/>
                  </a:ext>
                </a:extLst>
              </p:cNvPr>
              <p:cNvSpPr/>
              <p:nvPr/>
            </p:nvSpPr>
            <p:spPr>
              <a:xfrm>
                <a:off x="6469514" y="3658669"/>
                <a:ext cx="459470" cy="84563"/>
              </a:xfrm>
              <a:custGeom>
                <a:avLst/>
                <a:gdLst>
                  <a:gd name="connsiteX0" fmla="*/ 9268 w 459470"/>
                  <a:gd name="connsiteY0" fmla="*/ 0 h 84563"/>
                  <a:gd name="connsiteX1" fmla="*/ 0 w 459470"/>
                  <a:gd name="connsiteY1" fmla="*/ 48913 h 84563"/>
                  <a:gd name="connsiteX2" fmla="*/ 459470 w 459470"/>
                  <a:gd name="connsiteY2" fmla="*/ 84542 h 84563"/>
                  <a:gd name="connsiteX3" fmla="*/ 453292 w 459470"/>
                  <a:gd name="connsiteY3" fmla="*/ 50972 h 84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470" h="84563">
                    <a:moveTo>
                      <a:pt x="9268" y="0"/>
                    </a:moveTo>
                    <a:lnTo>
                      <a:pt x="0" y="48913"/>
                    </a:lnTo>
                    <a:cubicBezTo>
                      <a:pt x="0" y="48913"/>
                      <a:pt x="283282" y="85572"/>
                      <a:pt x="459470" y="84542"/>
                    </a:cubicBezTo>
                    <a:lnTo>
                      <a:pt x="453292" y="50972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41F69DF6-ADE4-C3C3-E643-B8F18EA74A8B}"/>
                  </a:ext>
                </a:extLst>
              </p:cNvPr>
              <p:cNvSpPr/>
              <p:nvPr/>
            </p:nvSpPr>
            <p:spPr>
              <a:xfrm>
                <a:off x="7053686" y="3200023"/>
                <a:ext cx="561781" cy="365813"/>
              </a:xfrm>
              <a:custGeom>
                <a:avLst/>
                <a:gdLst>
                  <a:gd name="connsiteX0" fmla="*/ 0 w 561781"/>
                  <a:gd name="connsiteY0" fmla="*/ 35114 h 365813"/>
                  <a:gd name="connsiteX1" fmla="*/ 164759 w 561781"/>
                  <a:gd name="connsiteY1" fmla="*/ 364631 h 365813"/>
                  <a:gd name="connsiteX2" fmla="*/ 401599 w 561781"/>
                  <a:gd name="connsiteY2" fmla="*/ 129953 h 365813"/>
                  <a:gd name="connsiteX3" fmla="*/ 561106 w 561781"/>
                  <a:gd name="connsiteY3" fmla="*/ 118111 h 365813"/>
                  <a:gd name="connsiteX4" fmla="*/ 510340 w 561781"/>
                  <a:gd name="connsiteY4" fmla="*/ 0 h 365813"/>
                  <a:gd name="connsiteX5" fmla="*/ 361130 w 561781"/>
                  <a:gd name="connsiteY5" fmla="*/ 58386 h 365813"/>
                  <a:gd name="connsiteX6" fmla="*/ 196372 w 561781"/>
                  <a:gd name="connsiteY6" fmla="*/ 208523 h 365813"/>
                  <a:gd name="connsiteX7" fmla="*/ 131292 w 561781"/>
                  <a:gd name="connsiteY7" fmla="*/ 20595 h 36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1781" h="365813">
                    <a:moveTo>
                      <a:pt x="0" y="35114"/>
                    </a:moveTo>
                    <a:cubicBezTo>
                      <a:pt x="0" y="35114"/>
                      <a:pt x="97928" y="344037"/>
                      <a:pt x="164759" y="364631"/>
                    </a:cubicBezTo>
                    <a:cubicBezTo>
                      <a:pt x="231589" y="385226"/>
                      <a:pt x="401599" y="129953"/>
                      <a:pt x="401599" y="129953"/>
                    </a:cubicBezTo>
                    <a:cubicBezTo>
                      <a:pt x="401599" y="129953"/>
                      <a:pt x="554310" y="128512"/>
                      <a:pt x="561106" y="118111"/>
                    </a:cubicBezTo>
                    <a:cubicBezTo>
                      <a:pt x="567902" y="107711"/>
                      <a:pt x="521461" y="103"/>
                      <a:pt x="510340" y="0"/>
                    </a:cubicBezTo>
                    <a:cubicBezTo>
                      <a:pt x="499218" y="-103"/>
                      <a:pt x="366176" y="49943"/>
                      <a:pt x="361130" y="58386"/>
                    </a:cubicBezTo>
                    <a:cubicBezTo>
                      <a:pt x="356085" y="66830"/>
                      <a:pt x="203374" y="212848"/>
                      <a:pt x="196372" y="208523"/>
                    </a:cubicBezTo>
                    <a:cubicBezTo>
                      <a:pt x="189369" y="204198"/>
                      <a:pt x="131292" y="20595"/>
                      <a:pt x="131292" y="20595"/>
                    </a:cubicBezTo>
                    <a:close/>
                  </a:path>
                </a:pathLst>
              </a:custGeom>
              <a:solidFill>
                <a:srgbClr val="B9796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D91B4396-C824-DA38-8786-16BBBE0C3783}"/>
                  </a:ext>
                </a:extLst>
              </p:cNvPr>
              <p:cNvSpPr/>
              <p:nvPr/>
            </p:nvSpPr>
            <p:spPr>
              <a:xfrm>
                <a:off x="7475468" y="3311235"/>
                <a:ext cx="3604" cy="2059"/>
              </a:xfrm>
              <a:custGeom>
                <a:avLst/>
                <a:gdLst>
                  <a:gd name="connsiteX0" fmla="*/ 0 w 3604"/>
                  <a:gd name="connsiteY0" fmla="*/ 2060 h 2059"/>
                  <a:gd name="connsiteX1" fmla="*/ 3604 w 3604"/>
                  <a:gd name="connsiteY1" fmla="*/ 1133 h 2059"/>
                  <a:gd name="connsiteX2" fmla="*/ 1854 w 3604"/>
                  <a:gd name="connsiteY2" fmla="*/ 0 h 2059"/>
                  <a:gd name="connsiteX3" fmla="*/ 0 w 3604"/>
                  <a:gd name="connsiteY3" fmla="*/ 2060 h 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4" h="2059">
                    <a:moveTo>
                      <a:pt x="0" y="2060"/>
                    </a:moveTo>
                    <a:cubicBezTo>
                      <a:pt x="1215" y="1812"/>
                      <a:pt x="2420" y="1504"/>
                      <a:pt x="3604" y="1133"/>
                    </a:cubicBezTo>
                    <a:lnTo>
                      <a:pt x="1854" y="0"/>
                    </a:lnTo>
                    <a:cubicBezTo>
                      <a:pt x="1287" y="731"/>
                      <a:pt x="669" y="1421"/>
                      <a:pt x="0" y="2060"/>
                    </a:cubicBezTo>
                    <a:close/>
                  </a:path>
                </a:pathLst>
              </a:custGeom>
              <a:solidFill>
                <a:srgbClr val="B9796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9EA4C484-C2BA-1FA0-E2EF-A9814CFFC994}"/>
                  </a:ext>
                </a:extLst>
              </p:cNvPr>
              <p:cNvSpPr/>
              <p:nvPr/>
            </p:nvSpPr>
            <p:spPr>
              <a:xfrm>
                <a:off x="6998080" y="3023628"/>
                <a:ext cx="235707" cy="322102"/>
              </a:xfrm>
              <a:custGeom>
                <a:avLst/>
                <a:gdLst>
                  <a:gd name="connsiteX0" fmla="*/ 0 w 235707"/>
                  <a:gd name="connsiteY0" fmla="*/ 175880 h 322102"/>
                  <a:gd name="connsiteX1" fmla="*/ 11945 w 235707"/>
                  <a:gd name="connsiteY1" fmla="*/ 197813 h 322102"/>
                  <a:gd name="connsiteX2" fmla="*/ 67654 w 235707"/>
                  <a:gd name="connsiteY2" fmla="*/ 300787 h 322102"/>
                  <a:gd name="connsiteX3" fmla="*/ 79290 w 235707"/>
                  <a:gd name="connsiteY3" fmla="*/ 322103 h 322102"/>
                  <a:gd name="connsiteX4" fmla="*/ 235708 w 235707"/>
                  <a:gd name="connsiteY4" fmla="*/ 267733 h 322102"/>
                  <a:gd name="connsiteX5" fmla="*/ 148077 w 235707"/>
                  <a:gd name="connsiteY5" fmla="*/ 0 h 32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707" h="322102">
                    <a:moveTo>
                      <a:pt x="0" y="175880"/>
                    </a:moveTo>
                    <a:lnTo>
                      <a:pt x="11945" y="197813"/>
                    </a:lnTo>
                    <a:lnTo>
                      <a:pt x="67654" y="300787"/>
                    </a:lnTo>
                    <a:lnTo>
                      <a:pt x="79290" y="322103"/>
                    </a:lnTo>
                    <a:lnTo>
                      <a:pt x="235708" y="267733"/>
                    </a:lnTo>
                    <a:cubicBezTo>
                      <a:pt x="235708" y="267733"/>
                      <a:pt x="170628" y="24920"/>
                      <a:pt x="14807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5F0BBEF3-13B5-297E-8BFF-977C2888C8FF}"/>
                  </a:ext>
                </a:extLst>
              </p:cNvPr>
              <p:cNvSpPr/>
              <p:nvPr/>
            </p:nvSpPr>
            <p:spPr>
              <a:xfrm>
                <a:off x="7010025" y="3164085"/>
                <a:ext cx="81560" cy="160330"/>
              </a:xfrm>
              <a:custGeom>
                <a:avLst/>
                <a:gdLst>
                  <a:gd name="connsiteX0" fmla="*/ 0 w 81560"/>
                  <a:gd name="connsiteY0" fmla="*/ 57356 h 160330"/>
                  <a:gd name="connsiteX1" fmla="*/ 55709 w 81560"/>
                  <a:gd name="connsiteY1" fmla="*/ 160331 h 160330"/>
                  <a:gd name="connsiteX2" fmla="*/ 80217 w 81560"/>
                  <a:gd name="connsiteY2" fmla="*/ 0 h 16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560" h="160330">
                    <a:moveTo>
                      <a:pt x="0" y="57356"/>
                    </a:moveTo>
                    <a:lnTo>
                      <a:pt x="55709" y="160331"/>
                    </a:lnTo>
                    <a:cubicBezTo>
                      <a:pt x="90205" y="92677"/>
                      <a:pt x="80217" y="0"/>
                      <a:pt x="8021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A676FD00-9EDE-95B4-114C-AC466BD31AC3}"/>
                  </a:ext>
                </a:extLst>
              </p:cNvPr>
              <p:cNvSpPr/>
              <p:nvPr/>
            </p:nvSpPr>
            <p:spPr>
              <a:xfrm>
                <a:off x="6469411" y="2907742"/>
                <a:ext cx="676745" cy="814449"/>
              </a:xfrm>
              <a:custGeom>
                <a:avLst/>
                <a:gdLst>
                  <a:gd name="connsiteX0" fmla="*/ 676746 w 676745"/>
                  <a:gd name="connsiteY0" fmla="*/ 115989 h 814449"/>
                  <a:gd name="connsiteX1" fmla="*/ 441141 w 676745"/>
                  <a:gd name="connsiteY1" fmla="*/ 1688 h 814449"/>
                  <a:gd name="connsiteX2" fmla="*/ 183706 w 676745"/>
                  <a:gd name="connsiteY2" fmla="*/ 59765 h 814449"/>
                  <a:gd name="connsiteX3" fmla="*/ 0 w 676745"/>
                  <a:gd name="connsiteY3" fmla="*/ 762358 h 814449"/>
                  <a:gd name="connsiteX4" fmla="*/ 459470 w 676745"/>
                  <a:gd name="connsiteY4" fmla="*/ 812300 h 814449"/>
                  <a:gd name="connsiteX5" fmla="*/ 516621 w 676745"/>
                  <a:gd name="connsiteY5" fmla="*/ 519751 h 814449"/>
                  <a:gd name="connsiteX6" fmla="*/ 676746 w 676745"/>
                  <a:gd name="connsiteY6" fmla="*/ 115989 h 814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745" h="814449">
                    <a:moveTo>
                      <a:pt x="676746" y="115989"/>
                    </a:moveTo>
                    <a:cubicBezTo>
                      <a:pt x="617186" y="47213"/>
                      <a:pt x="532016" y="5900"/>
                      <a:pt x="441141" y="1688"/>
                    </a:cubicBezTo>
                    <a:cubicBezTo>
                      <a:pt x="287916" y="-5520"/>
                      <a:pt x="239724" y="9720"/>
                      <a:pt x="183706" y="59765"/>
                    </a:cubicBezTo>
                    <a:cubicBezTo>
                      <a:pt x="101841" y="132877"/>
                      <a:pt x="0" y="762358"/>
                      <a:pt x="0" y="762358"/>
                    </a:cubicBezTo>
                    <a:cubicBezTo>
                      <a:pt x="149408" y="803949"/>
                      <a:pt x="304615" y="820826"/>
                      <a:pt x="459470" y="812300"/>
                    </a:cubicBezTo>
                    <a:cubicBezTo>
                      <a:pt x="459470" y="812300"/>
                      <a:pt x="461324" y="637244"/>
                      <a:pt x="516621" y="519751"/>
                    </a:cubicBezTo>
                    <a:cubicBezTo>
                      <a:pt x="578900" y="388870"/>
                      <a:pt x="632395" y="253985"/>
                      <a:pt x="676746" y="115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E12FB6D8-2563-BE5F-EF39-CBFCA28D8E5B}"/>
                  </a:ext>
                </a:extLst>
              </p:cNvPr>
              <p:cNvSpPr/>
              <p:nvPr/>
            </p:nvSpPr>
            <p:spPr>
              <a:xfrm>
                <a:off x="6689569" y="3125161"/>
                <a:ext cx="338269" cy="387594"/>
              </a:xfrm>
              <a:custGeom>
                <a:avLst/>
                <a:gdLst>
                  <a:gd name="connsiteX0" fmla="*/ 97825 w 338269"/>
                  <a:gd name="connsiteY0" fmla="*/ 0 h 387594"/>
                  <a:gd name="connsiteX1" fmla="*/ 0 w 338269"/>
                  <a:gd name="connsiteY1" fmla="*/ 359586 h 387594"/>
                  <a:gd name="connsiteX2" fmla="*/ 219438 w 338269"/>
                  <a:gd name="connsiteY2" fmla="*/ 387595 h 387594"/>
                  <a:gd name="connsiteX3" fmla="*/ 338270 w 338269"/>
                  <a:gd name="connsiteY3" fmla="*/ 39233 h 387594"/>
                  <a:gd name="connsiteX4" fmla="*/ 97825 w 338269"/>
                  <a:gd name="connsiteY4" fmla="*/ 0 h 387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269" h="387594">
                    <a:moveTo>
                      <a:pt x="97825" y="0"/>
                    </a:moveTo>
                    <a:cubicBezTo>
                      <a:pt x="97825" y="0"/>
                      <a:pt x="16682" y="196372"/>
                      <a:pt x="0" y="359586"/>
                    </a:cubicBezTo>
                    <a:lnTo>
                      <a:pt x="219438" y="387595"/>
                    </a:lnTo>
                    <a:cubicBezTo>
                      <a:pt x="219438" y="387595"/>
                      <a:pt x="317881" y="122230"/>
                      <a:pt x="338270" y="39233"/>
                    </a:cubicBezTo>
                    <a:cubicBezTo>
                      <a:pt x="338270" y="39027"/>
                      <a:pt x="163008" y="21522"/>
                      <a:pt x="9782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3C6E4E1B-E56C-D057-C7E7-2D9D7E975449}"/>
                  </a:ext>
                </a:extLst>
              </p:cNvPr>
              <p:cNvSpPr/>
              <p:nvPr/>
            </p:nvSpPr>
            <p:spPr>
              <a:xfrm>
                <a:off x="6985002" y="3171911"/>
                <a:ext cx="30480" cy="20285"/>
              </a:xfrm>
              <a:custGeom>
                <a:avLst/>
                <a:gdLst>
                  <a:gd name="connsiteX0" fmla="*/ 0 w 30480"/>
                  <a:gd name="connsiteY0" fmla="*/ 0 h 20285"/>
                  <a:gd name="connsiteX1" fmla="*/ 30480 w 30480"/>
                  <a:gd name="connsiteY1" fmla="*/ 2986 h 20285"/>
                  <a:gd name="connsiteX2" fmla="*/ 8135 w 30480"/>
                  <a:gd name="connsiteY2" fmla="*/ 20286 h 20285"/>
                  <a:gd name="connsiteX3" fmla="*/ 0 w 30480"/>
                  <a:gd name="connsiteY3" fmla="*/ 0 h 20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" h="20285">
                    <a:moveTo>
                      <a:pt x="0" y="0"/>
                    </a:moveTo>
                    <a:lnTo>
                      <a:pt x="30480" y="2986"/>
                    </a:lnTo>
                    <a:lnTo>
                      <a:pt x="8135" y="202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836A3F18-1E19-759D-AB3D-1EB1C22087B4}"/>
                  </a:ext>
                </a:extLst>
              </p:cNvPr>
              <p:cNvSpPr/>
              <p:nvPr/>
            </p:nvSpPr>
            <p:spPr>
              <a:xfrm>
                <a:off x="6865552" y="2752394"/>
                <a:ext cx="169289" cy="251108"/>
              </a:xfrm>
              <a:custGeom>
                <a:avLst/>
                <a:gdLst>
                  <a:gd name="connsiteX0" fmla="*/ 0 w 169289"/>
                  <a:gd name="connsiteY0" fmla="*/ 178351 h 251108"/>
                  <a:gd name="connsiteX1" fmla="*/ 110594 w 169289"/>
                  <a:gd name="connsiteY1" fmla="*/ 250433 h 251108"/>
                  <a:gd name="connsiteX2" fmla="*/ 169289 w 169289"/>
                  <a:gd name="connsiteY2" fmla="*/ 218717 h 251108"/>
                  <a:gd name="connsiteX3" fmla="*/ 136029 w 169289"/>
                  <a:gd name="connsiteY3" fmla="*/ 179587 h 251108"/>
                  <a:gd name="connsiteX4" fmla="*/ 151269 w 169289"/>
                  <a:gd name="connsiteY4" fmla="*/ 144370 h 251108"/>
                  <a:gd name="connsiteX5" fmla="*/ 163832 w 169289"/>
                  <a:gd name="connsiteY5" fmla="*/ 126967 h 251108"/>
                  <a:gd name="connsiteX6" fmla="*/ 104622 w 169289"/>
                  <a:gd name="connsiteY6" fmla="*/ 0 h 251108"/>
                  <a:gd name="connsiteX7" fmla="*/ 0 w 169289"/>
                  <a:gd name="connsiteY7" fmla="*/ 178351 h 251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289" h="251108">
                    <a:moveTo>
                      <a:pt x="0" y="178351"/>
                    </a:moveTo>
                    <a:cubicBezTo>
                      <a:pt x="16579" y="225719"/>
                      <a:pt x="78260" y="247344"/>
                      <a:pt x="110594" y="250433"/>
                    </a:cubicBezTo>
                    <a:cubicBezTo>
                      <a:pt x="135071" y="254294"/>
                      <a:pt x="159105" y="241309"/>
                      <a:pt x="169289" y="218717"/>
                    </a:cubicBezTo>
                    <a:cubicBezTo>
                      <a:pt x="169289" y="218717"/>
                      <a:pt x="132322" y="200285"/>
                      <a:pt x="136029" y="179587"/>
                    </a:cubicBezTo>
                    <a:cubicBezTo>
                      <a:pt x="138644" y="166931"/>
                      <a:pt x="143834" y="154945"/>
                      <a:pt x="151269" y="144370"/>
                    </a:cubicBezTo>
                    <a:cubicBezTo>
                      <a:pt x="155120" y="138335"/>
                      <a:pt x="159311" y="132517"/>
                      <a:pt x="163832" y="126967"/>
                    </a:cubicBezTo>
                    <a:lnTo>
                      <a:pt x="104622" y="0"/>
                    </a:lnTo>
                    <a:cubicBezTo>
                      <a:pt x="91441" y="54988"/>
                      <a:pt x="50972" y="160640"/>
                      <a:pt x="0" y="178351"/>
                    </a:cubicBezTo>
                    <a:close/>
                  </a:path>
                </a:pathLst>
              </a:custGeom>
              <a:solidFill>
                <a:srgbClr val="B9796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843DBE9C-A1E2-B80E-1B97-3DB8A6C64677}"/>
                  </a:ext>
                </a:extLst>
              </p:cNvPr>
              <p:cNvSpPr/>
              <p:nvPr/>
            </p:nvSpPr>
            <p:spPr>
              <a:xfrm>
                <a:off x="6958063" y="2810987"/>
                <a:ext cx="58758" cy="120582"/>
              </a:xfrm>
              <a:custGeom>
                <a:avLst/>
                <a:gdLst>
                  <a:gd name="connsiteX0" fmla="*/ 9742 w 58758"/>
                  <a:gd name="connsiteY0" fmla="*/ 0 h 120582"/>
                  <a:gd name="connsiteX1" fmla="*/ 43518 w 58758"/>
                  <a:gd name="connsiteY1" fmla="*/ 120583 h 120582"/>
                  <a:gd name="connsiteX2" fmla="*/ 58758 w 58758"/>
                  <a:gd name="connsiteY2" fmla="*/ 85365 h 120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758" h="120582">
                    <a:moveTo>
                      <a:pt x="9742" y="0"/>
                    </a:moveTo>
                    <a:cubicBezTo>
                      <a:pt x="-18472" y="61784"/>
                      <a:pt x="21378" y="104313"/>
                      <a:pt x="43518" y="120583"/>
                    </a:cubicBezTo>
                    <a:cubicBezTo>
                      <a:pt x="46133" y="107927"/>
                      <a:pt x="51323" y="95941"/>
                      <a:pt x="58758" y="8536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7A50C640-C776-4FBA-531E-2E89A4089AB8}"/>
                  </a:ext>
                </a:extLst>
              </p:cNvPr>
              <p:cNvSpPr/>
              <p:nvPr/>
            </p:nvSpPr>
            <p:spPr>
              <a:xfrm>
                <a:off x="7070574" y="2639123"/>
                <a:ext cx="98947" cy="159425"/>
              </a:xfrm>
              <a:custGeom>
                <a:avLst/>
                <a:gdLst>
                  <a:gd name="connsiteX0" fmla="*/ 95766 w 98947"/>
                  <a:gd name="connsiteY0" fmla="*/ 7002 h 159425"/>
                  <a:gd name="connsiteX1" fmla="*/ 60137 w 98947"/>
                  <a:gd name="connsiteY1" fmla="*/ 153534 h 159425"/>
                  <a:gd name="connsiteX2" fmla="*/ 0 w 98947"/>
                  <a:gd name="connsiteY2" fmla="*/ 0 h 15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947" h="159425">
                    <a:moveTo>
                      <a:pt x="95766" y="7002"/>
                    </a:moveTo>
                    <a:cubicBezTo>
                      <a:pt x="95766" y="7002"/>
                      <a:pt x="114713" y="111624"/>
                      <a:pt x="60137" y="153534"/>
                    </a:cubicBezTo>
                    <a:cubicBezTo>
                      <a:pt x="5561" y="1954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9796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CD23B43D-1754-5119-47D6-2ACC93B97138}"/>
                  </a:ext>
                </a:extLst>
              </p:cNvPr>
              <p:cNvSpPr/>
              <p:nvPr/>
            </p:nvSpPr>
            <p:spPr>
              <a:xfrm>
                <a:off x="7070574" y="2639123"/>
                <a:ext cx="98947" cy="159425"/>
              </a:xfrm>
              <a:custGeom>
                <a:avLst/>
                <a:gdLst>
                  <a:gd name="connsiteX0" fmla="*/ 95766 w 98947"/>
                  <a:gd name="connsiteY0" fmla="*/ 7002 h 159425"/>
                  <a:gd name="connsiteX1" fmla="*/ 60137 w 98947"/>
                  <a:gd name="connsiteY1" fmla="*/ 153534 h 159425"/>
                  <a:gd name="connsiteX2" fmla="*/ 0 w 98947"/>
                  <a:gd name="connsiteY2" fmla="*/ 0 h 15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947" h="159425">
                    <a:moveTo>
                      <a:pt x="95766" y="7002"/>
                    </a:moveTo>
                    <a:cubicBezTo>
                      <a:pt x="95766" y="7002"/>
                      <a:pt x="114713" y="111624"/>
                      <a:pt x="60137" y="153534"/>
                    </a:cubicBezTo>
                    <a:cubicBezTo>
                      <a:pt x="5561" y="1954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1EEED021-52D2-770F-2D00-DFFACA147DAC}"/>
                  </a:ext>
                </a:extLst>
              </p:cNvPr>
              <p:cNvSpPr/>
              <p:nvPr/>
            </p:nvSpPr>
            <p:spPr>
              <a:xfrm>
                <a:off x="6946836" y="2634948"/>
                <a:ext cx="216422" cy="285535"/>
              </a:xfrm>
              <a:custGeom>
                <a:avLst/>
                <a:gdLst>
                  <a:gd name="connsiteX0" fmla="*/ 24367 w 216422"/>
                  <a:gd name="connsiteY0" fmla="*/ 245752 h 285535"/>
                  <a:gd name="connsiteX1" fmla="*/ 134858 w 216422"/>
                  <a:gd name="connsiteY1" fmla="*/ 279630 h 285535"/>
                  <a:gd name="connsiteX2" fmla="*/ 194069 w 216422"/>
                  <a:gd name="connsiteY2" fmla="*/ 228143 h 285535"/>
                  <a:gd name="connsiteX3" fmla="*/ 198908 w 216422"/>
                  <a:gd name="connsiteY3" fmla="*/ 217846 h 285535"/>
                  <a:gd name="connsiteX4" fmla="*/ 161014 w 216422"/>
                  <a:gd name="connsiteY4" fmla="*/ 159 h 285535"/>
                  <a:gd name="connsiteX5" fmla="*/ 19528 w 216422"/>
                  <a:gd name="connsiteY5" fmla="*/ 36611 h 285535"/>
                  <a:gd name="connsiteX6" fmla="*/ 5317 w 216422"/>
                  <a:gd name="connsiteY6" fmla="*/ 82538 h 285535"/>
                  <a:gd name="connsiteX7" fmla="*/ 24367 w 216422"/>
                  <a:gd name="connsiteY7" fmla="*/ 245752 h 285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6422" h="285535">
                    <a:moveTo>
                      <a:pt x="24367" y="245752"/>
                    </a:moveTo>
                    <a:cubicBezTo>
                      <a:pt x="49380" y="280619"/>
                      <a:pt x="94596" y="294489"/>
                      <a:pt x="134858" y="279630"/>
                    </a:cubicBezTo>
                    <a:cubicBezTo>
                      <a:pt x="160437" y="270651"/>
                      <a:pt x="181619" y="252229"/>
                      <a:pt x="194069" y="228143"/>
                    </a:cubicBezTo>
                    <a:cubicBezTo>
                      <a:pt x="195819" y="224951"/>
                      <a:pt x="197364" y="221450"/>
                      <a:pt x="198908" y="217846"/>
                    </a:cubicBezTo>
                    <a:cubicBezTo>
                      <a:pt x="224446" y="152869"/>
                      <a:pt x="229801" y="-5711"/>
                      <a:pt x="161014" y="159"/>
                    </a:cubicBezTo>
                    <a:cubicBezTo>
                      <a:pt x="104172" y="4998"/>
                      <a:pt x="48566" y="-12507"/>
                      <a:pt x="19528" y="36611"/>
                    </a:cubicBezTo>
                    <a:cubicBezTo>
                      <a:pt x="11238" y="50585"/>
                      <a:pt x="6367" y="66319"/>
                      <a:pt x="5317" y="82538"/>
                    </a:cubicBezTo>
                    <a:cubicBezTo>
                      <a:pt x="-861" y="158327"/>
                      <a:pt x="-8070" y="202297"/>
                      <a:pt x="24367" y="245752"/>
                    </a:cubicBezTo>
                    <a:close/>
                  </a:path>
                </a:pathLst>
              </a:custGeom>
              <a:solidFill>
                <a:srgbClr val="B9796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B40BDE49-02BC-466E-9C8A-F2F77DB1B546}"/>
                  </a:ext>
                </a:extLst>
              </p:cNvPr>
              <p:cNvSpPr/>
              <p:nvPr/>
            </p:nvSpPr>
            <p:spPr>
              <a:xfrm>
                <a:off x="7062356" y="2744734"/>
                <a:ext cx="14992" cy="22337"/>
              </a:xfrm>
              <a:custGeom>
                <a:avLst/>
                <a:gdLst>
                  <a:gd name="connsiteX0" fmla="*/ 289 w 14992"/>
                  <a:gd name="connsiteY0" fmla="*/ 10234 h 22337"/>
                  <a:gd name="connsiteX1" fmla="*/ 5953 w 14992"/>
                  <a:gd name="connsiteY1" fmla="*/ 22282 h 22337"/>
                  <a:gd name="connsiteX2" fmla="*/ 14808 w 14992"/>
                  <a:gd name="connsiteY2" fmla="*/ 11985 h 22337"/>
                  <a:gd name="connsiteX3" fmla="*/ 9145 w 14992"/>
                  <a:gd name="connsiteY3" fmla="*/ 40 h 22337"/>
                  <a:gd name="connsiteX4" fmla="*/ 289 w 14992"/>
                  <a:gd name="connsiteY4" fmla="*/ 10234 h 2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92" h="22337">
                    <a:moveTo>
                      <a:pt x="289" y="10234"/>
                    </a:moveTo>
                    <a:cubicBezTo>
                      <a:pt x="-947" y="16207"/>
                      <a:pt x="1937" y="21664"/>
                      <a:pt x="5953" y="22282"/>
                    </a:cubicBezTo>
                    <a:cubicBezTo>
                      <a:pt x="9969" y="22900"/>
                      <a:pt x="13882" y="18266"/>
                      <a:pt x="14808" y="11985"/>
                    </a:cubicBezTo>
                    <a:cubicBezTo>
                      <a:pt x="15735" y="5703"/>
                      <a:pt x="13058" y="555"/>
                      <a:pt x="9145" y="40"/>
                    </a:cubicBezTo>
                    <a:cubicBezTo>
                      <a:pt x="5232" y="-475"/>
                      <a:pt x="1216" y="4056"/>
                      <a:pt x="289" y="102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11DDAFD0-ABA7-61DC-EEC3-92A9D5B356FF}"/>
                  </a:ext>
                </a:extLst>
              </p:cNvPr>
              <p:cNvSpPr/>
              <p:nvPr/>
            </p:nvSpPr>
            <p:spPr>
              <a:xfrm>
                <a:off x="7131252" y="2754403"/>
                <a:ext cx="14856" cy="22451"/>
              </a:xfrm>
              <a:custGeom>
                <a:avLst/>
                <a:gdLst>
                  <a:gd name="connsiteX0" fmla="*/ 283 w 14856"/>
                  <a:gd name="connsiteY0" fmla="*/ 10348 h 22451"/>
                  <a:gd name="connsiteX1" fmla="*/ 5946 w 14856"/>
                  <a:gd name="connsiteY1" fmla="*/ 22396 h 22451"/>
                  <a:gd name="connsiteX2" fmla="*/ 14699 w 14856"/>
                  <a:gd name="connsiteY2" fmla="*/ 12098 h 22451"/>
                  <a:gd name="connsiteX3" fmla="*/ 9035 w 14856"/>
                  <a:gd name="connsiteY3" fmla="*/ 50 h 22451"/>
                  <a:gd name="connsiteX4" fmla="*/ 283 w 14856"/>
                  <a:gd name="connsiteY4" fmla="*/ 10348 h 22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6" h="22451">
                    <a:moveTo>
                      <a:pt x="283" y="10348"/>
                    </a:moveTo>
                    <a:cubicBezTo>
                      <a:pt x="-953" y="16320"/>
                      <a:pt x="2033" y="21778"/>
                      <a:pt x="5946" y="22396"/>
                    </a:cubicBezTo>
                    <a:cubicBezTo>
                      <a:pt x="9859" y="23014"/>
                      <a:pt x="13875" y="18380"/>
                      <a:pt x="14699" y="12098"/>
                    </a:cubicBezTo>
                    <a:cubicBezTo>
                      <a:pt x="15523" y="5817"/>
                      <a:pt x="13051" y="668"/>
                      <a:pt x="9035" y="50"/>
                    </a:cubicBezTo>
                    <a:cubicBezTo>
                      <a:pt x="5019" y="-567"/>
                      <a:pt x="1106" y="4581"/>
                      <a:pt x="283" y="103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D3347A71-7184-6DE7-4984-415855D61E4D}"/>
                  </a:ext>
                </a:extLst>
              </p:cNvPr>
              <p:cNvSpPr/>
              <p:nvPr/>
            </p:nvSpPr>
            <p:spPr>
              <a:xfrm>
                <a:off x="7100848" y="2764648"/>
                <a:ext cx="30068" cy="60249"/>
              </a:xfrm>
              <a:custGeom>
                <a:avLst/>
                <a:gdLst>
                  <a:gd name="connsiteX0" fmla="*/ 8341 w 30068"/>
                  <a:gd name="connsiteY0" fmla="*/ 0 h 60249"/>
                  <a:gd name="connsiteX1" fmla="*/ 30068 w 30068"/>
                  <a:gd name="connsiteY1" fmla="*/ 56224 h 60249"/>
                  <a:gd name="connsiteX2" fmla="*/ 0 w 30068"/>
                  <a:gd name="connsiteY2" fmla="*/ 57562 h 60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68" h="60249">
                    <a:moveTo>
                      <a:pt x="8341" y="0"/>
                    </a:moveTo>
                    <a:cubicBezTo>
                      <a:pt x="12985" y="19647"/>
                      <a:pt x="20286" y="38564"/>
                      <a:pt x="30068" y="56224"/>
                    </a:cubicBezTo>
                    <a:cubicBezTo>
                      <a:pt x="20729" y="61074"/>
                      <a:pt x="9731" y="61568"/>
                      <a:pt x="0" y="57562"/>
                    </a:cubicBezTo>
                    <a:close/>
                  </a:path>
                </a:pathLst>
              </a:custGeom>
              <a:solidFill>
                <a:srgbClr val="A24E3F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3A3E65A8-6126-ABA2-31C5-A6B080D30BB9}"/>
                  </a:ext>
                </a:extLst>
              </p:cNvPr>
              <p:cNvSpPr/>
              <p:nvPr/>
            </p:nvSpPr>
            <p:spPr>
              <a:xfrm>
                <a:off x="7042346" y="2712674"/>
                <a:ext cx="34804" cy="17113"/>
              </a:xfrm>
              <a:custGeom>
                <a:avLst/>
                <a:gdLst>
                  <a:gd name="connsiteX0" fmla="*/ 2175 w 34804"/>
                  <a:gd name="connsiteY0" fmla="*/ 16963 h 17113"/>
                  <a:gd name="connsiteX1" fmla="*/ 5779 w 34804"/>
                  <a:gd name="connsiteY1" fmla="*/ 16036 h 17113"/>
                  <a:gd name="connsiteX2" fmla="*/ 30390 w 34804"/>
                  <a:gd name="connsiteY2" fmla="*/ 7386 h 17113"/>
                  <a:gd name="connsiteX3" fmla="*/ 34715 w 34804"/>
                  <a:gd name="connsiteY3" fmla="*/ 4606 h 17113"/>
                  <a:gd name="connsiteX4" fmla="*/ 32079 w 34804"/>
                  <a:gd name="connsiteY4" fmla="*/ 415 h 17113"/>
                  <a:gd name="connsiteX5" fmla="*/ 31935 w 34804"/>
                  <a:gd name="connsiteY5" fmla="*/ 384 h 17113"/>
                  <a:gd name="connsiteX6" fmla="*/ 31935 w 34804"/>
                  <a:gd name="connsiteY6" fmla="*/ 384 h 17113"/>
                  <a:gd name="connsiteX7" fmla="*/ 1043 w 34804"/>
                  <a:gd name="connsiteY7" fmla="*/ 10681 h 17113"/>
                  <a:gd name="connsiteX8" fmla="*/ 1043 w 34804"/>
                  <a:gd name="connsiteY8" fmla="*/ 15830 h 17113"/>
                  <a:gd name="connsiteX9" fmla="*/ 1043 w 34804"/>
                  <a:gd name="connsiteY9" fmla="*/ 15830 h 17113"/>
                  <a:gd name="connsiteX10" fmla="*/ 2175 w 34804"/>
                  <a:gd name="connsiteY10" fmla="*/ 16963 h 1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804" h="17113">
                    <a:moveTo>
                      <a:pt x="2175" y="16963"/>
                    </a:moveTo>
                    <a:cubicBezTo>
                      <a:pt x="3452" y="17344"/>
                      <a:pt x="4842" y="16994"/>
                      <a:pt x="5779" y="16036"/>
                    </a:cubicBezTo>
                    <a:cubicBezTo>
                      <a:pt x="12174" y="9456"/>
                      <a:pt x="21287" y="6243"/>
                      <a:pt x="30390" y="7386"/>
                    </a:cubicBezTo>
                    <a:cubicBezTo>
                      <a:pt x="32347" y="7767"/>
                      <a:pt x="34252" y="6542"/>
                      <a:pt x="34715" y="4606"/>
                    </a:cubicBezTo>
                    <a:cubicBezTo>
                      <a:pt x="35148" y="2721"/>
                      <a:pt x="33963" y="847"/>
                      <a:pt x="32079" y="415"/>
                    </a:cubicBezTo>
                    <a:cubicBezTo>
                      <a:pt x="32028" y="404"/>
                      <a:pt x="31986" y="394"/>
                      <a:pt x="31935" y="384"/>
                    </a:cubicBezTo>
                    <a:lnTo>
                      <a:pt x="31935" y="384"/>
                    </a:lnTo>
                    <a:cubicBezTo>
                      <a:pt x="20587" y="-1284"/>
                      <a:pt x="9126" y="2546"/>
                      <a:pt x="1043" y="10681"/>
                    </a:cubicBezTo>
                    <a:cubicBezTo>
                      <a:pt x="-348" y="12113"/>
                      <a:pt x="-348" y="14399"/>
                      <a:pt x="1043" y="15830"/>
                    </a:cubicBezTo>
                    <a:lnTo>
                      <a:pt x="1043" y="15830"/>
                    </a:lnTo>
                    <a:cubicBezTo>
                      <a:pt x="1372" y="16252"/>
                      <a:pt x="1753" y="16633"/>
                      <a:pt x="2175" y="1696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615DC44-93CE-9956-37AC-728C7E10CBA8}"/>
                  </a:ext>
                </a:extLst>
              </p:cNvPr>
              <p:cNvSpPr/>
              <p:nvPr/>
            </p:nvSpPr>
            <p:spPr>
              <a:xfrm>
                <a:off x="7141495" y="2716915"/>
                <a:ext cx="27617" cy="28464"/>
              </a:xfrm>
              <a:custGeom>
                <a:avLst/>
                <a:gdLst>
                  <a:gd name="connsiteX0" fmla="*/ 22991 w 27617"/>
                  <a:gd name="connsiteY0" fmla="*/ 28271 h 28464"/>
                  <a:gd name="connsiteX1" fmla="*/ 25051 w 27617"/>
                  <a:gd name="connsiteY1" fmla="*/ 28271 h 28464"/>
                  <a:gd name="connsiteX2" fmla="*/ 27512 w 27617"/>
                  <a:gd name="connsiteY2" fmla="*/ 24142 h 28464"/>
                  <a:gd name="connsiteX3" fmla="*/ 27419 w 27617"/>
                  <a:gd name="connsiteY3" fmla="*/ 23843 h 28464"/>
                  <a:gd name="connsiteX4" fmla="*/ 27419 w 27617"/>
                  <a:gd name="connsiteY4" fmla="*/ 23843 h 28464"/>
                  <a:gd name="connsiteX5" fmla="*/ 4559 w 27617"/>
                  <a:gd name="connsiteY5" fmla="*/ 159 h 28464"/>
                  <a:gd name="connsiteX6" fmla="*/ 182 w 27617"/>
                  <a:gd name="connsiteY6" fmla="*/ 2466 h 28464"/>
                  <a:gd name="connsiteX7" fmla="*/ 131 w 27617"/>
                  <a:gd name="connsiteY7" fmla="*/ 2631 h 28464"/>
                  <a:gd name="connsiteX8" fmla="*/ 131 w 27617"/>
                  <a:gd name="connsiteY8" fmla="*/ 2631 h 28464"/>
                  <a:gd name="connsiteX9" fmla="*/ 2602 w 27617"/>
                  <a:gd name="connsiteY9" fmla="*/ 7058 h 28464"/>
                  <a:gd name="connsiteX10" fmla="*/ 2602 w 27617"/>
                  <a:gd name="connsiteY10" fmla="*/ 7058 h 28464"/>
                  <a:gd name="connsiteX11" fmla="*/ 20520 w 27617"/>
                  <a:gd name="connsiteY11" fmla="*/ 26109 h 28464"/>
                  <a:gd name="connsiteX12" fmla="*/ 22991 w 27617"/>
                  <a:gd name="connsiteY12" fmla="*/ 28271 h 28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617" h="28464">
                    <a:moveTo>
                      <a:pt x="22991" y="28271"/>
                    </a:moveTo>
                    <a:cubicBezTo>
                      <a:pt x="23650" y="28529"/>
                      <a:pt x="24392" y="28529"/>
                      <a:pt x="25051" y="28271"/>
                    </a:cubicBezTo>
                    <a:cubicBezTo>
                      <a:pt x="26873" y="27808"/>
                      <a:pt x="27975" y="25964"/>
                      <a:pt x="27512" y="24142"/>
                    </a:cubicBezTo>
                    <a:cubicBezTo>
                      <a:pt x="27481" y="24039"/>
                      <a:pt x="27450" y="23946"/>
                      <a:pt x="27419" y="23843"/>
                    </a:cubicBezTo>
                    <a:lnTo>
                      <a:pt x="27419" y="23843"/>
                    </a:lnTo>
                    <a:cubicBezTo>
                      <a:pt x="24103" y="12701"/>
                      <a:pt x="15577" y="3866"/>
                      <a:pt x="4559" y="159"/>
                    </a:cubicBezTo>
                    <a:cubicBezTo>
                      <a:pt x="2716" y="-417"/>
                      <a:pt x="749" y="623"/>
                      <a:pt x="182" y="2466"/>
                    </a:cubicBezTo>
                    <a:cubicBezTo>
                      <a:pt x="162" y="2517"/>
                      <a:pt x="141" y="2579"/>
                      <a:pt x="131" y="2631"/>
                    </a:cubicBezTo>
                    <a:lnTo>
                      <a:pt x="131" y="2631"/>
                    </a:lnTo>
                    <a:cubicBezTo>
                      <a:pt x="-394" y="4536"/>
                      <a:pt x="708" y="6513"/>
                      <a:pt x="2602" y="7058"/>
                    </a:cubicBezTo>
                    <a:lnTo>
                      <a:pt x="2602" y="7058"/>
                    </a:lnTo>
                    <a:cubicBezTo>
                      <a:pt x="11242" y="10240"/>
                      <a:pt x="17873" y="17294"/>
                      <a:pt x="20520" y="26109"/>
                    </a:cubicBezTo>
                    <a:cubicBezTo>
                      <a:pt x="20932" y="27200"/>
                      <a:pt x="21858" y="28004"/>
                      <a:pt x="22991" y="282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D18C92BD-382E-2B67-5F48-700A6557BEBC}"/>
                  </a:ext>
                </a:extLst>
              </p:cNvPr>
              <p:cNvSpPr/>
              <p:nvPr/>
            </p:nvSpPr>
            <p:spPr>
              <a:xfrm>
                <a:off x="7053068" y="2824888"/>
                <a:ext cx="38512" cy="26184"/>
              </a:xfrm>
              <a:custGeom>
                <a:avLst/>
                <a:gdLst>
                  <a:gd name="connsiteX0" fmla="*/ 0 w 38512"/>
                  <a:gd name="connsiteY0" fmla="*/ 0 h 26184"/>
                  <a:gd name="connsiteX1" fmla="*/ 38512 w 38512"/>
                  <a:gd name="connsiteY1" fmla="*/ 26156 h 26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512" h="26184">
                    <a:moveTo>
                      <a:pt x="0" y="0"/>
                    </a:moveTo>
                    <a:cubicBezTo>
                      <a:pt x="0" y="0"/>
                      <a:pt x="12666" y="27185"/>
                      <a:pt x="38512" y="26156"/>
                    </a:cubicBezTo>
                  </a:path>
                </a:pathLst>
              </a:custGeom>
              <a:noFill/>
              <a:ln w="5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E9E2BA6-F477-34B9-EF08-ED386D285D7B}"/>
                  </a:ext>
                </a:extLst>
              </p:cNvPr>
              <p:cNvSpPr/>
              <p:nvPr/>
            </p:nvSpPr>
            <p:spPr>
              <a:xfrm>
                <a:off x="6910134" y="2632430"/>
                <a:ext cx="111115" cy="236016"/>
              </a:xfrm>
              <a:custGeom>
                <a:avLst/>
                <a:gdLst>
                  <a:gd name="connsiteX0" fmla="*/ 110086 w 111115"/>
                  <a:gd name="connsiteY0" fmla="*/ 0 h 236016"/>
                  <a:gd name="connsiteX1" fmla="*/ 111115 w 111115"/>
                  <a:gd name="connsiteY1" fmla="*/ 33570 h 236016"/>
                  <a:gd name="connsiteX2" fmla="*/ 95772 w 111115"/>
                  <a:gd name="connsiteY2" fmla="*/ 63535 h 236016"/>
                  <a:gd name="connsiteX3" fmla="*/ 60967 w 111115"/>
                  <a:gd name="connsiteY3" fmla="*/ 149416 h 236016"/>
                  <a:gd name="connsiteX4" fmla="*/ 50670 w 111115"/>
                  <a:gd name="connsiteY4" fmla="*/ 139118 h 236016"/>
                  <a:gd name="connsiteX5" fmla="*/ 54171 w 111115"/>
                  <a:gd name="connsiteY5" fmla="*/ 236017 h 236016"/>
                  <a:gd name="connsiteX6" fmla="*/ 7009 w 111115"/>
                  <a:gd name="connsiteY6" fmla="*/ 134896 h 236016"/>
                  <a:gd name="connsiteX7" fmla="*/ 7009 w 111115"/>
                  <a:gd name="connsiteY7" fmla="*/ 2780 h 23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115" h="236016">
                    <a:moveTo>
                      <a:pt x="110086" y="0"/>
                    </a:moveTo>
                    <a:lnTo>
                      <a:pt x="111115" y="33570"/>
                    </a:lnTo>
                    <a:cubicBezTo>
                      <a:pt x="98933" y="37987"/>
                      <a:pt x="92240" y="51065"/>
                      <a:pt x="95772" y="63535"/>
                    </a:cubicBezTo>
                    <a:cubicBezTo>
                      <a:pt x="103804" y="92368"/>
                      <a:pt x="83930" y="134175"/>
                      <a:pt x="60967" y="149416"/>
                    </a:cubicBezTo>
                    <a:cubicBezTo>
                      <a:pt x="60967" y="149416"/>
                      <a:pt x="60967" y="137265"/>
                      <a:pt x="50670" y="139118"/>
                    </a:cubicBezTo>
                    <a:cubicBezTo>
                      <a:pt x="40372" y="140972"/>
                      <a:pt x="37180" y="204198"/>
                      <a:pt x="54171" y="236017"/>
                    </a:cubicBezTo>
                    <a:cubicBezTo>
                      <a:pt x="54171" y="236017"/>
                      <a:pt x="17821" y="202550"/>
                      <a:pt x="7009" y="134896"/>
                    </a:cubicBezTo>
                    <a:cubicBezTo>
                      <a:pt x="-3289" y="72391"/>
                      <a:pt x="-1332" y="32746"/>
                      <a:pt x="7009" y="2780"/>
                    </a:cubicBezTo>
                    <a:close/>
                  </a:path>
                </a:pathLst>
              </a:custGeom>
              <a:solidFill>
                <a:srgbClr val="B9796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B606BDD8-C53F-C02B-8B46-97180F4421AC}"/>
                  </a:ext>
                </a:extLst>
              </p:cNvPr>
              <p:cNvSpPr/>
              <p:nvPr/>
            </p:nvSpPr>
            <p:spPr>
              <a:xfrm>
                <a:off x="6910134" y="2632430"/>
                <a:ext cx="111115" cy="236016"/>
              </a:xfrm>
              <a:custGeom>
                <a:avLst/>
                <a:gdLst>
                  <a:gd name="connsiteX0" fmla="*/ 110086 w 111115"/>
                  <a:gd name="connsiteY0" fmla="*/ 0 h 236016"/>
                  <a:gd name="connsiteX1" fmla="*/ 111115 w 111115"/>
                  <a:gd name="connsiteY1" fmla="*/ 33570 h 236016"/>
                  <a:gd name="connsiteX2" fmla="*/ 95772 w 111115"/>
                  <a:gd name="connsiteY2" fmla="*/ 63535 h 236016"/>
                  <a:gd name="connsiteX3" fmla="*/ 60967 w 111115"/>
                  <a:gd name="connsiteY3" fmla="*/ 149416 h 236016"/>
                  <a:gd name="connsiteX4" fmla="*/ 50670 w 111115"/>
                  <a:gd name="connsiteY4" fmla="*/ 139118 h 236016"/>
                  <a:gd name="connsiteX5" fmla="*/ 54171 w 111115"/>
                  <a:gd name="connsiteY5" fmla="*/ 236017 h 236016"/>
                  <a:gd name="connsiteX6" fmla="*/ 7009 w 111115"/>
                  <a:gd name="connsiteY6" fmla="*/ 134896 h 236016"/>
                  <a:gd name="connsiteX7" fmla="*/ 7009 w 111115"/>
                  <a:gd name="connsiteY7" fmla="*/ 2780 h 23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115" h="236016">
                    <a:moveTo>
                      <a:pt x="110086" y="0"/>
                    </a:moveTo>
                    <a:lnTo>
                      <a:pt x="111115" y="33570"/>
                    </a:lnTo>
                    <a:cubicBezTo>
                      <a:pt x="98933" y="37987"/>
                      <a:pt x="92240" y="51065"/>
                      <a:pt x="95772" y="63535"/>
                    </a:cubicBezTo>
                    <a:cubicBezTo>
                      <a:pt x="103804" y="92368"/>
                      <a:pt x="83930" y="134175"/>
                      <a:pt x="60967" y="149416"/>
                    </a:cubicBezTo>
                    <a:cubicBezTo>
                      <a:pt x="60967" y="149416"/>
                      <a:pt x="60967" y="137265"/>
                      <a:pt x="50670" y="139118"/>
                    </a:cubicBezTo>
                    <a:cubicBezTo>
                      <a:pt x="40372" y="140972"/>
                      <a:pt x="37180" y="204198"/>
                      <a:pt x="54171" y="236017"/>
                    </a:cubicBezTo>
                    <a:cubicBezTo>
                      <a:pt x="54171" y="236017"/>
                      <a:pt x="17821" y="202550"/>
                      <a:pt x="7009" y="134896"/>
                    </a:cubicBezTo>
                    <a:cubicBezTo>
                      <a:pt x="-3289" y="72391"/>
                      <a:pt x="-1332" y="32746"/>
                      <a:pt x="7009" y="2780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6D111B79-DCEA-72FD-4B78-835318A98541}"/>
                  </a:ext>
                </a:extLst>
              </p:cNvPr>
              <p:cNvSpPr/>
              <p:nvPr/>
            </p:nvSpPr>
            <p:spPr>
              <a:xfrm>
                <a:off x="6883144" y="2543199"/>
                <a:ext cx="307567" cy="140305"/>
              </a:xfrm>
              <a:custGeom>
                <a:avLst/>
                <a:gdLst>
                  <a:gd name="connsiteX0" fmla="*/ 28232 w 307567"/>
                  <a:gd name="connsiteY0" fmla="*/ 129493 h 140305"/>
                  <a:gd name="connsiteX1" fmla="*/ 138105 w 307567"/>
                  <a:gd name="connsiteY1" fmla="*/ 122800 h 140305"/>
                  <a:gd name="connsiteX2" fmla="*/ 285976 w 307567"/>
                  <a:gd name="connsiteY2" fmla="*/ 140305 h 140305"/>
                  <a:gd name="connsiteX3" fmla="*/ 307497 w 307567"/>
                  <a:gd name="connsiteY3" fmla="*/ 88818 h 140305"/>
                  <a:gd name="connsiteX4" fmla="*/ 263013 w 307567"/>
                  <a:gd name="connsiteY4" fmla="*/ 53910 h 140305"/>
                  <a:gd name="connsiteX5" fmla="*/ 223059 w 307567"/>
                  <a:gd name="connsiteY5" fmla="*/ 10043 h 140305"/>
                  <a:gd name="connsiteX6" fmla="*/ 167967 w 307567"/>
                  <a:gd name="connsiteY6" fmla="*/ 25386 h 140305"/>
                  <a:gd name="connsiteX7" fmla="*/ 93723 w 307567"/>
                  <a:gd name="connsiteY7" fmla="*/ 1702 h 140305"/>
                  <a:gd name="connsiteX8" fmla="*/ 45840 w 307567"/>
                  <a:gd name="connsiteY8" fmla="*/ 59986 h 140305"/>
                  <a:gd name="connsiteX9" fmla="*/ 17 w 307567"/>
                  <a:gd name="connsiteY9" fmla="*/ 88818 h 140305"/>
                  <a:gd name="connsiteX10" fmla="*/ 28232 w 307567"/>
                  <a:gd name="connsiteY10" fmla="*/ 129493 h 140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7567" h="140305">
                    <a:moveTo>
                      <a:pt x="28232" y="129493"/>
                    </a:moveTo>
                    <a:cubicBezTo>
                      <a:pt x="64983" y="133087"/>
                      <a:pt x="102064" y="130832"/>
                      <a:pt x="138105" y="122800"/>
                    </a:cubicBezTo>
                    <a:cubicBezTo>
                      <a:pt x="241800" y="102205"/>
                      <a:pt x="285976" y="140305"/>
                      <a:pt x="285976" y="140305"/>
                    </a:cubicBezTo>
                    <a:cubicBezTo>
                      <a:pt x="300505" y="127238"/>
                      <a:pt x="308404" y="108342"/>
                      <a:pt x="307497" y="88818"/>
                    </a:cubicBezTo>
                    <a:cubicBezTo>
                      <a:pt x="304511" y="58956"/>
                      <a:pt x="263013" y="53910"/>
                      <a:pt x="263013" y="53910"/>
                    </a:cubicBezTo>
                    <a:cubicBezTo>
                      <a:pt x="263013" y="53910"/>
                      <a:pt x="250553" y="20238"/>
                      <a:pt x="223059" y="10043"/>
                    </a:cubicBezTo>
                    <a:cubicBezTo>
                      <a:pt x="195565" y="-151"/>
                      <a:pt x="167967" y="25386"/>
                      <a:pt x="167967" y="25386"/>
                    </a:cubicBezTo>
                    <a:cubicBezTo>
                      <a:pt x="167967" y="25386"/>
                      <a:pt x="133677" y="-7771"/>
                      <a:pt x="93723" y="1702"/>
                    </a:cubicBezTo>
                    <a:cubicBezTo>
                      <a:pt x="66003" y="7386"/>
                      <a:pt x="46036" y="31688"/>
                      <a:pt x="45840" y="59986"/>
                    </a:cubicBezTo>
                    <a:cubicBezTo>
                      <a:pt x="45840" y="59986"/>
                      <a:pt x="-1013" y="64723"/>
                      <a:pt x="17" y="88818"/>
                    </a:cubicBezTo>
                    <a:cubicBezTo>
                      <a:pt x="1046" y="112914"/>
                      <a:pt x="28232" y="129493"/>
                      <a:pt x="28232" y="1294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474EA1E4-F894-D23D-8F9B-389BA04D799F}"/>
                  </a:ext>
                </a:extLst>
              </p:cNvPr>
              <p:cNvSpPr/>
              <p:nvPr/>
            </p:nvSpPr>
            <p:spPr>
              <a:xfrm>
                <a:off x="7037004" y="2721193"/>
                <a:ext cx="67345" cy="77642"/>
              </a:xfrm>
              <a:custGeom>
                <a:avLst/>
                <a:gdLst>
                  <a:gd name="connsiteX0" fmla="*/ 67345 w 67345"/>
                  <a:gd name="connsiteY0" fmla="*/ 38821 h 77642"/>
                  <a:gd name="connsiteX1" fmla="*/ 33673 w 67345"/>
                  <a:gd name="connsiteY1" fmla="*/ 77642 h 77642"/>
                  <a:gd name="connsiteX2" fmla="*/ 0 w 67345"/>
                  <a:gd name="connsiteY2" fmla="*/ 38821 h 77642"/>
                  <a:gd name="connsiteX3" fmla="*/ 33673 w 67345"/>
                  <a:gd name="connsiteY3" fmla="*/ 0 h 77642"/>
                  <a:gd name="connsiteX4" fmla="*/ 67345 w 67345"/>
                  <a:gd name="connsiteY4" fmla="*/ 38821 h 7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345" h="77642">
                    <a:moveTo>
                      <a:pt x="67345" y="38821"/>
                    </a:moveTo>
                    <a:cubicBezTo>
                      <a:pt x="67345" y="60262"/>
                      <a:pt x="52269" y="77642"/>
                      <a:pt x="33673" y="77642"/>
                    </a:cubicBezTo>
                    <a:cubicBezTo>
                      <a:pt x="15076" y="77642"/>
                      <a:pt x="0" y="60262"/>
                      <a:pt x="0" y="38821"/>
                    </a:cubicBezTo>
                    <a:cubicBezTo>
                      <a:pt x="0" y="17381"/>
                      <a:pt x="15076" y="0"/>
                      <a:pt x="33673" y="0"/>
                    </a:cubicBezTo>
                    <a:cubicBezTo>
                      <a:pt x="52269" y="0"/>
                      <a:pt x="67345" y="17381"/>
                      <a:pt x="67345" y="38821"/>
                    </a:cubicBezTo>
                    <a:close/>
                  </a:path>
                </a:pathLst>
              </a:custGeom>
              <a:noFill/>
              <a:ln w="5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59BE778-1114-A2BD-10A6-AD4B8D436080}"/>
                  </a:ext>
                </a:extLst>
              </p:cNvPr>
              <p:cNvSpPr/>
              <p:nvPr/>
            </p:nvSpPr>
            <p:spPr>
              <a:xfrm>
                <a:off x="7121372" y="2726960"/>
                <a:ext cx="67700" cy="67964"/>
              </a:xfrm>
              <a:custGeom>
                <a:avLst/>
                <a:gdLst>
                  <a:gd name="connsiteX0" fmla="*/ 67622 w 67700"/>
                  <a:gd name="connsiteY0" fmla="*/ 38821 h 67964"/>
                  <a:gd name="connsiteX1" fmla="*/ 29151 w 67700"/>
                  <a:gd name="connsiteY1" fmla="*/ 67613 h 67964"/>
                  <a:gd name="connsiteX2" fmla="*/ 349 w 67700"/>
                  <a:gd name="connsiteY2" fmla="*/ 29142 h 67964"/>
                  <a:gd name="connsiteX3" fmla="*/ 33950 w 67700"/>
                  <a:gd name="connsiteY3" fmla="*/ 0 h 67964"/>
                  <a:gd name="connsiteX4" fmla="*/ 67622 w 67700"/>
                  <a:gd name="connsiteY4" fmla="*/ 38821 h 67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700" h="67964">
                    <a:moveTo>
                      <a:pt x="67622" y="38821"/>
                    </a:moveTo>
                    <a:cubicBezTo>
                      <a:pt x="64945" y="57398"/>
                      <a:pt x="47728" y="70290"/>
                      <a:pt x="29151" y="67613"/>
                    </a:cubicBezTo>
                    <a:cubicBezTo>
                      <a:pt x="10575" y="64946"/>
                      <a:pt x="-2318" y="47718"/>
                      <a:pt x="349" y="29142"/>
                    </a:cubicBezTo>
                    <a:cubicBezTo>
                      <a:pt x="2759" y="12429"/>
                      <a:pt x="17062" y="21"/>
                      <a:pt x="33950" y="0"/>
                    </a:cubicBezTo>
                    <a:cubicBezTo>
                      <a:pt x="53906" y="1534"/>
                      <a:pt x="68920" y="18844"/>
                      <a:pt x="67622" y="38821"/>
                    </a:cubicBezTo>
                    <a:close/>
                  </a:path>
                </a:pathLst>
              </a:custGeom>
              <a:noFill/>
              <a:ln w="5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1301079-C323-B552-7EFE-1340F367ACE4}"/>
                  </a:ext>
                </a:extLst>
              </p:cNvPr>
              <p:cNvSpPr/>
              <p:nvPr/>
            </p:nvSpPr>
            <p:spPr>
              <a:xfrm>
                <a:off x="7104246" y="2761937"/>
                <a:ext cx="17402" cy="3843"/>
              </a:xfrm>
              <a:custGeom>
                <a:avLst/>
                <a:gdLst>
                  <a:gd name="connsiteX0" fmla="*/ 0 w 17402"/>
                  <a:gd name="connsiteY0" fmla="*/ 2711 h 3843"/>
                  <a:gd name="connsiteX1" fmla="*/ 17403 w 17402"/>
                  <a:gd name="connsiteY1" fmla="*/ 3844 h 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02" h="3843">
                    <a:moveTo>
                      <a:pt x="0" y="2711"/>
                    </a:moveTo>
                    <a:cubicBezTo>
                      <a:pt x="0" y="2711"/>
                      <a:pt x="10915" y="-4085"/>
                      <a:pt x="17403" y="3844"/>
                    </a:cubicBezTo>
                  </a:path>
                </a:pathLst>
              </a:custGeom>
              <a:noFill/>
              <a:ln w="5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F9A9B1D-F87C-167E-ACF8-F55F660C0A94}"/>
                  </a:ext>
                </a:extLst>
              </p:cNvPr>
              <p:cNvSpPr/>
              <p:nvPr/>
            </p:nvSpPr>
            <p:spPr>
              <a:xfrm>
                <a:off x="6953698" y="2751843"/>
                <a:ext cx="83306" cy="8171"/>
              </a:xfrm>
              <a:custGeom>
                <a:avLst/>
                <a:gdLst>
                  <a:gd name="connsiteX0" fmla="*/ 83306 w 83306"/>
                  <a:gd name="connsiteY0" fmla="*/ 8171 h 8171"/>
                  <a:gd name="connsiteX1" fmla="*/ 24302 w 83306"/>
                  <a:gd name="connsiteY1" fmla="*/ 243 h 8171"/>
                  <a:gd name="connsiteX2" fmla="*/ 2574 w 83306"/>
                  <a:gd name="connsiteY2" fmla="*/ 6112 h 8171"/>
                  <a:gd name="connsiteX3" fmla="*/ 0 w 83306"/>
                  <a:gd name="connsiteY3" fmla="*/ 8171 h 8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306" h="8171">
                    <a:moveTo>
                      <a:pt x="83306" y="8171"/>
                    </a:moveTo>
                    <a:lnTo>
                      <a:pt x="24302" y="243"/>
                    </a:lnTo>
                    <a:cubicBezTo>
                      <a:pt x="16569" y="-756"/>
                      <a:pt x="8753" y="1355"/>
                      <a:pt x="2574" y="6112"/>
                    </a:cubicBezTo>
                    <a:lnTo>
                      <a:pt x="0" y="8171"/>
                    </a:lnTo>
                  </a:path>
                </a:pathLst>
              </a:custGeom>
              <a:noFill/>
              <a:ln w="5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4235D91-8297-81B3-ABDD-530E9362F47F}"/>
                  </a:ext>
                </a:extLst>
              </p:cNvPr>
              <p:cNvSpPr/>
              <p:nvPr/>
            </p:nvSpPr>
            <p:spPr>
              <a:xfrm>
                <a:off x="6908448" y="2730133"/>
                <a:ext cx="74604" cy="89216"/>
              </a:xfrm>
              <a:custGeom>
                <a:avLst/>
                <a:gdLst>
                  <a:gd name="connsiteX0" fmla="*/ 2310 w 74604"/>
                  <a:gd name="connsiteY0" fmla="*/ 44091 h 89216"/>
                  <a:gd name="connsiteX1" fmla="*/ 38042 w 74604"/>
                  <a:gd name="connsiteY1" fmla="*/ 85899 h 89216"/>
                  <a:gd name="connsiteX2" fmla="*/ 74392 w 74604"/>
                  <a:gd name="connsiteY2" fmla="*/ 54389 h 89216"/>
                  <a:gd name="connsiteX3" fmla="*/ 33202 w 74604"/>
                  <a:gd name="connsiteY3" fmla="*/ 19 h 89216"/>
                  <a:gd name="connsiteX4" fmla="*/ 18 w 74604"/>
                  <a:gd name="connsiteY4" fmla="*/ 31055 h 89216"/>
                  <a:gd name="connsiteX5" fmla="*/ 2310 w 74604"/>
                  <a:gd name="connsiteY5" fmla="*/ 44091 h 89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604" h="89216">
                    <a:moveTo>
                      <a:pt x="2310" y="44091"/>
                    </a:moveTo>
                    <a:cubicBezTo>
                      <a:pt x="8231" y="62205"/>
                      <a:pt x="21072" y="77229"/>
                      <a:pt x="38042" y="85899"/>
                    </a:cubicBezTo>
                    <a:cubicBezTo>
                      <a:pt x="60594" y="97123"/>
                      <a:pt x="76658" y="78176"/>
                      <a:pt x="74392" y="54389"/>
                    </a:cubicBezTo>
                    <a:cubicBezTo>
                      <a:pt x="72333" y="33176"/>
                      <a:pt x="58225" y="1254"/>
                      <a:pt x="33202" y="19"/>
                    </a:cubicBezTo>
                    <a:cubicBezTo>
                      <a:pt x="15470" y="-579"/>
                      <a:pt x="611" y="13323"/>
                      <a:pt x="18" y="31055"/>
                    </a:cubicBezTo>
                    <a:cubicBezTo>
                      <a:pt x="-131" y="35514"/>
                      <a:pt x="649" y="39952"/>
                      <a:pt x="2310" y="44091"/>
                    </a:cubicBezTo>
                    <a:close/>
                  </a:path>
                </a:pathLst>
              </a:custGeom>
              <a:solidFill>
                <a:srgbClr val="B97964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9BDB72D6-7B03-DFCD-DD86-68C91101D8B3}"/>
                  </a:ext>
                </a:extLst>
              </p:cNvPr>
              <p:cNvSpPr/>
              <p:nvPr/>
            </p:nvSpPr>
            <p:spPr>
              <a:xfrm>
                <a:off x="6534490" y="3087678"/>
                <a:ext cx="174026" cy="240444"/>
              </a:xfrm>
              <a:custGeom>
                <a:avLst/>
                <a:gdLst>
                  <a:gd name="connsiteX0" fmla="*/ 0 w 174026"/>
                  <a:gd name="connsiteY0" fmla="*/ 240444 h 240444"/>
                  <a:gd name="connsiteX1" fmla="*/ 174026 w 174026"/>
                  <a:gd name="connsiteY1" fmla="*/ 33364 h 240444"/>
                  <a:gd name="connsiteX2" fmla="*/ 118832 w 174026"/>
                  <a:gd name="connsiteY2" fmla="*/ 0 h 240444"/>
                  <a:gd name="connsiteX3" fmla="*/ 43867 w 174026"/>
                  <a:gd name="connsiteY3" fmla="*/ 60240 h 240444"/>
                  <a:gd name="connsiteX4" fmla="*/ 37071 w 174026"/>
                  <a:gd name="connsiteY4" fmla="*/ 85263 h 240444"/>
                  <a:gd name="connsiteX5" fmla="*/ 7826 w 174026"/>
                  <a:gd name="connsiteY5" fmla="*/ 205330 h 240444"/>
                  <a:gd name="connsiteX6" fmla="*/ 0 w 174026"/>
                  <a:gd name="connsiteY6" fmla="*/ 240444 h 24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026" h="240444">
                    <a:moveTo>
                      <a:pt x="0" y="240444"/>
                    </a:moveTo>
                    <a:cubicBezTo>
                      <a:pt x="97208" y="200079"/>
                      <a:pt x="174026" y="33364"/>
                      <a:pt x="174026" y="33364"/>
                    </a:cubicBezTo>
                    <a:lnTo>
                      <a:pt x="118832" y="0"/>
                    </a:lnTo>
                    <a:lnTo>
                      <a:pt x="43867" y="60240"/>
                    </a:lnTo>
                    <a:lnTo>
                      <a:pt x="37071" y="85263"/>
                    </a:lnTo>
                    <a:cubicBezTo>
                      <a:pt x="26773" y="123466"/>
                      <a:pt x="17094" y="164141"/>
                      <a:pt x="7826" y="205330"/>
                    </a:cubicBezTo>
                    <a:cubicBezTo>
                      <a:pt x="5149" y="217069"/>
                      <a:pt x="2574" y="228808"/>
                      <a:pt x="0" y="24044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CDE85855-F5DF-EAF8-E4A9-92792E08E17F}"/>
                  </a:ext>
                </a:extLst>
              </p:cNvPr>
              <p:cNvSpPr/>
              <p:nvPr/>
            </p:nvSpPr>
            <p:spPr>
              <a:xfrm>
                <a:off x="7069853" y="3284256"/>
                <a:ext cx="172481" cy="73935"/>
              </a:xfrm>
              <a:custGeom>
                <a:avLst/>
                <a:gdLst>
                  <a:gd name="connsiteX0" fmla="*/ 0 w 172481"/>
                  <a:gd name="connsiteY0" fmla="*/ 61578 h 73935"/>
                  <a:gd name="connsiteX1" fmla="*/ 167642 w 172481"/>
                  <a:gd name="connsiteY1" fmla="*/ 0 h 73935"/>
                  <a:gd name="connsiteX2" fmla="*/ 172482 w 172481"/>
                  <a:gd name="connsiteY2" fmla="*/ 14210 h 73935"/>
                  <a:gd name="connsiteX3" fmla="*/ 4737 w 172481"/>
                  <a:gd name="connsiteY3" fmla="*/ 73935 h 73935"/>
                  <a:gd name="connsiteX4" fmla="*/ 0 w 172481"/>
                  <a:gd name="connsiteY4" fmla="*/ 61578 h 7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481" h="73935">
                    <a:moveTo>
                      <a:pt x="0" y="61578"/>
                    </a:moveTo>
                    <a:lnTo>
                      <a:pt x="167642" y="0"/>
                    </a:lnTo>
                    <a:lnTo>
                      <a:pt x="172482" y="14210"/>
                    </a:lnTo>
                    <a:lnTo>
                      <a:pt x="4737" y="73935"/>
                    </a:lnTo>
                    <a:lnTo>
                      <a:pt x="0" y="61578"/>
                    </a:lnTo>
                    <a:close/>
                  </a:path>
                </a:pathLst>
              </a:custGeom>
              <a:solidFill>
                <a:schemeClr val="accent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3B63436-E7E9-2282-619E-1F867FDA4696}"/>
                  </a:ext>
                </a:extLst>
              </p:cNvPr>
              <p:cNvSpPr/>
              <p:nvPr/>
            </p:nvSpPr>
            <p:spPr>
              <a:xfrm rot="540601">
                <a:off x="6122757" y="3729190"/>
                <a:ext cx="492010" cy="303464"/>
              </a:xfrm>
              <a:custGeom>
                <a:avLst/>
                <a:gdLst>
                  <a:gd name="connsiteX0" fmla="*/ 0 w 492010"/>
                  <a:gd name="connsiteY0" fmla="*/ 0 h 303464"/>
                  <a:gd name="connsiteX1" fmla="*/ 492010 w 492010"/>
                  <a:gd name="connsiteY1" fmla="*/ 0 h 303464"/>
                  <a:gd name="connsiteX2" fmla="*/ 492010 w 492010"/>
                  <a:gd name="connsiteY2" fmla="*/ 303465 h 303464"/>
                  <a:gd name="connsiteX3" fmla="*/ 0 w 492010"/>
                  <a:gd name="connsiteY3" fmla="*/ 303465 h 3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2010" h="303464">
                    <a:moveTo>
                      <a:pt x="0" y="0"/>
                    </a:moveTo>
                    <a:lnTo>
                      <a:pt x="492010" y="0"/>
                    </a:lnTo>
                    <a:lnTo>
                      <a:pt x="492010" y="303465"/>
                    </a:lnTo>
                    <a:lnTo>
                      <a:pt x="0" y="303465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D21EB85-B2AF-E0A6-8442-1F82F0B3C363}"/>
                  </a:ext>
                </a:extLst>
              </p:cNvPr>
              <p:cNvSpPr/>
              <p:nvPr/>
            </p:nvSpPr>
            <p:spPr>
              <a:xfrm>
                <a:off x="6222685" y="3806643"/>
                <a:ext cx="98752" cy="130365"/>
              </a:xfrm>
              <a:custGeom>
                <a:avLst/>
                <a:gdLst>
                  <a:gd name="connsiteX0" fmla="*/ 98752 w 98752"/>
                  <a:gd name="connsiteY0" fmla="*/ 0 h 130365"/>
                  <a:gd name="connsiteX1" fmla="*/ 0 w 98752"/>
                  <a:gd name="connsiteY1" fmla="*/ 51178 h 130365"/>
                  <a:gd name="connsiteX2" fmla="*/ 78054 w 98752"/>
                  <a:gd name="connsiteY2" fmla="*/ 130365 h 13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752" h="130365">
                    <a:moveTo>
                      <a:pt x="98752" y="0"/>
                    </a:moveTo>
                    <a:lnTo>
                      <a:pt x="0" y="51178"/>
                    </a:lnTo>
                    <a:lnTo>
                      <a:pt x="78054" y="130365"/>
                    </a:lnTo>
                  </a:path>
                </a:pathLst>
              </a:custGeom>
              <a:noFill/>
              <a:ln w="20574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14FB1F44-B14E-BE77-D479-DAC14FE3456D}"/>
                  </a:ext>
                </a:extLst>
              </p:cNvPr>
              <p:cNvSpPr/>
              <p:nvPr/>
            </p:nvSpPr>
            <p:spPr>
              <a:xfrm>
                <a:off x="6415761" y="3824870"/>
                <a:ext cx="98649" cy="130365"/>
              </a:xfrm>
              <a:custGeom>
                <a:avLst/>
                <a:gdLst>
                  <a:gd name="connsiteX0" fmla="*/ 0 w 98649"/>
                  <a:gd name="connsiteY0" fmla="*/ 130365 h 130365"/>
                  <a:gd name="connsiteX1" fmla="*/ 98649 w 98649"/>
                  <a:gd name="connsiteY1" fmla="*/ 79187 h 130365"/>
                  <a:gd name="connsiteX2" fmla="*/ 20698 w 98649"/>
                  <a:gd name="connsiteY2" fmla="*/ 0 h 13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649" h="130365">
                    <a:moveTo>
                      <a:pt x="0" y="130365"/>
                    </a:moveTo>
                    <a:lnTo>
                      <a:pt x="98649" y="79187"/>
                    </a:lnTo>
                    <a:lnTo>
                      <a:pt x="20698" y="0"/>
                    </a:lnTo>
                  </a:path>
                </a:pathLst>
              </a:custGeom>
              <a:noFill/>
              <a:ln w="20574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7E1776D-93F4-92A4-DC26-449AA5DBA7F9}"/>
                  </a:ext>
                </a:extLst>
              </p:cNvPr>
              <p:cNvSpPr/>
              <p:nvPr/>
            </p:nvSpPr>
            <p:spPr>
              <a:xfrm>
                <a:off x="6335133" y="3819412"/>
                <a:ext cx="66933" cy="123054"/>
              </a:xfrm>
              <a:custGeom>
                <a:avLst/>
                <a:gdLst>
                  <a:gd name="connsiteX0" fmla="*/ 0 w 66933"/>
                  <a:gd name="connsiteY0" fmla="*/ 123054 h 123054"/>
                  <a:gd name="connsiteX1" fmla="*/ 66933 w 66933"/>
                  <a:gd name="connsiteY1" fmla="*/ 0 h 12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933" h="123054">
                    <a:moveTo>
                      <a:pt x="0" y="123054"/>
                    </a:moveTo>
                    <a:lnTo>
                      <a:pt x="66933" y="0"/>
                    </a:lnTo>
                  </a:path>
                </a:pathLst>
              </a:custGeom>
              <a:ln w="20574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939DB42-CE7F-6277-17E3-52D86DCC4C8C}"/>
                  </a:ext>
                </a:extLst>
              </p:cNvPr>
              <p:cNvSpPr/>
              <p:nvPr/>
            </p:nvSpPr>
            <p:spPr>
              <a:xfrm>
                <a:off x="6427397" y="3130824"/>
                <a:ext cx="107093" cy="137779"/>
              </a:xfrm>
              <a:custGeom>
                <a:avLst/>
                <a:gdLst>
                  <a:gd name="connsiteX0" fmla="*/ 11121 w 107093"/>
                  <a:gd name="connsiteY0" fmla="*/ 0 h 137779"/>
                  <a:gd name="connsiteX1" fmla="*/ 0 w 107093"/>
                  <a:gd name="connsiteY1" fmla="*/ 15137 h 137779"/>
                  <a:gd name="connsiteX2" fmla="*/ 93809 w 107093"/>
                  <a:gd name="connsiteY2" fmla="*/ 137779 h 137779"/>
                  <a:gd name="connsiteX3" fmla="*/ 107093 w 107093"/>
                  <a:gd name="connsiteY3" fmla="*/ 128306 h 137779"/>
                  <a:gd name="connsiteX4" fmla="*/ 11121 w 107093"/>
                  <a:gd name="connsiteY4" fmla="*/ 0 h 13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93" h="137779">
                    <a:moveTo>
                      <a:pt x="11121" y="0"/>
                    </a:moveTo>
                    <a:lnTo>
                      <a:pt x="0" y="15137"/>
                    </a:lnTo>
                    <a:lnTo>
                      <a:pt x="93809" y="137779"/>
                    </a:lnTo>
                    <a:lnTo>
                      <a:pt x="107093" y="128306"/>
                    </a:lnTo>
                    <a:lnTo>
                      <a:pt x="1112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526BAEE1-8F51-17A4-3E88-C50592397DFC}"/>
                  </a:ext>
                </a:extLst>
              </p:cNvPr>
              <p:cNvSpPr/>
              <p:nvPr/>
            </p:nvSpPr>
            <p:spPr>
              <a:xfrm>
                <a:off x="9354539" y="2958446"/>
                <a:ext cx="116669" cy="116772"/>
              </a:xfrm>
              <a:custGeom>
                <a:avLst/>
                <a:gdLst>
                  <a:gd name="connsiteX0" fmla="*/ 0 w 116669"/>
                  <a:gd name="connsiteY0" fmla="*/ 0 h 116772"/>
                  <a:gd name="connsiteX1" fmla="*/ 43661 w 116669"/>
                  <a:gd name="connsiteY1" fmla="*/ 116773 h 116772"/>
                  <a:gd name="connsiteX2" fmla="*/ 116670 w 116669"/>
                  <a:gd name="connsiteY2" fmla="*/ 43661 h 116772"/>
                  <a:gd name="connsiteX3" fmla="*/ 0 w 116669"/>
                  <a:gd name="connsiteY3" fmla="*/ 0 h 116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669" h="116772">
                    <a:moveTo>
                      <a:pt x="0" y="0"/>
                    </a:moveTo>
                    <a:lnTo>
                      <a:pt x="43661" y="116773"/>
                    </a:lnTo>
                    <a:lnTo>
                      <a:pt x="116670" y="436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10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BF6138B-D793-D302-391A-C85C954FA938}"/>
              </a:ext>
            </a:extLst>
          </p:cNvPr>
          <p:cNvGrpSpPr/>
          <p:nvPr/>
        </p:nvGrpSpPr>
        <p:grpSpPr>
          <a:xfrm>
            <a:off x="532031" y="1412875"/>
            <a:ext cx="3858746" cy="2350603"/>
            <a:chOff x="532031" y="1412875"/>
            <a:chExt cx="3858746" cy="2350603"/>
          </a:xfrm>
        </p:grpSpPr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1D3614FA-3627-3916-44CC-79E4959D4D0A}"/>
                </a:ext>
              </a:extLst>
            </p:cNvPr>
            <p:cNvSpPr/>
            <p:nvPr/>
          </p:nvSpPr>
          <p:spPr>
            <a:xfrm>
              <a:off x="532031" y="1412875"/>
              <a:ext cx="3858746" cy="2350603"/>
            </a:xfrm>
            <a:custGeom>
              <a:avLst/>
              <a:gdLst>
                <a:gd name="connsiteX0" fmla="*/ 2940260 w 3858746"/>
                <a:gd name="connsiteY0" fmla="*/ 0 h 2350603"/>
                <a:gd name="connsiteX1" fmla="*/ 3621570 w 3858746"/>
                <a:gd name="connsiteY1" fmla="*/ 0 h 2350603"/>
                <a:gd name="connsiteX2" fmla="*/ 3858746 w 3858746"/>
                <a:gd name="connsiteY2" fmla="*/ 237176 h 2350603"/>
                <a:gd name="connsiteX3" fmla="*/ 3858746 w 3858746"/>
                <a:gd name="connsiteY3" fmla="*/ 440959 h 2350603"/>
                <a:gd name="connsiteX4" fmla="*/ 3799631 w 3858746"/>
                <a:gd name="connsiteY4" fmla="*/ 437974 h 2350603"/>
                <a:gd name="connsiteX5" fmla="*/ 2986971 w 3858746"/>
                <a:gd name="connsiteY5" fmla="*/ 51395 h 2350603"/>
                <a:gd name="connsiteX6" fmla="*/ 237176 w 3858746"/>
                <a:gd name="connsiteY6" fmla="*/ 0 h 2350603"/>
                <a:gd name="connsiteX7" fmla="*/ 2755329 w 3858746"/>
                <a:gd name="connsiteY7" fmla="*/ 0 h 2350603"/>
                <a:gd name="connsiteX8" fmla="*/ 2790235 w 3858746"/>
                <a:gd name="connsiteY8" fmla="*/ 46678 h 2350603"/>
                <a:gd name="connsiteX9" fmla="*/ 3785053 w 3858746"/>
                <a:gd name="connsiteY9" fmla="*/ 579816 h 2350603"/>
                <a:gd name="connsiteX10" fmla="*/ 3858746 w 3858746"/>
                <a:gd name="connsiteY10" fmla="*/ 583538 h 2350603"/>
                <a:gd name="connsiteX11" fmla="*/ 3858746 w 3858746"/>
                <a:gd name="connsiteY11" fmla="*/ 2113427 h 2350603"/>
                <a:gd name="connsiteX12" fmla="*/ 3621570 w 3858746"/>
                <a:gd name="connsiteY12" fmla="*/ 2350603 h 2350603"/>
                <a:gd name="connsiteX13" fmla="*/ 237176 w 3858746"/>
                <a:gd name="connsiteY13" fmla="*/ 2350603 h 2350603"/>
                <a:gd name="connsiteX14" fmla="*/ 0 w 3858746"/>
                <a:gd name="connsiteY14" fmla="*/ 2113427 h 2350603"/>
                <a:gd name="connsiteX15" fmla="*/ 0 w 3858746"/>
                <a:gd name="connsiteY15" fmla="*/ 237176 h 2350603"/>
                <a:gd name="connsiteX16" fmla="*/ 237176 w 3858746"/>
                <a:gd name="connsiteY16" fmla="*/ 0 h 235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58746" h="2350603">
                  <a:moveTo>
                    <a:pt x="2940260" y="0"/>
                  </a:moveTo>
                  <a:lnTo>
                    <a:pt x="3621570" y="0"/>
                  </a:lnTo>
                  <a:cubicBezTo>
                    <a:pt x="3752559" y="0"/>
                    <a:pt x="3858746" y="106187"/>
                    <a:pt x="3858746" y="237176"/>
                  </a:cubicBezTo>
                  <a:lnTo>
                    <a:pt x="3858746" y="440959"/>
                  </a:lnTo>
                  <a:lnTo>
                    <a:pt x="3799631" y="437974"/>
                  </a:lnTo>
                  <a:cubicBezTo>
                    <a:pt x="3483468" y="405865"/>
                    <a:pt x="3199713" y="264137"/>
                    <a:pt x="2986971" y="51395"/>
                  </a:cubicBezTo>
                  <a:close/>
                  <a:moveTo>
                    <a:pt x="237176" y="0"/>
                  </a:moveTo>
                  <a:lnTo>
                    <a:pt x="2755329" y="0"/>
                  </a:lnTo>
                  <a:lnTo>
                    <a:pt x="2790235" y="46678"/>
                  </a:lnTo>
                  <a:cubicBezTo>
                    <a:pt x="3032525" y="340266"/>
                    <a:pt x="3385379" y="539227"/>
                    <a:pt x="3785053" y="579816"/>
                  </a:cubicBezTo>
                  <a:lnTo>
                    <a:pt x="3858746" y="583538"/>
                  </a:lnTo>
                  <a:lnTo>
                    <a:pt x="3858746" y="2113427"/>
                  </a:lnTo>
                  <a:cubicBezTo>
                    <a:pt x="3858746" y="2244416"/>
                    <a:pt x="3752559" y="2350603"/>
                    <a:pt x="3621570" y="2350603"/>
                  </a:cubicBezTo>
                  <a:lnTo>
                    <a:pt x="237176" y="2350603"/>
                  </a:lnTo>
                  <a:cubicBezTo>
                    <a:pt x="106187" y="2350603"/>
                    <a:pt x="0" y="2244416"/>
                    <a:pt x="0" y="2113427"/>
                  </a:cubicBezTo>
                  <a:lnTo>
                    <a:pt x="0" y="237176"/>
                  </a:lnTo>
                  <a:cubicBezTo>
                    <a:pt x="0" y="106187"/>
                    <a:pt x="106187" y="0"/>
                    <a:pt x="237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22C190C9-2B5C-5748-DA35-F8A7ABBB958A}"/>
                </a:ext>
              </a:extLst>
            </p:cNvPr>
            <p:cNvSpPr txBox="1"/>
            <p:nvPr/>
          </p:nvSpPr>
          <p:spPr>
            <a:xfrm>
              <a:off x="636271" y="1566922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bg2"/>
                      </a:gs>
                      <a:gs pos="0">
                        <a:schemeClr val="tx1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工作内容一</a:t>
              </a:r>
            </a:p>
          </p:txBody>
        </p: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C4DFB4C7-1A12-7820-5129-78C770B3AB43}"/>
                </a:ext>
              </a:extLst>
            </p:cNvPr>
            <p:cNvSpPr txBox="1"/>
            <p:nvPr/>
          </p:nvSpPr>
          <p:spPr>
            <a:xfrm>
              <a:off x="636271" y="1898513"/>
              <a:ext cx="3650266" cy="1710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请简要概述本月度</a:t>
              </a:r>
              <a:r>
                <a:rPr lang="en-US" altLang="zh-CN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季度年度工作主要内容及负责项目，从中获得的经验或体会，团队表现情况等，尽量用数据表达取得的成就和业绩。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4C29338-D790-9910-6A52-E258EA5B4224}"/>
              </a:ext>
            </a:extLst>
          </p:cNvPr>
          <p:cNvGrpSpPr/>
          <p:nvPr/>
        </p:nvGrpSpPr>
        <p:grpSpPr>
          <a:xfrm>
            <a:off x="532031" y="4049295"/>
            <a:ext cx="3858746" cy="2350603"/>
            <a:chOff x="532031" y="4049295"/>
            <a:chExt cx="3858746" cy="2350603"/>
          </a:xfrm>
        </p:grpSpPr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D0695F0F-66F1-6847-5902-2A0BB5AA98DC}"/>
                </a:ext>
              </a:extLst>
            </p:cNvPr>
            <p:cNvSpPr/>
            <p:nvPr/>
          </p:nvSpPr>
          <p:spPr>
            <a:xfrm>
              <a:off x="532031" y="4049295"/>
              <a:ext cx="3858746" cy="2350603"/>
            </a:xfrm>
            <a:custGeom>
              <a:avLst/>
              <a:gdLst>
                <a:gd name="connsiteX0" fmla="*/ 2940260 w 3858746"/>
                <a:gd name="connsiteY0" fmla="*/ 0 h 2350603"/>
                <a:gd name="connsiteX1" fmla="*/ 3621570 w 3858746"/>
                <a:gd name="connsiteY1" fmla="*/ 0 h 2350603"/>
                <a:gd name="connsiteX2" fmla="*/ 3858746 w 3858746"/>
                <a:gd name="connsiteY2" fmla="*/ 237176 h 2350603"/>
                <a:gd name="connsiteX3" fmla="*/ 3858746 w 3858746"/>
                <a:gd name="connsiteY3" fmla="*/ 440959 h 2350603"/>
                <a:gd name="connsiteX4" fmla="*/ 3799631 w 3858746"/>
                <a:gd name="connsiteY4" fmla="*/ 437974 h 2350603"/>
                <a:gd name="connsiteX5" fmla="*/ 2986971 w 3858746"/>
                <a:gd name="connsiteY5" fmla="*/ 51395 h 2350603"/>
                <a:gd name="connsiteX6" fmla="*/ 237176 w 3858746"/>
                <a:gd name="connsiteY6" fmla="*/ 0 h 2350603"/>
                <a:gd name="connsiteX7" fmla="*/ 2755329 w 3858746"/>
                <a:gd name="connsiteY7" fmla="*/ 0 h 2350603"/>
                <a:gd name="connsiteX8" fmla="*/ 2790235 w 3858746"/>
                <a:gd name="connsiteY8" fmla="*/ 46678 h 2350603"/>
                <a:gd name="connsiteX9" fmla="*/ 3785053 w 3858746"/>
                <a:gd name="connsiteY9" fmla="*/ 579816 h 2350603"/>
                <a:gd name="connsiteX10" fmla="*/ 3858746 w 3858746"/>
                <a:gd name="connsiteY10" fmla="*/ 583538 h 2350603"/>
                <a:gd name="connsiteX11" fmla="*/ 3858746 w 3858746"/>
                <a:gd name="connsiteY11" fmla="*/ 2113427 h 2350603"/>
                <a:gd name="connsiteX12" fmla="*/ 3621570 w 3858746"/>
                <a:gd name="connsiteY12" fmla="*/ 2350603 h 2350603"/>
                <a:gd name="connsiteX13" fmla="*/ 237176 w 3858746"/>
                <a:gd name="connsiteY13" fmla="*/ 2350603 h 2350603"/>
                <a:gd name="connsiteX14" fmla="*/ 0 w 3858746"/>
                <a:gd name="connsiteY14" fmla="*/ 2113427 h 2350603"/>
                <a:gd name="connsiteX15" fmla="*/ 0 w 3858746"/>
                <a:gd name="connsiteY15" fmla="*/ 237176 h 2350603"/>
                <a:gd name="connsiteX16" fmla="*/ 237176 w 3858746"/>
                <a:gd name="connsiteY16" fmla="*/ 0 h 235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58746" h="2350603">
                  <a:moveTo>
                    <a:pt x="2940260" y="0"/>
                  </a:moveTo>
                  <a:lnTo>
                    <a:pt x="3621570" y="0"/>
                  </a:lnTo>
                  <a:cubicBezTo>
                    <a:pt x="3752559" y="0"/>
                    <a:pt x="3858746" y="106187"/>
                    <a:pt x="3858746" y="237176"/>
                  </a:cubicBezTo>
                  <a:lnTo>
                    <a:pt x="3858746" y="440959"/>
                  </a:lnTo>
                  <a:lnTo>
                    <a:pt x="3799631" y="437974"/>
                  </a:lnTo>
                  <a:cubicBezTo>
                    <a:pt x="3483468" y="405865"/>
                    <a:pt x="3199713" y="264137"/>
                    <a:pt x="2986971" y="51395"/>
                  </a:cubicBezTo>
                  <a:close/>
                  <a:moveTo>
                    <a:pt x="237176" y="0"/>
                  </a:moveTo>
                  <a:lnTo>
                    <a:pt x="2755329" y="0"/>
                  </a:lnTo>
                  <a:lnTo>
                    <a:pt x="2790235" y="46678"/>
                  </a:lnTo>
                  <a:cubicBezTo>
                    <a:pt x="3032525" y="340266"/>
                    <a:pt x="3385379" y="539227"/>
                    <a:pt x="3785053" y="579816"/>
                  </a:cubicBezTo>
                  <a:lnTo>
                    <a:pt x="3858746" y="583538"/>
                  </a:lnTo>
                  <a:lnTo>
                    <a:pt x="3858746" y="2113427"/>
                  </a:lnTo>
                  <a:cubicBezTo>
                    <a:pt x="3858746" y="2244416"/>
                    <a:pt x="3752559" y="2350603"/>
                    <a:pt x="3621570" y="2350603"/>
                  </a:cubicBezTo>
                  <a:lnTo>
                    <a:pt x="237176" y="2350603"/>
                  </a:lnTo>
                  <a:cubicBezTo>
                    <a:pt x="106187" y="2350603"/>
                    <a:pt x="0" y="2244416"/>
                    <a:pt x="0" y="2113427"/>
                  </a:cubicBezTo>
                  <a:lnTo>
                    <a:pt x="0" y="237176"/>
                  </a:lnTo>
                  <a:cubicBezTo>
                    <a:pt x="0" y="106187"/>
                    <a:pt x="106187" y="0"/>
                    <a:pt x="237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889BFAE0-45E3-9090-0180-0F331FC03354}"/>
                </a:ext>
              </a:extLst>
            </p:cNvPr>
            <p:cNvSpPr txBox="1"/>
            <p:nvPr/>
          </p:nvSpPr>
          <p:spPr>
            <a:xfrm>
              <a:off x="636271" y="424911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bg2"/>
                      </a:gs>
                      <a:gs pos="0">
                        <a:schemeClr val="tx1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工作内容三</a:t>
              </a:r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3CB65B26-1031-98CD-F78B-94B84253DCE1}"/>
                </a:ext>
              </a:extLst>
            </p:cNvPr>
            <p:cNvSpPr txBox="1"/>
            <p:nvPr/>
          </p:nvSpPr>
          <p:spPr>
            <a:xfrm>
              <a:off x="636271" y="4580707"/>
              <a:ext cx="3650266" cy="1710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请简要概述本月度</a:t>
              </a:r>
              <a:r>
                <a:rPr lang="en-US" altLang="zh-CN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季度年度工作主要内容及负责项目，从中获得的经验或体会，团队表现情况等，尽量用数据表达取得的成就和业绩。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01FBF92-0FF3-E8F5-2FF4-1D48EFE1EE86}"/>
              </a:ext>
            </a:extLst>
          </p:cNvPr>
          <p:cNvGrpSpPr/>
          <p:nvPr/>
        </p:nvGrpSpPr>
        <p:grpSpPr>
          <a:xfrm>
            <a:off x="7819293" y="1412875"/>
            <a:ext cx="3858746" cy="2350603"/>
            <a:chOff x="7819293" y="1412875"/>
            <a:chExt cx="3858746" cy="2350603"/>
          </a:xfrm>
        </p:grpSpPr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97140067-72C5-31C0-3497-B12B2FFC525B}"/>
                </a:ext>
              </a:extLst>
            </p:cNvPr>
            <p:cNvSpPr/>
            <p:nvPr/>
          </p:nvSpPr>
          <p:spPr>
            <a:xfrm>
              <a:off x="7819293" y="1412875"/>
              <a:ext cx="3858746" cy="2350603"/>
            </a:xfrm>
            <a:custGeom>
              <a:avLst/>
              <a:gdLst>
                <a:gd name="connsiteX0" fmla="*/ 2940260 w 3858746"/>
                <a:gd name="connsiteY0" fmla="*/ 0 h 2350603"/>
                <a:gd name="connsiteX1" fmla="*/ 3621570 w 3858746"/>
                <a:gd name="connsiteY1" fmla="*/ 0 h 2350603"/>
                <a:gd name="connsiteX2" fmla="*/ 3858746 w 3858746"/>
                <a:gd name="connsiteY2" fmla="*/ 237176 h 2350603"/>
                <a:gd name="connsiteX3" fmla="*/ 3858746 w 3858746"/>
                <a:gd name="connsiteY3" fmla="*/ 440959 h 2350603"/>
                <a:gd name="connsiteX4" fmla="*/ 3799631 w 3858746"/>
                <a:gd name="connsiteY4" fmla="*/ 437974 h 2350603"/>
                <a:gd name="connsiteX5" fmla="*/ 2986971 w 3858746"/>
                <a:gd name="connsiteY5" fmla="*/ 51395 h 2350603"/>
                <a:gd name="connsiteX6" fmla="*/ 237176 w 3858746"/>
                <a:gd name="connsiteY6" fmla="*/ 0 h 2350603"/>
                <a:gd name="connsiteX7" fmla="*/ 2755329 w 3858746"/>
                <a:gd name="connsiteY7" fmla="*/ 0 h 2350603"/>
                <a:gd name="connsiteX8" fmla="*/ 2790235 w 3858746"/>
                <a:gd name="connsiteY8" fmla="*/ 46678 h 2350603"/>
                <a:gd name="connsiteX9" fmla="*/ 3785053 w 3858746"/>
                <a:gd name="connsiteY9" fmla="*/ 579816 h 2350603"/>
                <a:gd name="connsiteX10" fmla="*/ 3858746 w 3858746"/>
                <a:gd name="connsiteY10" fmla="*/ 583538 h 2350603"/>
                <a:gd name="connsiteX11" fmla="*/ 3858746 w 3858746"/>
                <a:gd name="connsiteY11" fmla="*/ 2113427 h 2350603"/>
                <a:gd name="connsiteX12" fmla="*/ 3621570 w 3858746"/>
                <a:gd name="connsiteY12" fmla="*/ 2350603 h 2350603"/>
                <a:gd name="connsiteX13" fmla="*/ 237176 w 3858746"/>
                <a:gd name="connsiteY13" fmla="*/ 2350603 h 2350603"/>
                <a:gd name="connsiteX14" fmla="*/ 0 w 3858746"/>
                <a:gd name="connsiteY14" fmla="*/ 2113427 h 2350603"/>
                <a:gd name="connsiteX15" fmla="*/ 0 w 3858746"/>
                <a:gd name="connsiteY15" fmla="*/ 237176 h 2350603"/>
                <a:gd name="connsiteX16" fmla="*/ 237176 w 3858746"/>
                <a:gd name="connsiteY16" fmla="*/ 0 h 235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58746" h="2350603">
                  <a:moveTo>
                    <a:pt x="2940260" y="0"/>
                  </a:moveTo>
                  <a:lnTo>
                    <a:pt x="3621570" y="0"/>
                  </a:lnTo>
                  <a:cubicBezTo>
                    <a:pt x="3752559" y="0"/>
                    <a:pt x="3858746" y="106187"/>
                    <a:pt x="3858746" y="237176"/>
                  </a:cubicBezTo>
                  <a:lnTo>
                    <a:pt x="3858746" y="440959"/>
                  </a:lnTo>
                  <a:lnTo>
                    <a:pt x="3799631" y="437974"/>
                  </a:lnTo>
                  <a:cubicBezTo>
                    <a:pt x="3483468" y="405865"/>
                    <a:pt x="3199713" y="264137"/>
                    <a:pt x="2986971" y="51395"/>
                  </a:cubicBezTo>
                  <a:close/>
                  <a:moveTo>
                    <a:pt x="237176" y="0"/>
                  </a:moveTo>
                  <a:lnTo>
                    <a:pt x="2755329" y="0"/>
                  </a:lnTo>
                  <a:lnTo>
                    <a:pt x="2790235" y="46678"/>
                  </a:lnTo>
                  <a:cubicBezTo>
                    <a:pt x="3032525" y="340266"/>
                    <a:pt x="3385379" y="539227"/>
                    <a:pt x="3785053" y="579816"/>
                  </a:cubicBezTo>
                  <a:lnTo>
                    <a:pt x="3858746" y="583538"/>
                  </a:lnTo>
                  <a:lnTo>
                    <a:pt x="3858746" y="2113427"/>
                  </a:lnTo>
                  <a:cubicBezTo>
                    <a:pt x="3858746" y="2244416"/>
                    <a:pt x="3752559" y="2350603"/>
                    <a:pt x="3621570" y="2350603"/>
                  </a:cubicBezTo>
                  <a:lnTo>
                    <a:pt x="237176" y="2350603"/>
                  </a:lnTo>
                  <a:cubicBezTo>
                    <a:pt x="106187" y="2350603"/>
                    <a:pt x="0" y="2244416"/>
                    <a:pt x="0" y="2113427"/>
                  </a:cubicBezTo>
                  <a:lnTo>
                    <a:pt x="0" y="237176"/>
                  </a:lnTo>
                  <a:cubicBezTo>
                    <a:pt x="0" y="106187"/>
                    <a:pt x="106187" y="0"/>
                    <a:pt x="237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B36ADAE9-D951-873B-22AF-BADE8FA33151}"/>
                </a:ext>
              </a:extLst>
            </p:cNvPr>
            <p:cNvSpPr txBox="1"/>
            <p:nvPr/>
          </p:nvSpPr>
          <p:spPr>
            <a:xfrm>
              <a:off x="7905351" y="1566922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bg2"/>
                      </a:gs>
                      <a:gs pos="0">
                        <a:schemeClr val="tx1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工作内容二</a:t>
              </a:r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35DB6105-5D96-401E-4979-D30C91DB057E}"/>
                </a:ext>
              </a:extLst>
            </p:cNvPr>
            <p:cNvSpPr txBox="1"/>
            <p:nvPr/>
          </p:nvSpPr>
          <p:spPr>
            <a:xfrm>
              <a:off x="7905351" y="1898513"/>
              <a:ext cx="3650266" cy="1710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请简要概述本月度</a:t>
              </a:r>
              <a:r>
                <a:rPr lang="en-US" altLang="zh-CN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季度年度工作主要内容及负责项目，从中获得的经验或体会，团队表现情况等，尽量用数据表达取得的成就和业绩。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11A9B11-B5ED-C40C-1B0A-A482136F9F0D}"/>
              </a:ext>
            </a:extLst>
          </p:cNvPr>
          <p:cNvGrpSpPr/>
          <p:nvPr/>
        </p:nvGrpSpPr>
        <p:grpSpPr>
          <a:xfrm>
            <a:off x="7819293" y="4049295"/>
            <a:ext cx="3858746" cy="2350603"/>
            <a:chOff x="7819293" y="4049295"/>
            <a:chExt cx="3858746" cy="2350603"/>
          </a:xfrm>
        </p:grpSpPr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7407423D-6345-5CC0-E42D-E0D53CBF5E3E}"/>
                </a:ext>
              </a:extLst>
            </p:cNvPr>
            <p:cNvSpPr/>
            <p:nvPr/>
          </p:nvSpPr>
          <p:spPr>
            <a:xfrm>
              <a:off x="7819293" y="4049295"/>
              <a:ext cx="3858746" cy="2350603"/>
            </a:xfrm>
            <a:custGeom>
              <a:avLst/>
              <a:gdLst>
                <a:gd name="connsiteX0" fmla="*/ 2940260 w 3858746"/>
                <a:gd name="connsiteY0" fmla="*/ 0 h 2350603"/>
                <a:gd name="connsiteX1" fmla="*/ 3621570 w 3858746"/>
                <a:gd name="connsiteY1" fmla="*/ 0 h 2350603"/>
                <a:gd name="connsiteX2" fmla="*/ 3858746 w 3858746"/>
                <a:gd name="connsiteY2" fmla="*/ 237176 h 2350603"/>
                <a:gd name="connsiteX3" fmla="*/ 3858746 w 3858746"/>
                <a:gd name="connsiteY3" fmla="*/ 440959 h 2350603"/>
                <a:gd name="connsiteX4" fmla="*/ 3799631 w 3858746"/>
                <a:gd name="connsiteY4" fmla="*/ 437974 h 2350603"/>
                <a:gd name="connsiteX5" fmla="*/ 2986971 w 3858746"/>
                <a:gd name="connsiteY5" fmla="*/ 51395 h 2350603"/>
                <a:gd name="connsiteX6" fmla="*/ 237176 w 3858746"/>
                <a:gd name="connsiteY6" fmla="*/ 0 h 2350603"/>
                <a:gd name="connsiteX7" fmla="*/ 2755329 w 3858746"/>
                <a:gd name="connsiteY7" fmla="*/ 0 h 2350603"/>
                <a:gd name="connsiteX8" fmla="*/ 2790235 w 3858746"/>
                <a:gd name="connsiteY8" fmla="*/ 46678 h 2350603"/>
                <a:gd name="connsiteX9" fmla="*/ 3785053 w 3858746"/>
                <a:gd name="connsiteY9" fmla="*/ 579816 h 2350603"/>
                <a:gd name="connsiteX10" fmla="*/ 3858746 w 3858746"/>
                <a:gd name="connsiteY10" fmla="*/ 583538 h 2350603"/>
                <a:gd name="connsiteX11" fmla="*/ 3858746 w 3858746"/>
                <a:gd name="connsiteY11" fmla="*/ 2113427 h 2350603"/>
                <a:gd name="connsiteX12" fmla="*/ 3621570 w 3858746"/>
                <a:gd name="connsiteY12" fmla="*/ 2350603 h 2350603"/>
                <a:gd name="connsiteX13" fmla="*/ 237176 w 3858746"/>
                <a:gd name="connsiteY13" fmla="*/ 2350603 h 2350603"/>
                <a:gd name="connsiteX14" fmla="*/ 0 w 3858746"/>
                <a:gd name="connsiteY14" fmla="*/ 2113427 h 2350603"/>
                <a:gd name="connsiteX15" fmla="*/ 0 w 3858746"/>
                <a:gd name="connsiteY15" fmla="*/ 237176 h 2350603"/>
                <a:gd name="connsiteX16" fmla="*/ 237176 w 3858746"/>
                <a:gd name="connsiteY16" fmla="*/ 0 h 235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58746" h="2350603">
                  <a:moveTo>
                    <a:pt x="2940260" y="0"/>
                  </a:moveTo>
                  <a:lnTo>
                    <a:pt x="3621570" y="0"/>
                  </a:lnTo>
                  <a:cubicBezTo>
                    <a:pt x="3752559" y="0"/>
                    <a:pt x="3858746" y="106187"/>
                    <a:pt x="3858746" y="237176"/>
                  </a:cubicBezTo>
                  <a:lnTo>
                    <a:pt x="3858746" y="440959"/>
                  </a:lnTo>
                  <a:lnTo>
                    <a:pt x="3799631" y="437974"/>
                  </a:lnTo>
                  <a:cubicBezTo>
                    <a:pt x="3483468" y="405865"/>
                    <a:pt x="3199713" y="264137"/>
                    <a:pt x="2986971" y="51395"/>
                  </a:cubicBezTo>
                  <a:close/>
                  <a:moveTo>
                    <a:pt x="237176" y="0"/>
                  </a:moveTo>
                  <a:lnTo>
                    <a:pt x="2755329" y="0"/>
                  </a:lnTo>
                  <a:lnTo>
                    <a:pt x="2790235" y="46678"/>
                  </a:lnTo>
                  <a:cubicBezTo>
                    <a:pt x="3032525" y="340266"/>
                    <a:pt x="3385379" y="539227"/>
                    <a:pt x="3785053" y="579816"/>
                  </a:cubicBezTo>
                  <a:lnTo>
                    <a:pt x="3858746" y="583538"/>
                  </a:lnTo>
                  <a:lnTo>
                    <a:pt x="3858746" y="2113427"/>
                  </a:lnTo>
                  <a:cubicBezTo>
                    <a:pt x="3858746" y="2244416"/>
                    <a:pt x="3752559" y="2350603"/>
                    <a:pt x="3621570" y="2350603"/>
                  </a:cubicBezTo>
                  <a:lnTo>
                    <a:pt x="237176" y="2350603"/>
                  </a:lnTo>
                  <a:cubicBezTo>
                    <a:pt x="106187" y="2350603"/>
                    <a:pt x="0" y="2244416"/>
                    <a:pt x="0" y="2113427"/>
                  </a:cubicBezTo>
                  <a:lnTo>
                    <a:pt x="0" y="237176"/>
                  </a:lnTo>
                  <a:cubicBezTo>
                    <a:pt x="0" y="106187"/>
                    <a:pt x="106187" y="0"/>
                    <a:pt x="2371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8152287C-B9C5-5105-CE91-4949BB044CBF}"/>
                </a:ext>
              </a:extLst>
            </p:cNvPr>
            <p:cNvSpPr txBox="1"/>
            <p:nvPr/>
          </p:nvSpPr>
          <p:spPr>
            <a:xfrm>
              <a:off x="7905351" y="424911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bg2"/>
                      </a:gs>
                      <a:gs pos="0">
                        <a:schemeClr val="tx1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工作内容四</a:t>
              </a:r>
            </a:p>
          </p:txBody>
        </p: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39CB58BE-B5ED-D2B5-47BF-158DBD2567BE}"/>
                </a:ext>
              </a:extLst>
            </p:cNvPr>
            <p:cNvSpPr txBox="1"/>
            <p:nvPr/>
          </p:nvSpPr>
          <p:spPr>
            <a:xfrm>
              <a:off x="7905351" y="4580707"/>
              <a:ext cx="3650266" cy="1710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请简要概述本月度</a:t>
              </a:r>
              <a:r>
                <a:rPr lang="en-US" altLang="zh-CN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季度年度工作主要内容及负责项目，从中获得的经验或体会，团队表现情况等，尽量用数据表达取得的成就和业绩。</a:t>
              </a:r>
            </a:p>
          </p:txBody>
        </p:sp>
      </p:grpSp>
      <p:sp>
        <p:nvSpPr>
          <p:cNvPr id="367" name="矩形: 圆角 366">
            <a:extLst>
              <a:ext uri="{FF2B5EF4-FFF2-40B4-BE49-F238E27FC236}">
                <a16:creationId xmlns:a16="http://schemas.microsoft.com/office/drawing/2014/main" id="{059F15DD-216D-C005-D300-1C1340F20387}"/>
              </a:ext>
            </a:extLst>
          </p:cNvPr>
          <p:cNvSpPr/>
          <p:nvPr/>
        </p:nvSpPr>
        <p:spPr>
          <a:xfrm>
            <a:off x="4760228" y="756727"/>
            <a:ext cx="2671545" cy="396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2"/>
              </a:gs>
              <a:gs pos="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工作内容概述</a:t>
            </a:r>
            <a:endParaRPr lang="en-US" altLang="zh-CN" dirty="0"/>
          </a:p>
        </p:txBody>
      </p:sp>
      <p:sp>
        <p:nvSpPr>
          <p:cNvPr id="207" name="标题 206">
            <a:extLst>
              <a:ext uri="{FF2B5EF4-FFF2-40B4-BE49-F238E27FC236}">
                <a16:creationId xmlns:a16="http://schemas.microsoft.com/office/drawing/2014/main" id="{EA34F6C6-BCAC-C16F-4778-602AA3D98D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333" y="330469"/>
            <a:ext cx="1107996" cy="341632"/>
          </a:xfrm>
        </p:spPr>
        <p:txBody>
          <a:bodyPr/>
          <a:lstStyle/>
          <a:p>
            <a:r>
              <a:rPr lang="zh-CN" altLang="en-US" dirty="0">
                <a:gradFill>
                  <a:gsLst>
                    <a:gs pos="100000">
                      <a:schemeClr val="bg2"/>
                    </a:gs>
                    <a:gs pos="0">
                      <a:schemeClr val="tx2"/>
                    </a:gs>
                  </a:gsLst>
                  <a:lin ang="2700000" scaled="0"/>
                </a:gradFill>
                <a:latin typeface="+mj-ea"/>
                <a:ea typeface="+mj-ea"/>
              </a:rPr>
              <a:t>工作概述</a:t>
            </a:r>
            <a:endParaRPr lang="zh-CN" altLang="en-US" dirty="0"/>
          </a:p>
        </p:txBody>
      </p:sp>
      <p:sp>
        <p:nvSpPr>
          <p:cNvPr id="208" name="内容占位符 207">
            <a:extLst>
              <a:ext uri="{FF2B5EF4-FFF2-40B4-BE49-F238E27FC236}">
                <a16:creationId xmlns:a16="http://schemas.microsoft.com/office/drawing/2014/main" id="{727BFB9E-509F-8069-1C35-75FB1ADA4B1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3333" y="616058"/>
            <a:ext cx="2055306" cy="341632"/>
          </a:xfrm>
        </p:spPr>
        <p:txBody>
          <a:bodyPr/>
          <a:lstStyle/>
          <a:p>
            <a:r>
              <a:rPr lang="en-US" altLang="zh-CN" dirty="0">
                <a:gradFill>
                  <a:gsLst>
                    <a:gs pos="99000">
                      <a:schemeClr val="accent5"/>
                    </a:gs>
                    <a:gs pos="0">
                      <a:schemeClr val="bg2"/>
                    </a:gs>
                  </a:gsLst>
                  <a:lin ang="2700000" scaled="0"/>
                </a:gradFill>
                <a:latin typeface="+mn-ea"/>
              </a:rPr>
              <a:t>WORK REVIEWS</a:t>
            </a:r>
          </a:p>
        </p:txBody>
      </p:sp>
    </p:spTree>
    <p:extLst>
      <p:ext uri="{BB962C8B-B14F-4D97-AF65-F5344CB8AC3E}">
        <p14:creationId xmlns:p14="http://schemas.microsoft.com/office/powerpoint/2010/main" val="1205927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AC196F96-8685-79BD-49AA-02A55AA7CFBA}"/>
              </a:ext>
            </a:extLst>
          </p:cNvPr>
          <p:cNvSpPr/>
          <p:nvPr/>
        </p:nvSpPr>
        <p:spPr>
          <a:xfrm>
            <a:off x="4760228" y="756727"/>
            <a:ext cx="2671545" cy="396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2"/>
              </a:gs>
              <a:gs pos="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项目情况介绍</a:t>
            </a:r>
            <a:endParaRPr lang="en-US" altLang="zh-CN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3F3A38F-0764-478A-5A9C-58955B433358}"/>
              </a:ext>
            </a:extLst>
          </p:cNvPr>
          <p:cNvGrpSpPr/>
          <p:nvPr/>
        </p:nvGrpSpPr>
        <p:grpSpPr>
          <a:xfrm>
            <a:off x="514360" y="1785834"/>
            <a:ext cx="3529557" cy="4352842"/>
            <a:chOff x="514360" y="1785834"/>
            <a:chExt cx="3529557" cy="435284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391FE60-EA37-5F47-63DD-D471A5187AE8}"/>
                </a:ext>
              </a:extLst>
            </p:cNvPr>
            <p:cNvGrpSpPr/>
            <p:nvPr/>
          </p:nvGrpSpPr>
          <p:grpSpPr>
            <a:xfrm>
              <a:off x="514360" y="2343244"/>
              <a:ext cx="3529557" cy="3795432"/>
              <a:chOff x="514360" y="2343244"/>
              <a:chExt cx="3529557" cy="3795432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0975156A-1020-1218-6191-20D027E563BB}"/>
                  </a:ext>
                </a:extLst>
              </p:cNvPr>
              <p:cNvGrpSpPr/>
              <p:nvPr/>
            </p:nvGrpSpPr>
            <p:grpSpPr>
              <a:xfrm>
                <a:off x="514360" y="2343244"/>
                <a:ext cx="3529557" cy="3795432"/>
                <a:chOff x="514360" y="2343244"/>
                <a:chExt cx="3529557" cy="3795432"/>
              </a:xfrm>
            </p:grpSpPr>
            <p:sp>
              <p:nvSpPr>
                <p:cNvPr id="5" name="矩形: 圆角 4">
                  <a:extLst>
                    <a:ext uri="{FF2B5EF4-FFF2-40B4-BE49-F238E27FC236}">
                      <a16:creationId xmlns:a16="http://schemas.microsoft.com/office/drawing/2014/main" id="{7D169709-0C12-50BD-8102-870520582502}"/>
                    </a:ext>
                  </a:extLst>
                </p:cNvPr>
                <p:cNvSpPr/>
                <p:nvPr/>
              </p:nvSpPr>
              <p:spPr>
                <a:xfrm>
                  <a:off x="514360" y="2343244"/>
                  <a:ext cx="3529557" cy="3795432"/>
                </a:xfrm>
                <a:prstGeom prst="roundRect">
                  <a:avLst>
                    <a:gd name="adj" fmla="val 10069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54000" dist="1270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FA42293F-D880-566A-5B8E-B741C4FCA3DF}"/>
                    </a:ext>
                  </a:extLst>
                </p:cNvPr>
                <p:cNvSpPr/>
                <p:nvPr/>
              </p:nvSpPr>
              <p:spPr>
                <a:xfrm>
                  <a:off x="514360" y="4660722"/>
                  <a:ext cx="1270320" cy="1477954"/>
                </a:xfrm>
                <a:custGeom>
                  <a:avLst/>
                  <a:gdLst>
                    <a:gd name="connsiteX0" fmla="*/ 171681 w 1270320"/>
                    <a:gd name="connsiteY0" fmla="*/ 0 h 1477954"/>
                    <a:gd name="connsiteX1" fmla="*/ 1270320 w 1270320"/>
                    <a:gd name="connsiteY1" fmla="*/ 1098639 h 1477954"/>
                    <a:gd name="connsiteX2" fmla="*/ 1220928 w 1270320"/>
                    <a:gd name="connsiteY2" fmla="*/ 1425341 h 1477954"/>
                    <a:gd name="connsiteX3" fmla="*/ 1201671 w 1270320"/>
                    <a:gd name="connsiteY3" fmla="*/ 1477954 h 1477954"/>
                    <a:gd name="connsiteX4" fmla="*/ 780566 w 1270320"/>
                    <a:gd name="connsiteY4" fmla="*/ 1477954 h 1477954"/>
                    <a:gd name="connsiteX5" fmla="*/ 834476 w 1270320"/>
                    <a:gd name="connsiteY5" fmla="*/ 1378632 h 1477954"/>
                    <a:gd name="connsiteX6" fmla="*/ 891004 w 1270320"/>
                    <a:gd name="connsiteY6" fmla="*/ 1098639 h 1477954"/>
                    <a:gd name="connsiteX7" fmla="*/ 171681 w 1270320"/>
                    <a:gd name="connsiteY7" fmla="*/ 379316 h 1477954"/>
                    <a:gd name="connsiteX8" fmla="*/ 26712 w 1270320"/>
                    <a:gd name="connsiteY8" fmla="*/ 393930 h 1477954"/>
                    <a:gd name="connsiteX9" fmla="*/ 0 w 1270320"/>
                    <a:gd name="connsiteY9" fmla="*/ 402222 h 1477954"/>
                    <a:gd name="connsiteX10" fmla="*/ 0 w 1270320"/>
                    <a:gd name="connsiteY10" fmla="*/ 14730 h 1477954"/>
                    <a:gd name="connsiteX11" fmla="*/ 59352 w 1270320"/>
                    <a:gd name="connsiteY11" fmla="*/ 5672 h 1477954"/>
                    <a:gd name="connsiteX12" fmla="*/ 171681 w 1270320"/>
                    <a:gd name="connsiteY12" fmla="*/ 0 h 1477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70320" h="1477954">
                      <a:moveTo>
                        <a:pt x="171681" y="0"/>
                      </a:moveTo>
                      <a:cubicBezTo>
                        <a:pt x="778443" y="0"/>
                        <a:pt x="1270320" y="491877"/>
                        <a:pt x="1270320" y="1098639"/>
                      </a:cubicBezTo>
                      <a:cubicBezTo>
                        <a:pt x="1270320" y="1212407"/>
                        <a:pt x="1253028" y="1322136"/>
                        <a:pt x="1220928" y="1425341"/>
                      </a:cubicBezTo>
                      <a:lnTo>
                        <a:pt x="1201671" y="1477954"/>
                      </a:lnTo>
                      <a:lnTo>
                        <a:pt x="780566" y="1477954"/>
                      </a:lnTo>
                      <a:lnTo>
                        <a:pt x="834476" y="1378632"/>
                      </a:lnTo>
                      <a:cubicBezTo>
                        <a:pt x="870876" y="1292574"/>
                        <a:pt x="891004" y="1197957"/>
                        <a:pt x="891004" y="1098639"/>
                      </a:cubicBezTo>
                      <a:cubicBezTo>
                        <a:pt x="891004" y="701368"/>
                        <a:pt x="568952" y="379316"/>
                        <a:pt x="171681" y="379316"/>
                      </a:cubicBezTo>
                      <a:cubicBezTo>
                        <a:pt x="122022" y="379316"/>
                        <a:pt x="73539" y="384348"/>
                        <a:pt x="26712" y="393930"/>
                      </a:cubicBezTo>
                      <a:lnTo>
                        <a:pt x="0" y="402222"/>
                      </a:lnTo>
                      <a:lnTo>
                        <a:pt x="0" y="14730"/>
                      </a:lnTo>
                      <a:lnTo>
                        <a:pt x="59352" y="5672"/>
                      </a:lnTo>
                      <a:cubicBezTo>
                        <a:pt x="96285" y="1922"/>
                        <a:pt x="133758" y="0"/>
                        <a:pt x="17168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tx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850DE12-CC63-217C-62E3-06ECAA73CC31}"/>
                  </a:ext>
                </a:extLst>
              </p:cNvPr>
              <p:cNvSpPr txBox="1"/>
              <p:nvPr/>
            </p:nvSpPr>
            <p:spPr>
              <a:xfrm>
                <a:off x="687619" y="2762254"/>
                <a:ext cx="3183038" cy="2957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accent6">
                        <a:alpha val="60000"/>
                      </a:schemeClr>
                    </a:solidFill>
                    <a:latin typeface="+mn-ea"/>
                  </a:rPr>
                  <a:t>请简要叙述项目的目标及完成率，是否已达成，从中总结的经验等。请简要叙述项目的目标及完成率，是否已达成，从中总结的经验等。请简要叙述项目的目标及完成率，是否已达成，从中总结的经验等。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E9ADAE6-811F-C39F-2111-F1335BFA704B}"/>
                </a:ext>
              </a:extLst>
            </p:cNvPr>
            <p:cNvGrpSpPr/>
            <p:nvPr/>
          </p:nvGrpSpPr>
          <p:grpSpPr>
            <a:xfrm>
              <a:off x="805589" y="1785834"/>
              <a:ext cx="1763834" cy="444264"/>
              <a:chOff x="805589" y="1785834"/>
              <a:chExt cx="1763834" cy="444264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D1ADAC-DB8B-71A8-A52B-218222D6C0DC}"/>
                  </a:ext>
                </a:extLst>
              </p:cNvPr>
              <p:cNvSpPr txBox="1"/>
              <p:nvPr/>
            </p:nvSpPr>
            <p:spPr>
              <a:xfrm>
                <a:off x="1230595" y="1839606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100000">
                          <a:schemeClr val="bg2"/>
                        </a:gs>
                        <a:gs pos="0">
                          <a:schemeClr val="tx1"/>
                        </a:gs>
                      </a:gsLst>
                      <a:lin ang="2700000" scaled="0"/>
                    </a:gradFill>
                    <a:latin typeface="+mj-ea"/>
                    <a:ea typeface="+mj-ea"/>
                  </a:rPr>
                  <a:t>项目简介一</a:t>
                </a:r>
              </a:p>
            </p:txBody>
          </p:sp>
          <p:sp>
            <p:nvSpPr>
              <p:cNvPr id="213" name="图形 210">
                <a:extLst>
                  <a:ext uri="{FF2B5EF4-FFF2-40B4-BE49-F238E27FC236}">
                    <a16:creationId xmlns:a16="http://schemas.microsoft.com/office/drawing/2014/main" id="{FE7A24DB-EA8B-5744-DA44-F5EB3B9B06A0}"/>
                  </a:ext>
                </a:extLst>
              </p:cNvPr>
              <p:cNvSpPr/>
              <p:nvPr/>
            </p:nvSpPr>
            <p:spPr>
              <a:xfrm>
                <a:off x="805589" y="1785834"/>
                <a:ext cx="443212" cy="444264"/>
              </a:xfrm>
              <a:custGeom>
                <a:avLst/>
                <a:gdLst>
                  <a:gd name="connsiteX0" fmla="*/ 409972 w 443212"/>
                  <a:gd name="connsiteY0" fmla="*/ 43245 h 444264"/>
                  <a:gd name="connsiteX1" fmla="*/ 343490 w 443212"/>
                  <a:gd name="connsiteY1" fmla="*/ 43245 h 444264"/>
                  <a:gd name="connsiteX2" fmla="*/ 343490 w 443212"/>
                  <a:gd name="connsiteY2" fmla="*/ 22161 h 444264"/>
                  <a:gd name="connsiteX3" fmla="*/ 321329 w 443212"/>
                  <a:gd name="connsiteY3" fmla="*/ 0 h 444264"/>
                  <a:gd name="connsiteX4" fmla="*/ 299169 w 443212"/>
                  <a:gd name="connsiteY4" fmla="*/ 22161 h 444264"/>
                  <a:gd name="connsiteX5" fmla="*/ 299169 w 443212"/>
                  <a:gd name="connsiteY5" fmla="*/ 43245 h 444264"/>
                  <a:gd name="connsiteX6" fmla="*/ 144044 w 443212"/>
                  <a:gd name="connsiteY6" fmla="*/ 43245 h 444264"/>
                  <a:gd name="connsiteX7" fmla="*/ 144044 w 443212"/>
                  <a:gd name="connsiteY7" fmla="*/ 22161 h 444264"/>
                  <a:gd name="connsiteX8" fmla="*/ 121884 w 443212"/>
                  <a:gd name="connsiteY8" fmla="*/ 0 h 444264"/>
                  <a:gd name="connsiteX9" fmla="*/ 99723 w 443212"/>
                  <a:gd name="connsiteY9" fmla="*/ 22161 h 444264"/>
                  <a:gd name="connsiteX10" fmla="*/ 99723 w 443212"/>
                  <a:gd name="connsiteY10" fmla="*/ 43245 h 444264"/>
                  <a:gd name="connsiteX11" fmla="*/ 33241 w 443212"/>
                  <a:gd name="connsiteY11" fmla="*/ 43245 h 444264"/>
                  <a:gd name="connsiteX12" fmla="*/ 0 w 443212"/>
                  <a:gd name="connsiteY12" fmla="*/ 74903 h 444264"/>
                  <a:gd name="connsiteX13" fmla="*/ 0 w 443212"/>
                  <a:gd name="connsiteY13" fmla="*/ 412600 h 444264"/>
                  <a:gd name="connsiteX14" fmla="*/ 33241 w 443212"/>
                  <a:gd name="connsiteY14" fmla="*/ 444258 h 444264"/>
                  <a:gd name="connsiteX15" fmla="*/ 409972 w 443212"/>
                  <a:gd name="connsiteY15" fmla="*/ 444258 h 444264"/>
                  <a:gd name="connsiteX16" fmla="*/ 443213 w 443212"/>
                  <a:gd name="connsiteY16" fmla="*/ 412600 h 444264"/>
                  <a:gd name="connsiteX17" fmla="*/ 443213 w 443212"/>
                  <a:gd name="connsiteY17" fmla="*/ 74903 h 444264"/>
                  <a:gd name="connsiteX18" fmla="*/ 409972 w 443212"/>
                  <a:gd name="connsiteY18" fmla="*/ 43245 h 444264"/>
                  <a:gd name="connsiteX19" fmla="*/ 265928 w 443212"/>
                  <a:gd name="connsiteY19" fmla="*/ 296509 h 444264"/>
                  <a:gd name="connsiteX20" fmla="*/ 88643 w 443212"/>
                  <a:gd name="connsiteY20" fmla="*/ 296509 h 444264"/>
                  <a:gd name="connsiteX21" fmla="*/ 66731 w 443212"/>
                  <a:gd name="connsiteY21" fmla="*/ 276220 h 444264"/>
                  <a:gd name="connsiteX22" fmla="*/ 87021 w 443212"/>
                  <a:gd name="connsiteY22" fmla="*/ 254309 h 444264"/>
                  <a:gd name="connsiteX23" fmla="*/ 88643 w 443212"/>
                  <a:gd name="connsiteY23" fmla="*/ 254309 h 444264"/>
                  <a:gd name="connsiteX24" fmla="*/ 265928 w 443212"/>
                  <a:gd name="connsiteY24" fmla="*/ 254309 h 444264"/>
                  <a:gd name="connsiteX25" fmla="*/ 287839 w 443212"/>
                  <a:gd name="connsiteY25" fmla="*/ 274598 h 444264"/>
                  <a:gd name="connsiteX26" fmla="*/ 267550 w 443212"/>
                  <a:gd name="connsiteY26" fmla="*/ 296509 h 444264"/>
                  <a:gd name="connsiteX27" fmla="*/ 265928 w 443212"/>
                  <a:gd name="connsiteY27" fmla="*/ 296509 h 444264"/>
                  <a:gd name="connsiteX28" fmla="*/ 354570 w 443212"/>
                  <a:gd name="connsiteY28" fmla="*/ 190994 h 444264"/>
                  <a:gd name="connsiteX29" fmla="*/ 88643 w 443212"/>
                  <a:gd name="connsiteY29" fmla="*/ 190994 h 444264"/>
                  <a:gd name="connsiteX30" fmla="*/ 66731 w 443212"/>
                  <a:gd name="connsiteY30" fmla="*/ 170705 h 444264"/>
                  <a:gd name="connsiteX31" fmla="*/ 87021 w 443212"/>
                  <a:gd name="connsiteY31" fmla="*/ 148793 h 444264"/>
                  <a:gd name="connsiteX32" fmla="*/ 88643 w 443212"/>
                  <a:gd name="connsiteY32" fmla="*/ 148793 h 444264"/>
                  <a:gd name="connsiteX33" fmla="*/ 354570 w 443212"/>
                  <a:gd name="connsiteY33" fmla="*/ 148793 h 444264"/>
                  <a:gd name="connsiteX34" fmla="*/ 376488 w 443212"/>
                  <a:gd name="connsiteY34" fmla="*/ 169076 h 444264"/>
                  <a:gd name="connsiteX35" fmla="*/ 356205 w 443212"/>
                  <a:gd name="connsiteY35" fmla="*/ 190994 h 444264"/>
                  <a:gd name="connsiteX36" fmla="*/ 354570 w 443212"/>
                  <a:gd name="connsiteY36" fmla="*/ 190994 h 44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443212" h="444264">
                    <a:moveTo>
                      <a:pt x="409972" y="43245"/>
                    </a:moveTo>
                    <a:lnTo>
                      <a:pt x="343490" y="43245"/>
                    </a:lnTo>
                    <a:lnTo>
                      <a:pt x="343490" y="22161"/>
                    </a:lnTo>
                    <a:cubicBezTo>
                      <a:pt x="343490" y="9922"/>
                      <a:pt x="333568" y="0"/>
                      <a:pt x="321329" y="0"/>
                    </a:cubicBezTo>
                    <a:cubicBezTo>
                      <a:pt x="309091" y="0"/>
                      <a:pt x="299169" y="9922"/>
                      <a:pt x="299169" y="22161"/>
                    </a:cubicBezTo>
                    <a:lnTo>
                      <a:pt x="299169" y="43245"/>
                    </a:lnTo>
                    <a:lnTo>
                      <a:pt x="144044" y="43245"/>
                    </a:lnTo>
                    <a:lnTo>
                      <a:pt x="144044" y="22161"/>
                    </a:lnTo>
                    <a:cubicBezTo>
                      <a:pt x="144044" y="9922"/>
                      <a:pt x="134122" y="0"/>
                      <a:pt x="121884" y="0"/>
                    </a:cubicBezTo>
                    <a:cubicBezTo>
                      <a:pt x="109645" y="0"/>
                      <a:pt x="99723" y="9922"/>
                      <a:pt x="99723" y="22161"/>
                    </a:cubicBezTo>
                    <a:lnTo>
                      <a:pt x="99723" y="43245"/>
                    </a:lnTo>
                    <a:lnTo>
                      <a:pt x="33241" y="43245"/>
                    </a:lnTo>
                    <a:cubicBezTo>
                      <a:pt x="15345" y="42872"/>
                      <a:pt x="501" y="57010"/>
                      <a:pt x="0" y="74903"/>
                    </a:cubicBezTo>
                    <a:lnTo>
                      <a:pt x="0" y="412600"/>
                    </a:lnTo>
                    <a:cubicBezTo>
                      <a:pt x="501" y="430493"/>
                      <a:pt x="15345" y="444630"/>
                      <a:pt x="33241" y="444258"/>
                    </a:cubicBezTo>
                    <a:lnTo>
                      <a:pt x="409972" y="444258"/>
                    </a:lnTo>
                    <a:cubicBezTo>
                      <a:pt x="427868" y="444630"/>
                      <a:pt x="442712" y="430493"/>
                      <a:pt x="443213" y="412600"/>
                    </a:cubicBezTo>
                    <a:lnTo>
                      <a:pt x="443213" y="74903"/>
                    </a:lnTo>
                    <a:cubicBezTo>
                      <a:pt x="442712" y="57010"/>
                      <a:pt x="427868" y="42872"/>
                      <a:pt x="409972" y="43245"/>
                    </a:cubicBezTo>
                    <a:close/>
                    <a:moveTo>
                      <a:pt x="265928" y="296509"/>
                    </a:moveTo>
                    <a:lnTo>
                      <a:pt x="88643" y="296509"/>
                    </a:lnTo>
                    <a:cubicBezTo>
                      <a:pt x="76989" y="296958"/>
                      <a:pt x="67179" y="287874"/>
                      <a:pt x="66731" y="276220"/>
                    </a:cubicBezTo>
                    <a:cubicBezTo>
                      <a:pt x="66283" y="264567"/>
                      <a:pt x="75367" y="254757"/>
                      <a:pt x="87021" y="254309"/>
                    </a:cubicBezTo>
                    <a:cubicBezTo>
                      <a:pt x="87561" y="254288"/>
                      <a:pt x="88102" y="254288"/>
                      <a:pt x="88643" y="254309"/>
                    </a:cubicBezTo>
                    <a:lnTo>
                      <a:pt x="265928" y="254309"/>
                    </a:lnTo>
                    <a:cubicBezTo>
                      <a:pt x="277581" y="253861"/>
                      <a:pt x="287391" y="262944"/>
                      <a:pt x="287839" y="274598"/>
                    </a:cubicBezTo>
                    <a:cubicBezTo>
                      <a:pt x="288287" y="286251"/>
                      <a:pt x="279203" y="296061"/>
                      <a:pt x="267550" y="296509"/>
                    </a:cubicBezTo>
                    <a:cubicBezTo>
                      <a:pt x="267010" y="296530"/>
                      <a:pt x="266468" y="296530"/>
                      <a:pt x="265928" y="296509"/>
                    </a:cubicBezTo>
                    <a:close/>
                    <a:moveTo>
                      <a:pt x="354570" y="190994"/>
                    </a:moveTo>
                    <a:lnTo>
                      <a:pt x="88643" y="190994"/>
                    </a:lnTo>
                    <a:cubicBezTo>
                      <a:pt x="76989" y="191442"/>
                      <a:pt x="67179" y="182358"/>
                      <a:pt x="66731" y="170705"/>
                    </a:cubicBezTo>
                    <a:cubicBezTo>
                      <a:pt x="66283" y="159052"/>
                      <a:pt x="75367" y="149242"/>
                      <a:pt x="87021" y="148793"/>
                    </a:cubicBezTo>
                    <a:cubicBezTo>
                      <a:pt x="87561" y="148773"/>
                      <a:pt x="88102" y="148773"/>
                      <a:pt x="88643" y="148793"/>
                    </a:cubicBezTo>
                    <a:lnTo>
                      <a:pt x="354570" y="148793"/>
                    </a:lnTo>
                    <a:cubicBezTo>
                      <a:pt x="366223" y="148342"/>
                      <a:pt x="376036" y="157423"/>
                      <a:pt x="376488" y="169076"/>
                    </a:cubicBezTo>
                    <a:cubicBezTo>
                      <a:pt x="376939" y="180729"/>
                      <a:pt x="367858" y="190542"/>
                      <a:pt x="356205" y="190994"/>
                    </a:cubicBezTo>
                    <a:cubicBezTo>
                      <a:pt x="355661" y="191015"/>
                      <a:pt x="355115" y="191015"/>
                      <a:pt x="354570" y="19099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2700000" scaled="0"/>
              </a:gra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299156D-8560-849A-85B6-DBF5D68E8E5B}"/>
              </a:ext>
            </a:extLst>
          </p:cNvPr>
          <p:cNvGrpSpPr/>
          <p:nvPr/>
        </p:nvGrpSpPr>
        <p:grpSpPr>
          <a:xfrm>
            <a:off x="4329035" y="1785834"/>
            <a:ext cx="3529557" cy="4352842"/>
            <a:chOff x="4329035" y="1785834"/>
            <a:chExt cx="3529557" cy="435284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7568902-4B42-B655-CD61-F5B826D35D20}"/>
                </a:ext>
              </a:extLst>
            </p:cNvPr>
            <p:cNvGrpSpPr/>
            <p:nvPr/>
          </p:nvGrpSpPr>
          <p:grpSpPr>
            <a:xfrm>
              <a:off x="4329035" y="2343244"/>
              <a:ext cx="3529557" cy="3795432"/>
              <a:chOff x="4329035" y="2343244"/>
              <a:chExt cx="3529557" cy="3795432"/>
            </a:xfrm>
          </p:grpSpPr>
          <p:grpSp>
            <p:nvGrpSpPr>
              <p:cNvPr id="367" name="组合 366">
                <a:extLst>
                  <a:ext uri="{FF2B5EF4-FFF2-40B4-BE49-F238E27FC236}">
                    <a16:creationId xmlns:a16="http://schemas.microsoft.com/office/drawing/2014/main" id="{7341F41C-E238-DA45-B586-315FBB7D6A28}"/>
                  </a:ext>
                </a:extLst>
              </p:cNvPr>
              <p:cNvGrpSpPr/>
              <p:nvPr/>
            </p:nvGrpSpPr>
            <p:grpSpPr>
              <a:xfrm>
                <a:off x="4329035" y="2343244"/>
                <a:ext cx="3529557" cy="3795432"/>
                <a:chOff x="4329035" y="2343244"/>
                <a:chExt cx="3529557" cy="3795432"/>
              </a:xfrm>
            </p:grpSpPr>
            <p:sp>
              <p:nvSpPr>
                <p:cNvPr id="222" name="矩形: 圆角 221">
                  <a:extLst>
                    <a:ext uri="{FF2B5EF4-FFF2-40B4-BE49-F238E27FC236}">
                      <a16:creationId xmlns:a16="http://schemas.microsoft.com/office/drawing/2014/main" id="{F356F599-5212-E825-2796-F2E0FBB3EFA8}"/>
                    </a:ext>
                  </a:extLst>
                </p:cNvPr>
                <p:cNvSpPr/>
                <p:nvPr/>
              </p:nvSpPr>
              <p:spPr>
                <a:xfrm>
                  <a:off x="4329035" y="2343244"/>
                  <a:ext cx="3529557" cy="3795432"/>
                </a:xfrm>
                <a:prstGeom prst="roundRect">
                  <a:avLst>
                    <a:gd name="adj" fmla="val 10069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54000" dist="1270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E99A38FB-8A7F-C292-741A-CB312283A3BE}"/>
                    </a:ext>
                  </a:extLst>
                </p:cNvPr>
                <p:cNvSpPr/>
                <p:nvPr/>
              </p:nvSpPr>
              <p:spPr>
                <a:xfrm>
                  <a:off x="4329035" y="4660722"/>
                  <a:ext cx="1270320" cy="1477954"/>
                </a:xfrm>
                <a:custGeom>
                  <a:avLst/>
                  <a:gdLst>
                    <a:gd name="connsiteX0" fmla="*/ 171681 w 1270320"/>
                    <a:gd name="connsiteY0" fmla="*/ 0 h 1477954"/>
                    <a:gd name="connsiteX1" fmla="*/ 1270320 w 1270320"/>
                    <a:gd name="connsiteY1" fmla="*/ 1098639 h 1477954"/>
                    <a:gd name="connsiteX2" fmla="*/ 1220928 w 1270320"/>
                    <a:gd name="connsiteY2" fmla="*/ 1425341 h 1477954"/>
                    <a:gd name="connsiteX3" fmla="*/ 1201671 w 1270320"/>
                    <a:gd name="connsiteY3" fmla="*/ 1477954 h 1477954"/>
                    <a:gd name="connsiteX4" fmla="*/ 780566 w 1270320"/>
                    <a:gd name="connsiteY4" fmla="*/ 1477954 h 1477954"/>
                    <a:gd name="connsiteX5" fmla="*/ 834476 w 1270320"/>
                    <a:gd name="connsiteY5" fmla="*/ 1378632 h 1477954"/>
                    <a:gd name="connsiteX6" fmla="*/ 891004 w 1270320"/>
                    <a:gd name="connsiteY6" fmla="*/ 1098639 h 1477954"/>
                    <a:gd name="connsiteX7" fmla="*/ 171681 w 1270320"/>
                    <a:gd name="connsiteY7" fmla="*/ 379316 h 1477954"/>
                    <a:gd name="connsiteX8" fmla="*/ 26712 w 1270320"/>
                    <a:gd name="connsiteY8" fmla="*/ 393930 h 1477954"/>
                    <a:gd name="connsiteX9" fmla="*/ 0 w 1270320"/>
                    <a:gd name="connsiteY9" fmla="*/ 402222 h 1477954"/>
                    <a:gd name="connsiteX10" fmla="*/ 0 w 1270320"/>
                    <a:gd name="connsiteY10" fmla="*/ 14730 h 1477954"/>
                    <a:gd name="connsiteX11" fmla="*/ 59352 w 1270320"/>
                    <a:gd name="connsiteY11" fmla="*/ 5672 h 1477954"/>
                    <a:gd name="connsiteX12" fmla="*/ 171681 w 1270320"/>
                    <a:gd name="connsiteY12" fmla="*/ 0 h 1477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70320" h="1477954">
                      <a:moveTo>
                        <a:pt x="171681" y="0"/>
                      </a:moveTo>
                      <a:cubicBezTo>
                        <a:pt x="778443" y="0"/>
                        <a:pt x="1270320" y="491877"/>
                        <a:pt x="1270320" y="1098639"/>
                      </a:cubicBezTo>
                      <a:cubicBezTo>
                        <a:pt x="1270320" y="1212407"/>
                        <a:pt x="1253028" y="1322136"/>
                        <a:pt x="1220928" y="1425341"/>
                      </a:cubicBezTo>
                      <a:lnTo>
                        <a:pt x="1201671" y="1477954"/>
                      </a:lnTo>
                      <a:lnTo>
                        <a:pt x="780566" y="1477954"/>
                      </a:lnTo>
                      <a:lnTo>
                        <a:pt x="834476" y="1378632"/>
                      </a:lnTo>
                      <a:cubicBezTo>
                        <a:pt x="870876" y="1292574"/>
                        <a:pt x="891004" y="1197957"/>
                        <a:pt x="891004" y="1098639"/>
                      </a:cubicBezTo>
                      <a:cubicBezTo>
                        <a:pt x="891004" y="701368"/>
                        <a:pt x="568952" y="379316"/>
                        <a:pt x="171681" y="379316"/>
                      </a:cubicBezTo>
                      <a:cubicBezTo>
                        <a:pt x="122022" y="379316"/>
                        <a:pt x="73539" y="384348"/>
                        <a:pt x="26712" y="393930"/>
                      </a:cubicBezTo>
                      <a:lnTo>
                        <a:pt x="0" y="402222"/>
                      </a:lnTo>
                      <a:lnTo>
                        <a:pt x="0" y="14730"/>
                      </a:lnTo>
                      <a:lnTo>
                        <a:pt x="59352" y="5672"/>
                      </a:lnTo>
                      <a:cubicBezTo>
                        <a:pt x="96285" y="1922"/>
                        <a:pt x="133758" y="0"/>
                        <a:pt x="17168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tx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25" name="文本框 224">
                <a:extLst>
                  <a:ext uri="{FF2B5EF4-FFF2-40B4-BE49-F238E27FC236}">
                    <a16:creationId xmlns:a16="http://schemas.microsoft.com/office/drawing/2014/main" id="{BC4C5283-B4C4-B037-60F8-06224126DE0D}"/>
                  </a:ext>
                </a:extLst>
              </p:cNvPr>
              <p:cNvSpPr txBox="1"/>
              <p:nvPr/>
            </p:nvSpPr>
            <p:spPr>
              <a:xfrm>
                <a:off x="4504481" y="2762253"/>
                <a:ext cx="3183038" cy="2957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accent6">
                        <a:alpha val="60000"/>
                      </a:schemeClr>
                    </a:solidFill>
                    <a:latin typeface="+mn-ea"/>
                  </a:rPr>
                  <a:t>请简要叙述项目的目标及完成率，是否已达成，从中总结的经验等。请简要叙述项目的目标及完成率，是否已达成，从中总结的经验等。请简要叙述项目的目标及完成率，是否已达成，从中总结的经验等。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B15888D-F4B0-D15A-8140-1C5EEC04180C}"/>
                </a:ext>
              </a:extLst>
            </p:cNvPr>
            <p:cNvGrpSpPr/>
            <p:nvPr/>
          </p:nvGrpSpPr>
          <p:grpSpPr>
            <a:xfrm>
              <a:off x="4620264" y="1785834"/>
              <a:ext cx="1763834" cy="444264"/>
              <a:chOff x="4620264" y="1785834"/>
              <a:chExt cx="1763834" cy="444264"/>
            </a:xfrm>
          </p:grpSpPr>
          <p:sp>
            <p:nvSpPr>
              <p:cNvPr id="224" name="文本框 223">
                <a:extLst>
                  <a:ext uri="{FF2B5EF4-FFF2-40B4-BE49-F238E27FC236}">
                    <a16:creationId xmlns:a16="http://schemas.microsoft.com/office/drawing/2014/main" id="{48A80C36-68A5-D3D1-764A-7C63A0FE9CB5}"/>
                  </a:ext>
                </a:extLst>
              </p:cNvPr>
              <p:cNvSpPr txBox="1"/>
              <p:nvPr/>
            </p:nvSpPr>
            <p:spPr>
              <a:xfrm>
                <a:off x="5045270" y="1839606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100000">
                          <a:schemeClr val="bg2"/>
                        </a:gs>
                        <a:gs pos="0">
                          <a:schemeClr val="tx1"/>
                        </a:gs>
                      </a:gsLst>
                      <a:lin ang="2700000" scaled="0"/>
                    </a:gradFill>
                    <a:latin typeface="+mj-ea"/>
                    <a:ea typeface="+mj-ea"/>
                  </a:rPr>
                  <a:t>项目简介二</a:t>
                </a:r>
              </a:p>
            </p:txBody>
          </p:sp>
          <p:sp>
            <p:nvSpPr>
              <p:cNvPr id="226" name="图形 210">
                <a:extLst>
                  <a:ext uri="{FF2B5EF4-FFF2-40B4-BE49-F238E27FC236}">
                    <a16:creationId xmlns:a16="http://schemas.microsoft.com/office/drawing/2014/main" id="{EA1966AB-5838-CDFA-D080-FB444B2F96FE}"/>
                  </a:ext>
                </a:extLst>
              </p:cNvPr>
              <p:cNvSpPr/>
              <p:nvPr/>
            </p:nvSpPr>
            <p:spPr>
              <a:xfrm>
                <a:off x="4620264" y="1785834"/>
                <a:ext cx="443212" cy="444264"/>
              </a:xfrm>
              <a:custGeom>
                <a:avLst/>
                <a:gdLst>
                  <a:gd name="connsiteX0" fmla="*/ 409972 w 443212"/>
                  <a:gd name="connsiteY0" fmla="*/ 43245 h 444264"/>
                  <a:gd name="connsiteX1" fmla="*/ 343490 w 443212"/>
                  <a:gd name="connsiteY1" fmla="*/ 43245 h 444264"/>
                  <a:gd name="connsiteX2" fmla="*/ 343490 w 443212"/>
                  <a:gd name="connsiteY2" fmla="*/ 22161 h 444264"/>
                  <a:gd name="connsiteX3" fmla="*/ 321329 w 443212"/>
                  <a:gd name="connsiteY3" fmla="*/ 0 h 444264"/>
                  <a:gd name="connsiteX4" fmla="*/ 299169 w 443212"/>
                  <a:gd name="connsiteY4" fmla="*/ 22161 h 444264"/>
                  <a:gd name="connsiteX5" fmla="*/ 299169 w 443212"/>
                  <a:gd name="connsiteY5" fmla="*/ 43245 h 444264"/>
                  <a:gd name="connsiteX6" fmla="*/ 144044 w 443212"/>
                  <a:gd name="connsiteY6" fmla="*/ 43245 h 444264"/>
                  <a:gd name="connsiteX7" fmla="*/ 144044 w 443212"/>
                  <a:gd name="connsiteY7" fmla="*/ 22161 h 444264"/>
                  <a:gd name="connsiteX8" fmla="*/ 121884 w 443212"/>
                  <a:gd name="connsiteY8" fmla="*/ 0 h 444264"/>
                  <a:gd name="connsiteX9" fmla="*/ 99723 w 443212"/>
                  <a:gd name="connsiteY9" fmla="*/ 22161 h 444264"/>
                  <a:gd name="connsiteX10" fmla="*/ 99723 w 443212"/>
                  <a:gd name="connsiteY10" fmla="*/ 43245 h 444264"/>
                  <a:gd name="connsiteX11" fmla="*/ 33241 w 443212"/>
                  <a:gd name="connsiteY11" fmla="*/ 43245 h 444264"/>
                  <a:gd name="connsiteX12" fmla="*/ 0 w 443212"/>
                  <a:gd name="connsiteY12" fmla="*/ 74903 h 444264"/>
                  <a:gd name="connsiteX13" fmla="*/ 0 w 443212"/>
                  <a:gd name="connsiteY13" fmla="*/ 412600 h 444264"/>
                  <a:gd name="connsiteX14" fmla="*/ 33241 w 443212"/>
                  <a:gd name="connsiteY14" fmla="*/ 444258 h 444264"/>
                  <a:gd name="connsiteX15" fmla="*/ 409972 w 443212"/>
                  <a:gd name="connsiteY15" fmla="*/ 444258 h 444264"/>
                  <a:gd name="connsiteX16" fmla="*/ 443213 w 443212"/>
                  <a:gd name="connsiteY16" fmla="*/ 412600 h 444264"/>
                  <a:gd name="connsiteX17" fmla="*/ 443213 w 443212"/>
                  <a:gd name="connsiteY17" fmla="*/ 74903 h 444264"/>
                  <a:gd name="connsiteX18" fmla="*/ 409972 w 443212"/>
                  <a:gd name="connsiteY18" fmla="*/ 43245 h 444264"/>
                  <a:gd name="connsiteX19" fmla="*/ 265928 w 443212"/>
                  <a:gd name="connsiteY19" fmla="*/ 296509 h 444264"/>
                  <a:gd name="connsiteX20" fmla="*/ 88643 w 443212"/>
                  <a:gd name="connsiteY20" fmla="*/ 296509 h 444264"/>
                  <a:gd name="connsiteX21" fmla="*/ 66731 w 443212"/>
                  <a:gd name="connsiteY21" fmla="*/ 276220 h 444264"/>
                  <a:gd name="connsiteX22" fmla="*/ 87021 w 443212"/>
                  <a:gd name="connsiteY22" fmla="*/ 254309 h 444264"/>
                  <a:gd name="connsiteX23" fmla="*/ 88643 w 443212"/>
                  <a:gd name="connsiteY23" fmla="*/ 254309 h 444264"/>
                  <a:gd name="connsiteX24" fmla="*/ 265928 w 443212"/>
                  <a:gd name="connsiteY24" fmla="*/ 254309 h 444264"/>
                  <a:gd name="connsiteX25" fmla="*/ 287839 w 443212"/>
                  <a:gd name="connsiteY25" fmla="*/ 274598 h 444264"/>
                  <a:gd name="connsiteX26" fmla="*/ 267550 w 443212"/>
                  <a:gd name="connsiteY26" fmla="*/ 296509 h 444264"/>
                  <a:gd name="connsiteX27" fmla="*/ 265928 w 443212"/>
                  <a:gd name="connsiteY27" fmla="*/ 296509 h 444264"/>
                  <a:gd name="connsiteX28" fmla="*/ 354570 w 443212"/>
                  <a:gd name="connsiteY28" fmla="*/ 190994 h 444264"/>
                  <a:gd name="connsiteX29" fmla="*/ 88643 w 443212"/>
                  <a:gd name="connsiteY29" fmla="*/ 190994 h 444264"/>
                  <a:gd name="connsiteX30" fmla="*/ 66731 w 443212"/>
                  <a:gd name="connsiteY30" fmla="*/ 170705 h 444264"/>
                  <a:gd name="connsiteX31" fmla="*/ 87021 w 443212"/>
                  <a:gd name="connsiteY31" fmla="*/ 148793 h 444264"/>
                  <a:gd name="connsiteX32" fmla="*/ 88643 w 443212"/>
                  <a:gd name="connsiteY32" fmla="*/ 148793 h 444264"/>
                  <a:gd name="connsiteX33" fmla="*/ 354570 w 443212"/>
                  <a:gd name="connsiteY33" fmla="*/ 148793 h 444264"/>
                  <a:gd name="connsiteX34" fmla="*/ 376488 w 443212"/>
                  <a:gd name="connsiteY34" fmla="*/ 169076 h 444264"/>
                  <a:gd name="connsiteX35" fmla="*/ 356205 w 443212"/>
                  <a:gd name="connsiteY35" fmla="*/ 190994 h 444264"/>
                  <a:gd name="connsiteX36" fmla="*/ 354570 w 443212"/>
                  <a:gd name="connsiteY36" fmla="*/ 190994 h 44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443212" h="444264">
                    <a:moveTo>
                      <a:pt x="409972" y="43245"/>
                    </a:moveTo>
                    <a:lnTo>
                      <a:pt x="343490" y="43245"/>
                    </a:lnTo>
                    <a:lnTo>
                      <a:pt x="343490" y="22161"/>
                    </a:lnTo>
                    <a:cubicBezTo>
                      <a:pt x="343490" y="9922"/>
                      <a:pt x="333568" y="0"/>
                      <a:pt x="321329" y="0"/>
                    </a:cubicBezTo>
                    <a:cubicBezTo>
                      <a:pt x="309091" y="0"/>
                      <a:pt x="299169" y="9922"/>
                      <a:pt x="299169" y="22161"/>
                    </a:cubicBezTo>
                    <a:lnTo>
                      <a:pt x="299169" y="43245"/>
                    </a:lnTo>
                    <a:lnTo>
                      <a:pt x="144044" y="43245"/>
                    </a:lnTo>
                    <a:lnTo>
                      <a:pt x="144044" y="22161"/>
                    </a:lnTo>
                    <a:cubicBezTo>
                      <a:pt x="144044" y="9922"/>
                      <a:pt x="134122" y="0"/>
                      <a:pt x="121884" y="0"/>
                    </a:cubicBezTo>
                    <a:cubicBezTo>
                      <a:pt x="109645" y="0"/>
                      <a:pt x="99723" y="9922"/>
                      <a:pt x="99723" y="22161"/>
                    </a:cubicBezTo>
                    <a:lnTo>
                      <a:pt x="99723" y="43245"/>
                    </a:lnTo>
                    <a:lnTo>
                      <a:pt x="33241" y="43245"/>
                    </a:lnTo>
                    <a:cubicBezTo>
                      <a:pt x="15345" y="42872"/>
                      <a:pt x="501" y="57010"/>
                      <a:pt x="0" y="74903"/>
                    </a:cubicBezTo>
                    <a:lnTo>
                      <a:pt x="0" y="412600"/>
                    </a:lnTo>
                    <a:cubicBezTo>
                      <a:pt x="501" y="430493"/>
                      <a:pt x="15345" y="444630"/>
                      <a:pt x="33241" y="444258"/>
                    </a:cubicBezTo>
                    <a:lnTo>
                      <a:pt x="409972" y="444258"/>
                    </a:lnTo>
                    <a:cubicBezTo>
                      <a:pt x="427868" y="444630"/>
                      <a:pt x="442712" y="430493"/>
                      <a:pt x="443213" y="412600"/>
                    </a:cubicBezTo>
                    <a:lnTo>
                      <a:pt x="443213" y="74903"/>
                    </a:lnTo>
                    <a:cubicBezTo>
                      <a:pt x="442712" y="57010"/>
                      <a:pt x="427868" y="42872"/>
                      <a:pt x="409972" y="43245"/>
                    </a:cubicBezTo>
                    <a:close/>
                    <a:moveTo>
                      <a:pt x="265928" y="296509"/>
                    </a:moveTo>
                    <a:lnTo>
                      <a:pt x="88643" y="296509"/>
                    </a:lnTo>
                    <a:cubicBezTo>
                      <a:pt x="76989" y="296958"/>
                      <a:pt x="67179" y="287874"/>
                      <a:pt x="66731" y="276220"/>
                    </a:cubicBezTo>
                    <a:cubicBezTo>
                      <a:pt x="66283" y="264567"/>
                      <a:pt x="75367" y="254757"/>
                      <a:pt x="87021" y="254309"/>
                    </a:cubicBezTo>
                    <a:cubicBezTo>
                      <a:pt x="87561" y="254288"/>
                      <a:pt x="88102" y="254288"/>
                      <a:pt x="88643" y="254309"/>
                    </a:cubicBezTo>
                    <a:lnTo>
                      <a:pt x="265928" y="254309"/>
                    </a:lnTo>
                    <a:cubicBezTo>
                      <a:pt x="277581" y="253861"/>
                      <a:pt x="287391" y="262944"/>
                      <a:pt x="287839" y="274598"/>
                    </a:cubicBezTo>
                    <a:cubicBezTo>
                      <a:pt x="288287" y="286251"/>
                      <a:pt x="279203" y="296061"/>
                      <a:pt x="267550" y="296509"/>
                    </a:cubicBezTo>
                    <a:cubicBezTo>
                      <a:pt x="267010" y="296530"/>
                      <a:pt x="266468" y="296530"/>
                      <a:pt x="265928" y="296509"/>
                    </a:cubicBezTo>
                    <a:close/>
                    <a:moveTo>
                      <a:pt x="354570" y="190994"/>
                    </a:moveTo>
                    <a:lnTo>
                      <a:pt x="88643" y="190994"/>
                    </a:lnTo>
                    <a:cubicBezTo>
                      <a:pt x="76989" y="191442"/>
                      <a:pt x="67179" y="182358"/>
                      <a:pt x="66731" y="170705"/>
                    </a:cubicBezTo>
                    <a:cubicBezTo>
                      <a:pt x="66283" y="159052"/>
                      <a:pt x="75367" y="149242"/>
                      <a:pt x="87021" y="148793"/>
                    </a:cubicBezTo>
                    <a:cubicBezTo>
                      <a:pt x="87561" y="148773"/>
                      <a:pt x="88102" y="148773"/>
                      <a:pt x="88643" y="148793"/>
                    </a:cubicBezTo>
                    <a:lnTo>
                      <a:pt x="354570" y="148793"/>
                    </a:lnTo>
                    <a:cubicBezTo>
                      <a:pt x="366223" y="148342"/>
                      <a:pt x="376036" y="157423"/>
                      <a:pt x="376488" y="169076"/>
                    </a:cubicBezTo>
                    <a:cubicBezTo>
                      <a:pt x="376939" y="180729"/>
                      <a:pt x="367858" y="190542"/>
                      <a:pt x="356205" y="190994"/>
                    </a:cubicBezTo>
                    <a:cubicBezTo>
                      <a:pt x="355661" y="191015"/>
                      <a:pt x="355115" y="191015"/>
                      <a:pt x="354570" y="19099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2700000" scaled="0"/>
              </a:gra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75200DB-F458-D336-1309-6748EEAD3192}"/>
              </a:ext>
            </a:extLst>
          </p:cNvPr>
          <p:cNvGrpSpPr/>
          <p:nvPr/>
        </p:nvGrpSpPr>
        <p:grpSpPr>
          <a:xfrm>
            <a:off x="8143711" y="1785834"/>
            <a:ext cx="3529557" cy="4352842"/>
            <a:chOff x="8143711" y="1785834"/>
            <a:chExt cx="3529557" cy="435284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B330CB6-2CF1-5B02-0C32-0E0AD8B1395F}"/>
                </a:ext>
              </a:extLst>
            </p:cNvPr>
            <p:cNvGrpSpPr/>
            <p:nvPr/>
          </p:nvGrpSpPr>
          <p:grpSpPr>
            <a:xfrm>
              <a:off x="8143711" y="2343244"/>
              <a:ext cx="3529557" cy="3795432"/>
              <a:chOff x="8143711" y="2343244"/>
              <a:chExt cx="3529557" cy="3795432"/>
            </a:xfrm>
          </p:grpSpPr>
          <p:grpSp>
            <p:nvGrpSpPr>
              <p:cNvPr id="237" name="组合 236">
                <a:extLst>
                  <a:ext uri="{FF2B5EF4-FFF2-40B4-BE49-F238E27FC236}">
                    <a16:creationId xmlns:a16="http://schemas.microsoft.com/office/drawing/2014/main" id="{38882D27-EBBB-1189-81E6-0AEB8432FABD}"/>
                  </a:ext>
                </a:extLst>
              </p:cNvPr>
              <p:cNvGrpSpPr/>
              <p:nvPr/>
            </p:nvGrpSpPr>
            <p:grpSpPr>
              <a:xfrm>
                <a:off x="8143711" y="2343244"/>
                <a:ext cx="3529557" cy="3795432"/>
                <a:chOff x="8143711" y="2343244"/>
                <a:chExt cx="3529557" cy="3795432"/>
              </a:xfrm>
            </p:grpSpPr>
            <p:sp>
              <p:nvSpPr>
                <p:cNvPr id="228" name="矩形: 圆角 227">
                  <a:extLst>
                    <a:ext uri="{FF2B5EF4-FFF2-40B4-BE49-F238E27FC236}">
                      <a16:creationId xmlns:a16="http://schemas.microsoft.com/office/drawing/2014/main" id="{5C0F5EB2-C859-3579-EA77-57D2549AF581}"/>
                    </a:ext>
                  </a:extLst>
                </p:cNvPr>
                <p:cNvSpPr/>
                <p:nvPr/>
              </p:nvSpPr>
              <p:spPr>
                <a:xfrm>
                  <a:off x="8143711" y="2343244"/>
                  <a:ext cx="3529557" cy="3795432"/>
                </a:xfrm>
                <a:prstGeom prst="roundRect">
                  <a:avLst>
                    <a:gd name="adj" fmla="val 10069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54000" dist="1270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C69D2AB6-0104-52CF-873C-B2DE24BBD574}"/>
                    </a:ext>
                  </a:extLst>
                </p:cNvPr>
                <p:cNvSpPr/>
                <p:nvPr/>
              </p:nvSpPr>
              <p:spPr>
                <a:xfrm>
                  <a:off x="8143711" y="4660722"/>
                  <a:ext cx="1270320" cy="1477954"/>
                </a:xfrm>
                <a:custGeom>
                  <a:avLst/>
                  <a:gdLst>
                    <a:gd name="connsiteX0" fmla="*/ 171681 w 1270320"/>
                    <a:gd name="connsiteY0" fmla="*/ 0 h 1477954"/>
                    <a:gd name="connsiteX1" fmla="*/ 1270320 w 1270320"/>
                    <a:gd name="connsiteY1" fmla="*/ 1098639 h 1477954"/>
                    <a:gd name="connsiteX2" fmla="*/ 1220928 w 1270320"/>
                    <a:gd name="connsiteY2" fmla="*/ 1425341 h 1477954"/>
                    <a:gd name="connsiteX3" fmla="*/ 1201671 w 1270320"/>
                    <a:gd name="connsiteY3" fmla="*/ 1477954 h 1477954"/>
                    <a:gd name="connsiteX4" fmla="*/ 780566 w 1270320"/>
                    <a:gd name="connsiteY4" fmla="*/ 1477954 h 1477954"/>
                    <a:gd name="connsiteX5" fmla="*/ 834476 w 1270320"/>
                    <a:gd name="connsiteY5" fmla="*/ 1378632 h 1477954"/>
                    <a:gd name="connsiteX6" fmla="*/ 891004 w 1270320"/>
                    <a:gd name="connsiteY6" fmla="*/ 1098639 h 1477954"/>
                    <a:gd name="connsiteX7" fmla="*/ 171681 w 1270320"/>
                    <a:gd name="connsiteY7" fmla="*/ 379316 h 1477954"/>
                    <a:gd name="connsiteX8" fmla="*/ 26712 w 1270320"/>
                    <a:gd name="connsiteY8" fmla="*/ 393930 h 1477954"/>
                    <a:gd name="connsiteX9" fmla="*/ 0 w 1270320"/>
                    <a:gd name="connsiteY9" fmla="*/ 402222 h 1477954"/>
                    <a:gd name="connsiteX10" fmla="*/ 0 w 1270320"/>
                    <a:gd name="connsiteY10" fmla="*/ 14730 h 1477954"/>
                    <a:gd name="connsiteX11" fmla="*/ 59352 w 1270320"/>
                    <a:gd name="connsiteY11" fmla="*/ 5672 h 1477954"/>
                    <a:gd name="connsiteX12" fmla="*/ 171681 w 1270320"/>
                    <a:gd name="connsiteY12" fmla="*/ 0 h 1477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70320" h="1477954">
                      <a:moveTo>
                        <a:pt x="171681" y="0"/>
                      </a:moveTo>
                      <a:cubicBezTo>
                        <a:pt x="778443" y="0"/>
                        <a:pt x="1270320" y="491877"/>
                        <a:pt x="1270320" y="1098639"/>
                      </a:cubicBezTo>
                      <a:cubicBezTo>
                        <a:pt x="1270320" y="1212407"/>
                        <a:pt x="1253028" y="1322136"/>
                        <a:pt x="1220928" y="1425341"/>
                      </a:cubicBezTo>
                      <a:lnTo>
                        <a:pt x="1201671" y="1477954"/>
                      </a:lnTo>
                      <a:lnTo>
                        <a:pt x="780566" y="1477954"/>
                      </a:lnTo>
                      <a:lnTo>
                        <a:pt x="834476" y="1378632"/>
                      </a:lnTo>
                      <a:cubicBezTo>
                        <a:pt x="870876" y="1292574"/>
                        <a:pt x="891004" y="1197957"/>
                        <a:pt x="891004" y="1098639"/>
                      </a:cubicBezTo>
                      <a:cubicBezTo>
                        <a:pt x="891004" y="701368"/>
                        <a:pt x="568952" y="379316"/>
                        <a:pt x="171681" y="379316"/>
                      </a:cubicBezTo>
                      <a:cubicBezTo>
                        <a:pt x="122022" y="379316"/>
                        <a:pt x="73539" y="384348"/>
                        <a:pt x="26712" y="393930"/>
                      </a:cubicBezTo>
                      <a:lnTo>
                        <a:pt x="0" y="402222"/>
                      </a:lnTo>
                      <a:lnTo>
                        <a:pt x="0" y="14730"/>
                      </a:lnTo>
                      <a:lnTo>
                        <a:pt x="59352" y="5672"/>
                      </a:lnTo>
                      <a:cubicBezTo>
                        <a:pt x="96285" y="1922"/>
                        <a:pt x="133758" y="0"/>
                        <a:pt x="171681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tx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35" name="文本框 234">
                <a:extLst>
                  <a:ext uri="{FF2B5EF4-FFF2-40B4-BE49-F238E27FC236}">
                    <a16:creationId xmlns:a16="http://schemas.microsoft.com/office/drawing/2014/main" id="{8940CB1E-51E9-5931-9D4C-D1D947BF8835}"/>
                  </a:ext>
                </a:extLst>
              </p:cNvPr>
              <p:cNvSpPr txBox="1"/>
              <p:nvPr/>
            </p:nvSpPr>
            <p:spPr>
              <a:xfrm>
                <a:off x="8316970" y="2762254"/>
                <a:ext cx="3183038" cy="2957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accent6">
                        <a:alpha val="60000"/>
                      </a:schemeClr>
                    </a:solidFill>
                    <a:latin typeface="+mn-ea"/>
                  </a:rPr>
                  <a:t>请简要叙述项目的目标及完成率，是否已达成，从中总结的经验等。请简要叙述项目的目标及完成率，是否已达成，从中总结的经验等。请简要叙述项目的目标及完成率，是否已达成，从中总结的经验等。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B7549C6-27FA-E651-3DF2-22398B7AE2E2}"/>
                </a:ext>
              </a:extLst>
            </p:cNvPr>
            <p:cNvGrpSpPr/>
            <p:nvPr/>
          </p:nvGrpSpPr>
          <p:grpSpPr>
            <a:xfrm>
              <a:off x="8434940" y="1785834"/>
              <a:ext cx="1768644" cy="444264"/>
              <a:chOff x="8434940" y="1785834"/>
              <a:chExt cx="1768644" cy="444264"/>
            </a:xfrm>
          </p:grpSpPr>
          <p:sp>
            <p:nvSpPr>
              <p:cNvPr id="234" name="文本框 233">
                <a:extLst>
                  <a:ext uri="{FF2B5EF4-FFF2-40B4-BE49-F238E27FC236}">
                    <a16:creationId xmlns:a16="http://schemas.microsoft.com/office/drawing/2014/main" id="{0D0C9DC0-6736-C34E-4C39-71892655E26F}"/>
                  </a:ext>
                </a:extLst>
              </p:cNvPr>
              <p:cNvSpPr txBox="1"/>
              <p:nvPr/>
            </p:nvSpPr>
            <p:spPr>
              <a:xfrm>
                <a:off x="8859946" y="1839606"/>
                <a:ext cx="13436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100000">
                          <a:schemeClr val="bg2"/>
                        </a:gs>
                        <a:gs pos="0">
                          <a:schemeClr val="tx1"/>
                        </a:gs>
                      </a:gsLst>
                      <a:lin ang="2700000" scaled="0"/>
                    </a:gradFill>
                    <a:latin typeface="+mj-ea"/>
                    <a:ea typeface="+mj-ea"/>
                  </a:rPr>
                  <a:t>项目简介三</a:t>
                </a:r>
              </a:p>
            </p:txBody>
          </p:sp>
          <p:sp>
            <p:nvSpPr>
              <p:cNvPr id="236" name="图形 210">
                <a:extLst>
                  <a:ext uri="{FF2B5EF4-FFF2-40B4-BE49-F238E27FC236}">
                    <a16:creationId xmlns:a16="http://schemas.microsoft.com/office/drawing/2014/main" id="{CF6617BF-45DF-C386-84FD-A87E14F15C65}"/>
                  </a:ext>
                </a:extLst>
              </p:cNvPr>
              <p:cNvSpPr/>
              <p:nvPr/>
            </p:nvSpPr>
            <p:spPr>
              <a:xfrm>
                <a:off x="8434940" y="1785834"/>
                <a:ext cx="443212" cy="444264"/>
              </a:xfrm>
              <a:custGeom>
                <a:avLst/>
                <a:gdLst>
                  <a:gd name="connsiteX0" fmla="*/ 409972 w 443212"/>
                  <a:gd name="connsiteY0" fmla="*/ 43245 h 444264"/>
                  <a:gd name="connsiteX1" fmla="*/ 343490 w 443212"/>
                  <a:gd name="connsiteY1" fmla="*/ 43245 h 444264"/>
                  <a:gd name="connsiteX2" fmla="*/ 343490 w 443212"/>
                  <a:gd name="connsiteY2" fmla="*/ 22161 h 444264"/>
                  <a:gd name="connsiteX3" fmla="*/ 321329 w 443212"/>
                  <a:gd name="connsiteY3" fmla="*/ 0 h 444264"/>
                  <a:gd name="connsiteX4" fmla="*/ 299169 w 443212"/>
                  <a:gd name="connsiteY4" fmla="*/ 22161 h 444264"/>
                  <a:gd name="connsiteX5" fmla="*/ 299169 w 443212"/>
                  <a:gd name="connsiteY5" fmla="*/ 43245 h 444264"/>
                  <a:gd name="connsiteX6" fmla="*/ 144044 w 443212"/>
                  <a:gd name="connsiteY6" fmla="*/ 43245 h 444264"/>
                  <a:gd name="connsiteX7" fmla="*/ 144044 w 443212"/>
                  <a:gd name="connsiteY7" fmla="*/ 22161 h 444264"/>
                  <a:gd name="connsiteX8" fmla="*/ 121884 w 443212"/>
                  <a:gd name="connsiteY8" fmla="*/ 0 h 444264"/>
                  <a:gd name="connsiteX9" fmla="*/ 99723 w 443212"/>
                  <a:gd name="connsiteY9" fmla="*/ 22161 h 444264"/>
                  <a:gd name="connsiteX10" fmla="*/ 99723 w 443212"/>
                  <a:gd name="connsiteY10" fmla="*/ 43245 h 444264"/>
                  <a:gd name="connsiteX11" fmla="*/ 33241 w 443212"/>
                  <a:gd name="connsiteY11" fmla="*/ 43245 h 444264"/>
                  <a:gd name="connsiteX12" fmla="*/ 0 w 443212"/>
                  <a:gd name="connsiteY12" fmla="*/ 74903 h 444264"/>
                  <a:gd name="connsiteX13" fmla="*/ 0 w 443212"/>
                  <a:gd name="connsiteY13" fmla="*/ 412600 h 444264"/>
                  <a:gd name="connsiteX14" fmla="*/ 33241 w 443212"/>
                  <a:gd name="connsiteY14" fmla="*/ 444258 h 444264"/>
                  <a:gd name="connsiteX15" fmla="*/ 409972 w 443212"/>
                  <a:gd name="connsiteY15" fmla="*/ 444258 h 444264"/>
                  <a:gd name="connsiteX16" fmla="*/ 443213 w 443212"/>
                  <a:gd name="connsiteY16" fmla="*/ 412600 h 444264"/>
                  <a:gd name="connsiteX17" fmla="*/ 443213 w 443212"/>
                  <a:gd name="connsiteY17" fmla="*/ 74903 h 444264"/>
                  <a:gd name="connsiteX18" fmla="*/ 409972 w 443212"/>
                  <a:gd name="connsiteY18" fmla="*/ 43245 h 444264"/>
                  <a:gd name="connsiteX19" fmla="*/ 265928 w 443212"/>
                  <a:gd name="connsiteY19" fmla="*/ 296509 h 444264"/>
                  <a:gd name="connsiteX20" fmla="*/ 88643 w 443212"/>
                  <a:gd name="connsiteY20" fmla="*/ 296509 h 444264"/>
                  <a:gd name="connsiteX21" fmla="*/ 66731 w 443212"/>
                  <a:gd name="connsiteY21" fmla="*/ 276220 h 444264"/>
                  <a:gd name="connsiteX22" fmla="*/ 87021 w 443212"/>
                  <a:gd name="connsiteY22" fmla="*/ 254309 h 444264"/>
                  <a:gd name="connsiteX23" fmla="*/ 88643 w 443212"/>
                  <a:gd name="connsiteY23" fmla="*/ 254309 h 444264"/>
                  <a:gd name="connsiteX24" fmla="*/ 265928 w 443212"/>
                  <a:gd name="connsiteY24" fmla="*/ 254309 h 444264"/>
                  <a:gd name="connsiteX25" fmla="*/ 287839 w 443212"/>
                  <a:gd name="connsiteY25" fmla="*/ 274598 h 444264"/>
                  <a:gd name="connsiteX26" fmla="*/ 267550 w 443212"/>
                  <a:gd name="connsiteY26" fmla="*/ 296509 h 444264"/>
                  <a:gd name="connsiteX27" fmla="*/ 265928 w 443212"/>
                  <a:gd name="connsiteY27" fmla="*/ 296509 h 444264"/>
                  <a:gd name="connsiteX28" fmla="*/ 354570 w 443212"/>
                  <a:gd name="connsiteY28" fmla="*/ 190994 h 444264"/>
                  <a:gd name="connsiteX29" fmla="*/ 88643 w 443212"/>
                  <a:gd name="connsiteY29" fmla="*/ 190994 h 444264"/>
                  <a:gd name="connsiteX30" fmla="*/ 66731 w 443212"/>
                  <a:gd name="connsiteY30" fmla="*/ 170705 h 444264"/>
                  <a:gd name="connsiteX31" fmla="*/ 87021 w 443212"/>
                  <a:gd name="connsiteY31" fmla="*/ 148793 h 444264"/>
                  <a:gd name="connsiteX32" fmla="*/ 88643 w 443212"/>
                  <a:gd name="connsiteY32" fmla="*/ 148793 h 444264"/>
                  <a:gd name="connsiteX33" fmla="*/ 354570 w 443212"/>
                  <a:gd name="connsiteY33" fmla="*/ 148793 h 444264"/>
                  <a:gd name="connsiteX34" fmla="*/ 376488 w 443212"/>
                  <a:gd name="connsiteY34" fmla="*/ 169076 h 444264"/>
                  <a:gd name="connsiteX35" fmla="*/ 356205 w 443212"/>
                  <a:gd name="connsiteY35" fmla="*/ 190994 h 444264"/>
                  <a:gd name="connsiteX36" fmla="*/ 354570 w 443212"/>
                  <a:gd name="connsiteY36" fmla="*/ 190994 h 44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443212" h="444264">
                    <a:moveTo>
                      <a:pt x="409972" y="43245"/>
                    </a:moveTo>
                    <a:lnTo>
                      <a:pt x="343490" y="43245"/>
                    </a:lnTo>
                    <a:lnTo>
                      <a:pt x="343490" y="22161"/>
                    </a:lnTo>
                    <a:cubicBezTo>
                      <a:pt x="343490" y="9922"/>
                      <a:pt x="333568" y="0"/>
                      <a:pt x="321329" y="0"/>
                    </a:cubicBezTo>
                    <a:cubicBezTo>
                      <a:pt x="309091" y="0"/>
                      <a:pt x="299169" y="9922"/>
                      <a:pt x="299169" y="22161"/>
                    </a:cubicBezTo>
                    <a:lnTo>
                      <a:pt x="299169" y="43245"/>
                    </a:lnTo>
                    <a:lnTo>
                      <a:pt x="144044" y="43245"/>
                    </a:lnTo>
                    <a:lnTo>
                      <a:pt x="144044" y="22161"/>
                    </a:lnTo>
                    <a:cubicBezTo>
                      <a:pt x="144044" y="9922"/>
                      <a:pt x="134122" y="0"/>
                      <a:pt x="121884" y="0"/>
                    </a:cubicBezTo>
                    <a:cubicBezTo>
                      <a:pt x="109645" y="0"/>
                      <a:pt x="99723" y="9922"/>
                      <a:pt x="99723" y="22161"/>
                    </a:cubicBezTo>
                    <a:lnTo>
                      <a:pt x="99723" y="43245"/>
                    </a:lnTo>
                    <a:lnTo>
                      <a:pt x="33241" y="43245"/>
                    </a:lnTo>
                    <a:cubicBezTo>
                      <a:pt x="15345" y="42872"/>
                      <a:pt x="501" y="57010"/>
                      <a:pt x="0" y="74903"/>
                    </a:cubicBezTo>
                    <a:lnTo>
                      <a:pt x="0" y="412600"/>
                    </a:lnTo>
                    <a:cubicBezTo>
                      <a:pt x="501" y="430493"/>
                      <a:pt x="15345" y="444630"/>
                      <a:pt x="33241" y="444258"/>
                    </a:cubicBezTo>
                    <a:lnTo>
                      <a:pt x="409972" y="444258"/>
                    </a:lnTo>
                    <a:cubicBezTo>
                      <a:pt x="427868" y="444630"/>
                      <a:pt x="442712" y="430493"/>
                      <a:pt x="443213" y="412600"/>
                    </a:cubicBezTo>
                    <a:lnTo>
                      <a:pt x="443213" y="74903"/>
                    </a:lnTo>
                    <a:cubicBezTo>
                      <a:pt x="442712" y="57010"/>
                      <a:pt x="427868" y="42872"/>
                      <a:pt x="409972" y="43245"/>
                    </a:cubicBezTo>
                    <a:close/>
                    <a:moveTo>
                      <a:pt x="265928" y="296509"/>
                    </a:moveTo>
                    <a:lnTo>
                      <a:pt x="88643" y="296509"/>
                    </a:lnTo>
                    <a:cubicBezTo>
                      <a:pt x="76989" y="296958"/>
                      <a:pt x="67179" y="287874"/>
                      <a:pt x="66731" y="276220"/>
                    </a:cubicBezTo>
                    <a:cubicBezTo>
                      <a:pt x="66283" y="264567"/>
                      <a:pt x="75367" y="254757"/>
                      <a:pt x="87021" y="254309"/>
                    </a:cubicBezTo>
                    <a:cubicBezTo>
                      <a:pt x="87561" y="254288"/>
                      <a:pt x="88102" y="254288"/>
                      <a:pt x="88643" y="254309"/>
                    </a:cubicBezTo>
                    <a:lnTo>
                      <a:pt x="265928" y="254309"/>
                    </a:lnTo>
                    <a:cubicBezTo>
                      <a:pt x="277581" y="253861"/>
                      <a:pt x="287391" y="262944"/>
                      <a:pt x="287839" y="274598"/>
                    </a:cubicBezTo>
                    <a:cubicBezTo>
                      <a:pt x="288287" y="286251"/>
                      <a:pt x="279203" y="296061"/>
                      <a:pt x="267550" y="296509"/>
                    </a:cubicBezTo>
                    <a:cubicBezTo>
                      <a:pt x="267010" y="296530"/>
                      <a:pt x="266468" y="296530"/>
                      <a:pt x="265928" y="296509"/>
                    </a:cubicBezTo>
                    <a:close/>
                    <a:moveTo>
                      <a:pt x="354570" y="190994"/>
                    </a:moveTo>
                    <a:lnTo>
                      <a:pt x="88643" y="190994"/>
                    </a:lnTo>
                    <a:cubicBezTo>
                      <a:pt x="76989" y="191442"/>
                      <a:pt x="67179" y="182358"/>
                      <a:pt x="66731" y="170705"/>
                    </a:cubicBezTo>
                    <a:cubicBezTo>
                      <a:pt x="66283" y="159052"/>
                      <a:pt x="75367" y="149242"/>
                      <a:pt x="87021" y="148793"/>
                    </a:cubicBezTo>
                    <a:cubicBezTo>
                      <a:pt x="87561" y="148773"/>
                      <a:pt x="88102" y="148773"/>
                      <a:pt x="88643" y="148793"/>
                    </a:cubicBezTo>
                    <a:lnTo>
                      <a:pt x="354570" y="148793"/>
                    </a:lnTo>
                    <a:cubicBezTo>
                      <a:pt x="366223" y="148342"/>
                      <a:pt x="376036" y="157423"/>
                      <a:pt x="376488" y="169076"/>
                    </a:cubicBezTo>
                    <a:cubicBezTo>
                      <a:pt x="376939" y="180729"/>
                      <a:pt x="367858" y="190542"/>
                      <a:pt x="356205" y="190994"/>
                    </a:cubicBezTo>
                    <a:cubicBezTo>
                      <a:pt x="355661" y="191015"/>
                      <a:pt x="355115" y="191015"/>
                      <a:pt x="354570" y="19099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2700000" scaled="0"/>
              </a:gra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id="{C701056F-4841-2988-937D-5B3DD93D02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333" y="330469"/>
            <a:ext cx="1107996" cy="341632"/>
          </a:xfrm>
        </p:spPr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1AFA3CD-B3F2-3420-B5F0-0734018615A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3333" y="616058"/>
            <a:ext cx="2055306" cy="341632"/>
          </a:xfrm>
        </p:spPr>
        <p:txBody>
          <a:bodyPr/>
          <a:lstStyle/>
          <a:p>
            <a:r>
              <a:rPr lang="en-US" altLang="zh-CN" dirty="0">
                <a:gradFill>
                  <a:gsLst>
                    <a:gs pos="99000">
                      <a:schemeClr val="accent5"/>
                    </a:gs>
                    <a:gs pos="0">
                      <a:schemeClr val="bg2"/>
                    </a:gs>
                  </a:gsLst>
                  <a:lin ang="2700000" scaled="0"/>
                </a:gradFill>
                <a:latin typeface="+mn-ea"/>
              </a:rPr>
              <a:t>WORK REVIEWS</a:t>
            </a:r>
          </a:p>
        </p:txBody>
      </p:sp>
    </p:spTree>
    <p:extLst>
      <p:ext uri="{BB962C8B-B14F-4D97-AF65-F5344CB8AC3E}">
        <p14:creationId xmlns:p14="http://schemas.microsoft.com/office/powerpoint/2010/main" val="816872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76CFF64F-D409-83BC-7AD1-5E4FA3ECF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8494" y="1535830"/>
            <a:ext cx="2131674" cy="701731"/>
          </a:xfrm>
        </p:spPr>
        <p:txBody>
          <a:bodyPr/>
          <a:lstStyle/>
          <a:p>
            <a:r>
              <a:rPr lang="en-US" altLang="zh-CN" sz="4400" dirty="0">
                <a:gradFill>
                  <a:gsLst>
                    <a:gs pos="100000">
                      <a:schemeClr val="accent1"/>
                    </a:gs>
                    <a:gs pos="0">
                      <a:schemeClr val="tx2"/>
                    </a:gs>
                  </a:gsLst>
                  <a:lin ang="2700000" scaled="0"/>
                </a:gradFill>
                <a:latin typeface="+mj-ea"/>
                <a:ea typeface="+mj-ea"/>
              </a:rPr>
              <a:t>PART B</a:t>
            </a:r>
            <a:endParaRPr lang="zh-CN" altLang="en-US" sz="4400" dirty="0">
              <a:gradFill>
                <a:gsLst>
                  <a:gs pos="100000">
                    <a:schemeClr val="accent1"/>
                  </a:gs>
                  <a:gs pos="0">
                    <a:schemeClr val="tx2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2782579F-E6CA-0003-0E2D-77F59A730B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8494" y="2312807"/>
            <a:ext cx="3262432" cy="923330"/>
          </a:xfrm>
        </p:spPr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249BBFC-3CF9-8618-053C-C16DFD1B7C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8494" y="3341601"/>
            <a:ext cx="5161478" cy="590931"/>
          </a:xfrm>
        </p:spPr>
        <p:txBody>
          <a:bodyPr/>
          <a:lstStyle/>
          <a:p>
            <a:r>
              <a:rPr lang="en-US" altLang="zh-CN" sz="3600" dirty="0"/>
              <a:t>WORK PERFORMANCE</a:t>
            </a:r>
          </a:p>
        </p:txBody>
      </p:sp>
    </p:spTree>
    <p:extLst>
      <p:ext uri="{BB962C8B-B14F-4D97-AF65-F5344CB8AC3E}">
        <p14:creationId xmlns:p14="http://schemas.microsoft.com/office/powerpoint/2010/main" val="1377312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6" name="组合 1035">
            <a:extLst>
              <a:ext uri="{FF2B5EF4-FFF2-40B4-BE49-F238E27FC236}">
                <a16:creationId xmlns:a16="http://schemas.microsoft.com/office/drawing/2014/main" id="{B0BCE8F4-004B-87BB-E868-71FE216FFAAC}"/>
              </a:ext>
            </a:extLst>
          </p:cNvPr>
          <p:cNvGrpSpPr/>
          <p:nvPr/>
        </p:nvGrpSpPr>
        <p:grpSpPr>
          <a:xfrm>
            <a:off x="5911836" y="822080"/>
            <a:ext cx="6570015" cy="6570015"/>
            <a:chOff x="5911836" y="822080"/>
            <a:chExt cx="6570015" cy="6570015"/>
          </a:xfrm>
        </p:grpSpPr>
        <p:sp>
          <p:nvSpPr>
            <p:cNvPr id="244" name="圆: 空心 243">
              <a:extLst>
                <a:ext uri="{FF2B5EF4-FFF2-40B4-BE49-F238E27FC236}">
                  <a16:creationId xmlns:a16="http://schemas.microsoft.com/office/drawing/2014/main" id="{12779E0F-3D47-4766-E239-CB122E1AE377}"/>
                </a:ext>
              </a:extLst>
            </p:cNvPr>
            <p:cNvSpPr/>
            <p:nvPr/>
          </p:nvSpPr>
          <p:spPr>
            <a:xfrm>
              <a:off x="5911836" y="822080"/>
              <a:ext cx="6570015" cy="6570015"/>
            </a:xfrm>
            <a:prstGeom prst="donut">
              <a:avLst>
                <a:gd name="adj" fmla="val 11642"/>
              </a:avLst>
            </a:prstGeom>
            <a:gradFill>
              <a:gsLst>
                <a:gs pos="0">
                  <a:schemeClr val="tx2"/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B41D068-2802-F32C-787D-9294AA2FC2F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098271" y="1886218"/>
              <a:ext cx="4474381" cy="3960000"/>
              <a:chOff x="4078700" y="1571625"/>
              <a:chExt cx="4008024" cy="3548633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168A3E91-E389-ADCC-21CF-5539435F00A7}"/>
                  </a:ext>
                </a:extLst>
              </p:cNvPr>
              <p:cNvSpPr/>
              <p:nvPr/>
            </p:nvSpPr>
            <p:spPr>
              <a:xfrm>
                <a:off x="7684579" y="4843367"/>
                <a:ext cx="315468" cy="2381"/>
              </a:xfrm>
              <a:custGeom>
                <a:avLst/>
                <a:gdLst>
                  <a:gd name="connsiteX0" fmla="*/ 0 w 315468"/>
                  <a:gd name="connsiteY0" fmla="*/ 0 h 2381"/>
                  <a:gd name="connsiteX1" fmla="*/ 315468 w 315468"/>
                  <a:gd name="connsiteY1" fmla="*/ 0 h 2381"/>
                  <a:gd name="connsiteX2" fmla="*/ 315468 w 315468"/>
                  <a:gd name="connsiteY2" fmla="*/ 2381 h 2381"/>
                  <a:gd name="connsiteX3" fmla="*/ 0 w 315468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468" h="2381">
                    <a:moveTo>
                      <a:pt x="0" y="0"/>
                    </a:moveTo>
                    <a:lnTo>
                      <a:pt x="315468" y="0"/>
                    </a:lnTo>
                    <a:lnTo>
                      <a:pt x="315468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248678C4-6614-FCEC-8BF5-86F5607760BD}"/>
                  </a:ext>
                </a:extLst>
              </p:cNvPr>
              <p:cNvSpPr/>
              <p:nvPr/>
            </p:nvSpPr>
            <p:spPr>
              <a:xfrm>
                <a:off x="6786848" y="4869275"/>
                <a:ext cx="82772" cy="2381"/>
              </a:xfrm>
              <a:custGeom>
                <a:avLst/>
                <a:gdLst>
                  <a:gd name="connsiteX0" fmla="*/ 0 w 82772"/>
                  <a:gd name="connsiteY0" fmla="*/ 0 h 2381"/>
                  <a:gd name="connsiteX1" fmla="*/ 82772 w 82772"/>
                  <a:gd name="connsiteY1" fmla="*/ 0 h 2381"/>
                  <a:gd name="connsiteX2" fmla="*/ 82772 w 82772"/>
                  <a:gd name="connsiteY2" fmla="*/ 2381 h 2381"/>
                  <a:gd name="connsiteX3" fmla="*/ 0 w 8277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72" h="2381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41E0574F-5DF6-244D-B226-102101F791C2}"/>
                  </a:ext>
                </a:extLst>
              </p:cNvPr>
              <p:cNvSpPr/>
              <p:nvPr/>
            </p:nvSpPr>
            <p:spPr>
              <a:xfrm>
                <a:off x="7492269" y="4754975"/>
                <a:ext cx="182784" cy="2381"/>
              </a:xfrm>
              <a:custGeom>
                <a:avLst/>
                <a:gdLst>
                  <a:gd name="connsiteX0" fmla="*/ 0 w 182784"/>
                  <a:gd name="connsiteY0" fmla="*/ 0 h 2381"/>
                  <a:gd name="connsiteX1" fmla="*/ 182785 w 182784"/>
                  <a:gd name="connsiteY1" fmla="*/ 0 h 2381"/>
                  <a:gd name="connsiteX2" fmla="*/ 182785 w 182784"/>
                  <a:gd name="connsiteY2" fmla="*/ 2381 h 2381"/>
                  <a:gd name="connsiteX3" fmla="*/ 0 w 1827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84" h="2381">
                    <a:moveTo>
                      <a:pt x="0" y="0"/>
                    </a:moveTo>
                    <a:lnTo>
                      <a:pt x="182785" y="0"/>
                    </a:lnTo>
                    <a:lnTo>
                      <a:pt x="1827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D71F27C-BA92-898F-422E-B9BB5656C738}"/>
                  </a:ext>
                </a:extLst>
              </p:cNvPr>
              <p:cNvSpPr/>
              <p:nvPr/>
            </p:nvSpPr>
            <p:spPr>
              <a:xfrm>
                <a:off x="4214431" y="4770977"/>
                <a:ext cx="411384" cy="2381"/>
              </a:xfrm>
              <a:custGeom>
                <a:avLst/>
                <a:gdLst>
                  <a:gd name="connsiteX0" fmla="*/ 0 w 411384"/>
                  <a:gd name="connsiteY0" fmla="*/ 0 h 2381"/>
                  <a:gd name="connsiteX1" fmla="*/ 411385 w 411384"/>
                  <a:gd name="connsiteY1" fmla="*/ 0 h 2381"/>
                  <a:gd name="connsiteX2" fmla="*/ 411385 w 411384"/>
                  <a:gd name="connsiteY2" fmla="*/ 2381 h 2381"/>
                  <a:gd name="connsiteX3" fmla="*/ 0 w 4113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384" h="2381">
                    <a:moveTo>
                      <a:pt x="0" y="0"/>
                    </a:moveTo>
                    <a:lnTo>
                      <a:pt x="411385" y="0"/>
                    </a:lnTo>
                    <a:lnTo>
                      <a:pt x="4113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CC50672-B8AE-2F46-58DB-66BEDC57D4CE}"/>
                  </a:ext>
                </a:extLst>
              </p:cNvPr>
              <p:cNvSpPr/>
              <p:nvPr/>
            </p:nvSpPr>
            <p:spPr>
              <a:xfrm>
                <a:off x="4710684" y="4770977"/>
                <a:ext cx="60293" cy="2381"/>
              </a:xfrm>
              <a:custGeom>
                <a:avLst/>
                <a:gdLst>
                  <a:gd name="connsiteX0" fmla="*/ 0 w 60293"/>
                  <a:gd name="connsiteY0" fmla="*/ 0 h 2381"/>
                  <a:gd name="connsiteX1" fmla="*/ 60293 w 60293"/>
                  <a:gd name="connsiteY1" fmla="*/ 0 h 2381"/>
                  <a:gd name="connsiteX2" fmla="*/ 60293 w 60293"/>
                  <a:gd name="connsiteY2" fmla="*/ 2381 h 2381"/>
                  <a:gd name="connsiteX3" fmla="*/ 0 w 60293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2381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602E82D-C1BC-6985-5A06-8D712F3E978D}"/>
                  </a:ext>
                </a:extLst>
              </p:cNvPr>
              <p:cNvSpPr/>
              <p:nvPr/>
            </p:nvSpPr>
            <p:spPr>
              <a:xfrm>
                <a:off x="4967001" y="4811172"/>
                <a:ext cx="892302" cy="2381"/>
              </a:xfrm>
              <a:custGeom>
                <a:avLst/>
                <a:gdLst>
                  <a:gd name="connsiteX0" fmla="*/ 0 w 892302"/>
                  <a:gd name="connsiteY0" fmla="*/ 0 h 2381"/>
                  <a:gd name="connsiteX1" fmla="*/ 892302 w 892302"/>
                  <a:gd name="connsiteY1" fmla="*/ 0 h 2381"/>
                  <a:gd name="connsiteX2" fmla="*/ 892302 w 892302"/>
                  <a:gd name="connsiteY2" fmla="*/ 2381 h 2381"/>
                  <a:gd name="connsiteX3" fmla="*/ 0 w 89230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302" h="2381">
                    <a:moveTo>
                      <a:pt x="0" y="0"/>
                    </a:moveTo>
                    <a:lnTo>
                      <a:pt x="892302" y="0"/>
                    </a:lnTo>
                    <a:lnTo>
                      <a:pt x="89230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8BC4526-D948-1CA2-B26B-D00EFB897302}"/>
                  </a:ext>
                </a:extLst>
              </p:cNvPr>
              <p:cNvSpPr/>
              <p:nvPr/>
            </p:nvSpPr>
            <p:spPr>
              <a:xfrm>
                <a:off x="4078700" y="1571625"/>
                <a:ext cx="1947862" cy="2693669"/>
              </a:xfrm>
              <a:custGeom>
                <a:avLst/>
                <a:gdLst>
                  <a:gd name="connsiteX0" fmla="*/ 1893475 w 1947862"/>
                  <a:gd name="connsiteY0" fmla="*/ 2693670 h 2693669"/>
                  <a:gd name="connsiteX1" fmla="*/ 54293 w 1947862"/>
                  <a:gd name="connsiteY1" fmla="*/ 2693670 h 2693669"/>
                  <a:gd name="connsiteX2" fmla="*/ 0 w 1947862"/>
                  <a:gd name="connsiteY2" fmla="*/ 2639282 h 2693669"/>
                  <a:gd name="connsiteX3" fmla="*/ 0 w 1947862"/>
                  <a:gd name="connsiteY3" fmla="*/ 53912 h 2693669"/>
                  <a:gd name="connsiteX4" fmla="*/ 54293 w 1947862"/>
                  <a:gd name="connsiteY4" fmla="*/ 0 h 2693669"/>
                  <a:gd name="connsiteX5" fmla="*/ 1893475 w 1947862"/>
                  <a:gd name="connsiteY5" fmla="*/ 0 h 2693669"/>
                  <a:gd name="connsiteX6" fmla="*/ 1947863 w 1947862"/>
                  <a:gd name="connsiteY6" fmla="*/ 54388 h 2693669"/>
                  <a:gd name="connsiteX7" fmla="*/ 1947863 w 1947862"/>
                  <a:gd name="connsiteY7" fmla="*/ 2639282 h 2693669"/>
                  <a:gd name="connsiteX8" fmla="*/ 1893475 w 1947862"/>
                  <a:gd name="connsiteY8" fmla="*/ 2693670 h 2693669"/>
                  <a:gd name="connsiteX9" fmla="*/ 54293 w 1947862"/>
                  <a:gd name="connsiteY9" fmla="*/ 1905 h 2693669"/>
                  <a:gd name="connsiteX10" fmla="*/ 2381 w 1947862"/>
                  <a:gd name="connsiteY10" fmla="*/ 53912 h 2693669"/>
                  <a:gd name="connsiteX11" fmla="*/ 2381 w 1947862"/>
                  <a:gd name="connsiteY11" fmla="*/ 2639282 h 2693669"/>
                  <a:gd name="connsiteX12" fmla="*/ 54293 w 1947862"/>
                  <a:gd name="connsiteY12" fmla="*/ 2691289 h 2693669"/>
                  <a:gd name="connsiteX13" fmla="*/ 1893475 w 1947862"/>
                  <a:gd name="connsiteY13" fmla="*/ 2691289 h 2693669"/>
                  <a:gd name="connsiteX14" fmla="*/ 1945481 w 1947862"/>
                  <a:gd name="connsiteY14" fmla="*/ 2639282 h 2693669"/>
                  <a:gd name="connsiteX15" fmla="*/ 1945481 w 1947862"/>
                  <a:gd name="connsiteY15" fmla="*/ 53912 h 2693669"/>
                  <a:gd name="connsiteX16" fmla="*/ 1893475 w 1947862"/>
                  <a:gd name="connsiteY16" fmla="*/ 1905 h 269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7862" h="2693669">
                    <a:moveTo>
                      <a:pt x="1893475" y="2693670"/>
                    </a:moveTo>
                    <a:lnTo>
                      <a:pt x="54293" y="2693670"/>
                    </a:lnTo>
                    <a:cubicBezTo>
                      <a:pt x="24293" y="2693613"/>
                      <a:pt x="0" y="2669286"/>
                      <a:pt x="0" y="2639282"/>
                    </a:cubicBezTo>
                    <a:lnTo>
                      <a:pt x="0" y="53912"/>
                    </a:lnTo>
                    <a:cubicBezTo>
                      <a:pt x="261" y="24097"/>
                      <a:pt x="24477" y="51"/>
                      <a:pt x="54293" y="0"/>
                    </a:cubicBezTo>
                    <a:lnTo>
                      <a:pt x="1893475" y="0"/>
                    </a:lnTo>
                    <a:cubicBezTo>
                      <a:pt x="1923517" y="0"/>
                      <a:pt x="1947863" y="24351"/>
                      <a:pt x="1947863" y="54388"/>
                    </a:cubicBezTo>
                    <a:lnTo>
                      <a:pt x="1947863" y="2639282"/>
                    </a:lnTo>
                    <a:cubicBezTo>
                      <a:pt x="1947863" y="2669324"/>
                      <a:pt x="1923517" y="2693670"/>
                      <a:pt x="1893475" y="2693670"/>
                    </a:cubicBezTo>
                    <a:close/>
                    <a:moveTo>
                      <a:pt x="54293" y="1905"/>
                    </a:moveTo>
                    <a:cubicBezTo>
                      <a:pt x="25607" y="1957"/>
                      <a:pt x="2381" y="25226"/>
                      <a:pt x="2381" y="53912"/>
                    </a:cubicBezTo>
                    <a:lnTo>
                      <a:pt x="2381" y="2639282"/>
                    </a:lnTo>
                    <a:cubicBezTo>
                      <a:pt x="2381" y="2667972"/>
                      <a:pt x="25607" y="2691232"/>
                      <a:pt x="54293" y="2691289"/>
                    </a:cubicBezTo>
                    <a:lnTo>
                      <a:pt x="1893475" y="2691289"/>
                    </a:lnTo>
                    <a:cubicBezTo>
                      <a:pt x="1922174" y="2691232"/>
                      <a:pt x="1945424" y="2667981"/>
                      <a:pt x="1945481" y="2639282"/>
                    </a:cubicBezTo>
                    <a:lnTo>
                      <a:pt x="1945481" y="53912"/>
                    </a:lnTo>
                    <a:cubicBezTo>
                      <a:pt x="1945424" y="25211"/>
                      <a:pt x="1922174" y="1957"/>
                      <a:pt x="1893475" y="190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E2159CF-16A0-BFAC-DCAF-3709D0D07F2B}"/>
                  </a:ext>
                </a:extLst>
              </p:cNvPr>
              <p:cNvSpPr/>
              <p:nvPr/>
            </p:nvSpPr>
            <p:spPr>
              <a:xfrm>
                <a:off x="6138862" y="1571625"/>
                <a:ext cx="1947862" cy="2693669"/>
              </a:xfrm>
              <a:custGeom>
                <a:avLst/>
                <a:gdLst>
                  <a:gd name="connsiteX0" fmla="*/ 1893665 w 1947862"/>
                  <a:gd name="connsiteY0" fmla="*/ 2693670 h 2693669"/>
                  <a:gd name="connsiteX1" fmla="*/ 54388 w 1947862"/>
                  <a:gd name="connsiteY1" fmla="*/ 2693670 h 2693669"/>
                  <a:gd name="connsiteX2" fmla="*/ 0 w 1947862"/>
                  <a:gd name="connsiteY2" fmla="*/ 2639282 h 2693669"/>
                  <a:gd name="connsiteX3" fmla="*/ 0 w 1947862"/>
                  <a:gd name="connsiteY3" fmla="*/ 53912 h 2693669"/>
                  <a:gd name="connsiteX4" fmla="*/ 54388 w 1947862"/>
                  <a:gd name="connsiteY4" fmla="*/ 0 h 2693669"/>
                  <a:gd name="connsiteX5" fmla="*/ 1893665 w 1947862"/>
                  <a:gd name="connsiteY5" fmla="*/ 0 h 2693669"/>
                  <a:gd name="connsiteX6" fmla="*/ 1947863 w 1947862"/>
                  <a:gd name="connsiteY6" fmla="*/ 53912 h 2693669"/>
                  <a:gd name="connsiteX7" fmla="*/ 1947863 w 1947862"/>
                  <a:gd name="connsiteY7" fmla="*/ 2639282 h 2693669"/>
                  <a:gd name="connsiteX8" fmla="*/ 1893665 w 1947862"/>
                  <a:gd name="connsiteY8" fmla="*/ 2693670 h 2693669"/>
                  <a:gd name="connsiteX9" fmla="*/ 54388 w 1947862"/>
                  <a:gd name="connsiteY9" fmla="*/ 1905 h 2693669"/>
                  <a:gd name="connsiteX10" fmla="*/ 2381 w 1947862"/>
                  <a:gd name="connsiteY10" fmla="*/ 53912 h 2693669"/>
                  <a:gd name="connsiteX11" fmla="*/ 2381 w 1947862"/>
                  <a:gd name="connsiteY11" fmla="*/ 2639282 h 2693669"/>
                  <a:gd name="connsiteX12" fmla="*/ 54388 w 1947862"/>
                  <a:gd name="connsiteY12" fmla="*/ 2691289 h 2693669"/>
                  <a:gd name="connsiteX13" fmla="*/ 1893665 w 1947862"/>
                  <a:gd name="connsiteY13" fmla="*/ 2691289 h 2693669"/>
                  <a:gd name="connsiteX14" fmla="*/ 1945672 w 1947862"/>
                  <a:gd name="connsiteY14" fmla="*/ 2639282 h 2693669"/>
                  <a:gd name="connsiteX15" fmla="*/ 1945672 w 1947862"/>
                  <a:gd name="connsiteY15" fmla="*/ 53912 h 2693669"/>
                  <a:gd name="connsiteX16" fmla="*/ 1893665 w 1947862"/>
                  <a:gd name="connsiteY16" fmla="*/ 1905 h 269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7862" h="2693669">
                    <a:moveTo>
                      <a:pt x="1893665" y="2693670"/>
                    </a:moveTo>
                    <a:lnTo>
                      <a:pt x="54388" y="2693670"/>
                    </a:lnTo>
                    <a:cubicBezTo>
                      <a:pt x="24374" y="2693613"/>
                      <a:pt x="48" y="2669296"/>
                      <a:pt x="0" y="2639282"/>
                    </a:cubicBezTo>
                    <a:lnTo>
                      <a:pt x="0" y="53912"/>
                    </a:lnTo>
                    <a:cubicBezTo>
                      <a:pt x="314" y="24082"/>
                      <a:pt x="24555" y="50"/>
                      <a:pt x="54388" y="0"/>
                    </a:cubicBezTo>
                    <a:lnTo>
                      <a:pt x="1893665" y="0"/>
                    </a:lnTo>
                    <a:cubicBezTo>
                      <a:pt x="1923441" y="103"/>
                      <a:pt x="1947605" y="24134"/>
                      <a:pt x="1947863" y="53912"/>
                    </a:cubicBezTo>
                    <a:lnTo>
                      <a:pt x="1947863" y="2639282"/>
                    </a:lnTo>
                    <a:cubicBezTo>
                      <a:pt x="1947863" y="2669248"/>
                      <a:pt x="1923631" y="2693565"/>
                      <a:pt x="1893665" y="2693670"/>
                    </a:cubicBezTo>
                    <a:close/>
                    <a:moveTo>
                      <a:pt x="54388" y="1905"/>
                    </a:moveTo>
                    <a:cubicBezTo>
                      <a:pt x="25689" y="1957"/>
                      <a:pt x="2429" y="25211"/>
                      <a:pt x="2381" y="53912"/>
                    </a:cubicBezTo>
                    <a:lnTo>
                      <a:pt x="2381" y="2639282"/>
                    </a:lnTo>
                    <a:cubicBezTo>
                      <a:pt x="2438" y="2667981"/>
                      <a:pt x="25689" y="2691232"/>
                      <a:pt x="54388" y="2691289"/>
                    </a:cubicBezTo>
                    <a:lnTo>
                      <a:pt x="1893665" y="2691289"/>
                    </a:lnTo>
                    <a:cubicBezTo>
                      <a:pt x="1922364" y="2691232"/>
                      <a:pt x="1945615" y="2667981"/>
                      <a:pt x="1945672" y="2639282"/>
                    </a:cubicBezTo>
                    <a:lnTo>
                      <a:pt x="1945672" y="53912"/>
                    </a:lnTo>
                    <a:cubicBezTo>
                      <a:pt x="1945615" y="25211"/>
                      <a:pt x="1922364" y="1957"/>
                      <a:pt x="1893665" y="190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58B91710-DD6A-12C9-D19B-C18BB650FF45}"/>
                  </a:ext>
                </a:extLst>
              </p:cNvPr>
              <p:cNvSpPr/>
              <p:nvPr/>
            </p:nvSpPr>
            <p:spPr>
              <a:xfrm>
                <a:off x="4320635" y="2700337"/>
                <a:ext cx="3564921" cy="1983485"/>
              </a:xfrm>
              <a:custGeom>
                <a:avLst/>
                <a:gdLst>
                  <a:gd name="connsiteX0" fmla="*/ 3564922 w 3564921"/>
                  <a:gd name="connsiteY0" fmla="*/ 1983486 h 1983485"/>
                  <a:gd name="connsiteX1" fmla="*/ 3564922 w 3564921"/>
                  <a:gd name="connsiteY1" fmla="*/ 1537526 h 1983485"/>
                  <a:gd name="connsiteX2" fmla="*/ 3526822 w 3564921"/>
                  <a:gd name="connsiteY2" fmla="*/ 1537526 h 1983485"/>
                  <a:gd name="connsiteX3" fmla="*/ 3526822 w 3564921"/>
                  <a:gd name="connsiteY3" fmla="*/ 1325118 h 1983485"/>
                  <a:gd name="connsiteX4" fmla="*/ 3471101 w 3564921"/>
                  <a:gd name="connsiteY4" fmla="*/ 1325118 h 1983485"/>
                  <a:gd name="connsiteX5" fmla="*/ 3471101 w 3564921"/>
                  <a:gd name="connsiteY5" fmla="*/ 586264 h 1983485"/>
                  <a:gd name="connsiteX6" fmla="*/ 3390519 w 3564921"/>
                  <a:gd name="connsiteY6" fmla="*/ 586264 h 1983485"/>
                  <a:gd name="connsiteX7" fmla="*/ 3390519 w 3564921"/>
                  <a:gd name="connsiteY7" fmla="*/ 490918 h 1983485"/>
                  <a:gd name="connsiteX8" fmla="*/ 3218402 w 3564921"/>
                  <a:gd name="connsiteY8" fmla="*/ 410718 h 1983485"/>
                  <a:gd name="connsiteX9" fmla="*/ 3218402 w 3564921"/>
                  <a:gd name="connsiteY9" fmla="*/ 314516 h 1983485"/>
                  <a:gd name="connsiteX10" fmla="*/ 3194590 w 3564921"/>
                  <a:gd name="connsiteY10" fmla="*/ 314516 h 1983485"/>
                  <a:gd name="connsiteX11" fmla="*/ 3194590 w 3564921"/>
                  <a:gd name="connsiteY11" fmla="*/ 586264 h 1983485"/>
                  <a:gd name="connsiteX12" fmla="*/ 3161252 w 3564921"/>
                  <a:gd name="connsiteY12" fmla="*/ 586264 h 1983485"/>
                  <a:gd name="connsiteX13" fmla="*/ 3161252 w 3564921"/>
                  <a:gd name="connsiteY13" fmla="*/ 1325118 h 1983485"/>
                  <a:gd name="connsiteX14" fmla="*/ 3127915 w 3564921"/>
                  <a:gd name="connsiteY14" fmla="*/ 1325118 h 1983485"/>
                  <a:gd name="connsiteX15" fmla="*/ 3127915 w 3564921"/>
                  <a:gd name="connsiteY15" fmla="*/ 936593 h 1983485"/>
                  <a:gd name="connsiteX16" fmla="*/ 3037332 w 3564921"/>
                  <a:gd name="connsiteY16" fmla="*/ 936593 h 1983485"/>
                  <a:gd name="connsiteX17" fmla="*/ 3037332 w 3564921"/>
                  <a:gd name="connsiteY17" fmla="*/ 736378 h 1983485"/>
                  <a:gd name="connsiteX18" fmla="*/ 3011995 w 3564921"/>
                  <a:gd name="connsiteY18" fmla="*/ 736378 h 1983485"/>
                  <a:gd name="connsiteX19" fmla="*/ 3011995 w 3564921"/>
                  <a:gd name="connsiteY19" fmla="*/ 1325118 h 1983485"/>
                  <a:gd name="connsiteX20" fmla="*/ 2943225 w 3564921"/>
                  <a:gd name="connsiteY20" fmla="*/ 1325118 h 1983485"/>
                  <a:gd name="connsiteX21" fmla="*/ 2943225 w 3564921"/>
                  <a:gd name="connsiteY21" fmla="*/ 1101090 h 1983485"/>
                  <a:gd name="connsiteX22" fmla="*/ 2897981 w 3564921"/>
                  <a:gd name="connsiteY22" fmla="*/ 1101090 h 1983485"/>
                  <a:gd name="connsiteX23" fmla="*/ 2897981 w 3564921"/>
                  <a:gd name="connsiteY23" fmla="*/ 1043845 h 1983485"/>
                  <a:gd name="connsiteX24" fmla="*/ 2793111 w 3564921"/>
                  <a:gd name="connsiteY24" fmla="*/ 1043845 h 1983485"/>
                  <a:gd name="connsiteX25" fmla="*/ 2793111 w 3564921"/>
                  <a:gd name="connsiteY25" fmla="*/ 848392 h 1983485"/>
                  <a:gd name="connsiteX26" fmla="*/ 2735675 w 3564921"/>
                  <a:gd name="connsiteY26" fmla="*/ 848392 h 1983485"/>
                  <a:gd name="connsiteX27" fmla="*/ 2735675 w 3564921"/>
                  <a:gd name="connsiteY27" fmla="*/ 710184 h 1983485"/>
                  <a:gd name="connsiteX28" fmla="*/ 2665095 w 3564921"/>
                  <a:gd name="connsiteY28" fmla="*/ 710184 h 1983485"/>
                  <a:gd name="connsiteX29" fmla="*/ 2665095 w 3564921"/>
                  <a:gd name="connsiteY29" fmla="*/ 508825 h 1983485"/>
                  <a:gd name="connsiteX30" fmla="*/ 2639854 w 3564921"/>
                  <a:gd name="connsiteY30" fmla="*/ 508825 h 1983485"/>
                  <a:gd name="connsiteX31" fmla="*/ 2639854 w 3564921"/>
                  <a:gd name="connsiteY31" fmla="*/ 710184 h 1983485"/>
                  <a:gd name="connsiteX32" fmla="*/ 2569274 w 3564921"/>
                  <a:gd name="connsiteY32" fmla="*/ 710184 h 1983485"/>
                  <a:gd name="connsiteX33" fmla="*/ 2569274 w 3564921"/>
                  <a:gd name="connsiteY33" fmla="*/ 848392 h 1983485"/>
                  <a:gd name="connsiteX34" fmla="*/ 2511838 w 3564921"/>
                  <a:gd name="connsiteY34" fmla="*/ 848392 h 1983485"/>
                  <a:gd name="connsiteX35" fmla="*/ 2511838 w 3564921"/>
                  <a:gd name="connsiteY35" fmla="*/ 1043845 h 1983485"/>
                  <a:gd name="connsiteX36" fmla="*/ 2406968 w 3564921"/>
                  <a:gd name="connsiteY36" fmla="*/ 1043845 h 1983485"/>
                  <a:gd name="connsiteX37" fmla="*/ 2406968 w 3564921"/>
                  <a:gd name="connsiteY37" fmla="*/ 1101090 h 1983485"/>
                  <a:gd name="connsiteX38" fmla="*/ 2361724 w 3564921"/>
                  <a:gd name="connsiteY38" fmla="*/ 1101090 h 1983485"/>
                  <a:gd name="connsiteX39" fmla="*/ 2361724 w 3564921"/>
                  <a:gd name="connsiteY39" fmla="*/ 1325118 h 1983485"/>
                  <a:gd name="connsiteX40" fmla="*/ 2308003 w 3564921"/>
                  <a:gd name="connsiteY40" fmla="*/ 1325118 h 1983485"/>
                  <a:gd name="connsiteX41" fmla="*/ 2308003 w 3564921"/>
                  <a:gd name="connsiteY41" fmla="*/ 1043845 h 1983485"/>
                  <a:gd name="connsiteX42" fmla="*/ 2203133 w 3564921"/>
                  <a:gd name="connsiteY42" fmla="*/ 1043845 h 1983485"/>
                  <a:gd name="connsiteX43" fmla="*/ 2203133 w 3564921"/>
                  <a:gd name="connsiteY43" fmla="*/ 438436 h 1983485"/>
                  <a:gd name="connsiteX44" fmla="*/ 2169795 w 3564921"/>
                  <a:gd name="connsiteY44" fmla="*/ 438436 h 1983485"/>
                  <a:gd name="connsiteX45" fmla="*/ 2169795 w 3564921"/>
                  <a:gd name="connsiteY45" fmla="*/ 371761 h 1983485"/>
                  <a:gd name="connsiteX46" fmla="*/ 1945767 w 3564921"/>
                  <a:gd name="connsiteY46" fmla="*/ 371761 h 1983485"/>
                  <a:gd name="connsiteX47" fmla="*/ 1945767 w 3564921"/>
                  <a:gd name="connsiteY47" fmla="*/ 438436 h 1983485"/>
                  <a:gd name="connsiteX48" fmla="*/ 1898142 w 3564921"/>
                  <a:gd name="connsiteY48" fmla="*/ 438436 h 1983485"/>
                  <a:gd name="connsiteX49" fmla="*/ 1898142 w 3564921"/>
                  <a:gd name="connsiteY49" fmla="*/ 876967 h 1983485"/>
                  <a:gd name="connsiteX50" fmla="*/ 1707452 w 3564921"/>
                  <a:gd name="connsiteY50" fmla="*/ 876967 h 1983485"/>
                  <a:gd name="connsiteX51" fmla="*/ 1707452 w 3564921"/>
                  <a:gd name="connsiteY51" fmla="*/ 919924 h 1983485"/>
                  <a:gd name="connsiteX52" fmla="*/ 1635919 w 3564921"/>
                  <a:gd name="connsiteY52" fmla="*/ 919924 h 1983485"/>
                  <a:gd name="connsiteX53" fmla="*/ 1635919 w 3564921"/>
                  <a:gd name="connsiteY53" fmla="*/ 953262 h 1983485"/>
                  <a:gd name="connsiteX54" fmla="*/ 1707452 w 3564921"/>
                  <a:gd name="connsiteY54" fmla="*/ 953262 h 1983485"/>
                  <a:gd name="connsiteX55" fmla="*/ 1707452 w 3564921"/>
                  <a:gd name="connsiteY55" fmla="*/ 1124903 h 1983485"/>
                  <a:gd name="connsiteX56" fmla="*/ 1507236 w 3564921"/>
                  <a:gd name="connsiteY56" fmla="*/ 1124903 h 1983485"/>
                  <a:gd name="connsiteX57" fmla="*/ 1507236 w 3564921"/>
                  <a:gd name="connsiteY57" fmla="*/ 552926 h 1983485"/>
                  <a:gd name="connsiteX58" fmla="*/ 1464374 w 3564921"/>
                  <a:gd name="connsiteY58" fmla="*/ 552926 h 1983485"/>
                  <a:gd name="connsiteX59" fmla="*/ 1464374 w 3564921"/>
                  <a:gd name="connsiteY59" fmla="*/ 431292 h 1983485"/>
                  <a:gd name="connsiteX60" fmla="*/ 1371410 w 3564921"/>
                  <a:gd name="connsiteY60" fmla="*/ 431292 h 1983485"/>
                  <a:gd name="connsiteX61" fmla="*/ 1371410 w 3564921"/>
                  <a:gd name="connsiteY61" fmla="*/ 0 h 1983485"/>
                  <a:gd name="connsiteX62" fmla="*/ 1345216 w 3564921"/>
                  <a:gd name="connsiteY62" fmla="*/ 0 h 1983485"/>
                  <a:gd name="connsiteX63" fmla="*/ 1345216 w 3564921"/>
                  <a:gd name="connsiteY63" fmla="*/ 431292 h 1983485"/>
                  <a:gd name="connsiteX64" fmla="*/ 1278446 w 3564921"/>
                  <a:gd name="connsiteY64" fmla="*/ 431292 h 1983485"/>
                  <a:gd name="connsiteX65" fmla="*/ 1278446 w 3564921"/>
                  <a:gd name="connsiteY65" fmla="*/ 552926 h 1983485"/>
                  <a:gd name="connsiteX66" fmla="*/ 887254 w 3564921"/>
                  <a:gd name="connsiteY66" fmla="*/ 552926 h 1983485"/>
                  <a:gd name="connsiteX67" fmla="*/ 887254 w 3564921"/>
                  <a:gd name="connsiteY67" fmla="*/ 512826 h 1983485"/>
                  <a:gd name="connsiteX68" fmla="*/ 863346 w 3564921"/>
                  <a:gd name="connsiteY68" fmla="*/ 512826 h 1983485"/>
                  <a:gd name="connsiteX69" fmla="*/ 863346 w 3564921"/>
                  <a:gd name="connsiteY69" fmla="*/ 784574 h 1983485"/>
                  <a:gd name="connsiteX70" fmla="*/ 830009 w 3564921"/>
                  <a:gd name="connsiteY70" fmla="*/ 784574 h 1983485"/>
                  <a:gd name="connsiteX71" fmla="*/ 830009 w 3564921"/>
                  <a:gd name="connsiteY71" fmla="*/ 789337 h 1983485"/>
                  <a:gd name="connsiteX72" fmla="*/ 810006 w 3564921"/>
                  <a:gd name="connsiteY72" fmla="*/ 789337 h 1983485"/>
                  <a:gd name="connsiteX73" fmla="*/ 810006 w 3564921"/>
                  <a:gd name="connsiteY73" fmla="*/ 1060990 h 1983485"/>
                  <a:gd name="connsiteX74" fmla="*/ 776668 w 3564921"/>
                  <a:gd name="connsiteY74" fmla="*/ 1060990 h 1983485"/>
                  <a:gd name="connsiteX75" fmla="*/ 776668 w 3564921"/>
                  <a:gd name="connsiteY75" fmla="*/ 1134904 h 1983485"/>
                  <a:gd name="connsiteX76" fmla="*/ 706088 w 3564921"/>
                  <a:gd name="connsiteY76" fmla="*/ 1134904 h 1983485"/>
                  <a:gd name="connsiteX77" fmla="*/ 706088 w 3564921"/>
                  <a:gd name="connsiteY77" fmla="*/ 934688 h 1983485"/>
                  <a:gd name="connsiteX78" fmla="*/ 680847 w 3564921"/>
                  <a:gd name="connsiteY78" fmla="*/ 934688 h 1983485"/>
                  <a:gd name="connsiteX79" fmla="*/ 680847 w 3564921"/>
                  <a:gd name="connsiteY79" fmla="*/ 1411414 h 1983485"/>
                  <a:gd name="connsiteX80" fmla="*/ 652653 w 3564921"/>
                  <a:gd name="connsiteY80" fmla="*/ 1411414 h 1983485"/>
                  <a:gd name="connsiteX81" fmla="*/ 652653 w 3564921"/>
                  <a:gd name="connsiteY81" fmla="*/ 1211199 h 1983485"/>
                  <a:gd name="connsiteX82" fmla="*/ 627412 w 3564921"/>
                  <a:gd name="connsiteY82" fmla="*/ 1211199 h 1983485"/>
                  <a:gd name="connsiteX83" fmla="*/ 627412 w 3564921"/>
                  <a:gd name="connsiteY83" fmla="*/ 1523429 h 1983485"/>
                  <a:gd name="connsiteX84" fmla="*/ 612077 w 3564921"/>
                  <a:gd name="connsiteY84" fmla="*/ 1523429 h 1983485"/>
                  <a:gd name="connsiteX85" fmla="*/ 612077 w 3564921"/>
                  <a:gd name="connsiteY85" fmla="*/ 1299401 h 1983485"/>
                  <a:gd name="connsiteX86" fmla="*/ 566738 w 3564921"/>
                  <a:gd name="connsiteY86" fmla="*/ 1299401 h 1983485"/>
                  <a:gd name="connsiteX87" fmla="*/ 566738 w 3564921"/>
                  <a:gd name="connsiteY87" fmla="*/ 1242155 h 1983485"/>
                  <a:gd name="connsiteX88" fmla="*/ 461867 w 3564921"/>
                  <a:gd name="connsiteY88" fmla="*/ 1242155 h 1983485"/>
                  <a:gd name="connsiteX89" fmla="*/ 461867 w 3564921"/>
                  <a:gd name="connsiteY89" fmla="*/ 1046702 h 1983485"/>
                  <a:gd name="connsiteX90" fmla="*/ 404432 w 3564921"/>
                  <a:gd name="connsiteY90" fmla="*/ 1046702 h 1983485"/>
                  <a:gd name="connsiteX91" fmla="*/ 404432 w 3564921"/>
                  <a:gd name="connsiteY91" fmla="*/ 908495 h 1983485"/>
                  <a:gd name="connsiteX92" fmla="*/ 333851 w 3564921"/>
                  <a:gd name="connsiteY92" fmla="*/ 908495 h 1983485"/>
                  <a:gd name="connsiteX93" fmla="*/ 333851 w 3564921"/>
                  <a:gd name="connsiteY93" fmla="*/ 707136 h 1983485"/>
                  <a:gd name="connsiteX94" fmla="*/ 308705 w 3564921"/>
                  <a:gd name="connsiteY94" fmla="*/ 707136 h 1983485"/>
                  <a:gd name="connsiteX95" fmla="*/ 308705 w 3564921"/>
                  <a:gd name="connsiteY95" fmla="*/ 908495 h 1983485"/>
                  <a:gd name="connsiteX96" fmla="*/ 238125 w 3564921"/>
                  <a:gd name="connsiteY96" fmla="*/ 908495 h 1983485"/>
                  <a:gd name="connsiteX97" fmla="*/ 238125 w 3564921"/>
                  <a:gd name="connsiteY97" fmla="*/ 1046702 h 1983485"/>
                  <a:gd name="connsiteX98" fmla="*/ 180689 w 3564921"/>
                  <a:gd name="connsiteY98" fmla="*/ 1046702 h 1983485"/>
                  <a:gd name="connsiteX99" fmla="*/ 180689 w 3564921"/>
                  <a:gd name="connsiteY99" fmla="*/ 1242155 h 1983485"/>
                  <a:gd name="connsiteX100" fmla="*/ 75819 w 3564921"/>
                  <a:gd name="connsiteY100" fmla="*/ 1242155 h 1983485"/>
                  <a:gd name="connsiteX101" fmla="*/ 75819 w 3564921"/>
                  <a:gd name="connsiteY101" fmla="*/ 1299401 h 1983485"/>
                  <a:gd name="connsiteX102" fmla="*/ 30480 w 3564921"/>
                  <a:gd name="connsiteY102" fmla="*/ 1299401 h 1983485"/>
                  <a:gd name="connsiteX103" fmla="*/ 30480 w 3564921"/>
                  <a:gd name="connsiteY103" fmla="*/ 1518666 h 1983485"/>
                  <a:gd name="connsiteX104" fmla="*/ 22384 w 3564921"/>
                  <a:gd name="connsiteY104" fmla="*/ 1518666 h 1983485"/>
                  <a:gd name="connsiteX105" fmla="*/ 22384 w 3564921"/>
                  <a:gd name="connsiteY105" fmla="*/ 1523429 h 1983485"/>
                  <a:gd name="connsiteX106" fmla="*/ 0 w 3564921"/>
                  <a:gd name="connsiteY106" fmla="*/ 1523429 h 1983485"/>
                  <a:gd name="connsiteX107" fmla="*/ 0 w 3564921"/>
                  <a:gd name="connsiteY107" fmla="*/ 1983486 h 1983485"/>
                  <a:gd name="connsiteX108" fmla="*/ 3564922 w 3564921"/>
                  <a:gd name="connsiteY108" fmla="*/ 1983486 h 1983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564921" h="1983485">
                    <a:moveTo>
                      <a:pt x="3564922" y="1983486"/>
                    </a:moveTo>
                    <a:lnTo>
                      <a:pt x="3564922" y="1537526"/>
                    </a:lnTo>
                    <a:lnTo>
                      <a:pt x="3526822" y="1537526"/>
                    </a:lnTo>
                    <a:lnTo>
                      <a:pt x="3526822" y="1325118"/>
                    </a:lnTo>
                    <a:lnTo>
                      <a:pt x="3471101" y="1325118"/>
                    </a:lnTo>
                    <a:lnTo>
                      <a:pt x="3471101" y="586264"/>
                    </a:lnTo>
                    <a:lnTo>
                      <a:pt x="3390519" y="586264"/>
                    </a:lnTo>
                    <a:lnTo>
                      <a:pt x="3390519" y="490918"/>
                    </a:lnTo>
                    <a:lnTo>
                      <a:pt x="3218402" y="410718"/>
                    </a:lnTo>
                    <a:lnTo>
                      <a:pt x="3218402" y="314516"/>
                    </a:lnTo>
                    <a:lnTo>
                      <a:pt x="3194590" y="314516"/>
                    </a:lnTo>
                    <a:lnTo>
                      <a:pt x="3194590" y="586264"/>
                    </a:lnTo>
                    <a:lnTo>
                      <a:pt x="3161252" y="586264"/>
                    </a:lnTo>
                    <a:lnTo>
                      <a:pt x="3161252" y="1325118"/>
                    </a:lnTo>
                    <a:lnTo>
                      <a:pt x="3127915" y="1325118"/>
                    </a:lnTo>
                    <a:lnTo>
                      <a:pt x="3127915" y="936593"/>
                    </a:lnTo>
                    <a:lnTo>
                      <a:pt x="3037332" y="936593"/>
                    </a:lnTo>
                    <a:lnTo>
                      <a:pt x="3037332" y="736378"/>
                    </a:lnTo>
                    <a:lnTo>
                      <a:pt x="3011995" y="736378"/>
                    </a:lnTo>
                    <a:lnTo>
                      <a:pt x="3011995" y="1325118"/>
                    </a:lnTo>
                    <a:lnTo>
                      <a:pt x="2943225" y="1325118"/>
                    </a:lnTo>
                    <a:lnTo>
                      <a:pt x="2943225" y="1101090"/>
                    </a:lnTo>
                    <a:lnTo>
                      <a:pt x="2897981" y="1101090"/>
                    </a:lnTo>
                    <a:lnTo>
                      <a:pt x="2897981" y="1043845"/>
                    </a:lnTo>
                    <a:lnTo>
                      <a:pt x="2793111" y="1043845"/>
                    </a:lnTo>
                    <a:lnTo>
                      <a:pt x="2793111" y="848392"/>
                    </a:lnTo>
                    <a:lnTo>
                      <a:pt x="2735675" y="848392"/>
                    </a:lnTo>
                    <a:lnTo>
                      <a:pt x="2735675" y="710184"/>
                    </a:lnTo>
                    <a:lnTo>
                      <a:pt x="2665095" y="710184"/>
                    </a:lnTo>
                    <a:lnTo>
                      <a:pt x="2665095" y="508825"/>
                    </a:lnTo>
                    <a:lnTo>
                      <a:pt x="2639854" y="508825"/>
                    </a:lnTo>
                    <a:lnTo>
                      <a:pt x="2639854" y="710184"/>
                    </a:lnTo>
                    <a:lnTo>
                      <a:pt x="2569274" y="710184"/>
                    </a:lnTo>
                    <a:lnTo>
                      <a:pt x="2569274" y="848392"/>
                    </a:lnTo>
                    <a:lnTo>
                      <a:pt x="2511838" y="848392"/>
                    </a:lnTo>
                    <a:lnTo>
                      <a:pt x="2511838" y="1043845"/>
                    </a:lnTo>
                    <a:lnTo>
                      <a:pt x="2406968" y="1043845"/>
                    </a:lnTo>
                    <a:lnTo>
                      <a:pt x="2406968" y="1101090"/>
                    </a:lnTo>
                    <a:lnTo>
                      <a:pt x="2361724" y="1101090"/>
                    </a:lnTo>
                    <a:lnTo>
                      <a:pt x="2361724" y="1325118"/>
                    </a:lnTo>
                    <a:lnTo>
                      <a:pt x="2308003" y="1325118"/>
                    </a:lnTo>
                    <a:lnTo>
                      <a:pt x="2308003" y="1043845"/>
                    </a:lnTo>
                    <a:lnTo>
                      <a:pt x="2203133" y="1043845"/>
                    </a:lnTo>
                    <a:lnTo>
                      <a:pt x="2203133" y="438436"/>
                    </a:lnTo>
                    <a:lnTo>
                      <a:pt x="2169795" y="438436"/>
                    </a:lnTo>
                    <a:lnTo>
                      <a:pt x="2169795" y="371761"/>
                    </a:lnTo>
                    <a:lnTo>
                      <a:pt x="1945767" y="371761"/>
                    </a:lnTo>
                    <a:lnTo>
                      <a:pt x="1945767" y="438436"/>
                    </a:lnTo>
                    <a:lnTo>
                      <a:pt x="1898142" y="438436"/>
                    </a:lnTo>
                    <a:lnTo>
                      <a:pt x="1898142" y="876967"/>
                    </a:lnTo>
                    <a:lnTo>
                      <a:pt x="1707452" y="876967"/>
                    </a:lnTo>
                    <a:lnTo>
                      <a:pt x="1707452" y="919924"/>
                    </a:lnTo>
                    <a:lnTo>
                      <a:pt x="1635919" y="919924"/>
                    </a:lnTo>
                    <a:lnTo>
                      <a:pt x="1635919" y="953262"/>
                    </a:lnTo>
                    <a:lnTo>
                      <a:pt x="1707452" y="953262"/>
                    </a:lnTo>
                    <a:lnTo>
                      <a:pt x="1707452" y="1124903"/>
                    </a:lnTo>
                    <a:lnTo>
                      <a:pt x="1507236" y="1124903"/>
                    </a:lnTo>
                    <a:lnTo>
                      <a:pt x="1507236" y="552926"/>
                    </a:lnTo>
                    <a:lnTo>
                      <a:pt x="1464374" y="552926"/>
                    </a:lnTo>
                    <a:lnTo>
                      <a:pt x="1464374" y="431292"/>
                    </a:lnTo>
                    <a:lnTo>
                      <a:pt x="1371410" y="431292"/>
                    </a:lnTo>
                    <a:lnTo>
                      <a:pt x="1371410" y="0"/>
                    </a:lnTo>
                    <a:lnTo>
                      <a:pt x="1345216" y="0"/>
                    </a:lnTo>
                    <a:lnTo>
                      <a:pt x="1345216" y="431292"/>
                    </a:lnTo>
                    <a:lnTo>
                      <a:pt x="1278446" y="431292"/>
                    </a:lnTo>
                    <a:lnTo>
                      <a:pt x="1278446" y="552926"/>
                    </a:lnTo>
                    <a:lnTo>
                      <a:pt x="887254" y="552926"/>
                    </a:lnTo>
                    <a:lnTo>
                      <a:pt x="887254" y="512826"/>
                    </a:lnTo>
                    <a:lnTo>
                      <a:pt x="863346" y="512826"/>
                    </a:lnTo>
                    <a:lnTo>
                      <a:pt x="863346" y="784574"/>
                    </a:lnTo>
                    <a:lnTo>
                      <a:pt x="830009" y="784574"/>
                    </a:lnTo>
                    <a:lnTo>
                      <a:pt x="830009" y="789337"/>
                    </a:lnTo>
                    <a:lnTo>
                      <a:pt x="810006" y="789337"/>
                    </a:lnTo>
                    <a:lnTo>
                      <a:pt x="810006" y="1060990"/>
                    </a:lnTo>
                    <a:lnTo>
                      <a:pt x="776668" y="1060990"/>
                    </a:lnTo>
                    <a:lnTo>
                      <a:pt x="776668" y="1134904"/>
                    </a:lnTo>
                    <a:lnTo>
                      <a:pt x="706088" y="1134904"/>
                    </a:lnTo>
                    <a:lnTo>
                      <a:pt x="706088" y="934688"/>
                    </a:lnTo>
                    <a:lnTo>
                      <a:pt x="680847" y="934688"/>
                    </a:lnTo>
                    <a:lnTo>
                      <a:pt x="680847" y="1411414"/>
                    </a:lnTo>
                    <a:lnTo>
                      <a:pt x="652653" y="1411414"/>
                    </a:lnTo>
                    <a:lnTo>
                      <a:pt x="652653" y="1211199"/>
                    </a:lnTo>
                    <a:lnTo>
                      <a:pt x="627412" y="1211199"/>
                    </a:lnTo>
                    <a:lnTo>
                      <a:pt x="627412" y="1523429"/>
                    </a:lnTo>
                    <a:lnTo>
                      <a:pt x="612077" y="1523429"/>
                    </a:lnTo>
                    <a:lnTo>
                      <a:pt x="612077" y="1299401"/>
                    </a:lnTo>
                    <a:lnTo>
                      <a:pt x="566738" y="1299401"/>
                    </a:lnTo>
                    <a:lnTo>
                      <a:pt x="566738" y="1242155"/>
                    </a:lnTo>
                    <a:lnTo>
                      <a:pt x="461867" y="1242155"/>
                    </a:lnTo>
                    <a:lnTo>
                      <a:pt x="461867" y="1046702"/>
                    </a:lnTo>
                    <a:lnTo>
                      <a:pt x="404432" y="1046702"/>
                    </a:lnTo>
                    <a:lnTo>
                      <a:pt x="404432" y="908495"/>
                    </a:lnTo>
                    <a:lnTo>
                      <a:pt x="333851" y="908495"/>
                    </a:lnTo>
                    <a:lnTo>
                      <a:pt x="333851" y="707136"/>
                    </a:lnTo>
                    <a:lnTo>
                      <a:pt x="308705" y="707136"/>
                    </a:lnTo>
                    <a:lnTo>
                      <a:pt x="308705" y="908495"/>
                    </a:lnTo>
                    <a:lnTo>
                      <a:pt x="238125" y="908495"/>
                    </a:lnTo>
                    <a:lnTo>
                      <a:pt x="238125" y="1046702"/>
                    </a:lnTo>
                    <a:lnTo>
                      <a:pt x="180689" y="1046702"/>
                    </a:lnTo>
                    <a:lnTo>
                      <a:pt x="180689" y="1242155"/>
                    </a:lnTo>
                    <a:lnTo>
                      <a:pt x="75819" y="1242155"/>
                    </a:lnTo>
                    <a:lnTo>
                      <a:pt x="75819" y="1299401"/>
                    </a:lnTo>
                    <a:lnTo>
                      <a:pt x="30480" y="1299401"/>
                    </a:lnTo>
                    <a:lnTo>
                      <a:pt x="30480" y="1518666"/>
                    </a:lnTo>
                    <a:lnTo>
                      <a:pt x="22384" y="1518666"/>
                    </a:lnTo>
                    <a:lnTo>
                      <a:pt x="22384" y="1523429"/>
                    </a:lnTo>
                    <a:lnTo>
                      <a:pt x="0" y="1523429"/>
                    </a:lnTo>
                    <a:lnTo>
                      <a:pt x="0" y="1983486"/>
                    </a:lnTo>
                    <a:lnTo>
                      <a:pt x="3564922" y="1983486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D11147E5-683D-703C-524B-D5275D9F24AC}"/>
                  </a:ext>
                </a:extLst>
              </p:cNvPr>
              <p:cNvSpPr/>
              <p:nvPr/>
            </p:nvSpPr>
            <p:spPr>
              <a:xfrm>
                <a:off x="5426106" y="3279933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25F979C-326A-A312-F9B6-007670B37F0E}"/>
                  </a:ext>
                </a:extLst>
              </p:cNvPr>
              <p:cNvSpPr/>
              <p:nvPr/>
            </p:nvSpPr>
            <p:spPr>
              <a:xfrm>
                <a:off x="5426106" y="3325272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11BF4924-776E-765C-DD33-C40EF5046590}"/>
                  </a:ext>
                </a:extLst>
              </p:cNvPr>
              <p:cNvSpPr/>
              <p:nvPr/>
            </p:nvSpPr>
            <p:spPr>
              <a:xfrm>
                <a:off x="5426106" y="350634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5BB9807-3911-C9BF-6A02-8F8C14105BFB}"/>
                  </a:ext>
                </a:extLst>
              </p:cNvPr>
              <p:cNvSpPr/>
              <p:nvPr/>
            </p:nvSpPr>
            <p:spPr>
              <a:xfrm>
                <a:off x="5426106" y="35516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97EEAC1-3F23-DC17-64BD-896F1E2E8CA3}"/>
                  </a:ext>
                </a:extLst>
              </p:cNvPr>
              <p:cNvSpPr/>
              <p:nvPr/>
            </p:nvSpPr>
            <p:spPr>
              <a:xfrm>
                <a:off x="5426106" y="359692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73E0C40-5354-DEC7-1415-7C37F9C837F4}"/>
                  </a:ext>
                </a:extLst>
              </p:cNvPr>
              <p:cNvSpPr/>
              <p:nvPr/>
            </p:nvSpPr>
            <p:spPr>
              <a:xfrm>
                <a:off x="5426106" y="373275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D747445-9B44-DC68-EAFB-C05E93A082A2}"/>
                  </a:ext>
                </a:extLst>
              </p:cNvPr>
              <p:cNvSpPr/>
              <p:nvPr/>
            </p:nvSpPr>
            <p:spPr>
              <a:xfrm>
                <a:off x="5426106" y="377809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B5265359-63FD-ED35-7E71-F12E88CDB39E}"/>
                  </a:ext>
                </a:extLst>
              </p:cNvPr>
              <p:cNvSpPr/>
              <p:nvPr/>
            </p:nvSpPr>
            <p:spPr>
              <a:xfrm>
                <a:off x="5469064" y="346109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2EC2CC1-47EF-6915-927B-303EF10F907F}"/>
                  </a:ext>
                </a:extLst>
              </p:cNvPr>
              <p:cNvSpPr/>
              <p:nvPr/>
            </p:nvSpPr>
            <p:spPr>
              <a:xfrm>
                <a:off x="5469064" y="350634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B444B81-C197-8ABE-0217-066111A8F3F5}"/>
                  </a:ext>
                </a:extLst>
              </p:cNvPr>
              <p:cNvSpPr/>
              <p:nvPr/>
            </p:nvSpPr>
            <p:spPr>
              <a:xfrm>
                <a:off x="5469064" y="35516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A037763-9E40-4AEF-051A-8FD00AC08B8B}"/>
                  </a:ext>
                </a:extLst>
              </p:cNvPr>
              <p:cNvSpPr/>
              <p:nvPr/>
            </p:nvSpPr>
            <p:spPr>
              <a:xfrm>
                <a:off x="5469064" y="359692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672E8A13-7596-A3C2-017C-14DBDBF310E0}"/>
                  </a:ext>
                </a:extLst>
              </p:cNvPr>
              <p:cNvSpPr/>
              <p:nvPr/>
            </p:nvSpPr>
            <p:spPr>
              <a:xfrm>
                <a:off x="5469064" y="36421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0D09723-B34F-2FD0-CC3E-B702BF8B5635}"/>
                  </a:ext>
                </a:extLst>
              </p:cNvPr>
              <p:cNvSpPr/>
              <p:nvPr/>
            </p:nvSpPr>
            <p:spPr>
              <a:xfrm>
                <a:off x="5469064" y="373275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DE3E79A4-BD47-D852-64C0-C5EC406D438E}"/>
                  </a:ext>
                </a:extLst>
              </p:cNvPr>
              <p:cNvSpPr/>
              <p:nvPr/>
            </p:nvSpPr>
            <p:spPr>
              <a:xfrm>
                <a:off x="5469064" y="377809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89BDEB69-B0EA-1243-8300-AF0191C269C1}"/>
                  </a:ext>
                </a:extLst>
              </p:cNvPr>
              <p:cNvSpPr/>
              <p:nvPr/>
            </p:nvSpPr>
            <p:spPr>
              <a:xfrm>
                <a:off x="5511927" y="3279933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C7BC8C1-BAAF-9823-F3D1-6249AFBA606C}"/>
                  </a:ext>
                </a:extLst>
              </p:cNvPr>
              <p:cNvSpPr/>
              <p:nvPr/>
            </p:nvSpPr>
            <p:spPr>
              <a:xfrm>
                <a:off x="5511927" y="3325272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1DD86CC-0B3B-398C-9C36-A2A0EF77B72D}"/>
                  </a:ext>
                </a:extLst>
              </p:cNvPr>
              <p:cNvSpPr/>
              <p:nvPr/>
            </p:nvSpPr>
            <p:spPr>
              <a:xfrm>
                <a:off x="5511927" y="3370516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6499CF2-463F-2026-4251-44B75D6806CD}"/>
                  </a:ext>
                </a:extLst>
              </p:cNvPr>
              <p:cNvSpPr/>
              <p:nvPr/>
            </p:nvSpPr>
            <p:spPr>
              <a:xfrm>
                <a:off x="5511927" y="3415760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05459D8-1492-7BCF-BABD-7BA4BEDF4FF8}"/>
                  </a:ext>
                </a:extLst>
              </p:cNvPr>
              <p:cNvSpPr/>
              <p:nvPr/>
            </p:nvSpPr>
            <p:spPr>
              <a:xfrm>
                <a:off x="5511927" y="346109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BED21F5-1BD9-2497-BFB9-6D413C05020D}"/>
                  </a:ext>
                </a:extLst>
              </p:cNvPr>
              <p:cNvSpPr/>
              <p:nvPr/>
            </p:nvSpPr>
            <p:spPr>
              <a:xfrm>
                <a:off x="5511927" y="350634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B9B228E4-BE2D-D3D5-8554-C7A703B955CE}"/>
                  </a:ext>
                </a:extLst>
              </p:cNvPr>
              <p:cNvSpPr/>
              <p:nvPr/>
            </p:nvSpPr>
            <p:spPr>
              <a:xfrm>
                <a:off x="5511927" y="35516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D8CABE98-78D4-7F79-09A9-C9FA4912E275}"/>
                  </a:ext>
                </a:extLst>
              </p:cNvPr>
              <p:cNvSpPr/>
              <p:nvPr/>
            </p:nvSpPr>
            <p:spPr>
              <a:xfrm>
                <a:off x="5511927" y="359692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E06E9A7-761F-C1D5-D76A-B9F9AABAC743}"/>
                  </a:ext>
                </a:extLst>
              </p:cNvPr>
              <p:cNvSpPr/>
              <p:nvPr/>
            </p:nvSpPr>
            <p:spPr>
              <a:xfrm>
                <a:off x="5511927" y="36421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CB7743C-4758-06CA-361C-2FD0DE9557F8}"/>
                  </a:ext>
                </a:extLst>
              </p:cNvPr>
              <p:cNvSpPr/>
              <p:nvPr/>
            </p:nvSpPr>
            <p:spPr>
              <a:xfrm>
                <a:off x="5511927" y="368750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E26B6AD-9C41-DB31-E589-0C7195AE780A}"/>
                  </a:ext>
                </a:extLst>
              </p:cNvPr>
              <p:cNvSpPr/>
              <p:nvPr/>
            </p:nvSpPr>
            <p:spPr>
              <a:xfrm>
                <a:off x="5511927" y="377809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F220ABE-3E53-205C-C73E-EAC7BF112F01}"/>
                  </a:ext>
                </a:extLst>
              </p:cNvPr>
              <p:cNvSpPr/>
              <p:nvPr/>
            </p:nvSpPr>
            <p:spPr>
              <a:xfrm>
                <a:off x="5554884" y="3279933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B42362C7-64B2-EAD1-D97B-1E309EE5E64D}"/>
                  </a:ext>
                </a:extLst>
              </p:cNvPr>
              <p:cNvSpPr/>
              <p:nvPr/>
            </p:nvSpPr>
            <p:spPr>
              <a:xfrm>
                <a:off x="5554884" y="3325272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AEAE0EF7-E409-F118-64FD-B71819448ACE}"/>
                  </a:ext>
                </a:extLst>
              </p:cNvPr>
              <p:cNvSpPr/>
              <p:nvPr/>
            </p:nvSpPr>
            <p:spPr>
              <a:xfrm>
                <a:off x="5554884" y="3370516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009CA8B-BA9A-C95F-8323-1879B5A9D95F}"/>
                  </a:ext>
                </a:extLst>
              </p:cNvPr>
              <p:cNvSpPr/>
              <p:nvPr/>
            </p:nvSpPr>
            <p:spPr>
              <a:xfrm>
                <a:off x="5554884" y="3415760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AD70F68-B04E-AEE9-869C-02ADCF82B918}"/>
                  </a:ext>
                </a:extLst>
              </p:cNvPr>
              <p:cNvSpPr/>
              <p:nvPr/>
            </p:nvSpPr>
            <p:spPr>
              <a:xfrm>
                <a:off x="5554884" y="346109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7A8C19F0-31C2-B8DB-10C2-55271ED698C7}"/>
                  </a:ext>
                </a:extLst>
              </p:cNvPr>
              <p:cNvSpPr/>
              <p:nvPr/>
            </p:nvSpPr>
            <p:spPr>
              <a:xfrm>
                <a:off x="5554884" y="350634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D0073F4-4EAC-6E24-BC71-670ECB8AA71C}"/>
                  </a:ext>
                </a:extLst>
              </p:cNvPr>
              <p:cNvSpPr/>
              <p:nvPr/>
            </p:nvSpPr>
            <p:spPr>
              <a:xfrm>
                <a:off x="5554884" y="35516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094BC7F6-6510-5167-5DF8-BC75E340E3D0}"/>
                  </a:ext>
                </a:extLst>
              </p:cNvPr>
              <p:cNvSpPr/>
              <p:nvPr/>
            </p:nvSpPr>
            <p:spPr>
              <a:xfrm>
                <a:off x="5554884" y="39591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252F6F-3442-4C13-9097-CB4CF2797D1E}"/>
                  </a:ext>
                </a:extLst>
              </p:cNvPr>
              <p:cNvSpPr/>
              <p:nvPr/>
            </p:nvSpPr>
            <p:spPr>
              <a:xfrm>
                <a:off x="5597747" y="3279933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A7381738-5727-DB02-DB61-3F1E383A34C2}"/>
                  </a:ext>
                </a:extLst>
              </p:cNvPr>
              <p:cNvSpPr/>
              <p:nvPr/>
            </p:nvSpPr>
            <p:spPr>
              <a:xfrm>
                <a:off x="5597747" y="3325272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F210839-65B2-7271-EA51-0067208D5E89}"/>
                  </a:ext>
                </a:extLst>
              </p:cNvPr>
              <p:cNvSpPr/>
              <p:nvPr/>
            </p:nvSpPr>
            <p:spPr>
              <a:xfrm>
                <a:off x="5597747" y="3370516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924305F-26B6-D3F2-7000-F3F0AA875C7E}"/>
                  </a:ext>
                </a:extLst>
              </p:cNvPr>
              <p:cNvSpPr/>
              <p:nvPr/>
            </p:nvSpPr>
            <p:spPr>
              <a:xfrm>
                <a:off x="5597747" y="3415760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BF5C4C9E-C043-5C78-7F28-F2B21734A5B1}"/>
                  </a:ext>
                </a:extLst>
              </p:cNvPr>
              <p:cNvSpPr/>
              <p:nvPr/>
            </p:nvSpPr>
            <p:spPr>
              <a:xfrm>
                <a:off x="5597747" y="346109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B8503DF-F31A-421C-D689-CD72CB9A2055}"/>
                  </a:ext>
                </a:extLst>
              </p:cNvPr>
              <p:cNvSpPr/>
              <p:nvPr/>
            </p:nvSpPr>
            <p:spPr>
              <a:xfrm>
                <a:off x="5597747" y="350634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E331076D-982A-AAF2-DB94-77518F2DDF7F}"/>
                  </a:ext>
                </a:extLst>
              </p:cNvPr>
              <p:cNvSpPr/>
              <p:nvPr/>
            </p:nvSpPr>
            <p:spPr>
              <a:xfrm>
                <a:off x="5597747" y="35516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C1D42CB-0FFD-DD4E-109F-97BFF6922B21}"/>
                  </a:ext>
                </a:extLst>
              </p:cNvPr>
              <p:cNvSpPr/>
              <p:nvPr/>
            </p:nvSpPr>
            <p:spPr>
              <a:xfrm>
                <a:off x="5597747" y="359692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465E0B2-4F48-C5A0-AB11-9B4E0941B4AC}"/>
                  </a:ext>
                </a:extLst>
              </p:cNvPr>
              <p:cNvSpPr/>
              <p:nvPr/>
            </p:nvSpPr>
            <p:spPr>
              <a:xfrm>
                <a:off x="5597747" y="386857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4A838F92-E8E6-1268-DE15-F77BB841290B}"/>
                  </a:ext>
                </a:extLst>
              </p:cNvPr>
              <p:cNvSpPr/>
              <p:nvPr/>
            </p:nvSpPr>
            <p:spPr>
              <a:xfrm>
                <a:off x="5597747" y="391391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78DEA74-26EC-BCD9-2375-F98B3C1DB412}"/>
                  </a:ext>
                </a:extLst>
              </p:cNvPr>
              <p:cNvSpPr/>
              <p:nvPr/>
            </p:nvSpPr>
            <p:spPr>
              <a:xfrm>
                <a:off x="5597747" y="39591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2530F2CE-7F9C-6722-6DD6-87F1C0BBCD45}"/>
                  </a:ext>
                </a:extLst>
              </p:cNvPr>
              <p:cNvSpPr/>
              <p:nvPr/>
            </p:nvSpPr>
            <p:spPr>
              <a:xfrm>
                <a:off x="5597747" y="400450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3FF47EA-B98F-EECF-5EB7-AE8524030980}"/>
                  </a:ext>
                </a:extLst>
              </p:cNvPr>
              <p:cNvSpPr/>
              <p:nvPr/>
            </p:nvSpPr>
            <p:spPr>
              <a:xfrm>
                <a:off x="5597747" y="418557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1F70FE06-5260-29A8-651D-84C4D4B2F94A}"/>
                  </a:ext>
                </a:extLst>
              </p:cNvPr>
              <p:cNvSpPr/>
              <p:nvPr/>
            </p:nvSpPr>
            <p:spPr>
              <a:xfrm>
                <a:off x="5640609" y="3279933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D72C278B-8B19-5006-4A61-F9C2D448F72E}"/>
                  </a:ext>
                </a:extLst>
              </p:cNvPr>
              <p:cNvSpPr/>
              <p:nvPr/>
            </p:nvSpPr>
            <p:spPr>
              <a:xfrm>
                <a:off x="5640609" y="3325272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A799D653-BD67-7E9C-A703-21949A65FA92}"/>
                  </a:ext>
                </a:extLst>
              </p:cNvPr>
              <p:cNvSpPr/>
              <p:nvPr/>
            </p:nvSpPr>
            <p:spPr>
              <a:xfrm>
                <a:off x="5640609" y="3370516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9012E691-A2C5-1C08-457C-06FF2A40B924}"/>
                  </a:ext>
                </a:extLst>
              </p:cNvPr>
              <p:cNvSpPr/>
              <p:nvPr/>
            </p:nvSpPr>
            <p:spPr>
              <a:xfrm>
                <a:off x="5640609" y="3415760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62DBC04D-91DD-17C9-1BB7-679686886945}"/>
                  </a:ext>
                </a:extLst>
              </p:cNvPr>
              <p:cNvSpPr/>
              <p:nvPr/>
            </p:nvSpPr>
            <p:spPr>
              <a:xfrm>
                <a:off x="5640609" y="346109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5BC84D66-4C22-46B6-3004-BAA454C6F7AF}"/>
                  </a:ext>
                </a:extLst>
              </p:cNvPr>
              <p:cNvSpPr/>
              <p:nvPr/>
            </p:nvSpPr>
            <p:spPr>
              <a:xfrm>
                <a:off x="5640609" y="350634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86D43783-264F-A53E-498F-7F70EC97DD49}"/>
                  </a:ext>
                </a:extLst>
              </p:cNvPr>
              <p:cNvSpPr/>
              <p:nvPr/>
            </p:nvSpPr>
            <p:spPr>
              <a:xfrm>
                <a:off x="5640609" y="35516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B8C536D6-CCCF-68D9-345D-AB1D2F334C97}"/>
                  </a:ext>
                </a:extLst>
              </p:cNvPr>
              <p:cNvSpPr/>
              <p:nvPr/>
            </p:nvSpPr>
            <p:spPr>
              <a:xfrm>
                <a:off x="5640609" y="359692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7718ADA8-497C-CB8D-92E6-BC24E5EE0723}"/>
                  </a:ext>
                </a:extLst>
              </p:cNvPr>
              <p:cNvSpPr/>
              <p:nvPr/>
            </p:nvSpPr>
            <p:spPr>
              <a:xfrm>
                <a:off x="5640609" y="36421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02BEEF12-A178-32B4-7015-7395C1E44B10}"/>
                  </a:ext>
                </a:extLst>
              </p:cNvPr>
              <p:cNvSpPr/>
              <p:nvPr/>
            </p:nvSpPr>
            <p:spPr>
              <a:xfrm>
                <a:off x="5640609" y="368750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6AA248B3-1B0F-19B6-B683-CEEF2A0F5B29}"/>
                  </a:ext>
                </a:extLst>
              </p:cNvPr>
              <p:cNvSpPr/>
              <p:nvPr/>
            </p:nvSpPr>
            <p:spPr>
              <a:xfrm>
                <a:off x="5640609" y="382333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7A9F0A77-E72D-3B83-BA37-45681A044050}"/>
                  </a:ext>
                </a:extLst>
              </p:cNvPr>
              <p:cNvSpPr/>
              <p:nvPr/>
            </p:nvSpPr>
            <p:spPr>
              <a:xfrm>
                <a:off x="5640609" y="386857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FD94F301-8FD5-88DB-E23C-4081E5794D4E}"/>
                  </a:ext>
                </a:extLst>
              </p:cNvPr>
              <p:cNvSpPr/>
              <p:nvPr/>
            </p:nvSpPr>
            <p:spPr>
              <a:xfrm>
                <a:off x="5640609" y="391391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D71B60C9-98FB-BB5E-AD5A-8CED443F695E}"/>
                  </a:ext>
                </a:extLst>
              </p:cNvPr>
              <p:cNvSpPr/>
              <p:nvPr/>
            </p:nvSpPr>
            <p:spPr>
              <a:xfrm>
                <a:off x="5640609" y="39591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5A8BE57E-2110-9131-F363-7F9CBA548910}"/>
                  </a:ext>
                </a:extLst>
              </p:cNvPr>
              <p:cNvSpPr/>
              <p:nvPr/>
            </p:nvSpPr>
            <p:spPr>
              <a:xfrm>
                <a:off x="5640609" y="400450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1ECD714C-6484-3D31-599D-D3C7CC9865B0}"/>
                  </a:ext>
                </a:extLst>
              </p:cNvPr>
              <p:cNvSpPr/>
              <p:nvPr/>
            </p:nvSpPr>
            <p:spPr>
              <a:xfrm>
                <a:off x="5640609" y="418557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BD551503-C876-6F28-CE50-AE8DCF4A7742}"/>
                  </a:ext>
                </a:extLst>
              </p:cNvPr>
              <p:cNvSpPr/>
              <p:nvPr/>
            </p:nvSpPr>
            <p:spPr>
              <a:xfrm>
                <a:off x="5683567" y="3279933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54D36941-E554-47FC-113C-332F62278A7B}"/>
                  </a:ext>
                </a:extLst>
              </p:cNvPr>
              <p:cNvSpPr/>
              <p:nvPr/>
            </p:nvSpPr>
            <p:spPr>
              <a:xfrm>
                <a:off x="5683567" y="3325272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099D10D3-BEA3-A317-8755-3DD024F42E26}"/>
                  </a:ext>
                </a:extLst>
              </p:cNvPr>
              <p:cNvSpPr/>
              <p:nvPr/>
            </p:nvSpPr>
            <p:spPr>
              <a:xfrm>
                <a:off x="5683567" y="3370516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CB3834D3-D234-8AEC-520B-98468F09EF8E}"/>
                  </a:ext>
                </a:extLst>
              </p:cNvPr>
              <p:cNvSpPr/>
              <p:nvPr/>
            </p:nvSpPr>
            <p:spPr>
              <a:xfrm>
                <a:off x="5683567" y="3415760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5277BFD7-B52A-CC37-4EB3-D1B1FA0A8C35}"/>
                  </a:ext>
                </a:extLst>
              </p:cNvPr>
              <p:cNvSpPr/>
              <p:nvPr/>
            </p:nvSpPr>
            <p:spPr>
              <a:xfrm>
                <a:off x="5683567" y="346109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2603E2F1-57F1-7817-BF79-12EA510BC201}"/>
                  </a:ext>
                </a:extLst>
              </p:cNvPr>
              <p:cNvSpPr/>
              <p:nvPr/>
            </p:nvSpPr>
            <p:spPr>
              <a:xfrm>
                <a:off x="5683567" y="350634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84CB0749-5758-D4F8-28A2-5A40DB122AF1}"/>
                  </a:ext>
                </a:extLst>
              </p:cNvPr>
              <p:cNvSpPr/>
              <p:nvPr/>
            </p:nvSpPr>
            <p:spPr>
              <a:xfrm>
                <a:off x="5683567" y="35516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6CDBEB22-F54F-327B-5355-4BC87873908F}"/>
                  </a:ext>
                </a:extLst>
              </p:cNvPr>
              <p:cNvSpPr/>
              <p:nvPr/>
            </p:nvSpPr>
            <p:spPr>
              <a:xfrm>
                <a:off x="5683567" y="359692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2D34D8B2-5CFF-7A88-1261-CEFA884548EE}"/>
                  </a:ext>
                </a:extLst>
              </p:cNvPr>
              <p:cNvSpPr/>
              <p:nvPr/>
            </p:nvSpPr>
            <p:spPr>
              <a:xfrm>
                <a:off x="5683567" y="36421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9FD5E46A-2F00-29AF-B711-2C47DE003AA0}"/>
                  </a:ext>
                </a:extLst>
              </p:cNvPr>
              <p:cNvSpPr/>
              <p:nvPr/>
            </p:nvSpPr>
            <p:spPr>
              <a:xfrm>
                <a:off x="5683567" y="368750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EA9769B0-3B6F-A53B-DE54-EF59262F4C2C}"/>
                  </a:ext>
                </a:extLst>
              </p:cNvPr>
              <p:cNvSpPr/>
              <p:nvPr/>
            </p:nvSpPr>
            <p:spPr>
              <a:xfrm>
                <a:off x="5683567" y="373275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96D25246-42B1-28DE-8019-250DECF2E840}"/>
                  </a:ext>
                </a:extLst>
              </p:cNvPr>
              <p:cNvSpPr/>
              <p:nvPr/>
            </p:nvSpPr>
            <p:spPr>
              <a:xfrm>
                <a:off x="5683567" y="377809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D0353268-CA27-DEF5-1EBD-F7BE59947D13}"/>
                  </a:ext>
                </a:extLst>
              </p:cNvPr>
              <p:cNvSpPr/>
              <p:nvPr/>
            </p:nvSpPr>
            <p:spPr>
              <a:xfrm>
                <a:off x="5683567" y="382333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388D20F9-3C2E-DA14-5118-389EF36FC12E}"/>
                  </a:ext>
                </a:extLst>
              </p:cNvPr>
              <p:cNvSpPr/>
              <p:nvPr/>
            </p:nvSpPr>
            <p:spPr>
              <a:xfrm>
                <a:off x="5683567" y="386857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B179543F-F860-F249-60D2-2DD0C16D866D}"/>
                  </a:ext>
                </a:extLst>
              </p:cNvPr>
              <p:cNvSpPr/>
              <p:nvPr/>
            </p:nvSpPr>
            <p:spPr>
              <a:xfrm>
                <a:off x="5683567" y="391391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73A7A66E-DDB6-53CA-7DC1-B47A7BE31EAA}"/>
                  </a:ext>
                </a:extLst>
              </p:cNvPr>
              <p:cNvSpPr/>
              <p:nvPr/>
            </p:nvSpPr>
            <p:spPr>
              <a:xfrm>
                <a:off x="5683567" y="39591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F5D1941A-CC72-8F34-40C3-39924B798F36}"/>
                  </a:ext>
                </a:extLst>
              </p:cNvPr>
              <p:cNvSpPr/>
              <p:nvPr/>
            </p:nvSpPr>
            <p:spPr>
              <a:xfrm>
                <a:off x="5683567" y="400450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BA049792-9501-5DD9-E03B-FD1794FCC9DF}"/>
                  </a:ext>
                </a:extLst>
              </p:cNvPr>
              <p:cNvSpPr/>
              <p:nvPr/>
            </p:nvSpPr>
            <p:spPr>
              <a:xfrm>
                <a:off x="5683567" y="404974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3880CB52-2721-4328-434C-F6A509F1864E}"/>
                  </a:ext>
                </a:extLst>
              </p:cNvPr>
              <p:cNvSpPr/>
              <p:nvPr/>
            </p:nvSpPr>
            <p:spPr>
              <a:xfrm>
                <a:off x="5726430" y="3279933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6E0C8248-EB7B-B93B-9854-C3296C6E2D5A}"/>
                  </a:ext>
                </a:extLst>
              </p:cNvPr>
              <p:cNvSpPr/>
              <p:nvPr/>
            </p:nvSpPr>
            <p:spPr>
              <a:xfrm>
                <a:off x="5726430" y="3325272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F6CACCFC-2FBB-0E97-4F68-8616402AF9B2}"/>
                  </a:ext>
                </a:extLst>
              </p:cNvPr>
              <p:cNvSpPr/>
              <p:nvPr/>
            </p:nvSpPr>
            <p:spPr>
              <a:xfrm>
                <a:off x="5726430" y="3370516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D394B74D-AF0E-92DF-DEEE-537171604D2A}"/>
                  </a:ext>
                </a:extLst>
              </p:cNvPr>
              <p:cNvSpPr/>
              <p:nvPr/>
            </p:nvSpPr>
            <p:spPr>
              <a:xfrm>
                <a:off x="5726430" y="3415760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BA98BAF-4CDA-F3FB-781B-C9C7EFD081C6}"/>
                  </a:ext>
                </a:extLst>
              </p:cNvPr>
              <p:cNvSpPr/>
              <p:nvPr/>
            </p:nvSpPr>
            <p:spPr>
              <a:xfrm>
                <a:off x="5726430" y="346109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79E1BBA1-BAD1-1C6F-001C-A3836EB61EDF}"/>
                  </a:ext>
                </a:extLst>
              </p:cNvPr>
              <p:cNvSpPr/>
              <p:nvPr/>
            </p:nvSpPr>
            <p:spPr>
              <a:xfrm>
                <a:off x="5726430" y="350634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DADDAC23-1AED-5CF5-6D2D-C6022F8F5494}"/>
                  </a:ext>
                </a:extLst>
              </p:cNvPr>
              <p:cNvSpPr/>
              <p:nvPr/>
            </p:nvSpPr>
            <p:spPr>
              <a:xfrm>
                <a:off x="5726430" y="35516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81852703-E3D3-4220-D347-B2DE613B3D64}"/>
                  </a:ext>
                </a:extLst>
              </p:cNvPr>
              <p:cNvSpPr/>
              <p:nvPr/>
            </p:nvSpPr>
            <p:spPr>
              <a:xfrm>
                <a:off x="5726430" y="359692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9529E6A4-DEE2-BD56-991E-E39DBC8106CF}"/>
                  </a:ext>
                </a:extLst>
              </p:cNvPr>
              <p:cNvSpPr/>
              <p:nvPr/>
            </p:nvSpPr>
            <p:spPr>
              <a:xfrm>
                <a:off x="5726430" y="36421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C9286558-F2BB-AF8C-A287-CC89B49E3574}"/>
                  </a:ext>
                </a:extLst>
              </p:cNvPr>
              <p:cNvSpPr/>
              <p:nvPr/>
            </p:nvSpPr>
            <p:spPr>
              <a:xfrm>
                <a:off x="5726430" y="368750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7CB2C46C-462D-A5AF-3A68-D13F46D01959}"/>
                  </a:ext>
                </a:extLst>
              </p:cNvPr>
              <p:cNvSpPr/>
              <p:nvPr/>
            </p:nvSpPr>
            <p:spPr>
              <a:xfrm>
                <a:off x="5726430" y="382333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8651ED57-4FEE-F102-DCCA-E4858437AB6C}"/>
                  </a:ext>
                </a:extLst>
              </p:cNvPr>
              <p:cNvSpPr/>
              <p:nvPr/>
            </p:nvSpPr>
            <p:spPr>
              <a:xfrm>
                <a:off x="5726430" y="386857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3351DD14-8207-95EE-3E12-4A5AC8DFBC5A}"/>
                  </a:ext>
                </a:extLst>
              </p:cNvPr>
              <p:cNvSpPr/>
              <p:nvPr/>
            </p:nvSpPr>
            <p:spPr>
              <a:xfrm>
                <a:off x="5726430" y="391391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B0AD807-1392-8DB6-072E-00C64CD9822E}"/>
                  </a:ext>
                </a:extLst>
              </p:cNvPr>
              <p:cNvSpPr/>
              <p:nvPr/>
            </p:nvSpPr>
            <p:spPr>
              <a:xfrm>
                <a:off x="5726430" y="39591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549D498C-39F4-52F2-C3A7-032777C6455F}"/>
                  </a:ext>
                </a:extLst>
              </p:cNvPr>
              <p:cNvSpPr/>
              <p:nvPr/>
            </p:nvSpPr>
            <p:spPr>
              <a:xfrm>
                <a:off x="5769387" y="3279933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20E510D2-1FDA-D422-753C-3F23EBF84A34}"/>
                  </a:ext>
                </a:extLst>
              </p:cNvPr>
              <p:cNvSpPr/>
              <p:nvPr/>
            </p:nvSpPr>
            <p:spPr>
              <a:xfrm>
                <a:off x="5769387" y="3325272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203E60C-831F-0155-52A7-836267459CAA}"/>
                  </a:ext>
                </a:extLst>
              </p:cNvPr>
              <p:cNvSpPr/>
              <p:nvPr/>
            </p:nvSpPr>
            <p:spPr>
              <a:xfrm>
                <a:off x="5769387" y="3370516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59F8E92-AD91-B9F5-59FD-F1F49F7FA879}"/>
                  </a:ext>
                </a:extLst>
              </p:cNvPr>
              <p:cNvSpPr/>
              <p:nvPr/>
            </p:nvSpPr>
            <p:spPr>
              <a:xfrm>
                <a:off x="5769387" y="3415760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CCF52AA9-E1B6-68A0-B494-B16923C12540}"/>
                  </a:ext>
                </a:extLst>
              </p:cNvPr>
              <p:cNvSpPr/>
              <p:nvPr/>
            </p:nvSpPr>
            <p:spPr>
              <a:xfrm>
                <a:off x="5769387" y="346109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92C55910-2CAF-A3CB-0E8B-175F43DBC0FE}"/>
                  </a:ext>
                </a:extLst>
              </p:cNvPr>
              <p:cNvSpPr/>
              <p:nvPr/>
            </p:nvSpPr>
            <p:spPr>
              <a:xfrm>
                <a:off x="5769387" y="350634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E8BBCEC7-7DCC-BC56-AC51-9AA174B8FFAB}"/>
                  </a:ext>
                </a:extLst>
              </p:cNvPr>
              <p:cNvSpPr/>
              <p:nvPr/>
            </p:nvSpPr>
            <p:spPr>
              <a:xfrm>
                <a:off x="5769387" y="35516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B0915E3A-DB5F-91D4-8E0D-9FBD8A6205AB}"/>
                  </a:ext>
                </a:extLst>
              </p:cNvPr>
              <p:cNvSpPr/>
              <p:nvPr/>
            </p:nvSpPr>
            <p:spPr>
              <a:xfrm>
                <a:off x="5769387" y="359692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BB1C3A85-598F-7825-7540-4EAAEC74E043}"/>
                  </a:ext>
                </a:extLst>
              </p:cNvPr>
              <p:cNvSpPr/>
              <p:nvPr/>
            </p:nvSpPr>
            <p:spPr>
              <a:xfrm>
                <a:off x="5769387" y="36421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C1194FD3-8410-F4CD-B2B1-09E125D6CC19}"/>
                  </a:ext>
                </a:extLst>
              </p:cNvPr>
              <p:cNvSpPr/>
              <p:nvPr/>
            </p:nvSpPr>
            <p:spPr>
              <a:xfrm>
                <a:off x="5769387" y="368750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C16634A8-BE9B-7685-F4DD-64208FEE1CCD}"/>
                  </a:ext>
                </a:extLst>
              </p:cNvPr>
              <p:cNvSpPr/>
              <p:nvPr/>
            </p:nvSpPr>
            <p:spPr>
              <a:xfrm>
                <a:off x="5769387" y="382333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F3CA7ACD-0ED8-7F15-0EAB-218BF1A5BA3C}"/>
                  </a:ext>
                </a:extLst>
              </p:cNvPr>
              <p:cNvSpPr/>
              <p:nvPr/>
            </p:nvSpPr>
            <p:spPr>
              <a:xfrm>
                <a:off x="5769387" y="386857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467ED560-69B4-740F-5BA2-56C3F7CC48E6}"/>
                  </a:ext>
                </a:extLst>
              </p:cNvPr>
              <p:cNvSpPr/>
              <p:nvPr/>
            </p:nvSpPr>
            <p:spPr>
              <a:xfrm>
                <a:off x="5769387" y="391391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FA63C810-B6A9-61B9-32EE-2D2411E03CB0}"/>
                  </a:ext>
                </a:extLst>
              </p:cNvPr>
              <p:cNvSpPr/>
              <p:nvPr/>
            </p:nvSpPr>
            <p:spPr>
              <a:xfrm>
                <a:off x="6252400" y="316239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E4006F5E-0A56-DCF1-47E7-529781E9091D}"/>
                  </a:ext>
                </a:extLst>
              </p:cNvPr>
              <p:cNvSpPr/>
              <p:nvPr/>
            </p:nvSpPr>
            <p:spPr>
              <a:xfrm>
                <a:off x="6252400" y="3207639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DE9F590-6AE7-B33E-C28A-6A85163939A5}"/>
                  </a:ext>
                </a:extLst>
              </p:cNvPr>
              <p:cNvSpPr/>
              <p:nvPr/>
            </p:nvSpPr>
            <p:spPr>
              <a:xfrm>
                <a:off x="6252400" y="3252978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DCFC4840-0541-71F5-E524-3B6E27FBA79C}"/>
                  </a:ext>
                </a:extLst>
              </p:cNvPr>
              <p:cNvSpPr/>
              <p:nvPr/>
            </p:nvSpPr>
            <p:spPr>
              <a:xfrm>
                <a:off x="6252400" y="329822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5E53B71A-6470-EC34-7566-D70BBC8671DE}"/>
                  </a:ext>
                </a:extLst>
              </p:cNvPr>
              <p:cNvSpPr/>
              <p:nvPr/>
            </p:nvSpPr>
            <p:spPr>
              <a:xfrm>
                <a:off x="6252400" y="334346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5930C13F-7BF4-5476-76B2-01E5E9A43E57}"/>
                  </a:ext>
                </a:extLst>
              </p:cNvPr>
              <p:cNvSpPr/>
              <p:nvPr/>
            </p:nvSpPr>
            <p:spPr>
              <a:xfrm>
                <a:off x="6252400" y="3388804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2B704D61-BD01-BF35-C1F9-32344EEEDC8F}"/>
                  </a:ext>
                </a:extLst>
              </p:cNvPr>
              <p:cNvSpPr/>
              <p:nvPr/>
            </p:nvSpPr>
            <p:spPr>
              <a:xfrm>
                <a:off x="6252400" y="3434048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3C76FDDC-CE34-9287-0FF8-671EB20655B8}"/>
                  </a:ext>
                </a:extLst>
              </p:cNvPr>
              <p:cNvSpPr/>
              <p:nvPr/>
            </p:nvSpPr>
            <p:spPr>
              <a:xfrm>
                <a:off x="6252400" y="3479387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D059EF9E-462A-AF9B-F951-D2DD8F7933C1}"/>
                  </a:ext>
                </a:extLst>
              </p:cNvPr>
              <p:cNvSpPr/>
              <p:nvPr/>
            </p:nvSpPr>
            <p:spPr>
              <a:xfrm>
                <a:off x="6252400" y="361521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AD061ED7-EA25-9C48-9678-98B315F3047C}"/>
                  </a:ext>
                </a:extLst>
              </p:cNvPr>
              <p:cNvSpPr/>
              <p:nvPr/>
            </p:nvSpPr>
            <p:spPr>
              <a:xfrm>
                <a:off x="6252400" y="36604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90AAE664-9468-26EE-4F14-F48AD3A85947}"/>
                  </a:ext>
                </a:extLst>
              </p:cNvPr>
              <p:cNvSpPr/>
              <p:nvPr/>
            </p:nvSpPr>
            <p:spPr>
              <a:xfrm>
                <a:off x="6295263" y="316239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4FC4EAE1-4CF6-E190-F3A7-1B10F8922DD7}"/>
                  </a:ext>
                </a:extLst>
              </p:cNvPr>
              <p:cNvSpPr/>
              <p:nvPr/>
            </p:nvSpPr>
            <p:spPr>
              <a:xfrm>
                <a:off x="6295263" y="3207639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363E7DBD-3BB6-A6EE-33AB-C1F283085083}"/>
                  </a:ext>
                </a:extLst>
              </p:cNvPr>
              <p:cNvSpPr/>
              <p:nvPr/>
            </p:nvSpPr>
            <p:spPr>
              <a:xfrm>
                <a:off x="6295263" y="3252978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37397EF2-7366-5A38-555B-12C3D0AF9FB7}"/>
                  </a:ext>
                </a:extLst>
              </p:cNvPr>
              <p:cNvSpPr/>
              <p:nvPr/>
            </p:nvSpPr>
            <p:spPr>
              <a:xfrm>
                <a:off x="6295263" y="329822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814D7F6E-48F3-0695-7ED4-94ED4427E3AD}"/>
                  </a:ext>
                </a:extLst>
              </p:cNvPr>
              <p:cNvSpPr/>
              <p:nvPr/>
            </p:nvSpPr>
            <p:spPr>
              <a:xfrm>
                <a:off x="6295263" y="334346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00CDD0EA-E818-24C9-FEB1-AED29E3E5FEB}"/>
                  </a:ext>
                </a:extLst>
              </p:cNvPr>
              <p:cNvSpPr/>
              <p:nvPr/>
            </p:nvSpPr>
            <p:spPr>
              <a:xfrm>
                <a:off x="6295263" y="3388804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FB23D0CD-97AE-F652-CBA4-5B2DEB0BCC3E}"/>
                  </a:ext>
                </a:extLst>
              </p:cNvPr>
              <p:cNvSpPr/>
              <p:nvPr/>
            </p:nvSpPr>
            <p:spPr>
              <a:xfrm>
                <a:off x="6295263" y="3434048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BCA3F817-8C70-9025-215F-2DB6F903E100}"/>
                  </a:ext>
                </a:extLst>
              </p:cNvPr>
              <p:cNvSpPr/>
              <p:nvPr/>
            </p:nvSpPr>
            <p:spPr>
              <a:xfrm>
                <a:off x="6295263" y="3479387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F956E2D5-D14A-B6C4-91A2-5D942D750A4B}"/>
                  </a:ext>
                </a:extLst>
              </p:cNvPr>
              <p:cNvSpPr/>
              <p:nvPr/>
            </p:nvSpPr>
            <p:spPr>
              <a:xfrm>
                <a:off x="6295263" y="36604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ADAC05CC-B50E-E321-851D-A66CA624BF53}"/>
                  </a:ext>
                </a:extLst>
              </p:cNvPr>
              <p:cNvSpPr/>
              <p:nvPr/>
            </p:nvSpPr>
            <p:spPr>
              <a:xfrm>
                <a:off x="6338125" y="316239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D009A6BA-795D-B67D-EBBE-82943A70A703}"/>
                  </a:ext>
                </a:extLst>
              </p:cNvPr>
              <p:cNvSpPr/>
              <p:nvPr/>
            </p:nvSpPr>
            <p:spPr>
              <a:xfrm>
                <a:off x="6338125" y="3207639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62932FCA-0F91-71BC-C9E8-95FC55E4ADD2}"/>
                  </a:ext>
                </a:extLst>
              </p:cNvPr>
              <p:cNvSpPr/>
              <p:nvPr/>
            </p:nvSpPr>
            <p:spPr>
              <a:xfrm>
                <a:off x="6338125" y="3252978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C6006BD7-8F16-0A5B-48CE-F9CD8064756E}"/>
                  </a:ext>
                </a:extLst>
              </p:cNvPr>
              <p:cNvSpPr/>
              <p:nvPr/>
            </p:nvSpPr>
            <p:spPr>
              <a:xfrm>
                <a:off x="6338125" y="329822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1053B03B-4C25-EEEE-906A-6C4F5F3EBC54}"/>
                  </a:ext>
                </a:extLst>
              </p:cNvPr>
              <p:cNvSpPr/>
              <p:nvPr/>
            </p:nvSpPr>
            <p:spPr>
              <a:xfrm>
                <a:off x="6338125" y="334346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890EF2FB-7078-5BAA-28C0-6B86253D4471}"/>
                  </a:ext>
                </a:extLst>
              </p:cNvPr>
              <p:cNvSpPr/>
              <p:nvPr/>
            </p:nvSpPr>
            <p:spPr>
              <a:xfrm>
                <a:off x="6338125" y="3388804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FA28A951-356F-278C-E2FB-2240390114E4}"/>
                  </a:ext>
                </a:extLst>
              </p:cNvPr>
              <p:cNvSpPr/>
              <p:nvPr/>
            </p:nvSpPr>
            <p:spPr>
              <a:xfrm>
                <a:off x="6338125" y="3434048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9F5C6EC1-75E0-1E20-F0CE-DAA0FCF95325}"/>
                  </a:ext>
                </a:extLst>
              </p:cNvPr>
              <p:cNvSpPr/>
              <p:nvPr/>
            </p:nvSpPr>
            <p:spPr>
              <a:xfrm>
                <a:off x="6338125" y="3479387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90D9EC60-E246-B71F-652A-5CD3A712EA0E}"/>
                  </a:ext>
                </a:extLst>
              </p:cNvPr>
              <p:cNvSpPr/>
              <p:nvPr/>
            </p:nvSpPr>
            <p:spPr>
              <a:xfrm>
                <a:off x="6381083" y="316239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63690AE9-F728-8979-9DAC-E55508A8B262}"/>
                  </a:ext>
                </a:extLst>
              </p:cNvPr>
              <p:cNvSpPr/>
              <p:nvPr/>
            </p:nvSpPr>
            <p:spPr>
              <a:xfrm>
                <a:off x="6381083" y="3207639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D13D0CA8-7D19-9AD1-ED97-D150F5A272BD}"/>
                  </a:ext>
                </a:extLst>
              </p:cNvPr>
              <p:cNvSpPr/>
              <p:nvPr/>
            </p:nvSpPr>
            <p:spPr>
              <a:xfrm>
                <a:off x="6381083" y="3252978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745FA441-28BF-F3A6-44B4-142B6A244A6B}"/>
                  </a:ext>
                </a:extLst>
              </p:cNvPr>
              <p:cNvSpPr/>
              <p:nvPr/>
            </p:nvSpPr>
            <p:spPr>
              <a:xfrm>
                <a:off x="6381083" y="329822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04DE5EAA-8505-8FE9-9692-E118B432308B}"/>
                  </a:ext>
                </a:extLst>
              </p:cNvPr>
              <p:cNvSpPr/>
              <p:nvPr/>
            </p:nvSpPr>
            <p:spPr>
              <a:xfrm>
                <a:off x="6381083" y="334346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917220A0-7082-C02C-81E0-220FAAD589B5}"/>
                  </a:ext>
                </a:extLst>
              </p:cNvPr>
              <p:cNvSpPr/>
              <p:nvPr/>
            </p:nvSpPr>
            <p:spPr>
              <a:xfrm>
                <a:off x="6381083" y="3388804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E535EF06-3B93-6D2A-553D-04B7AACC3732}"/>
                  </a:ext>
                </a:extLst>
              </p:cNvPr>
              <p:cNvSpPr/>
              <p:nvPr/>
            </p:nvSpPr>
            <p:spPr>
              <a:xfrm>
                <a:off x="6381083" y="3479387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2EF5E290-B2E5-A5C0-21E0-56E606B38D88}"/>
                  </a:ext>
                </a:extLst>
              </p:cNvPr>
              <p:cNvSpPr/>
              <p:nvPr/>
            </p:nvSpPr>
            <p:spPr>
              <a:xfrm>
                <a:off x="6381083" y="3524631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FB0BE80-DEBA-C7AC-4C6E-92B1941B2B3B}"/>
                  </a:ext>
                </a:extLst>
              </p:cNvPr>
              <p:cNvSpPr/>
              <p:nvPr/>
            </p:nvSpPr>
            <p:spPr>
              <a:xfrm>
                <a:off x="6381083" y="36604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C170A817-825D-7D4E-22DA-9E0D63F75410}"/>
                  </a:ext>
                </a:extLst>
              </p:cNvPr>
              <p:cNvSpPr/>
              <p:nvPr/>
            </p:nvSpPr>
            <p:spPr>
              <a:xfrm>
                <a:off x="6381083" y="370579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AAA965C1-A202-2DA0-DA8D-209185631CF4}"/>
                  </a:ext>
                </a:extLst>
              </p:cNvPr>
              <p:cNvSpPr/>
              <p:nvPr/>
            </p:nvSpPr>
            <p:spPr>
              <a:xfrm>
                <a:off x="6381083" y="375104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7B5E4BD4-1D2F-605E-D6BA-1C7A9DB7AB19}"/>
                  </a:ext>
                </a:extLst>
              </p:cNvPr>
              <p:cNvSpPr/>
              <p:nvPr/>
            </p:nvSpPr>
            <p:spPr>
              <a:xfrm>
                <a:off x="6381083" y="379628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D7B03C14-5AC4-AD66-C843-1179DBFB2B42}"/>
                  </a:ext>
                </a:extLst>
              </p:cNvPr>
              <p:cNvSpPr/>
              <p:nvPr/>
            </p:nvSpPr>
            <p:spPr>
              <a:xfrm>
                <a:off x="6381083" y="384162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DC3D74C9-6992-2B1E-4701-0DD10086C10A}"/>
                  </a:ext>
                </a:extLst>
              </p:cNvPr>
              <p:cNvSpPr/>
              <p:nvPr/>
            </p:nvSpPr>
            <p:spPr>
              <a:xfrm>
                <a:off x="6381083" y="388686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2038061F-AAF0-DA36-89AA-1D9CCA4B8D6B}"/>
                  </a:ext>
                </a:extLst>
              </p:cNvPr>
              <p:cNvSpPr/>
              <p:nvPr/>
            </p:nvSpPr>
            <p:spPr>
              <a:xfrm>
                <a:off x="6381083" y="393220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62D43E2A-B814-8A42-A973-6288283AB8D7}"/>
                  </a:ext>
                </a:extLst>
              </p:cNvPr>
              <p:cNvSpPr/>
              <p:nvPr/>
            </p:nvSpPr>
            <p:spPr>
              <a:xfrm>
                <a:off x="6423945" y="316239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9E3DAF2F-E796-EC44-8D1E-CCABF1EE3CBE}"/>
                  </a:ext>
                </a:extLst>
              </p:cNvPr>
              <p:cNvSpPr/>
              <p:nvPr/>
            </p:nvSpPr>
            <p:spPr>
              <a:xfrm>
                <a:off x="6423945" y="3207639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C336FB4E-4D43-54D9-0269-595F40C41552}"/>
                  </a:ext>
                </a:extLst>
              </p:cNvPr>
              <p:cNvSpPr/>
              <p:nvPr/>
            </p:nvSpPr>
            <p:spPr>
              <a:xfrm>
                <a:off x="6423945" y="3252978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23917B4F-5AC9-CD4E-0520-255B8D3EC3C7}"/>
                  </a:ext>
                </a:extLst>
              </p:cNvPr>
              <p:cNvSpPr/>
              <p:nvPr/>
            </p:nvSpPr>
            <p:spPr>
              <a:xfrm>
                <a:off x="6423945" y="329822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6D45A63C-4836-9C64-7745-7D07A88B0A0E}"/>
                  </a:ext>
                </a:extLst>
              </p:cNvPr>
              <p:cNvSpPr/>
              <p:nvPr/>
            </p:nvSpPr>
            <p:spPr>
              <a:xfrm>
                <a:off x="6423945" y="334346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76789966-A28A-A982-3BB6-711BBE0253B7}"/>
                  </a:ext>
                </a:extLst>
              </p:cNvPr>
              <p:cNvSpPr/>
              <p:nvPr/>
            </p:nvSpPr>
            <p:spPr>
              <a:xfrm>
                <a:off x="6423945" y="3388804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874D8AA4-39D8-87C6-B33A-2D9C7E8A4515}"/>
                  </a:ext>
                </a:extLst>
              </p:cNvPr>
              <p:cNvSpPr/>
              <p:nvPr/>
            </p:nvSpPr>
            <p:spPr>
              <a:xfrm>
                <a:off x="6423945" y="3524631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3E697B8A-9691-2457-6492-7171C099A68C}"/>
                  </a:ext>
                </a:extLst>
              </p:cNvPr>
              <p:cNvSpPr/>
              <p:nvPr/>
            </p:nvSpPr>
            <p:spPr>
              <a:xfrm>
                <a:off x="6423945" y="356987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99570DD7-AA91-0D15-0C66-A425DCAD3691}"/>
                  </a:ext>
                </a:extLst>
              </p:cNvPr>
              <p:cNvSpPr/>
              <p:nvPr/>
            </p:nvSpPr>
            <p:spPr>
              <a:xfrm>
                <a:off x="6423945" y="361521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998F3B58-5852-4307-A7B8-C0E636BB0ED5}"/>
                  </a:ext>
                </a:extLst>
              </p:cNvPr>
              <p:cNvSpPr/>
              <p:nvPr/>
            </p:nvSpPr>
            <p:spPr>
              <a:xfrm>
                <a:off x="6423945" y="36604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4A4DE7D2-CBCA-61CF-5947-EF0E74AE9DC1}"/>
                  </a:ext>
                </a:extLst>
              </p:cNvPr>
              <p:cNvSpPr/>
              <p:nvPr/>
            </p:nvSpPr>
            <p:spPr>
              <a:xfrm>
                <a:off x="6423945" y="370579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B8D5ABB-84ED-85D5-9522-E7AA13D371CE}"/>
                  </a:ext>
                </a:extLst>
              </p:cNvPr>
              <p:cNvSpPr/>
              <p:nvPr/>
            </p:nvSpPr>
            <p:spPr>
              <a:xfrm>
                <a:off x="6423945" y="375104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E3AC46AB-B805-2E0F-5874-E239EFE7B1A2}"/>
                  </a:ext>
                </a:extLst>
              </p:cNvPr>
              <p:cNvSpPr/>
              <p:nvPr/>
            </p:nvSpPr>
            <p:spPr>
              <a:xfrm>
                <a:off x="6423945" y="379628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69691ADC-E994-0200-22ED-4ABE3C26A70D}"/>
                  </a:ext>
                </a:extLst>
              </p:cNvPr>
              <p:cNvSpPr/>
              <p:nvPr/>
            </p:nvSpPr>
            <p:spPr>
              <a:xfrm>
                <a:off x="6423945" y="384162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DAC5C4C5-9996-0E32-F6CB-D8D70AE67E0A}"/>
                  </a:ext>
                </a:extLst>
              </p:cNvPr>
              <p:cNvSpPr/>
              <p:nvPr/>
            </p:nvSpPr>
            <p:spPr>
              <a:xfrm>
                <a:off x="6423945" y="388686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41888E07-A4E8-D4EA-DAEB-AD961E1A2D5D}"/>
                  </a:ext>
                </a:extLst>
              </p:cNvPr>
              <p:cNvSpPr/>
              <p:nvPr/>
            </p:nvSpPr>
            <p:spPr>
              <a:xfrm>
                <a:off x="6423945" y="393220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B72A873D-B0D3-890D-9731-1F1D5EF9B3AE}"/>
                  </a:ext>
                </a:extLst>
              </p:cNvPr>
              <p:cNvSpPr/>
              <p:nvPr/>
            </p:nvSpPr>
            <p:spPr>
              <a:xfrm>
                <a:off x="6423945" y="397744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70954849-082D-E7B3-76F0-6E43496936BE}"/>
                  </a:ext>
                </a:extLst>
              </p:cNvPr>
              <p:cNvSpPr/>
              <p:nvPr/>
            </p:nvSpPr>
            <p:spPr>
              <a:xfrm>
                <a:off x="6423945" y="406803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ED372B8E-AB5B-6CD2-4D24-674B8B3414EC}"/>
                  </a:ext>
                </a:extLst>
              </p:cNvPr>
              <p:cNvSpPr/>
              <p:nvPr/>
            </p:nvSpPr>
            <p:spPr>
              <a:xfrm>
                <a:off x="6466808" y="316239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2C408055-263E-F15C-C392-D62022624DFE}"/>
                  </a:ext>
                </a:extLst>
              </p:cNvPr>
              <p:cNvSpPr/>
              <p:nvPr/>
            </p:nvSpPr>
            <p:spPr>
              <a:xfrm>
                <a:off x="6466808" y="3207639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FECD4E6A-6518-43BB-C2EE-F663AB89AE50}"/>
                  </a:ext>
                </a:extLst>
              </p:cNvPr>
              <p:cNvSpPr/>
              <p:nvPr/>
            </p:nvSpPr>
            <p:spPr>
              <a:xfrm>
                <a:off x="6466808" y="3252978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4C440B56-E3FD-0F48-F632-202725F4E437}"/>
                  </a:ext>
                </a:extLst>
              </p:cNvPr>
              <p:cNvSpPr/>
              <p:nvPr/>
            </p:nvSpPr>
            <p:spPr>
              <a:xfrm>
                <a:off x="6466808" y="329822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F6AB346F-FBD9-9217-F734-A9490B028D0A}"/>
                  </a:ext>
                </a:extLst>
              </p:cNvPr>
              <p:cNvSpPr/>
              <p:nvPr/>
            </p:nvSpPr>
            <p:spPr>
              <a:xfrm>
                <a:off x="6466808" y="3343465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ED2A320-C80B-FAE6-31B6-3422338DC658}"/>
                  </a:ext>
                </a:extLst>
              </p:cNvPr>
              <p:cNvSpPr/>
              <p:nvPr/>
            </p:nvSpPr>
            <p:spPr>
              <a:xfrm>
                <a:off x="6466808" y="3388804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A47BA8EC-E6D7-8815-7A18-9BE6210CEA10}"/>
                  </a:ext>
                </a:extLst>
              </p:cNvPr>
              <p:cNvSpPr/>
              <p:nvPr/>
            </p:nvSpPr>
            <p:spPr>
              <a:xfrm>
                <a:off x="6466808" y="3524631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D838EAB9-6BC3-1349-CFF2-DB35FF85A691}"/>
                  </a:ext>
                </a:extLst>
              </p:cNvPr>
              <p:cNvSpPr/>
              <p:nvPr/>
            </p:nvSpPr>
            <p:spPr>
              <a:xfrm>
                <a:off x="6466808" y="356987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02418E79-88B5-4CCF-5027-48511E84DF9D}"/>
                  </a:ext>
                </a:extLst>
              </p:cNvPr>
              <p:cNvSpPr/>
              <p:nvPr/>
            </p:nvSpPr>
            <p:spPr>
              <a:xfrm>
                <a:off x="6466808" y="361521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96C0636B-2CD2-A8DD-8FDD-F13DCDC63976}"/>
                  </a:ext>
                </a:extLst>
              </p:cNvPr>
              <p:cNvSpPr/>
              <p:nvPr/>
            </p:nvSpPr>
            <p:spPr>
              <a:xfrm>
                <a:off x="6466808" y="36604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01B1D657-724C-2C24-D49E-F2DFE8549BE9}"/>
                  </a:ext>
                </a:extLst>
              </p:cNvPr>
              <p:cNvSpPr/>
              <p:nvPr/>
            </p:nvSpPr>
            <p:spPr>
              <a:xfrm>
                <a:off x="6466808" y="379628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4C4662CC-E780-F37E-F01B-EA3BCB07B9B3}"/>
                  </a:ext>
                </a:extLst>
              </p:cNvPr>
              <p:cNvSpPr/>
              <p:nvPr/>
            </p:nvSpPr>
            <p:spPr>
              <a:xfrm>
                <a:off x="6466808" y="384162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8B7C162-B05E-CAC3-11B5-D13957D9FA48}"/>
                  </a:ext>
                </a:extLst>
              </p:cNvPr>
              <p:cNvSpPr/>
              <p:nvPr/>
            </p:nvSpPr>
            <p:spPr>
              <a:xfrm>
                <a:off x="6466808" y="388686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E916E2E1-D373-A263-3A2D-721934A4B01E}"/>
                  </a:ext>
                </a:extLst>
              </p:cNvPr>
              <p:cNvSpPr/>
              <p:nvPr/>
            </p:nvSpPr>
            <p:spPr>
              <a:xfrm>
                <a:off x="6466808" y="393220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A281DD9-26EA-9645-3598-7109F8718419}"/>
                  </a:ext>
                </a:extLst>
              </p:cNvPr>
              <p:cNvSpPr/>
              <p:nvPr/>
            </p:nvSpPr>
            <p:spPr>
              <a:xfrm>
                <a:off x="6466808" y="397744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C1A67E08-5321-4F72-B632-91854D06AF23}"/>
                  </a:ext>
                </a:extLst>
              </p:cNvPr>
              <p:cNvSpPr/>
              <p:nvPr/>
            </p:nvSpPr>
            <p:spPr>
              <a:xfrm>
                <a:off x="6466808" y="406803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724482EE-37D6-55E3-B05B-4851B34A3C7C}"/>
                  </a:ext>
                </a:extLst>
              </p:cNvPr>
              <p:cNvSpPr/>
              <p:nvPr/>
            </p:nvSpPr>
            <p:spPr>
              <a:xfrm>
                <a:off x="6466808" y="411327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B556C96C-D5E0-4009-8AE2-FDF071F81CF2}"/>
                  </a:ext>
                </a:extLst>
              </p:cNvPr>
              <p:cNvSpPr/>
              <p:nvPr/>
            </p:nvSpPr>
            <p:spPr>
              <a:xfrm>
                <a:off x="6856095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32CE1D59-8446-89AF-B202-17C0745221DD}"/>
                  </a:ext>
                </a:extLst>
              </p:cNvPr>
              <p:cNvSpPr/>
              <p:nvPr/>
            </p:nvSpPr>
            <p:spPr>
              <a:xfrm>
                <a:off x="6856095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77D6AA44-C2BD-02A6-1ACA-0F62AE50AD5F}"/>
                  </a:ext>
                </a:extLst>
              </p:cNvPr>
              <p:cNvSpPr/>
              <p:nvPr/>
            </p:nvSpPr>
            <p:spPr>
              <a:xfrm>
                <a:off x="6856095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051720DA-630C-BA8C-6FE0-960C28FCDF5B}"/>
                  </a:ext>
                </a:extLst>
              </p:cNvPr>
              <p:cNvSpPr/>
              <p:nvPr/>
            </p:nvSpPr>
            <p:spPr>
              <a:xfrm>
                <a:off x="6856095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DE77A81E-8F32-D51F-597C-E9430DF5B1D6}"/>
                  </a:ext>
                </a:extLst>
              </p:cNvPr>
              <p:cNvSpPr/>
              <p:nvPr/>
            </p:nvSpPr>
            <p:spPr>
              <a:xfrm>
                <a:off x="6856095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4B845E4C-853E-DB89-E520-1140F866A9FD}"/>
                  </a:ext>
                </a:extLst>
              </p:cNvPr>
              <p:cNvSpPr/>
              <p:nvPr/>
            </p:nvSpPr>
            <p:spPr>
              <a:xfrm>
                <a:off x="6856095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826F8FFE-9410-60D5-A4B1-6817B0C42C22}"/>
                  </a:ext>
                </a:extLst>
              </p:cNvPr>
              <p:cNvSpPr/>
              <p:nvPr/>
            </p:nvSpPr>
            <p:spPr>
              <a:xfrm>
                <a:off x="6856095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31E1E2F2-D189-AACB-5B95-FF1D29AAD44A}"/>
                  </a:ext>
                </a:extLst>
              </p:cNvPr>
              <p:cNvSpPr/>
              <p:nvPr/>
            </p:nvSpPr>
            <p:spPr>
              <a:xfrm>
                <a:off x="6856095" y="399097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CE726457-6925-D91F-B559-D403F3B29E30}"/>
                  </a:ext>
                </a:extLst>
              </p:cNvPr>
              <p:cNvSpPr/>
              <p:nvPr/>
            </p:nvSpPr>
            <p:spPr>
              <a:xfrm>
                <a:off x="6856095" y="403621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FD8ABBA6-A1EF-9A3A-FEF5-55A73680DBCC}"/>
                  </a:ext>
                </a:extLst>
              </p:cNvPr>
              <p:cNvSpPr/>
              <p:nvPr/>
            </p:nvSpPr>
            <p:spPr>
              <a:xfrm>
                <a:off x="6856095" y="40815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31B365A6-D4DC-FA79-3568-D85E8F721347}"/>
                  </a:ext>
                </a:extLst>
              </p:cNvPr>
              <p:cNvSpPr/>
              <p:nvPr/>
            </p:nvSpPr>
            <p:spPr>
              <a:xfrm>
                <a:off x="6899052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837EEA32-2737-DDE3-600A-8F721269AADA}"/>
                  </a:ext>
                </a:extLst>
              </p:cNvPr>
              <p:cNvSpPr/>
              <p:nvPr/>
            </p:nvSpPr>
            <p:spPr>
              <a:xfrm>
                <a:off x="6899052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B67FDA81-B7C7-DEC2-4FB1-2629FC820E9E}"/>
                  </a:ext>
                </a:extLst>
              </p:cNvPr>
              <p:cNvSpPr/>
              <p:nvPr/>
            </p:nvSpPr>
            <p:spPr>
              <a:xfrm>
                <a:off x="6899052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1A6527FE-9344-2215-9E28-B58765997064}"/>
                  </a:ext>
                </a:extLst>
              </p:cNvPr>
              <p:cNvSpPr/>
              <p:nvPr/>
            </p:nvSpPr>
            <p:spPr>
              <a:xfrm>
                <a:off x="6899052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5955CB5D-9E1D-DCAC-7611-1202D5612BD3}"/>
                  </a:ext>
                </a:extLst>
              </p:cNvPr>
              <p:cNvSpPr/>
              <p:nvPr/>
            </p:nvSpPr>
            <p:spPr>
              <a:xfrm>
                <a:off x="6899052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06DAFB67-6AA7-C4F4-2E2E-C5CFE16E4EF9}"/>
                  </a:ext>
                </a:extLst>
              </p:cNvPr>
              <p:cNvSpPr/>
              <p:nvPr/>
            </p:nvSpPr>
            <p:spPr>
              <a:xfrm>
                <a:off x="6899052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7BADE399-D065-CED0-7BA2-7D1B1A671702}"/>
                  </a:ext>
                </a:extLst>
              </p:cNvPr>
              <p:cNvSpPr/>
              <p:nvPr/>
            </p:nvSpPr>
            <p:spPr>
              <a:xfrm>
                <a:off x="6899052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A70EB187-FABF-9FE1-1195-F3CD168B5006}"/>
                  </a:ext>
                </a:extLst>
              </p:cNvPr>
              <p:cNvSpPr/>
              <p:nvPr/>
            </p:nvSpPr>
            <p:spPr>
              <a:xfrm>
                <a:off x="6941915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A58D1E30-50FA-B85A-0D85-45E86A6526B2}"/>
                  </a:ext>
                </a:extLst>
              </p:cNvPr>
              <p:cNvSpPr/>
              <p:nvPr/>
            </p:nvSpPr>
            <p:spPr>
              <a:xfrm>
                <a:off x="6941915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76476ED7-6F3C-298D-B3C6-95C0BB594B3D}"/>
                  </a:ext>
                </a:extLst>
              </p:cNvPr>
              <p:cNvSpPr/>
              <p:nvPr/>
            </p:nvSpPr>
            <p:spPr>
              <a:xfrm>
                <a:off x="6941915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064B3315-BE3F-C4D9-04E5-BA4B9F62ABDD}"/>
                  </a:ext>
                </a:extLst>
              </p:cNvPr>
              <p:cNvSpPr/>
              <p:nvPr/>
            </p:nvSpPr>
            <p:spPr>
              <a:xfrm>
                <a:off x="6941915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9309173C-39D8-B743-9912-909233FFFB35}"/>
                  </a:ext>
                </a:extLst>
              </p:cNvPr>
              <p:cNvSpPr/>
              <p:nvPr/>
            </p:nvSpPr>
            <p:spPr>
              <a:xfrm>
                <a:off x="6941915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A5E1A85A-3F5C-8F08-AE7D-B990D6780EA1}"/>
                  </a:ext>
                </a:extLst>
              </p:cNvPr>
              <p:cNvSpPr/>
              <p:nvPr/>
            </p:nvSpPr>
            <p:spPr>
              <a:xfrm>
                <a:off x="6941915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FFE20788-3ECA-C0E0-7DB9-FFB29493650D}"/>
                  </a:ext>
                </a:extLst>
              </p:cNvPr>
              <p:cNvSpPr/>
              <p:nvPr/>
            </p:nvSpPr>
            <p:spPr>
              <a:xfrm>
                <a:off x="6941915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B62BB046-AC1B-51C9-A605-2510FA220AAB}"/>
                  </a:ext>
                </a:extLst>
              </p:cNvPr>
              <p:cNvSpPr/>
              <p:nvPr/>
            </p:nvSpPr>
            <p:spPr>
              <a:xfrm>
                <a:off x="6984777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22506555-6EF7-D7AC-5D16-355DCA14AFB9}"/>
                  </a:ext>
                </a:extLst>
              </p:cNvPr>
              <p:cNvSpPr/>
              <p:nvPr/>
            </p:nvSpPr>
            <p:spPr>
              <a:xfrm>
                <a:off x="6984777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35EE9FAD-6139-3F5E-3539-1DD2FECF372B}"/>
                  </a:ext>
                </a:extLst>
              </p:cNvPr>
              <p:cNvSpPr/>
              <p:nvPr/>
            </p:nvSpPr>
            <p:spPr>
              <a:xfrm>
                <a:off x="6984777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CC947E8B-7C0B-7E27-0225-6C5B1CF18748}"/>
                  </a:ext>
                </a:extLst>
              </p:cNvPr>
              <p:cNvSpPr/>
              <p:nvPr/>
            </p:nvSpPr>
            <p:spPr>
              <a:xfrm>
                <a:off x="6984777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5EE08E10-BA13-AEDB-7674-28C2F4F4126F}"/>
                  </a:ext>
                </a:extLst>
              </p:cNvPr>
              <p:cNvSpPr/>
              <p:nvPr/>
            </p:nvSpPr>
            <p:spPr>
              <a:xfrm>
                <a:off x="6984777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27E75D93-C583-7BB2-1791-0E78DD203157}"/>
                  </a:ext>
                </a:extLst>
              </p:cNvPr>
              <p:cNvSpPr/>
              <p:nvPr/>
            </p:nvSpPr>
            <p:spPr>
              <a:xfrm>
                <a:off x="6984777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DCC5AA71-449D-087E-5E25-56F8B126F0DE}"/>
                  </a:ext>
                </a:extLst>
              </p:cNvPr>
              <p:cNvSpPr/>
              <p:nvPr/>
            </p:nvSpPr>
            <p:spPr>
              <a:xfrm>
                <a:off x="6984777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8DDBCBF4-A5FB-F382-76E7-2AA6F6844A75}"/>
                  </a:ext>
                </a:extLst>
              </p:cNvPr>
              <p:cNvSpPr/>
              <p:nvPr/>
            </p:nvSpPr>
            <p:spPr>
              <a:xfrm>
                <a:off x="6984777" y="390039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787B9D7F-63B0-2173-5DB2-06792F0A0E11}"/>
                  </a:ext>
                </a:extLst>
              </p:cNvPr>
              <p:cNvSpPr/>
              <p:nvPr/>
            </p:nvSpPr>
            <p:spPr>
              <a:xfrm>
                <a:off x="6984777" y="394563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DA07311B-FD94-A163-7249-5E535DAF74C3}"/>
                  </a:ext>
                </a:extLst>
              </p:cNvPr>
              <p:cNvSpPr/>
              <p:nvPr/>
            </p:nvSpPr>
            <p:spPr>
              <a:xfrm>
                <a:off x="6984777" y="399097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76783307-9C3C-82C2-C624-DDD41A17B7C8}"/>
                  </a:ext>
                </a:extLst>
              </p:cNvPr>
              <p:cNvSpPr/>
              <p:nvPr/>
            </p:nvSpPr>
            <p:spPr>
              <a:xfrm>
                <a:off x="6984777" y="403621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48987969-E6AC-5EEC-B31A-E57590E391EC}"/>
                  </a:ext>
                </a:extLst>
              </p:cNvPr>
              <p:cNvSpPr/>
              <p:nvPr/>
            </p:nvSpPr>
            <p:spPr>
              <a:xfrm>
                <a:off x="7027735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DC68F4BD-F40F-D2B1-706E-851B3E8AFED6}"/>
                  </a:ext>
                </a:extLst>
              </p:cNvPr>
              <p:cNvSpPr/>
              <p:nvPr/>
            </p:nvSpPr>
            <p:spPr>
              <a:xfrm>
                <a:off x="7027735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DE7CEF2-BD91-29D0-D49B-3B358F40A0E4}"/>
                  </a:ext>
                </a:extLst>
              </p:cNvPr>
              <p:cNvSpPr/>
              <p:nvPr/>
            </p:nvSpPr>
            <p:spPr>
              <a:xfrm>
                <a:off x="7027735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7510DB8D-8CB3-43A9-5664-11FFA19B07D6}"/>
                  </a:ext>
                </a:extLst>
              </p:cNvPr>
              <p:cNvSpPr/>
              <p:nvPr/>
            </p:nvSpPr>
            <p:spPr>
              <a:xfrm>
                <a:off x="7027735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0F820C28-3DC8-E7CB-C933-7B7E9EEAF709}"/>
                  </a:ext>
                </a:extLst>
              </p:cNvPr>
              <p:cNvSpPr/>
              <p:nvPr/>
            </p:nvSpPr>
            <p:spPr>
              <a:xfrm>
                <a:off x="7027735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872DF354-6ACD-EA4F-D5DD-F9D076E94D6C}"/>
                  </a:ext>
                </a:extLst>
              </p:cNvPr>
              <p:cNvSpPr/>
              <p:nvPr/>
            </p:nvSpPr>
            <p:spPr>
              <a:xfrm>
                <a:off x="7027735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75EA1DF5-D790-B845-AEAC-2E784AAC08F5}"/>
                  </a:ext>
                </a:extLst>
              </p:cNvPr>
              <p:cNvSpPr/>
              <p:nvPr/>
            </p:nvSpPr>
            <p:spPr>
              <a:xfrm>
                <a:off x="7027735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8975AB05-8D97-B6D1-BAA8-0FB76024EAE5}"/>
                  </a:ext>
                </a:extLst>
              </p:cNvPr>
              <p:cNvSpPr/>
              <p:nvPr/>
            </p:nvSpPr>
            <p:spPr>
              <a:xfrm>
                <a:off x="7027735" y="390039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7B5ADF53-D91E-E168-3717-6BEDFB1A7C91}"/>
                  </a:ext>
                </a:extLst>
              </p:cNvPr>
              <p:cNvSpPr/>
              <p:nvPr/>
            </p:nvSpPr>
            <p:spPr>
              <a:xfrm>
                <a:off x="7027735" y="394563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95FF5E40-431C-014C-1312-69B451E8916A}"/>
                  </a:ext>
                </a:extLst>
              </p:cNvPr>
              <p:cNvSpPr/>
              <p:nvPr/>
            </p:nvSpPr>
            <p:spPr>
              <a:xfrm>
                <a:off x="7027735" y="399097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4738621F-E2A8-FEC6-2DE9-1F50368BEAA4}"/>
                  </a:ext>
                </a:extLst>
              </p:cNvPr>
              <p:cNvSpPr/>
              <p:nvPr/>
            </p:nvSpPr>
            <p:spPr>
              <a:xfrm>
                <a:off x="7027735" y="403621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059A59B7-5C38-465F-1DFC-6BC252D2C9A2}"/>
                  </a:ext>
                </a:extLst>
              </p:cNvPr>
              <p:cNvSpPr/>
              <p:nvPr/>
            </p:nvSpPr>
            <p:spPr>
              <a:xfrm>
                <a:off x="7027735" y="40815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FB062B60-3422-5E61-7C01-747B0DF2EBF9}"/>
                  </a:ext>
                </a:extLst>
              </p:cNvPr>
              <p:cNvSpPr/>
              <p:nvPr/>
            </p:nvSpPr>
            <p:spPr>
              <a:xfrm>
                <a:off x="7027735" y="421738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9D61118E-DACD-7732-E89B-D73337F55CEE}"/>
                  </a:ext>
                </a:extLst>
              </p:cNvPr>
              <p:cNvSpPr/>
              <p:nvPr/>
            </p:nvSpPr>
            <p:spPr>
              <a:xfrm>
                <a:off x="7027735" y="426262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3E27F533-3738-CF9A-01CD-5059601B335A}"/>
                  </a:ext>
                </a:extLst>
              </p:cNvPr>
              <p:cNvSpPr/>
              <p:nvPr/>
            </p:nvSpPr>
            <p:spPr>
              <a:xfrm>
                <a:off x="7070598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288B95AF-016E-6C5B-F68B-52708F5A8D9F}"/>
                  </a:ext>
                </a:extLst>
              </p:cNvPr>
              <p:cNvSpPr/>
              <p:nvPr/>
            </p:nvSpPr>
            <p:spPr>
              <a:xfrm>
                <a:off x="7070598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DDD780BA-CA77-29C5-1A99-0C01BD417BCF}"/>
                  </a:ext>
                </a:extLst>
              </p:cNvPr>
              <p:cNvSpPr/>
              <p:nvPr/>
            </p:nvSpPr>
            <p:spPr>
              <a:xfrm>
                <a:off x="7070598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C84E24C2-0853-DB24-4BD4-025C658084DF}"/>
                  </a:ext>
                </a:extLst>
              </p:cNvPr>
              <p:cNvSpPr/>
              <p:nvPr/>
            </p:nvSpPr>
            <p:spPr>
              <a:xfrm>
                <a:off x="7070598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67424739-9B21-C5BC-7CFB-FE73534D5AB6}"/>
                  </a:ext>
                </a:extLst>
              </p:cNvPr>
              <p:cNvSpPr/>
              <p:nvPr/>
            </p:nvSpPr>
            <p:spPr>
              <a:xfrm>
                <a:off x="7070598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6B3DAF4C-E2F7-8733-8ABE-805539269F01}"/>
                  </a:ext>
                </a:extLst>
              </p:cNvPr>
              <p:cNvSpPr/>
              <p:nvPr/>
            </p:nvSpPr>
            <p:spPr>
              <a:xfrm>
                <a:off x="7070598" y="390039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6573B5F2-04AB-041A-0FF1-FD296C55FC5D}"/>
                  </a:ext>
                </a:extLst>
              </p:cNvPr>
              <p:cNvSpPr/>
              <p:nvPr/>
            </p:nvSpPr>
            <p:spPr>
              <a:xfrm>
                <a:off x="7070598" y="394563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FC391C20-6B17-925F-EC41-4762C804E321}"/>
                  </a:ext>
                </a:extLst>
              </p:cNvPr>
              <p:cNvSpPr/>
              <p:nvPr/>
            </p:nvSpPr>
            <p:spPr>
              <a:xfrm>
                <a:off x="7070598" y="399097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6F9F2D68-7062-687E-AA8A-F3642B605466}"/>
                  </a:ext>
                </a:extLst>
              </p:cNvPr>
              <p:cNvSpPr/>
              <p:nvPr/>
            </p:nvSpPr>
            <p:spPr>
              <a:xfrm>
                <a:off x="7070598" y="403621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B845FD09-0AF7-3E57-441F-AA24123F528A}"/>
                  </a:ext>
                </a:extLst>
              </p:cNvPr>
              <p:cNvSpPr/>
              <p:nvPr/>
            </p:nvSpPr>
            <p:spPr>
              <a:xfrm>
                <a:off x="7070598" y="40815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1A530AB8-16FB-709D-AC6A-462FE3C6CD38}"/>
                  </a:ext>
                </a:extLst>
              </p:cNvPr>
              <p:cNvSpPr/>
              <p:nvPr/>
            </p:nvSpPr>
            <p:spPr>
              <a:xfrm>
                <a:off x="7070598" y="421738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202E1B23-20BD-0EBB-0EE9-17EE7E05216D}"/>
                  </a:ext>
                </a:extLst>
              </p:cNvPr>
              <p:cNvSpPr/>
              <p:nvPr/>
            </p:nvSpPr>
            <p:spPr>
              <a:xfrm>
                <a:off x="7070598" y="426262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834612CA-483A-385C-84D8-7C684E32BC71}"/>
                  </a:ext>
                </a:extLst>
              </p:cNvPr>
              <p:cNvSpPr/>
              <p:nvPr/>
            </p:nvSpPr>
            <p:spPr>
              <a:xfrm>
                <a:off x="7070598" y="430796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D0849113-4645-80E8-C377-FF124026E569}"/>
                  </a:ext>
                </a:extLst>
              </p:cNvPr>
              <p:cNvSpPr/>
              <p:nvPr/>
            </p:nvSpPr>
            <p:spPr>
              <a:xfrm>
                <a:off x="7520273" y="3311747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8A4079AA-C346-70E5-5EF5-6FA2E9A90472}"/>
                  </a:ext>
                </a:extLst>
              </p:cNvPr>
              <p:cNvSpPr/>
              <p:nvPr/>
            </p:nvSpPr>
            <p:spPr>
              <a:xfrm>
                <a:off x="7520273" y="335699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CC74655-B536-F19F-88D6-671C27703577}"/>
                  </a:ext>
                </a:extLst>
              </p:cNvPr>
              <p:cNvSpPr/>
              <p:nvPr/>
            </p:nvSpPr>
            <p:spPr>
              <a:xfrm>
                <a:off x="7520273" y="3402330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B4847BBA-6421-9668-561E-A171DB868DCA}"/>
                  </a:ext>
                </a:extLst>
              </p:cNvPr>
              <p:cNvSpPr/>
              <p:nvPr/>
            </p:nvSpPr>
            <p:spPr>
              <a:xfrm>
                <a:off x="7520273" y="3447573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C221C418-D706-D34D-E583-AEF9380AF9E0}"/>
                  </a:ext>
                </a:extLst>
              </p:cNvPr>
              <p:cNvSpPr/>
              <p:nvPr/>
            </p:nvSpPr>
            <p:spPr>
              <a:xfrm>
                <a:off x="7520273" y="349281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9507195-21CB-6D5A-2E6D-ACFE67A0B606}"/>
                  </a:ext>
                </a:extLst>
              </p:cNvPr>
              <p:cNvSpPr/>
              <p:nvPr/>
            </p:nvSpPr>
            <p:spPr>
              <a:xfrm>
                <a:off x="7520273" y="353815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E8CA1398-98D2-09E2-34DE-52BE9F02149A}"/>
                  </a:ext>
                </a:extLst>
              </p:cNvPr>
              <p:cNvSpPr/>
              <p:nvPr/>
            </p:nvSpPr>
            <p:spPr>
              <a:xfrm>
                <a:off x="7520273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61AC66FC-76C1-BD74-F496-C7B0C6B438FE}"/>
                  </a:ext>
                </a:extLst>
              </p:cNvPr>
              <p:cNvSpPr/>
              <p:nvPr/>
            </p:nvSpPr>
            <p:spPr>
              <a:xfrm>
                <a:off x="7520273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D1A52CC-DE04-EFE7-6DD7-CA5B8BBF55AA}"/>
                  </a:ext>
                </a:extLst>
              </p:cNvPr>
              <p:cNvSpPr/>
              <p:nvPr/>
            </p:nvSpPr>
            <p:spPr>
              <a:xfrm>
                <a:off x="7520273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BDDAB91A-4087-D706-0BCB-97F3FF30C18C}"/>
                  </a:ext>
                </a:extLst>
              </p:cNvPr>
              <p:cNvSpPr/>
              <p:nvPr/>
            </p:nvSpPr>
            <p:spPr>
              <a:xfrm>
                <a:off x="7520273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4900D56C-2886-FDCB-266F-F739BA16489F}"/>
                  </a:ext>
                </a:extLst>
              </p:cNvPr>
              <p:cNvSpPr/>
              <p:nvPr/>
            </p:nvSpPr>
            <p:spPr>
              <a:xfrm>
                <a:off x="7520273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6FA1DF02-95E7-5E1B-177D-B544C570EE84}"/>
                  </a:ext>
                </a:extLst>
              </p:cNvPr>
              <p:cNvSpPr/>
              <p:nvPr/>
            </p:nvSpPr>
            <p:spPr>
              <a:xfrm>
                <a:off x="7520273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8FEF68AC-A11B-8AAC-9FDC-78224FA0EDDC}"/>
                  </a:ext>
                </a:extLst>
              </p:cNvPr>
              <p:cNvSpPr/>
              <p:nvPr/>
            </p:nvSpPr>
            <p:spPr>
              <a:xfrm>
                <a:off x="7520273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06E0F159-1300-1097-BA08-81E692035EBE}"/>
                  </a:ext>
                </a:extLst>
              </p:cNvPr>
              <p:cNvSpPr/>
              <p:nvPr/>
            </p:nvSpPr>
            <p:spPr>
              <a:xfrm>
                <a:off x="7520273" y="390039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413A0D5F-C70C-3158-C912-3E9D90D6E8B0}"/>
                  </a:ext>
                </a:extLst>
              </p:cNvPr>
              <p:cNvSpPr/>
              <p:nvPr/>
            </p:nvSpPr>
            <p:spPr>
              <a:xfrm>
                <a:off x="7520273" y="394563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CB983C35-2863-20A9-91EC-6A0860E3FB1B}"/>
                  </a:ext>
                </a:extLst>
              </p:cNvPr>
              <p:cNvSpPr/>
              <p:nvPr/>
            </p:nvSpPr>
            <p:spPr>
              <a:xfrm>
                <a:off x="7520273" y="399097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BF86805-861C-7E8B-B846-929F222D8908}"/>
                  </a:ext>
                </a:extLst>
              </p:cNvPr>
              <p:cNvSpPr/>
              <p:nvPr/>
            </p:nvSpPr>
            <p:spPr>
              <a:xfrm>
                <a:off x="7520273" y="403621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985F4579-6827-33EB-CFE9-A4361304AF14}"/>
                  </a:ext>
                </a:extLst>
              </p:cNvPr>
              <p:cNvSpPr/>
              <p:nvPr/>
            </p:nvSpPr>
            <p:spPr>
              <a:xfrm>
                <a:off x="7520273" y="40815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80D7A0F4-70A9-6E5C-8E6B-967C30F88E0C}"/>
                  </a:ext>
                </a:extLst>
              </p:cNvPr>
              <p:cNvSpPr/>
              <p:nvPr/>
            </p:nvSpPr>
            <p:spPr>
              <a:xfrm>
                <a:off x="7520273" y="4126801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F292CB4-8F47-2E08-8E34-8DADDBED6D93}"/>
                  </a:ext>
                </a:extLst>
              </p:cNvPr>
              <p:cNvSpPr/>
              <p:nvPr/>
            </p:nvSpPr>
            <p:spPr>
              <a:xfrm>
                <a:off x="7520273" y="417204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61C8CAAD-B732-A871-85BB-51DC8F176DB7}"/>
                  </a:ext>
                </a:extLst>
              </p:cNvPr>
              <p:cNvSpPr/>
              <p:nvPr/>
            </p:nvSpPr>
            <p:spPr>
              <a:xfrm>
                <a:off x="7520273" y="421738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DC3FA35-AF9C-8E97-A571-12B03716E58D}"/>
                  </a:ext>
                </a:extLst>
              </p:cNvPr>
              <p:cNvSpPr/>
              <p:nvPr/>
            </p:nvSpPr>
            <p:spPr>
              <a:xfrm>
                <a:off x="7520273" y="426262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1DE1E17F-32B1-503F-DDF6-C3AD981E5629}"/>
                  </a:ext>
                </a:extLst>
              </p:cNvPr>
              <p:cNvSpPr/>
              <p:nvPr/>
            </p:nvSpPr>
            <p:spPr>
              <a:xfrm>
                <a:off x="7520273" y="430796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43536133-4F0E-7017-604B-9A5F48655ADB}"/>
                  </a:ext>
                </a:extLst>
              </p:cNvPr>
              <p:cNvSpPr/>
              <p:nvPr/>
            </p:nvSpPr>
            <p:spPr>
              <a:xfrm>
                <a:off x="7563135" y="3311747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5EDC61D5-DBD0-22D2-3153-713A0A5AD84D}"/>
                  </a:ext>
                </a:extLst>
              </p:cNvPr>
              <p:cNvSpPr/>
              <p:nvPr/>
            </p:nvSpPr>
            <p:spPr>
              <a:xfrm>
                <a:off x="7563135" y="335699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975F3BD6-279E-3787-54E3-AA8519190583}"/>
                  </a:ext>
                </a:extLst>
              </p:cNvPr>
              <p:cNvSpPr/>
              <p:nvPr/>
            </p:nvSpPr>
            <p:spPr>
              <a:xfrm>
                <a:off x="7563135" y="3402330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B16724BC-9226-D412-65DD-F2661161FD39}"/>
                  </a:ext>
                </a:extLst>
              </p:cNvPr>
              <p:cNvSpPr/>
              <p:nvPr/>
            </p:nvSpPr>
            <p:spPr>
              <a:xfrm>
                <a:off x="7563135" y="3447573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0E1BB552-C7AC-66EE-8135-E2C1D4511780}"/>
                  </a:ext>
                </a:extLst>
              </p:cNvPr>
              <p:cNvSpPr/>
              <p:nvPr/>
            </p:nvSpPr>
            <p:spPr>
              <a:xfrm>
                <a:off x="7563135" y="349281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6555235E-D43D-8ABC-4E4B-CB3A5CCFE06C}"/>
                  </a:ext>
                </a:extLst>
              </p:cNvPr>
              <p:cNvSpPr/>
              <p:nvPr/>
            </p:nvSpPr>
            <p:spPr>
              <a:xfrm>
                <a:off x="7563135" y="353815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2888AC15-6295-2BBA-2BE0-530B19227571}"/>
                  </a:ext>
                </a:extLst>
              </p:cNvPr>
              <p:cNvSpPr/>
              <p:nvPr/>
            </p:nvSpPr>
            <p:spPr>
              <a:xfrm>
                <a:off x="7563135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541CBB62-CFDC-D30F-6EA3-764916672CA6}"/>
                  </a:ext>
                </a:extLst>
              </p:cNvPr>
              <p:cNvSpPr/>
              <p:nvPr/>
            </p:nvSpPr>
            <p:spPr>
              <a:xfrm>
                <a:off x="7563135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3C1012D-7B90-93E4-0EAA-C861C8ADC8CF}"/>
                  </a:ext>
                </a:extLst>
              </p:cNvPr>
              <p:cNvSpPr/>
              <p:nvPr/>
            </p:nvSpPr>
            <p:spPr>
              <a:xfrm>
                <a:off x="7563135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23BEAC48-E038-798E-4247-4E76F2F2BC93}"/>
                  </a:ext>
                </a:extLst>
              </p:cNvPr>
              <p:cNvSpPr/>
              <p:nvPr/>
            </p:nvSpPr>
            <p:spPr>
              <a:xfrm>
                <a:off x="7563135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37C9A237-F337-6DEA-3637-66F3022AF5BA}"/>
                  </a:ext>
                </a:extLst>
              </p:cNvPr>
              <p:cNvSpPr/>
              <p:nvPr/>
            </p:nvSpPr>
            <p:spPr>
              <a:xfrm>
                <a:off x="7563135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F99FD45F-E494-CE8A-7DCF-C6FD0047D3FA}"/>
                  </a:ext>
                </a:extLst>
              </p:cNvPr>
              <p:cNvSpPr/>
              <p:nvPr/>
            </p:nvSpPr>
            <p:spPr>
              <a:xfrm>
                <a:off x="7563135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4C578282-9771-320A-8102-6498BD13144D}"/>
                  </a:ext>
                </a:extLst>
              </p:cNvPr>
              <p:cNvSpPr/>
              <p:nvPr/>
            </p:nvSpPr>
            <p:spPr>
              <a:xfrm>
                <a:off x="7563135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73478F8C-9026-53AA-884F-08A5EB9A955D}"/>
                  </a:ext>
                </a:extLst>
              </p:cNvPr>
              <p:cNvSpPr/>
              <p:nvPr/>
            </p:nvSpPr>
            <p:spPr>
              <a:xfrm>
                <a:off x="7563135" y="390039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64F55925-F74F-3B65-CAF3-3F17F362400F}"/>
                  </a:ext>
                </a:extLst>
              </p:cNvPr>
              <p:cNvSpPr/>
              <p:nvPr/>
            </p:nvSpPr>
            <p:spPr>
              <a:xfrm>
                <a:off x="7563135" y="394563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D1DB5F86-2564-B7B0-D72F-8F9923348603}"/>
                  </a:ext>
                </a:extLst>
              </p:cNvPr>
              <p:cNvSpPr/>
              <p:nvPr/>
            </p:nvSpPr>
            <p:spPr>
              <a:xfrm>
                <a:off x="7563135" y="399097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8739BB46-D8B8-1DD5-45BE-3779E7F8E0BD}"/>
                  </a:ext>
                </a:extLst>
              </p:cNvPr>
              <p:cNvSpPr/>
              <p:nvPr/>
            </p:nvSpPr>
            <p:spPr>
              <a:xfrm>
                <a:off x="7563135" y="403621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389CCFD4-ED21-5711-5CBE-428C88E3F5CA}"/>
                  </a:ext>
                </a:extLst>
              </p:cNvPr>
              <p:cNvSpPr/>
              <p:nvPr/>
            </p:nvSpPr>
            <p:spPr>
              <a:xfrm>
                <a:off x="7563135" y="40815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44720C5E-2171-C220-9B95-1A48F00F7395}"/>
                  </a:ext>
                </a:extLst>
              </p:cNvPr>
              <p:cNvSpPr/>
              <p:nvPr/>
            </p:nvSpPr>
            <p:spPr>
              <a:xfrm>
                <a:off x="7563135" y="4126801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341B9621-133C-A0CE-4B98-1FE271C25425}"/>
                  </a:ext>
                </a:extLst>
              </p:cNvPr>
              <p:cNvSpPr/>
              <p:nvPr/>
            </p:nvSpPr>
            <p:spPr>
              <a:xfrm>
                <a:off x="7606093" y="3311747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5302C400-0BAB-0A27-5C64-796A80210DF8}"/>
                  </a:ext>
                </a:extLst>
              </p:cNvPr>
              <p:cNvSpPr/>
              <p:nvPr/>
            </p:nvSpPr>
            <p:spPr>
              <a:xfrm>
                <a:off x="7606093" y="335699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CA6DB1F9-70D8-03AF-5C5C-B7D05EFCCDA3}"/>
                  </a:ext>
                </a:extLst>
              </p:cNvPr>
              <p:cNvSpPr/>
              <p:nvPr/>
            </p:nvSpPr>
            <p:spPr>
              <a:xfrm>
                <a:off x="7606093" y="3402330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DC133713-32C0-AA55-09B4-56F8AD21135B}"/>
                  </a:ext>
                </a:extLst>
              </p:cNvPr>
              <p:cNvSpPr/>
              <p:nvPr/>
            </p:nvSpPr>
            <p:spPr>
              <a:xfrm>
                <a:off x="7606093" y="3447573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B5CD160A-2B46-F459-673E-FA74EAD0AE38}"/>
                  </a:ext>
                </a:extLst>
              </p:cNvPr>
              <p:cNvSpPr/>
              <p:nvPr/>
            </p:nvSpPr>
            <p:spPr>
              <a:xfrm>
                <a:off x="7606093" y="349281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257A6947-83E8-0474-CCD0-DEF6001069E8}"/>
                  </a:ext>
                </a:extLst>
              </p:cNvPr>
              <p:cNvSpPr/>
              <p:nvPr/>
            </p:nvSpPr>
            <p:spPr>
              <a:xfrm>
                <a:off x="7606093" y="353815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9437CD7D-4603-276A-0C11-A419C6A27C13}"/>
                  </a:ext>
                </a:extLst>
              </p:cNvPr>
              <p:cNvSpPr/>
              <p:nvPr/>
            </p:nvSpPr>
            <p:spPr>
              <a:xfrm>
                <a:off x="7606093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3B22062B-E036-22D6-7845-2B343E38A6FF}"/>
                  </a:ext>
                </a:extLst>
              </p:cNvPr>
              <p:cNvSpPr/>
              <p:nvPr/>
            </p:nvSpPr>
            <p:spPr>
              <a:xfrm>
                <a:off x="7606093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FF9E0420-B7CE-63AE-3E4D-8DFB0FA25B3D}"/>
                  </a:ext>
                </a:extLst>
              </p:cNvPr>
              <p:cNvSpPr/>
              <p:nvPr/>
            </p:nvSpPr>
            <p:spPr>
              <a:xfrm>
                <a:off x="7606093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06899979-DED6-61FB-4838-6412ABF50966}"/>
                  </a:ext>
                </a:extLst>
              </p:cNvPr>
              <p:cNvSpPr/>
              <p:nvPr/>
            </p:nvSpPr>
            <p:spPr>
              <a:xfrm>
                <a:off x="7606093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673FD61C-98F8-4246-126F-2A1122E4E91C}"/>
                  </a:ext>
                </a:extLst>
              </p:cNvPr>
              <p:cNvSpPr/>
              <p:nvPr/>
            </p:nvSpPr>
            <p:spPr>
              <a:xfrm>
                <a:off x="7606093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4C62E4FA-8C94-18DE-623A-DE3CB2617B7C}"/>
                  </a:ext>
                </a:extLst>
              </p:cNvPr>
              <p:cNvSpPr/>
              <p:nvPr/>
            </p:nvSpPr>
            <p:spPr>
              <a:xfrm>
                <a:off x="7606093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5A524AD9-B0B4-7AC8-4653-F4118487694F}"/>
                  </a:ext>
                </a:extLst>
              </p:cNvPr>
              <p:cNvSpPr/>
              <p:nvPr/>
            </p:nvSpPr>
            <p:spPr>
              <a:xfrm>
                <a:off x="7606093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9E09D571-098F-6D6B-0176-1603A24001E9}"/>
                  </a:ext>
                </a:extLst>
              </p:cNvPr>
              <p:cNvSpPr/>
              <p:nvPr/>
            </p:nvSpPr>
            <p:spPr>
              <a:xfrm>
                <a:off x="7606093" y="390039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EA1BFBEE-47F0-D213-95EF-64CEF7A3DF97}"/>
                  </a:ext>
                </a:extLst>
              </p:cNvPr>
              <p:cNvSpPr/>
              <p:nvPr/>
            </p:nvSpPr>
            <p:spPr>
              <a:xfrm>
                <a:off x="7606093" y="394563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2E258B07-FF59-291A-2CD8-77EF4C37E203}"/>
                  </a:ext>
                </a:extLst>
              </p:cNvPr>
              <p:cNvSpPr/>
              <p:nvPr/>
            </p:nvSpPr>
            <p:spPr>
              <a:xfrm>
                <a:off x="7606093" y="399097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A54A3F0C-7830-B5C4-A47C-1374B14EDB50}"/>
                  </a:ext>
                </a:extLst>
              </p:cNvPr>
              <p:cNvSpPr/>
              <p:nvPr/>
            </p:nvSpPr>
            <p:spPr>
              <a:xfrm>
                <a:off x="7606093" y="403621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4F81D39F-3C40-C246-B7BA-B618D79BAD8F}"/>
                  </a:ext>
                </a:extLst>
              </p:cNvPr>
              <p:cNvSpPr/>
              <p:nvPr/>
            </p:nvSpPr>
            <p:spPr>
              <a:xfrm>
                <a:off x="7606093" y="40815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E3644436-D3EA-C5BE-45AA-4D63FB1CA371}"/>
                  </a:ext>
                </a:extLst>
              </p:cNvPr>
              <p:cNvSpPr/>
              <p:nvPr/>
            </p:nvSpPr>
            <p:spPr>
              <a:xfrm>
                <a:off x="7606093" y="4126801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21A5BD3E-EF9A-03E4-4B4A-AAACF710F74F}"/>
                  </a:ext>
                </a:extLst>
              </p:cNvPr>
              <p:cNvSpPr/>
              <p:nvPr/>
            </p:nvSpPr>
            <p:spPr>
              <a:xfrm>
                <a:off x="7648956" y="3311747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85A08F63-30FB-6CD0-71EF-6039CB5BBBCC}"/>
                  </a:ext>
                </a:extLst>
              </p:cNvPr>
              <p:cNvSpPr/>
              <p:nvPr/>
            </p:nvSpPr>
            <p:spPr>
              <a:xfrm>
                <a:off x="7648956" y="335699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CD094834-28D2-A704-8307-452B4483D9B9}"/>
                  </a:ext>
                </a:extLst>
              </p:cNvPr>
              <p:cNvSpPr/>
              <p:nvPr/>
            </p:nvSpPr>
            <p:spPr>
              <a:xfrm>
                <a:off x="7648956" y="3402330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86C00823-C5C4-8581-669B-D79A351D53D9}"/>
                  </a:ext>
                </a:extLst>
              </p:cNvPr>
              <p:cNvSpPr/>
              <p:nvPr/>
            </p:nvSpPr>
            <p:spPr>
              <a:xfrm>
                <a:off x="7648956" y="3447573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8C57AC22-9FB2-D09E-4503-9BC01D7A5CAB}"/>
                  </a:ext>
                </a:extLst>
              </p:cNvPr>
              <p:cNvSpPr/>
              <p:nvPr/>
            </p:nvSpPr>
            <p:spPr>
              <a:xfrm>
                <a:off x="7648956" y="349281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5C9FB3EF-D23D-DF02-025F-87DD0E2F5E00}"/>
                  </a:ext>
                </a:extLst>
              </p:cNvPr>
              <p:cNvSpPr/>
              <p:nvPr/>
            </p:nvSpPr>
            <p:spPr>
              <a:xfrm>
                <a:off x="7648956" y="353815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F7947839-93B9-B0C4-4035-BA13B4A3C2B6}"/>
                  </a:ext>
                </a:extLst>
              </p:cNvPr>
              <p:cNvSpPr/>
              <p:nvPr/>
            </p:nvSpPr>
            <p:spPr>
              <a:xfrm>
                <a:off x="7648956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17C2C22C-DC62-E41B-D599-036DCA3AEF4C}"/>
                  </a:ext>
                </a:extLst>
              </p:cNvPr>
              <p:cNvSpPr/>
              <p:nvPr/>
            </p:nvSpPr>
            <p:spPr>
              <a:xfrm>
                <a:off x="7648956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474D6277-E879-E14C-0905-709CDC94EE45}"/>
                  </a:ext>
                </a:extLst>
              </p:cNvPr>
              <p:cNvSpPr/>
              <p:nvPr/>
            </p:nvSpPr>
            <p:spPr>
              <a:xfrm>
                <a:off x="7648956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E01855FA-D899-B95F-2241-1AA67847375E}"/>
                  </a:ext>
                </a:extLst>
              </p:cNvPr>
              <p:cNvSpPr/>
              <p:nvPr/>
            </p:nvSpPr>
            <p:spPr>
              <a:xfrm>
                <a:off x="7648956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DA50EC9B-63C9-5B15-00C1-AEA94EAE95A0}"/>
                  </a:ext>
                </a:extLst>
              </p:cNvPr>
              <p:cNvSpPr/>
              <p:nvPr/>
            </p:nvSpPr>
            <p:spPr>
              <a:xfrm>
                <a:off x="7648956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F69DE2B4-B310-B6EE-1C46-5CFE335A173B}"/>
                  </a:ext>
                </a:extLst>
              </p:cNvPr>
              <p:cNvSpPr/>
              <p:nvPr/>
            </p:nvSpPr>
            <p:spPr>
              <a:xfrm>
                <a:off x="7648956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81DF8A79-C89C-E19A-330C-3AD0E1867175}"/>
                  </a:ext>
                </a:extLst>
              </p:cNvPr>
              <p:cNvSpPr/>
              <p:nvPr/>
            </p:nvSpPr>
            <p:spPr>
              <a:xfrm>
                <a:off x="7648956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F2E066E1-2576-D673-38DE-FA0794462C2C}"/>
                  </a:ext>
                </a:extLst>
              </p:cNvPr>
              <p:cNvSpPr/>
              <p:nvPr/>
            </p:nvSpPr>
            <p:spPr>
              <a:xfrm>
                <a:off x="7648956" y="390039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3B33889E-EA27-7AD2-F159-2ED21BC97398}"/>
                  </a:ext>
                </a:extLst>
              </p:cNvPr>
              <p:cNvSpPr/>
              <p:nvPr/>
            </p:nvSpPr>
            <p:spPr>
              <a:xfrm>
                <a:off x="7648956" y="394563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8F3D60FE-A1B3-DB28-61FE-C5B06059CC34}"/>
                  </a:ext>
                </a:extLst>
              </p:cNvPr>
              <p:cNvSpPr/>
              <p:nvPr/>
            </p:nvSpPr>
            <p:spPr>
              <a:xfrm>
                <a:off x="7691818" y="3311747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87282C0E-A9F3-3285-13E0-D758A2725D87}"/>
                  </a:ext>
                </a:extLst>
              </p:cNvPr>
              <p:cNvSpPr/>
              <p:nvPr/>
            </p:nvSpPr>
            <p:spPr>
              <a:xfrm>
                <a:off x="7691818" y="335699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0B73F636-1ACC-857E-0F16-7C3AF5032572}"/>
                  </a:ext>
                </a:extLst>
              </p:cNvPr>
              <p:cNvSpPr/>
              <p:nvPr/>
            </p:nvSpPr>
            <p:spPr>
              <a:xfrm>
                <a:off x="7691818" y="3402330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45F40479-75FE-01C9-D968-026D8843C17D}"/>
                  </a:ext>
                </a:extLst>
              </p:cNvPr>
              <p:cNvSpPr/>
              <p:nvPr/>
            </p:nvSpPr>
            <p:spPr>
              <a:xfrm>
                <a:off x="7691818" y="3447573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4F75D123-C4DA-ED8F-0C7A-7BC9B156A465}"/>
                  </a:ext>
                </a:extLst>
              </p:cNvPr>
              <p:cNvSpPr/>
              <p:nvPr/>
            </p:nvSpPr>
            <p:spPr>
              <a:xfrm>
                <a:off x="7691818" y="349281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BD4437EC-70CF-3E4C-2018-AC01DA322737}"/>
                  </a:ext>
                </a:extLst>
              </p:cNvPr>
              <p:cNvSpPr/>
              <p:nvPr/>
            </p:nvSpPr>
            <p:spPr>
              <a:xfrm>
                <a:off x="7691818" y="353815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F09FADB4-F699-5C88-3C98-2BA0DF1D91D4}"/>
                  </a:ext>
                </a:extLst>
              </p:cNvPr>
              <p:cNvSpPr/>
              <p:nvPr/>
            </p:nvSpPr>
            <p:spPr>
              <a:xfrm>
                <a:off x="7691818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AB465FC6-0D48-B3E3-1C73-A5313A6A09D0}"/>
                  </a:ext>
                </a:extLst>
              </p:cNvPr>
              <p:cNvSpPr/>
              <p:nvPr/>
            </p:nvSpPr>
            <p:spPr>
              <a:xfrm>
                <a:off x="7691818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CC28BA67-24AD-A05A-F35A-A65144667502}"/>
                  </a:ext>
                </a:extLst>
              </p:cNvPr>
              <p:cNvSpPr/>
              <p:nvPr/>
            </p:nvSpPr>
            <p:spPr>
              <a:xfrm>
                <a:off x="7691818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F084C500-B071-F4C1-AAE1-6FEBD7FA9941}"/>
                  </a:ext>
                </a:extLst>
              </p:cNvPr>
              <p:cNvSpPr/>
              <p:nvPr/>
            </p:nvSpPr>
            <p:spPr>
              <a:xfrm>
                <a:off x="7691818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1E2BF699-0387-EFC2-8557-33E0BB731A0C}"/>
                  </a:ext>
                </a:extLst>
              </p:cNvPr>
              <p:cNvSpPr/>
              <p:nvPr/>
            </p:nvSpPr>
            <p:spPr>
              <a:xfrm>
                <a:off x="7691818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A5164CDA-7BF9-9FA0-886B-BE545E8B0446}"/>
                  </a:ext>
                </a:extLst>
              </p:cNvPr>
              <p:cNvSpPr/>
              <p:nvPr/>
            </p:nvSpPr>
            <p:spPr>
              <a:xfrm>
                <a:off x="7691818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2A7EEEEF-88F7-A356-68D7-37CD13F1BD95}"/>
                  </a:ext>
                </a:extLst>
              </p:cNvPr>
              <p:cNvSpPr/>
              <p:nvPr/>
            </p:nvSpPr>
            <p:spPr>
              <a:xfrm>
                <a:off x="7691818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837AA93F-6FB3-E084-2F8D-7855D0A295C1}"/>
                  </a:ext>
                </a:extLst>
              </p:cNvPr>
              <p:cNvSpPr/>
              <p:nvPr/>
            </p:nvSpPr>
            <p:spPr>
              <a:xfrm>
                <a:off x="7734776" y="3311747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D6CC798E-7DFA-65EC-38FD-206DC1E32D60}"/>
                  </a:ext>
                </a:extLst>
              </p:cNvPr>
              <p:cNvSpPr/>
              <p:nvPr/>
            </p:nvSpPr>
            <p:spPr>
              <a:xfrm>
                <a:off x="7734776" y="3356991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02077044-5AC2-9E96-C91A-29D0DF237729}"/>
                  </a:ext>
                </a:extLst>
              </p:cNvPr>
              <p:cNvSpPr/>
              <p:nvPr/>
            </p:nvSpPr>
            <p:spPr>
              <a:xfrm>
                <a:off x="7734776" y="3402330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B9984780-BF36-78C7-2ED5-E5F9A9140C1F}"/>
                  </a:ext>
                </a:extLst>
              </p:cNvPr>
              <p:cNvSpPr/>
              <p:nvPr/>
            </p:nvSpPr>
            <p:spPr>
              <a:xfrm>
                <a:off x="7734776" y="3447573"/>
                <a:ext cx="27050" cy="27051"/>
              </a:xfrm>
              <a:custGeom>
                <a:avLst/>
                <a:gdLst>
                  <a:gd name="connsiteX0" fmla="*/ 0 w 27050"/>
                  <a:gd name="connsiteY0" fmla="*/ 0 h 27051"/>
                  <a:gd name="connsiteX1" fmla="*/ 27051 w 27050"/>
                  <a:gd name="connsiteY1" fmla="*/ 0 h 27051"/>
                  <a:gd name="connsiteX2" fmla="*/ 27051 w 27050"/>
                  <a:gd name="connsiteY2" fmla="*/ 27051 h 27051"/>
                  <a:gd name="connsiteX3" fmla="*/ 0 w 27050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D07ADE01-8E9D-C996-14A4-39B78BBB68FA}"/>
                  </a:ext>
                </a:extLst>
              </p:cNvPr>
              <p:cNvSpPr/>
              <p:nvPr/>
            </p:nvSpPr>
            <p:spPr>
              <a:xfrm>
                <a:off x="7734776" y="349281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36B9D131-B74E-CB55-0069-E8E9A71C2F3E}"/>
                  </a:ext>
                </a:extLst>
              </p:cNvPr>
              <p:cNvSpPr/>
              <p:nvPr/>
            </p:nvSpPr>
            <p:spPr>
              <a:xfrm>
                <a:off x="7734776" y="353815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6F2A6FBA-C76C-FAD8-F1E2-E489EF1F2082}"/>
                  </a:ext>
                </a:extLst>
              </p:cNvPr>
              <p:cNvSpPr/>
              <p:nvPr/>
            </p:nvSpPr>
            <p:spPr>
              <a:xfrm>
                <a:off x="7734776" y="358340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5731CB66-0EE3-CCCB-0203-1F35457888DF}"/>
                  </a:ext>
                </a:extLst>
              </p:cNvPr>
              <p:cNvSpPr/>
              <p:nvPr/>
            </p:nvSpPr>
            <p:spPr>
              <a:xfrm>
                <a:off x="7734776" y="36287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A06135E4-228B-F27B-2D84-6CFCA22847FF}"/>
                  </a:ext>
                </a:extLst>
              </p:cNvPr>
              <p:cNvSpPr/>
              <p:nvPr/>
            </p:nvSpPr>
            <p:spPr>
              <a:xfrm>
                <a:off x="7734776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AEB142D3-3E81-0951-1A25-F19F28FA8D94}"/>
                  </a:ext>
                </a:extLst>
              </p:cNvPr>
              <p:cNvSpPr/>
              <p:nvPr/>
            </p:nvSpPr>
            <p:spPr>
              <a:xfrm>
                <a:off x="7734776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7D8A98C2-CF27-E11C-6F1F-B34EE3C83C57}"/>
                  </a:ext>
                </a:extLst>
              </p:cNvPr>
              <p:cNvSpPr/>
              <p:nvPr/>
            </p:nvSpPr>
            <p:spPr>
              <a:xfrm>
                <a:off x="7734776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46372556-29DB-B1A3-8B17-3DBD4F795C20}"/>
                  </a:ext>
                </a:extLst>
              </p:cNvPr>
              <p:cNvSpPr/>
              <p:nvPr/>
            </p:nvSpPr>
            <p:spPr>
              <a:xfrm>
                <a:off x="7734776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BA6A7B8F-7B25-19B0-2B26-8A1FBB059B88}"/>
                  </a:ext>
                </a:extLst>
              </p:cNvPr>
              <p:cNvSpPr/>
              <p:nvPr/>
            </p:nvSpPr>
            <p:spPr>
              <a:xfrm>
                <a:off x="4582477" y="36421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F334CB9F-8EEE-AE5E-B257-DE5DDC382D79}"/>
                  </a:ext>
                </a:extLst>
              </p:cNvPr>
              <p:cNvSpPr/>
              <p:nvPr/>
            </p:nvSpPr>
            <p:spPr>
              <a:xfrm>
                <a:off x="4582477" y="368750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958F96F1-0615-069A-3189-E2F8CD751C94}"/>
                  </a:ext>
                </a:extLst>
              </p:cNvPr>
              <p:cNvSpPr/>
              <p:nvPr/>
            </p:nvSpPr>
            <p:spPr>
              <a:xfrm>
                <a:off x="4582477" y="373275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2C18F561-2FC2-5338-8320-3407D5700D65}"/>
                  </a:ext>
                </a:extLst>
              </p:cNvPr>
              <p:cNvSpPr/>
              <p:nvPr/>
            </p:nvSpPr>
            <p:spPr>
              <a:xfrm>
                <a:off x="4582477" y="377809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ECD7E02C-395F-FDBE-D53F-E0F75E4DE3E3}"/>
                  </a:ext>
                </a:extLst>
              </p:cNvPr>
              <p:cNvSpPr/>
              <p:nvPr/>
            </p:nvSpPr>
            <p:spPr>
              <a:xfrm>
                <a:off x="4582477" y="382333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7009732B-416A-D5F1-15C0-FB7445EFCE95}"/>
                  </a:ext>
                </a:extLst>
              </p:cNvPr>
              <p:cNvSpPr/>
              <p:nvPr/>
            </p:nvSpPr>
            <p:spPr>
              <a:xfrm>
                <a:off x="4582477" y="386857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7CBDDD7F-85D6-ECDD-226E-93248DC72E63}"/>
                  </a:ext>
                </a:extLst>
              </p:cNvPr>
              <p:cNvSpPr/>
              <p:nvPr/>
            </p:nvSpPr>
            <p:spPr>
              <a:xfrm>
                <a:off x="4582477" y="391391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11CA4C71-2EAD-0144-C6A3-76CAB5724BAC}"/>
                  </a:ext>
                </a:extLst>
              </p:cNvPr>
              <p:cNvSpPr/>
              <p:nvPr/>
            </p:nvSpPr>
            <p:spPr>
              <a:xfrm>
                <a:off x="4582477" y="39591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2D3FCDE2-C2BD-ECF7-9CCC-F2ADE2B197DD}"/>
                  </a:ext>
                </a:extLst>
              </p:cNvPr>
              <p:cNvSpPr/>
              <p:nvPr/>
            </p:nvSpPr>
            <p:spPr>
              <a:xfrm>
                <a:off x="4582477" y="400450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EE89B009-D113-D6B3-6F7C-0D111F94F624}"/>
                  </a:ext>
                </a:extLst>
              </p:cNvPr>
              <p:cNvSpPr/>
              <p:nvPr/>
            </p:nvSpPr>
            <p:spPr>
              <a:xfrm>
                <a:off x="4582477" y="404974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4996B0C7-633B-879A-06C9-64215DDB4F20}"/>
                  </a:ext>
                </a:extLst>
              </p:cNvPr>
              <p:cNvSpPr/>
              <p:nvPr/>
            </p:nvSpPr>
            <p:spPr>
              <a:xfrm>
                <a:off x="4582477" y="409498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870D2302-0D1D-F7F3-B5F9-E93D2ECAB0DD}"/>
                  </a:ext>
                </a:extLst>
              </p:cNvPr>
              <p:cNvSpPr/>
              <p:nvPr/>
            </p:nvSpPr>
            <p:spPr>
              <a:xfrm>
                <a:off x="4582477" y="414032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753E5AC2-3A00-945E-A75D-89B9219F6FF1}"/>
                  </a:ext>
                </a:extLst>
              </p:cNvPr>
              <p:cNvSpPr/>
              <p:nvPr/>
            </p:nvSpPr>
            <p:spPr>
              <a:xfrm>
                <a:off x="4582477" y="418557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3ABD8DC8-8D91-EA80-0F84-C26FD59414A9}"/>
                  </a:ext>
                </a:extLst>
              </p:cNvPr>
              <p:cNvSpPr/>
              <p:nvPr/>
            </p:nvSpPr>
            <p:spPr>
              <a:xfrm>
                <a:off x="4582477" y="423090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894C67B9-F97C-5E86-FB8A-5C8ED0D4DACF}"/>
                  </a:ext>
                </a:extLst>
              </p:cNvPr>
              <p:cNvSpPr/>
              <p:nvPr/>
            </p:nvSpPr>
            <p:spPr>
              <a:xfrm>
                <a:off x="4582477" y="427615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ED89407C-B992-877C-2B90-8E641232FAC3}"/>
                  </a:ext>
                </a:extLst>
              </p:cNvPr>
              <p:cNvSpPr/>
              <p:nvPr/>
            </p:nvSpPr>
            <p:spPr>
              <a:xfrm>
                <a:off x="4582477" y="432139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ADC7B261-BD7A-37BA-98AF-FCFD468907DC}"/>
                  </a:ext>
                </a:extLst>
              </p:cNvPr>
              <p:cNvSpPr/>
              <p:nvPr/>
            </p:nvSpPr>
            <p:spPr>
              <a:xfrm>
                <a:off x="4582477" y="436673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1D11BDFA-B092-66A6-1900-12BA812912FC}"/>
                  </a:ext>
                </a:extLst>
              </p:cNvPr>
              <p:cNvSpPr/>
              <p:nvPr/>
            </p:nvSpPr>
            <p:spPr>
              <a:xfrm>
                <a:off x="4582477" y="441198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id="{79FCD6C7-93D1-DAA3-7A2D-0C6CA67B9DE6}"/>
                  </a:ext>
                </a:extLst>
              </p:cNvPr>
              <p:cNvSpPr/>
              <p:nvPr/>
            </p:nvSpPr>
            <p:spPr>
              <a:xfrm>
                <a:off x="4582477" y="445731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id="{B68DD1CD-0376-081B-9420-BCF220B56A07}"/>
                  </a:ext>
                </a:extLst>
              </p:cNvPr>
              <p:cNvSpPr/>
              <p:nvPr/>
            </p:nvSpPr>
            <p:spPr>
              <a:xfrm>
                <a:off x="4582477" y="450256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:a16="http://schemas.microsoft.com/office/drawing/2014/main" id="{19E691CB-0BF6-8AC3-6516-C83A5AD3CDC5}"/>
                  </a:ext>
                </a:extLst>
              </p:cNvPr>
              <p:cNvSpPr/>
              <p:nvPr/>
            </p:nvSpPr>
            <p:spPr>
              <a:xfrm>
                <a:off x="4625340" y="36421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:a16="http://schemas.microsoft.com/office/drawing/2014/main" id="{3151600D-29FD-A9B0-1A3E-5C6B2AB2FAFF}"/>
                  </a:ext>
                </a:extLst>
              </p:cNvPr>
              <p:cNvSpPr/>
              <p:nvPr/>
            </p:nvSpPr>
            <p:spPr>
              <a:xfrm>
                <a:off x="4625340" y="368750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1BCCEDAF-771E-FF5B-1B2F-C18C7D3C5B2B}"/>
                  </a:ext>
                </a:extLst>
              </p:cNvPr>
              <p:cNvSpPr/>
              <p:nvPr/>
            </p:nvSpPr>
            <p:spPr>
              <a:xfrm>
                <a:off x="4625340" y="373275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DAAB8E0E-714F-6C8A-F751-5EA0B3CEF686}"/>
                  </a:ext>
                </a:extLst>
              </p:cNvPr>
              <p:cNvSpPr/>
              <p:nvPr/>
            </p:nvSpPr>
            <p:spPr>
              <a:xfrm>
                <a:off x="4625340" y="377809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89E83C1B-A44C-C868-B248-61B5FF166B0C}"/>
                  </a:ext>
                </a:extLst>
              </p:cNvPr>
              <p:cNvSpPr/>
              <p:nvPr/>
            </p:nvSpPr>
            <p:spPr>
              <a:xfrm>
                <a:off x="4625340" y="382333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8DBB72F5-3DC5-93B7-4C05-EFF81F4C65AE}"/>
                  </a:ext>
                </a:extLst>
              </p:cNvPr>
              <p:cNvSpPr/>
              <p:nvPr/>
            </p:nvSpPr>
            <p:spPr>
              <a:xfrm>
                <a:off x="4625340" y="386857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87A69734-53AE-29D9-44EA-B30663CEA338}"/>
                  </a:ext>
                </a:extLst>
              </p:cNvPr>
              <p:cNvSpPr/>
              <p:nvPr/>
            </p:nvSpPr>
            <p:spPr>
              <a:xfrm>
                <a:off x="4625340" y="391391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96F08B2C-F409-7C67-9FC5-DCD1E8F59BC6}"/>
                  </a:ext>
                </a:extLst>
              </p:cNvPr>
              <p:cNvSpPr/>
              <p:nvPr/>
            </p:nvSpPr>
            <p:spPr>
              <a:xfrm>
                <a:off x="4625340" y="39591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056FAEBE-89F2-B3CD-5C4E-78B10C79D645}"/>
                  </a:ext>
                </a:extLst>
              </p:cNvPr>
              <p:cNvSpPr/>
              <p:nvPr/>
            </p:nvSpPr>
            <p:spPr>
              <a:xfrm>
                <a:off x="4625340" y="400450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D17A5BF5-10FE-FAC1-00F0-28CFE976B103}"/>
                  </a:ext>
                </a:extLst>
              </p:cNvPr>
              <p:cNvSpPr/>
              <p:nvPr/>
            </p:nvSpPr>
            <p:spPr>
              <a:xfrm>
                <a:off x="4625340" y="404974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57EA7B76-5A9E-CB71-3AAD-573C5E3A26E7}"/>
                  </a:ext>
                </a:extLst>
              </p:cNvPr>
              <p:cNvSpPr/>
              <p:nvPr/>
            </p:nvSpPr>
            <p:spPr>
              <a:xfrm>
                <a:off x="4625340" y="409498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697571CD-CB4A-A0FF-DE5F-C1535EBE4B7E}"/>
                  </a:ext>
                </a:extLst>
              </p:cNvPr>
              <p:cNvSpPr/>
              <p:nvPr/>
            </p:nvSpPr>
            <p:spPr>
              <a:xfrm>
                <a:off x="4625340" y="414032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E7EAF9A4-0247-250A-5563-7241F604D147}"/>
                  </a:ext>
                </a:extLst>
              </p:cNvPr>
              <p:cNvSpPr/>
              <p:nvPr/>
            </p:nvSpPr>
            <p:spPr>
              <a:xfrm>
                <a:off x="4625340" y="418557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9E30F358-5A20-1F93-DCCA-7DE9A7E7813A}"/>
                  </a:ext>
                </a:extLst>
              </p:cNvPr>
              <p:cNvSpPr/>
              <p:nvPr/>
            </p:nvSpPr>
            <p:spPr>
              <a:xfrm>
                <a:off x="4625340" y="423090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90DCA32A-BF82-9593-88C2-257B7DE0F77C}"/>
                  </a:ext>
                </a:extLst>
              </p:cNvPr>
              <p:cNvSpPr/>
              <p:nvPr/>
            </p:nvSpPr>
            <p:spPr>
              <a:xfrm>
                <a:off x="4625340" y="427615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1C419B59-B79D-45B5-178C-E6D8E1EF3FBC}"/>
                  </a:ext>
                </a:extLst>
              </p:cNvPr>
              <p:cNvSpPr/>
              <p:nvPr/>
            </p:nvSpPr>
            <p:spPr>
              <a:xfrm>
                <a:off x="4625340" y="432139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F9ECDE26-357A-D74A-41C5-8AA37CEE45D0}"/>
                  </a:ext>
                </a:extLst>
              </p:cNvPr>
              <p:cNvSpPr/>
              <p:nvPr/>
            </p:nvSpPr>
            <p:spPr>
              <a:xfrm>
                <a:off x="4625340" y="436673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2B5A5FB8-E23D-CC9A-25F2-5AD4FEA7340E}"/>
                  </a:ext>
                </a:extLst>
              </p:cNvPr>
              <p:cNvSpPr/>
              <p:nvPr/>
            </p:nvSpPr>
            <p:spPr>
              <a:xfrm>
                <a:off x="4625340" y="441198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5B52C171-07B9-6C42-B767-21D3523CD772}"/>
                  </a:ext>
                </a:extLst>
              </p:cNvPr>
              <p:cNvSpPr/>
              <p:nvPr/>
            </p:nvSpPr>
            <p:spPr>
              <a:xfrm>
                <a:off x="4668297" y="36421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876C721C-F354-3836-13EA-C908A5EFCDCA}"/>
                  </a:ext>
                </a:extLst>
              </p:cNvPr>
              <p:cNvSpPr/>
              <p:nvPr/>
            </p:nvSpPr>
            <p:spPr>
              <a:xfrm>
                <a:off x="4668297" y="368750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0B6BE3BD-5E49-4E43-F246-09808E2B6319}"/>
                  </a:ext>
                </a:extLst>
              </p:cNvPr>
              <p:cNvSpPr/>
              <p:nvPr/>
            </p:nvSpPr>
            <p:spPr>
              <a:xfrm>
                <a:off x="4668297" y="373275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A48FB3C5-00F7-E4B4-A33F-08B89CDC8F77}"/>
                  </a:ext>
                </a:extLst>
              </p:cNvPr>
              <p:cNvSpPr/>
              <p:nvPr/>
            </p:nvSpPr>
            <p:spPr>
              <a:xfrm>
                <a:off x="4668297" y="377809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E5E58F62-0E09-F62C-B229-075AAFC03279}"/>
                  </a:ext>
                </a:extLst>
              </p:cNvPr>
              <p:cNvSpPr/>
              <p:nvPr/>
            </p:nvSpPr>
            <p:spPr>
              <a:xfrm>
                <a:off x="4668297" y="382333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id="{B459ED7E-C79B-5B35-FEBB-5E45A92E0B62}"/>
                  </a:ext>
                </a:extLst>
              </p:cNvPr>
              <p:cNvSpPr/>
              <p:nvPr/>
            </p:nvSpPr>
            <p:spPr>
              <a:xfrm>
                <a:off x="4668297" y="386857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FE2204AA-5E6F-19D1-755E-C2F30380FA95}"/>
                  </a:ext>
                </a:extLst>
              </p:cNvPr>
              <p:cNvSpPr/>
              <p:nvPr/>
            </p:nvSpPr>
            <p:spPr>
              <a:xfrm>
                <a:off x="4668297" y="391391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:a16="http://schemas.microsoft.com/office/drawing/2014/main" id="{F72498DF-554A-F59B-4B28-3C8343EDC013}"/>
                  </a:ext>
                </a:extLst>
              </p:cNvPr>
              <p:cNvSpPr/>
              <p:nvPr/>
            </p:nvSpPr>
            <p:spPr>
              <a:xfrm>
                <a:off x="4668297" y="39591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B0B44471-FC60-0E94-44E2-966906BB3494}"/>
                  </a:ext>
                </a:extLst>
              </p:cNvPr>
              <p:cNvSpPr/>
              <p:nvPr/>
            </p:nvSpPr>
            <p:spPr>
              <a:xfrm>
                <a:off x="4668297" y="400450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id="{54DC6BF6-5CC3-D80F-E710-83C5560AD555}"/>
                  </a:ext>
                </a:extLst>
              </p:cNvPr>
              <p:cNvSpPr/>
              <p:nvPr/>
            </p:nvSpPr>
            <p:spPr>
              <a:xfrm>
                <a:off x="4668297" y="404974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C0793E3B-64FC-12D9-E2E6-DA7FB750A756}"/>
                  </a:ext>
                </a:extLst>
              </p:cNvPr>
              <p:cNvSpPr/>
              <p:nvPr/>
            </p:nvSpPr>
            <p:spPr>
              <a:xfrm>
                <a:off x="4668297" y="409498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id="{C831C654-7940-D238-AFE8-BA390200523A}"/>
                  </a:ext>
                </a:extLst>
              </p:cNvPr>
              <p:cNvSpPr/>
              <p:nvPr/>
            </p:nvSpPr>
            <p:spPr>
              <a:xfrm>
                <a:off x="4668297" y="414032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id="{BB4FD248-192D-6B13-CD58-8008FEF1E4DC}"/>
                  </a:ext>
                </a:extLst>
              </p:cNvPr>
              <p:cNvSpPr/>
              <p:nvPr/>
            </p:nvSpPr>
            <p:spPr>
              <a:xfrm>
                <a:off x="4668297" y="418557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:a16="http://schemas.microsoft.com/office/drawing/2014/main" id="{78BA99BE-E177-34AC-6311-E75B57CC9852}"/>
                  </a:ext>
                </a:extLst>
              </p:cNvPr>
              <p:cNvSpPr/>
              <p:nvPr/>
            </p:nvSpPr>
            <p:spPr>
              <a:xfrm>
                <a:off x="4668297" y="423090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id="{2F070268-9ED7-D953-B09C-57A27E6C5258}"/>
                  </a:ext>
                </a:extLst>
              </p:cNvPr>
              <p:cNvSpPr/>
              <p:nvPr/>
            </p:nvSpPr>
            <p:spPr>
              <a:xfrm>
                <a:off x="4668297" y="427615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9" name="任意多边形: 形状 608">
                <a:extLst>
                  <a:ext uri="{FF2B5EF4-FFF2-40B4-BE49-F238E27FC236}">
                    <a16:creationId xmlns:a16="http://schemas.microsoft.com/office/drawing/2014/main" id="{9BC5AC3F-5B4A-111D-8640-E0E37FDFCF60}"/>
                  </a:ext>
                </a:extLst>
              </p:cNvPr>
              <p:cNvSpPr/>
              <p:nvPr/>
            </p:nvSpPr>
            <p:spPr>
              <a:xfrm>
                <a:off x="4668297" y="432139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9452F1FC-87C0-6923-A928-9F0D01BE06BD}"/>
                  </a:ext>
                </a:extLst>
              </p:cNvPr>
              <p:cNvSpPr/>
              <p:nvPr/>
            </p:nvSpPr>
            <p:spPr>
              <a:xfrm>
                <a:off x="4668297" y="436673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1" name="任意多边形: 形状 610">
                <a:extLst>
                  <a:ext uri="{FF2B5EF4-FFF2-40B4-BE49-F238E27FC236}">
                    <a16:creationId xmlns:a16="http://schemas.microsoft.com/office/drawing/2014/main" id="{21907F90-78F6-74FC-5E2B-22E77833C007}"/>
                  </a:ext>
                </a:extLst>
              </p:cNvPr>
              <p:cNvSpPr/>
              <p:nvPr/>
            </p:nvSpPr>
            <p:spPr>
              <a:xfrm>
                <a:off x="4668297" y="441198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DFC5C7AA-3209-D248-EACF-1A397766327D}"/>
                  </a:ext>
                </a:extLst>
              </p:cNvPr>
              <p:cNvSpPr/>
              <p:nvPr/>
            </p:nvSpPr>
            <p:spPr>
              <a:xfrm>
                <a:off x="4421981" y="397268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502D75C7-38E9-2784-76B2-DA1A862CBDBE}"/>
                  </a:ext>
                </a:extLst>
              </p:cNvPr>
              <p:cNvSpPr/>
              <p:nvPr/>
            </p:nvSpPr>
            <p:spPr>
              <a:xfrm>
                <a:off x="4421981" y="401793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BAFE5CCF-8912-8AE0-B32D-F129D45FBC06}"/>
                  </a:ext>
                </a:extLst>
              </p:cNvPr>
              <p:cNvSpPr/>
              <p:nvPr/>
            </p:nvSpPr>
            <p:spPr>
              <a:xfrm>
                <a:off x="4421981" y="40632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5" name="任意多边形: 形状 614">
                <a:extLst>
                  <a:ext uri="{FF2B5EF4-FFF2-40B4-BE49-F238E27FC236}">
                    <a16:creationId xmlns:a16="http://schemas.microsoft.com/office/drawing/2014/main" id="{BE5812FD-99A5-0CFE-8C75-3BEAD7D002A1}"/>
                  </a:ext>
                </a:extLst>
              </p:cNvPr>
              <p:cNvSpPr/>
              <p:nvPr/>
            </p:nvSpPr>
            <p:spPr>
              <a:xfrm>
                <a:off x="4421981" y="410851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:a16="http://schemas.microsoft.com/office/drawing/2014/main" id="{2E9A7A9B-693E-CA41-931A-C0D367095A62}"/>
                  </a:ext>
                </a:extLst>
              </p:cNvPr>
              <p:cNvSpPr/>
              <p:nvPr/>
            </p:nvSpPr>
            <p:spPr>
              <a:xfrm>
                <a:off x="4421981" y="415385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F1E1E661-B13C-6ED3-5BE6-3AAF7B735939}"/>
                  </a:ext>
                </a:extLst>
              </p:cNvPr>
              <p:cNvSpPr/>
              <p:nvPr/>
            </p:nvSpPr>
            <p:spPr>
              <a:xfrm>
                <a:off x="4421981" y="419909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1D4884B0-0D75-DCDE-828A-AE82DDF0EB75}"/>
                  </a:ext>
                </a:extLst>
              </p:cNvPr>
              <p:cNvSpPr/>
              <p:nvPr/>
            </p:nvSpPr>
            <p:spPr>
              <a:xfrm>
                <a:off x="4421981" y="424434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9" name="任意多边形: 形状 618">
                <a:extLst>
                  <a:ext uri="{FF2B5EF4-FFF2-40B4-BE49-F238E27FC236}">
                    <a16:creationId xmlns:a16="http://schemas.microsoft.com/office/drawing/2014/main" id="{76A4D795-8233-7891-0FB3-C92729CB4618}"/>
                  </a:ext>
                </a:extLst>
              </p:cNvPr>
              <p:cNvSpPr/>
              <p:nvPr/>
            </p:nvSpPr>
            <p:spPr>
              <a:xfrm>
                <a:off x="4421981" y="428967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628B6F53-2836-77F9-53DD-5F554E8B6FFB}"/>
                  </a:ext>
                </a:extLst>
              </p:cNvPr>
              <p:cNvSpPr/>
              <p:nvPr/>
            </p:nvSpPr>
            <p:spPr>
              <a:xfrm>
                <a:off x="4421981" y="433492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1CD8888A-A763-4343-02C3-A34F996E657E}"/>
                  </a:ext>
                </a:extLst>
              </p:cNvPr>
              <p:cNvSpPr/>
              <p:nvPr/>
            </p:nvSpPr>
            <p:spPr>
              <a:xfrm>
                <a:off x="4421981" y="43802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3B83E989-19D8-2B7F-E5C8-22DCDE7826C3}"/>
                  </a:ext>
                </a:extLst>
              </p:cNvPr>
              <p:cNvSpPr/>
              <p:nvPr/>
            </p:nvSpPr>
            <p:spPr>
              <a:xfrm>
                <a:off x="4421981" y="442550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C95BFE14-A86E-6B39-2A56-BC182886CD87}"/>
                  </a:ext>
                </a:extLst>
              </p:cNvPr>
              <p:cNvSpPr/>
              <p:nvPr/>
            </p:nvSpPr>
            <p:spPr>
              <a:xfrm>
                <a:off x="4421981" y="447084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715ACC2D-524B-2DC1-D056-278A208358B6}"/>
                  </a:ext>
                </a:extLst>
              </p:cNvPr>
              <p:cNvSpPr/>
              <p:nvPr/>
            </p:nvSpPr>
            <p:spPr>
              <a:xfrm>
                <a:off x="4421981" y="451608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5" name="任意多边形: 形状 624">
                <a:extLst>
                  <a:ext uri="{FF2B5EF4-FFF2-40B4-BE49-F238E27FC236}">
                    <a16:creationId xmlns:a16="http://schemas.microsoft.com/office/drawing/2014/main" id="{28D782E7-4A17-0028-E54D-BCAD1C7C10BF}"/>
                  </a:ext>
                </a:extLst>
              </p:cNvPr>
              <p:cNvSpPr/>
              <p:nvPr/>
            </p:nvSpPr>
            <p:spPr>
              <a:xfrm>
                <a:off x="4464939" y="397268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id="{2819EB71-1820-2543-67AB-FC2AC4CE1551}"/>
                  </a:ext>
                </a:extLst>
              </p:cNvPr>
              <p:cNvSpPr/>
              <p:nvPr/>
            </p:nvSpPr>
            <p:spPr>
              <a:xfrm>
                <a:off x="4464939" y="401793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7" name="任意多边形: 形状 626">
                <a:extLst>
                  <a:ext uri="{FF2B5EF4-FFF2-40B4-BE49-F238E27FC236}">
                    <a16:creationId xmlns:a16="http://schemas.microsoft.com/office/drawing/2014/main" id="{9FDB8093-FB51-FFA3-BA44-5B0A399E1574}"/>
                  </a:ext>
                </a:extLst>
              </p:cNvPr>
              <p:cNvSpPr/>
              <p:nvPr/>
            </p:nvSpPr>
            <p:spPr>
              <a:xfrm>
                <a:off x="4464939" y="40632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:a16="http://schemas.microsoft.com/office/drawing/2014/main" id="{0D775F0F-4BB5-1C40-E516-DCC8A30AD61D}"/>
                  </a:ext>
                </a:extLst>
              </p:cNvPr>
              <p:cNvSpPr/>
              <p:nvPr/>
            </p:nvSpPr>
            <p:spPr>
              <a:xfrm>
                <a:off x="4464939" y="410851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9EDE1425-8D21-2709-4BD3-144BEBE5E66C}"/>
                  </a:ext>
                </a:extLst>
              </p:cNvPr>
              <p:cNvSpPr/>
              <p:nvPr/>
            </p:nvSpPr>
            <p:spPr>
              <a:xfrm>
                <a:off x="4464939" y="415385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A77C5245-BB54-FE22-D880-DC78F733D7B4}"/>
                  </a:ext>
                </a:extLst>
              </p:cNvPr>
              <p:cNvSpPr/>
              <p:nvPr/>
            </p:nvSpPr>
            <p:spPr>
              <a:xfrm>
                <a:off x="4464939" y="419909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454C4986-5BCF-76DD-B260-B637F4468D01}"/>
                  </a:ext>
                </a:extLst>
              </p:cNvPr>
              <p:cNvSpPr/>
              <p:nvPr/>
            </p:nvSpPr>
            <p:spPr>
              <a:xfrm>
                <a:off x="4464939" y="424434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B0071534-FC33-D620-6CB3-0875EE954131}"/>
                  </a:ext>
                </a:extLst>
              </p:cNvPr>
              <p:cNvSpPr/>
              <p:nvPr/>
            </p:nvSpPr>
            <p:spPr>
              <a:xfrm>
                <a:off x="4464939" y="428967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F8EF8225-80E7-44AD-D17A-BDE16598450C}"/>
                  </a:ext>
                </a:extLst>
              </p:cNvPr>
              <p:cNvSpPr/>
              <p:nvPr/>
            </p:nvSpPr>
            <p:spPr>
              <a:xfrm>
                <a:off x="4464939" y="433492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115FCAD3-75E2-D3A7-FD3D-CB1F5D6DF466}"/>
                  </a:ext>
                </a:extLst>
              </p:cNvPr>
              <p:cNvSpPr/>
              <p:nvPr/>
            </p:nvSpPr>
            <p:spPr>
              <a:xfrm>
                <a:off x="4464939" y="43802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id="{B22442BB-9E10-FF71-5C08-07A6E6C44632}"/>
                  </a:ext>
                </a:extLst>
              </p:cNvPr>
              <p:cNvSpPr/>
              <p:nvPr/>
            </p:nvSpPr>
            <p:spPr>
              <a:xfrm>
                <a:off x="4464939" y="442550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0F891EE7-1E98-5482-D3B4-AF893580FE80}"/>
                  </a:ext>
                </a:extLst>
              </p:cNvPr>
              <p:cNvSpPr/>
              <p:nvPr/>
            </p:nvSpPr>
            <p:spPr>
              <a:xfrm>
                <a:off x="4464939" y="447084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7" name="任意多边形: 形状 636">
                <a:extLst>
                  <a:ext uri="{FF2B5EF4-FFF2-40B4-BE49-F238E27FC236}">
                    <a16:creationId xmlns:a16="http://schemas.microsoft.com/office/drawing/2014/main" id="{0619BFB2-5F38-F536-4035-8C4B3648D3E3}"/>
                  </a:ext>
                </a:extLst>
              </p:cNvPr>
              <p:cNvSpPr/>
              <p:nvPr/>
            </p:nvSpPr>
            <p:spPr>
              <a:xfrm>
                <a:off x="4464939" y="451608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FFBDD621-9F05-D06C-EC88-D024DCEF1029}"/>
                  </a:ext>
                </a:extLst>
              </p:cNvPr>
              <p:cNvSpPr/>
              <p:nvPr/>
            </p:nvSpPr>
            <p:spPr>
              <a:xfrm>
                <a:off x="4507801" y="397268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FDB27C29-A91D-DCEC-B797-7DF54111D034}"/>
                  </a:ext>
                </a:extLst>
              </p:cNvPr>
              <p:cNvSpPr/>
              <p:nvPr/>
            </p:nvSpPr>
            <p:spPr>
              <a:xfrm>
                <a:off x="4507801" y="401793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F41DC3F9-3892-E68D-9D4A-E89790DE8350}"/>
                  </a:ext>
                </a:extLst>
              </p:cNvPr>
              <p:cNvSpPr/>
              <p:nvPr/>
            </p:nvSpPr>
            <p:spPr>
              <a:xfrm>
                <a:off x="4507801" y="406326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D1609EDD-D2F6-F79D-EF94-327041E7279A}"/>
                  </a:ext>
                </a:extLst>
              </p:cNvPr>
              <p:cNvSpPr/>
              <p:nvPr/>
            </p:nvSpPr>
            <p:spPr>
              <a:xfrm>
                <a:off x="4507801" y="410851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6A8C1356-4E11-4E52-973D-8D087245F779}"/>
                  </a:ext>
                </a:extLst>
              </p:cNvPr>
              <p:cNvSpPr/>
              <p:nvPr/>
            </p:nvSpPr>
            <p:spPr>
              <a:xfrm>
                <a:off x="4507801" y="415385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8365F20D-D524-061D-B8F4-ED52C01B5DC3}"/>
                  </a:ext>
                </a:extLst>
              </p:cNvPr>
              <p:cNvSpPr/>
              <p:nvPr/>
            </p:nvSpPr>
            <p:spPr>
              <a:xfrm>
                <a:off x="4507801" y="419909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93BC83EE-3DBF-699B-944B-894DBD254564}"/>
                  </a:ext>
                </a:extLst>
              </p:cNvPr>
              <p:cNvSpPr/>
              <p:nvPr/>
            </p:nvSpPr>
            <p:spPr>
              <a:xfrm>
                <a:off x="4507801" y="424434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E57C219C-A151-250C-011C-DA692C517BE4}"/>
                  </a:ext>
                </a:extLst>
              </p:cNvPr>
              <p:cNvSpPr/>
              <p:nvPr/>
            </p:nvSpPr>
            <p:spPr>
              <a:xfrm>
                <a:off x="4507801" y="428967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5BCC3284-2F9A-CA16-4DF1-4E4FD65CAAAB}"/>
                  </a:ext>
                </a:extLst>
              </p:cNvPr>
              <p:cNvSpPr/>
              <p:nvPr/>
            </p:nvSpPr>
            <p:spPr>
              <a:xfrm>
                <a:off x="4507801" y="433492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CA68AF90-D517-BF69-A1E6-AC96FB4C365A}"/>
                  </a:ext>
                </a:extLst>
              </p:cNvPr>
              <p:cNvSpPr/>
              <p:nvPr/>
            </p:nvSpPr>
            <p:spPr>
              <a:xfrm>
                <a:off x="4507801" y="43802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37732624-B7F8-3D76-1B8D-AF234E7DBC93}"/>
                  </a:ext>
                </a:extLst>
              </p:cNvPr>
              <p:cNvSpPr/>
              <p:nvPr/>
            </p:nvSpPr>
            <p:spPr>
              <a:xfrm>
                <a:off x="4507801" y="442550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9C6A9ED7-DA56-1562-34DD-5B228403F1C3}"/>
                  </a:ext>
                </a:extLst>
              </p:cNvPr>
              <p:cNvSpPr/>
              <p:nvPr/>
            </p:nvSpPr>
            <p:spPr>
              <a:xfrm>
                <a:off x="4507801" y="447084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7B081C4E-522D-1F05-979A-DA49E5260CC6}"/>
                  </a:ext>
                </a:extLst>
              </p:cNvPr>
              <p:cNvSpPr/>
              <p:nvPr/>
            </p:nvSpPr>
            <p:spPr>
              <a:xfrm>
                <a:off x="4507801" y="451608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E552BFA8-0A14-0C06-9D20-9A17CE307E80}"/>
                  </a:ext>
                </a:extLst>
              </p:cNvPr>
              <p:cNvSpPr/>
              <p:nvPr/>
            </p:nvSpPr>
            <p:spPr>
              <a:xfrm>
                <a:off x="4507801" y="456133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CA34369C-86CD-3833-A5A1-0ABECED7FA4E}"/>
                  </a:ext>
                </a:extLst>
              </p:cNvPr>
              <p:cNvSpPr/>
              <p:nvPr/>
            </p:nvSpPr>
            <p:spPr>
              <a:xfrm>
                <a:off x="4746117" y="398621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9192ADF8-C15D-2935-A592-1E28FDB4DDD8}"/>
                  </a:ext>
                </a:extLst>
              </p:cNvPr>
              <p:cNvSpPr/>
              <p:nvPr/>
            </p:nvSpPr>
            <p:spPr>
              <a:xfrm>
                <a:off x="4746117" y="403145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2878FEC5-A1F0-CD45-736A-2590D7D551C7}"/>
                  </a:ext>
                </a:extLst>
              </p:cNvPr>
              <p:cNvSpPr/>
              <p:nvPr/>
            </p:nvSpPr>
            <p:spPr>
              <a:xfrm>
                <a:off x="4746117" y="407679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1294B862-DB8E-D79A-54EC-4962BC8723ED}"/>
                  </a:ext>
                </a:extLst>
              </p:cNvPr>
              <p:cNvSpPr/>
              <p:nvPr/>
            </p:nvSpPr>
            <p:spPr>
              <a:xfrm>
                <a:off x="4746117" y="412203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A53DDBFB-2B1A-68C7-FC33-CEA38A172D38}"/>
                  </a:ext>
                </a:extLst>
              </p:cNvPr>
              <p:cNvSpPr/>
              <p:nvPr/>
            </p:nvSpPr>
            <p:spPr>
              <a:xfrm>
                <a:off x="4746117" y="41672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8369F4F0-3010-8DC9-B5BB-60C9051A306E}"/>
                  </a:ext>
                </a:extLst>
              </p:cNvPr>
              <p:cNvSpPr/>
              <p:nvPr/>
            </p:nvSpPr>
            <p:spPr>
              <a:xfrm>
                <a:off x="4746117" y="421262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DF2C56EB-1D22-02F3-1590-6FA64007851A}"/>
                  </a:ext>
                </a:extLst>
              </p:cNvPr>
              <p:cNvSpPr/>
              <p:nvPr/>
            </p:nvSpPr>
            <p:spPr>
              <a:xfrm>
                <a:off x="4746117" y="425786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76E88EF7-566D-B5E5-6BF8-5130127F37C5}"/>
                  </a:ext>
                </a:extLst>
              </p:cNvPr>
              <p:cNvSpPr/>
              <p:nvPr/>
            </p:nvSpPr>
            <p:spPr>
              <a:xfrm>
                <a:off x="4746117" y="430320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75970E1E-F47B-BC17-D75B-349E62D267BE}"/>
                  </a:ext>
                </a:extLst>
              </p:cNvPr>
              <p:cNvSpPr/>
              <p:nvPr/>
            </p:nvSpPr>
            <p:spPr>
              <a:xfrm>
                <a:off x="4746117" y="434844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762A786D-6524-FC91-84AC-208AAABA3BA7}"/>
                  </a:ext>
                </a:extLst>
              </p:cNvPr>
              <p:cNvSpPr/>
              <p:nvPr/>
            </p:nvSpPr>
            <p:spPr>
              <a:xfrm>
                <a:off x="4746117" y="439369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7F4C51D0-1384-7105-D9F1-618A3C6834B3}"/>
                  </a:ext>
                </a:extLst>
              </p:cNvPr>
              <p:cNvSpPr/>
              <p:nvPr/>
            </p:nvSpPr>
            <p:spPr>
              <a:xfrm>
                <a:off x="4746117" y="452961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97BCB113-14FC-5866-32CD-F86DCE0DB4BE}"/>
                  </a:ext>
                </a:extLst>
              </p:cNvPr>
              <p:cNvSpPr/>
              <p:nvPr/>
            </p:nvSpPr>
            <p:spPr>
              <a:xfrm>
                <a:off x="4788979" y="398621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FFBFE952-766C-2218-58E1-15F84687B6A2}"/>
                  </a:ext>
                </a:extLst>
              </p:cNvPr>
              <p:cNvSpPr/>
              <p:nvPr/>
            </p:nvSpPr>
            <p:spPr>
              <a:xfrm>
                <a:off x="4788979" y="403145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EAFD602B-91AD-68D5-BF4A-7CB5557044F4}"/>
                  </a:ext>
                </a:extLst>
              </p:cNvPr>
              <p:cNvSpPr/>
              <p:nvPr/>
            </p:nvSpPr>
            <p:spPr>
              <a:xfrm>
                <a:off x="4788979" y="407679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CB8063CC-CFAE-F671-C140-FD1B3452FDB3}"/>
                  </a:ext>
                </a:extLst>
              </p:cNvPr>
              <p:cNvSpPr/>
              <p:nvPr/>
            </p:nvSpPr>
            <p:spPr>
              <a:xfrm>
                <a:off x="4788979" y="412203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820C25EA-6507-EE88-510B-9FD19D756F54}"/>
                  </a:ext>
                </a:extLst>
              </p:cNvPr>
              <p:cNvSpPr/>
              <p:nvPr/>
            </p:nvSpPr>
            <p:spPr>
              <a:xfrm>
                <a:off x="4788979" y="41672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7BAF382E-3C12-E103-51AC-F38EC397594B}"/>
                  </a:ext>
                </a:extLst>
              </p:cNvPr>
              <p:cNvSpPr/>
              <p:nvPr/>
            </p:nvSpPr>
            <p:spPr>
              <a:xfrm>
                <a:off x="4788979" y="421262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D5D863C1-D2A7-E8C4-9BA4-738E232AFC7A}"/>
                  </a:ext>
                </a:extLst>
              </p:cNvPr>
              <p:cNvSpPr/>
              <p:nvPr/>
            </p:nvSpPr>
            <p:spPr>
              <a:xfrm>
                <a:off x="4788979" y="425786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685A85E5-EF88-A32F-06DD-85CEA3BAD739}"/>
                  </a:ext>
                </a:extLst>
              </p:cNvPr>
              <p:cNvSpPr/>
              <p:nvPr/>
            </p:nvSpPr>
            <p:spPr>
              <a:xfrm>
                <a:off x="4788979" y="430320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6D10B088-B31A-0EF8-FC81-F18B75F3AC77}"/>
                  </a:ext>
                </a:extLst>
              </p:cNvPr>
              <p:cNvSpPr/>
              <p:nvPr/>
            </p:nvSpPr>
            <p:spPr>
              <a:xfrm>
                <a:off x="4788979" y="434844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8943B6BF-1B13-5FB9-716D-91DC3AB258B2}"/>
                  </a:ext>
                </a:extLst>
              </p:cNvPr>
              <p:cNvSpPr/>
              <p:nvPr/>
            </p:nvSpPr>
            <p:spPr>
              <a:xfrm>
                <a:off x="4788979" y="448427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0F41BDD4-7FA7-EA1B-00A0-58FD963F3CE2}"/>
                  </a:ext>
                </a:extLst>
              </p:cNvPr>
              <p:cNvSpPr/>
              <p:nvPr/>
            </p:nvSpPr>
            <p:spPr>
              <a:xfrm>
                <a:off x="4788979" y="452961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1F0F3DB8-5599-4287-86CA-41F774448271}"/>
                  </a:ext>
                </a:extLst>
              </p:cNvPr>
              <p:cNvSpPr/>
              <p:nvPr/>
            </p:nvSpPr>
            <p:spPr>
              <a:xfrm>
                <a:off x="4831937" y="398621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C535A9E0-E1D6-E208-2DF9-160BBCCED288}"/>
                  </a:ext>
                </a:extLst>
              </p:cNvPr>
              <p:cNvSpPr/>
              <p:nvPr/>
            </p:nvSpPr>
            <p:spPr>
              <a:xfrm>
                <a:off x="4831937" y="403145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50998FCB-329B-FBD0-9E03-AD0295B46112}"/>
                  </a:ext>
                </a:extLst>
              </p:cNvPr>
              <p:cNvSpPr/>
              <p:nvPr/>
            </p:nvSpPr>
            <p:spPr>
              <a:xfrm>
                <a:off x="4831937" y="407679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24DBFBE6-1B48-A0CC-10CE-66930DBB5287}"/>
                  </a:ext>
                </a:extLst>
              </p:cNvPr>
              <p:cNvSpPr/>
              <p:nvPr/>
            </p:nvSpPr>
            <p:spPr>
              <a:xfrm>
                <a:off x="4831937" y="412203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C6D39B27-477F-1B33-4409-BDF87CAB4B37}"/>
                  </a:ext>
                </a:extLst>
              </p:cNvPr>
              <p:cNvSpPr/>
              <p:nvPr/>
            </p:nvSpPr>
            <p:spPr>
              <a:xfrm>
                <a:off x="4831937" y="416728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C710A684-1B15-698A-1D53-B1622B902765}"/>
                  </a:ext>
                </a:extLst>
              </p:cNvPr>
              <p:cNvSpPr/>
              <p:nvPr/>
            </p:nvSpPr>
            <p:spPr>
              <a:xfrm>
                <a:off x="4831937" y="421262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29313591-B6D1-5F20-3BDD-1E330B9DB709}"/>
                  </a:ext>
                </a:extLst>
              </p:cNvPr>
              <p:cNvSpPr/>
              <p:nvPr/>
            </p:nvSpPr>
            <p:spPr>
              <a:xfrm>
                <a:off x="4831937" y="425786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id="{A5603A42-A685-84D9-A61F-0FD471F03E00}"/>
                  </a:ext>
                </a:extLst>
              </p:cNvPr>
              <p:cNvSpPr/>
              <p:nvPr/>
            </p:nvSpPr>
            <p:spPr>
              <a:xfrm>
                <a:off x="4831937" y="430320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3FC8FC86-799D-6961-4A10-05B598B15B2C}"/>
                  </a:ext>
                </a:extLst>
              </p:cNvPr>
              <p:cNvSpPr/>
              <p:nvPr/>
            </p:nvSpPr>
            <p:spPr>
              <a:xfrm>
                <a:off x="4831937" y="443903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3" name="任意多边形: 形状 682">
                <a:extLst>
                  <a:ext uri="{FF2B5EF4-FFF2-40B4-BE49-F238E27FC236}">
                    <a16:creationId xmlns:a16="http://schemas.microsoft.com/office/drawing/2014/main" id="{98E08779-D5E5-7A64-55C4-01504956CB3D}"/>
                  </a:ext>
                </a:extLst>
              </p:cNvPr>
              <p:cNvSpPr/>
              <p:nvPr/>
            </p:nvSpPr>
            <p:spPr>
              <a:xfrm>
                <a:off x="4831937" y="448427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id="{E8726F7A-CC77-2602-8923-1D90A94E48C3}"/>
                  </a:ext>
                </a:extLst>
              </p:cNvPr>
              <p:cNvSpPr/>
              <p:nvPr/>
            </p:nvSpPr>
            <p:spPr>
              <a:xfrm>
                <a:off x="4831937" y="452961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5" name="任意多边形: 形状 684">
                <a:extLst>
                  <a:ext uri="{FF2B5EF4-FFF2-40B4-BE49-F238E27FC236}">
                    <a16:creationId xmlns:a16="http://schemas.microsoft.com/office/drawing/2014/main" id="{0D3424E8-AF51-29AA-A485-DCBC6A2465CB}"/>
                  </a:ext>
                </a:extLst>
              </p:cNvPr>
              <p:cNvSpPr/>
              <p:nvPr/>
            </p:nvSpPr>
            <p:spPr>
              <a:xfrm>
                <a:off x="5230749" y="3298221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6" name="任意多边形: 形状 685">
                <a:extLst>
                  <a:ext uri="{FF2B5EF4-FFF2-40B4-BE49-F238E27FC236}">
                    <a16:creationId xmlns:a16="http://schemas.microsoft.com/office/drawing/2014/main" id="{A61FD338-1A59-44A9-1054-2E4C1A8895FE}"/>
                  </a:ext>
                </a:extLst>
              </p:cNvPr>
              <p:cNvSpPr/>
              <p:nvPr/>
            </p:nvSpPr>
            <p:spPr>
              <a:xfrm>
                <a:off x="5230749" y="3343465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7" name="任意多边形: 形状 686">
                <a:extLst>
                  <a:ext uri="{FF2B5EF4-FFF2-40B4-BE49-F238E27FC236}">
                    <a16:creationId xmlns:a16="http://schemas.microsoft.com/office/drawing/2014/main" id="{180E06F6-A479-8EAC-0596-9F8EFC591818}"/>
                  </a:ext>
                </a:extLst>
              </p:cNvPr>
              <p:cNvSpPr/>
              <p:nvPr/>
            </p:nvSpPr>
            <p:spPr>
              <a:xfrm>
                <a:off x="5230749" y="3388804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8" name="任意多边形: 形状 687">
                <a:extLst>
                  <a:ext uri="{FF2B5EF4-FFF2-40B4-BE49-F238E27FC236}">
                    <a16:creationId xmlns:a16="http://schemas.microsoft.com/office/drawing/2014/main" id="{D1B7CF86-0151-EAF8-69E7-992E2CE75CED}"/>
                  </a:ext>
                </a:extLst>
              </p:cNvPr>
              <p:cNvSpPr/>
              <p:nvPr/>
            </p:nvSpPr>
            <p:spPr>
              <a:xfrm>
                <a:off x="5230749" y="3434048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A904C671-6019-99C6-CA38-CE4887F17811}"/>
                  </a:ext>
                </a:extLst>
              </p:cNvPr>
              <p:cNvSpPr/>
              <p:nvPr/>
            </p:nvSpPr>
            <p:spPr>
              <a:xfrm>
                <a:off x="5230749" y="3479387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698A5B9D-2018-3882-E415-B0857A34F90D}"/>
                  </a:ext>
                </a:extLst>
              </p:cNvPr>
              <p:cNvSpPr/>
              <p:nvPr/>
            </p:nvSpPr>
            <p:spPr>
              <a:xfrm>
                <a:off x="5230749" y="352463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EEE4B798-B388-B298-21EA-71C17F701866}"/>
                  </a:ext>
                </a:extLst>
              </p:cNvPr>
              <p:cNvSpPr/>
              <p:nvPr/>
            </p:nvSpPr>
            <p:spPr>
              <a:xfrm>
                <a:off x="5230749" y="356987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id="{D8A74B51-104F-51E4-7C48-7FC1313A2DB3}"/>
                  </a:ext>
                </a:extLst>
              </p:cNvPr>
              <p:cNvSpPr/>
              <p:nvPr/>
            </p:nvSpPr>
            <p:spPr>
              <a:xfrm>
                <a:off x="5230749" y="361521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:a16="http://schemas.microsoft.com/office/drawing/2014/main" id="{464A1A46-DCB2-4FE9-45BB-DA1F84C697DB}"/>
                  </a:ext>
                </a:extLst>
              </p:cNvPr>
              <p:cNvSpPr/>
              <p:nvPr/>
            </p:nvSpPr>
            <p:spPr>
              <a:xfrm>
                <a:off x="5230749" y="366045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id="{E7716695-43C7-AA1D-FE4E-5744FC1E18CA}"/>
                  </a:ext>
                </a:extLst>
              </p:cNvPr>
              <p:cNvSpPr/>
              <p:nvPr/>
            </p:nvSpPr>
            <p:spPr>
              <a:xfrm>
                <a:off x="5230749" y="370579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:a16="http://schemas.microsoft.com/office/drawing/2014/main" id="{54D347F8-999D-E9C6-CD78-0ECE0DA76978}"/>
                  </a:ext>
                </a:extLst>
              </p:cNvPr>
              <p:cNvSpPr/>
              <p:nvPr/>
            </p:nvSpPr>
            <p:spPr>
              <a:xfrm>
                <a:off x="5230749" y="375104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CD9373F3-E115-ED15-6FFE-E72FD0675CFC}"/>
                  </a:ext>
                </a:extLst>
              </p:cNvPr>
              <p:cNvSpPr/>
              <p:nvPr/>
            </p:nvSpPr>
            <p:spPr>
              <a:xfrm>
                <a:off x="5230749" y="379628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E814B146-330A-295F-579E-66039EF41F31}"/>
                  </a:ext>
                </a:extLst>
              </p:cNvPr>
              <p:cNvSpPr/>
              <p:nvPr/>
            </p:nvSpPr>
            <p:spPr>
              <a:xfrm>
                <a:off x="5230749" y="384162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6601F2FD-3A67-C0A0-94FA-155D43DF137B}"/>
                  </a:ext>
                </a:extLst>
              </p:cNvPr>
              <p:cNvSpPr/>
              <p:nvPr/>
            </p:nvSpPr>
            <p:spPr>
              <a:xfrm>
                <a:off x="5230749" y="388686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B742FF9E-1E01-9DF0-4622-D22877B356DB}"/>
                  </a:ext>
                </a:extLst>
              </p:cNvPr>
              <p:cNvSpPr/>
              <p:nvPr/>
            </p:nvSpPr>
            <p:spPr>
              <a:xfrm>
                <a:off x="5230749" y="393220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15C3D821-6D82-1440-A6AF-91635B851E65}"/>
                  </a:ext>
                </a:extLst>
              </p:cNvPr>
              <p:cNvSpPr/>
              <p:nvPr/>
            </p:nvSpPr>
            <p:spPr>
              <a:xfrm>
                <a:off x="5230749" y="397744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CB78ED43-8E46-A13F-965B-CAD86A17EA0A}"/>
                  </a:ext>
                </a:extLst>
              </p:cNvPr>
              <p:cNvSpPr/>
              <p:nvPr/>
            </p:nvSpPr>
            <p:spPr>
              <a:xfrm>
                <a:off x="5230749" y="402269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343D9C8F-7BCD-E969-D9F0-018C4ABC191D}"/>
                  </a:ext>
                </a:extLst>
              </p:cNvPr>
              <p:cNvSpPr/>
              <p:nvPr/>
            </p:nvSpPr>
            <p:spPr>
              <a:xfrm>
                <a:off x="5230749" y="411327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79417DB4-11DD-F75F-E534-1EA5C9A3B8D4}"/>
                  </a:ext>
                </a:extLst>
              </p:cNvPr>
              <p:cNvSpPr/>
              <p:nvPr/>
            </p:nvSpPr>
            <p:spPr>
              <a:xfrm>
                <a:off x="5230749" y="415861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D2C3C0AA-26B7-EC64-34D6-D61DB628279D}"/>
                  </a:ext>
                </a:extLst>
              </p:cNvPr>
              <p:cNvSpPr/>
              <p:nvPr/>
            </p:nvSpPr>
            <p:spPr>
              <a:xfrm>
                <a:off x="5230749" y="420385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3B357CFF-23AA-4FCB-47E0-BC22A4B13320}"/>
                  </a:ext>
                </a:extLst>
              </p:cNvPr>
              <p:cNvSpPr/>
              <p:nvPr/>
            </p:nvSpPr>
            <p:spPr>
              <a:xfrm>
                <a:off x="5230749" y="424919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1F7B3513-CDAD-62B0-9EFC-A89D063AC4CD}"/>
                  </a:ext>
                </a:extLst>
              </p:cNvPr>
              <p:cNvSpPr/>
              <p:nvPr/>
            </p:nvSpPr>
            <p:spPr>
              <a:xfrm>
                <a:off x="5230749" y="429444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FE8600CE-E2DF-ECCB-D042-7CA40E71E0A3}"/>
                  </a:ext>
                </a:extLst>
              </p:cNvPr>
              <p:cNvSpPr/>
              <p:nvPr/>
            </p:nvSpPr>
            <p:spPr>
              <a:xfrm>
                <a:off x="5273611" y="3298221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4CA29C04-85F7-7B24-D650-5C3429EAF0AC}"/>
                  </a:ext>
                </a:extLst>
              </p:cNvPr>
              <p:cNvSpPr/>
              <p:nvPr/>
            </p:nvSpPr>
            <p:spPr>
              <a:xfrm>
                <a:off x="5273611" y="3343465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366B7D94-86B6-00B2-1D08-E1BAFF388414}"/>
                  </a:ext>
                </a:extLst>
              </p:cNvPr>
              <p:cNvSpPr/>
              <p:nvPr/>
            </p:nvSpPr>
            <p:spPr>
              <a:xfrm>
                <a:off x="5273611" y="3388804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18CDAA12-FAF1-1956-BCA8-6385E3C8FCE3}"/>
                  </a:ext>
                </a:extLst>
              </p:cNvPr>
              <p:cNvSpPr/>
              <p:nvPr/>
            </p:nvSpPr>
            <p:spPr>
              <a:xfrm>
                <a:off x="5273611" y="3434048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94341DCB-AB65-011A-90FF-FAD20CF57EAF}"/>
                  </a:ext>
                </a:extLst>
              </p:cNvPr>
              <p:cNvSpPr/>
              <p:nvPr/>
            </p:nvSpPr>
            <p:spPr>
              <a:xfrm>
                <a:off x="5273611" y="3479387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0D288DD4-D4E9-4678-3589-9CB826107862}"/>
                  </a:ext>
                </a:extLst>
              </p:cNvPr>
              <p:cNvSpPr/>
              <p:nvPr/>
            </p:nvSpPr>
            <p:spPr>
              <a:xfrm>
                <a:off x="5273611" y="352463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B22AD3E6-AF16-065D-131B-27DDC84F98D5}"/>
                  </a:ext>
                </a:extLst>
              </p:cNvPr>
              <p:cNvSpPr/>
              <p:nvPr/>
            </p:nvSpPr>
            <p:spPr>
              <a:xfrm>
                <a:off x="5273611" y="356987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B2875B3F-862C-184C-1EB8-A4F2C77FA1B0}"/>
                  </a:ext>
                </a:extLst>
              </p:cNvPr>
              <p:cNvSpPr/>
              <p:nvPr/>
            </p:nvSpPr>
            <p:spPr>
              <a:xfrm>
                <a:off x="5273611" y="361521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82EC45C4-EB06-6891-E71F-87C3BC4FE29A}"/>
                  </a:ext>
                </a:extLst>
              </p:cNvPr>
              <p:cNvSpPr/>
              <p:nvPr/>
            </p:nvSpPr>
            <p:spPr>
              <a:xfrm>
                <a:off x="5273611" y="366045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:a16="http://schemas.microsoft.com/office/drawing/2014/main" id="{6063F32B-D391-593C-A8EA-B59CE54C97EE}"/>
                  </a:ext>
                </a:extLst>
              </p:cNvPr>
              <p:cNvSpPr/>
              <p:nvPr/>
            </p:nvSpPr>
            <p:spPr>
              <a:xfrm>
                <a:off x="5273611" y="370579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B5D9D57F-187C-2FE9-DD48-D92051BFF1F2}"/>
                  </a:ext>
                </a:extLst>
              </p:cNvPr>
              <p:cNvSpPr/>
              <p:nvPr/>
            </p:nvSpPr>
            <p:spPr>
              <a:xfrm>
                <a:off x="5273611" y="375104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B5359782-6F4C-6665-F727-62F759230FF5}"/>
                  </a:ext>
                </a:extLst>
              </p:cNvPr>
              <p:cNvSpPr/>
              <p:nvPr/>
            </p:nvSpPr>
            <p:spPr>
              <a:xfrm>
                <a:off x="5273611" y="379628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15C18103-4FB3-A410-A87D-53B5EEC16E77}"/>
                  </a:ext>
                </a:extLst>
              </p:cNvPr>
              <p:cNvSpPr/>
              <p:nvPr/>
            </p:nvSpPr>
            <p:spPr>
              <a:xfrm>
                <a:off x="5273611" y="384162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66F8DAC4-6F30-933F-A112-4DF4B69022BA}"/>
                  </a:ext>
                </a:extLst>
              </p:cNvPr>
              <p:cNvSpPr/>
              <p:nvPr/>
            </p:nvSpPr>
            <p:spPr>
              <a:xfrm>
                <a:off x="5273611" y="388686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A992B36E-73C9-78A9-3D25-FD88F6036348}"/>
                  </a:ext>
                </a:extLst>
              </p:cNvPr>
              <p:cNvSpPr/>
              <p:nvPr/>
            </p:nvSpPr>
            <p:spPr>
              <a:xfrm>
                <a:off x="5273611" y="393220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FE152226-0FF2-EC65-7FDD-980985CCD4FC}"/>
                  </a:ext>
                </a:extLst>
              </p:cNvPr>
              <p:cNvSpPr/>
              <p:nvPr/>
            </p:nvSpPr>
            <p:spPr>
              <a:xfrm>
                <a:off x="5273611" y="397744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3" name="任意多边形: 形状 722">
                <a:extLst>
                  <a:ext uri="{FF2B5EF4-FFF2-40B4-BE49-F238E27FC236}">
                    <a16:creationId xmlns:a16="http://schemas.microsoft.com/office/drawing/2014/main" id="{A09046B3-E027-2866-41D8-ECC1964A5AB6}"/>
                  </a:ext>
                </a:extLst>
              </p:cNvPr>
              <p:cNvSpPr/>
              <p:nvPr/>
            </p:nvSpPr>
            <p:spPr>
              <a:xfrm>
                <a:off x="5273611" y="424919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4" name="任意多边形: 形状 723">
                <a:extLst>
                  <a:ext uri="{FF2B5EF4-FFF2-40B4-BE49-F238E27FC236}">
                    <a16:creationId xmlns:a16="http://schemas.microsoft.com/office/drawing/2014/main" id="{BBE35FF9-1AA0-F423-D736-744518349742}"/>
                  </a:ext>
                </a:extLst>
              </p:cNvPr>
              <p:cNvSpPr/>
              <p:nvPr/>
            </p:nvSpPr>
            <p:spPr>
              <a:xfrm>
                <a:off x="5273611" y="429444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5" name="任意多边形: 形状 724">
                <a:extLst>
                  <a:ext uri="{FF2B5EF4-FFF2-40B4-BE49-F238E27FC236}">
                    <a16:creationId xmlns:a16="http://schemas.microsoft.com/office/drawing/2014/main" id="{21D459D9-366C-6E5F-6C8B-0B0CD2B5DE8A}"/>
                  </a:ext>
                </a:extLst>
              </p:cNvPr>
              <p:cNvSpPr/>
              <p:nvPr/>
            </p:nvSpPr>
            <p:spPr>
              <a:xfrm>
                <a:off x="5316474" y="3298221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CE620E75-54BB-9EF9-28CE-37CBD372A3D3}"/>
                  </a:ext>
                </a:extLst>
              </p:cNvPr>
              <p:cNvSpPr/>
              <p:nvPr/>
            </p:nvSpPr>
            <p:spPr>
              <a:xfrm>
                <a:off x="5316474" y="3343465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7" name="任意多边形: 形状 726">
                <a:extLst>
                  <a:ext uri="{FF2B5EF4-FFF2-40B4-BE49-F238E27FC236}">
                    <a16:creationId xmlns:a16="http://schemas.microsoft.com/office/drawing/2014/main" id="{00A51908-D67B-B168-7766-FE51FA361A90}"/>
                  </a:ext>
                </a:extLst>
              </p:cNvPr>
              <p:cNvSpPr/>
              <p:nvPr/>
            </p:nvSpPr>
            <p:spPr>
              <a:xfrm>
                <a:off x="5316474" y="3388804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310953FB-BE3A-07E4-3E00-B1E67623421F}"/>
                  </a:ext>
                </a:extLst>
              </p:cNvPr>
              <p:cNvSpPr/>
              <p:nvPr/>
            </p:nvSpPr>
            <p:spPr>
              <a:xfrm>
                <a:off x="5316474" y="3434048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2EC5AFB2-21AD-ECC1-3280-98400FB7FCC2}"/>
                  </a:ext>
                </a:extLst>
              </p:cNvPr>
              <p:cNvSpPr/>
              <p:nvPr/>
            </p:nvSpPr>
            <p:spPr>
              <a:xfrm>
                <a:off x="5316474" y="3479387"/>
                <a:ext cx="27051" cy="27051"/>
              </a:xfrm>
              <a:custGeom>
                <a:avLst/>
                <a:gdLst>
                  <a:gd name="connsiteX0" fmla="*/ 0 w 27051"/>
                  <a:gd name="connsiteY0" fmla="*/ 0 h 27051"/>
                  <a:gd name="connsiteX1" fmla="*/ 27051 w 27051"/>
                  <a:gd name="connsiteY1" fmla="*/ 0 h 27051"/>
                  <a:gd name="connsiteX2" fmla="*/ 27051 w 27051"/>
                  <a:gd name="connsiteY2" fmla="*/ 27051 h 27051"/>
                  <a:gd name="connsiteX3" fmla="*/ 0 w 27051"/>
                  <a:gd name="connsiteY3" fmla="*/ 27051 h 27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1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823D6375-CB4D-828D-256C-84C85E3E7D4C}"/>
                  </a:ext>
                </a:extLst>
              </p:cNvPr>
              <p:cNvSpPr/>
              <p:nvPr/>
            </p:nvSpPr>
            <p:spPr>
              <a:xfrm>
                <a:off x="5316474" y="352463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C422ED03-2E7D-B919-B282-5617F646E020}"/>
                  </a:ext>
                </a:extLst>
              </p:cNvPr>
              <p:cNvSpPr/>
              <p:nvPr/>
            </p:nvSpPr>
            <p:spPr>
              <a:xfrm>
                <a:off x="5316474" y="356987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D0A467C6-AC35-9962-C956-C72926C5DECA}"/>
                  </a:ext>
                </a:extLst>
              </p:cNvPr>
              <p:cNvSpPr/>
              <p:nvPr/>
            </p:nvSpPr>
            <p:spPr>
              <a:xfrm>
                <a:off x="5316474" y="361521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9FD989FD-197C-0300-2533-D11539C3616A}"/>
                  </a:ext>
                </a:extLst>
              </p:cNvPr>
              <p:cNvSpPr/>
              <p:nvPr/>
            </p:nvSpPr>
            <p:spPr>
              <a:xfrm>
                <a:off x="5316474" y="366045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E45849D7-EB4A-8EBE-C62E-138C0DCD96C3}"/>
                  </a:ext>
                </a:extLst>
              </p:cNvPr>
              <p:cNvSpPr/>
              <p:nvPr/>
            </p:nvSpPr>
            <p:spPr>
              <a:xfrm>
                <a:off x="5316474" y="370579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7DE61003-14D4-2BD4-D9E7-D6E1FC53F153}"/>
                  </a:ext>
                </a:extLst>
              </p:cNvPr>
              <p:cNvSpPr/>
              <p:nvPr/>
            </p:nvSpPr>
            <p:spPr>
              <a:xfrm>
                <a:off x="5316474" y="375104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32BB3E5B-61E8-F315-FFD6-4236CDEA546A}"/>
                  </a:ext>
                </a:extLst>
              </p:cNvPr>
              <p:cNvSpPr/>
              <p:nvPr/>
            </p:nvSpPr>
            <p:spPr>
              <a:xfrm>
                <a:off x="5316474" y="379628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DD9D3E95-6B62-5107-3E41-81AF09B79C14}"/>
                  </a:ext>
                </a:extLst>
              </p:cNvPr>
              <p:cNvSpPr/>
              <p:nvPr/>
            </p:nvSpPr>
            <p:spPr>
              <a:xfrm>
                <a:off x="5316474" y="384162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6F5224D5-5435-6234-38DE-16D786CD398F}"/>
                  </a:ext>
                </a:extLst>
              </p:cNvPr>
              <p:cNvSpPr/>
              <p:nvPr/>
            </p:nvSpPr>
            <p:spPr>
              <a:xfrm>
                <a:off x="5316474" y="388686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9" name="任意多边形: 形状 738">
                <a:extLst>
                  <a:ext uri="{FF2B5EF4-FFF2-40B4-BE49-F238E27FC236}">
                    <a16:creationId xmlns:a16="http://schemas.microsoft.com/office/drawing/2014/main" id="{D7BBB138-6E50-65A7-BEC4-A94134381480}"/>
                  </a:ext>
                </a:extLst>
              </p:cNvPr>
              <p:cNvSpPr/>
              <p:nvPr/>
            </p:nvSpPr>
            <p:spPr>
              <a:xfrm>
                <a:off x="5316474" y="393220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0" name="任意多边形: 形状 739">
                <a:extLst>
                  <a:ext uri="{FF2B5EF4-FFF2-40B4-BE49-F238E27FC236}">
                    <a16:creationId xmlns:a16="http://schemas.microsoft.com/office/drawing/2014/main" id="{433A8823-7534-6236-B8BE-63BF87DEA656}"/>
                  </a:ext>
                </a:extLst>
              </p:cNvPr>
              <p:cNvSpPr/>
              <p:nvPr/>
            </p:nvSpPr>
            <p:spPr>
              <a:xfrm>
                <a:off x="5316474" y="397744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1" name="任意多边形: 形状 740">
                <a:extLst>
                  <a:ext uri="{FF2B5EF4-FFF2-40B4-BE49-F238E27FC236}">
                    <a16:creationId xmlns:a16="http://schemas.microsoft.com/office/drawing/2014/main" id="{70F95E26-73A7-CE72-AB10-275ABD073153}"/>
                  </a:ext>
                </a:extLst>
              </p:cNvPr>
              <p:cNvSpPr/>
              <p:nvPr/>
            </p:nvSpPr>
            <p:spPr>
              <a:xfrm>
                <a:off x="5316474" y="406803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2" name="任意多边形: 形状 741">
                <a:extLst>
                  <a:ext uri="{FF2B5EF4-FFF2-40B4-BE49-F238E27FC236}">
                    <a16:creationId xmlns:a16="http://schemas.microsoft.com/office/drawing/2014/main" id="{A54398B3-0252-0C68-956E-C755708786A7}"/>
                  </a:ext>
                </a:extLst>
              </p:cNvPr>
              <p:cNvSpPr/>
              <p:nvPr/>
            </p:nvSpPr>
            <p:spPr>
              <a:xfrm>
                <a:off x="5316474" y="411327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4789F961-7D11-78F2-0C98-03CAFEB42AD7}"/>
                  </a:ext>
                </a:extLst>
              </p:cNvPr>
              <p:cNvSpPr/>
              <p:nvPr/>
            </p:nvSpPr>
            <p:spPr>
              <a:xfrm>
                <a:off x="5316474" y="415861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4" name="任意多边形: 形状 743">
                <a:extLst>
                  <a:ext uri="{FF2B5EF4-FFF2-40B4-BE49-F238E27FC236}">
                    <a16:creationId xmlns:a16="http://schemas.microsoft.com/office/drawing/2014/main" id="{2D1F675C-B017-1071-AC3F-62509704F568}"/>
                  </a:ext>
                </a:extLst>
              </p:cNvPr>
              <p:cNvSpPr/>
              <p:nvPr/>
            </p:nvSpPr>
            <p:spPr>
              <a:xfrm>
                <a:off x="5316474" y="420385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5" name="任意多边形: 形状 744">
                <a:extLst>
                  <a:ext uri="{FF2B5EF4-FFF2-40B4-BE49-F238E27FC236}">
                    <a16:creationId xmlns:a16="http://schemas.microsoft.com/office/drawing/2014/main" id="{972C79F8-29CD-17CE-9816-49F884827E44}"/>
                  </a:ext>
                </a:extLst>
              </p:cNvPr>
              <p:cNvSpPr/>
              <p:nvPr/>
            </p:nvSpPr>
            <p:spPr>
              <a:xfrm>
                <a:off x="5316474" y="429444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6" name="任意多边形: 形状 745">
                <a:extLst>
                  <a:ext uri="{FF2B5EF4-FFF2-40B4-BE49-F238E27FC236}">
                    <a16:creationId xmlns:a16="http://schemas.microsoft.com/office/drawing/2014/main" id="{15049D74-1B7E-96EA-050D-C4109A953A3C}"/>
                  </a:ext>
                </a:extLst>
              </p:cNvPr>
              <p:cNvSpPr/>
              <p:nvPr/>
            </p:nvSpPr>
            <p:spPr>
              <a:xfrm>
                <a:off x="5075015" y="386857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7" name="任意多边形: 形状 746">
                <a:extLst>
                  <a:ext uri="{FF2B5EF4-FFF2-40B4-BE49-F238E27FC236}">
                    <a16:creationId xmlns:a16="http://schemas.microsoft.com/office/drawing/2014/main" id="{46C4873B-0F51-98F0-538E-E2C5027FF93D}"/>
                  </a:ext>
                </a:extLst>
              </p:cNvPr>
              <p:cNvSpPr/>
              <p:nvPr/>
            </p:nvSpPr>
            <p:spPr>
              <a:xfrm>
                <a:off x="5075015" y="391391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:a16="http://schemas.microsoft.com/office/drawing/2014/main" id="{3559260E-A2E4-43DE-01FC-67D697443FFC}"/>
                  </a:ext>
                </a:extLst>
              </p:cNvPr>
              <p:cNvSpPr/>
              <p:nvPr/>
            </p:nvSpPr>
            <p:spPr>
              <a:xfrm>
                <a:off x="5075015" y="39591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:a16="http://schemas.microsoft.com/office/drawing/2014/main" id="{BBA24DFB-CC56-D8DB-C308-35C7796AA56A}"/>
                  </a:ext>
                </a:extLst>
              </p:cNvPr>
              <p:cNvSpPr/>
              <p:nvPr/>
            </p:nvSpPr>
            <p:spPr>
              <a:xfrm>
                <a:off x="5075015" y="400450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0" name="任意多边形: 形状 749">
                <a:extLst>
                  <a:ext uri="{FF2B5EF4-FFF2-40B4-BE49-F238E27FC236}">
                    <a16:creationId xmlns:a16="http://schemas.microsoft.com/office/drawing/2014/main" id="{F740EC9F-AFC3-F415-D808-5A737EDA0926}"/>
                  </a:ext>
                </a:extLst>
              </p:cNvPr>
              <p:cNvSpPr/>
              <p:nvPr/>
            </p:nvSpPr>
            <p:spPr>
              <a:xfrm>
                <a:off x="5075015" y="404974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1" name="任意多边形: 形状 750">
                <a:extLst>
                  <a:ext uri="{FF2B5EF4-FFF2-40B4-BE49-F238E27FC236}">
                    <a16:creationId xmlns:a16="http://schemas.microsoft.com/office/drawing/2014/main" id="{E6525397-BBD9-355C-8689-7F22B557544D}"/>
                  </a:ext>
                </a:extLst>
              </p:cNvPr>
              <p:cNvSpPr/>
              <p:nvPr/>
            </p:nvSpPr>
            <p:spPr>
              <a:xfrm>
                <a:off x="5075015" y="409498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2" name="任意多边形: 形状 751">
                <a:extLst>
                  <a:ext uri="{FF2B5EF4-FFF2-40B4-BE49-F238E27FC236}">
                    <a16:creationId xmlns:a16="http://schemas.microsoft.com/office/drawing/2014/main" id="{64D7DA04-2DAF-E6F5-8803-5233DC84A063}"/>
                  </a:ext>
                </a:extLst>
              </p:cNvPr>
              <p:cNvSpPr/>
              <p:nvPr/>
            </p:nvSpPr>
            <p:spPr>
              <a:xfrm>
                <a:off x="5075015" y="414032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:a16="http://schemas.microsoft.com/office/drawing/2014/main" id="{7098DD8D-EB4C-9A49-1C54-629DAF404682}"/>
                  </a:ext>
                </a:extLst>
              </p:cNvPr>
              <p:cNvSpPr/>
              <p:nvPr/>
            </p:nvSpPr>
            <p:spPr>
              <a:xfrm>
                <a:off x="5075015" y="423090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4567D783-90B4-F026-6804-F81D650A59E0}"/>
                  </a:ext>
                </a:extLst>
              </p:cNvPr>
              <p:cNvSpPr/>
              <p:nvPr/>
            </p:nvSpPr>
            <p:spPr>
              <a:xfrm>
                <a:off x="5075015" y="427615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64AB8853-458B-5D3E-6BE4-C31F9549D3C3}"/>
                  </a:ext>
                </a:extLst>
              </p:cNvPr>
              <p:cNvSpPr/>
              <p:nvPr/>
            </p:nvSpPr>
            <p:spPr>
              <a:xfrm>
                <a:off x="5075015" y="432139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12777A4C-C648-A3F7-E042-7A56EE337AE6}"/>
                  </a:ext>
                </a:extLst>
              </p:cNvPr>
              <p:cNvSpPr/>
              <p:nvPr/>
            </p:nvSpPr>
            <p:spPr>
              <a:xfrm>
                <a:off x="5075015" y="436673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D5C62396-681A-C987-2B61-50A4DED061C8}"/>
                  </a:ext>
                </a:extLst>
              </p:cNvPr>
              <p:cNvSpPr/>
              <p:nvPr/>
            </p:nvSpPr>
            <p:spPr>
              <a:xfrm>
                <a:off x="5075015" y="441198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EB423EB1-F74B-9CAB-FC22-C7B8C210F936}"/>
                  </a:ext>
                </a:extLst>
              </p:cNvPr>
              <p:cNvSpPr/>
              <p:nvPr/>
            </p:nvSpPr>
            <p:spPr>
              <a:xfrm>
                <a:off x="5075015" y="445731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D1B9A544-E586-BD7D-8DCD-09234021FDFF}"/>
                  </a:ext>
                </a:extLst>
              </p:cNvPr>
              <p:cNvSpPr/>
              <p:nvPr/>
            </p:nvSpPr>
            <p:spPr>
              <a:xfrm>
                <a:off x="5075015" y="450256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4A5B2DA8-4790-DEE1-473A-27ED9C6F59D2}"/>
                  </a:ext>
                </a:extLst>
              </p:cNvPr>
              <p:cNvSpPr/>
              <p:nvPr/>
            </p:nvSpPr>
            <p:spPr>
              <a:xfrm>
                <a:off x="5075015" y="454790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8ED6155D-D852-B188-F3AA-E362F0CFFB44}"/>
                  </a:ext>
                </a:extLst>
              </p:cNvPr>
              <p:cNvSpPr/>
              <p:nvPr/>
            </p:nvSpPr>
            <p:spPr>
              <a:xfrm>
                <a:off x="5117877" y="386857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A2E7B923-EF51-3F6A-D43B-6A7FACBC03EA}"/>
                  </a:ext>
                </a:extLst>
              </p:cNvPr>
              <p:cNvSpPr/>
              <p:nvPr/>
            </p:nvSpPr>
            <p:spPr>
              <a:xfrm>
                <a:off x="5117877" y="391391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A9C1317F-4E3E-9D6F-FEFB-0FC07D2EE6C0}"/>
                  </a:ext>
                </a:extLst>
              </p:cNvPr>
              <p:cNvSpPr/>
              <p:nvPr/>
            </p:nvSpPr>
            <p:spPr>
              <a:xfrm>
                <a:off x="5117877" y="39591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61FA483D-3612-514A-882F-25C4F93D3CAA}"/>
                  </a:ext>
                </a:extLst>
              </p:cNvPr>
              <p:cNvSpPr/>
              <p:nvPr/>
            </p:nvSpPr>
            <p:spPr>
              <a:xfrm>
                <a:off x="5117877" y="400450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1957EDAC-8CD1-F996-AA83-492DE1B2AD33}"/>
                  </a:ext>
                </a:extLst>
              </p:cNvPr>
              <p:cNvSpPr/>
              <p:nvPr/>
            </p:nvSpPr>
            <p:spPr>
              <a:xfrm>
                <a:off x="5117877" y="404974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0C0A27BD-13B1-4E4C-0A26-319AA3A84A50}"/>
                  </a:ext>
                </a:extLst>
              </p:cNvPr>
              <p:cNvSpPr/>
              <p:nvPr/>
            </p:nvSpPr>
            <p:spPr>
              <a:xfrm>
                <a:off x="5117877" y="409498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C4B57AB9-E3A3-8103-E3EE-31D4A9D50F2F}"/>
                  </a:ext>
                </a:extLst>
              </p:cNvPr>
              <p:cNvSpPr/>
              <p:nvPr/>
            </p:nvSpPr>
            <p:spPr>
              <a:xfrm>
                <a:off x="5117877" y="423090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0EA3A444-AF59-5156-F99E-D63C507CAB7E}"/>
                  </a:ext>
                </a:extLst>
              </p:cNvPr>
              <p:cNvSpPr/>
              <p:nvPr/>
            </p:nvSpPr>
            <p:spPr>
              <a:xfrm>
                <a:off x="5117877" y="427615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4CA57BCA-2555-071F-0F3E-F75506768F97}"/>
                  </a:ext>
                </a:extLst>
              </p:cNvPr>
              <p:cNvSpPr/>
              <p:nvPr/>
            </p:nvSpPr>
            <p:spPr>
              <a:xfrm>
                <a:off x="5117877" y="432139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C99E0FC4-7361-BDC5-AC32-31B0BB13C474}"/>
                  </a:ext>
                </a:extLst>
              </p:cNvPr>
              <p:cNvSpPr/>
              <p:nvPr/>
            </p:nvSpPr>
            <p:spPr>
              <a:xfrm>
                <a:off x="5117877" y="436673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A58CF3BF-40ED-DB2C-809C-04554898EF6B}"/>
                  </a:ext>
                </a:extLst>
              </p:cNvPr>
              <p:cNvSpPr/>
              <p:nvPr/>
            </p:nvSpPr>
            <p:spPr>
              <a:xfrm>
                <a:off x="5117877" y="441198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4C6E590E-1FC4-DF23-96E0-7A3164381963}"/>
                  </a:ext>
                </a:extLst>
              </p:cNvPr>
              <p:cNvSpPr/>
              <p:nvPr/>
            </p:nvSpPr>
            <p:spPr>
              <a:xfrm>
                <a:off x="5117877" y="445731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5CE6BCCB-E0C5-F6F9-C284-86576CB844CD}"/>
                  </a:ext>
                </a:extLst>
              </p:cNvPr>
              <p:cNvSpPr/>
              <p:nvPr/>
            </p:nvSpPr>
            <p:spPr>
              <a:xfrm>
                <a:off x="5117877" y="450256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6629ED6A-BC06-0106-BF1E-F6DF18D8680B}"/>
                  </a:ext>
                </a:extLst>
              </p:cNvPr>
              <p:cNvSpPr/>
              <p:nvPr/>
            </p:nvSpPr>
            <p:spPr>
              <a:xfrm>
                <a:off x="5117877" y="454790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284AF359-4B51-6E43-6AE7-FBF7BB9991E2}"/>
                  </a:ext>
                </a:extLst>
              </p:cNvPr>
              <p:cNvSpPr/>
              <p:nvPr/>
            </p:nvSpPr>
            <p:spPr>
              <a:xfrm>
                <a:off x="5160835" y="386857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6D0D4C85-0849-C627-2F96-D1D012C50290}"/>
                  </a:ext>
                </a:extLst>
              </p:cNvPr>
              <p:cNvSpPr/>
              <p:nvPr/>
            </p:nvSpPr>
            <p:spPr>
              <a:xfrm>
                <a:off x="5160835" y="391391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36074EC7-7CD1-A7A1-787E-C154F1417DC7}"/>
                  </a:ext>
                </a:extLst>
              </p:cNvPr>
              <p:cNvSpPr/>
              <p:nvPr/>
            </p:nvSpPr>
            <p:spPr>
              <a:xfrm>
                <a:off x="5160835" y="395916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1A4EF0CE-11AD-2638-0A5D-51F19A366949}"/>
                  </a:ext>
                </a:extLst>
              </p:cNvPr>
              <p:cNvSpPr/>
              <p:nvPr/>
            </p:nvSpPr>
            <p:spPr>
              <a:xfrm>
                <a:off x="5160835" y="400450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7C9C081D-AC37-DD17-163F-A7543F567A86}"/>
                  </a:ext>
                </a:extLst>
              </p:cNvPr>
              <p:cNvSpPr/>
              <p:nvPr/>
            </p:nvSpPr>
            <p:spPr>
              <a:xfrm>
                <a:off x="5160835" y="404974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10AD2669-8FE8-8E5D-DEF4-8CF974B56EDD}"/>
                  </a:ext>
                </a:extLst>
              </p:cNvPr>
              <p:cNvSpPr/>
              <p:nvPr/>
            </p:nvSpPr>
            <p:spPr>
              <a:xfrm>
                <a:off x="5160835" y="409498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784A196D-9B5C-207E-005F-8AF64F985E2C}"/>
                  </a:ext>
                </a:extLst>
              </p:cNvPr>
              <p:cNvSpPr/>
              <p:nvPr/>
            </p:nvSpPr>
            <p:spPr>
              <a:xfrm>
                <a:off x="5160835" y="418557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6796D5E0-214C-5DD3-4EA6-DB1CB436A95B}"/>
                  </a:ext>
                </a:extLst>
              </p:cNvPr>
              <p:cNvSpPr/>
              <p:nvPr/>
            </p:nvSpPr>
            <p:spPr>
              <a:xfrm>
                <a:off x="5160835" y="423090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0FB9D35E-209C-6519-AE4C-908DD0A126EF}"/>
                  </a:ext>
                </a:extLst>
              </p:cNvPr>
              <p:cNvSpPr/>
              <p:nvPr/>
            </p:nvSpPr>
            <p:spPr>
              <a:xfrm>
                <a:off x="5160835" y="427615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C2D4D7AD-0F93-B713-FCB9-1DBE78406B4D}"/>
                  </a:ext>
                </a:extLst>
              </p:cNvPr>
              <p:cNvSpPr/>
              <p:nvPr/>
            </p:nvSpPr>
            <p:spPr>
              <a:xfrm>
                <a:off x="5160835" y="432139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76B0175B-4CC7-03DB-70C5-87A4E2AFF004}"/>
                  </a:ext>
                </a:extLst>
              </p:cNvPr>
              <p:cNvSpPr/>
              <p:nvPr/>
            </p:nvSpPr>
            <p:spPr>
              <a:xfrm>
                <a:off x="5160835" y="436673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DFA23A5A-EFCC-78FB-9A04-D8DBA8F9DCF0}"/>
                  </a:ext>
                </a:extLst>
              </p:cNvPr>
              <p:cNvSpPr/>
              <p:nvPr/>
            </p:nvSpPr>
            <p:spPr>
              <a:xfrm>
                <a:off x="5160835" y="441198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D2A3D4A2-16D6-8147-953D-3C646562EAAF}"/>
                  </a:ext>
                </a:extLst>
              </p:cNvPr>
              <p:cNvSpPr/>
              <p:nvPr/>
            </p:nvSpPr>
            <p:spPr>
              <a:xfrm>
                <a:off x="5160835" y="445731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9509406A-F140-AEA9-F1F3-EA8FC272D1C6}"/>
                  </a:ext>
                </a:extLst>
              </p:cNvPr>
              <p:cNvSpPr/>
              <p:nvPr/>
            </p:nvSpPr>
            <p:spPr>
              <a:xfrm>
                <a:off x="5160835" y="450256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3E6EE02A-1C7F-8F88-C77B-8A21BA43F69A}"/>
                  </a:ext>
                </a:extLst>
              </p:cNvPr>
              <p:cNvSpPr/>
              <p:nvPr/>
            </p:nvSpPr>
            <p:spPr>
              <a:xfrm>
                <a:off x="5160835" y="454790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7355E6D1-590E-45DB-52EA-5BD973A5C2F1}"/>
                  </a:ext>
                </a:extLst>
              </p:cNvPr>
              <p:cNvSpPr/>
              <p:nvPr/>
            </p:nvSpPr>
            <p:spPr>
              <a:xfrm>
                <a:off x="6064853" y="361521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7177B6C1-5188-507F-CC97-27AA2C3E4F1E}"/>
                  </a:ext>
                </a:extLst>
              </p:cNvPr>
              <p:cNvSpPr/>
              <p:nvPr/>
            </p:nvSpPr>
            <p:spPr>
              <a:xfrm>
                <a:off x="6064853" y="366045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E4D1C9AD-DAB4-3E7C-D452-BE695BF7B854}"/>
                  </a:ext>
                </a:extLst>
              </p:cNvPr>
              <p:cNvSpPr/>
              <p:nvPr/>
            </p:nvSpPr>
            <p:spPr>
              <a:xfrm>
                <a:off x="6064853" y="370579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2DBFD1ED-9CFD-A6D3-42CC-07900763BBF5}"/>
                  </a:ext>
                </a:extLst>
              </p:cNvPr>
              <p:cNvSpPr/>
              <p:nvPr/>
            </p:nvSpPr>
            <p:spPr>
              <a:xfrm>
                <a:off x="6064853" y="375104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30E81AF9-8CA2-A98C-0C17-FE619C395001}"/>
                  </a:ext>
                </a:extLst>
              </p:cNvPr>
              <p:cNvSpPr/>
              <p:nvPr/>
            </p:nvSpPr>
            <p:spPr>
              <a:xfrm>
                <a:off x="6064853" y="379628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6BC55B45-6614-0F4F-1CB7-F63AF69F2769}"/>
                  </a:ext>
                </a:extLst>
              </p:cNvPr>
              <p:cNvSpPr/>
              <p:nvPr/>
            </p:nvSpPr>
            <p:spPr>
              <a:xfrm>
                <a:off x="6064853" y="384162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08F62CB0-A75F-A741-5756-F21371B6B222}"/>
                  </a:ext>
                </a:extLst>
              </p:cNvPr>
              <p:cNvSpPr/>
              <p:nvPr/>
            </p:nvSpPr>
            <p:spPr>
              <a:xfrm>
                <a:off x="6064853" y="388686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E96B737A-BA4D-EB13-2381-748299ACC80A}"/>
                  </a:ext>
                </a:extLst>
              </p:cNvPr>
              <p:cNvSpPr/>
              <p:nvPr/>
            </p:nvSpPr>
            <p:spPr>
              <a:xfrm>
                <a:off x="6064853" y="393220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D7595F55-6857-4D8A-0387-641641D183AD}"/>
                  </a:ext>
                </a:extLst>
              </p:cNvPr>
              <p:cNvSpPr/>
              <p:nvPr/>
            </p:nvSpPr>
            <p:spPr>
              <a:xfrm>
                <a:off x="6064853" y="397744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42121AB8-5AD1-99DA-D84D-6588FEFD1265}"/>
                  </a:ext>
                </a:extLst>
              </p:cNvPr>
              <p:cNvSpPr/>
              <p:nvPr/>
            </p:nvSpPr>
            <p:spPr>
              <a:xfrm>
                <a:off x="6064853" y="402269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9C2FF602-1B6F-2FD7-0E43-B65C249C40C5}"/>
                  </a:ext>
                </a:extLst>
              </p:cNvPr>
              <p:cNvSpPr/>
              <p:nvPr/>
            </p:nvSpPr>
            <p:spPr>
              <a:xfrm>
                <a:off x="6064853" y="406803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DADC669A-221A-141A-9ADB-D75751FFD95A}"/>
                  </a:ext>
                </a:extLst>
              </p:cNvPr>
              <p:cNvSpPr/>
              <p:nvPr/>
            </p:nvSpPr>
            <p:spPr>
              <a:xfrm>
                <a:off x="6064853" y="411327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CEAF7BDE-06E2-F4C5-D9BE-CD792DFCEB70}"/>
                  </a:ext>
                </a:extLst>
              </p:cNvPr>
              <p:cNvSpPr/>
              <p:nvPr/>
            </p:nvSpPr>
            <p:spPr>
              <a:xfrm>
                <a:off x="6064853" y="415861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FA295BAC-00E7-529D-6A9C-2B46B6061997}"/>
                  </a:ext>
                </a:extLst>
              </p:cNvPr>
              <p:cNvSpPr/>
              <p:nvPr/>
            </p:nvSpPr>
            <p:spPr>
              <a:xfrm>
                <a:off x="6064853" y="424919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4" name="任意多边形: 形状 803">
                <a:extLst>
                  <a:ext uri="{FF2B5EF4-FFF2-40B4-BE49-F238E27FC236}">
                    <a16:creationId xmlns:a16="http://schemas.microsoft.com/office/drawing/2014/main" id="{80AA2EE9-F79F-EC4B-1B56-937DF6AEAC83}"/>
                  </a:ext>
                </a:extLst>
              </p:cNvPr>
              <p:cNvSpPr/>
              <p:nvPr/>
            </p:nvSpPr>
            <p:spPr>
              <a:xfrm>
                <a:off x="6064853" y="429444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C76E8617-4B0A-FE21-840D-0552BBA464B8}"/>
                  </a:ext>
                </a:extLst>
              </p:cNvPr>
              <p:cNvSpPr/>
              <p:nvPr/>
            </p:nvSpPr>
            <p:spPr>
              <a:xfrm>
                <a:off x="6064853" y="433968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BB955D5E-4C06-FDAB-B924-E170F8DB8AAF}"/>
                  </a:ext>
                </a:extLst>
              </p:cNvPr>
              <p:cNvSpPr/>
              <p:nvPr/>
            </p:nvSpPr>
            <p:spPr>
              <a:xfrm>
                <a:off x="6064853" y="438502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A05E7ACF-037A-E7D1-2002-82EBDE7E0E15}"/>
                  </a:ext>
                </a:extLst>
              </p:cNvPr>
              <p:cNvSpPr/>
              <p:nvPr/>
            </p:nvSpPr>
            <p:spPr>
              <a:xfrm>
                <a:off x="6064853" y="447560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5843401C-0A72-21ED-08D2-49CC7AB6A102}"/>
                  </a:ext>
                </a:extLst>
              </p:cNvPr>
              <p:cNvSpPr/>
              <p:nvPr/>
            </p:nvSpPr>
            <p:spPr>
              <a:xfrm>
                <a:off x="6064853" y="452085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181EB9EB-C3F4-5EED-F435-749035A39D79}"/>
                  </a:ext>
                </a:extLst>
              </p:cNvPr>
              <p:cNvSpPr/>
              <p:nvPr/>
            </p:nvSpPr>
            <p:spPr>
              <a:xfrm>
                <a:off x="6064853" y="456609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70F25C51-39DE-5FC7-AF05-326F6290F5B6}"/>
                  </a:ext>
                </a:extLst>
              </p:cNvPr>
              <p:cNvSpPr/>
              <p:nvPr/>
            </p:nvSpPr>
            <p:spPr>
              <a:xfrm>
                <a:off x="6107811" y="361521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B31CC55E-0B0A-1F0E-A816-9D216B78D9CA}"/>
                  </a:ext>
                </a:extLst>
              </p:cNvPr>
              <p:cNvSpPr/>
              <p:nvPr/>
            </p:nvSpPr>
            <p:spPr>
              <a:xfrm>
                <a:off x="6107811" y="366045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2" name="任意多边形: 形状 811">
                <a:extLst>
                  <a:ext uri="{FF2B5EF4-FFF2-40B4-BE49-F238E27FC236}">
                    <a16:creationId xmlns:a16="http://schemas.microsoft.com/office/drawing/2014/main" id="{ADFB27F8-C634-03F6-8670-FB614344600A}"/>
                  </a:ext>
                </a:extLst>
              </p:cNvPr>
              <p:cNvSpPr/>
              <p:nvPr/>
            </p:nvSpPr>
            <p:spPr>
              <a:xfrm>
                <a:off x="6107811" y="370579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2080315D-5F9A-3C89-F021-2BC2ED36D6C9}"/>
                  </a:ext>
                </a:extLst>
              </p:cNvPr>
              <p:cNvSpPr/>
              <p:nvPr/>
            </p:nvSpPr>
            <p:spPr>
              <a:xfrm>
                <a:off x="6107811" y="375104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4" name="任意多边形: 形状 813">
                <a:extLst>
                  <a:ext uri="{FF2B5EF4-FFF2-40B4-BE49-F238E27FC236}">
                    <a16:creationId xmlns:a16="http://schemas.microsoft.com/office/drawing/2014/main" id="{C312015F-38C2-3C5D-7F5A-683A6F2EA603}"/>
                  </a:ext>
                </a:extLst>
              </p:cNvPr>
              <p:cNvSpPr/>
              <p:nvPr/>
            </p:nvSpPr>
            <p:spPr>
              <a:xfrm>
                <a:off x="6107811" y="379628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5" name="任意多边形: 形状 814">
                <a:extLst>
                  <a:ext uri="{FF2B5EF4-FFF2-40B4-BE49-F238E27FC236}">
                    <a16:creationId xmlns:a16="http://schemas.microsoft.com/office/drawing/2014/main" id="{A3BA3D32-48E2-91A1-B22C-4749BD18DB9B}"/>
                  </a:ext>
                </a:extLst>
              </p:cNvPr>
              <p:cNvSpPr/>
              <p:nvPr/>
            </p:nvSpPr>
            <p:spPr>
              <a:xfrm>
                <a:off x="6107811" y="384162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6" name="任意多边形: 形状 815">
                <a:extLst>
                  <a:ext uri="{FF2B5EF4-FFF2-40B4-BE49-F238E27FC236}">
                    <a16:creationId xmlns:a16="http://schemas.microsoft.com/office/drawing/2014/main" id="{E9F5D277-D960-D579-07DA-3AC5752CD8DC}"/>
                  </a:ext>
                </a:extLst>
              </p:cNvPr>
              <p:cNvSpPr/>
              <p:nvPr/>
            </p:nvSpPr>
            <p:spPr>
              <a:xfrm>
                <a:off x="6107811" y="388686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7" name="任意多边形: 形状 816">
                <a:extLst>
                  <a:ext uri="{FF2B5EF4-FFF2-40B4-BE49-F238E27FC236}">
                    <a16:creationId xmlns:a16="http://schemas.microsoft.com/office/drawing/2014/main" id="{B33DD320-EB05-A21B-3EC3-D9641126A5FB}"/>
                  </a:ext>
                </a:extLst>
              </p:cNvPr>
              <p:cNvSpPr/>
              <p:nvPr/>
            </p:nvSpPr>
            <p:spPr>
              <a:xfrm>
                <a:off x="6107811" y="393220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8" name="任意多边形: 形状 817">
                <a:extLst>
                  <a:ext uri="{FF2B5EF4-FFF2-40B4-BE49-F238E27FC236}">
                    <a16:creationId xmlns:a16="http://schemas.microsoft.com/office/drawing/2014/main" id="{340CDD6E-600F-6660-DA8D-9442CA88EEF4}"/>
                  </a:ext>
                </a:extLst>
              </p:cNvPr>
              <p:cNvSpPr/>
              <p:nvPr/>
            </p:nvSpPr>
            <p:spPr>
              <a:xfrm>
                <a:off x="6107811" y="3977449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9" name="任意多边形: 形状 818">
                <a:extLst>
                  <a:ext uri="{FF2B5EF4-FFF2-40B4-BE49-F238E27FC236}">
                    <a16:creationId xmlns:a16="http://schemas.microsoft.com/office/drawing/2014/main" id="{894FA87E-B9D2-B44C-9695-D47544C6798A}"/>
                  </a:ext>
                </a:extLst>
              </p:cNvPr>
              <p:cNvSpPr/>
              <p:nvPr/>
            </p:nvSpPr>
            <p:spPr>
              <a:xfrm>
                <a:off x="6107811" y="402269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0" name="任意多边形: 形状 819">
                <a:extLst>
                  <a:ext uri="{FF2B5EF4-FFF2-40B4-BE49-F238E27FC236}">
                    <a16:creationId xmlns:a16="http://schemas.microsoft.com/office/drawing/2014/main" id="{3E80EE16-7B72-1780-D8B7-6F038C3E3492}"/>
                  </a:ext>
                </a:extLst>
              </p:cNvPr>
              <p:cNvSpPr/>
              <p:nvPr/>
            </p:nvSpPr>
            <p:spPr>
              <a:xfrm>
                <a:off x="6107811" y="406803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1" name="任意多边形: 形状 820">
                <a:extLst>
                  <a:ext uri="{FF2B5EF4-FFF2-40B4-BE49-F238E27FC236}">
                    <a16:creationId xmlns:a16="http://schemas.microsoft.com/office/drawing/2014/main" id="{AFBD9DFE-0A53-B88B-54D5-9A7497C9A9F2}"/>
                  </a:ext>
                </a:extLst>
              </p:cNvPr>
              <p:cNvSpPr/>
              <p:nvPr/>
            </p:nvSpPr>
            <p:spPr>
              <a:xfrm>
                <a:off x="6107811" y="411327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2" name="任意多边形: 形状 821">
                <a:extLst>
                  <a:ext uri="{FF2B5EF4-FFF2-40B4-BE49-F238E27FC236}">
                    <a16:creationId xmlns:a16="http://schemas.microsoft.com/office/drawing/2014/main" id="{001016DB-2568-81C1-AEE2-FF4285485FA5}"/>
                  </a:ext>
                </a:extLst>
              </p:cNvPr>
              <p:cNvSpPr/>
              <p:nvPr/>
            </p:nvSpPr>
            <p:spPr>
              <a:xfrm>
                <a:off x="6107811" y="415861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3" name="任意多边形: 形状 822">
                <a:extLst>
                  <a:ext uri="{FF2B5EF4-FFF2-40B4-BE49-F238E27FC236}">
                    <a16:creationId xmlns:a16="http://schemas.microsoft.com/office/drawing/2014/main" id="{A27A4110-7FED-E84B-8431-6B39786EED29}"/>
                  </a:ext>
                </a:extLst>
              </p:cNvPr>
              <p:cNvSpPr/>
              <p:nvPr/>
            </p:nvSpPr>
            <p:spPr>
              <a:xfrm>
                <a:off x="6107811" y="429444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4" name="任意多边形: 形状 823">
                <a:extLst>
                  <a:ext uri="{FF2B5EF4-FFF2-40B4-BE49-F238E27FC236}">
                    <a16:creationId xmlns:a16="http://schemas.microsoft.com/office/drawing/2014/main" id="{46595EB2-0012-D2A8-782C-A262EF7B6BC8}"/>
                  </a:ext>
                </a:extLst>
              </p:cNvPr>
              <p:cNvSpPr/>
              <p:nvPr/>
            </p:nvSpPr>
            <p:spPr>
              <a:xfrm>
                <a:off x="6107811" y="433968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5" name="任意多边形: 形状 824">
                <a:extLst>
                  <a:ext uri="{FF2B5EF4-FFF2-40B4-BE49-F238E27FC236}">
                    <a16:creationId xmlns:a16="http://schemas.microsoft.com/office/drawing/2014/main" id="{1960CB00-706D-6C28-8E79-BEAD458353FB}"/>
                  </a:ext>
                </a:extLst>
              </p:cNvPr>
              <p:cNvSpPr/>
              <p:nvPr/>
            </p:nvSpPr>
            <p:spPr>
              <a:xfrm>
                <a:off x="6107811" y="443026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6" name="任意多边形: 形状 825">
                <a:extLst>
                  <a:ext uri="{FF2B5EF4-FFF2-40B4-BE49-F238E27FC236}">
                    <a16:creationId xmlns:a16="http://schemas.microsoft.com/office/drawing/2014/main" id="{643454DA-088D-F3FB-5C37-8C1C37A2A614}"/>
                  </a:ext>
                </a:extLst>
              </p:cNvPr>
              <p:cNvSpPr/>
              <p:nvPr/>
            </p:nvSpPr>
            <p:spPr>
              <a:xfrm>
                <a:off x="6107811" y="4475607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7" name="任意多边形: 形状 826">
                <a:extLst>
                  <a:ext uri="{FF2B5EF4-FFF2-40B4-BE49-F238E27FC236}">
                    <a16:creationId xmlns:a16="http://schemas.microsoft.com/office/drawing/2014/main" id="{C510B211-4A5F-B282-D0BD-3884944E6FE4}"/>
                  </a:ext>
                </a:extLst>
              </p:cNvPr>
              <p:cNvSpPr/>
              <p:nvPr/>
            </p:nvSpPr>
            <p:spPr>
              <a:xfrm>
                <a:off x="6107811" y="452085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8" name="任意多边形: 形状 827">
                <a:extLst>
                  <a:ext uri="{FF2B5EF4-FFF2-40B4-BE49-F238E27FC236}">
                    <a16:creationId xmlns:a16="http://schemas.microsoft.com/office/drawing/2014/main" id="{64CC2020-9D45-8798-0DD7-CC6DB82C5160}"/>
                  </a:ext>
                </a:extLst>
              </p:cNvPr>
              <p:cNvSpPr/>
              <p:nvPr/>
            </p:nvSpPr>
            <p:spPr>
              <a:xfrm>
                <a:off x="6107811" y="456609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9" name="任意多边形: 形状 828">
                <a:extLst>
                  <a:ext uri="{FF2B5EF4-FFF2-40B4-BE49-F238E27FC236}">
                    <a16:creationId xmlns:a16="http://schemas.microsoft.com/office/drawing/2014/main" id="{E558EDEA-00F7-E504-7552-CA67CD61BC2C}"/>
                  </a:ext>
                </a:extLst>
              </p:cNvPr>
              <p:cNvSpPr/>
              <p:nvPr/>
            </p:nvSpPr>
            <p:spPr>
              <a:xfrm>
                <a:off x="6150673" y="361521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0" name="任意多边形: 形状 829">
                <a:extLst>
                  <a:ext uri="{FF2B5EF4-FFF2-40B4-BE49-F238E27FC236}">
                    <a16:creationId xmlns:a16="http://schemas.microsoft.com/office/drawing/2014/main" id="{058D8727-EF14-CFF9-CE31-3C160D5D0462}"/>
                  </a:ext>
                </a:extLst>
              </p:cNvPr>
              <p:cNvSpPr/>
              <p:nvPr/>
            </p:nvSpPr>
            <p:spPr>
              <a:xfrm>
                <a:off x="6150673" y="36604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1" name="任意多边形: 形状 830">
                <a:extLst>
                  <a:ext uri="{FF2B5EF4-FFF2-40B4-BE49-F238E27FC236}">
                    <a16:creationId xmlns:a16="http://schemas.microsoft.com/office/drawing/2014/main" id="{FFB174C3-11A0-D72E-81C9-9F7DFA088181}"/>
                  </a:ext>
                </a:extLst>
              </p:cNvPr>
              <p:cNvSpPr/>
              <p:nvPr/>
            </p:nvSpPr>
            <p:spPr>
              <a:xfrm>
                <a:off x="6150673" y="370579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" name="任意多边形: 形状 831">
                <a:extLst>
                  <a:ext uri="{FF2B5EF4-FFF2-40B4-BE49-F238E27FC236}">
                    <a16:creationId xmlns:a16="http://schemas.microsoft.com/office/drawing/2014/main" id="{DD775BF2-2F6F-7AC5-DFF4-8983C903518C}"/>
                  </a:ext>
                </a:extLst>
              </p:cNvPr>
              <p:cNvSpPr/>
              <p:nvPr/>
            </p:nvSpPr>
            <p:spPr>
              <a:xfrm>
                <a:off x="6150673" y="375104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3" name="任意多边形: 形状 832">
                <a:extLst>
                  <a:ext uri="{FF2B5EF4-FFF2-40B4-BE49-F238E27FC236}">
                    <a16:creationId xmlns:a16="http://schemas.microsoft.com/office/drawing/2014/main" id="{5C074954-CD47-D6F3-0E4B-3831D51F5C44}"/>
                  </a:ext>
                </a:extLst>
              </p:cNvPr>
              <p:cNvSpPr/>
              <p:nvPr/>
            </p:nvSpPr>
            <p:spPr>
              <a:xfrm>
                <a:off x="6150673" y="379628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4" name="任意多边形: 形状 833">
                <a:extLst>
                  <a:ext uri="{FF2B5EF4-FFF2-40B4-BE49-F238E27FC236}">
                    <a16:creationId xmlns:a16="http://schemas.microsoft.com/office/drawing/2014/main" id="{322EAB7C-2832-ACB9-653B-18B112F25E6C}"/>
                  </a:ext>
                </a:extLst>
              </p:cNvPr>
              <p:cNvSpPr/>
              <p:nvPr/>
            </p:nvSpPr>
            <p:spPr>
              <a:xfrm>
                <a:off x="6150673" y="384162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" name="任意多边形: 形状 834">
                <a:extLst>
                  <a:ext uri="{FF2B5EF4-FFF2-40B4-BE49-F238E27FC236}">
                    <a16:creationId xmlns:a16="http://schemas.microsoft.com/office/drawing/2014/main" id="{A7921DB1-4264-E1F6-F98F-DF869C8CBC26}"/>
                  </a:ext>
                </a:extLst>
              </p:cNvPr>
              <p:cNvSpPr/>
              <p:nvPr/>
            </p:nvSpPr>
            <p:spPr>
              <a:xfrm>
                <a:off x="6150673" y="388686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" name="任意多边形: 形状 835">
                <a:extLst>
                  <a:ext uri="{FF2B5EF4-FFF2-40B4-BE49-F238E27FC236}">
                    <a16:creationId xmlns:a16="http://schemas.microsoft.com/office/drawing/2014/main" id="{63A5367E-4FB0-8820-6EBC-CE7DF5273F04}"/>
                  </a:ext>
                </a:extLst>
              </p:cNvPr>
              <p:cNvSpPr/>
              <p:nvPr/>
            </p:nvSpPr>
            <p:spPr>
              <a:xfrm>
                <a:off x="6150673" y="393220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" name="任意多边形: 形状 836">
                <a:extLst>
                  <a:ext uri="{FF2B5EF4-FFF2-40B4-BE49-F238E27FC236}">
                    <a16:creationId xmlns:a16="http://schemas.microsoft.com/office/drawing/2014/main" id="{233E0661-C4FE-F67F-9934-FB9E1C340365}"/>
                  </a:ext>
                </a:extLst>
              </p:cNvPr>
              <p:cNvSpPr/>
              <p:nvPr/>
            </p:nvSpPr>
            <p:spPr>
              <a:xfrm>
                <a:off x="6150673" y="397744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" name="任意多边形: 形状 837">
                <a:extLst>
                  <a:ext uri="{FF2B5EF4-FFF2-40B4-BE49-F238E27FC236}">
                    <a16:creationId xmlns:a16="http://schemas.microsoft.com/office/drawing/2014/main" id="{8A6C3FC6-B944-F949-00AB-47E4BDD02556}"/>
                  </a:ext>
                </a:extLst>
              </p:cNvPr>
              <p:cNvSpPr/>
              <p:nvPr/>
            </p:nvSpPr>
            <p:spPr>
              <a:xfrm>
                <a:off x="6150673" y="402269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9" name="任意多边形: 形状 838">
                <a:extLst>
                  <a:ext uri="{FF2B5EF4-FFF2-40B4-BE49-F238E27FC236}">
                    <a16:creationId xmlns:a16="http://schemas.microsoft.com/office/drawing/2014/main" id="{0F62FD5D-BBAA-E427-F3D6-902A3C03ADEA}"/>
                  </a:ext>
                </a:extLst>
              </p:cNvPr>
              <p:cNvSpPr/>
              <p:nvPr/>
            </p:nvSpPr>
            <p:spPr>
              <a:xfrm>
                <a:off x="6150673" y="406803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0" name="任意多边形: 形状 839">
                <a:extLst>
                  <a:ext uri="{FF2B5EF4-FFF2-40B4-BE49-F238E27FC236}">
                    <a16:creationId xmlns:a16="http://schemas.microsoft.com/office/drawing/2014/main" id="{AF795AAC-A473-E2EB-DC27-2D83F0C7BBA7}"/>
                  </a:ext>
                </a:extLst>
              </p:cNvPr>
              <p:cNvSpPr/>
              <p:nvPr/>
            </p:nvSpPr>
            <p:spPr>
              <a:xfrm>
                <a:off x="6150673" y="411327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1" name="任意多边形: 形状 840">
                <a:extLst>
                  <a:ext uri="{FF2B5EF4-FFF2-40B4-BE49-F238E27FC236}">
                    <a16:creationId xmlns:a16="http://schemas.microsoft.com/office/drawing/2014/main" id="{4610E3BF-B180-0F32-6017-FD3E077DA9B6}"/>
                  </a:ext>
                </a:extLst>
              </p:cNvPr>
              <p:cNvSpPr/>
              <p:nvPr/>
            </p:nvSpPr>
            <p:spPr>
              <a:xfrm>
                <a:off x="6150673" y="415861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2" name="任意多边形: 形状 841">
                <a:extLst>
                  <a:ext uri="{FF2B5EF4-FFF2-40B4-BE49-F238E27FC236}">
                    <a16:creationId xmlns:a16="http://schemas.microsoft.com/office/drawing/2014/main" id="{44148225-91D7-D777-22C3-ABEDDBB1A2A2}"/>
                  </a:ext>
                </a:extLst>
              </p:cNvPr>
              <p:cNvSpPr/>
              <p:nvPr/>
            </p:nvSpPr>
            <p:spPr>
              <a:xfrm>
                <a:off x="6150673" y="420385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3" name="任意多边形: 形状 842">
                <a:extLst>
                  <a:ext uri="{FF2B5EF4-FFF2-40B4-BE49-F238E27FC236}">
                    <a16:creationId xmlns:a16="http://schemas.microsoft.com/office/drawing/2014/main" id="{D1A987DA-007A-00FF-F9FE-4F21B7C1DFF6}"/>
                  </a:ext>
                </a:extLst>
              </p:cNvPr>
              <p:cNvSpPr/>
              <p:nvPr/>
            </p:nvSpPr>
            <p:spPr>
              <a:xfrm>
                <a:off x="6150673" y="4294441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4" name="任意多边形: 形状 843">
                <a:extLst>
                  <a:ext uri="{FF2B5EF4-FFF2-40B4-BE49-F238E27FC236}">
                    <a16:creationId xmlns:a16="http://schemas.microsoft.com/office/drawing/2014/main" id="{481D751E-9349-074C-61E2-E65BFA1EC88F}"/>
                  </a:ext>
                </a:extLst>
              </p:cNvPr>
              <p:cNvSpPr/>
              <p:nvPr/>
            </p:nvSpPr>
            <p:spPr>
              <a:xfrm>
                <a:off x="6150673" y="438502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5" name="任意多边形: 形状 844">
                <a:extLst>
                  <a:ext uri="{FF2B5EF4-FFF2-40B4-BE49-F238E27FC236}">
                    <a16:creationId xmlns:a16="http://schemas.microsoft.com/office/drawing/2014/main" id="{D3F533A9-3AD1-11D4-DE77-C09EAAD09A98}"/>
                  </a:ext>
                </a:extLst>
              </p:cNvPr>
              <p:cNvSpPr/>
              <p:nvPr/>
            </p:nvSpPr>
            <p:spPr>
              <a:xfrm>
                <a:off x="6150673" y="443026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6" name="任意多边形: 形状 845">
                <a:extLst>
                  <a:ext uri="{FF2B5EF4-FFF2-40B4-BE49-F238E27FC236}">
                    <a16:creationId xmlns:a16="http://schemas.microsoft.com/office/drawing/2014/main" id="{83C1C6DA-52CE-EEDF-AC53-118604F7FBA4}"/>
                  </a:ext>
                </a:extLst>
              </p:cNvPr>
              <p:cNvSpPr/>
              <p:nvPr/>
            </p:nvSpPr>
            <p:spPr>
              <a:xfrm>
                <a:off x="6150673" y="447560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7" name="任意多边形: 形状 846">
                <a:extLst>
                  <a:ext uri="{FF2B5EF4-FFF2-40B4-BE49-F238E27FC236}">
                    <a16:creationId xmlns:a16="http://schemas.microsoft.com/office/drawing/2014/main" id="{D5C1D72B-4AE6-8F14-5AAA-BC464DFFF0F6}"/>
                  </a:ext>
                </a:extLst>
              </p:cNvPr>
              <p:cNvSpPr/>
              <p:nvPr/>
            </p:nvSpPr>
            <p:spPr>
              <a:xfrm>
                <a:off x="6150673" y="452085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8" name="任意多边形: 形状 847">
                <a:extLst>
                  <a:ext uri="{FF2B5EF4-FFF2-40B4-BE49-F238E27FC236}">
                    <a16:creationId xmlns:a16="http://schemas.microsoft.com/office/drawing/2014/main" id="{BDB2A774-03C4-5331-1B48-1C52596CCD94}"/>
                  </a:ext>
                </a:extLst>
              </p:cNvPr>
              <p:cNvSpPr/>
              <p:nvPr/>
            </p:nvSpPr>
            <p:spPr>
              <a:xfrm>
                <a:off x="6150673" y="456609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9" name="任意多边形: 形状 848">
                <a:extLst>
                  <a:ext uri="{FF2B5EF4-FFF2-40B4-BE49-F238E27FC236}">
                    <a16:creationId xmlns:a16="http://schemas.microsoft.com/office/drawing/2014/main" id="{ACF6ED91-8228-9F7B-F211-63A95C1BC415}"/>
                  </a:ext>
                </a:extLst>
              </p:cNvPr>
              <p:cNvSpPr/>
              <p:nvPr/>
            </p:nvSpPr>
            <p:spPr>
              <a:xfrm>
                <a:off x="5890069" y="387334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0" name="任意多边形: 形状 849">
                <a:extLst>
                  <a:ext uri="{FF2B5EF4-FFF2-40B4-BE49-F238E27FC236}">
                    <a16:creationId xmlns:a16="http://schemas.microsoft.com/office/drawing/2014/main" id="{FEF4C070-DA3F-17F5-8E89-E3C21EBA7049}"/>
                  </a:ext>
                </a:extLst>
              </p:cNvPr>
              <p:cNvSpPr/>
              <p:nvPr/>
            </p:nvSpPr>
            <p:spPr>
              <a:xfrm>
                <a:off x="5890069" y="391868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1" name="任意多边形: 形状 850">
                <a:extLst>
                  <a:ext uri="{FF2B5EF4-FFF2-40B4-BE49-F238E27FC236}">
                    <a16:creationId xmlns:a16="http://schemas.microsoft.com/office/drawing/2014/main" id="{B9CE9F84-D1C3-E2F4-934E-BB8911464491}"/>
                  </a:ext>
                </a:extLst>
              </p:cNvPr>
              <p:cNvSpPr/>
              <p:nvPr/>
            </p:nvSpPr>
            <p:spPr>
              <a:xfrm>
                <a:off x="5890069" y="396392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2" name="任意多边形: 形状 851">
                <a:extLst>
                  <a:ext uri="{FF2B5EF4-FFF2-40B4-BE49-F238E27FC236}">
                    <a16:creationId xmlns:a16="http://schemas.microsoft.com/office/drawing/2014/main" id="{3378E9EB-1F26-7BEB-3892-4AE8ECABCF53}"/>
                  </a:ext>
                </a:extLst>
              </p:cNvPr>
              <p:cNvSpPr/>
              <p:nvPr/>
            </p:nvSpPr>
            <p:spPr>
              <a:xfrm>
                <a:off x="5890069" y="400926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" name="任意多边形: 形状 852">
                <a:extLst>
                  <a:ext uri="{FF2B5EF4-FFF2-40B4-BE49-F238E27FC236}">
                    <a16:creationId xmlns:a16="http://schemas.microsoft.com/office/drawing/2014/main" id="{2A936BE6-737D-9D99-60F1-DA32D3B483ED}"/>
                  </a:ext>
                </a:extLst>
              </p:cNvPr>
              <p:cNvSpPr/>
              <p:nvPr/>
            </p:nvSpPr>
            <p:spPr>
              <a:xfrm>
                <a:off x="5890069" y="405450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" name="任意多边形: 形状 853">
                <a:extLst>
                  <a:ext uri="{FF2B5EF4-FFF2-40B4-BE49-F238E27FC236}">
                    <a16:creationId xmlns:a16="http://schemas.microsoft.com/office/drawing/2014/main" id="{8D214B81-CB5A-23E8-FDD7-6940EF392044}"/>
                  </a:ext>
                </a:extLst>
              </p:cNvPr>
              <p:cNvSpPr/>
              <p:nvPr/>
            </p:nvSpPr>
            <p:spPr>
              <a:xfrm>
                <a:off x="5890069" y="409984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" name="任意多边形: 形状 854">
                <a:extLst>
                  <a:ext uri="{FF2B5EF4-FFF2-40B4-BE49-F238E27FC236}">
                    <a16:creationId xmlns:a16="http://schemas.microsoft.com/office/drawing/2014/main" id="{E13BD96F-E8C6-4295-0BC7-80D25F3DA8FA}"/>
                  </a:ext>
                </a:extLst>
              </p:cNvPr>
              <p:cNvSpPr/>
              <p:nvPr/>
            </p:nvSpPr>
            <p:spPr>
              <a:xfrm>
                <a:off x="5890069" y="423567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" name="任意多边形: 形状 855">
                <a:extLst>
                  <a:ext uri="{FF2B5EF4-FFF2-40B4-BE49-F238E27FC236}">
                    <a16:creationId xmlns:a16="http://schemas.microsoft.com/office/drawing/2014/main" id="{83AF8372-1D8F-44DF-A06A-908C5C28CF27}"/>
                  </a:ext>
                </a:extLst>
              </p:cNvPr>
              <p:cNvSpPr/>
              <p:nvPr/>
            </p:nvSpPr>
            <p:spPr>
              <a:xfrm>
                <a:off x="5890069" y="428091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" name="任意多边形: 形状 856">
                <a:extLst>
                  <a:ext uri="{FF2B5EF4-FFF2-40B4-BE49-F238E27FC236}">
                    <a16:creationId xmlns:a16="http://schemas.microsoft.com/office/drawing/2014/main" id="{853F1FDC-2CE0-AA6C-094C-A125F8E1D6A9}"/>
                  </a:ext>
                </a:extLst>
              </p:cNvPr>
              <p:cNvSpPr/>
              <p:nvPr/>
            </p:nvSpPr>
            <p:spPr>
              <a:xfrm>
                <a:off x="5890069" y="432625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" name="任意多边形: 形状 857">
                <a:extLst>
                  <a:ext uri="{FF2B5EF4-FFF2-40B4-BE49-F238E27FC236}">
                    <a16:creationId xmlns:a16="http://schemas.microsoft.com/office/drawing/2014/main" id="{FB6DA132-2827-6390-4D42-F2CF068C6D45}"/>
                  </a:ext>
                </a:extLst>
              </p:cNvPr>
              <p:cNvSpPr/>
              <p:nvPr/>
            </p:nvSpPr>
            <p:spPr>
              <a:xfrm>
                <a:off x="5890069" y="437149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9" name="任意多边形: 形状 858">
                <a:extLst>
                  <a:ext uri="{FF2B5EF4-FFF2-40B4-BE49-F238E27FC236}">
                    <a16:creationId xmlns:a16="http://schemas.microsoft.com/office/drawing/2014/main" id="{703996CA-4648-213B-08D2-064DD4DAC113}"/>
                  </a:ext>
                </a:extLst>
              </p:cNvPr>
              <p:cNvSpPr/>
              <p:nvPr/>
            </p:nvSpPr>
            <p:spPr>
              <a:xfrm>
                <a:off x="5890069" y="441674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0" name="任意多边形: 形状 859">
                <a:extLst>
                  <a:ext uri="{FF2B5EF4-FFF2-40B4-BE49-F238E27FC236}">
                    <a16:creationId xmlns:a16="http://schemas.microsoft.com/office/drawing/2014/main" id="{6D8EA71B-1B0C-D9F1-4D61-D4BB9F400D53}"/>
                  </a:ext>
                </a:extLst>
              </p:cNvPr>
              <p:cNvSpPr/>
              <p:nvPr/>
            </p:nvSpPr>
            <p:spPr>
              <a:xfrm>
                <a:off x="5890069" y="446208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1" name="任意多边形: 形状 860">
                <a:extLst>
                  <a:ext uri="{FF2B5EF4-FFF2-40B4-BE49-F238E27FC236}">
                    <a16:creationId xmlns:a16="http://schemas.microsoft.com/office/drawing/2014/main" id="{62209CD3-7443-CE8B-70A0-9EE5C0F551EB}"/>
                  </a:ext>
                </a:extLst>
              </p:cNvPr>
              <p:cNvSpPr/>
              <p:nvPr/>
            </p:nvSpPr>
            <p:spPr>
              <a:xfrm>
                <a:off x="5890069" y="450732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2" name="任意多边形: 形状 861">
                <a:extLst>
                  <a:ext uri="{FF2B5EF4-FFF2-40B4-BE49-F238E27FC236}">
                    <a16:creationId xmlns:a16="http://schemas.microsoft.com/office/drawing/2014/main" id="{34B8D563-1636-8CCD-6508-0B2B23BA8EFC}"/>
                  </a:ext>
                </a:extLst>
              </p:cNvPr>
              <p:cNvSpPr/>
              <p:nvPr/>
            </p:nvSpPr>
            <p:spPr>
              <a:xfrm>
                <a:off x="5933027" y="387334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3" name="任意多边形: 形状 862">
                <a:extLst>
                  <a:ext uri="{FF2B5EF4-FFF2-40B4-BE49-F238E27FC236}">
                    <a16:creationId xmlns:a16="http://schemas.microsoft.com/office/drawing/2014/main" id="{5F560A40-BA1A-B181-6F86-DBF21E237FF4}"/>
                  </a:ext>
                </a:extLst>
              </p:cNvPr>
              <p:cNvSpPr/>
              <p:nvPr/>
            </p:nvSpPr>
            <p:spPr>
              <a:xfrm>
                <a:off x="5933027" y="3918680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4" name="任意多边形: 形状 863">
                <a:extLst>
                  <a:ext uri="{FF2B5EF4-FFF2-40B4-BE49-F238E27FC236}">
                    <a16:creationId xmlns:a16="http://schemas.microsoft.com/office/drawing/2014/main" id="{AC9E070F-FF86-2117-EC52-9A859625E3F8}"/>
                  </a:ext>
                </a:extLst>
              </p:cNvPr>
              <p:cNvSpPr/>
              <p:nvPr/>
            </p:nvSpPr>
            <p:spPr>
              <a:xfrm>
                <a:off x="5933027" y="396392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5" name="任意多边形: 形状 864">
                <a:extLst>
                  <a:ext uri="{FF2B5EF4-FFF2-40B4-BE49-F238E27FC236}">
                    <a16:creationId xmlns:a16="http://schemas.microsoft.com/office/drawing/2014/main" id="{2BCF48A7-E54A-11D2-DC74-7AF0288F5A1B}"/>
                  </a:ext>
                </a:extLst>
              </p:cNvPr>
              <p:cNvSpPr/>
              <p:nvPr/>
            </p:nvSpPr>
            <p:spPr>
              <a:xfrm>
                <a:off x="5933027" y="4009263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6" name="任意多边形: 形状 865">
                <a:extLst>
                  <a:ext uri="{FF2B5EF4-FFF2-40B4-BE49-F238E27FC236}">
                    <a16:creationId xmlns:a16="http://schemas.microsoft.com/office/drawing/2014/main" id="{EA665135-A46C-3E2B-4CC5-100560912CEF}"/>
                  </a:ext>
                </a:extLst>
              </p:cNvPr>
              <p:cNvSpPr/>
              <p:nvPr/>
            </p:nvSpPr>
            <p:spPr>
              <a:xfrm>
                <a:off x="5933027" y="405450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7" name="任意多边形: 形状 866">
                <a:extLst>
                  <a:ext uri="{FF2B5EF4-FFF2-40B4-BE49-F238E27FC236}">
                    <a16:creationId xmlns:a16="http://schemas.microsoft.com/office/drawing/2014/main" id="{4D1E718D-C707-1E97-34E5-1CCC8A27F92C}"/>
                  </a:ext>
                </a:extLst>
              </p:cNvPr>
              <p:cNvSpPr/>
              <p:nvPr/>
            </p:nvSpPr>
            <p:spPr>
              <a:xfrm>
                <a:off x="5933027" y="409984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8" name="任意多边形: 形状 867">
                <a:extLst>
                  <a:ext uri="{FF2B5EF4-FFF2-40B4-BE49-F238E27FC236}">
                    <a16:creationId xmlns:a16="http://schemas.microsoft.com/office/drawing/2014/main" id="{0061D727-7073-A8A5-8EF2-037D1D295679}"/>
                  </a:ext>
                </a:extLst>
              </p:cNvPr>
              <p:cNvSpPr/>
              <p:nvPr/>
            </p:nvSpPr>
            <p:spPr>
              <a:xfrm>
                <a:off x="5933027" y="423567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9" name="任意多边形: 形状 868">
                <a:extLst>
                  <a:ext uri="{FF2B5EF4-FFF2-40B4-BE49-F238E27FC236}">
                    <a16:creationId xmlns:a16="http://schemas.microsoft.com/office/drawing/2014/main" id="{4BD59480-185D-11BF-2ADA-39E0285A1C0D}"/>
                  </a:ext>
                </a:extLst>
              </p:cNvPr>
              <p:cNvSpPr/>
              <p:nvPr/>
            </p:nvSpPr>
            <p:spPr>
              <a:xfrm>
                <a:off x="5933027" y="4280916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0" name="任意多边形: 形状 869">
                <a:extLst>
                  <a:ext uri="{FF2B5EF4-FFF2-40B4-BE49-F238E27FC236}">
                    <a16:creationId xmlns:a16="http://schemas.microsoft.com/office/drawing/2014/main" id="{64C6B3A3-8DB1-0B0D-5F7A-3A53014257A2}"/>
                  </a:ext>
                </a:extLst>
              </p:cNvPr>
              <p:cNvSpPr/>
              <p:nvPr/>
            </p:nvSpPr>
            <p:spPr>
              <a:xfrm>
                <a:off x="5933027" y="4326255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1" name="任意多边形: 形状 870">
                <a:extLst>
                  <a:ext uri="{FF2B5EF4-FFF2-40B4-BE49-F238E27FC236}">
                    <a16:creationId xmlns:a16="http://schemas.microsoft.com/office/drawing/2014/main" id="{B78C1BC9-6A5F-0FE8-9F56-14D3C1010009}"/>
                  </a:ext>
                </a:extLst>
              </p:cNvPr>
              <p:cNvSpPr/>
              <p:nvPr/>
            </p:nvSpPr>
            <p:spPr>
              <a:xfrm>
                <a:off x="5933027" y="4371498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2" name="任意多边形: 形状 871">
                <a:extLst>
                  <a:ext uri="{FF2B5EF4-FFF2-40B4-BE49-F238E27FC236}">
                    <a16:creationId xmlns:a16="http://schemas.microsoft.com/office/drawing/2014/main" id="{434CEC7A-0FCB-7BDD-75A3-772BD80F8E6C}"/>
                  </a:ext>
                </a:extLst>
              </p:cNvPr>
              <p:cNvSpPr/>
              <p:nvPr/>
            </p:nvSpPr>
            <p:spPr>
              <a:xfrm>
                <a:off x="5933027" y="4416742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3" name="任意多边形: 形状 872">
                <a:extLst>
                  <a:ext uri="{FF2B5EF4-FFF2-40B4-BE49-F238E27FC236}">
                    <a16:creationId xmlns:a16="http://schemas.microsoft.com/office/drawing/2014/main" id="{4FD9EEBD-FF79-E3A6-4849-A21859BFA6D3}"/>
                  </a:ext>
                </a:extLst>
              </p:cNvPr>
              <p:cNvSpPr/>
              <p:nvPr/>
            </p:nvSpPr>
            <p:spPr>
              <a:xfrm>
                <a:off x="5933027" y="4462081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4" name="任意多边形: 形状 873">
                <a:extLst>
                  <a:ext uri="{FF2B5EF4-FFF2-40B4-BE49-F238E27FC236}">
                    <a16:creationId xmlns:a16="http://schemas.microsoft.com/office/drawing/2014/main" id="{157C3CDC-52D2-F138-2C71-1044C807D7CE}"/>
                  </a:ext>
                </a:extLst>
              </p:cNvPr>
              <p:cNvSpPr/>
              <p:nvPr/>
            </p:nvSpPr>
            <p:spPr>
              <a:xfrm>
                <a:off x="5933027" y="4552664"/>
                <a:ext cx="27051" cy="27050"/>
              </a:xfrm>
              <a:custGeom>
                <a:avLst/>
                <a:gdLst>
                  <a:gd name="connsiteX0" fmla="*/ 0 w 27051"/>
                  <a:gd name="connsiteY0" fmla="*/ 0 h 27050"/>
                  <a:gd name="connsiteX1" fmla="*/ 27051 w 27051"/>
                  <a:gd name="connsiteY1" fmla="*/ 0 h 27050"/>
                  <a:gd name="connsiteX2" fmla="*/ 27051 w 27051"/>
                  <a:gd name="connsiteY2" fmla="*/ 27051 h 27050"/>
                  <a:gd name="connsiteX3" fmla="*/ 0 w 27051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1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64E319D0-D23F-6618-2803-2D31FA569D0B}"/>
                  </a:ext>
                </a:extLst>
              </p:cNvPr>
              <p:cNvSpPr/>
              <p:nvPr/>
            </p:nvSpPr>
            <p:spPr>
              <a:xfrm>
                <a:off x="7358157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E85D632D-75D5-9FEF-77DE-86ACE469595E}"/>
                  </a:ext>
                </a:extLst>
              </p:cNvPr>
              <p:cNvSpPr/>
              <p:nvPr/>
            </p:nvSpPr>
            <p:spPr>
              <a:xfrm>
                <a:off x="7358157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7EFF6129-C8CB-208B-C310-95E2B61A328C}"/>
                  </a:ext>
                </a:extLst>
              </p:cNvPr>
              <p:cNvSpPr/>
              <p:nvPr/>
            </p:nvSpPr>
            <p:spPr>
              <a:xfrm>
                <a:off x="7358157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F4ABA491-D01C-9158-B075-4D40E38E08DB}"/>
                  </a:ext>
                </a:extLst>
              </p:cNvPr>
              <p:cNvSpPr/>
              <p:nvPr/>
            </p:nvSpPr>
            <p:spPr>
              <a:xfrm>
                <a:off x="7358157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DCA4A635-FEF1-5C44-88B0-A579BBB55BFC}"/>
                  </a:ext>
                </a:extLst>
              </p:cNvPr>
              <p:cNvSpPr/>
              <p:nvPr/>
            </p:nvSpPr>
            <p:spPr>
              <a:xfrm>
                <a:off x="7358157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0" name="任意多边形: 形状 879">
                <a:extLst>
                  <a:ext uri="{FF2B5EF4-FFF2-40B4-BE49-F238E27FC236}">
                    <a16:creationId xmlns:a16="http://schemas.microsoft.com/office/drawing/2014/main" id="{04D4867B-E8BA-F05C-0477-65BE9ECC8B94}"/>
                  </a:ext>
                </a:extLst>
              </p:cNvPr>
              <p:cNvSpPr/>
              <p:nvPr/>
            </p:nvSpPr>
            <p:spPr>
              <a:xfrm>
                <a:off x="7358157" y="390039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AFD216B7-36AA-9391-ED7F-854F6CFAD55B}"/>
                  </a:ext>
                </a:extLst>
              </p:cNvPr>
              <p:cNvSpPr/>
              <p:nvPr/>
            </p:nvSpPr>
            <p:spPr>
              <a:xfrm>
                <a:off x="7358157" y="394563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485155CE-9992-8BF0-9E15-A5629A16562B}"/>
                  </a:ext>
                </a:extLst>
              </p:cNvPr>
              <p:cNvSpPr/>
              <p:nvPr/>
            </p:nvSpPr>
            <p:spPr>
              <a:xfrm>
                <a:off x="7358157" y="399097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1F328AAB-A640-6503-372C-C979362D9552}"/>
                  </a:ext>
                </a:extLst>
              </p:cNvPr>
              <p:cNvSpPr/>
              <p:nvPr/>
            </p:nvSpPr>
            <p:spPr>
              <a:xfrm>
                <a:off x="7358157" y="403621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1C4B3860-20E1-9C71-97FF-EF8F4A026AE9}"/>
                  </a:ext>
                </a:extLst>
              </p:cNvPr>
              <p:cNvSpPr/>
              <p:nvPr/>
            </p:nvSpPr>
            <p:spPr>
              <a:xfrm>
                <a:off x="7358157" y="40815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94A9437C-F8C0-EDA1-353E-EE921F6E0E1B}"/>
                  </a:ext>
                </a:extLst>
              </p:cNvPr>
              <p:cNvSpPr/>
              <p:nvPr/>
            </p:nvSpPr>
            <p:spPr>
              <a:xfrm>
                <a:off x="7358157" y="4126801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234DC64D-CACF-6F6C-1ED8-7B207E5730A5}"/>
                  </a:ext>
                </a:extLst>
              </p:cNvPr>
              <p:cNvSpPr/>
              <p:nvPr/>
            </p:nvSpPr>
            <p:spPr>
              <a:xfrm>
                <a:off x="7358157" y="421738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7" name="任意多边形: 形状 886">
                <a:extLst>
                  <a:ext uri="{FF2B5EF4-FFF2-40B4-BE49-F238E27FC236}">
                    <a16:creationId xmlns:a16="http://schemas.microsoft.com/office/drawing/2014/main" id="{B73EF3F1-38E5-055F-44EA-DBBCA20D6409}"/>
                  </a:ext>
                </a:extLst>
              </p:cNvPr>
              <p:cNvSpPr/>
              <p:nvPr/>
            </p:nvSpPr>
            <p:spPr>
              <a:xfrm>
                <a:off x="7358157" y="426262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F466DDFD-FE9E-BFF8-52C8-36959FE53E41}"/>
                  </a:ext>
                </a:extLst>
              </p:cNvPr>
              <p:cNvSpPr/>
              <p:nvPr/>
            </p:nvSpPr>
            <p:spPr>
              <a:xfrm>
                <a:off x="7358157" y="430796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AF406716-0A34-B09C-E98A-0B830B6F3FF2}"/>
                  </a:ext>
                </a:extLst>
              </p:cNvPr>
              <p:cNvSpPr/>
              <p:nvPr/>
            </p:nvSpPr>
            <p:spPr>
              <a:xfrm>
                <a:off x="7358157" y="435321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AE566DDB-24CA-4C3C-2273-5BC6DCD443C0}"/>
                  </a:ext>
                </a:extLst>
              </p:cNvPr>
              <p:cNvSpPr/>
              <p:nvPr/>
            </p:nvSpPr>
            <p:spPr>
              <a:xfrm>
                <a:off x="7358157" y="439854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635D9047-80F7-E0BE-CDCD-603AE9AE4F4F}"/>
                  </a:ext>
                </a:extLst>
              </p:cNvPr>
              <p:cNvSpPr/>
              <p:nvPr/>
            </p:nvSpPr>
            <p:spPr>
              <a:xfrm>
                <a:off x="7358157" y="444379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80950992-8D6B-D4EA-3A75-B4E8E2A162CB}"/>
                  </a:ext>
                </a:extLst>
              </p:cNvPr>
              <p:cNvSpPr/>
              <p:nvPr/>
            </p:nvSpPr>
            <p:spPr>
              <a:xfrm>
                <a:off x="7358157" y="448903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B3C548F6-1539-D3B1-5403-F6DE5DA72CF6}"/>
                  </a:ext>
                </a:extLst>
              </p:cNvPr>
              <p:cNvSpPr/>
              <p:nvPr/>
            </p:nvSpPr>
            <p:spPr>
              <a:xfrm>
                <a:off x="7358157" y="453437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362F6CB0-7FB6-A6CA-DF58-D96E6499125A}"/>
                  </a:ext>
                </a:extLst>
              </p:cNvPr>
              <p:cNvSpPr/>
              <p:nvPr/>
            </p:nvSpPr>
            <p:spPr>
              <a:xfrm>
                <a:off x="7401115" y="367398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8F046562-E3F2-D4B0-70E7-9FE4CB0C93FA}"/>
                  </a:ext>
                </a:extLst>
              </p:cNvPr>
              <p:cNvSpPr/>
              <p:nvPr/>
            </p:nvSpPr>
            <p:spPr>
              <a:xfrm>
                <a:off x="7401115" y="371922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04F83620-DF15-632B-1491-673384853CAC}"/>
                  </a:ext>
                </a:extLst>
              </p:cNvPr>
              <p:cNvSpPr/>
              <p:nvPr/>
            </p:nvSpPr>
            <p:spPr>
              <a:xfrm>
                <a:off x="7401115" y="37645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7" name="任意多边形: 形状 896">
                <a:extLst>
                  <a:ext uri="{FF2B5EF4-FFF2-40B4-BE49-F238E27FC236}">
                    <a16:creationId xmlns:a16="http://schemas.microsoft.com/office/drawing/2014/main" id="{D597966A-D1FF-AB32-F07A-7DEA50AFED3E}"/>
                  </a:ext>
                </a:extLst>
              </p:cNvPr>
              <p:cNvSpPr/>
              <p:nvPr/>
            </p:nvSpPr>
            <p:spPr>
              <a:xfrm>
                <a:off x="7401115" y="380980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8" name="任意多边形: 形状 897">
                <a:extLst>
                  <a:ext uri="{FF2B5EF4-FFF2-40B4-BE49-F238E27FC236}">
                    <a16:creationId xmlns:a16="http://schemas.microsoft.com/office/drawing/2014/main" id="{E4763F99-F85D-8732-7E9F-6954BD920FB8}"/>
                  </a:ext>
                </a:extLst>
              </p:cNvPr>
              <p:cNvSpPr/>
              <p:nvPr/>
            </p:nvSpPr>
            <p:spPr>
              <a:xfrm>
                <a:off x="7401115" y="385514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9" name="任意多边形: 形状 898">
                <a:extLst>
                  <a:ext uri="{FF2B5EF4-FFF2-40B4-BE49-F238E27FC236}">
                    <a16:creationId xmlns:a16="http://schemas.microsoft.com/office/drawing/2014/main" id="{83082D63-5BA5-47D5-6355-754CA2B57770}"/>
                  </a:ext>
                </a:extLst>
              </p:cNvPr>
              <p:cNvSpPr/>
              <p:nvPr/>
            </p:nvSpPr>
            <p:spPr>
              <a:xfrm>
                <a:off x="7401115" y="390039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0" name="任意多边形: 形状 899">
                <a:extLst>
                  <a:ext uri="{FF2B5EF4-FFF2-40B4-BE49-F238E27FC236}">
                    <a16:creationId xmlns:a16="http://schemas.microsoft.com/office/drawing/2014/main" id="{E7B66979-FBE9-DEF3-1942-B68040FD9518}"/>
                  </a:ext>
                </a:extLst>
              </p:cNvPr>
              <p:cNvSpPr/>
              <p:nvPr/>
            </p:nvSpPr>
            <p:spPr>
              <a:xfrm>
                <a:off x="7401115" y="394563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0CAAA85C-7135-AFCB-CB53-A37927AE401B}"/>
                  </a:ext>
                </a:extLst>
              </p:cNvPr>
              <p:cNvSpPr/>
              <p:nvPr/>
            </p:nvSpPr>
            <p:spPr>
              <a:xfrm>
                <a:off x="7401115" y="399097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7B105862-76BC-2CD8-F725-648BDC80102D}"/>
                  </a:ext>
                </a:extLst>
              </p:cNvPr>
              <p:cNvSpPr/>
              <p:nvPr/>
            </p:nvSpPr>
            <p:spPr>
              <a:xfrm>
                <a:off x="7401115" y="403621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539DC293-79B4-F8C6-3369-F4865563A553}"/>
                  </a:ext>
                </a:extLst>
              </p:cNvPr>
              <p:cNvSpPr/>
              <p:nvPr/>
            </p:nvSpPr>
            <p:spPr>
              <a:xfrm>
                <a:off x="7401115" y="408155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4" name="任意多边形: 形状 903">
                <a:extLst>
                  <a:ext uri="{FF2B5EF4-FFF2-40B4-BE49-F238E27FC236}">
                    <a16:creationId xmlns:a16="http://schemas.microsoft.com/office/drawing/2014/main" id="{169796BF-96E4-F15E-BFAA-41664D638D22}"/>
                  </a:ext>
                </a:extLst>
              </p:cNvPr>
              <p:cNvSpPr/>
              <p:nvPr/>
            </p:nvSpPr>
            <p:spPr>
              <a:xfrm>
                <a:off x="7401115" y="4126801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E2CE8FD7-ADF5-35B9-9691-567D40DBD780}"/>
                  </a:ext>
                </a:extLst>
              </p:cNvPr>
              <p:cNvSpPr/>
              <p:nvPr/>
            </p:nvSpPr>
            <p:spPr>
              <a:xfrm>
                <a:off x="7401115" y="417204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167132E7-32ED-659C-8F9B-2FCC0A259FF6}"/>
                  </a:ext>
                </a:extLst>
              </p:cNvPr>
              <p:cNvSpPr/>
              <p:nvPr/>
            </p:nvSpPr>
            <p:spPr>
              <a:xfrm>
                <a:off x="7401115" y="4217384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9BB6483E-DEAF-FB29-71B4-C1AEF818AC51}"/>
                  </a:ext>
                </a:extLst>
              </p:cNvPr>
              <p:cNvSpPr/>
              <p:nvPr/>
            </p:nvSpPr>
            <p:spPr>
              <a:xfrm>
                <a:off x="7401115" y="4262628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548CFD87-BDBF-BDF9-02EF-0ABC8452B641}"/>
                  </a:ext>
                </a:extLst>
              </p:cNvPr>
              <p:cNvSpPr/>
              <p:nvPr/>
            </p:nvSpPr>
            <p:spPr>
              <a:xfrm>
                <a:off x="7401115" y="430796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9" name="任意多边形: 形状 908">
                <a:extLst>
                  <a:ext uri="{FF2B5EF4-FFF2-40B4-BE49-F238E27FC236}">
                    <a16:creationId xmlns:a16="http://schemas.microsoft.com/office/drawing/2014/main" id="{EB17203A-E2E8-8646-EDBF-94F43FE5DD28}"/>
                  </a:ext>
                </a:extLst>
              </p:cNvPr>
              <p:cNvSpPr/>
              <p:nvPr/>
            </p:nvSpPr>
            <p:spPr>
              <a:xfrm>
                <a:off x="7401115" y="4353210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FC4F82B2-5D8B-C8F5-28B7-572AF4653444}"/>
                  </a:ext>
                </a:extLst>
              </p:cNvPr>
              <p:cNvSpPr/>
              <p:nvPr/>
            </p:nvSpPr>
            <p:spPr>
              <a:xfrm>
                <a:off x="7401115" y="439854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C6193976-DD2D-A96C-8B5A-9EB57D3D2751}"/>
                  </a:ext>
                </a:extLst>
              </p:cNvPr>
              <p:cNvSpPr/>
              <p:nvPr/>
            </p:nvSpPr>
            <p:spPr>
              <a:xfrm>
                <a:off x="7401115" y="444379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B664D441-FA0A-62C2-FF61-6D82629F0A41}"/>
                  </a:ext>
                </a:extLst>
              </p:cNvPr>
              <p:cNvSpPr/>
              <p:nvPr/>
            </p:nvSpPr>
            <p:spPr>
              <a:xfrm>
                <a:off x="7401115" y="4489037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EA7B21A0-A5D5-1781-6649-E961780A6404}"/>
                  </a:ext>
                </a:extLst>
              </p:cNvPr>
              <p:cNvSpPr/>
              <p:nvPr/>
            </p:nvSpPr>
            <p:spPr>
              <a:xfrm>
                <a:off x="7401115" y="453437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A829A5CF-0BD6-5FD7-3958-DC890C46102A}"/>
                  </a:ext>
                </a:extLst>
              </p:cNvPr>
              <p:cNvSpPr/>
              <p:nvPr/>
            </p:nvSpPr>
            <p:spPr>
              <a:xfrm>
                <a:off x="7146893" y="385038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A6FA11E-6119-3D5D-5B95-888D941DFDB0}"/>
                  </a:ext>
                </a:extLst>
              </p:cNvPr>
              <p:cNvSpPr/>
              <p:nvPr/>
            </p:nvSpPr>
            <p:spPr>
              <a:xfrm>
                <a:off x="7146893" y="389562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15FDFE00-EAC9-8F83-0696-6CEC226BC4B2}"/>
                  </a:ext>
                </a:extLst>
              </p:cNvPr>
              <p:cNvSpPr/>
              <p:nvPr/>
            </p:nvSpPr>
            <p:spPr>
              <a:xfrm>
                <a:off x="7146893" y="394087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EE4FAB51-6145-CA66-782F-779B84B2A430}"/>
                  </a:ext>
                </a:extLst>
              </p:cNvPr>
              <p:cNvSpPr/>
              <p:nvPr/>
            </p:nvSpPr>
            <p:spPr>
              <a:xfrm>
                <a:off x="7146893" y="398621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49C3DF66-A157-A8C3-4B11-3EA000BE5EBF}"/>
                  </a:ext>
                </a:extLst>
              </p:cNvPr>
              <p:cNvSpPr/>
              <p:nvPr/>
            </p:nvSpPr>
            <p:spPr>
              <a:xfrm>
                <a:off x="7146893" y="403145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50D3FD9E-845A-3F3D-6CF7-6118F8F7E9F8}"/>
                  </a:ext>
                </a:extLst>
              </p:cNvPr>
              <p:cNvSpPr/>
              <p:nvPr/>
            </p:nvSpPr>
            <p:spPr>
              <a:xfrm>
                <a:off x="7146893" y="407679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0F74071D-A38B-D2E2-1A76-87BE95EF80E4}"/>
                  </a:ext>
                </a:extLst>
              </p:cNvPr>
              <p:cNvSpPr/>
              <p:nvPr/>
            </p:nvSpPr>
            <p:spPr>
              <a:xfrm>
                <a:off x="7146893" y="41220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A10B392F-7860-3D6F-9DBE-0C9DF7B9981C}"/>
                  </a:ext>
                </a:extLst>
              </p:cNvPr>
              <p:cNvSpPr/>
              <p:nvPr/>
            </p:nvSpPr>
            <p:spPr>
              <a:xfrm>
                <a:off x="7146893" y="416728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7CD7F0A8-CE4D-7F3D-620E-A60CAC745709}"/>
                  </a:ext>
                </a:extLst>
              </p:cNvPr>
              <p:cNvSpPr/>
              <p:nvPr/>
            </p:nvSpPr>
            <p:spPr>
              <a:xfrm>
                <a:off x="7146893" y="4212621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E32B2DB4-4D35-37DD-D3CB-A83BDC77F6A8}"/>
                  </a:ext>
                </a:extLst>
              </p:cNvPr>
              <p:cNvSpPr/>
              <p:nvPr/>
            </p:nvSpPr>
            <p:spPr>
              <a:xfrm>
                <a:off x="7146893" y="425786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FED080CF-2F5E-B2C2-2601-3484903BAC26}"/>
                  </a:ext>
                </a:extLst>
              </p:cNvPr>
              <p:cNvSpPr/>
              <p:nvPr/>
            </p:nvSpPr>
            <p:spPr>
              <a:xfrm>
                <a:off x="7189755" y="385038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6B4DEBF0-7FDC-72EE-23F2-11A15003479F}"/>
                  </a:ext>
                </a:extLst>
              </p:cNvPr>
              <p:cNvSpPr/>
              <p:nvPr/>
            </p:nvSpPr>
            <p:spPr>
              <a:xfrm>
                <a:off x="7189755" y="389562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858A1EE7-1043-C54C-4B71-73F33ABC1E98}"/>
                  </a:ext>
                </a:extLst>
              </p:cNvPr>
              <p:cNvSpPr/>
              <p:nvPr/>
            </p:nvSpPr>
            <p:spPr>
              <a:xfrm>
                <a:off x="7189755" y="3940873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7F1FFF6B-77FE-9CE5-0137-9E0EB78B6F67}"/>
                  </a:ext>
                </a:extLst>
              </p:cNvPr>
              <p:cNvSpPr/>
              <p:nvPr/>
            </p:nvSpPr>
            <p:spPr>
              <a:xfrm>
                <a:off x="7189755" y="398621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4E3054D2-4ABF-FBD9-1BE7-0F3574B4A363}"/>
                  </a:ext>
                </a:extLst>
              </p:cNvPr>
              <p:cNvSpPr/>
              <p:nvPr/>
            </p:nvSpPr>
            <p:spPr>
              <a:xfrm>
                <a:off x="7189755" y="4031456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219F14A0-DFBD-71EF-AD4B-D6A8F65C8AF2}"/>
                  </a:ext>
                </a:extLst>
              </p:cNvPr>
              <p:cNvSpPr/>
              <p:nvPr/>
            </p:nvSpPr>
            <p:spPr>
              <a:xfrm>
                <a:off x="7189755" y="4076795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32010A4A-CF25-734B-F993-F8AC97F6448F}"/>
                  </a:ext>
                </a:extLst>
              </p:cNvPr>
              <p:cNvSpPr/>
              <p:nvPr/>
            </p:nvSpPr>
            <p:spPr>
              <a:xfrm>
                <a:off x="7189755" y="4122039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7C2F2383-FFFA-73F1-6B85-E2BA04552E66}"/>
                  </a:ext>
                </a:extLst>
              </p:cNvPr>
              <p:cNvSpPr/>
              <p:nvPr/>
            </p:nvSpPr>
            <p:spPr>
              <a:xfrm>
                <a:off x="7189755" y="4167282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45A55A47-B11C-81E2-657A-02069B479A6A}"/>
                  </a:ext>
                </a:extLst>
              </p:cNvPr>
              <p:cNvSpPr/>
              <p:nvPr/>
            </p:nvSpPr>
            <p:spPr>
              <a:xfrm>
                <a:off x="7189755" y="4212621"/>
                <a:ext cx="27050" cy="27050"/>
              </a:xfrm>
              <a:custGeom>
                <a:avLst/>
                <a:gdLst>
                  <a:gd name="connsiteX0" fmla="*/ 0 w 27050"/>
                  <a:gd name="connsiteY0" fmla="*/ 0 h 27050"/>
                  <a:gd name="connsiteX1" fmla="*/ 27051 w 27050"/>
                  <a:gd name="connsiteY1" fmla="*/ 0 h 27050"/>
                  <a:gd name="connsiteX2" fmla="*/ 27051 w 27050"/>
                  <a:gd name="connsiteY2" fmla="*/ 27051 h 27050"/>
                  <a:gd name="connsiteX3" fmla="*/ 0 w 27050"/>
                  <a:gd name="connsiteY3" fmla="*/ 27051 h 2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0" h="27050">
                    <a:moveTo>
                      <a:pt x="0" y="0"/>
                    </a:moveTo>
                    <a:lnTo>
                      <a:pt x="27051" y="0"/>
                    </a:lnTo>
                    <a:lnTo>
                      <a:pt x="27051" y="27051"/>
                    </a:lnTo>
                    <a:lnTo>
                      <a:pt x="0" y="27051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8FA01419-C0C4-94DF-2A83-0B5C5B9DDFDB}"/>
                  </a:ext>
                </a:extLst>
              </p:cNvPr>
              <p:cNvSpPr/>
              <p:nvPr/>
            </p:nvSpPr>
            <p:spPr>
              <a:xfrm>
                <a:off x="4365355" y="2411648"/>
                <a:ext cx="750903" cy="439851"/>
              </a:xfrm>
              <a:custGeom>
                <a:avLst/>
                <a:gdLst>
                  <a:gd name="connsiteX0" fmla="*/ 750903 w 750903"/>
                  <a:gd name="connsiteY0" fmla="*/ 355650 h 439851"/>
                  <a:gd name="connsiteX1" fmla="*/ 667474 w 750903"/>
                  <a:gd name="connsiteY1" fmla="*/ 271630 h 439851"/>
                  <a:gd name="connsiteX2" fmla="*/ 642795 w 750903"/>
                  <a:gd name="connsiteY2" fmla="*/ 275259 h 439851"/>
                  <a:gd name="connsiteX3" fmla="*/ 492862 w 750903"/>
                  <a:gd name="connsiteY3" fmla="*/ 73510 h 439851"/>
                  <a:gd name="connsiteX4" fmla="*/ 466868 w 750903"/>
                  <a:gd name="connsiteY4" fmla="*/ 71615 h 439851"/>
                  <a:gd name="connsiteX5" fmla="*/ 434102 w 750903"/>
                  <a:gd name="connsiteY5" fmla="*/ 74663 h 439851"/>
                  <a:gd name="connsiteX6" fmla="*/ 220501 w 750903"/>
                  <a:gd name="connsiteY6" fmla="*/ 22675 h 439851"/>
                  <a:gd name="connsiteX7" fmla="*/ 145875 w 750903"/>
                  <a:gd name="connsiteY7" fmla="*/ 153244 h 439851"/>
                  <a:gd name="connsiteX8" fmla="*/ 143304 w 750903"/>
                  <a:gd name="connsiteY8" fmla="*/ 153244 h 439851"/>
                  <a:gd name="connsiteX9" fmla="*/ 0 w 750903"/>
                  <a:gd name="connsiteY9" fmla="*/ 296547 h 439851"/>
                  <a:gd name="connsiteX10" fmla="*/ 143304 w 750903"/>
                  <a:gd name="connsiteY10" fmla="*/ 439851 h 439851"/>
                  <a:gd name="connsiteX11" fmla="*/ 669369 w 750903"/>
                  <a:gd name="connsiteY11" fmla="*/ 439851 h 439851"/>
                  <a:gd name="connsiteX12" fmla="*/ 669369 w 750903"/>
                  <a:gd name="connsiteY12" fmla="*/ 439851 h 439851"/>
                  <a:gd name="connsiteX13" fmla="*/ 750903 w 750903"/>
                  <a:gd name="connsiteY13" fmla="*/ 355650 h 439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50903" h="439851">
                    <a:moveTo>
                      <a:pt x="750903" y="355650"/>
                    </a:moveTo>
                    <a:cubicBezTo>
                      <a:pt x="751065" y="309406"/>
                      <a:pt x="713718" y="271792"/>
                      <a:pt x="667474" y="271630"/>
                    </a:cubicBezTo>
                    <a:cubicBezTo>
                      <a:pt x="659111" y="271601"/>
                      <a:pt x="650796" y="272821"/>
                      <a:pt x="642795" y="275259"/>
                    </a:cubicBezTo>
                    <a:cubicBezTo>
                      <a:pt x="657101" y="178142"/>
                      <a:pt x="589978" y="87826"/>
                      <a:pt x="492862" y="73510"/>
                    </a:cubicBezTo>
                    <a:cubicBezTo>
                      <a:pt x="484261" y="72243"/>
                      <a:pt x="475564" y="71615"/>
                      <a:pt x="466868" y="71615"/>
                    </a:cubicBezTo>
                    <a:cubicBezTo>
                      <a:pt x="455876" y="71605"/>
                      <a:pt x="444903" y="72624"/>
                      <a:pt x="434102" y="74663"/>
                    </a:cubicBezTo>
                    <a:cubicBezTo>
                      <a:pt x="389477" y="1320"/>
                      <a:pt x="293841" y="-21950"/>
                      <a:pt x="220501" y="22675"/>
                    </a:cubicBezTo>
                    <a:cubicBezTo>
                      <a:pt x="174827" y="50469"/>
                      <a:pt x="146640" y="99780"/>
                      <a:pt x="145875" y="153244"/>
                    </a:cubicBezTo>
                    <a:lnTo>
                      <a:pt x="143304" y="153244"/>
                    </a:lnTo>
                    <a:cubicBezTo>
                      <a:pt x="64159" y="153244"/>
                      <a:pt x="0" y="217404"/>
                      <a:pt x="0" y="296547"/>
                    </a:cubicBezTo>
                    <a:cubicBezTo>
                      <a:pt x="0" y="375691"/>
                      <a:pt x="64159" y="439851"/>
                      <a:pt x="143304" y="439851"/>
                    </a:cubicBezTo>
                    <a:lnTo>
                      <a:pt x="669369" y="439851"/>
                    </a:lnTo>
                    <a:lnTo>
                      <a:pt x="669369" y="439851"/>
                    </a:lnTo>
                    <a:cubicBezTo>
                      <a:pt x="714889" y="438556"/>
                      <a:pt x="751075" y="401189"/>
                      <a:pt x="750903" y="35565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5CA233E0-9B88-63D8-11C5-E985029F3928}"/>
                  </a:ext>
                </a:extLst>
              </p:cNvPr>
              <p:cNvSpPr/>
              <p:nvPr/>
            </p:nvSpPr>
            <p:spPr>
              <a:xfrm>
                <a:off x="5799486" y="2389208"/>
                <a:ext cx="476536" cy="280839"/>
              </a:xfrm>
              <a:custGeom>
                <a:avLst/>
                <a:gdLst>
                  <a:gd name="connsiteX0" fmla="*/ 0 w 476536"/>
                  <a:gd name="connsiteY0" fmla="*/ 227118 h 280839"/>
                  <a:gd name="connsiteX1" fmla="*/ 53626 w 476536"/>
                  <a:gd name="connsiteY1" fmla="*/ 173493 h 280839"/>
                  <a:gd name="connsiteX2" fmla="*/ 69056 w 476536"/>
                  <a:gd name="connsiteY2" fmla="*/ 175683 h 280839"/>
                  <a:gd name="connsiteX3" fmla="*/ 67818 w 476536"/>
                  <a:gd name="connsiteY3" fmla="*/ 159300 h 280839"/>
                  <a:gd name="connsiteX4" fmla="*/ 181356 w 476536"/>
                  <a:gd name="connsiteY4" fmla="*/ 45762 h 280839"/>
                  <a:gd name="connsiteX5" fmla="*/ 202311 w 476536"/>
                  <a:gd name="connsiteY5" fmla="*/ 47667 h 280839"/>
                  <a:gd name="connsiteX6" fmla="*/ 338690 w 476536"/>
                  <a:gd name="connsiteY6" fmla="*/ 14482 h 280839"/>
                  <a:gd name="connsiteX7" fmla="*/ 386334 w 476536"/>
                  <a:gd name="connsiteY7" fmla="*/ 97864 h 280839"/>
                  <a:gd name="connsiteX8" fmla="*/ 387954 w 476536"/>
                  <a:gd name="connsiteY8" fmla="*/ 97864 h 280839"/>
                  <a:gd name="connsiteX9" fmla="*/ 476488 w 476536"/>
                  <a:gd name="connsiteY9" fmla="*/ 192304 h 280839"/>
                  <a:gd name="connsiteX10" fmla="*/ 387954 w 476536"/>
                  <a:gd name="connsiteY10" fmla="*/ 280839 h 280839"/>
                  <a:gd name="connsiteX11" fmla="*/ 52102 w 476536"/>
                  <a:gd name="connsiteY11" fmla="*/ 280839 h 280839"/>
                  <a:gd name="connsiteX12" fmla="*/ 0 w 476536"/>
                  <a:gd name="connsiteY12" fmla="*/ 227118 h 280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536" h="280839">
                    <a:moveTo>
                      <a:pt x="0" y="227118"/>
                    </a:moveTo>
                    <a:cubicBezTo>
                      <a:pt x="0" y="197505"/>
                      <a:pt x="24013" y="173493"/>
                      <a:pt x="53626" y="173493"/>
                    </a:cubicBezTo>
                    <a:cubicBezTo>
                      <a:pt x="58846" y="173493"/>
                      <a:pt x="64046" y="174226"/>
                      <a:pt x="69056" y="175683"/>
                    </a:cubicBezTo>
                    <a:cubicBezTo>
                      <a:pt x="68209" y="170264"/>
                      <a:pt x="67799" y="164787"/>
                      <a:pt x="67818" y="159300"/>
                    </a:cubicBezTo>
                    <a:cubicBezTo>
                      <a:pt x="67818" y="96597"/>
                      <a:pt x="118653" y="45762"/>
                      <a:pt x="181356" y="45762"/>
                    </a:cubicBezTo>
                    <a:cubicBezTo>
                      <a:pt x="188386" y="45762"/>
                      <a:pt x="195396" y="46400"/>
                      <a:pt x="202311" y="47667"/>
                    </a:cubicBezTo>
                    <a:cubicBezTo>
                      <a:pt x="230810" y="842"/>
                      <a:pt x="291865" y="-14017"/>
                      <a:pt x="338690" y="14482"/>
                    </a:cubicBezTo>
                    <a:cubicBezTo>
                      <a:pt x="367856" y="32237"/>
                      <a:pt x="385848" y="63726"/>
                      <a:pt x="386334" y="97864"/>
                    </a:cubicBezTo>
                    <a:lnTo>
                      <a:pt x="387954" y="97864"/>
                    </a:lnTo>
                    <a:cubicBezTo>
                      <a:pt x="438484" y="99493"/>
                      <a:pt x="478117" y="141774"/>
                      <a:pt x="476488" y="192304"/>
                    </a:cubicBezTo>
                    <a:cubicBezTo>
                      <a:pt x="474936" y="240539"/>
                      <a:pt x="436188" y="279287"/>
                      <a:pt x="387954" y="280839"/>
                    </a:cubicBezTo>
                    <a:lnTo>
                      <a:pt x="52102" y="280839"/>
                    </a:lnTo>
                    <a:cubicBezTo>
                      <a:pt x="23041" y="280011"/>
                      <a:pt x="-66" y="256189"/>
                      <a:pt x="0" y="22711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AF1E0943-8776-E5B4-5FF2-6EC03EC6A555}"/>
                  </a:ext>
                </a:extLst>
              </p:cNvPr>
              <p:cNvSpPr/>
              <p:nvPr/>
            </p:nvSpPr>
            <p:spPr>
              <a:xfrm>
                <a:off x="7356252" y="2522653"/>
                <a:ext cx="482061" cy="280889"/>
              </a:xfrm>
              <a:custGeom>
                <a:avLst/>
                <a:gdLst>
                  <a:gd name="connsiteX0" fmla="*/ 0 w 482061"/>
                  <a:gd name="connsiteY0" fmla="*/ 227118 h 280889"/>
                  <a:gd name="connsiteX1" fmla="*/ 53626 w 482061"/>
                  <a:gd name="connsiteY1" fmla="*/ 173492 h 280889"/>
                  <a:gd name="connsiteX2" fmla="*/ 69056 w 482061"/>
                  <a:gd name="connsiteY2" fmla="*/ 175779 h 280889"/>
                  <a:gd name="connsiteX3" fmla="*/ 67818 w 482061"/>
                  <a:gd name="connsiteY3" fmla="*/ 159300 h 280889"/>
                  <a:gd name="connsiteX4" fmla="*/ 181356 w 482061"/>
                  <a:gd name="connsiteY4" fmla="*/ 45762 h 280889"/>
                  <a:gd name="connsiteX5" fmla="*/ 202311 w 482061"/>
                  <a:gd name="connsiteY5" fmla="*/ 47667 h 280889"/>
                  <a:gd name="connsiteX6" fmla="*/ 338690 w 482061"/>
                  <a:gd name="connsiteY6" fmla="*/ 14482 h 280889"/>
                  <a:gd name="connsiteX7" fmla="*/ 386334 w 482061"/>
                  <a:gd name="connsiteY7" fmla="*/ 97864 h 280889"/>
                  <a:gd name="connsiteX8" fmla="*/ 387572 w 482061"/>
                  <a:gd name="connsiteY8" fmla="*/ 97864 h 280889"/>
                  <a:gd name="connsiteX9" fmla="*/ 482013 w 482061"/>
                  <a:gd name="connsiteY9" fmla="*/ 186399 h 280889"/>
                  <a:gd name="connsiteX10" fmla="*/ 393478 w 482061"/>
                  <a:gd name="connsiteY10" fmla="*/ 280839 h 280889"/>
                  <a:gd name="connsiteX11" fmla="*/ 387572 w 482061"/>
                  <a:gd name="connsiteY11" fmla="*/ 280839 h 280889"/>
                  <a:gd name="connsiteX12" fmla="*/ 52102 w 482061"/>
                  <a:gd name="connsiteY12" fmla="*/ 280839 h 280889"/>
                  <a:gd name="connsiteX13" fmla="*/ 0 w 482061"/>
                  <a:gd name="connsiteY13" fmla="*/ 227118 h 28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2061" h="280889">
                    <a:moveTo>
                      <a:pt x="0" y="227118"/>
                    </a:moveTo>
                    <a:cubicBezTo>
                      <a:pt x="0" y="197505"/>
                      <a:pt x="24013" y="173492"/>
                      <a:pt x="53626" y="173492"/>
                    </a:cubicBezTo>
                    <a:cubicBezTo>
                      <a:pt x="58855" y="173473"/>
                      <a:pt x="64056" y="174245"/>
                      <a:pt x="69056" y="175779"/>
                    </a:cubicBezTo>
                    <a:cubicBezTo>
                      <a:pt x="68266" y="170321"/>
                      <a:pt x="67847" y="164815"/>
                      <a:pt x="67818" y="159300"/>
                    </a:cubicBezTo>
                    <a:cubicBezTo>
                      <a:pt x="67818" y="96597"/>
                      <a:pt x="118653" y="45762"/>
                      <a:pt x="181356" y="45762"/>
                    </a:cubicBezTo>
                    <a:cubicBezTo>
                      <a:pt x="188386" y="45762"/>
                      <a:pt x="195396" y="46400"/>
                      <a:pt x="202311" y="47667"/>
                    </a:cubicBezTo>
                    <a:cubicBezTo>
                      <a:pt x="230810" y="842"/>
                      <a:pt x="291875" y="-14017"/>
                      <a:pt x="338690" y="14482"/>
                    </a:cubicBezTo>
                    <a:cubicBezTo>
                      <a:pt x="367856" y="32237"/>
                      <a:pt x="385848" y="63726"/>
                      <a:pt x="386334" y="97864"/>
                    </a:cubicBezTo>
                    <a:lnTo>
                      <a:pt x="387572" y="97864"/>
                    </a:lnTo>
                    <a:cubicBezTo>
                      <a:pt x="438102" y="96235"/>
                      <a:pt x="480384" y="135869"/>
                      <a:pt x="482013" y="186399"/>
                    </a:cubicBezTo>
                    <a:cubicBezTo>
                      <a:pt x="483642" y="236929"/>
                      <a:pt x="444008" y="279210"/>
                      <a:pt x="393478" y="280839"/>
                    </a:cubicBezTo>
                    <a:cubicBezTo>
                      <a:pt x="391506" y="280906"/>
                      <a:pt x="389544" y="280906"/>
                      <a:pt x="387572" y="280839"/>
                    </a:cubicBezTo>
                    <a:lnTo>
                      <a:pt x="52102" y="280839"/>
                    </a:lnTo>
                    <a:cubicBezTo>
                      <a:pt x="23041" y="280011"/>
                      <a:pt x="-66" y="256189"/>
                      <a:pt x="0" y="22711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498A6949-4646-EA2E-3452-FE80CCFDF177}"/>
                  </a:ext>
                </a:extLst>
              </p:cNvPr>
              <p:cNvSpPr/>
              <p:nvPr/>
            </p:nvSpPr>
            <p:spPr>
              <a:xfrm>
                <a:off x="5218937" y="1941719"/>
                <a:ext cx="291533" cy="172068"/>
              </a:xfrm>
              <a:custGeom>
                <a:avLst/>
                <a:gdLst>
                  <a:gd name="connsiteX0" fmla="*/ 1 w 291533"/>
                  <a:gd name="connsiteY0" fmla="*/ 139112 h 172068"/>
                  <a:gd name="connsiteX1" fmla="*/ 32671 w 291533"/>
                  <a:gd name="connsiteY1" fmla="*/ 106251 h 172068"/>
                  <a:gd name="connsiteX2" fmla="*/ 32862 w 291533"/>
                  <a:gd name="connsiteY2" fmla="*/ 106251 h 172068"/>
                  <a:gd name="connsiteX3" fmla="*/ 42387 w 291533"/>
                  <a:gd name="connsiteY3" fmla="*/ 107680 h 172068"/>
                  <a:gd name="connsiteX4" fmla="*/ 41625 w 291533"/>
                  <a:gd name="connsiteY4" fmla="*/ 97583 h 172068"/>
                  <a:gd name="connsiteX5" fmla="*/ 111157 w 291533"/>
                  <a:gd name="connsiteY5" fmla="*/ 28051 h 172068"/>
                  <a:gd name="connsiteX6" fmla="*/ 124016 w 291533"/>
                  <a:gd name="connsiteY6" fmla="*/ 29194 h 172068"/>
                  <a:gd name="connsiteX7" fmla="*/ 207522 w 291533"/>
                  <a:gd name="connsiteY7" fmla="*/ 8862 h 172068"/>
                  <a:gd name="connsiteX8" fmla="*/ 236697 w 291533"/>
                  <a:gd name="connsiteY8" fmla="*/ 59960 h 172068"/>
                  <a:gd name="connsiteX9" fmla="*/ 237745 w 291533"/>
                  <a:gd name="connsiteY9" fmla="*/ 59960 h 172068"/>
                  <a:gd name="connsiteX10" fmla="*/ 291485 w 291533"/>
                  <a:gd name="connsiteY10" fmla="*/ 118329 h 172068"/>
                  <a:gd name="connsiteX11" fmla="*/ 237745 w 291533"/>
                  <a:gd name="connsiteY11" fmla="*/ 172069 h 172068"/>
                  <a:gd name="connsiteX12" fmla="*/ 32005 w 291533"/>
                  <a:gd name="connsiteY12" fmla="*/ 172069 h 172068"/>
                  <a:gd name="connsiteX13" fmla="*/ 1 w 291533"/>
                  <a:gd name="connsiteY13" fmla="*/ 139112 h 1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1533" h="172068">
                    <a:moveTo>
                      <a:pt x="1" y="139112"/>
                    </a:moveTo>
                    <a:cubicBezTo>
                      <a:pt x="-57" y="121015"/>
                      <a:pt x="14574" y="106308"/>
                      <a:pt x="32671" y="106251"/>
                    </a:cubicBezTo>
                    <a:cubicBezTo>
                      <a:pt x="32738" y="106251"/>
                      <a:pt x="32795" y="106251"/>
                      <a:pt x="32862" y="106251"/>
                    </a:cubicBezTo>
                    <a:cubicBezTo>
                      <a:pt x="36091" y="106232"/>
                      <a:pt x="39301" y="106718"/>
                      <a:pt x="42387" y="107680"/>
                    </a:cubicBezTo>
                    <a:cubicBezTo>
                      <a:pt x="41891" y="104337"/>
                      <a:pt x="41634" y="100965"/>
                      <a:pt x="41625" y="97583"/>
                    </a:cubicBezTo>
                    <a:cubicBezTo>
                      <a:pt x="41625" y="59179"/>
                      <a:pt x="72753" y="28051"/>
                      <a:pt x="111157" y="28051"/>
                    </a:cubicBezTo>
                    <a:cubicBezTo>
                      <a:pt x="115472" y="28044"/>
                      <a:pt x="119777" y="28427"/>
                      <a:pt x="124016" y="29194"/>
                    </a:cubicBezTo>
                    <a:cubicBezTo>
                      <a:pt x="141456" y="521"/>
                      <a:pt x="178842" y="-8582"/>
                      <a:pt x="207522" y="8862"/>
                    </a:cubicBezTo>
                    <a:cubicBezTo>
                      <a:pt x="225391" y="19736"/>
                      <a:pt x="236411" y="39040"/>
                      <a:pt x="236697" y="59960"/>
                    </a:cubicBezTo>
                    <a:lnTo>
                      <a:pt x="237745" y="59960"/>
                    </a:lnTo>
                    <a:cubicBezTo>
                      <a:pt x="268701" y="61236"/>
                      <a:pt x="292761" y="87363"/>
                      <a:pt x="291485" y="118329"/>
                    </a:cubicBezTo>
                    <a:cubicBezTo>
                      <a:pt x="290284" y="147494"/>
                      <a:pt x="266910" y="170869"/>
                      <a:pt x="237745" y="172069"/>
                    </a:cubicBezTo>
                    <a:lnTo>
                      <a:pt x="32005" y="172069"/>
                    </a:lnTo>
                    <a:cubicBezTo>
                      <a:pt x="14136" y="171650"/>
                      <a:pt x="-104" y="156991"/>
                      <a:pt x="1" y="13911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718595D5-360B-BE92-E16F-0CA616F64BFF}"/>
                  </a:ext>
                </a:extLst>
              </p:cNvPr>
              <p:cNvSpPr/>
              <p:nvPr/>
            </p:nvSpPr>
            <p:spPr>
              <a:xfrm>
                <a:off x="6618636" y="1965756"/>
                <a:ext cx="293750" cy="172034"/>
              </a:xfrm>
              <a:custGeom>
                <a:avLst/>
                <a:gdLst>
                  <a:gd name="connsiteX0" fmla="*/ 0 w 293750"/>
                  <a:gd name="connsiteY0" fmla="*/ 139268 h 172034"/>
                  <a:gd name="connsiteX1" fmla="*/ 32861 w 293750"/>
                  <a:gd name="connsiteY1" fmla="*/ 106407 h 172034"/>
                  <a:gd name="connsiteX2" fmla="*/ 42386 w 293750"/>
                  <a:gd name="connsiteY2" fmla="*/ 107740 h 172034"/>
                  <a:gd name="connsiteX3" fmla="*/ 100670 w 293750"/>
                  <a:gd name="connsiteY3" fmla="*/ 28878 h 172034"/>
                  <a:gd name="connsiteX4" fmla="*/ 111252 w 293750"/>
                  <a:gd name="connsiteY4" fmla="*/ 28111 h 172034"/>
                  <a:gd name="connsiteX5" fmla="*/ 124016 w 293750"/>
                  <a:gd name="connsiteY5" fmla="*/ 29350 h 172034"/>
                  <a:gd name="connsiteX6" fmla="*/ 207454 w 293750"/>
                  <a:gd name="connsiteY6" fmla="*/ 8767 h 172034"/>
                  <a:gd name="connsiteX7" fmla="*/ 236792 w 293750"/>
                  <a:gd name="connsiteY7" fmla="*/ 60020 h 172034"/>
                  <a:gd name="connsiteX8" fmla="*/ 237744 w 293750"/>
                  <a:gd name="connsiteY8" fmla="*/ 60020 h 172034"/>
                  <a:gd name="connsiteX9" fmla="*/ 293751 w 293750"/>
                  <a:gd name="connsiteY9" fmla="*/ 116027 h 172034"/>
                  <a:gd name="connsiteX10" fmla="*/ 237744 w 293750"/>
                  <a:gd name="connsiteY10" fmla="*/ 172034 h 172034"/>
                  <a:gd name="connsiteX11" fmla="*/ 32004 w 293750"/>
                  <a:gd name="connsiteY11" fmla="*/ 172034 h 172034"/>
                  <a:gd name="connsiteX12" fmla="*/ 0 w 293750"/>
                  <a:gd name="connsiteY12" fmla="*/ 139268 h 17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3750" h="172034">
                    <a:moveTo>
                      <a:pt x="0" y="139268"/>
                    </a:moveTo>
                    <a:cubicBezTo>
                      <a:pt x="0" y="121123"/>
                      <a:pt x="14716" y="106407"/>
                      <a:pt x="32861" y="106407"/>
                    </a:cubicBezTo>
                    <a:cubicBezTo>
                      <a:pt x="36081" y="106397"/>
                      <a:pt x="39291" y="106845"/>
                      <a:pt x="42386" y="107740"/>
                    </a:cubicBezTo>
                    <a:cubicBezTo>
                      <a:pt x="36709" y="69869"/>
                      <a:pt x="62798" y="34560"/>
                      <a:pt x="100670" y="28878"/>
                    </a:cubicBezTo>
                    <a:cubicBezTo>
                      <a:pt x="104175" y="28353"/>
                      <a:pt x="107709" y="28096"/>
                      <a:pt x="111252" y="28111"/>
                    </a:cubicBezTo>
                    <a:cubicBezTo>
                      <a:pt x="115538" y="28136"/>
                      <a:pt x="119805" y="28551"/>
                      <a:pt x="124016" y="29350"/>
                    </a:cubicBezTo>
                    <a:cubicBezTo>
                      <a:pt x="141370" y="625"/>
                      <a:pt x="178727" y="-8590"/>
                      <a:pt x="207454" y="8767"/>
                    </a:cubicBezTo>
                    <a:cubicBezTo>
                      <a:pt x="225438" y="19632"/>
                      <a:pt x="236525" y="39018"/>
                      <a:pt x="236792" y="60020"/>
                    </a:cubicBezTo>
                    <a:lnTo>
                      <a:pt x="237744" y="60020"/>
                    </a:lnTo>
                    <a:cubicBezTo>
                      <a:pt x="268672" y="60020"/>
                      <a:pt x="293751" y="85100"/>
                      <a:pt x="293751" y="116027"/>
                    </a:cubicBezTo>
                    <a:cubicBezTo>
                      <a:pt x="293751" y="146955"/>
                      <a:pt x="268672" y="172034"/>
                      <a:pt x="237744" y="172034"/>
                    </a:cubicBezTo>
                    <a:lnTo>
                      <a:pt x="32004" y="172034"/>
                    </a:lnTo>
                    <a:cubicBezTo>
                      <a:pt x="14202" y="171625"/>
                      <a:pt x="0" y="157070"/>
                      <a:pt x="0" y="13926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BB23CAFF-817E-404B-17F4-093F66D3F2C4}"/>
                  </a:ext>
                </a:extLst>
              </p:cNvPr>
              <p:cNvSpPr/>
              <p:nvPr/>
            </p:nvSpPr>
            <p:spPr>
              <a:xfrm>
                <a:off x="4249197" y="4904613"/>
                <a:ext cx="3693604" cy="215645"/>
              </a:xfrm>
              <a:custGeom>
                <a:avLst/>
                <a:gdLst>
                  <a:gd name="connsiteX0" fmla="*/ 3693605 w 3693604"/>
                  <a:gd name="connsiteY0" fmla="*/ 107823 h 215645"/>
                  <a:gd name="connsiteX1" fmla="*/ 1846802 w 3693604"/>
                  <a:gd name="connsiteY1" fmla="*/ 215646 h 215645"/>
                  <a:gd name="connsiteX2" fmla="*/ 0 w 3693604"/>
                  <a:gd name="connsiteY2" fmla="*/ 107823 h 215645"/>
                  <a:gd name="connsiteX3" fmla="*/ 1846802 w 3693604"/>
                  <a:gd name="connsiteY3" fmla="*/ 0 h 215645"/>
                  <a:gd name="connsiteX4" fmla="*/ 3693605 w 3693604"/>
                  <a:gd name="connsiteY4" fmla="*/ 107823 h 215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3604" h="215645">
                    <a:moveTo>
                      <a:pt x="3693605" y="107823"/>
                    </a:moveTo>
                    <a:cubicBezTo>
                      <a:pt x="3693605" y="167372"/>
                      <a:pt x="2866763" y="215646"/>
                      <a:pt x="1846802" y="215646"/>
                    </a:cubicBezTo>
                    <a:cubicBezTo>
                      <a:pt x="826842" y="215646"/>
                      <a:pt x="0" y="167372"/>
                      <a:pt x="0" y="107823"/>
                    </a:cubicBezTo>
                    <a:cubicBezTo>
                      <a:pt x="0" y="48274"/>
                      <a:pt x="826842" y="0"/>
                      <a:pt x="1846802" y="0"/>
                    </a:cubicBezTo>
                    <a:cubicBezTo>
                      <a:pt x="2866763" y="0"/>
                      <a:pt x="3693605" y="48274"/>
                      <a:pt x="3693605" y="107823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2214B514-2603-63FC-A9A1-46350AC4FD95}"/>
                  </a:ext>
                </a:extLst>
              </p:cNvPr>
              <p:cNvSpPr/>
              <p:nvPr/>
            </p:nvSpPr>
            <p:spPr>
              <a:xfrm>
                <a:off x="4412742" y="3231070"/>
                <a:ext cx="113728" cy="1641062"/>
              </a:xfrm>
              <a:custGeom>
                <a:avLst/>
                <a:gdLst>
                  <a:gd name="connsiteX0" fmla="*/ 0 w 113728"/>
                  <a:gd name="connsiteY0" fmla="*/ 0 h 1641062"/>
                  <a:gd name="connsiteX1" fmla="*/ 113729 w 113728"/>
                  <a:gd name="connsiteY1" fmla="*/ 0 h 1641062"/>
                  <a:gd name="connsiteX2" fmla="*/ 113729 w 113728"/>
                  <a:gd name="connsiteY2" fmla="*/ 1641062 h 1641062"/>
                  <a:gd name="connsiteX3" fmla="*/ 0 w 113728"/>
                  <a:gd name="connsiteY3" fmla="*/ 1641062 h 1641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1641062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1641062"/>
                    </a:lnTo>
                    <a:lnTo>
                      <a:pt x="0" y="164106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9B4390AA-9E1F-1607-7F3F-69EF5A88122F}"/>
                  </a:ext>
                </a:extLst>
              </p:cNvPr>
              <p:cNvSpPr/>
              <p:nvPr/>
            </p:nvSpPr>
            <p:spPr>
              <a:xfrm>
                <a:off x="4631531" y="3578828"/>
                <a:ext cx="113728" cy="1293304"/>
              </a:xfrm>
              <a:custGeom>
                <a:avLst/>
                <a:gdLst>
                  <a:gd name="connsiteX0" fmla="*/ 0 w 113728"/>
                  <a:gd name="connsiteY0" fmla="*/ 0 h 1293304"/>
                  <a:gd name="connsiteX1" fmla="*/ 113729 w 113728"/>
                  <a:gd name="connsiteY1" fmla="*/ 0 h 1293304"/>
                  <a:gd name="connsiteX2" fmla="*/ 113729 w 113728"/>
                  <a:gd name="connsiteY2" fmla="*/ 1293305 h 1293304"/>
                  <a:gd name="connsiteX3" fmla="*/ 0 w 113728"/>
                  <a:gd name="connsiteY3" fmla="*/ 1293305 h 129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1293304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1293305"/>
                    </a:lnTo>
                    <a:lnTo>
                      <a:pt x="0" y="1293305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34ADE5B3-A56E-B304-2FB1-86D69590AF03}"/>
                  </a:ext>
                </a:extLst>
              </p:cNvPr>
              <p:cNvSpPr/>
              <p:nvPr/>
            </p:nvSpPr>
            <p:spPr>
              <a:xfrm>
                <a:off x="4850320" y="3850195"/>
                <a:ext cx="113728" cy="1021937"/>
              </a:xfrm>
              <a:custGeom>
                <a:avLst/>
                <a:gdLst>
                  <a:gd name="connsiteX0" fmla="*/ 0 w 113728"/>
                  <a:gd name="connsiteY0" fmla="*/ 0 h 1021937"/>
                  <a:gd name="connsiteX1" fmla="*/ 113729 w 113728"/>
                  <a:gd name="connsiteY1" fmla="*/ 0 h 1021937"/>
                  <a:gd name="connsiteX2" fmla="*/ 113729 w 113728"/>
                  <a:gd name="connsiteY2" fmla="*/ 1021937 h 1021937"/>
                  <a:gd name="connsiteX3" fmla="*/ 0 w 113728"/>
                  <a:gd name="connsiteY3" fmla="*/ 1021937 h 102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1021937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1021937"/>
                    </a:lnTo>
                    <a:lnTo>
                      <a:pt x="0" y="1021937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C43E9FA7-2CB9-35FF-E2C9-B364CB59E037}"/>
                  </a:ext>
                </a:extLst>
              </p:cNvPr>
              <p:cNvSpPr/>
              <p:nvPr/>
            </p:nvSpPr>
            <p:spPr>
              <a:xfrm>
                <a:off x="5069109" y="4090511"/>
                <a:ext cx="113728" cy="781621"/>
              </a:xfrm>
              <a:custGeom>
                <a:avLst/>
                <a:gdLst>
                  <a:gd name="connsiteX0" fmla="*/ 0 w 113728"/>
                  <a:gd name="connsiteY0" fmla="*/ 0 h 781621"/>
                  <a:gd name="connsiteX1" fmla="*/ 113729 w 113728"/>
                  <a:gd name="connsiteY1" fmla="*/ 0 h 781621"/>
                  <a:gd name="connsiteX2" fmla="*/ 113729 w 113728"/>
                  <a:gd name="connsiteY2" fmla="*/ 781622 h 781621"/>
                  <a:gd name="connsiteX3" fmla="*/ 0 w 113728"/>
                  <a:gd name="connsiteY3" fmla="*/ 781622 h 781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781621">
                    <a:moveTo>
                      <a:pt x="0" y="0"/>
                    </a:moveTo>
                    <a:lnTo>
                      <a:pt x="113729" y="0"/>
                    </a:lnTo>
                    <a:lnTo>
                      <a:pt x="113729" y="781622"/>
                    </a:lnTo>
                    <a:lnTo>
                      <a:pt x="0" y="78162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C99BF3A3-9A70-DEBA-2F6C-B7EB191D1F8C}"/>
                  </a:ext>
                </a:extLst>
              </p:cNvPr>
              <p:cNvSpPr/>
              <p:nvPr/>
            </p:nvSpPr>
            <p:spPr>
              <a:xfrm>
                <a:off x="5287803" y="4300728"/>
                <a:ext cx="113728" cy="571500"/>
              </a:xfrm>
              <a:custGeom>
                <a:avLst/>
                <a:gdLst>
                  <a:gd name="connsiteX0" fmla="*/ 0 w 113728"/>
                  <a:gd name="connsiteY0" fmla="*/ 0 h 571500"/>
                  <a:gd name="connsiteX1" fmla="*/ 113728 w 113728"/>
                  <a:gd name="connsiteY1" fmla="*/ 0 h 571500"/>
                  <a:gd name="connsiteX2" fmla="*/ 113728 w 113728"/>
                  <a:gd name="connsiteY2" fmla="*/ 571500 h 571500"/>
                  <a:gd name="connsiteX3" fmla="*/ 0 w 113728"/>
                  <a:gd name="connsiteY3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571500">
                    <a:moveTo>
                      <a:pt x="0" y="0"/>
                    </a:moveTo>
                    <a:lnTo>
                      <a:pt x="113728" y="0"/>
                    </a:lnTo>
                    <a:lnTo>
                      <a:pt x="113728" y="571500"/>
                    </a:lnTo>
                    <a:lnTo>
                      <a:pt x="0" y="57150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35E3DE9D-83A5-ED82-6AA0-660B520D8A98}"/>
                  </a:ext>
                </a:extLst>
              </p:cNvPr>
              <p:cNvSpPr/>
              <p:nvPr/>
            </p:nvSpPr>
            <p:spPr>
              <a:xfrm>
                <a:off x="5506593" y="4452747"/>
                <a:ext cx="113728" cy="419385"/>
              </a:xfrm>
              <a:custGeom>
                <a:avLst/>
                <a:gdLst>
                  <a:gd name="connsiteX0" fmla="*/ 0 w 113728"/>
                  <a:gd name="connsiteY0" fmla="*/ 0 h 419385"/>
                  <a:gd name="connsiteX1" fmla="*/ 113728 w 113728"/>
                  <a:gd name="connsiteY1" fmla="*/ 0 h 419385"/>
                  <a:gd name="connsiteX2" fmla="*/ 113728 w 113728"/>
                  <a:gd name="connsiteY2" fmla="*/ 419386 h 419385"/>
                  <a:gd name="connsiteX3" fmla="*/ 0 w 113728"/>
                  <a:gd name="connsiteY3" fmla="*/ 419386 h 419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419385">
                    <a:moveTo>
                      <a:pt x="0" y="0"/>
                    </a:moveTo>
                    <a:lnTo>
                      <a:pt x="113728" y="0"/>
                    </a:lnTo>
                    <a:lnTo>
                      <a:pt x="113728" y="419386"/>
                    </a:lnTo>
                    <a:lnTo>
                      <a:pt x="0" y="41938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BB98E757-07A3-ED06-93C9-342F42304D8F}"/>
                  </a:ext>
                </a:extLst>
              </p:cNvPr>
              <p:cNvSpPr/>
              <p:nvPr/>
            </p:nvSpPr>
            <p:spPr>
              <a:xfrm>
                <a:off x="5725382" y="4577715"/>
                <a:ext cx="113728" cy="294417"/>
              </a:xfrm>
              <a:custGeom>
                <a:avLst/>
                <a:gdLst>
                  <a:gd name="connsiteX0" fmla="*/ 0 w 113728"/>
                  <a:gd name="connsiteY0" fmla="*/ 0 h 294417"/>
                  <a:gd name="connsiteX1" fmla="*/ 113728 w 113728"/>
                  <a:gd name="connsiteY1" fmla="*/ 0 h 294417"/>
                  <a:gd name="connsiteX2" fmla="*/ 113728 w 113728"/>
                  <a:gd name="connsiteY2" fmla="*/ 294418 h 294417"/>
                  <a:gd name="connsiteX3" fmla="*/ 0 w 113728"/>
                  <a:gd name="connsiteY3" fmla="*/ 294418 h 29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28" h="294417">
                    <a:moveTo>
                      <a:pt x="0" y="0"/>
                    </a:moveTo>
                    <a:lnTo>
                      <a:pt x="113728" y="0"/>
                    </a:lnTo>
                    <a:lnTo>
                      <a:pt x="113728" y="294418"/>
                    </a:lnTo>
                    <a:lnTo>
                      <a:pt x="0" y="29441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46" name="图形 265">
                <a:extLst>
                  <a:ext uri="{FF2B5EF4-FFF2-40B4-BE49-F238E27FC236}">
                    <a16:creationId xmlns:a16="http://schemas.microsoft.com/office/drawing/2014/main" id="{D08D0D91-BEA9-34DD-1438-E13977C5D124}"/>
                  </a:ext>
                </a:extLst>
              </p:cNvPr>
              <p:cNvGrpSpPr/>
              <p:nvPr/>
            </p:nvGrpSpPr>
            <p:grpSpPr>
              <a:xfrm>
                <a:off x="4412742" y="3231070"/>
                <a:ext cx="1426368" cy="1641157"/>
                <a:chOff x="4412742" y="3231070"/>
                <a:chExt cx="1426368" cy="1641157"/>
              </a:xfrm>
              <a:solidFill>
                <a:srgbClr val="FFFFFF"/>
              </a:solidFill>
            </p:grpSpPr>
            <p:sp>
              <p:nvSpPr>
                <p:cNvPr id="1023" name="任意多边形: 形状 1022">
                  <a:extLst>
                    <a:ext uri="{FF2B5EF4-FFF2-40B4-BE49-F238E27FC236}">
                      <a16:creationId xmlns:a16="http://schemas.microsoft.com/office/drawing/2014/main" id="{A75FEB6B-3544-DA46-1565-954039733920}"/>
                    </a:ext>
                  </a:extLst>
                </p:cNvPr>
                <p:cNvSpPr/>
                <p:nvPr/>
              </p:nvSpPr>
              <p:spPr>
                <a:xfrm>
                  <a:off x="4412742" y="3231070"/>
                  <a:ext cx="113728" cy="1641062"/>
                </a:xfrm>
                <a:custGeom>
                  <a:avLst/>
                  <a:gdLst>
                    <a:gd name="connsiteX0" fmla="*/ 0 w 113728"/>
                    <a:gd name="connsiteY0" fmla="*/ 0 h 1641062"/>
                    <a:gd name="connsiteX1" fmla="*/ 113729 w 113728"/>
                    <a:gd name="connsiteY1" fmla="*/ 0 h 1641062"/>
                    <a:gd name="connsiteX2" fmla="*/ 113729 w 113728"/>
                    <a:gd name="connsiteY2" fmla="*/ 1641062 h 1641062"/>
                    <a:gd name="connsiteX3" fmla="*/ 0 w 113728"/>
                    <a:gd name="connsiteY3" fmla="*/ 1641062 h 1641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728" h="1641062">
                      <a:moveTo>
                        <a:pt x="0" y="0"/>
                      </a:moveTo>
                      <a:lnTo>
                        <a:pt x="113729" y="0"/>
                      </a:lnTo>
                      <a:lnTo>
                        <a:pt x="113729" y="1641062"/>
                      </a:lnTo>
                      <a:lnTo>
                        <a:pt x="0" y="164106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" name="任意多边形: 形状 1023">
                  <a:extLst>
                    <a:ext uri="{FF2B5EF4-FFF2-40B4-BE49-F238E27FC236}">
                      <a16:creationId xmlns:a16="http://schemas.microsoft.com/office/drawing/2014/main" id="{1C67D093-A10A-C9EA-C999-4D1754B9A976}"/>
                    </a:ext>
                  </a:extLst>
                </p:cNvPr>
                <p:cNvSpPr/>
                <p:nvPr/>
              </p:nvSpPr>
              <p:spPr>
                <a:xfrm>
                  <a:off x="4631531" y="3578828"/>
                  <a:ext cx="113728" cy="1293304"/>
                </a:xfrm>
                <a:custGeom>
                  <a:avLst/>
                  <a:gdLst>
                    <a:gd name="connsiteX0" fmla="*/ 0 w 113728"/>
                    <a:gd name="connsiteY0" fmla="*/ 0 h 1293304"/>
                    <a:gd name="connsiteX1" fmla="*/ 113729 w 113728"/>
                    <a:gd name="connsiteY1" fmla="*/ 0 h 1293304"/>
                    <a:gd name="connsiteX2" fmla="*/ 113729 w 113728"/>
                    <a:gd name="connsiteY2" fmla="*/ 1293305 h 1293304"/>
                    <a:gd name="connsiteX3" fmla="*/ 0 w 113728"/>
                    <a:gd name="connsiteY3" fmla="*/ 1293305 h 1293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728" h="1293304">
                      <a:moveTo>
                        <a:pt x="0" y="0"/>
                      </a:moveTo>
                      <a:lnTo>
                        <a:pt x="113729" y="0"/>
                      </a:lnTo>
                      <a:lnTo>
                        <a:pt x="113729" y="1293305"/>
                      </a:lnTo>
                      <a:lnTo>
                        <a:pt x="0" y="12933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" name="任意多边形: 形状 1024">
                  <a:extLst>
                    <a:ext uri="{FF2B5EF4-FFF2-40B4-BE49-F238E27FC236}">
                      <a16:creationId xmlns:a16="http://schemas.microsoft.com/office/drawing/2014/main" id="{7737908D-18A4-E849-5750-004AFEB4C195}"/>
                    </a:ext>
                  </a:extLst>
                </p:cNvPr>
                <p:cNvSpPr/>
                <p:nvPr/>
              </p:nvSpPr>
              <p:spPr>
                <a:xfrm>
                  <a:off x="4850320" y="3850195"/>
                  <a:ext cx="113728" cy="1021937"/>
                </a:xfrm>
                <a:custGeom>
                  <a:avLst/>
                  <a:gdLst>
                    <a:gd name="connsiteX0" fmla="*/ 0 w 113728"/>
                    <a:gd name="connsiteY0" fmla="*/ 0 h 1021937"/>
                    <a:gd name="connsiteX1" fmla="*/ 113729 w 113728"/>
                    <a:gd name="connsiteY1" fmla="*/ 0 h 1021937"/>
                    <a:gd name="connsiteX2" fmla="*/ 113729 w 113728"/>
                    <a:gd name="connsiteY2" fmla="*/ 1021937 h 1021937"/>
                    <a:gd name="connsiteX3" fmla="*/ 0 w 113728"/>
                    <a:gd name="connsiteY3" fmla="*/ 1021937 h 1021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728" h="1021937">
                      <a:moveTo>
                        <a:pt x="0" y="0"/>
                      </a:moveTo>
                      <a:lnTo>
                        <a:pt x="113729" y="0"/>
                      </a:lnTo>
                      <a:lnTo>
                        <a:pt x="113729" y="1021937"/>
                      </a:lnTo>
                      <a:lnTo>
                        <a:pt x="0" y="102193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" name="任意多边形: 形状 1025">
                  <a:extLst>
                    <a:ext uri="{FF2B5EF4-FFF2-40B4-BE49-F238E27FC236}">
                      <a16:creationId xmlns:a16="http://schemas.microsoft.com/office/drawing/2014/main" id="{B6E6B38D-2590-D350-F484-B20EB24914F6}"/>
                    </a:ext>
                  </a:extLst>
                </p:cNvPr>
                <p:cNvSpPr/>
                <p:nvPr/>
              </p:nvSpPr>
              <p:spPr>
                <a:xfrm>
                  <a:off x="5069109" y="4090511"/>
                  <a:ext cx="113728" cy="781621"/>
                </a:xfrm>
                <a:custGeom>
                  <a:avLst/>
                  <a:gdLst>
                    <a:gd name="connsiteX0" fmla="*/ 0 w 113728"/>
                    <a:gd name="connsiteY0" fmla="*/ 0 h 781621"/>
                    <a:gd name="connsiteX1" fmla="*/ 113729 w 113728"/>
                    <a:gd name="connsiteY1" fmla="*/ 0 h 781621"/>
                    <a:gd name="connsiteX2" fmla="*/ 113729 w 113728"/>
                    <a:gd name="connsiteY2" fmla="*/ 781622 h 781621"/>
                    <a:gd name="connsiteX3" fmla="*/ 0 w 113728"/>
                    <a:gd name="connsiteY3" fmla="*/ 781622 h 781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728" h="781621">
                      <a:moveTo>
                        <a:pt x="0" y="0"/>
                      </a:moveTo>
                      <a:lnTo>
                        <a:pt x="113729" y="0"/>
                      </a:lnTo>
                      <a:lnTo>
                        <a:pt x="113729" y="781622"/>
                      </a:lnTo>
                      <a:lnTo>
                        <a:pt x="0" y="7816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" name="任意多边形: 形状 1026">
                  <a:extLst>
                    <a:ext uri="{FF2B5EF4-FFF2-40B4-BE49-F238E27FC236}">
                      <a16:creationId xmlns:a16="http://schemas.microsoft.com/office/drawing/2014/main" id="{2A92E140-2EE3-0355-88D2-7D3B5D65C39C}"/>
                    </a:ext>
                  </a:extLst>
                </p:cNvPr>
                <p:cNvSpPr/>
                <p:nvPr/>
              </p:nvSpPr>
              <p:spPr>
                <a:xfrm>
                  <a:off x="5287803" y="4300728"/>
                  <a:ext cx="113728" cy="571500"/>
                </a:xfrm>
                <a:custGeom>
                  <a:avLst/>
                  <a:gdLst>
                    <a:gd name="connsiteX0" fmla="*/ 0 w 113728"/>
                    <a:gd name="connsiteY0" fmla="*/ 0 h 571500"/>
                    <a:gd name="connsiteX1" fmla="*/ 113728 w 113728"/>
                    <a:gd name="connsiteY1" fmla="*/ 0 h 571500"/>
                    <a:gd name="connsiteX2" fmla="*/ 113728 w 113728"/>
                    <a:gd name="connsiteY2" fmla="*/ 571500 h 571500"/>
                    <a:gd name="connsiteX3" fmla="*/ 0 w 113728"/>
                    <a:gd name="connsiteY3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728" h="571500">
                      <a:moveTo>
                        <a:pt x="0" y="0"/>
                      </a:moveTo>
                      <a:lnTo>
                        <a:pt x="113728" y="0"/>
                      </a:lnTo>
                      <a:lnTo>
                        <a:pt x="113728" y="5715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8" name="任意多边形: 形状 1027">
                  <a:extLst>
                    <a:ext uri="{FF2B5EF4-FFF2-40B4-BE49-F238E27FC236}">
                      <a16:creationId xmlns:a16="http://schemas.microsoft.com/office/drawing/2014/main" id="{B24F1F62-09B2-9821-05FC-3397170FC2DE}"/>
                    </a:ext>
                  </a:extLst>
                </p:cNvPr>
                <p:cNvSpPr/>
                <p:nvPr/>
              </p:nvSpPr>
              <p:spPr>
                <a:xfrm>
                  <a:off x="5506593" y="4452747"/>
                  <a:ext cx="113728" cy="419385"/>
                </a:xfrm>
                <a:custGeom>
                  <a:avLst/>
                  <a:gdLst>
                    <a:gd name="connsiteX0" fmla="*/ 0 w 113728"/>
                    <a:gd name="connsiteY0" fmla="*/ 0 h 419385"/>
                    <a:gd name="connsiteX1" fmla="*/ 113728 w 113728"/>
                    <a:gd name="connsiteY1" fmla="*/ 0 h 419385"/>
                    <a:gd name="connsiteX2" fmla="*/ 113728 w 113728"/>
                    <a:gd name="connsiteY2" fmla="*/ 419386 h 419385"/>
                    <a:gd name="connsiteX3" fmla="*/ 0 w 113728"/>
                    <a:gd name="connsiteY3" fmla="*/ 419386 h 419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728" h="419385">
                      <a:moveTo>
                        <a:pt x="0" y="0"/>
                      </a:moveTo>
                      <a:lnTo>
                        <a:pt x="113728" y="0"/>
                      </a:lnTo>
                      <a:lnTo>
                        <a:pt x="113728" y="419386"/>
                      </a:lnTo>
                      <a:lnTo>
                        <a:pt x="0" y="41938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" name="任意多边形: 形状 1028">
                  <a:extLst>
                    <a:ext uri="{FF2B5EF4-FFF2-40B4-BE49-F238E27FC236}">
                      <a16:creationId xmlns:a16="http://schemas.microsoft.com/office/drawing/2014/main" id="{A923CEC8-1A8D-133F-AAA4-BC6A4881D485}"/>
                    </a:ext>
                  </a:extLst>
                </p:cNvPr>
                <p:cNvSpPr/>
                <p:nvPr/>
              </p:nvSpPr>
              <p:spPr>
                <a:xfrm>
                  <a:off x="5725382" y="4577715"/>
                  <a:ext cx="113728" cy="294417"/>
                </a:xfrm>
                <a:custGeom>
                  <a:avLst/>
                  <a:gdLst>
                    <a:gd name="connsiteX0" fmla="*/ 0 w 113728"/>
                    <a:gd name="connsiteY0" fmla="*/ 0 h 294417"/>
                    <a:gd name="connsiteX1" fmla="*/ 113728 w 113728"/>
                    <a:gd name="connsiteY1" fmla="*/ 0 h 294417"/>
                    <a:gd name="connsiteX2" fmla="*/ 113728 w 113728"/>
                    <a:gd name="connsiteY2" fmla="*/ 294418 h 294417"/>
                    <a:gd name="connsiteX3" fmla="*/ 0 w 113728"/>
                    <a:gd name="connsiteY3" fmla="*/ 294418 h 294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728" h="294417">
                      <a:moveTo>
                        <a:pt x="0" y="0"/>
                      </a:moveTo>
                      <a:lnTo>
                        <a:pt x="113728" y="0"/>
                      </a:lnTo>
                      <a:lnTo>
                        <a:pt x="113728" y="294418"/>
                      </a:lnTo>
                      <a:lnTo>
                        <a:pt x="0" y="2944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712CBAC8-E25B-3281-50DB-0EC90E1CA2D3}"/>
                  </a:ext>
                </a:extLst>
              </p:cNvPr>
              <p:cNvSpPr/>
              <p:nvPr/>
            </p:nvSpPr>
            <p:spPr>
              <a:xfrm>
                <a:off x="4373975" y="2787015"/>
                <a:ext cx="128397" cy="128492"/>
              </a:xfrm>
              <a:custGeom>
                <a:avLst/>
                <a:gdLst>
                  <a:gd name="connsiteX0" fmla="*/ 22955 w 128397"/>
                  <a:gd name="connsiteY0" fmla="*/ 0 h 128492"/>
                  <a:gd name="connsiteX1" fmla="*/ 0 w 128397"/>
                  <a:gd name="connsiteY1" fmla="*/ 128492 h 128492"/>
                  <a:gd name="connsiteX2" fmla="*/ 128397 w 128397"/>
                  <a:gd name="connsiteY2" fmla="*/ 77057 h 128492"/>
                  <a:gd name="connsiteX3" fmla="*/ 22955 w 128397"/>
                  <a:gd name="connsiteY3" fmla="*/ 0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397" h="128492">
                    <a:moveTo>
                      <a:pt x="22955" y="0"/>
                    </a:moveTo>
                    <a:lnTo>
                      <a:pt x="0" y="128492"/>
                    </a:lnTo>
                    <a:lnTo>
                      <a:pt x="128397" y="77057"/>
                    </a:lnTo>
                    <a:lnTo>
                      <a:pt x="22955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D7C8CD3E-FE2D-DB56-7202-8EF689575879}"/>
                  </a:ext>
                </a:extLst>
              </p:cNvPr>
              <p:cNvSpPr/>
              <p:nvPr/>
            </p:nvSpPr>
            <p:spPr>
              <a:xfrm>
                <a:off x="4397787" y="2868929"/>
                <a:ext cx="1635823" cy="1758600"/>
              </a:xfrm>
              <a:custGeom>
                <a:avLst/>
                <a:gdLst>
                  <a:gd name="connsiteX0" fmla="*/ 1602962 w 1635823"/>
                  <a:gd name="connsiteY0" fmla="*/ 1758601 h 1758600"/>
                  <a:gd name="connsiteX1" fmla="*/ 365284 w 1635823"/>
                  <a:gd name="connsiteY1" fmla="*/ 685038 h 1758600"/>
                  <a:gd name="connsiteX2" fmla="*/ 0 w 1635823"/>
                  <a:gd name="connsiteY2" fmla="*/ 26670 h 1758600"/>
                  <a:gd name="connsiteX3" fmla="*/ 71342 w 1635823"/>
                  <a:gd name="connsiteY3" fmla="*/ 0 h 1758600"/>
                  <a:gd name="connsiteX4" fmla="*/ 429101 w 1635823"/>
                  <a:gd name="connsiteY4" fmla="*/ 643318 h 1758600"/>
                  <a:gd name="connsiteX5" fmla="*/ 1635824 w 1635823"/>
                  <a:gd name="connsiteY5" fmla="*/ 1689830 h 175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5823" h="1758600">
                    <a:moveTo>
                      <a:pt x="1602962" y="1758601"/>
                    </a:moveTo>
                    <a:cubicBezTo>
                      <a:pt x="1001840" y="1471898"/>
                      <a:pt x="598170" y="1016508"/>
                      <a:pt x="365284" y="685038"/>
                    </a:cubicBezTo>
                    <a:cubicBezTo>
                      <a:pt x="113252" y="325946"/>
                      <a:pt x="4477" y="38576"/>
                      <a:pt x="0" y="26670"/>
                    </a:cubicBezTo>
                    <a:lnTo>
                      <a:pt x="71342" y="0"/>
                    </a:lnTo>
                    <a:cubicBezTo>
                      <a:pt x="72390" y="2858"/>
                      <a:pt x="182023" y="291846"/>
                      <a:pt x="429101" y="643318"/>
                    </a:cubicBezTo>
                    <a:cubicBezTo>
                      <a:pt x="656558" y="966597"/>
                      <a:pt x="1050512" y="1410652"/>
                      <a:pt x="1635824" y="168983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9" name="任意多边形: 形状 948">
                <a:extLst>
                  <a:ext uri="{FF2B5EF4-FFF2-40B4-BE49-F238E27FC236}">
                    <a16:creationId xmlns:a16="http://schemas.microsoft.com/office/drawing/2014/main" id="{2204522E-18C4-912A-9E2C-9F3FFBF7347B}"/>
                  </a:ext>
                </a:extLst>
              </p:cNvPr>
              <p:cNvSpPr/>
              <p:nvPr/>
            </p:nvSpPr>
            <p:spPr>
              <a:xfrm>
                <a:off x="7067921" y="4668368"/>
                <a:ext cx="161609" cy="240625"/>
              </a:xfrm>
              <a:custGeom>
                <a:avLst/>
                <a:gdLst>
                  <a:gd name="connsiteX0" fmla="*/ 60207 w 161609"/>
                  <a:gd name="connsiteY0" fmla="*/ 240626 h 240625"/>
                  <a:gd name="connsiteX1" fmla="*/ 3057 w 161609"/>
                  <a:gd name="connsiteY1" fmla="*/ 78701 h 240625"/>
                  <a:gd name="connsiteX2" fmla="*/ 60207 w 161609"/>
                  <a:gd name="connsiteY2" fmla="*/ 191477 h 240625"/>
                  <a:gd name="connsiteX3" fmla="*/ 93069 w 161609"/>
                  <a:gd name="connsiteY3" fmla="*/ 215 h 240625"/>
                  <a:gd name="connsiteX4" fmla="*/ 93069 w 161609"/>
                  <a:gd name="connsiteY4" fmla="*/ 180713 h 240625"/>
                  <a:gd name="connsiteX5" fmla="*/ 158601 w 161609"/>
                  <a:gd name="connsiteY5" fmla="*/ 98989 h 240625"/>
                  <a:gd name="connsiteX6" fmla="*/ 104404 w 161609"/>
                  <a:gd name="connsiteY6" fmla="*/ 210431 h 240625"/>
                  <a:gd name="connsiteX7" fmla="*/ 158887 w 161609"/>
                  <a:gd name="connsiteY7" fmla="*/ 186143 h 240625"/>
                  <a:gd name="connsiteX8" fmla="*/ 104404 w 161609"/>
                  <a:gd name="connsiteY8" fmla="*/ 240626 h 24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09" h="240625">
                    <a:moveTo>
                      <a:pt x="60207" y="240626"/>
                    </a:moveTo>
                    <a:cubicBezTo>
                      <a:pt x="60207" y="240626"/>
                      <a:pt x="-15993" y="92798"/>
                      <a:pt x="3057" y="78701"/>
                    </a:cubicBezTo>
                    <a:cubicBezTo>
                      <a:pt x="22107" y="64604"/>
                      <a:pt x="60207" y="202526"/>
                      <a:pt x="60207" y="191477"/>
                    </a:cubicBezTo>
                    <a:cubicBezTo>
                      <a:pt x="60207" y="180428"/>
                      <a:pt x="58017" y="-7215"/>
                      <a:pt x="93069" y="215"/>
                    </a:cubicBezTo>
                    <a:cubicBezTo>
                      <a:pt x="128121" y="7644"/>
                      <a:pt x="93069" y="180713"/>
                      <a:pt x="93069" y="180713"/>
                    </a:cubicBezTo>
                    <a:cubicBezTo>
                      <a:pt x="93069" y="180713"/>
                      <a:pt x="140122" y="92321"/>
                      <a:pt x="158601" y="98989"/>
                    </a:cubicBezTo>
                    <a:cubicBezTo>
                      <a:pt x="177079" y="105656"/>
                      <a:pt x="104404" y="210431"/>
                      <a:pt x="104404" y="210431"/>
                    </a:cubicBezTo>
                    <a:cubicBezTo>
                      <a:pt x="104404" y="210431"/>
                      <a:pt x="147933" y="184143"/>
                      <a:pt x="158887" y="186143"/>
                    </a:cubicBezTo>
                    <a:cubicBezTo>
                      <a:pt x="169840" y="188143"/>
                      <a:pt x="104404" y="240626"/>
                      <a:pt x="104404" y="24062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0" name="任意多边形: 形状 949">
                <a:extLst>
                  <a:ext uri="{FF2B5EF4-FFF2-40B4-BE49-F238E27FC236}">
                    <a16:creationId xmlns:a16="http://schemas.microsoft.com/office/drawing/2014/main" id="{D35F5CA6-1D39-DA61-B6CB-90A9A022ABE1}"/>
                  </a:ext>
                </a:extLst>
              </p:cNvPr>
              <p:cNvSpPr/>
              <p:nvPr/>
            </p:nvSpPr>
            <p:spPr>
              <a:xfrm>
                <a:off x="4952331" y="4709802"/>
                <a:ext cx="190987" cy="241388"/>
              </a:xfrm>
              <a:custGeom>
                <a:avLst/>
                <a:gdLst>
                  <a:gd name="connsiteX0" fmla="*/ 130780 w 190987"/>
                  <a:gd name="connsiteY0" fmla="*/ 240626 h 241388"/>
                  <a:gd name="connsiteX1" fmla="*/ 187930 w 190987"/>
                  <a:gd name="connsiteY1" fmla="*/ 78701 h 241388"/>
                  <a:gd name="connsiteX2" fmla="*/ 130780 w 190987"/>
                  <a:gd name="connsiteY2" fmla="*/ 191382 h 241388"/>
                  <a:gd name="connsiteX3" fmla="*/ 97919 w 190987"/>
                  <a:gd name="connsiteY3" fmla="*/ 215 h 241388"/>
                  <a:gd name="connsiteX4" fmla="*/ 97919 w 190987"/>
                  <a:gd name="connsiteY4" fmla="*/ 181190 h 241388"/>
                  <a:gd name="connsiteX5" fmla="*/ 15051 w 190987"/>
                  <a:gd name="connsiteY5" fmla="*/ 88131 h 241388"/>
                  <a:gd name="connsiteX6" fmla="*/ 86775 w 190987"/>
                  <a:gd name="connsiteY6" fmla="*/ 211289 h 241388"/>
                  <a:gd name="connsiteX7" fmla="*/ 2 w 190987"/>
                  <a:gd name="connsiteY7" fmla="*/ 178523 h 241388"/>
                  <a:gd name="connsiteX8" fmla="*/ 86775 w 190987"/>
                  <a:gd name="connsiteY8" fmla="*/ 241388 h 241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987" h="241388">
                    <a:moveTo>
                      <a:pt x="130780" y="240626"/>
                    </a:moveTo>
                    <a:cubicBezTo>
                      <a:pt x="130780" y="240626"/>
                      <a:pt x="206980" y="92893"/>
                      <a:pt x="187930" y="78701"/>
                    </a:cubicBezTo>
                    <a:cubicBezTo>
                      <a:pt x="168880" y="64509"/>
                      <a:pt x="131352" y="202526"/>
                      <a:pt x="130780" y="191382"/>
                    </a:cubicBezTo>
                    <a:cubicBezTo>
                      <a:pt x="130209" y="180238"/>
                      <a:pt x="132971" y="-7214"/>
                      <a:pt x="97919" y="215"/>
                    </a:cubicBezTo>
                    <a:cubicBezTo>
                      <a:pt x="62867" y="7645"/>
                      <a:pt x="97919" y="181190"/>
                      <a:pt x="97919" y="181190"/>
                    </a:cubicBezTo>
                    <a:cubicBezTo>
                      <a:pt x="97919" y="181190"/>
                      <a:pt x="32482" y="56222"/>
                      <a:pt x="15051" y="88131"/>
                    </a:cubicBezTo>
                    <a:cubicBezTo>
                      <a:pt x="2" y="115753"/>
                      <a:pt x="86775" y="211289"/>
                      <a:pt x="86775" y="211289"/>
                    </a:cubicBezTo>
                    <a:cubicBezTo>
                      <a:pt x="86775" y="211289"/>
                      <a:pt x="478" y="152806"/>
                      <a:pt x="2" y="178523"/>
                    </a:cubicBezTo>
                    <a:cubicBezTo>
                      <a:pt x="-474" y="206146"/>
                      <a:pt x="86775" y="241388"/>
                      <a:pt x="86775" y="241388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1" name="任意多边形: 形状 950">
                <a:extLst>
                  <a:ext uri="{FF2B5EF4-FFF2-40B4-BE49-F238E27FC236}">
                    <a16:creationId xmlns:a16="http://schemas.microsoft.com/office/drawing/2014/main" id="{075FE35F-B7E7-3170-6637-32EEC84D58D7}"/>
                  </a:ext>
                </a:extLst>
              </p:cNvPr>
              <p:cNvSpPr/>
              <p:nvPr/>
            </p:nvSpPr>
            <p:spPr>
              <a:xfrm>
                <a:off x="6193791" y="4690031"/>
                <a:ext cx="142266" cy="143144"/>
              </a:xfrm>
              <a:custGeom>
                <a:avLst/>
                <a:gdLst>
                  <a:gd name="connsiteX0" fmla="*/ 50608 w 142266"/>
                  <a:gd name="connsiteY0" fmla="*/ 136096 h 143144"/>
                  <a:gd name="connsiteX1" fmla="*/ 6317 w 142266"/>
                  <a:gd name="connsiteY1" fmla="*/ 38465 h 143144"/>
                  <a:gd name="connsiteX2" fmla="*/ 57752 w 142266"/>
                  <a:gd name="connsiteY2" fmla="*/ 94853 h 143144"/>
                  <a:gd name="connsiteX3" fmla="*/ 105377 w 142266"/>
                  <a:gd name="connsiteY3" fmla="*/ 1508 h 143144"/>
                  <a:gd name="connsiteX4" fmla="*/ 88232 w 142266"/>
                  <a:gd name="connsiteY4" fmla="*/ 100091 h 143144"/>
                  <a:gd name="connsiteX5" fmla="*/ 140905 w 142266"/>
                  <a:gd name="connsiteY5" fmla="*/ 76470 h 143144"/>
                  <a:gd name="connsiteX6" fmla="*/ 91089 w 142266"/>
                  <a:gd name="connsiteY6" fmla="*/ 143145 h 143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266" h="143144">
                    <a:moveTo>
                      <a:pt x="50608" y="136096"/>
                    </a:moveTo>
                    <a:cubicBezTo>
                      <a:pt x="50608" y="136096"/>
                      <a:pt x="-21306" y="46656"/>
                      <a:pt x="6317" y="38465"/>
                    </a:cubicBezTo>
                    <a:cubicBezTo>
                      <a:pt x="33939" y="30273"/>
                      <a:pt x="52894" y="104663"/>
                      <a:pt x="57752" y="94853"/>
                    </a:cubicBezTo>
                    <a:cubicBezTo>
                      <a:pt x="62610" y="85042"/>
                      <a:pt x="59467" y="-13256"/>
                      <a:pt x="105377" y="1508"/>
                    </a:cubicBezTo>
                    <a:cubicBezTo>
                      <a:pt x="151287" y="16271"/>
                      <a:pt x="88232" y="100091"/>
                      <a:pt x="88232" y="100091"/>
                    </a:cubicBezTo>
                    <a:cubicBezTo>
                      <a:pt x="88232" y="100091"/>
                      <a:pt x="129761" y="68373"/>
                      <a:pt x="140905" y="76470"/>
                    </a:cubicBezTo>
                    <a:cubicBezTo>
                      <a:pt x="152050" y="84566"/>
                      <a:pt x="91089" y="143145"/>
                      <a:pt x="91089" y="14314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2" name="任意多边形: 形状 951">
                <a:extLst>
                  <a:ext uri="{FF2B5EF4-FFF2-40B4-BE49-F238E27FC236}">
                    <a16:creationId xmlns:a16="http://schemas.microsoft.com/office/drawing/2014/main" id="{C06469C0-3C0A-8A00-231A-1436D2C98BB2}"/>
                  </a:ext>
                </a:extLst>
              </p:cNvPr>
              <p:cNvSpPr/>
              <p:nvPr/>
            </p:nvSpPr>
            <p:spPr>
              <a:xfrm>
                <a:off x="5460796" y="4595722"/>
                <a:ext cx="154153" cy="132582"/>
              </a:xfrm>
              <a:custGeom>
                <a:avLst/>
                <a:gdLst>
                  <a:gd name="connsiteX0" fmla="*/ 125235 w 154153"/>
                  <a:gd name="connsiteY0" fmla="*/ 120581 h 132582"/>
                  <a:gd name="connsiteX1" fmla="*/ 145047 w 154153"/>
                  <a:gd name="connsiteY1" fmla="*/ 15234 h 132582"/>
                  <a:gd name="connsiteX2" fmla="*/ 106947 w 154153"/>
                  <a:gd name="connsiteY2" fmla="*/ 94292 h 132582"/>
                  <a:gd name="connsiteX3" fmla="*/ 47701 w 154153"/>
                  <a:gd name="connsiteY3" fmla="*/ 1423 h 132582"/>
                  <a:gd name="connsiteX4" fmla="*/ 80658 w 154153"/>
                  <a:gd name="connsiteY4" fmla="*/ 102198 h 132582"/>
                  <a:gd name="connsiteX5" fmla="*/ 267 w 154153"/>
                  <a:gd name="connsiteY5" fmla="*/ 80862 h 132582"/>
                  <a:gd name="connsiteX6" fmla="*/ 97708 w 154153"/>
                  <a:gd name="connsiteY6" fmla="*/ 132582 h 132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153" h="132582">
                    <a:moveTo>
                      <a:pt x="125235" y="120581"/>
                    </a:moveTo>
                    <a:cubicBezTo>
                      <a:pt x="125235" y="120581"/>
                      <a:pt x="173812" y="16663"/>
                      <a:pt x="145047" y="15234"/>
                    </a:cubicBezTo>
                    <a:cubicBezTo>
                      <a:pt x="116281" y="13806"/>
                      <a:pt x="106947" y="94292"/>
                      <a:pt x="106947" y="94292"/>
                    </a:cubicBezTo>
                    <a:cubicBezTo>
                      <a:pt x="106947" y="94292"/>
                      <a:pt x="90754" y="-13531"/>
                      <a:pt x="47701" y="1423"/>
                    </a:cubicBezTo>
                    <a:cubicBezTo>
                      <a:pt x="2077" y="17234"/>
                      <a:pt x="80658" y="102198"/>
                      <a:pt x="80658" y="102198"/>
                    </a:cubicBezTo>
                    <a:cubicBezTo>
                      <a:pt x="80658" y="102198"/>
                      <a:pt x="5220" y="54573"/>
                      <a:pt x="267" y="80862"/>
                    </a:cubicBezTo>
                    <a:cubicBezTo>
                      <a:pt x="-5924" y="113247"/>
                      <a:pt x="97708" y="132582"/>
                      <a:pt x="97708" y="13258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3" name="任意多边形: 形状 952">
                <a:extLst>
                  <a:ext uri="{FF2B5EF4-FFF2-40B4-BE49-F238E27FC236}">
                    <a16:creationId xmlns:a16="http://schemas.microsoft.com/office/drawing/2014/main" id="{4988AF57-40B0-8183-D2F3-52966EA7C3EC}"/>
                  </a:ext>
                </a:extLst>
              </p:cNvPr>
              <p:cNvSpPr/>
              <p:nvPr/>
            </p:nvSpPr>
            <p:spPr>
              <a:xfrm>
                <a:off x="4824698" y="4667726"/>
                <a:ext cx="2565558" cy="351091"/>
              </a:xfrm>
              <a:custGeom>
                <a:avLst/>
                <a:gdLst>
                  <a:gd name="connsiteX0" fmla="*/ 0 w 2565558"/>
                  <a:gd name="connsiteY0" fmla="*/ 351092 h 351091"/>
                  <a:gd name="connsiteX1" fmla="*/ 2565559 w 2565558"/>
                  <a:gd name="connsiteY1" fmla="*/ 351092 h 351091"/>
                  <a:gd name="connsiteX2" fmla="*/ 2460117 w 2565558"/>
                  <a:gd name="connsiteY2" fmla="*/ 236887 h 351091"/>
                  <a:gd name="connsiteX3" fmla="*/ 1695831 w 2565558"/>
                  <a:gd name="connsiteY3" fmla="*/ 156401 h 351091"/>
                  <a:gd name="connsiteX4" fmla="*/ 1428560 w 2565558"/>
                  <a:gd name="connsiteY4" fmla="*/ 156401 h 351091"/>
                  <a:gd name="connsiteX5" fmla="*/ 1235488 w 2565558"/>
                  <a:gd name="connsiteY5" fmla="*/ 0 h 351091"/>
                  <a:gd name="connsiteX6" fmla="*/ 734092 w 2565558"/>
                  <a:gd name="connsiteY6" fmla="*/ 40862 h 351091"/>
                  <a:gd name="connsiteX7" fmla="*/ 322326 w 2565558"/>
                  <a:gd name="connsiteY7" fmla="*/ 195167 h 351091"/>
                  <a:gd name="connsiteX8" fmla="*/ 237649 w 2565558"/>
                  <a:gd name="connsiteY8" fmla="*/ 273272 h 351091"/>
                  <a:gd name="connsiteX9" fmla="*/ 106108 w 2565558"/>
                  <a:gd name="connsiteY9" fmla="*/ 273272 h 351091"/>
                  <a:gd name="connsiteX10" fmla="*/ 0 w 2565558"/>
                  <a:gd name="connsiteY10" fmla="*/ 351092 h 351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5558" h="351091">
                    <a:moveTo>
                      <a:pt x="0" y="351092"/>
                    </a:moveTo>
                    <a:lnTo>
                      <a:pt x="2565559" y="351092"/>
                    </a:lnTo>
                    <a:lnTo>
                      <a:pt x="2460117" y="236887"/>
                    </a:lnTo>
                    <a:lnTo>
                      <a:pt x="1695831" y="156401"/>
                    </a:lnTo>
                    <a:lnTo>
                      <a:pt x="1428560" y="156401"/>
                    </a:lnTo>
                    <a:lnTo>
                      <a:pt x="1235488" y="0"/>
                    </a:lnTo>
                    <a:lnTo>
                      <a:pt x="734092" y="40862"/>
                    </a:lnTo>
                    <a:lnTo>
                      <a:pt x="322326" y="195167"/>
                    </a:lnTo>
                    <a:lnTo>
                      <a:pt x="237649" y="273272"/>
                    </a:lnTo>
                    <a:lnTo>
                      <a:pt x="106108" y="273272"/>
                    </a:lnTo>
                    <a:lnTo>
                      <a:pt x="0" y="35109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4" name="任意多边形: 形状 953">
                <a:extLst>
                  <a:ext uri="{FF2B5EF4-FFF2-40B4-BE49-F238E27FC236}">
                    <a16:creationId xmlns:a16="http://schemas.microsoft.com/office/drawing/2014/main" id="{19EA9835-B170-BFD7-6979-CFC16B30BC09}"/>
                  </a:ext>
                </a:extLst>
              </p:cNvPr>
              <p:cNvSpPr/>
              <p:nvPr/>
            </p:nvSpPr>
            <p:spPr>
              <a:xfrm>
                <a:off x="4824698" y="4667726"/>
                <a:ext cx="2565558" cy="351091"/>
              </a:xfrm>
              <a:custGeom>
                <a:avLst/>
                <a:gdLst>
                  <a:gd name="connsiteX0" fmla="*/ 0 w 2565558"/>
                  <a:gd name="connsiteY0" fmla="*/ 351092 h 351091"/>
                  <a:gd name="connsiteX1" fmla="*/ 2565559 w 2565558"/>
                  <a:gd name="connsiteY1" fmla="*/ 351092 h 351091"/>
                  <a:gd name="connsiteX2" fmla="*/ 2460117 w 2565558"/>
                  <a:gd name="connsiteY2" fmla="*/ 236887 h 351091"/>
                  <a:gd name="connsiteX3" fmla="*/ 1695831 w 2565558"/>
                  <a:gd name="connsiteY3" fmla="*/ 156401 h 351091"/>
                  <a:gd name="connsiteX4" fmla="*/ 1428560 w 2565558"/>
                  <a:gd name="connsiteY4" fmla="*/ 156401 h 351091"/>
                  <a:gd name="connsiteX5" fmla="*/ 1235488 w 2565558"/>
                  <a:gd name="connsiteY5" fmla="*/ 0 h 351091"/>
                  <a:gd name="connsiteX6" fmla="*/ 734092 w 2565558"/>
                  <a:gd name="connsiteY6" fmla="*/ 40862 h 351091"/>
                  <a:gd name="connsiteX7" fmla="*/ 322326 w 2565558"/>
                  <a:gd name="connsiteY7" fmla="*/ 195167 h 351091"/>
                  <a:gd name="connsiteX8" fmla="*/ 237649 w 2565558"/>
                  <a:gd name="connsiteY8" fmla="*/ 273272 h 351091"/>
                  <a:gd name="connsiteX9" fmla="*/ 106108 w 2565558"/>
                  <a:gd name="connsiteY9" fmla="*/ 273272 h 351091"/>
                  <a:gd name="connsiteX10" fmla="*/ 0 w 2565558"/>
                  <a:gd name="connsiteY10" fmla="*/ 351092 h 351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5558" h="351091">
                    <a:moveTo>
                      <a:pt x="0" y="351092"/>
                    </a:moveTo>
                    <a:lnTo>
                      <a:pt x="2565559" y="351092"/>
                    </a:lnTo>
                    <a:lnTo>
                      <a:pt x="2460117" y="236887"/>
                    </a:lnTo>
                    <a:lnTo>
                      <a:pt x="1695831" y="156401"/>
                    </a:lnTo>
                    <a:lnTo>
                      <a:pt x="1428560" y="156401"/>
                    </a:lnTo>
                    <a:lnTo>
                      <a:pt x="1235488" y="0"/>
                    </a:lnTo>
                    <a:lnTo>
                      <a:pt x="734092" y="40862"/>
                    </a:lnTo>
                    <a:lnTo>
                      <a:pt x="322326" y="195167"/>
                    </a:lnTo>
                    <a:lnTo>
                      <a:pt x="237649" y="273272"/>
                    </a:lnTo>
                    <a:lnTo>
                      <a:pt x="106108" y="273272"/>
                    </a:lnTo>
                    <a:lnTo>
                      <a:pt x="0" y="351092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5" name="任意多边形: 形状 954">
                <a:extLst>
                  <a:ext uri="{FF2B5EF4-FFF2-40B4-BE49-F238E27FC236}">
                    <a16:creationId xmlns:a16="http://schemas.microsoft.com/office/drawing/2014/main" id="{0AE776A1-C556-256A-12B0-32F41FC78D99}"/>
                  </a:ext>
                </a:extLst>
              </p:cNvPr>
              <p:cNvSpPr/>
              <p:nvPr/>
            </p:nvSpPr>
            <p:spPr>
              <a:xfrm>
                <a:off x="5062346" y="4862893"/>
                <a:ext cx="416242" cy="124110"/>
              </a:xfrm>
              <a:custGeom>
                <a:avLst/>
                <a:gdLst>
                  <a:gd name="connsiteX0" fmla="*/ 0 w 416242"/>
                  <a:gd name="connsiteY0" fmla="*/ 78105 h 124110"/>
                  <a:gd name="connsiteX1" fmla="*/ 270034 w 416242"/>
                  <a:gd name="connsiteY1" fmla="*/ 124111 h 124110"/>
                  <a:gd name="connsiteX2" fmla="*/ 416242 w 416242"/>
                  <a:gd name="connsiteY2" fmla="*/ 124111 h 124110"/>
                  <a:gd name="connsiteX3" fmla="*/ 250508 w 416242"/>
                  <a:gd name="connsiteY3" fmla="*/ 95440 h 124110"/>
                  <a:gd name="connsiteX4" fmla="*/ 84677 w 416242"/>
                  <a:gd name="connsiteY4" fmla="*/ 0 h 124110"/>
                  <a:gd name="connsiteX5" fmla="*/ 0 w 416242"/>
                  <a:gd name="connsiteY5" fmla="*/ 78105 h 12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6242" h="124110">
                    <a:moveTo>
                      <a:pt x="0" y="78105"/>
                    </a:moveTo>
                    <a:lnTo>
                      <a:pt x="270034" y="124111"/>
                    </a:lnTo>
                    <a:lnTo>
                      <a:pt x="416242" y="124111"/>
                    </a:lnTo>
                    <a:lnTo>
                      <a:pt x="250508" y="95440"/>
                    </a:lnTo>
                    <a:lnTo>
                      <a:pt x="84677" y="0"/>
                    </a:lnTo>
                    <a:lnTo>
                      <a:pt x="0" y="78105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6" name="任意多边形: 形状 955">
                <a:extLst>
                  <a:ext uri="{FF2B5EF4-FFF2-40B4-BE49-F238E27FC236}">
                    <a16:creationId xmlns:a16="http://schemas.microsoft.com/office/drawing/2014/main" id="{E8E6F902-7E46-37FA-7DCF-F976D0DD620F}"/>
                  </a:ext>
                </a:extLst>
              </p:cNvPr>
              <p:cNvSpPr/>
              <p:nvPr/>
            </p:nvSpPr>
            <p:spPr>
              <a:xfrm>
                <a:off x="5873019" y="4754975"/>
                <a:ext cx="380238" cy="152685"/>
              </a:xfrm>
              <a:custGeom>
                <a:avLst/>
                <a:gdLst>
                  <a:gd name="connsiteX0" fmla="*/ 380238 w 380238"/>
                  <a:gd name="connsiteY0" fmla="*/ 69152 h 152685"/>
                  <a:gd name="connsiteX1" fmla="*/ 234506 w 380238"/>
                  <a:gd name="connsiteY1" fmla="*/ 69152 h 152685"/>
                  <a:gd name="connsiteX2" fmla="*/ 0 w 380238"/>
                  <a:gd name="connsiteY2" fmla="*/ 152686 h 152685"/>
                  <a:gd name="connsiteX3" fmla="*/ 120587 w 380238"/>
                  <a:gd name="connsiteY3" fmla="*/ 33528 h 152685"/>
                  <a:gd name="connsiteX4" fmla="*/ 294799 w 380238"/>
                  <a:gd name="connsiteY4" fmla="*/ 0 h 152685"/>
                  <a:gd name="connsiteX5" fmla="*/ 380238 w 380238"/>
                  <a:gd name="connsiteY5" fmla="*/ 69152 h 15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0238" h="152685">
                    <a:moveTo>
                      <a:pt x="380238" y="69152"/>
                    </a:moveTo>
                    <a:lnTo>
                      <a:pt x="234506" y="69152"/>
                    </a:lnTo>
                    <a:lnTo>
                      <a:pt x="0" y="152686"/>
                    </a:lnTo>
                    <a:lnTo>
                      <a:pt x="120587" y="33528"/>
                    </a:lnTo>
                    <a:lnTo>
                      <a:pt x="294799" y="0"/>
                    </a:lnTo>
                    <a:lnTo>
                      <a:pt x="380238" y="69152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82C7AF41-E852-4BD0-F419-395745669BE8}"/>
                  </a:ext>
                </a:extLst>
              </p:cNvPr>
              <p:cNvSpPr/>
              <p:nvPr/>
            </p:nvSpPr>
            <p:spPr>
              <a:xfrm>
                <a:off x="6768560" y="4904613"/>
                <a:ext cx="621696" cy="114204"/>
              </a:xfrm>
              <a:custGeom>
                <a:avLst/>
                <a:gdLst>
                  <a:gd name="connsiteX0" fmla="*/ 516255 w 621696"/>
                  <a:gd name="connsiteY0" fmla="*/ 0 h 114204"/>
                  <a:gd name="connsiteX1" fmla="*/ 239935 w 621696"/>
                  <a:gd name="connsiteY1" fmla="*/ 82391 h 114204"/>
                  <a:gd name="connsiteX2" fmla="*/ 0 w 621696"/>
                  <a:gd name="connsiteY2" fmla="*/ 20383 h 114204"/>
                  <a:gd name="connsiteX3" fmla="*/ 213551 w 621696"/>
                  <a:gd name="connsiteY3" fmla="*/ 114205 h 114204"/>
                  <a:gd name="connsiteX4" fmla="*/ 621697 w 621696"/>
                  <a:gd name="connsiteY4" fmla="*/ 114205 h 114204"/>
                  <a:gd name="connsiteX5" fmla="*/ 516255 w 621696"/>
                  <a:gd name="connsiteY5" fmla="*/ 0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1696" h="114204">
                    <a:moveTo>
                      <a:pt x="516255" y="0"/>
                    </a:moveTo>
                    <a:lnTo>
                      <a:pt x="239935" y="82391"/>
                    </a:lnTo>
                    <a:lnTo>
                      <a:pt x="0" y="20383"/>
                    </a:lnTo>
                    <a:lnTo>
                      <a:pt x="213551" y="114205"/>
                    </a:lnTo>
                    <a:lnTo>
                      <a:pt x="621697" y="114205"/>
                    </a:lnTo>
                    <a:lnTo>
                      <a:pt x="516255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93497C43-3204-762A-5683-F9715B4E2AC5}"/>
                  </a:ext>
                </a:extLst>
              </p:cNvPr>
              <p:cNvSpPr/>
              <p:nvPr/>
            </p:nvSpPr>
            <p:spPr>
              <a:xfrm>
                <a:off x="5901594" y="4551235"/>
                <a:ext cx="91440" cy="178688"/>
              </a:xfrm>
              <a:custGeom>
                <a:avLst/>
                <a:gdLst>
                  <a:gd name="connsiteX0" fmla="*/ 66770 w 91440"/>
                  <a:gd name="connsiteY0" fmla="*/ 178689 h 178688"/>
                  <a:gd name="connsiteX1" fmla="*/ 0 w 91440"/>
                  <a:gd name="connsiteY1" fmla="*/ 159829 h 178688"/>
                  <a:gd name="connsiteX2" fmla="*/ 24765 w 91440"/>
                  <a:gd name="connsiteY2" fmla="*/ 0 h 178688"/>
                  <a:gd name="connsiteX3" fmla="*/ 91440 w 91440"/>
                  <a:gd name="connsiteY3" fmla="*/ 18859 h 178688"/>
                  <a:gd name="connsiteX4" fmla="*/ 66770 w 91440"/>
                  <a:gd name="connsiteY4" fmla="*/ 178689 h 178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" h="178688">
                    <a:moveTo>
                      <a:pt x="66770" y="178689"/>
                    </a:moveTo>
                    <a:lnTo>
                      <a:pt x="0" y="159829"/>
                    </a:lnTo>
                    <a:lnTo>
                      <a:pt x="24765" y="0"/>
                    </a:lnTo>
                    <a:lnTo>
                      <a:pt x="91440" y="18859"/>
                    </a:lnTo>
                    <a:lnTo>
                      <a:pt x="66770" y="178689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9" name="任意多边形: 形状 958">
                <a:extLst>
                  <a:ext uri="{FF2B5EF4-FFF2-40B4-BE49-F238E27FC236}">
                    <a16:creationId xmlns:a16="http://schemas.microsoft.com/office/drawing/2014/main" id="{956AF766-6137-3977-E227-03AF89A4DE31}"/>
                  </a:ext>
                </a:extLst>
              </p:cNvPr>
              <p:cNvSpPr/>
              <p:nvPr/>
            </p:nvSpPr>
            <p:spPr>
              <a:xfrm>
                <a:off x="5772362" y="4655151"/>
                <a:ext cx="232819" cy="78773"/>
              </a:xfrm>
              <a:custGeom>
                <a:avLst/>
                <a:gdLst>
                  <a:gd name="connsiteX0" fmla="*/ 127804 w 232819"/>
                  <a:gd name="connsiteY0" fmla="*/ 2 h 78773"/>
                  <a:gd name="connsiteX1" fmla="*/ 212291 w 232819"/>
                  <a:gd name="connsiteY1" fmla="*/ 2 h 78773"/>
                  <a:gd name="connsiteX2" fmla="*/ 218196 w 232819"/>
                  <a:gd name="connsiteY2" fmla="*/ 4669 h 78773"/>
                  <a:gd name="connsiteX3" fmla="*/ 232579 w 232819"/>
                  <a:gd name="connsiteY3" fmla="*/ 66296 h 78773"/>
                  <a:gd name="connsiteX4" fmla="*/ 224816 w 232819"/>
                  <a:gd name="connsiteY4" fmla="*/ 78440 h 78773"/>
                  <a:gd name="connsiteX5" fmla="*/ 222482 w 232819"/>
                  <a:gd name="connsiteY5" fmla="*/ 78678 h 78773"/>
                  <a:gd name="connsiteX6" fmla="*/ 141234 w 232819"/>
                  <a:gd name="connsiteY6" fmla="*/ 76582 h 78773"/>
                  <a:gd name="connsiteX7" fmla="*/ 27506 w 232819"/>
                  <a:gd name="connsiteY7" fmla="*/ 78773 h 78773"/>
                  <a:gd name="connsiteX8" fmla="*/ 6265 w 232819"/>
                  <a:gd name="connsiteY8" fmla="*/ 47436 h 78773"/>
                  <a:gd name="connsiteX9" fmla="*/ 116564 w 232819"/>
                  <a:gd name="connsiteY9" fmla="*/ 4193 h 78773"/>
                  <a:gd name="connsiteX10" fmla="*/ 127804 w 232819"/>
                  <a:gd name="connsiteY10" fmla="*/ 2 h 7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19" h="78773">
                    <a:moveTo>
                      <a:pt x="127804" y="2"/>
                    </a:moveTo>
                    <a:lnTo>
                      <a:pt x="212291" y="2"/>
                    </a:lnTo>
                    <a:cubicBezTo>
                      <a:pt x="215119" y="-65"/>
                      <a:pt x="217606" y="1897"/>
                      <a:pt x="218196" y="4669"/>
                    </a:cubicBezTo>
                    <a:lnTo>
                      <a:pt x="232579" y="66296"/>
                    </a:lnTo>
                    <a:cubicBezTo>
                      <a:pt x="233789" y="71791"/>
                      <a:pt x="230312" y="77230"/>
                      <a:pt x="224816" y="78440"/>
                    </a:cubicBezTo>
                    <a:cubicBezTo>
                      <a:pt x="224054" y="78611"/>
                      <a:pt x="223263" y="78688"/>
                      <a:pt x="222482" y="78678"/>
                    </a:cubicBezTo>
                    <a:cubicBezTo>
                      <a:pt x="195336" y="78202"/>
                      <a:pt x="175429" y="76582"/>
                      <a:pt x="141234" y="76582"/>
                    </a:cubicBezTo>
                    <a:cubicBezTo>
                      <a:pt x="120184" y="76582"/>
                      <a:pt x="56652" y="78773"/>
                      <a:pt x="27506" y="78773"/>
                    </a:cubicBezTo>
                    <a:cubicBezTo>
                      <a:pt x="-1641" y="78773"/>
                      <a:pt x="-5641" y="50198"/>
                      <a:pt x="6265" y="47436"/>
                    </a:cubicBezTo>
                    <a:cubicBezTo>
                      <a:pt x="59510" y="35720"/>
                      <a:pt x="99610" y="19623"/>
                      <a:pt x="116564" y="4193"/>
                    </a:cubicBezTo>
                    <a:cubicBezTo>
                      <a:pt x="119660" y="1440"/>
                      <a:pt x="123670" y="-56"/>
                      <a:pt x="127804" y="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0" name="任意多边形: 形状 959">
                <a:extLst>
                  <a:ext uri="{FF2B5EF4-FFF2-40B4-BE49-F238E27FC236}">
                    <a16:creationId xmlns:a16="http://schemas.microsoft.com/office/drawing/2014/main" id="{80BBE8C4-3A1A-6AA1-D362-F19AD4A60D06}"/>
                  </a:ext>
                </a:extLst>
              </p:cNvPr>
              <p:cNvSpPr/>
              <p:nvPr/>
            </p:nvSpPr>
            <p:spPr>
              <a:xfrm>
                <a:off x="6924865" y="4762214"/>
                <a:ext cx="120110" cy="167258"/>
              </a:xfrm>
              <a:custGeom>
                <a:avLst/>
                <a:gdLst>
                  <a:gd name="connsiteX0" fmla="*/ 120110 w 120110"/>
                  <a:gd name="connsiteY0" fmla="*/ 152971 h 167258"/>
                  <a:gd name="connsiteX1" fmla="*/ 52292 w 120110"/>
                  <a:gd name="connsiteY1" fmla="*/ 167259 h 167258"/>
                  <a:gd name="connsiteX2" fmla="*/ 0 w 120110"/>
                  <a:gd name="connsiteY2" fmla="*/ 14192 h 167258"/>
                  <a:gd name="connsiteX3" fmla="*/ 67818 w 120110"/>
                  <a:gd name="connsiteY3" fmla="*/ 0 h 167258"/>
                  <a:gd name="connsiteX4" fmla="*/ 120110 w 120110"/>
                  <a:gd name="connsiteY4" fmla="*/ 152971 h 16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110" h="167258">
                    <a:moveTo>
                      <a:pt x="120110" y="152971"/>
                    </a:moveTo>
                    <a:lnTo>
                      <a:pt x="52292" y="167259"/>
                    </a:lnTo>
                    <a:lnTo>
                      <a:pt x="0" y="14192"/>
                    </a:lnTo>
                    <a:lnTo>
                      <a:pt x="67818" y="0"/>
                    </a:lnTo>
                    <a:lnTo>
                      <a:pt x="120110" y="152971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1" name="任意多边形: 形状 960">
                <a:extLst>
                  <a:ext uri="{FF2B5EF4-FFF2-40B4-BE49-F238E27FC236}">
                    <a16:creationId xmlns:a16="http://schemas.microsoft.com/office/drawing/2014/main" id="{00CE89B3-C584-DACD-A733-0C43B0799DB7}"/>
                  </a:ext>
                </a:extLst>
              </p:cNvPr>
              <p:cNvSpPr/>
              <p:nvPr/>
            </p:nvSpPr>
            <p:spPr>
              <a:xfrm>
                <a:off x="5888831" y="3403187"/>
                <a:ext cx="765714" cy="1241012"/>
              </a:xfrm>
              <a:custGeom>
                <a:avLst/>
                <a:gdLst>
                  <a:gd name="connsiteX0" fmla="*/ 562356 w 765714"/>
                  <a:gd name="connsiteY0" fmla="*/ 0 h 1241012"/>
                  <a:gd name="connsiteX1" fmla="*/ 160020 w 765714"/>
                  <a:gd name="connsiteY1" fmla="*/ 487585 h 1241012"/>
                  <a:gd name="connsiteX2" fmla="*/ 0 w 765714"/>
                  <a:gd name="connsiteY2" fmla="*/ 1210532 h 1241012"/>
                  <a:gd name="connsiteX3" fmla="*/ 126111 w 765714"/>
                  <a:gd name="connsiteY3" fmla="*/ 1241012 h 1241012"/>
                  <a:gd name="connsiteX4" fmla="*/ 311848 w 765714"/>
                  <a:gd name="connsiteY4" fmla="*/ 613791 h 1241012"/>
                  <a:gd name="connsiteX5" fmla="*/ 765715 w 765714"/>
                  <a:gd name="connsiteY5" fmla="*/ 169735 h 124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5714" h="1241012">
                    <a:moveTo>
                      <a:pt x="562356" y="0"/>
                    </a:moveTo>
                    <a:cubicBezTo>
                      <a:pt x="562356" y="0"/>
                      <a:pt x="245269" y="349663"/>
                      <a:pt x="160020" y="487585"/>
                    </a:cubicBezTo>
                    <a:cubicBezTo>
                      <a:pt x="74771" y="625507"/>
                      <a:pt x="0" y="1210532"/>
                      <a:pt x="0" y="1210532"/>
                    </a:cubicBezTo>
                    <a:lnTo>
                      <a:pt x="126111" y="1241012"/>
                    </a:lnTo>
                    <a:cubicBezTo>
                      <a:pt x="126111" y="1241012"/>
                      <a:pt x="272796" y="670941"/>
                      <a:pt x="311848" y="613791"/>
                    </a:cubicBezTo>
                    <a:cubicBezTo>
                      <a:pt x="350901" y="556641"/>
                      <a:pt x="765715" y="169735"/>
                      <a:pt x="765715" y="1697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2" name="任意多边形: 形状 961">
                <a:extLst>
                  <a:ext uri="{FF2B5EF4-FFF2-40B4-BE49-F238E27FC236}">
                    <a16:creationId xmlns:a16="http://schemas.microsoft.com/office/drawing/2014/main" id="{B36C90AA-26B6-693F-15C0-6BAC997C1226}"/>
                  </a:ext>
                </a:extLst>
              </p:cNvPr>
              <p:cNvSpPr/>
              <p:nvPr/>
            </p:nvSpPr>
            <p:spPr>
              <a:xfrm>
                <a:off x="5888831" y="3402901"/>
                <a:ext cx="765714" cy="1241012"/>
              </a:xfrm>
              <a:custGeom>
                <a:avLst/>
                <a:gdLst>
                  <a:gd name="connsiteX0" fmla="*/ 765715 w 765714"/>
                  <a:gd name="connsiteY0" fmla="*/ 170021 h 1241012"/>
                  <a:gd name="connsiteX1" fmla="*/ 724567 w 765714"/>
                  <a:gd name="connsiteY1" fmla="*/ 208121 h 1241012"/>
                  <a:gd name="connsiteX2" fmla="*/ 582168 w 765714"/>
                  <a:gd name="connsiteY2" fmla="*/ 342900 h 1241012"/>
                  <a:gd name="connsiteX3" fmla="*/ 311848 w 765714"/>
                  <a:gd name="connsiteY3" fmla="*/ 613696 h 1241012"/>
                  <a:gd name="connsiteX4" fmla="*/ 126111 w 765714"/>
                  <a:gd name="connsiteY4" fmla="*/ 1241012 h 1241012"/>
                  <a:gd name="connsiteX5" fmla="*/ 0 w 765714"/>
                  <a:gd name="connsiteY5" fmla="*/ 1210437 h 1241012"/>
                  <a:gd name="connsiteX6" fmla="*/ 160115 w 765714"/>
                  <a:gd name="connsiteY6" fmla="*/ 487585 h 1241012"/>
                  <a:gd name="connsiteX7" fmla="*/ 562356 w 765714"/>
                  <a:gd name="connsiteY7" fmla="*/ 0 h 124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5714" h="1241012">
                    <a:moveTo>
                      <a:pt x="765715" y="170021"/>
                    </a:moveTo>
                    <a:lnTo>
                      <a:pt x="724567" y="208121"/>
                    </a:lnTo>
                    <a:cubicBezTo>
                      <a:pt x="690277" y="240411"/>
                      <a:pt x="638080" y="289465"/>
                      <a:pt x="582168" y="342900"/>
                    </a:cubicBezTo>
                    <a:cubicBezTo>
                      <a:pt x="465772" y="453771"/>
                      <a:pt x="333185" y="582549"/>
                      <a:pt x="311848" y="613696"/>
                    </a:cubicBezTo>
                    <a:cubicBezTo>
                      <a:pt x="272796" y="670846"/>
                      <a:pt x="126111" y="1241012"/>
                      <a:pt x="126111" y="1241012"/>
                    </a:cubicBezTo>
                    <a:lnTo>
                      <a:pt x="0" y="1210437"/>
                    </a:lnTo>
                    <a:cubicBezTo>
                      <a:pt x="0" y="1210437"/>
                      <a:pt x="74486" y="625793"/>
                      <a:pt x="160115" y="487585"/>
                    </a:cubicBezTo>
                    <a:cubicBezTo>
                      <a:pt x="245745" y="349377"/>
                      <a:pt x="562356" y="0"/>
                      <a:pt x="562356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3" name="任意多边形: 形状 962">
                <a:extLst>
                  <a:ext uri="{FF2B5EF4-FFF2-40B4-BE49-F238E27FC236}">
                    <a16:creationId xmlns:a16="http://schemas.microsoft.com/office/drawing/2014/main" id="{01E3C163-B9FB-94BA-2614-CCF3BED4AB6F}"/>
                  </a:ext>
                </a:extLst>
              </p:cNvPr>
              <p:cNvSpPr/>
              <p:nvPr/>
            </p:nvSpPr>
            <p:spPr>
              <a:xfrm>
                <a:off x="6470999" y="3580638"/>
                <a:ext cx="142398" cy="165544"/>
              </a:xfrm>
              <a:custGeom>
                <a:avLst/>
                <a:gdLst>
                  <a:gd name="connsiteX0" fmla="*/ 142399 w 142398"/>
                  <a:gd name="connsiteY0" fmla="*/ 30766 h 165544"/>
                  <a:gd name="connsiteX1" fmla="*/ 0 w 142398"/>
                  <a:gd name="connsiteY1" fmla="*/ 165544 h 165544"/>
                  <a:gd name="connsiteX2" fmla="*/ 126587 w 142398"/>
                  <a:gd name="connsiteY2" fmla="*/ 0 h 16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2398" h="165544">
                    <a:moveTo>
                      <a:pt x="142399" y="30766"/>
                    </a:moveTo>
                    <a:cubicBezTo>
                      <a:pt x="108109" y="63055"/>
                      <a:pt x="55912" y="112109"/>
                      <a:pt x="0" y="165544"/>
                    </a:cubicBezTo>
                    <a:cubicBezTo>
                      <a:pt x="37052" y="65056"/>
                      <a:pt x="126587" y="0"/>
                      <a:pt x="12658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4" name="任意多边形: 形状 963">
                <a:extLst>
                  <a:ext uri="{FF2B5EF4-FFF2-40B4-BE49-F238E27FC236}">
                    <a16:creationId xmlns:a16="http://schemas.microsoft.com/office/drawing/2014/main" id="{E50D33CD-16EF-9DCB-8CD0-CFF8E73BF4B1}"/>
                  </a:ext>
                </a:extLst>
              </p:cNvPr>
              <p:cNvSpPr/>
              <p:nvPr/>
            </p:nvSpPr>
            <p:spPr>
              <a:xfrm>
                <a:off x="6561486" y="3425951"/>
                <a:ext cx="479393" cy="1420367"/>
              </a:xfrm>
              <a:custGeom>
                <a:avLst/>
                <a:gdLst>
                  <a:gd name="connsiteX0" fmla="*/ 0 w 479393"/>
                  <a:gd name="connsiteY0" fmla="*/ 2286 h 1420367"/>
                  <a:gd name="connsiteX1" fmla="*/ 120777 w 479393"/>
                  <a:gd name="connsiteY1" fmla="*/ 796385 h 1420367"/>
                  <a:gd name="connsiteX2" fmla="*/ 355568 w 479393"/>
                  <a:gd name="connsiteY2" fmla="*/ 1420368 h 1420367"/>
                  <a:gd name="connsiteX3" fmla="*/ 479393 w 479393"/>
                  <a:gd name="connsiteY3" fmla="*/ 1394270 h 1420367"/>
                  <a:gd name="connsiteX4" fmla="*/ 319850 w 479393"/>
                  <a:gd name="connsiteY4" fmla="*/ 800100 h 1420367"/>
                  <a:gd name="connsiteX5" fmla="*/ 239078 w 479393"/>
                  <a:gd name="connsiteY5" fmla="*/ 0 h 1420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393" h="1420367">
                    <a:moveTo>
                      <a:pt x="0" y="2286"/>
                    </a:moveTo>
                    <a:cubicBezTo>
                      <a:pt x="0" y="2286"/>
                      <a:pt x="81439" y="596837"/>
                      <a:pt x="120777" y="796385"/>
                    </a:cubicBezTo>
                    <a:cubicBezTo>
                      <a:pt x="163830" y="1014889"/>
                      <a:pt x="355568" y="1420368"/>
                      <a:pt x="355568" y="1420368"/>
                    </a:cubicBezTo>
                    <a:lnTo>
                      <a:pt x="479393" y="1394270"/>
                    </a:lnTo>
                    <a:cubicBezTo>
                      <a:pt x="479393" y="1394270"/>
                      <a:pt x="348805" y="1019461"/>
                      <a:pt x="319850" y="800100"/>
                    </a:cubicBezTo>
                    <a:cubicBezTo>
                      <a:pt x="287560" y="554736"/>
                      <a:pt x="239078" y="0"/>
                      <a:pt x="23907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5" name="任意多边形: 形状 964">
                <a:extLst>
                  <a:ext uri="{FF2B5EF4-FFF2-40B4-BE49-F238E27FC236}">
                    <a16:creationId xmlns:a16="http://schemas.microsoft.com/office/drawing/2014/main" id="{2578BA66-5695-75EB-B4BD-964DCCB2B1D6}"/>
                  </a:ext>
                </a:extLst>
              </p:cNvPr>
              <p:cNvSpPr/>
              <p:nvPr/>
            </p:nvSpPr>
            <p:spPr>
              <a:xfrm>
                <a:off x="6561486" y="3425951"/>
                <a:ext cx="479393" cy="1420367"/>
              </a:xfrm>
              <a:custGeom>
                <a:avLst/>
                <a:gdLst>
                  <a:gd name="connsiteX0" fmla="*/ 0 w 479393"/>
                  <a:gd name="connsiteY0" fmla="*/ 2286 h 1420367"/>
                  <a:gd name="connsiteX1" fmla="*/ 120777 w 479393"/>
                  <a:gd name="connsiteY1" fmla="*/ 796385 h 1420367"/>
                  <a:gd name="connsiteX2" fmla="*/ 355568 w 479393"/>
                  <a:gd name="connsiteY2" fmla="*/ 1420368 h 1420367"/>
                  <a:gd name="connsiteX3" fmla="*/ 479393 w 479393"/>
                  <a:gd name="connsiteY3" fmla="*/ 1394270 h 1420367"/>
                  <a:gd name="connsiteX4" fmla="*/ 319850 w 479393"/>
                  <a:gd name="connsiteY4" fmla="*/ 800100 h 1420367"/>
                  <a:gd name="connsiteX5" fmla="*/ 239078 w 479393"/>
                  <a:gd name="connsiteY5" fmla="*/ 0 h 1420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393" h="1420367">
                    <a:moveTo>
                      <a:pt x="0" y="2286"/>
                    </a:moveTo>
                    <a:cubicBezTo>
                      <a:pt x="0" y="2286"/>
                      <a:pt x="81439" y="596837"/>
                      <a:pt x="120777" y="796385"/>
                    </a:cubicBezTo>
                    <a:cubicBezTo>
                      <a:pt x="163830" y="1014889"/>
                      <a:pt x="355568" y="1420368"/>
                      <a:pt x="355568" y="1420368"/>
                    </a:cubicBezTo>
                    <a:lnTo>
                      <a:pt x="479393" y="1394270"/>
                    </a:lnTo>
                    <a:cubicBezTo>
                      <a:pt x="479393" y="1394270"/>
                      <a:pt x="348805" y="1019461"/>
                      <a:pt x="319850" y="800100"/>
                    </a:cubicBezTo>
                    <a:cubicBezTo>
                      <a:pt x="287560" y="554736"/>
                      <a:pt x="239078" y="0"/>
                      <a:pt x="2390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6" name="任意多边形: 形状 965">
                <a:extLst>
                  <a:ext uri="{FF2B5EF4-FFF2-40B4-BE49-F238E27FC236}">
                    <a16:creationId xmlns:a16="http://schemas.microsoft.com/office/drawing/2014/main" id="{F1600427-E7BB-DAA9-CEF7-109CE9E9E446}"/>
                  </a:ext>
                </a:extLst>
              </p:cNvPr>
              <p:cNvSpPr/>
              <p:nvPr/>
            </p:nvSpPr>
            <p:spPr>
              <a:xfrm>
                <a:off x="6073140" y="2614517"/>
                <a:ext cx="73060" cy="90877"/>
              </a:xfrm>
              <a:custGeom>
                <a:avLst/>
                <a:gdLst>
                  <a:gd name="connsiteX0" fmla="*/ 5429 w 73060"/>
                  <a:gd name="connsiteY0" fmla="*/ 70485 h 90877"/>
                  <a:gd name="connsiteX1" fmla="*/ 0 w 73060"/>
                  <a:gd name="connsiteY1" fmla="*/ 0 h 90877"/>
                  <a:gd name="connsiteX2" fmla="*/ 73057 w 73060"/>
                  <a:gd name="connsiteY2" fmla="*/ 28575 h 90877"/>
                  <a:gd name="connsiteX3" fmla="*/ 41529 w 73060"/>
                  <a:gd name="connsiteY3" fmla="*/ 90868 h 9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060" h="90877">
                    <a:moveTo>
                      <a:pt x="5429" y="70485"/>
                    </a:moveTo>
                    <a:lnTo>
                      <a:pt x="0" y="0"/>
                    </a:lnTo>
                    <a:lnTo>
                      <a:pt x="73057" y="28575"/>
                    </a:lnTo>
                    <a:cubicBezTo>
                      <a:pt x="73057" y="28575"/>
                      <a:pt x="74104" y="91726"/>
                      <a:pt x="41529" y="90868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7" name="任意多边形: 形状 966">
                <a:extLst>
                  <a:ext uri="{FF2B5EF4-FFF2-40B4-BE49-F238E27FC236}">
                    <a16:creationId xmlns:a16="http://schemas.microsoft.com/office/drawing/2014/main" id="{D5536B20-871C-5CCB-EBB7-A46AE1FBD765}"/>
                  </a:ext>
                </a:extLst>
              </p:cNvPr>
              <p:cNvSpPr/>
              <p:nvPr/>
            </p:nvSpPr>
            <p:spPr>
              <a:xfrm>
                <a:off x="6073140" y="2573845"/>
                <a:ext cx="97440" cy="68961"/>
              </a:xfrm>
              <a:custGeom>
                <a:avLst/>
                <a:gdLst>
                  <a:gd name="connsiteX0" fmla="*/ 28384 w 97440"/>
                  <a:gd name="connsiteY0" fmla="*/ 0 h 68961"/>
                  <a:gd name="connsiteX1" fmla="*/ 97441 w 97440"/>
                  <a:gd name="connsiteY1" fmla="*/ 4381 h 68961"/>
                  <a:gd name="connsiteX2" fmla="*/ 73057 w 97440"/>
                  <a:gd name="connsiteY2" fmla="*/ 68961 h 68961"/>
                  <a:gd name="connsiteX3" fmla="*/ 0 w 97440"/>
                  <a:gd name="connsiteY3" fmla="*/ 40672 h 68961"/>
                  <a:gd name="connsiteX4" fmla="*/ 28384 w 97440"/>
                  <a:gd name="connsiteY4" fmla="*/ 0 h 68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440" h="68961">
                    <a:moveTo>
                      <a:pt x="28384" y="0"/>
                    </a:moveTo>
                    <a:lnTo>
                      <a:pt x="97441" y="4381"/>
                    </a:lnTo>
                    <a:lnTo>
                      <a:pt x="73057" y="68961"/>
                    </a:lnTo>
                    <a:lnTo>
                      <a:pt x="0" y="40672"/>
                    </a:lnTo>
                    <a:lnTo>
                      <a:pt x="28384" y="0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8" name="任意多边形: 形状 967">
                <a:extLst>
                  <a:ext uri="{FF2B5EF4-FFF2-40B4-BE49-F238E27FC236}">
                    <a16:creationId xmlns:a16="http://schemas.microsoft.com/office/drawing/2014/main" id="{AC1F46C7-8750-F50A-C52A-15E591A119DA}"/>
                  </a:ext>
                </a:extLst>
              </p:cNvPr>
              <p:cNvSpPr/>
              <p:nvPr/>
            </p:nvSpPr>
            <p:spPr>
              <a:xfrm>
                <a:off x="6076092" y="2677858"/>
                <a:ext cx="60959" cy="32575"/>
              </a:xfrm>
              <a:custGeom>
                <a:avLst/>
                <a:gdLst>
                  <a:gd name="connsiteX0" fmla="*/ 0 w 60959"/>
                  <a:gd name="connsiteY0" fmla="*/ 19526 h 32575"/>
                  <a:gd name="connsiteX1" fmla="*/ 1905 w 60959"/>
                  <a:gd name="connsiteY1" fmla="*/ 0 h 32575"/>
                  <a:gd name="connsiteX2" fmla="*/ 60960 w 60959"/>
                  <a:gd name="connsiteY2" fmla="*/ 12097 h 32575"/>
                  <a:gd name="connsiteX3" fmla="*/ 56293 w 60959"/>
                  <a:gd name="connsiteY3" fmla="*/ 32575 h 32575"/>
                  <a:gd name="connsiteX4" fmla="*/ 0 w 60959"/>
                  <a:gd name="connsiteY4" fmla="*/ 19526 h 3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59" h="32575">
                    <a:moveTo>
                      <a:pt x="0" y="19526"/>
                    </a:moveTo>
                    <a:lnTo>
                      <a:pt x="1905" y="0"/>
                    </a:lnTo>
                    <a:lnTo>
                      <a:pt x="60960" y="12097"/>
                    </a:lnTo>
                    <a:lnTo>
                      <a:pt x="56293" y="32575"/>
                    </a:lnTo>
                    <a:lnTo>
                      <a:pt x="0" y="1952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9" name="任意多边形: 形状 968">
                <a:extLst>
                  <a:ext uri="{FF2B5EF4-FFF2-40B4-BE49-F238E27FC236}">
                    <a16:creationId xmlns:a16="http://schemas.microsoft.com/office/drawing/2014/main" id="{DAE67380-3E23-D11C-C387-56D21A8CF99A}"/>
                  </a:ext>
                </a:extLst>
              </p:cNvPr>
              <p:cNvSpPr/>
              <p:nvPr/>
            </p:nvSpPr>
            <p:spPr>
              <a:xfrm>
                <a:off x="6076092" y="2677858"/>
                <a:ext cx="60959" cy="32575"/>
              </a:xfrm>
              <a:custGeom>
                <a:avLst/>
                <a:gdLst>
                  <a:gd name="connsiteX0" fmla="*/ 0 w 60959"/>
                  <a:gd name="connsiteY0" fmla="*/ 19526 h 32575"/>
                  <a:gd name="connsiteX1" fmla="*/ 1905 w 60959"/>
                  <a:gd name="connsiteY1" fmla="*/ 0 h 32575"/>
                  <a:gd name="connsiteX2" fmla="*/ 60960 w 60959"/>
                  <a:gd name="connsiteY2" fmla="*/ 12097 h 32575"/>
                  <a:gd name="connsiteX3" fmla="*/ 56293 w 60959"/>
                  <a:gd name="connsiteY3" fmla="*/ 32575 h 32575"/>
                  <a:gd name="connsiteX4" fmla="*/ 0 w 60959"/>
                  <a:gd name="connsiteY4" fmla="*/ 19526 h 3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59" h="32575">
                    <a:moveTo>
                      <a:pt x="0" y="19526"/>
                    </a:moveTo>
                    <a:lnTo>
                      <a:pt x="1905" y="0"/>
                    </a:lnTo>
                    <a:lnTo>
                      <a:pt x="60960" y="12097"/>
                    </a:lnTo>
                    <a:lnTo>
                      <a:pt x="56293" y="32575"/>
                    </a:lnTo>
                    <a:lnTo>
                      <a:pt x="0" y="19526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0" name="任意多边形: 形状 969">
                <a:extLst>
                  <a:ext uri="{FF2B5EF4-FFF2-40B4-BE49-F238E27FC236}">
                    <a16:creationId xmlns:a16="http://schemas.microsoft.com/office/drawing/2014/main" id="{3CC209DD-A50C-5668-54A8-64AAC4A0459F}"/>
                  </a:ext>
                </a:extLst>
              </p:cNvPr>
              <p:cNvSpPr/>
              <p:nvPr/>
            </p:nvSpPr>
            <p:spPr>
              <a:xfrm>
                <a:off x="6195345" y="2592704"/>
                <a:ext cx="171926" cy="52101"/>
              </a:xfrm>
              <a:custGeom>
                <a:avLst/>
                <a:gdLst>
                  <a:gd name="connsiteX0" fmla="*/ 162401 w 171926"/>
                  <a:gd name="connsiteY0" fmla="*/ 0 h 52101"/>
                  <a:gd name="connsiteX1" fmla="*/ 9525 w 171926"/>
                  <a:gd name="connsiteY1" fmla="*/ 0 h 52101"/>
                  <a:gd name="connsiteX2" fmla="*/ 0 w 171926"/>
                  <a:gd name="connsiteY2" fmla="*/ 26099 h 52101"/>
                  <a:gd name="connsiteX3" fmla="*/ 9525 w 171926"/>
                  <a:gd name="connsiteY3" fmla="*/ 52102 h 52101"/>
                  <a:gd name="connsiteX4" fmla="*/ 162401 w 171926"/>
                  <a:gd name="connsiteY4" fmla="*/ 52102 h 52101"/>
                  <a:gd name="connsiteX5" fmla="*/ 171926 w 171926"/>
                  <a:gd name="connsiteY5" fmla="*/ 26099 h 52101"/>
                  <a:gd name="connsiteX6" fmla="*/ 162401 w 171926"/>
                  <a:gd name="connsiteY6" fmla="*/ 0 h 5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926" h="52101">
                    <a:moveTo>
                      <a:pt x="162401" y="0"/>
                    </a:moveTo>
                    <a:lnTo>
                      <a:pt x="9525" y="0"/>
                    </a:lnTo>
                    <a:cubicBezTo>
                      <a:pt x="4096" y="0"/>
                      <a:pt x="0" y="11716"/>
                      <a:pt x="0" y="26099"/>
                    </a:cubicBezTo>
                    <a:cubicBezTo>
                      <a:pt x="0" y="40481"/>
                      <a:pt x="4382" y="52102"/>
                      <a:pt x="9525" y="52102"/>
                    </a:cubicBezTo>
                    <a:lnTo>
                      <a:pt x="162401" y="52102"/>
                    </a:lnTo>
                    <a:cubicBezTo>
                      <a:pt x="167735" y="52102"/>
                      <a:pt x="171926" y="40481"/>
                      <a:pt x="171926" y="26099"/>
                    </a:cubicBezTo>
                    <a:cubicBezTo>
                      <a:pt x="171926" y="11716"/>
                      <a:pt x="167354" y="0"/>
                      <a:pt x="16240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1" name="任意多边形: 形状 970">
                <a:extLst>
                  <a:ext uri="{FF2B5EF4-FFF2-40B4-BE49-F238E27FC236}">
                    <a16:creationId xmlns:a16="http://schemas.microsoft.com/office/drawing/2014/main" id="{F6DAF21A-CDA2-6B23-0BF5-2D6BF5C4D633}"/>
                  </a:ext>
                </a:extLst>
              </p:cNvPr>
              <p:cNvSpPr/>
              <p:nvPr/>
            </p:nvSpPr>
            <p:spPr>
              <a:xfrm>
                <a:off x="6007417" y="2585561"/>
                <a:ext cx="207263" cy="66389"/>
              </a:xfrm>
              <a:custGeom>
                <a:avLst/>
                <a:gdLst>
                  <a:gd name="connsiteX0" fmla="*/ 195167 w 207263"/>
                  <a:gd name="connsiteY0" fmla="*/ 0 h 66389"/>
                  <a:gd name="connsiteX1" fmla="*/ 12383 w 207263"/>
                  <a:gd name="connsiteY1" fmla="*/ 0 h 66389"/>
                  <a:gd name="connsiteX2" fmla="*/ 0 w 207263"/>
                  <a:gd name="connsiteY2" fmla="*/ 33242 h 66389"/>
                  <a:gd name="connsiteX3" fmla="*/ 12383 w 207263"/>
                  <a:gd name="connsiteY3" fmla="*/ 66389 h 66389"/>
                  <a:gd name="connsiteX4" fmla="*/ 194786 w 207263"/>
                  <a:gd name="connsiteY4" fmla="*/ 66389 h 66389"/>
                  <a:gd name="connsiteX5" fmla="*/ 207264 w 207263"/>
                  <a:gd name="connsiteY5" fmla="*/ 33242 h 66389"/>
                  <a:gd name="connsiteX6" fmla="*/ 195167 w 207263"/>
                  <a:gd name="connsiteY6" fmla="*/ 0 h 6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263" h="66389">
                    <a:moveTo>
                      <a:pt x="195167" y="0"/>
                    </a:moveTo>
                    <a:lnTo>
                      <a:pt x="12383" y="0"/>
                    </a:lnTo>
                    <a:cubicBezTo>
                      <a:pt x="5525" y="0"/>
                      <a:pt x="0" y="14859"/>
                      <a:pt x="0" y="33242"/>
                    </a:cubicBezTo>
                    <a:cubicBezTo>
                      <a:pt x="0" y="51625"/>
                      <a:pt x="5525" y="66389"/>
                      <a:pt x="12383" y="66389"/>
                    </a:cubicBezTo>
                    <a:lnTo>
                      <a:pt x="194786" y="66389"/>
                    </a:lnTo>
                    <a:cubicBezTo>
                      <a:pt x="201644" y="66389"/>
                      <a:pt x="207264" y="51530"/>
                      <a:pt x="207264" y="33242"/>
                    </a:cubicBezTo>
                    <a:cubicBezTo>
                      <a:pt x="207264" y="14954"/>
                      <a:pt x="202025" y="0"/>
                      <a:pt x="19516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2" name="任意多边形: 形状 971">
                <a:extLst>
                  <a:ext uri="{FF2B5EF4-FFF2-40B4-BE49-F238E27FC236}">
                    <a16:creationId xmlns:a16="http://schemas.microsoft.com/office/drawing/2014/main" id="{11DC81A8-F5BC-4233-DA43-9179BE618A0E}"/>
                  </a:ext>
                </a:extLst>
              </p:cNvPr>
              <p:cNvSpPr/>
              <p:nvPr/>
            </p:nvSpPr>
            <p:spPr>
              <a:xfrm>
                <a:off x="5817298" y="2578893"/>
                <a:ext cx="220408" cy="79724"/>
              </a:xfrm>
              <a:custGeom>
                <a:avLst/>
                <a:gdLst>
                  <a:gd name="connsiteX0" fmla="*/ 205454 w 220408"/>
                  <a:gd name="connsiteY0" fmla="*/ 0 h 79724"/>
                  <a:gd name="connsiteX1" fmla="*/ 14954 w 220408"/>
                  <a:gd name="connsiteY1" fmla="*/ 0 h 79724"/>
                  <a:gd name="connsiteX2" fmla="*/ 0 w 220408"/>
                  <a:gd name="connsiteY2" fmla="*/ 39910 h 79724"/>
                  <a:gd name="connsiteX3" fmla="*/ 14954 w 220408"/>
                  <a:gd name="connsiteY3" fmla="*/ 79724 h 79724"/>
                  <a:gd name="connsiteX4" fmla="*/ 205454 w 220408"/>
                  <a:gd name="connsiteY4" fmla="*/ 79724 h 79724"/>
                  <a:gd name="connsiteX5" fmla="*/ 220409 w 220408"/>
                  <a:gd name="connsiteY5" fmla="*/ 39910 h 79724"/>
                  <a:gd name="connsiteX6" fmla="*/ 205454 w 220408"/>
                  <a:gd name="connsiteY6" fmla="*/ 0 h 79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0408" h="79724">
                    <a:moveTo>
                      <a:pt x="205454" y="0"/>
                    </a:moveTo>
                    <a:lnTo>
                      <a:pt x="14954" y="0"/>
                    </a:lnTo>
                    <a:cubicBezTo>
                      <a:pt x="6667" y="0"/>
                      <a:pt x="0" y="17812"/>
                      <a:pt x="0" y="39910"/>
                    </a:cubicBezTo>
                    <a:cubicBezTo>
                      <a:pt x="0" y="62008"/>
                      <a:pt x="6667" y="79724"/>
                      <a:pt x="14954" y="79724"/>
                    </a:cubicBezTo>
                    <a:lnTo>
                      <a:pt x="205454" y="79724"/>
                    </a:lnTo>
                    <a:cubicBezTo>
                      <a:pt x="213646" y="79724"/>
                      <a:pt x="220409" y="61913"/>
                      <a:pt x="220409" y="39910"/>
                    </a:cubicBezTo>
                    <a:cubicBezTo>
                      <a:pt x="220409" y="17907"/>
                      <a:pt x="213646" y="0"/>
                      <a:pt x="205454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3" name="任意多边形: 形状 972">
                <a:extLst>
                  <a:ext uri="{FF2B5EF4-FFF2-40B4-BE49-F238E27FC236}">
                    <a16:creationId xmlns:a16="http://schemas.microsoft.com/office/drawing/2014/main" id="{1ABDBBF2-541B-BEF0-5683-F673BC4F0BDF}"/>
                  </a:ext>
                </a:extLst>
              </p:cNvPr>
              <p:cNvSpPr/>
              <p:nvPr/>
            </p:nvSpPr>
            <p:spPr>
              <a:xfrm>
                <a:off x="5817203" y="2578893"/>
                <a:ext cx="29908" cy="79724"/>
              </a:xfrm>
              <a:custGeom>
                <a:avLst/>
                <a:gdLst>
                  <a:gd name="connsiteX0" fmla="*/ 29908 w 29908"/>
                  <a:gd name="connsiteY0" fmla="*/ 39910 h 79724"/>
                  <a:gd name="connsiteX1" fmla="*/ 14954 w 29908"/>
                  <a:gd name="connsiteY1" fmla="*/ 79724 h 79724"/>
                  <a:gd name="connsiteX2" fmla="*/ 0 w 29908"/>
                  <a:gd name="connsiteY2" fmla="*/ 39910 h 79724"/>
                  <a:gd name="connsiteX3" fmla="*/ 14954 w 29908"/>
                  <a:gd name="connsiteY3" fmla="*/ 0 h 79724"/>
                  <a:gd name="connsiteX4" fmla="*/ 29908 w 29908"/>
                  <a:gd name="connsiteY4" fmla="*/ 39910 h 79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08" h="79724">
                    <a:moveTo>
                      <a:pt x="29908" y="39910"/>
                    </a:moveTo>
                    <a:cubicBezTo>
                      <a:pt x="29908" y="61913"/>
                      <a:pt x="23241" y="79724"/>
                      <a:pt x="14954" y="79724"/>
                    </a:cubicBezTo>
                    <a:cubicBezTo>
                      <a:pt x="6667" y="79724"/>
                      <a:pt x="0" y="61913"/>
                      <a:pt x="0" y="39910"/>
                    </a:cubicBezTo>
                    <a:cubicBezTo>
                      <a:pt x="0" y="17907"/>
                      <a:pt x="6667" y="0"/>
                      <a:pt x="14954" y="0"/>
                    </a:cubicBezTo>
                    <a:cubicBezTo>
                      <a:pt x="23241" y="0"/>
                      <a:pt x="29908" y="17812"/>
                      <a:pt x="29908" y="3991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4" name="任意多边形: 形状 973">
                <a:extLst>
                  <a:ext uri="{FF2B5EF4-FFF2-40B4-BE49-F238E27FC236}">
                    <a16:creationId xmlns:a16="http://schemas.microsoft.com/office/drawing/2014/main" id="{EA1937FE-1E4B-D616-5480-1541AB529762}"/>
                  </a:ext>
                </a:extLst>
              </p:cNvPr>
              <p:cNvSpPr/>
              <p:nvPr/>
            </p:nvSpPr>
            <p:spPr>
              <a:xfrm>
                <a:off x="5821679" y="2583370"/>
                <a:ext cx="20859" cy="70770"/>
              </a:xfrm>
              <a:custGeom>
                <a:avLst/>
                <a:gdLst>
                  <a:gd name="connsiteX0" fmla="*/ 10478 w 20859"/>
                  <a:gd name="connsiteY0" fmla="*/ 70771 h 70770"/>
                  <a:gd name="connsiteX1" fmla="*/ 0 w 20859"/>
                  <a:gd name="connsiteY1" fmla="*/ 35433 h 70770"/>
                  <a:gd name="connsiteX2" fmla="*/ 10478 w 20859"/>
                  <a:gd name="connsiteY2" fmla="*/ 0 h 70770"/>
                  <a:gd name="connsiteX3" fmla="*/ 20860 w 20859"/>
                  <a:gd name="connsiteY3" fmla="*/ 35433 h 70770"/>
                  <a:gd name="connsiteX4" fmla="*/ 10478 w 20859"/>
                  <a:gd name="connsiteY4" fmla="*/ 70771 h 7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9" h="70770">
                    <a:moveTo>
                      <a:pt x="10478" y="70771"/>
                    </a:moveTo>
                    <a:cubicBezTo>
                      <a:pt x="6763" y="70771"/>
                      <a:pt x="0" y="57341"/>
                      <a:pt x="0" y="35433"/>
                    </a:cubicBezTo>
                    <a:cubicBezTo>
                      <a:pt x="0" y="13525"/>
                      <a:pt x="6763" y="0"/>
                      <a:pt x="10478" y="0"/>
                    </a:cubicBezTo>
                    <a:cubicBezTo>
                      <a:pt x="14192" y="0"/>
                      <a:pt x="20860" y="13430"/>
                      <a:pt x="20860" y="35433"/>
                    </a:cubicBezTo>
                    <a:cubicBezTo>
                      <a:pt x="20860" y="57436"/>
                      <a:pt x="14192" y="70771"/>
                      <a:pt x="10478" y="707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5" name="任意多边形: 形状 974">
                <a:extLst>
                  <a:ext uri="{FF2B5EF4-FFF2-40B4-BE49-F238E27FC236}">
                    <a16:creationId xmlns:a16="http://schemas.microsoft.com/office/drawing/2014/main" id="{C7B1B161-E053-CEF5-08F5-63874600D4F5}"/>
                  </a:ext>
                </a:extLst>
              </p:cNvPr>
              <p:cNvSpPr/>
              <p:nvPr/>
            </p:nvSpPr>
            <p:spPr>
              <a:xfrm>
                <a:off x="6824684" y="4860321"/>
                <a:ext cx="232821" cy="78867"/>
              </a:xfrm>
              <a:custGeom>
                <a:avLst/>
                <a:gdLst>
                  <a:gd name="connsiteX0" fmla="*/ 127804 w 232821"/>
                  <a:gd name="connsiteY0" fmla="*/ 0 h 78867"/>
                  <a:gd name="connsiteX1" fmla="*/ 212291 w 232821"/>
                  <a:gd name="connsiteY1" fmla="*/ 0 h 78867"/>
                  <a:gd name="connsiteX2" fmla="*/ 218291 w 232821"/>
                  <a:gd name="connsiteY2" fmla="*/ 4763 h 78867"/>
                  <a:gd name="connsiteX3" fmla="*/ 232579 w 232821"/>
                  <a:gd name="connsiteY3" fmla="*/ 66389 h 78867"/>
                  <a:gd name="connsiteX4" fmla="*/ 224911 w 232821"/>
                  <a:gd name="connsiteY4" fmla="*/ 78439 h 78867"/>
                  <a:gd name="connsiteX5" fmla="*/ 222578 w 232821"/>
                  <a:gd name="connsiteY5" fmla="*/ 78677 h 78867"/>
                  <a:gd name="connsiteX6" fmla="*/ 141234 w 232821"/>
                  <a:gd name="connsiteY6" fmla="*/ 76677 h 78867"/>
                  <a:gd name="connsiteX7" fmla="*/ 27506 w 232821"/>
                  <a:gd name="connsiteY7" fmla="*/ 78867 h 78867"/>
                  <a:gd name="connsiteX8" fmla="*/ 6265 w 232821"/>
                  <a:gd name="connsiteY8" fmla="*/ 47435 h 78867"/>
                  <a:gd name="connsiteX9" fmla="*/ 116564 w 232821"/>
                  <a:gd name="connsiteY9" fmla="*/ 4287 h 78867"/>
                  <a:gd name="connsiteX10" fmla="*/ 127804 w 232821"/>
                  <a:gd name="connsiteY10" fmla="*/ 0 h 7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2821" h="78867">
                    <a:moveTo>
                      <a:pt x="127804" y="0"/>
                    </a:moveTo>
                    <a:lnTo>
                      <a:pt x="212291" y="0"/>
                    </a:lnTo>
                    <a:cubicBezTo>
                      <a:pt x="215148" y="10"/>
                      <a:pt x="217634" y="1981"/>
                      <a:pt x="218291" y="4763"/>
                    </a:cubicBezTo>
                    <a:lnTo>
                      <a:pt x="232579" y="66389"/>
                    </a:lnTo>
                    <a:cubicBezTo>
                      <a:pt x="233788" y="71828"/>
                      <a:pt x="230360" y="77229"/>
                      <a:pt x="224911" y="78439"/>
                    </a:cubicBezTo>
                    <a:cubicBezTo>
                      <a:pt x="224149" y="78610"/>
                      <a:pt x="223359" y="78686"/>
                      <a:pt x="222578" y="78677"/>
                    </a:cubicBezTo>
                    <a:cubicBezTo>
                      <a:pt x="195336" y="78677"/>
                      <a:pt x="175524" y="76677"/>
                      <a:pt x="141234" y="76677"/>
                    </a:cubicBezTo>
                    <a:cubicBezTo>
                      <a:pt x="120184" y="76677"/>
                      <a:pt x="56652" y="78867"/>
                      <a:pt x="27506" y="78867"/>
                    </a:cubicBezTo>
                    <a:cubicBezTo>
                      <a:pt x="-1641" y="78867"/>
                      <a:pt x="-5641" y="50292"/>
                      <a:pt x="6265" y="47435"/>
                    </a:cubicBezTo>
                    <a:cubicBezTo>
                      <a:pt x="59510" y="35814"/>
                      <a:pt x="99610" y="19717"/>
                      <a:pt x="116564" y="4287"/>
                    </a:cubicBezTo>
                    <a:cubicBezTo>
                      <a:pt x="119650" y="1505"/>
                      <a:pt x="123651" y="-19"/>
                      <a:pt x="12780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6" name="任意多边形: 形状 975">
                <a:extLst>
                  <a:ext uri="{FF2B5EF4-FFF2-40B4-BE49-F238E27FC236}">
                    <a16:creationId xmlns:a16="http://schemas.microsoft.com/office/drawing/2014/main" id="{6F96CC1F-1889-1382-DD44-720C63CAABA6}"/>
                  </a:ext>
                </a:extLst>
              </p:cNvPr>
              <p:cNvSpPr/>
              <p:nvPr/>
            </p:nvSpPr>
            <p:spPr>
              <a:xfrm>
                <a:off x="6065900" y="2686050"/>
                <a:ext cx="327851" cy="298383"/>
              </a:xfrm>
              <a:custGeom>
                <a:avLst/>
                <a:gdLst>
                  <a:gd name="connsiteX0" fmla="*/ 264891 w 327851"/>
                  <a:gd name="connsiteY0" fmla="*/ 175450 h 298383"/>
                  <a:gd name="connsiteX1" fmla="*/ 187548 w 327851"/>
                  <a:gd name="connsiteY1" fmla="*/ 190595 h 298383"/>
                  <a:gd name="connsiteX2" fmla="*/ 128588 w 327851"/>
                  <a:gd name="connsiteY2" fmla="*/ 198215 h 298383"/>
                  <a:gd name="connsiteX3" fmla="*/ 101061 w 327851"/>
                  <a:gd name="connsiteY3" fmla="*/ 200216 h 298383"/>
                  <a:gd name="connsiteX4" fmla="*/ 96013 w 327851"/>
                  <a:gd name="connsiteY4" fmla="*/ 200216 h 298383"/>
                  <a:gd name="connsiteX5" fmla="*/ 89917 w 327851"/>
                  <a:gd name="connsiteY5" fmla="*/ 179642 h 298383"/>
                  <a:gd name="connsiteX6" fmla="*/ 78487 w 327851"/>
                  <a:gd name="connsiteY6" fmla="*/ 121920 h 298383"/>
                  <a:gd name="connsiteX7" fmla="*/ 70200 w 327851"/>
                  <a:gd name="connsiteY7" fmla="*/ 14573 h 298383"/>
                  <a:gd name="connsiteX8" fmla="*/ 8859 w 327851"/>
                  <a:gd name="connsiteY8" fmla="*/ 0 h 298383"/>
                  <a:gd name="connsiteX9" fmla="*/ 1 w 327851"/>
                  <a:gd name="connsiteY9" fmla="*/ 128588 h 298383"/>
                  <a:gd name="connsiteX10" fmla="*/ 3620 w 327851"/>
                  <a:gd name="connsiteY10" fmla="*/ 195263 h 298383"/>
                  <a:gd name="connsiteX11" fmla="*/ 10383 w 327851"/>
                  <a:gd name="connsiteY11" fmla="*/ 231838 h 298383"/>
                  <a:gd name="connsiteX12" fmla="*/ 18194 w 327851"/>
                  <a:gd name="connsiteY12" fmla="*/ 253746 h 298383"/>
                  <a:gd name="connsiteX13" fmla="*/ 26290 w 327851"/>
                  <a:gd name="connsiteY13" fmla="*/ 267557 h 298383"/>
                  <a:gd name="connsiteX14" fmla="*/ 44292 w 327851"/>
                  <a:gd name="connsiteY14" fmla="*/ 284797 h 298383"/>
                  <a:gd name="connsiteX15" fmla="*/ 52007 w 327851"/>
                  <a:gd name="connsiteY15" fmla="*/ 288988 h 298383"/>
                  <a:gd name="connsiteX16" fmla="*/ 61532 w 327851"/>
                  <a:gd name="connsiteY16" fmla="*/ 292227 h 298383"/>
                  <a:gd name="connsiteX17" fmla="*/ 68105 w 327851"/>
                  <a:gd name="connsiteY17" fmla="*/ 293846 h 298383"/>
                  <a:gd name="connsiteX18" fmla="*/ 79820 w 327851"/>
                  <a:gd name="connsiteY18" fmla="*/ 295942 h 298383"/>
                  <a:gd name="connsiteX19" fmla="*/ 99632 w 327851"/>
                  <a:gd name="connsiteY19" fmla="*/ 297847 h 298383"/>
                  <a:gd name="connsiteX20" fmla="*/ 134780 w 327851"/>
                  <a:gd name="connsiteY20" fmla="*/ 297847 h 298383"/>
                  <a:gd name="connsiteX21" fmla="*/ 200597 w 327851"/>
                  <a:gd name="connsiteY21" fmla="*/ 293561 h 298383"/>
                  <a:gd name="connsiteX22" fmla="*/ 327852 w 327851"/>
                  <a:gd name="connsiteY22" fmla="*/ 274511 h 298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7851" h="298383">
                    <a:moveTo>
                      <a:pt x="264891" y="175450"/>
                    </a:moveTo>
                    <a:cubicBezTo>
                      <a:pt x="264891" y="175450"/>
                      <a:pt x="227363" y="184975"/>
                      <a:pt x="187548" y="190595"/>
                    </a:cubicBezTo>
                    <a:cubicBezTo>
                      <a:pt x="167546" y="193453"/>
                      <a:pt x="147734" y="196215"/>
                      <a:pt x="128588" y="198215"/>
                    </a:cubicBezTo>
                    <a:cubicBezTo>
                      <a:pt x="119063" y="199168"/>
                      <a:pt x="109538" y="199739"/>
                      <a:pt x="101061" y="200216"/>
                    </a:cubicBezTo>
                    <a:lnTo>
                      <a:pt x="96013" y="200216"/>
                    </a:lnTo>
                    <a:cubicBezTo>
                      <a:pt x="93641" y="193462"/>
                      <a:pt x="91603" y="186595"/>
                      <a:pt x="89917" y="179642"/>
                    </a:cubicBezTo>
                    <a:cubicBezTo>
                      <a:pt x="85440" y="161544"/>
                      <a:pt x="81725" y="141542"/>
                      <a:pt x="78487" y="121920"/>
                    </a:cubicBezTo>
                    <a:cubicBezTo>
                      <a:pt x="72105" y="82201"/>
                      <a:pt x="70200" y="14573"/>
                      <a:pt x="70200" y="14573"/>
                    </a:cubicBezTo>
                    <a:lnTo>
                      <a:pt x="8859" y="0"/>
                    </a:lnTo>
                    <a:cubicBezTo>
                      <a:pt x="2992" y="42615"/>
                      <a:pt x="30" y="85573"/>
                      <a:pt x="1" y="128588"/>
                    </a:cubicBezTo>
                    <a:cubicBezTo>
                      <a:pt x="-37" y="150867"/>
                      <a:pt x="1172" y="173126"/>
                      <a:pt x="3620" y="195263"/>
                    </a:cubicBezTo>
                    <a:cubicBezTo>
                      <a:pt x="5002" y="207597"/>
                      <a:pt x="7259" y="219827"/>
                      <a:pt x="10383" y="231838"/>
                    </a:cubicBezTo>
                    <a:cubicBezTo>
                      <a:pt x="12288" y="239373"/>
                      <a:pt x="14908" y="246707"/>
                      <a:pt x="18194" y="253746"/>
                    </a:cubicBezTo>
                    <a:cubicBezTo>
                      <a:pt x="20480" y="258585"/>
                      <a:pt x="23185" y="263204"/>
                      <a:pt x="26290" y="267557"/>
                    </a:cubicBezTo>
                    <a:cubicBezTo>
                      <a:pt x="31186" y="274358"/>
                      <a:pt x="37282" y="280206"/>
                      <a:pt x="44292" y="284797"/>
                    </a:cubicBezTo>
                    <a:cubicBezTo>
                      <a:pt x="46778" y="286341"/>
                      <a:pt x="49359" y="287741"/>
                      <a:pt x="52007" y="288988"/>
                    </a:cubicBezTo>
                    <a:cubicBezTo>
                      <a:pt x="55122" y="290246"/>
                      <a:pt x="58294" y="291332"/>
                      <a:pt x="61532" y="292227"/>
                    </a:cubicBezTo>
                    <a:lnTo>
                      <a:pt x="68105" y="293846"/>
                    </a:lnTo>
                    <a:cubicBezTo>
                      <a:pt x="72581" y="294894"/>
                      <a:pt x="76010" y="295370"/>
                      <a:pt x="79820" y="295942"/>
                    </a:cubicBezTo>
                    <a:cubicBezTo>
                      <a:pt x="86869" y="296894"/>
                      <a:pt x="93441" y="297466"/>
                      <a:pt x="99632" y="297847"/>
                    </a:cubicBezTo>
                    <a:cubicBezTo>
                      <a:pt x="111920" y="298609"/>
                      <a:pt x="123540" y="298513"/>
                      <a:pt x="134780" y="297847"/>
                    </a:cubicBezTo>
                    <a:cubicBezTo>
                      <a:pt x="157354" y="297847"/>
                      <a:pt x="179071" y="295751"/>
                      <a:pt x="200597" y="293561"/>
                    </a:cubicBezTo>
                    <a:cubicBezTo>
                      <a:pt x="243746" y="289274"/>
                      <a:pt x="285370" y="282892"/>
                      <a:pt x="327852" y="274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7" name="任意多边形: 形状 976">
                <a:extLst>
                  <a:ext uri="{FF2B5EF4-FFF2-40B4-BE49-F238E27FC236}">
                    <a16:creationId xmlns:a16="http://schemas.microsoft.com/office/drawing/2014/main" id="{D1FE6DA6-EA73-59A9-5864-BAE562DBB140}"/>
                  </a:ext>
                </a:extLst>
              </p:cNvPr>
              <p:cNvSpPr/>
              <p:nvPr/>
            </p:nvSpPr>
            <p:spPr>
              <a:xfrm>
                <a:off x="6330573" y="2820924"/>
                <a:ext cx="476467" cy="657605"/>
              </a:xfrm>
              <a:custGeom>
                <a:avLst/>
                <a:gdLst>
                  <a:gd name="connsiteX0" fmla="*/ 397029 w 476467"/>
                  <a:gd name="connsiteY0" fmla="*/ 18002 h 657605"/>
                  <a:gd name="connsiteX1" fmla="*/ 408174 w 476467"/>
                  <a:gd name="connsiteY1" fmla="*/ 235077 h 657605"/>
                  <a:gd name="connsiteX2" fmla="*/ 431224 w 476467"/>
                  <a:gd name="connsiteY2" fmla="*/ 385572 h 657605"/>
                  <a:gd name="connsiteX3" fmla="*/ 476468 w 476467"/>
                  <a:gd name="connsiteY3" fmla="*/ 603123 h 657605"/>
                  <a:gd name="connsiteX4" fmla="*/ 104993 w 476467"/>
                  <a:gd name="connsiteY4" fmla="*/ 657606 h 657605"/>
                  <a:gd name="connsiteX5" fmla="*/ 8695 w 476467"/>
                  <a:gd name="connsiteY5" fmla="*/ 39052 h 657605"/>
                  <a:gd name="connsiteX6" fmla="*/ 96611 w 476467"/>
                  <a:gd name="connsiteY6" fmla="*/ 15050 h 657605"/>
                  <a:gd name="connsiteX7" fmla="*/ 115661 w 476467"/>
                  <a:gd name="connsiteY7" fmla="*/ 11525 h 657605"/>
                  <a:gd name="connsiteX8" fmla="*/ 273681 w 476467"/>
                  <a:gd name="connsiteY8" fmla="*/ 0 h 657605"/>
                  <a:gd name="connsiteX9" fmla="*/ 303304 w 476467"/>
                  <a:gd name="connsiteY9" fmla="*/ 0 h 657605"/>
                  <a:gd name="connsiteX10" fmla="*/ 397029 w 476467"/>
                  <a:gd name="connsiteY10" fmla="*/ 18002 h 657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467" h="657605">
                    <a:moveTo>
                      <a:pt x="397029" y="18002"/>
                    </a:moveTo>
                    <a:cubicBezTo>
                      <a:pt x="395163" y="90535"/>
                      <a:pt x="398887" y="163116"/>
                      <a:pt x="408174" y="235077"/>
                    </a:cubicBezTo>
                    <a:cubicBezTo>
                      <a:pt x="414460" y="288703"/>
                      <a:pt x="422652" y="339852"/>
                      <a:pt x="431224" y="385572"/>
                    </a:cubicBezTo>
                    <a:cubicBezTo>
                      <a:pt x="451227" y="493585"/>
                      <a:pt x="472944" y="574738"/>
                      <a:pt x="476468" y="603123"/>
                    </a:cubicBezTo>
                    <a:lnTo>
                      <a:pt x="104993" y="657606"/>
                    </a:lnTo>
                    <a:cubicBezTo>
                      <a:pt x="-42835" y="262223"/>
                      <a:pt x="8695" y="39052"/>
                      <a:pt x="8695" y="39052"/>
                    </a:cubicBezTo>
                    <a:cubicBezTo>
                      <a:pt x="37470" y="29223"/>
                      <a:pt x="66836" y="21212"/>
                      <a:pt x="96611" y="15050"/>
                    </a:cubicBezTo>
                    <a:cubicBezTo>
                      <a:pt x="102897" y="13716"/>
                      <a:pt x="109279" y="12573"/>
                      <a:pt x="115661" y="11525"/>
                    </a:cubicBezTo>
                    <a:cubicBezTo>
                      <a:pt x="168068" y="4639"/>
                      <a:pt x="220827" y="791"/>
                      <a:pt x="273681" y="0"/>
                    </a:cubicBezTo>
                    <a:cubicBezTo>
                      <a:pt x="283206" y="0"/>
                      <a:pt x="293588" y="0"/>
                      <a:pt x="303304" y="0"/>
                    </a:cubicBezTo>
                    <a:cubicBezTo>
                      <a:pt x="335288" y="1105"/>
                      <a:pt x="366912" y="7182"/>
                      <a:pt x="397029" y="18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8" name="任意多边形: 形状 977">
                <a:extLst>
                  <a:ext uri="{FF2B5EF4-FFF2-40B4-BE49-F238E27FC236}">
                    <a16:creationId xmlns:a16="http://schemas.microsoft.com/office/drawing/2014/main" id="{28F0A2F2-FC59-CD3A-700E-80A5B8CE627C}"/>
                  </a:ext>
                </a:extLst>
              </p:cNvPr>
              <p:cNvSpPr/>
              <p:nvPr/>
            </p:nvSpPr>
            <p:spPr>
              <a:xfrm>
                <a:off x="6330573" y="2820924"/>
                <a:ext cx="476467" cy="657605"/>
              </a:xfrm>
              <a:custGeom>
                <a:avLst/>
                <a:gdLst>
                  <a:gd name="connsiteX0" fmla="*/ 397029 w 476467"/>
                  <a:gd name="connsiteY0" fmla="*/ 18002 h 657605"/>
                  <a:gd name="connsiteX1" fmla="*/ 408174 w 476467"/>
                  <a:gd name="connsiteY1" fmla="*/ 235077 h 657605"/>
                  <a:gd name="connsiteX2" fmla="*/ 431224 w 476467"/>
                  <a:gd name="connsiteY2" fmla="*/ 385572 h 657605"/>
                  <a:gd name="connsiteX3" fmla="*/ 476468 w 476467"/>
                  <a:gd name="connsiteY3" fmla="*/ 603123 h 657605"/>
                  <a:gd name="connsiteX4" fmla="*/ 104993 w 476467"/>
                  <a:gd name="connsiteY4" fmla="*/ 657606 h 657605"/>
                  <a:gd name="connsiteX5" fmla="*/ 8695 w 476467"/>
                  <a:gd name="connsiteY5" fmla="*/ 39052 h 657605"/>
                  <a:gd name="connsiteX6" fmla="*/ 96611 w 476467"/>
                  <a:gd name="connsiteY6" fmla="*/ 15050 h 657605"/>
                  <a:gd name="connsiteX7" fmla="*/ 115661 w 476467"/>
                  <a:gd name="connsiteY7" fmla="*/ 11525 h 657605"/>
                  <a:gd name="connsiteX8" fmla="*/ 273681 w 476467"/>
                  <a:gd name="connsiteY8" fmla="*/ 0 h 657605"/>
                  <a:gd name="connsiteX9" fmla="*/ 303304 w 476467"/>
                  <a:gd name="connsiteY9" fmla="*/ 0 h 657605"/>
                  <a:gd name="connsiteX10" fmla="*/ 397029 w 476467"/>
                  <a:gd name="connsiteY10" fmla="*/ 18002 h 657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467" h="657605">
                    <a:moveTo>
                      <a:pt x="397029" y="18002"/>
                    </a:moveTo>
                    <a:cubicBezTo>
                      <a:pt x="395163" y="90535"/>
                      <a:pt x="398887" y="163116"/>
                      <a:pt x="408174" y="235077"/>
                    </a:cubicBezTo>
                    <a:cubicBezTo>
                      <a:pt x="414460" y="288703"/>
                      <a:pt x="422652" y="339852"/>
                      <a:pt x="431224" y="385572"/>
                    </a:cubicBezTo>
                    <a:cubicBezTo>
                      <a:pt x="451227" y="493585"/>
                      <a:pt x="472944" y="574738"/>
                      <a:pt x="476468" y="603123"/>
                    </a:cubicBezTo>
                    <a:lnTo>
                      <a:pt x="104993" y="657606"/>
                    </a:lnTo>
                    <a:cubicBezTo>
                      <a:pt x="-42835" y="262223"/>
                      <a:pt x="8695" y="39052"/>
                      <a:pt x="8695" y="39052"/>
                    </a:cubicBezTo>
                    <a:cubicBezTo>
                      <a:pt x="37470" y="29223"/>
                      <a:pt x="66836" y="21212"/>
                      <a:pt x="96611" y="15050"/>
                    </a:cubicBezTo>
                    <a:cubicBezTo>
                      <a:pt x="102897" y="13716"/>
                      <a:pt x="109279" y="12573"/>
                      <a:pt x="115661" y="11525"/>
                    </a:cubicBezTo>
                    <a:cubicBezTo>
                      <a:pt x="168068" y="4639"/>
                      <a:pt x="220827" y="791"/>
                      <a:pt x="273681" y="0"/>
                    </a:cubicBezTo>
                    <a:cubicBezTo>
                      <a:pt x="283206" y="0"/>
                      <a:pt x="293588" y="0"/>
                      <a:pt x="303304" y="0"/>
                    </a:cubicBezTo>
                    <a:cubicBezTo>
                      <a:pt x="335288" y="1105"/>
                      <a:pt x="366912" y="7182"/>
                      <a:pt x="397029" y="18002"/>
                    </a:cubicBezTo>
                    <a:close/>
                  </a:path>
                </a:pathLst>
              </a:custGeom>
              <a:solidFill>
                <a:schemeClr val="accent5">
                  <a:alpha val="7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9" name="任意多边形: 形状 978">
                <a:extLst>
                  <a:ext uri="{FF2B5EF4-FFF2-40B4-BE49-F238E27FC236}">
                    <a16:creationId xmlns:a16="http://schemas.microsoft.com/office/drawing/2014/main" id="{F3309582-2F02-7203-3FEA-967CED2AC11F}"/>
                  </a:ext>
                </a:extLst>
              </p:cNvPr>
              <p:cNvSpPr/>
              <p:nvPr/>
            </p:nvSpPr>
            <p:spPr>
              <a:xfrm>
                <a:off x="6460331" y="2920365"/>
                <a:ext cx="48291" cy="240125"/>
              </a:xfrm>
              <a:custGeom>
                <a:avLst/>
                <a:gdLst>
                  <a:gd name="connsiteX0" fmla="*/ 19050 w 48291"/>
                  <a:gd name="connsiteY0" fmla="*/ 1810 h 240125"/>
                  <a:gd name="connsiteX1" fmla="*/ 0 w 48291"/>
                  <a:gd name="connsiteY1" fmla="*/ 177546 h 240125"/>
                  <a:gd name="connsiteX2" fmla="*/ 24384 w 48291"/>
                  <a:gd name="connsiteY2" fmla="*/ 240125 h 240125"/>
                  <a:gd name="connsiteX3" fmla="*/ 48292 w 48291"/>
                  <a:gd name="connsiteY3" fmla="*/ 175260 h 240125"/>
                  <a:gd name="connsiteX4" fmla="*/ 33338 w 48291"/>
                  <a:gd name="connsiteY4" fmla="*/ 0 h 24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91" h="240125">
                    <a:moveTo>
                      <a:pt x="19050" y="1810"/>
                    </a:moveTo>
                    <a:cubicBezTo>
                      <a:pt x="14383" y="30385"/>
                      <a:pt x="0" y="104584"/>
                      <a:pt x="0" y="177546"/>
                    </a:cubicBezTo>
                    <a:cubicBezTo>
                      <a:pt x="6858" y="191643"/>
                      <a:pt x="16097" y="226123"/>
                      <a:pt x="24384" y="240125"/>
                    </a:cubicBezTo>
                    <a:cubicBezTo>
                      <a:pt x="30480" y="224218"/>
                      <a:pt x="41053" y="191357"/>
                      <a:pt x="48292" y="175260"/>
                    </a:cubicBezTo>
                    <a:cubicBezTo>
                      <a:pt x="41910" y="105918"/>
                      <a:pt x="29242" y="36385"/>
                      <a:pt x="3333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0" name="任意多边形: 形状 979">
                <a:extLst>
                  <a:ext uri="{FF2B5EF4-FFF2-40B4-BE49-F238E27FC236}">
                    <a16:creationId xmlns:a16="http://schemas.microsoft.com/office/drawing/2014/main" id="{D75ADD23-3C82-AB11-7CFC-16BF74E5B46E}"/>
                  </a:ext>
                </a:extLst>
              </p:cNvPr>
              <p:cNvSpPr/>
              <p:nvPr/>
            </p:nvSpPr>
            <p:spPr>
              <a:xfrm>
                <a:off x="6465569" y="2897028"/>
                <a:ext cx="43433" cy="47053"/>
              </a:xfrm>
              <a:custGeom>
                <a:avLst/>
                <a:gdLst>
                  <a:gd name="connsiteX0" fmla="*/ 18193 w 43433"/>
                  <a:gd name="connsiteY0" fmla="*/ 47054 h 47053"/>
                  <a:gd name="connsiteX1" fmla="*/ 0 w 43433"/>
                  <a:gd name="connsiteY1" fmla="*/ 14669 h 47053"/>
                  <a:gd name="connsiteX2" fmla="*/ 23051 w 43433"/>
                  <a:gd name="connsiteY2" fmla="*/ 0 h 47053"/>
                  <a:gd name="connsiteX3" fmla="*/ 43434 w 43433"/>
                  <a:gd name="connsiteY3" fmla="*/ 8477 h 47053"/>
                  <a:gd name="connsiteX4" fmla="*/ 18193 w 43433"/>
                  <a:gd name="connsiteY4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33" h="47053">
                    <a:moveTo>
                      <a:pt x="18193" y="47054"/>
                    </a:moveTo>
                    <a:lnTo>
                      <a:pt x="0" y="14669"/>
                    </a:lnTo>
                    <a:lnTo>
                      <a:pt x="23051" y="0"/>
                    </a:lnTo>
                    <a:lnTo>
                      <a:pt x="43434" y="8477"/>
                    </a:lnTo>
                    <a:lnTo>
                      <a:pt x="18193" y="47054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" name="任意多边形: 形状 980">
                <a:extLst>
                  <a:ext uri="{FF2B5EF4-FFF2-40B4-BE49-F238E27FC236}">
                    <a16:creationId xmlns:a16="http://schemas.microsoft.com/office/drawing/2014/main" id="{040153A2-5E63-1AD8-4EC2-3E3088E47E0B}"/>
                  </a:ext>
                </a:extLst>
              </p:cNvPr>
              <p:cNvSpPr/>
              <p:nvPr/>
            </p:nvSpPr>
            <p:spPr>
              <a:xfrm>
                <a:off x="6451141" y="2658141"/>
                <a:ext cx="151112" cy="239376"/>
              </a:xfrm>
              <a:custGeom>
                <a:avLst/>
                <a:gdLst>
                  <a:gd name="connsiteX0" fmla="*/ 107107 w 151112"/>
                  <a:gd name="connsiteY0" fmla="*/ 0 h 239376"/>
                  <a:gd name="connsiteX1" fmla="*/ 151112 w 151112"/>
                  <a:gd name="connsiteY1" fmla="*/ 172688 h 239376"/>
                  <a:gd name="connsiteX2" fmla="*/ 38622 w 151112"/>
                  <a:gd name="connsiteY2" fmla="*/ 238792 h 239376"/>
                  <a:gd name="connsiteX3" fmla="*/ 3665 w 151112"/>
                  <a:gd name="connsiteY3" fmla="*/ 190024 h 239376"/>
                  <a:gd name="connsiteX4" fmla="*/ 24620 w 151112"/>
                  <a:gd name="connsiteY4" fmla="*/ 96107 h 239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12" h="239376">
                    <a:moveTo>
                      <a:pt x="107107" y="0"/>
                    </a:moveTo>
                    <a:cubicBezTo>
                      <a:pt x="105392" y="51530"/>
                      <a:pt x="110536" y="144685"/>
                      <a:pt x="151112" y="172688"/>
                    </a:cubicBezTo>
                    <a:cubicBezTo>
                      <a:pt x="125033" y="210055"/>
                      <a:pt x="83961" y="234201"/>
                      <a:pt x="38622" y="238792"/>
                    </a:cubicBezTo>
                    <a:cubicBezTo>
                      <a:pt x="-4717" y="244411"/>
                      <a:pt x="-3193" y="208121"/>
                      <a:pt x="3665" y="190024"/>
                    </a:cubicBezTo>
                    <a:cubicBezTo>
                      <a:pt x="48814" y="170974"/>
                      <a:pt x="40717" y="133540"/>
                      <a:pt x="24620" y="96107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" name="任意多边形: 形状 981">
                <a:extLst>
                  <a:ext uri="{FF2B5EF4-FFF2-40B4-BE49-F238E27FC236}">
                    <a16:creationId xmlns:a16="http://schemas.microsoft.com/office/drawing/2014/main" id="{A800F1EA-C0C4-CFD8-932F-BC2CB6D7222A}"/>
                  </a:ext>
                </a:extLst>
              </p:cNvPr>
              <p:cNvSpPr/>
              <p:nvPr/>
            </p:nvSpPr>
            <p:spPr>
              <a:xfrm>
                <a:off x="6488620" y="2812161"/>
                <a:ext cx="121402" cy="121062"/>
              </a:xfrm>
              <a:custGeom>
                <a:avLst/>
                <a:gdLst>
                  <a:gd name="connsiteX0" fmla="*/ 0 w 121402"/>
                  <a:gd name="connsiteY0" fmla="*/ 84868 h 121062"/>
                  <a:gd name="connsiteX1" fmla="*/ 41910 w 121402"/>
                  <a:gd name="connsiteY1" fmla="*/ 121063 h 121062"/>
                  <a:gd name="connsiteX2" fmla="*/ 120682 w 121402"/>
                  <a:gd name="connsiteY2" fmla="*/ 14859 h 121062"/>
                  <a:gd name="connsiteX3" fmla="*/ 100013 w 121402"/>
                  <a:gd name="connsiteY3" fmla="*/ 0 h 121062"/>
                  <a:gd name="connsiteX4" fmla="*/ 0 w 121402"/>
                  <a:gd name="connsiteY4" fmla="*/ 84868 h 121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402" h="121062">
                    <a:moveTo>
                      <a:pt x="0" y="84868"/>
                    </a:moveTo>
                    <a:cubicBezTo>
                      <a:pt x="0" y="84868"/>
                      <a:pt x="19050" y="103251"/>
                      <a:pt x="41910" y="121063"/>
                    </a:cubicBezTo>
                    <a:cubicBezTo>
                      <a:pt x="68008" y="102013"/>
                      <a:pt x="128683" y="51816"/>
                      <a:pt x="120682" y="14859"/>
                    </a:cubicBezTo>
                    <a:cubicBezTo>
                      <a:pt x="115700" y="7687"/>
                      <a:pt x="108404" y="2438"/>
                      <a:pt x="100013" y="0"/>
                    </a:cubicBezTo>
                    <a:cubicBezTo>
                      <a:pt x="71447" y="33480"/>
                      <a:pt x="37681" y="62132"/>
                      <a:pt x="0" y="848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" name="任意多边形: 形状 982">
                <a:extLst>
                  <a:ext uri="{FF2B5EF4-FFF2-40B4-BE49-F238E27FC236}">
                    <a16:creationId xmlns:a16="http://schemas.microsoft.com/office/drawing/2014/main" id="{8B4D528A-3598-8D06-12F8-38EBA0F756D8}"/>
                  </a:ext>
                </a:extLst>
              </p:cNvPr>
              <p:cNvSpPr/>
              <p:nvPr/>
            </p:nvSpPr>
            <p:spPr>
              <a:xfrm>
                <a:off x="6443102" y="2820447"/>
                <a:ext cx="45517" cy="122777"/>
              </a:xfrm>
              <a:custGeom>
                <a:avLst/>
                <a:gdLst>
                  <a:gd name="connsiteX0" fmla="*/ 45518 w 45517"/>
                  <a:gd name="connsiteY0" fmla="*/ 76581 h 122777"/>
                  <a:gd name="connsiteX1" fmla="*/ 14847 w 45517"/>
                  <a:gd name="connsiteY1" fmla="*/ 122777 h 122777"/>
                  <a:gd name="connsiteX2" fmla="*/ 6941 w 45517"/>
                  <a:gd name="connsiteY2" fmla="*/ 28575 h 122777"/>
                  <a:gd name="connsiteX3" fmla="*/ 42565 w 45517"/>
                  <a:gd name="connsiteY3" fmla="*/ 0 h 122777"/>
                  <a:gd name="connsiteX4" fmla="*/ 45518 w 45517"/>
                  <a:gd name="connsiteY4" fmla="*/ 76581 h 122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17" h="122777">
                    <a:moveTo>
                      <a:pt x="45518" y="76581"/>
                    </a:moveTo>
                    <a:cubicBezTo>
                      <a:pt x="33211" y="90488"/>
                      <a:pt x="22886" y="106032"/>
                      <a:pt x="14847" y="122777"/>
                    </a:cubicBezTo>
                    <a:cubicBezTo>
                      <a:pt x="-7632" y="111442"/>
                      <a:pt x="369" y="37052"/>
                      <a:pt x="6941" y="28575"/>
                    </a:cubicBezTo>
                    <a:cubicBezTo>
                      <a:pt x="16428" y="16411"/>
                      <a:pt x="28630" y="6620"/>
                      <a:pt x="42565" y="0"/>
                    </a:cubicBezTo>
                    <a:cubicBezTo>
                      <a:pt x="34116" y="25022"/>
                      <a:pt x="35173" y="52283"/>
                      <a:pt x="45518" y="765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" name="任意多边形: 形状 983">
                <a:extLst>
                  <a:ext uri="{FF2B5EF4-FFF2-40B4-BE49-F238E27FC236}">
                    <a16:creationId xmlns:a16="http://schemas.microsoft.com/office/drawing/2014/main" id="{B860F712-1BFC-E605-4321-6D144C256E2E}"/>
                  </a:ext>
                </a:extLst>
              </p:cNvPr>
              <p:cNvSpPr/>
              <p:nvPr/>
            </p:nvSpPr>
            <p:spPr>
              <a:xfrm>
                <a:off x="6475857" y="2697384"/>
                <a:ext cx="54635" cy="84010"/>
              </a:xfrm>
              <a:custGeom>
                <a:avLst/>
                <a:gdLst>
                  <a:gd name="connsiteX0" fmla="*/ 48768 w 54635"/>
                  <a:gd name="connsiteY0" fmla="*/ 0 h 84010"/>
                  <a:gd name="connsiteX1" fmla="*/ 0 w 54635"/>
                  <a:gd name="connsiteY1" fmla="*/ 57150 h 84010"/>
                  <a:gd name="connsiteX2" fmla="*/ 9525 w 54635"/>
                  <a:gd name="connsiteY2" fmla="*/ 84010 h 84010"/>
                  <a:gd name="connsiteX3" fmla="*/ 54578 w 54635"/>
                  <a:gd name="connsiteY3" fmla="*/ 26860 h 84010"/>
                  <a:gd name="connsiteX4" fmla="*/ 48768 w 54635"/>
                  <a:gd name="connsiteY4" fmla="*/ 0 h 84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35" h="84010">
                    <a:moveTo>
                      <a:pt x="48768" y="0"/>
                    </a:moveTo>
                    <a:lnTo>
                      <a:pt x="0" y="57150"/>
                    </a:lnTo>
                    <a:cubicBezTo>
                      <a:pt x="3953" y="65808"/>
                      <a:pt x="7144" y="74800"/>
                      <a:pt x="9525" y="84010"/>
                    </a:cubicBezTo>
                    <a:cubicBezTo>
                      <a:pt x="30480" y="77629"/>
                      <a:pt x="56007" y="49721"/>
                      <a:pt x="54578" y="26860"/>
                    </a:cubicBezTo>
                    <a:cubicBezTo>
                      <a:pt x="54302" y="17631"/>
                      <a:pt x="52330" y="8525"/>
                      <a:pt x="48768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5" name="任意多边形: 形状 984">
                <a:extLst>
                  <a:ext uri="{FF2B5EF4-FFF2-40B4-BE49-F238E27FC236}">
                    <a16:creationId xmlns:a16="http://schemas.microsoft.com/office/drawing/2014/main" id="{31C619CF-63F3-EF63-361A-1733188165D6}"/>
                  </a:ext>
                </a:extLst>
              </p:cNvPr>
              <p:cNvSpPr/>
              <p:nvPr/>
            </p:nvSpPr>
            <p:spPr>
              <a:xfrm>
                <a:off x="6374139" y="2527590"/>
                <a:ext cx="48561" cy="80560"/>
              </a:xfrm>
              <a:custGeom>
                <a:avLst/>
                <a:gdLst>
                  <a:gd name="connsiteX0" fmla="*/ 6086 w 48561"/>
                  <a:gd name="connsiteY0" fmla="*/ 11584 h 80560"/>
                  <a:gd name="connsiteX1" fmla="*/ 33994 w 48561"/>
                  <a:gd name="connsiteY1" fmla="*/ 78259 h 80560"/>
                  <a:gd name="connsiteX2" fmla="*/ 6086 w 48561"/>
                  <a:gd name="connsiteY2" fmla="*/ 11584 h 80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561" h="80560">
                    <a:moveTo>
                      <a:pt x="6086" y="11584"/>
                    </a:moveTo>
                    <a:cubicBezTo>
                      <a:pt x="-4582" y="37397"/>
                      <a:pt x="-4582" y="92452"/>
                      <a:pt x="33994" y="78259"/>
                    </a:cubicBezTo>
                    <a:cubicBezTo>
                      <a:pt x="72571" y="64067"/>
                      <a:pt x="24374" y="-32897"/>
                      <a:pt x="6086" y="115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6" name="任意多边形: 形状 985">
                <a:extLst>
                  <a:ext uri="{FF2B5EF4-FFF2-40B4-BE49-F238E27FC236}">
                    <a16:creationId xmlns:a16="http://schemas.microsoft.com/office/drawing/2014/main" id="{65A0F19E-5699-EC57-682C-A1B2D79F4EBC}"/>
                  </a:ext>
                </a:extLst>
              </p:cNvPr>
              <p:cNvSpPr/>
              <p:nvPr/>
            </p:nvSpPr>
            <p:spPr>
              <a:xfrm>
                <a:off x="6372852" y="2493521"/>
                <a:ext cx="195907" cy="271285"/>
              </a:xfrm>
              <a:custGeom>
                <a:avLst/>
                <a:gdLst>
                  <a:gd name="connsiteX0" fmla="*/ 195873 w 195907"/>
                  <a:gd name="connsiteY0" fmla="*/ 97850 h 271285"/>
                  <a:gd name="connsiteX1" fmla="*/ 163202 w 195907"/>
                  <a:gd name="connsiteY1" fmla="*/ 243011 h 271285"/>
                  <a:gd name="connsiteX2" fmla="*/ 8135 w 195907"/>
                  <a:gd name="connsiteY2" fmla="*/ 200149 h 271285"/>
                  <a:gd name="connsiteX3" fmla="*/ 63094 w 195907"/>
                  <a:gd name="connsiteY3" fmla="*/ 7744 h 271285"/>
                  <a:gd name="connsiteX4" fmla="*/ 188186 w 195907"/>
                  <a:gd name="connsiteY4" fmla="*/ 57712 h 271285"/>
                  <a:gd name="connsiteX5" fmla="*/ 195873 w 195907"/>
                  <a:gd name="connsiteY5" fmla="*/ 97850 h 27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5907" h="271285">
                    <a:moveTo>
                      <a:pt x="195873" y="97850"/>
                    </a:moveTo>
                    <a:cubicBezTo>
                      <a:pt x="194159" y="166525"/>
                      <a:pt x="196635" y="206816"/>
                      <a:pt x="163202" y="243011"/>
                    </a:cubicBezTo>
                    <a:cubicBezTo>
                      <a:pt x="113005" y="297303"/>
                      <a:pt x="26995" y="268157"/>
                      <a:pt x="8135" y="200149"/>
                    </a:cubicBezTo>
                    <a:cubicBezTo>
                      <a:pt x="-8819" y="138903"/>
                      <a:pt x="-3199" y="36890"/>
                      <a:pt x="63094" y="7744"/>
                    </a:cubicBezTo>
                    <a:cubicBezTo>
                      <a:pt x="111434" y="-13002"/>
                      <a:pt x="167441" y="9372"/>
                      <a:pt x="188186" y="57712"/>
                    </a:cubicBezTo>
                    <a:cubicBezTo>
                      <a:pt x="193625" y="70380"/>
                      <a:pt x="196244" y="84067"/>
                      <a:pt x="195873" y="97850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7" name="任意多边形: 形状 986">
                <a:extLst>
                  <a:ext uri="{FF2B5EF4-FFF2-40B4-BE49-F238E27FC236}">
                    <a16:creationId xmlns:a16="http://schemas.microsoft.com/office/drawing/2014/main" id="{8515D074-C996-836C-805D-BEEB6409E24F}"/>
                  </a:ext>
                </a:extLst>
              </p:cNvPr>
              <p:cNvSpPr/>
              <p:nvPr/>
            </p:nvSpPr>
            <p:spPr>
              <a:xfrm>
                <a:off x="6520815" y="2474531"/>
                <a:ext cx="107412" cy="164941"/>
              </a:xfrm>
              <a:custGeom>
                <a:avLst/>
                <a:gdLst>
                  <a:gd name="connsiteX0" fmla="*/ 6382 w 107412"/>
                  <a:gd name="connsiteY0" fmla="*/ 254 h 164941"/>
                  <a:gd name="connsiteX1" fmla="*/ 0 w 107412"/>
                  <a:gd name="connsiteY1" fmla="*/ 1302 h 164941"/>
                  <a:gd name="connsiteX2" fmla="*/ 36766 w 107412"/>
                  <a:gd name="connsiteY2" fmla="*/ 164941 h 164941"/>
                  <a:gd name="connsiteX3" fmla="*/ 6382 w 107412"/>
                  <a:gd name="connsiteY3" fmla="*/ 254 h 164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412" h="164941">
                    <a:moveTo>
                      <a:pt x="6382" y="254"/>
                    </a:moveTo>
                    <a:cubicBezTo>
                      <a:pt x="3905" y="254"/>
                      <a:pt x="2000" y="1302"/>
                      <a:pt x="0" y="1302"/>
                    </a:cubicBezTo>
                    <a:cubicBezTo>
                      <a:pt x="0" y="1302"/>
                      <a:pt x="5905" y="135604"/>
                      <a:pt x="36766" y="164941"/>
                    </a:cubicBezTo>
                    <a:cubicBezTo>
                      <a:pt x="115729" y="142653"/>
                      <a:pt x="156210" y="-6985"/>
                      <a:pt x="6382" y="2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" name="任意多边形: 形状 987">
                <a:extLst>
                  <a:ext uri="{FF2B5EF4-FFF2-40B4-BE49-F238E27FC236}">
                    <a16:creationId xmlns:a16="http://schemas.microsoft.com/office/drawing/2014/main" id="{B99B924F-C9D5-F0AF-0970-6B2F37B6B4F2}"/>
                  </a:ext>
                </a:extLst>
              </p:cNvPr>
              <p:cNvSpPr/>
              <p:nvPr/>
            </p:nvSpPr>
            <p:spPr>
              <a:xfrm>
                <a:off x="6532089" y="2608640"/>
                <a:ext cx="66799" cy="81664"/>
              </a:xfrm>
              <a:custGeom>
                <a:avLst/>
                <a:gdLst>
                  <a:gd name="connsiteX0" fmla="*/ 65211 w 66799"/>
                  <a:gd name="connsiteY0" fmla="*/ 39309 h 81664"/>
                  <a:gd name="connsiteX1" fmla="*/ 34350 w 66799"/>
                  <a:gd name="connsiteY1" fmla="*/ 78266 h 81664"/>
                  <a:gd name="connsiteX2" fmla="*/ 60 w 66799"/>
                  <a:gd name="connsiteY2" fmla="*/ 50644 h 81664"/>
                  <a:gd name="connsiteX3" fmla="*/ 35112 w 66799"/>
                  <a:gd name="connsiteY3" fmla="*/ 66 h 81664"/>
                  <a:gd name="connsiteX4" fmla="*/ 66735 w 66799"/>
                  <a:gd name="connsiteY4" fmla="*/ 27746 h 81664"/>
                  <a:gd name="connsiteX5" fmla="*/ 65211 w 66799"/>
                  <a:gd name="connsiteY5" fmla="*/ 39309 h 8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99" h="81664">
                    <a:moveTo>
                      <a:pt x="65211" y="39309"/>
                    </a:moveTo>
                    <a:cubicBezTo>
                      <a:pt x="60525" y="55883"/>
                      <a:pt x="49418" y="69913"/>
                      <a:pt x="34350" y="78266"/>
                    </a:cubicBezTo>
                    <a:cubicBezTo>
                      <a:pt x="14252" y="89125"/>
                      <a:pt x="-1083" y="72361"/>
                      <a:pt x="60" y="50644"/>
                    </a:cubicBezTo>
                    <a:cubicBezTo>
                      <a:pt x="1108" y="31594"/>
                      <a:pt x="12823" y="1971"/>
                      <a:pt x="35112" y="66"/>
                    </a:cubicBezTo>
                    <a:cubicBezTo>
                      <a:pt x="51485" y="-1020"/>
                      <a:pt x="65649" y="11372"/>
                      <a:pt x="66735" y="27746"/>
                    </a:cubicBezTo>
                    <a:cubicBezTo>
                      <a:pt x="66992" y="31661"/>
                      <a:pt x="66478" y="35594"/>
                      <a:pt x="65211" y="39309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" name="任意多边形: 形状 988">
                <a:extLst>
                  <a:ext uri="{FF2B5EF4-FFF2-40B4-BE49-F238E27FC236}">
                    <a16:creationId xmlns:a16="http://schemas.microsoft.com/office/drawing/2014/main" id="{ADEC1BC4-79BF-E47E-F976-73EC9FE66613}"/>
                  </a:ext>
                </a:extLst>
              </p:cNvPr>
              <p:cNvSpPr/>
              <p:nvPr/>
            </p:nvSpPr>
            <p:spPr>
              <a:xfrm>
                <a:off x="6388789" y="2604990"/>
                <a:ext cx="13249" cy="20291"/>
              </a:xfrm>
              <a:custGeom>
                <a:avLst/>
                <a:gdLst>
                  <a:gd name="connsiteX0" fmla="*/ 13249 w 13249"/>
                  <a:gd name="connsiteY0" fmla="*/ 10002 h 20291"/>
                  <a:gd name="connsiteX1" fmla="*/ 6963 w 13249"/>
                  <a:gd name="connsiteY1" fmla="*/ 20290 h 20291"/>
                  <a:gd name="connsiteX2" fmla="*/ 9 w 13249"/>
                  <a:gd name="connsiteY2" fmla="*/ 10288 h 20291"/>
                  <a:gd name="connsiteX3" fmla="*/ 6201 w 13249"/>
                  <a:gd name="connsiteY3" fmla="*/ 1 h 20291"/>
                  <a:gd name="connsiteX4" fmla="*/ 13249 w 13249"/>
                  <a:gd name="connsiteY4" fmla="*/ 10002 h 20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49" h="20291">
                    <a:moveTo>
                      <a:pt x="13249" y="10002"/>
                    </a:moveTo>
                    <a:cubicBezTo>
                      <a:pt x="13249" y="15527"/>
                      <a:pt x="10582" y="20194"/>
                      <a:pt x="6963" y="20290"/>
                    </a:cubicBezTo>
                    <a:cubicBezTo>
                      <a:pt x="3343" y="20385"/>
                      <a:pt x="200" y="15908"/>
                      <a:pt x="9" y="10288"/>
                    </a:cubicBezTo>
                    <a:cubicBezTo>
                      <a:pt x="-181" y="4669"/>
                      <a:pt x="2581" y="97"/>
                      <a:pt x="6201" y="1"/>
                    </a:cubicBezTo>
                    <a:cubicBezTo>
                      <a:pt x="9820" y="-94"/>
                      <a:pt x="12963" y="4859"/>
                      <a:pt x="13249" y="100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" name="任意多边形: 形状 989">
                <a:extLst>
                  <a:ext uri="{FF2B5EF4-FFF2-40B4-BE49-F238E27FC236}">
                    <a16:creationId xmlns:a16="http://schemas.microsoft.com/office/drawing/2014/main" id="{A4577E09-50CC-D03E-5475-24B75F7E5E50}"/>
                  </a:ext>
                </a:extLst>
              </p:cNvPr>
              <p:cNvSpPr/>
              <p:nvPr/>
            </p:nvSpPr>
            <p:spPr>
              <a:xfrm>
                <a:off x="6396704" y="2617184"/>
                <a:ext cx="26765" cy="51862"/>
              </a:xfrm>
              <a:custGeom>
                <a:avLst/>
                <a:gdLst>
                  <a:gd name="connsiteX0" fmla="*/ 25527 w 26765"/>
                  <a:gd name="connsiteY0" fmla="*/ 0 h 51862"/>
                  <a:gd name="connsiteX1" fmla="*/ 0 w 26765"/>
                  <a:gd name="connsiteY1" fmla="*/ 46863 h 51862"/>
                  <a:gd name="connsiteX2" fmla="*/ 26765 w 26765"/>
                  <a:gd name="connsiteY2" fmla="*/ 50578 h 51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765" h="51862">
                    <a:moveTo>
                      <a:pt x="25527" y="0"/>
                    </a:moveTo>
                    <a:cubicBezTo>
                      <a:pt x="19240" y="16735"/>
                      <a:pt x="10649" y="32509"/>
                      <a:pt x="0" y="46863"/>
                    </a:cubicBezTo>
                    <a:cubicBezTo>
                      <a:pt x="8001" y="51816"/>
                      <a:pt x="17716" y="53159"/>
                      <a:pt x="26765" y="50578"/>
                    </a:cubicBezTo>
                    <a:close/>
                  </a:path>
                </a:pathLst>
              </a:custGeom>
              <a:solidFill>
                <a:srgbClr val="DE57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" name="任意多边形: 形状 990">
                <a:extLst>
                  <a:ext uri="{FF2B5EF4-FFF2-40B4-BE49-F238E27FC236}">
                    <a16:creationId xmlns:a16="http://schemas.microsoft.com/office/drawing/2014/main" id="{E9A3E5FA-CB65-5C53-07CA-7C7FC7EACEDF}"/>
                  </a:ext>
                </a:extLst>
              </p:cNvPr>
              <p:cNvSpPr/>
              <p:nvPr/>
            </p:nvSpPr>
            <p:spPr>
              <a:xfrm>
                <a:off x="6445269" y="2666713"/>
                <a:ext cx="40103" cy="22289"/>
              </a:xfrm>
              <a:custGeom>
                <a:avLst/>
                <a:gdLst>
                  <a:gd name="connsiteX0" fmla="*/ 8965 w 40103"/>
                  <a:gd name="connsiteY0" fmla="*/ 21623 h 22289"/>
                  <a:gd name="connsiteX1" fmla="*/ 1631 w 40103"/>
                  <a:gd name="connsiteY1" fmla="*/ 22289 h 22289"/>
                  <a:gd name="connsiteX2" fmla="*/ 12 w 40103"/>
                  <a:gd name="connsiteY2" fmla="*/ 20765 h 22289"/>
                  <a:gd name="connsiteX3" fmla="*/ 1336 w 40103"/>
                  <a:gd name="connsiteY3" fmla="*/ 19060 h 22289"/>
                  <a:gd name="connsiteX4" fmla="*/ 1536 w 40103"/>
                  <a:gd name="connsiteY4" fmla="*/ 19051 h 22289"/>
                  <a:gd name="connsiteX5" fmla="*/ 37064 w 40103"/>
                  <a:gd name="connsiteY5" fmla="*/ 763 h 22289"/>
                  <a:gd name="connsiteX6" fmla="*/ 39293 w 40103"/>
                  <a:gd name="connsiteY6" fmla="*/ 248 h 22289"/>
                  <a:gd name="connsiteX7" fmla="*/ 39350 w 40103"/>
                  <a:gd name="connsiteY7" fmla="*/ 286 h 22289"/>
                  <a:gd name="connsiteX8" fmla="*/ 39893 w 40103"/>
                  <a:gd name="connsiteY8" fmla="*/ 2372 h 22289"/>
                  <a:gd name="connsiteX9" fmla="*/ 39827 w 40103"/>
                  <a:gd name="connsiteY9" fmla="*/ 2477 h 22289"/>
                  <a:gd name="connsiteX10" fmla="*/ 8965 w 40103"/>
                  <a:gd name="connsiteY10" fmla="*/ 21623 h 2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03" h="22289">
                    <a:moveTo>
                      <a:pt x="8965" y="21623"/>
                    </a:moveTo>
                    <a:cubicBezTo>
                      <a:pt x="6546" y="22042"/>
                      <a:pt x="4089" y="22270"/>
                      <a:pt x="1631" y="22289"/>
                    </a:cubicBezTo>
                    <a:cubicBezTo>
                      <a:pt x="774" y="22289"/>
                      <a:pt x="59" y="21623"/>
                      <a:pt x="12" y="20765"/>
                    </a:cubicBezTo>
                    <a:cubicBezTo>
                      <a:pt x="-93" y="19927"/>
                      <a:pt x="498" y="19165"/>
                      <a:pt x="1336" y="19060"/>
                    </a:cubicBezTo>
                    <a:cubicBezTo>
                      <a:pt x="1403" y="19051"/>
                      <a:pt x="1469" y="19051"/>
                      <a:pt x="1536" y="19051"/>
                    </a:cubicBezTo>
                    <a:cubicBezTo>
                      <a:pt x="15633" y="19022"/>
                      <a:pt x="28854" y="12221"/>
                      <a:pt x="37064" y="763"/>
                    </a:cubicBezTo>
                    <a:cubicBezTo>
                      <a:pt x="37540" y="1"/>
                      <a:pt x="38541" y="-228"/>
                      <a:pt x="39293" y="248"/>
                    </a:cubicBezTo>
                    <a:cubicBezTo>
                      <a:pt x="39312" y="258"/>
                      <a:pt x="39331" y="277"/>
                      <a:pt x="39350" y="286"/>
                    </a:cubicBezTo>
                    <a:cubicBezTo>
                      <a:pt x="40074" y="715"/>
                      <a:pt x="40322" y="1649"/>
                      <a:pt x="39893" y="2372"/>
                    </a:cubicBezTo>
                    <a:cubicBezTo>
                      <a:pt x="39874" y="2411"/>
                      <a:pt x="39855" y="2439"/>
                      <a:pt x="39827" y="2477"/>
                    </a:cubicBezTo>
                    <a:cubicBezTo>
                      <a:pt x="32683" y="12907"/>
                      <a:pt x="21481" y="19851"/>
                      <a:pt x="8965" y="216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" name="任意多边形: 形状 991">
                <a:extLst>
                  <a:ext uri="{FF2B5EF4-FFF2-40B4-BE49-F238E27FC236}">
                    <a16:creationId xmlns:a16="http://schemas.microsoft.com/office/drawing/2014/main" id="{837C4539-CB05-5089-318B-6C1560B9F1DA}"/>
                  </a:ext>
                </a:extLst>
              </p:cNvPr>
              <p:cNvSpPr/>
              <p:nvPr/>
            </p:nvSpPr>
            <p:spPr>
              <a:xfrm>
                <a:off x="6437781" y="2588398"/>
                <a:ext cx="33417" cy="10581"/>
              </a:xfrm>
              <a:custGeom>
                <a:avLst/>
                <a:gdLst>
                  <a:gd name="connsiteX0" fmla="*/ 31980 w 33417"/>
                  <a:gd name="connsiteY0" fmla="*/ 10117 h 10581"/>
                  <a:gd name="connsiteX1" fmla="*/ 28646 w 33417"/>
                  <a:gd name="connsiteY1" fmla="*/ 10117 h 10581"/>
                  <a:gd name="connsiteX2" fmla="*/ 4834 w 33417"/>
                  <a:gd name="connsiteY2" fmla="*/ 8688 h 10581"/>
                  <a:gd name="connsiteX3" fmla="*/ 404 w 33417"/>
                  <a:gd name="connsiteY3" fmla="*/ 7402 h 10581"/>
                  <a:gd name="connsiteX4" fmla="*/ 1690 w 33417"/>
                  <a:gd name="connsiteY4" fmla="*/ 2973 h 10581"/>
                  <a:gd name="connsiteX5" fmla="*/ 31789 w 33417"/>
                  <a:gd name="connsiteY5" fmla="*/ 4402 h 10581"/>
                  <a:gd name="connsiteX6" fmla="*/ 32989 w 33417"/>
                  <a:gd name="connsiteY6" fmla="*/ 8821 h 10581"/>
                  <a:gd name="connsiteX7" fmla="*/ 31789 w 33417"/>
                  <a:gd name="connsiteY7" fmla="*/ 10022 h 1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17" h="10581">
                    <a:moveTo>
                      <a:pt x="31980" y="10117"/>
                    </a:moveTo>
                    <a:cubicBezTo>
                      <a:pt x="30951" y="10736"/>
                      <a:pt x="29675" y="10736"/>
                      <a:pt x="28646" y="10117"/>
                    </a:cubicBezTo>
                    <a:cubicBezTo>
                      <a:pt x="21379" y="5916"/>
                      <a:pt x="12549" y="5392"/>
                      <a:pt x="4834" y="8688"/>
                    </a:cubicBezTo>
                    <a:cubicBezTo>
                      <a:pt x="3252" y="9555"/>
                      <a:pt x="1271" y="8983"/>
                      <a:pt x="404" y="7402"/>
                    </a:cubicBezTo>
                    <a:cubicBezTo>
                      <a:pt x="-462" y="5821"/>
                      <a:pt x="109" y="3840"/>
                      <a:pt x="1690" y="2973"/>
                    </a:cubicBezTo>
                    <a:cubicBezTo>
                      <a:pt x="11367" y="-1446"/>
                      <a:pt x="22578" y="-913"/>
                      <a:pt x="31789" y="4402"/>
                    </a:cubicBezTo>
                    <a:cubicBezTo>
                      <a:pt x="33342" y="5288"/>
                      <a:pt x="33875" y="7269"/>
                      <a:pt x="32989" y="8821"/>
                    </a:cubicBezTo>
                    <a:cubicBezTo>
                      <a:pt x="32704" y="9317"/>
                      <a:pt x="32285" y="9736"/>
                      <a:pt x="31789" y="100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" name="任意多边形: 形状 992">
                <a:extLst>
                  <a:ext uri="{FF2B5EF4-FFF2-40B4-BE49-F238E27FC236}">
                    <a16:creationId xmlns:a16="http://schemas.microsoft.com/office/drawing/2014/main" id="{896E2679-4A35-D715-C92B-D7F292366F26}"/>
                  </a:ext>
                </a:extLst>
              </p:cNvPr>
              <p:cNvSpPr/>
              <p:nvPr/>
            </p:nvSpPr>
            <p:spPr>
              <a:xfrm>
                <a:off x="6367845" y="2574386"/>
                <a:ext cx="32146" cy="15735"/>
              </a:xfrm>
              <a:custGeom>
                <a:avLst/>
                <a:gdLst>
                  <a:gd name="connsiteX0" fmla="*/ 2569 w 32146"/>
                  <a:gd name="connsiteY0" fmla="*/ 15461 h 15735"/>
                  <a:gd name="connsiteX1" fmla="*/ 950 w 32146"/>
                  <a:gd name="connsiteY1" fmla="*/ 14603 h 15735"/>
                  <a:gd name="connsiteX2" fmla="*/ 950 w 32146"/>
                  <a:gd name="connsiteY2" fmla="*/ 9936 h 15735"/>
                  <a:gd name="connsiteX3" fmla="*/ 29525 w 32146"/>
                  <a:gd name="connsiteY3" fmla="*/ 411 h 15735"/>
                  <a:gd name="connsiteX4" fmla="*/ 32097 w 32146"/>
                  <a:gd name="connsiteY4" fmla="*/ 4316 h 15735"/>
                  <a:gd name="connsiteX5" fmla="*/ 28306 w 32146"/>
                  <a:gd name="connsiteY5" fmla="*/ 6888 h 15735"/>
                  <a:gd name="connsiteX6" fmla="*/ 28287 w 32146"/>
                  <a:gd name="connsiteY6" fmla="*/ 6888 h 15735"/>
                  <a:gd name="connsiteX7" fmla="*/ 5999 w 32146"/>
                  <a:gd name="connsiteY7" fmla="*/ 14984 h 15735"/>
                  <a:gd name="connsiteX8" fmla="*/ 2569 w 32146"/>
                  <a:gd name="connsiteY8" fmla="*/ 15461 h 15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146" h="15735">
                    <a:moveTo>
                      <a:pt x="2569" y="15461"/>
                    </a:moveTo>
                    <a:cubicBezTo>
                      <a:pt x="1950" y="15346"/>
                      <a:pt x="1388" y="15051"/>
                      <a:pt x="950" y="14603"/>
                    </a:cubicBezTo>
                    <a:cubicBezTo>
                      <a:pt x="-317" y="13308"/>
                      <a:pt x="-317" y="11231"/>
                      <a:pt x="950" y="9936"/>
                    </a:cubicBezTo>
                    <a:cubicBezTo>
                      <a:pt x="8351" y="2287"/>
                      <a:pt x="19019" y="-1275"/>
                      <a:pt x="29525" y="411"/>
                    </a:cubicBezTo>
                    <a:cubicBezTo>
                      <a:pt x="31278" y="840"/>
                      <a:pt x="32402" y="2545"/>
                      <a:pt x="32097" y="4316"/>
                    </a:cubicBezTo>
                    <a:cubicBezTo>
                      <a:pt x="31764" y="6069"/>
                      <a:pt x="30068" y="7231"/>
                      <a:pt x="28306" y="6888"/>
                    </a:cubicBezTo>
                    <a:cubicBezTo>
                      <a:pt x="28306" y="6888"/>
                      <a:pt x="28296" y="6888"/>
                      <a:pt x="28287" y="6888"/>
                    </a:cubicBezTo>
                    <a:cubicBezTo>
                      <a:pt x="19972" y="5726"/>
                      <a:pt x="11628" y="8765"/>
                      <a:pt x="5999" y="14984"/>
                    </a:cubicBezTo>
                    <a:cubicBezTo>
                      <a:pt x="5036" y="15775"/>
                      <a:pt x="3712" y="15956"/>
                      <a:pt x="2569" y="154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" name="任意多边形: 形状 993">
                <a:extLst>
                  <a:ext uri="{FF2B5EF4-FFF2-40B4-BE49-F238E27FC236}">
                    <a16:creationId xmlns:a16="http://schemas.microsoft.com/office/drawing/2014/main" id="{20695D65-ABBD-CD74-1C2F-69D78AA4C412}"/>
                  </a:ext>
                </a:extLst>
              </p:cNvPr>
              <p:cNvSpPr/>
              <p:nvPr/>
            </p:nvSpPr>
            <p:spPr>
              <a:xfrm>
                <a:off x="6448303" y="2609845"/>
                <a:ext cx="18333" cy="6767"/>
              </a:xfrm>
              <a:custGeom>
                <a:avLst/>
                <a:gdLst>
                  <a:gd name="connsiteX0" fmla="*/ 1455 w 18333"/>
                  <a:gd name="connsiteY0" fmla="*/ 6767 h 6767"/>
                  <a:gd name="connsiteX1" fmla="*/ 407 w 18333"/>
                  <a:gd name="connsiteY1" fmla="*/ 6291 h 6767"/>
                  <a:gd name="connsiteX2" fmla="*/ 407 w 18333"/>
                  <a:gd name="connsiteY2" fmla="*/ 4291 h 6767"/>
                  <a:gd name="connsiteX3" fmla="*/ 17552 w 18333"/>
                  <a:gd name="connsiteY3" fmla="*/ 1338 h 6767"/>
                  <a:gd name="connsiteX4" fmla="*/ 18219 w 18333"/>
                  <a:gd name="connsiteY4" fmla="*/ 3243 h 6767"/>
                  <a:gd name="connsiteX5" fmla="*/ 16314 w 18333"/>
                  <a:gd name="connsiteY5" fmla="*/ 3910 h 6767"/>
                  <a:gd name="connsiteX6" fmla="*/ 2407 w 18333"/>
                  <a:gd name="connsiteY6" fmla="*/ 6291 h 6767"/>
                  <a:gd name="connsiteX7" fmla="*/ 1455 w 18333"/>
                  <a:gd name="connsiteY7" fmla="*/ 6767 h 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33" h="6767">
                    <a:moveTo>
                      <a:pt x="1455" y="6767"/>
                    </a:moveTo>
                    <a:cubicBezTo>
                      <a:pt x="1055" y="6748"/>
                      <a:pt x="683" y="6577"/>
                      <a:pt x="407" y="6291"/>
                    </a:cubicBezTo>
                    <a:cubicBezTo>
                      <a:pt x="-136" y="5739"/>
                      <a:pt x="-136" y="4843"/>
                      <a:pt x="407" y="4291"/>
                    </a:cubicBezTo>
                    <a:cubicBezTo>
                      <a:pt x="5008" y="-52"/>
                      <a:pt x="11761" y="-1215"/>
                      <a:pt x="17552" y="1338"/>
                    </a:cubicBezTo>
                    <a:cubicBezTo>
                      <a:pt x="18219" y="1710"/>
                      <a:pt x="18514" y="2529"/>
                      <a:pt x="18219" y="3243"/>
                    </a:cubicBezTo>
                    <a:cubicBezTo>
                      <a:pt x="17847" y="3910"/>
                      <a:pt x="17028" y="4196"/>
                      <a:pt x="16314" y="3910"/>
                    </a:cubicBezTo>
                    <a:cubicBezTo>
                      <a:pt x="11628" y="1814"/>
                      <a:pt x="6132" y="2748"/>
                      <a:pt x="2407" y="6291"/>
                    </a:cubicBezTo>
                    <a:cubicBezTo>
                      <a:pt x="2160" y="6558"/>
                      <a:pt x="1817" y="6729"/>
                      <a:pt x="1455" y="67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" name="任意多边形: 形状 994">
                <a:extLst>
                  <a:ext uri="{FF2B5EF4-FFF2-40B4-BE49-F238E27FC236}">
                    <a16:creationId xmlns:a16="http://schemas.microsoft.com/office/drawing/2014/main" id="{2CEB8BFD-0230-3A71-ACC2-B26E7FA0E9C5}"/>
                  </a:ext>
                </a:extLst>
              </p:cNvPr>
              <p:cNvSpPr/>
              <p:nvPr/>
            </p:nvSpPr>
            <p:spPr>
              <a:xfrm>
                <a:off x="6355800" y="2435870"/>
                <a:ext cx="216438" cy="133049"/>
              </a:xfrm>
              <a:custGeom>
                <a:avLst/>
                <a:gdLst>
                  <a:gd name="connsiteX0" fmla="*/ 189779 w 216438"/>
                  <a:gd name="connsiteY0" fmla="*/ 127879 h 133049"/>
                  <a:gd name="connsiteX1" fmla="*/ 147203 w 216438"/>
                  <a:gd name="connsiteY1" fmla="*/ 97018 h 133049"/>
                  <a:gd name="connsiteX2" fmla="*/ 124438 w 216438"/>
                  <a:gd name="connsiteY2" fmla="*/ 91589 h 133049"/>
                  <a:gd name="connsiteX3" fmla="*/ 93958 w 216438"/>
                  <a:gd name="connsiteY3" fmla="*/ 77491 h 133049"/>
                  <a:gd name="connsiteX4" fmla="*/ 21472 w 216438"/>
                  <a:gd name="connsiteY4" fmla="*/ 131784 h 133049"/>
                  <a:gd name="connsiteX5" fmla="*/ 1280 w 216438"/>
                  <a:gd name="connsiteY5" fmla="*/ 91589 h 133049"/>
                  <a:gd name="connsiteX6" fmla="*/ 27854 w 216438"/>
                  <a:gd name="connsiteY6" fmla="*/ 46726 h 133049"/>
                  <a:gd name="connsiteX7" fmla="*/ 186064 w 216438"/>
                  <a:gd name="connsiteY7" fmla="*/ 16627 h 133049"/>
                  <a:gd name="connsiteX8" fmla="*/ 189779 w 216438"/>
                  <a:gd name="connsiteY8" fmla="*/ 127879 h 133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438" h="133049">
                    <a:moveTo>
                      <a:pt x="189779" y="127879"/>
                    </a:moveTo>
                    <a:cubicBezTo>
                      <a:pt x="171006" y="126174"/>
                      <a:pt x="154670" y="114334"/>
                      <a:pt x="147203" y="97018"/>
                    </a:cubicBezTo>
                    <a:cubicBezTo>
                      <a:pt x="134915" y="67776"/>
                      <a:pt x="124438" y="91589"/>
                      <a:pt x="124438" y="91589"/>
                    </a:cubicBezTo>
                    <a:cubicBezTo>
                      <a:pt x="124438" y="91589"/>
                      <a:pt x="120437" y="82825"/>
                      <a:pt x="93958" y="77491"/>
                    </a:cubicBezTo>
                    <a:cubicBezTo>
                      <a:pt x="67478" y="72157"/>
                      <a:pt x="50047" y="143309"/>
                      <a:pt x="21472" y="131784"/>
                    </a:cubicBezTo>
                    <a:cubicBezTo>
                      <a:pt x="5318" y="125669"/>
                      <a:pt x="-3454" y="108200"/>
                      <a:pt x="1280" y="91589"/>
                    </a:cubicBezTo>
                    <a:cubicBezTo>
                      <a:pt x="1280" y="91589"/>
                      <a:pt x="13757" y="85493"/>
                      <a:pt x="27854" y="46726"/>
                    </a:cubicBezTo>
                    <a:cubicBezTo>
                      <a:pt x="43666" y="3006"/>
                      <a:pt x="119961" y="-16425"/>
                      <a:pt x="186064" y="16627"/>
                    </a:cubicBezTo>
                    <a:cubicBezTo>
                      <a:pt x="252168" y="49678"/>
                      <a:pt x="189779" y="127879"/>
                      <a:pt x="189779" y="1278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" name="任意多边形: 形状 995">
                <a:extLst>
                  <a:ext uri="{FF2B5EF4-FFF2-40B4-BE49-F238E27FC236}">
                    <a16:creationId xmlns:a16="http://schemas.microsoft.com/office/drawing/2014/main" id="{870250E2-5EE2-75BC-E955-8DDAAAC3A233}"/>
                  </a:ext>
                </a:extLst>
              </p:cNvPr>
              <p:cNvSpPr/>
              <p:nvPr/>
            </p:nvSpPr>
            <p:spPr>
              <a:xfrm>
                <a:off x="6324192" y="2820393"/>
                <a:ext cx="534664" cy="752528"/>
              </a:xfrm>
              <a:custGeom>
                <a:avLst/>
                <a:gdLst>
                  <a:gd name="connsiteX0" fmla="*/ 534665 w 534664"/>
                  <a:gd name="connsiteY0" fmla="*/ 694331 h 752528"/>
                  <a:gd name="connsiteX1" fmla="*/ 257583 w 534664"/>
                  <a:gd name="connsiteY1" fmla="*/ 752529 h 752528"/>
                  <a:gd name="connsiteX2" fmla="*/ 184907 w 534664"/>
                  <a:gd name="connsiteY2" fmla="*/ 647754 h 752528"/>
                  <a:gd name="connsiteX3" fmla="*/ 141663 w 534664"/>
                  <a:gd name="connsiteY3" fmla="*/ 745576 h 752528"/>
                  <a:gd name="connsiteX4" fmla="*/ 20886 w 534664"/>
                  <a:gd name="connsiteY4" fmla="*/ 677091 h 752528"/>
                  <a:gd name="connsiteX5" fmla="*/ 85180 w 534664"/>
                  <a:gd name="connsiteY5" fmla="*/ 583270 h 752528"/>
                  <a:gd name="connsiteX6" fmla="*/ 6694 w 534664"/>
                  <a:gd name="connsiteY6" fmla="*/ 41488 h 752528"/>
                  <a:gd name="connsiteX7" fmla="*/ 127090 w 534664"/>
                  <a:gd name="connsiteY7" fmla="*/ 11675 h 752528"/>
                  <a:gd name="connsiteX8" fmla="*/ 160999 w 534664"/>
                  <a:gd name="connsiteY8" fmla="*/ 340478 h 752528"/>
                  <a:gd name="connsiteX9" fmla="*/ 297207 w 534664"/>
                  <a:gd name="connsiteY9" fmla="*/ 721 h 752528"/>
                  <a:gd name="connsiteX10" fmla="*/ 414555 w 534664"/>
                  <a:gd name="connsiteY10" fmla="*/ 12913 h 752528"/>
                  <a:gd name="connsiteX11" fmla="*/ 477325 w 534664"/>
                  <a:gd name="connsiteY11" fmla="*/ 507356 h 752528"/>
                  <a:gd name="connsiteX12" fmla="*/ 534665 w 534664"/>
                  <a:gd name="connsiteY12" fmla="*/ 694331 h 75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4664" h="752528">
                    <a:moveTo>
                      <a:pt x="534665" y="694331"/>
                    </a:moveTo>
                    <a:lnTo>
                      <a:pt x="257583" y="752529"/>
                    </a:lnTo>
                    <a:lnTo>
                      <a:pt x="184907" y="647754"/>
                    </a:lnTo>
                    <a:lnTo>
                      <a:pt x="141663" y="745576"/>
                    </a:lnTo>
                    <a:lnTo>
                      <a:pt x="20886" y="677091"/>
                    </a:lnTo>
                    <a:lnTo>
                      <a:pt x="85180" y="583270"/>
                    </a:lnTo>
                    <a:cubicBezTo>
                      <a:pt x="-33977" y="293900"/>
                      <a:pt x="6694" y="41488"/>
                      <a:pt x="6694" y="41488"/>
                    </a:cubicBezTo>
                    <a:cubicBezTo>
                      <a:pt x="44880" y="24905"/>
                      <a:pt x="85580" y="14827"/>
                      <a:pt x="127090" y="11675"/>
                    </a:cubicBezTo>
                    <a:cubicBezTo>
                      <a:pt x="57939" y="116450"/>
                      <a:pt x="160999" y="340478"/>
                      <a:pt x="160999" y="340478"/>
                    </a:cubicBezTo>
                    <a:cubicBezTo>
                      <a:pt x="223007" y="167694"/>
                      <a:pt x="297207" y="721"/>
                      <a:pt x="297207" y="721"/>
                    </a:cubicBezTo>
                    <a:cubicBezTo>
                      <a:pt x="336726" y="-1803"/>
                      <a:pt x="376398" y="2312"/>
                      <a:pt x="414555" y="12913"/>
                    </a:cubicBezTo>
                    <a:cubicBezTo>
                      <a:pt x="414555" y="12913"/>
                      <a:pt x="441606" y="407153"/>
                      <a:pt x="477325" y="507356"/>
                    </a:cubicBezTo>
                    <a:cubicBezTo>
                      <a:pt x="513043" y="607559"/>
                      <a:pt x="534665" y="694331"/>
                      <a:pt x="534665" y="6943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" name="任意多边形: 形状 996">
                <a:extLst>
                  <a:ext uri="{FF2B5EF4-FFF2-40B4-BE49-F238E27FC236}">
                    <a16:creationId xmlns:a16="http://schemas.microsoft.com/office/drawing/2014/main" id="{591870F7-A129-AE2B-CFB8-8DD1612DE30D}"/>
                  </a:ext>
                </a:extLst>
              </p:cNvPr>
              <p:cNvSpPr/>
              <p:nvPr/>
            </p:nvSpPr>
            <p:spPr>
              <a:xfrm>
                <a:off x="6357270" y="2820257"/>
                <a:ext cx="339566" cy="473487"/>
              </a:xfrm>
              <a:custGeom>
                <a:avLst/>
                <a:gdLst>
                  <a:gd name="connsiteX0" fmla="*/ 223552 w 339566"/>
                  <a:gd name="connsiteY0" fmla="*/ 143351 h 473487"/>
                  <a:gd name="connsiteX1" fmla="*/ 281654 w 339566"/>
                  <a:gd name="connsiteY1" fmla="*/ 216313 h 473487"/>
                  <a:gd name="connsiteX2" fmla="*/ 106585 w 339566"/>
                  <a:gd name="connsiteY2" fmla="*/ 473488 h 473487"/>
                  <a:gd name="connsiteX3" fmla="*/ 120872 w 339566"/>
                  <a:gd name="connsiteY3" fmla="*/ 379571 h 473487"/>
                  <a:gd name="connsiteX4" fmla="*/ 9620 w 339566"/>
                  <a:gd name="connsiteY4" fmla="*/ 223361 h 473487"/>
                  <a:gd name="connsiteX5" fmla="*/ 60770 w 339566"/>
                  <a:gd name="connsiteY5" fmla="*/ 159449 h 473487"/>
                  <a:gd name="connsiteX6" fmla="*/ 0 w 339566"/>
                  <a:gd name="connsiteY6" fmla="*/ 114300 h 473487"/>
                  <a:gd name="connsiteX7" fmla="*/ 94107 w 339566"/>
                  <a:gd name="connsiteY7" fmla="*/ 10954 h 473487"/>
                  <a:gd name="connsiteX8" fmla="*/ 128016 w 339566"/>
                  <a:gd name="connsiteY8" fmla="*/ 339757 h 473487"/>
                  <a:gd name="connsiteX9" fmla="*/ 264224 w 339566"/>
                  <a:gd name="connsiteY9" fmla="*/ 0 h 473487"/>
                  <a:gd name="connsiteX10" fmla="*/ 339566 w 339566"/>
                  <a:gd name="connsiteY10" fmla="*/ 107537 h 47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9566" h="473487">
                    <a:moveTo>
                      <a:pt x="223552" y="143351"/>
                    </a:moveTo>
                    <a:lnTo>
                      <a:pt x="281654" y="216313"/>
                    </a:lnTo>
                    <a:cubicBezTo>
                      <a:pt x="281654" y="216313"/>
                      <a:pt x="146399" y="313182"/>
                      <a:pt x="106585" y="473488"/>
                    </a:cubicBezTo>
                    <a:lnTo>
                      <a:pt x="120872" y="379571"/>
                    </a:lnTo>
                    <a:lnTo>
                      <a:pt x="9620" y="223361"/>
                    </a:lnTo>
                    <a:lnTo>
                      <a:pt x="60770" y="159449"/>
                    </a:lnTo>
                    <a:lnTo>
                      <a:pt x="0" y="114300"/>
                    </a:lnTo>
                    <a:cubicBezTo>
                      <a:pt x="0" y="114300"/>
                      <a:pt x="52292" y="26194"/>
                      <a:pt x="94107" y="10954"/>
                    </a:cubicBezTo>
                    <a:cubicBezTo>
                      <a:pt x="24955" y="115729"/>
                      <a:pt x="128016" y="339757"/>
                      <a:pt x="128016" y="339757"/>
                    </a:cubicBezTo>
                    <a:cubicBezTo>
                      <a:pt x="190024" y="166973"/>
                      <a:pt x="264224" y="0"/>
                      <a:pt x="264224" y="0"/>
                    </a:cubicBezTo>
                    <a:cubicBezTo>
                      <a:pt x="298895" y="28099"/>
                      <a:pt x="325003" y="65351"/>
                      <a:pt x="339566" y="107537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" name="任意多边形: 形状 997">
                <a:extLst>
                  <a:ext uri="{FF2B5EF4-FFF2-40B4-BE49-F238E27FC236}">
                    <a16:creationId xmlns:a16="http://schemas.microsoft.com/office/drawing/2014/main" id="{C7C45951-0FF9-7526-2821-E38EA6C3CF62}"/>
                  </a:ext>
                </a:extLst>
              </p:cNvPr>
              <p:cNvSpPr/>
              <p:nvPr/>
            </p:nvSpPr>
            <p:spPr>
              <a:xfrm>
                <a:off x="6997614" y="3424868"/>
                <a:ext cx="182413" cy="91668"/>
              </a:xfrm>
              <a:custGeom>
                <a:avLst/>
                <a:gdLst>
                  <a:gd name="connsiteX0" fmla="*/ 54409 w 182413"/>
                  <a:gd name="connsiteY0" fmla="*/ 91666 h 91668"/>
                  <a:gd name="connsiteX1" fmla="*/ 36122 w 182413"/>
                  <a:gd name="connsiteY1" fmla="*/ 90428 h 91668"/>
                  <a:gd name="connsiteX2" fmla="*/ 593 w 182413"/>
                  <a:gd name="connsiteY2" fmla="*/ 67949 h 91668"/>
                  <a:gd name="connsiteX3" fmla="*/ 81460 w 182413"/>
                  <a:gd name="connsiteY3" fmla="*/ 6037 h 91668"/>
                  <a:gd name="connsiteX4" fmla="*/ 181854 w 182413"/>
                  <a:gd name="connsiteY4" fmla="*/ 23753 h 91668"/>
                  <a:gd name="connsiteX5" fmla="*/ 181854 w 182413"/>
                  <a:gd name="connsiteY5" fmla="*/ 23753 h 91668"/>
                  <a:gd name="connsiteX6" fmla="*/ 160613 w 182413"/>
                  <a:gd name="connsiteY6" fmla="*/ 60139 h 91668"/>
                  <a:gd name="connsiteX7" fmla="*/ 100892 w 182413"/>
                  <a:gd name="connsiteY7" fmla="*/ 85666 h 91668"/>
                  <a:gd name="connsiteX8" fmla="*/ 54409 w 182413"/>
                  <a:gd name="connsiteY8" fmla="*/ 91666 h 91668"/>
                  <a:gd name="connsiteX9" fmla="*/ 128133 w 182413"/>
                  <a:gd name="connsiteY9" fmla="*/ 11371 h 91668"/>
                  <a:gd name="connsiteX10" fmla="*/ 84223 w 182413"/>
                  <a:gd name="connsiteY10" fmla="*/ 17086 h 91668"/>
                  <a:gd name="connsiteX11" fmla="*/ 11642 w 182413"/>
                  <a:gd name="connsiteY11" fmla="*/ 65282 h 91668"/>
                  <a:gd name="connsiteX12" fmla="*/ 37741 w 182413"/>
                  <a:gd name="connsiteY12" fmla="*/ 79093 h 91668"/>
                  <a:gd name="connsiteX13" fmla="*/ 98225 w 182413"/>
                  <a:gd name="connsiteY13" fmla="*/ 74617 h 91668"/>
                  <a:gd name="connsiteX14" fmla="*/ 153946 w 182413"/>
                  <a:gd name="connsiteY14" fmla="*/ 50804 h 91668"/>
                  <a:gd name="connsiteX15" fmla="*/ 170710 w 182413"/>
                  <a:gd name="connsiteY15" fmla="*/ 26515 h 91668"/>
                  <a:gd name="connsiteX16" fmla="*/ 170710 w 182413"/>
                  <a:gd name="connsiteY16" fmla="*/ 26515 h 91668"/>
                  <a:gd name="connsiteX17" fmla="*/ 128133 w 182413"/>
                  <a:gd name="connsiteY17" fmla="*/ 11371 h 91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2413" h="91668">
                    <a:moveTo>
                      <a:pt x="54409" y="91666"/>
                    </a:moveTo>
                    <a:cubicBezTo>
                      <a:pt x="48294" y="91704"/>
                      <a:pt x="42179" y="91295"/>
                      <a:pt x="36122" y="90428"/>
                    </a:cubicBezTo>
                    <a:cubicBezTo>
                      <a:pt x="16024" y="87475"/>
                      <a:pt x="3356" y="79474"/>
                      <a:pt x="593" y="67949"/>
                    </a:cubicBezTo>
                    <a:cubicBezTo>
                      <a:pt x="-5026" y="45184"/>
                      <a:pt x="29835" y="18610"/>
                      <a:pt x="81460" y="6037"/>
                    </a:cubicBezTo>
                    <a:cubicBezTo>
                      <a:pt x="133086" y="-6536"/>
                      <a:pt x="176710" y="1084"/>
                      <a:pt x="181854" y="23753"/>
                    </a:cubicBezTo>
                    <a:lnTo>
                      <a:pt x="181854" y="23753"/>
                    </a:lnTo>
                    <a:cubicBezTo>
                      <a:pt x="184616" y="35374"/>
                      <a:pt x="177092" y="48232"/>
                      <a:pt x="160613" y="60139"/>
                    </a:cubicBezTo>
                    <a:cubicBezTo>
                      <a:pt x="142440" y="72235"/>
                      <a:pt x="122199" y="80893"/>
                      <a:pt x="100892" y="85666"/>
                    </a:cubicBezTo>
                    <a:cubicBezTo>
                      <a:pt x="85690" y="89514"/>
                      <a:pt x="70088" y="91533"/>
                      <a:pt x="54409" y="91666"/>
                    </a:cubicBezTo>
                    <a:close/>
                    <a:moveTo>
                      <a:pt x="128133" y="11371"/>
                    </a:moveTo>
                    <a:cubicBezTo>
                      <a:pt x="113322" y="11561"/>
                      <a:pt x="98586" y="13476"/>
                      <a:pt x="84223" y="17086"/>
                    </a:cubicBezTo>
                    <a:cubicBezTo>
                      <a:pt x="37265" y="28516"/>
                      <a:pt x="8023" y="51661"/>
                      <a:pt x="11642" y="65282"/>
                    </a:cubicBezTo>
                    <a:cubicBezTo>
                      <a:pt x="13261" y="71759"/>
                      <a:pt x="22977" y="76998"/>
                      <a:pt x="37741" y="79093"/>
                    </a:cubicBezTo>
                    <a:cubicBezTo>
                      <a:pt x="58010" y="81332"/>
                      <a:pt x="78508" y="79808"/>
                      <a:pt x="98225" y="74617"/>
                    </a:cubicBezTo>
                    <a:cubicBezTo>
                      <a:pt x="118113" y="70197"/>
                      <a:pt x="137010" y="62129"/>
                      <a:pt x="153946" y="50804"/>
                    </a:cubicBezTo>
                    <a:cubicBezTo>
                      <a:pt x="166043" y="42136"/>
                      <a:pt x="172329" y="33088"/>
                      <a:pt x="170710" y="26515"/>
                    </a:cubicBezTo>
                    <a:lnTo>
                      <a:pt x="170710" y="26515"/>
                    </a:lnTo>
                    <a:cubicBezTo>
                      <a:pt x="168614" y="17562"/>
                      <a:pt x="152231" y="11371"/>
                      <a:pt x="128133" y="113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" name="任意多边形: 形状 998">
                <a:extLst>
                  <a:ext uri="{FF2B5EF4-FFF2-40B4-BE49-F238E27FC236}">
                    <a16:creationId xmlns:a16="http://schemas.microsoft.com/office/drawing/2014/main" id="{5D36FB5A-FCA0-7BBC-0471-E3B579F5ABF7}"/>
                  </a:ext>
                </a:extLst>
              </p:cNvPr>
              <p:cNvSpPr/>
              <p:nvPr/>
            </p:nvSpPr>
            <p:spPr>
              <a:xfrm>
                <a:off x="6829378" y="3412550"/>
                <a:ext cx="549535" cy="445045"/>
              </a:xfrm>
              <a:custGeom>
                <a:avLst/>
                <a:gdLst>
                  <a:gd name="connsiteX0" fmla="*/ 475629 w 549535"/>
                  <a:gd name="connsiteY0" fmla="*/ 14068 h 445045"/>
                  <a:gd name="connsiteX1" fmla="*/ 548972 w 549535"/>
                  <a:gd name="connsiteY1" fmla="*/ 315249 h 445045"/>
                  <a:gd name="connsiteX2" fmla="*/ 535732 w 549535"/>
                  <a:gd name="connsiteY2" fmla="*/ 337470 h 445045"/>
                  <a:gd name="connsiteX3" fmla="*/ 535446 w 549535"/>
                  <a:gd name="connsiteY3" fmla="*/ 337537 h 445045"/>
                  <a:gd name="connsiteX4" fmla="*/ 96153 w 549535"/>
                  <a:gd name="connsiteY4" fmla="*/ 444503 h 445045"/>
                  <a:gd name="connsiteX5" fmla="*/ 73893 w 549535"/>
                  <a:gd name="connsiteY5" fmla="*/ 431082 h 445045"/>
                  <a:gd name="connsiteX6" fmla="*/ 73865 w 549535"/>
                  <a:gd name="connsiteY6" fmla="*/ 430977 h 445045"/>
                  <a:gd name="connsiteX7" fmla="*/ 522 w 549535"/>
                  <a:gd name="connsiteY7" fmla="*/ 129797 h 445045"/>
                  <a:gd name="connsiteX8" fmla="*/ 14048 w 549535"/>
                  <a:gd name="connsiteY8" fmla="*/ 107508 h 445045"/>
                  <a:gd name="connsiteX9" fmla="*/ 453341 w 549535"/>
                  <a:gd name="connsiteY9" fmla="*/ 543 h 445045"/>
                  <a:gd name="connsiteX10" fmla="*/ 475601 w 549535"/>
                  <a:gd name="connsiteY10" fmla="*/ 13963 h 445045"/>
                  <a:gd name="connsiteX11" fmla="*/ 475629 w 549535"/>
                  <a:gd name="connsiteY11" fmla="*/ 14068 h 44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49535" h="445045">
                    <a:moveTo>
                      <a:pt x="475629" y="14068"/>
                    </a:moveTo>
                    <a:lnTo>
                      <a:pt x="548972" y="315249"/>
                    </a:lnTo>
                    <a:cubicBezTo>
                      <a:pt x="551449" y="325040"/>
                      <a:pt x="545524" y="334984"/>
                      <a:pt x="535732" y="337470"/>
                    </a:cubicBezTo>
                    <a:cubicBezTo>
                      <a:pt x="535637" y="337489"/>
                      <a:pt x="535542" y="337518"/>
                      <a:pt x="535446" y="337537"/>
                    </a:cubicBezTo>
                    <a:lnTo>
                      <a:pt x="96153" y="444503"/>
                    </a:lnTo>
                    <a:cubicBezTo>
                      <a:pt x="86295" y="446941"/>
                      <a:pt x="76332" y="440931"/>
                      <a:pt x="73893" y="431082"/>
                    </a:cubicBezTo>
                    <a:cubicBezTo>
                      <a:pt x="73884" y="431044"/>
                      <a:pt x="73875" y="431015"/>
                      <a:pt x="73865" y="430977"/>
                    </a:cubicBezTo>
                    <a:lnTo>
                      <a:pt x="522" y="129797"/>
                    </a:lnTo>
                    <a:cubicBezTo>
                      <a:pt x="-1868" y="119910"/>
                      <a:pt x="4171" y="109947"/>
                      <a:pt x="14048" y="107508"/>
                    </a:cubicBezTo>
                    <a:lnTo>
                      <a:pt x="453341" y="543"/>
                    </a:lnTo>
                    <a:cubicBezTo>
                      <a:pt x="463199" y="-1896"/>
                      <a:pt x="473162" y="4114"/>
                      <a:pt x="475601" y="13963"/>
                    </a:cubicBezTo>
                    <a:cubicBezTo>
                      <a:pt x="475611" y="14001"/>
                      <a:pt x="475620" y="14030"/>
                      <a:pt x="475629" y="140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" name="任意多边形: 形状 999">
                <a:extLst>
                  <a:ext uri="{FF2B5EF4-FFF2-40B4-BE49-F238E27FC236}">
                    <a16:creationId xmlns:a16="http://schemas.microsoft.com/office/drawing/2014/main" id="{3E1EC6BC-D016-B87F-243A-05A41A44C537}"/>
                  </a:ext>
                </a:extLst>
              </p:cNvPr>
              <p:cNvSpPr/>
              <p:nvPr/>
            </p:nvSpPr>
            <p:spPr>
              <a:xfrm>
                <a:off x="6829378" y="3412550"/>
                <a:ext cx="549535" cy="445045"/>
              </a:xfrm>
              <a:custGeom>
                <a:avLst/>
                <a:gdLst>
                  <a:gd name="connsiteX0" fmla="*/ 475629 w 549535"/>
                  <a:gd name="connsiteY0" fmla="*/ 14068 h 445045"/>
                  <a:gd name="connsiteX1" fmla="*/ 548972 w 549535"/>
                  <a:gd name="connsiteY1" fmla="*/ 315249 h 445045"/>
                  <a:gd name="connsiteX2" fmla="*/ 535732 w 549535"/>
                  <a:gd name="connsiteY2" fmla="*/ 337470 h 445045"/>
                  <a:gd name="connsiteX3" fmla="*/ 535446 w 549535"/>
                  <a:gd name="connsiteY3" fmla="*/ 337537 h 445045"/>
                  <a:gd name="connsiteX4" fmla="*/ 96153 w 549535"/>
                  <a:gd name="connsiteY4" fmla="*/ 444503 h 445045"/>
                  <a:gd name="connsiteX5" fmla="*/ 73893 w 549535"/>
                  <a:gd name="connsiteY5" fmla="*/ 431082 h 445045"/>
                  <a:gd name="connsiteX6" fmla="*/ 73865 w 549535"/>
                  <a:gd name="connsiteY6" fmla="*/ 430977 h 445045"/>
                  <a:gd name="connsiteX7" fmla="*/ 522 w 549535"/>
                  <a:gd name="connsiteY7" fmla="*/ 129797 h 445045"/>
                  <a:gd name="connsiteX8" fmla="*/ 14048 w 549535"/>
                  <a:gd name="connsiteY8" fmla="*/ 107508 h 445045"/>
                  <a:gd name="connsiteX9" fmla="*/ 453341 w 549535"/>
                  <a:gd name="connsiteY9" fmla="*/ 543 h 445045"/>
                  <a:gd name="connsiteX10" fmla="*/ 475601 w 549535"/>
                  <a:gd name="connsiteY10" fmla="*/ 13963 h 445045"/>
                  <a:gd name="connsiteX11" fmla="*/ 475629 w 549535"/>
                  <a:gd name="connsiteY11" fmla="*/ 14068 h 44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49535" h="445045">
                    <a:moveTo>
                      <a:pt x="475629" y="14068"/>
                    </a:moveTo>
                    <a:lnTo>
                      <a:pt x="548972" y="315249"/>
                    </a:lnTo>
                    <a:cubicBezTo>
                      <a:pt x="551449" y="325040"/>
                      <a:pt x="545524" y="334984"/>
                      <a:pt x="535732" y="337470"/>
                    </a:cubicBezTo>
                    <a:cubicBezTo>
                      <a:pt x="535637" y="337489"/>
                      <a:pt x="535542" y="337518"/>
                      <a:pt x="535446" y="337537"/>
                    </a:cubicBezTo>
                    <a:lnTo>
                      <a:pt x="96153" y="444503"/>
                    </a:lnTo>
                    <a:cubicBezTo>
                      <a:pt x="86295" y="446941"/>
                      <a:pt x="76332" y="440931"/>
                      <a:pt x="73893" y="431082"/>
                    </a:cubicBezTo>
                    <a:cubicBezTo>
                      <a:pt x="73884" y="431044"/>
                      <a:pt x="73875" y="431015"/>
                      <a:pt x="73865" y="430977"/>
                    </a:cubicBezTo>
                    <a:lnTo>
                      <a:pt x="522" y="129797"/>
                    </a:lnTo>
                    <a:cubicBezTo>
                      <a:pt x="-1868" y="119910"/>
                      <a:pt x="4171" y="109947"/>
                      <a:pt x="14048" y="107508"/>
                    </a:cubicBezTo>
                    <a:lnTo>
                      <a:pt x="453341" y="543"/>
                    </a:lnTo>
                    <a:cubicBezTo>
                      <a:pt x="463199" y="-1896"/>
                      <a:pt x="473162" y="4114"/>
                      <a:pt x="475601" y="13963"/>
                    </a:cubicBezTo>
                    <a:cubicBezTo>
                      <a:pt x="475611" y="14001"/>
                      <a:pt x="475620" y="14030"/>
                      <a:pt x="475629" y="1406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" name="任意多边形: 形状 1000">
                <a:extLst>
                  <a:ext uri="{FF2B5EF4-FFF2-40B4-BE49-F238E27FC236}">
                    <a16:creationId xmlns:a16="http://schemas.microsoft.com/office/drawing/2014/main" id="{CF00FF80-A26A-E9DC-2AA1-F841E684AD82}"/>
                  </a:ext>
                </a:extLst>
              </p:cNvPr>
              <p:cNvSpPr/>
              <p:nvPr/>
            </p:nvSpPr>
            <p:spPr>
              <a:xfrm>
                <a:off x="6829378" y="3517781"/>
                <a:ext cx="117427" cy="339814"/>
              </a:xfrm>
              <a:custGeom>
                <a:avLst/>
                <a:gdLst>
                  <a:gd name="connsiteX0" fmla="*/ 43671 w 117427"/>
                  <a:gd name="connsiteY0" fmla="*/ 14088 h 339814"/>
                  <a:gd name="connsiteX1" fmla="*/ 117013 w 117427"/>
                  <a:gd name="connsiteY1" fmla="*/ 315269 h 339814"/>
                  <a:gd name="connsiteX2" fmla="*/ 103488 w 117427"/>
                  <a:gd name="connsiteY2" fmla="*/ 337558 h 339814"/>
                  <a:gd name="connsiteX3" fmla="*/ 96153 w 117427"/>
                  <a:gd name="connsiteY3" fmla="*/ 339272 h 339814"/>
                  <a:gd name="connsiteX4" fmla="*/ 73893 w 117427"/>
                  <a:gd name="connsiteY4" fmla="*/ 325851 h 339814"/>
                  <a:gd name="connsiteX5" fmla="*/ 73865 w 117427"/>
                  <a:gd name="connsiteY5" fmla="*/ 325746 h 339814"/>
                  <a:gd name="connsiteX6" fmla="*/ 522 w 117427"/>
                  <a:gd name="connsiteY6" fmla="*/ 24566 h 339814"/>
                  <a:gd name="connsiteX7" fmla="*/ 14048 w 117427"/>
                  <a:gd name="connsiteY7" fmla="*/ 2277 h 339814"/>
                  <a:gd name="connsiteX8" fmla="*/ 21382 w 117427"/>
                  <a:gd name="connsiteY8" fmla="*/ 563 h 339814"/>
                  <a:gd name="connsiteX9" fmla="*/ 43604 w 117427"/>
                  <a:gd name="connsiteY9" fmla="*/ 13803 h 339814"/>
                  <a:gd name="connsiteX10" fmla="*/ 43671 w 117427"/>
                  <a:gd name="connsiteY10" fmla="*/ 14088 h 339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427" h="339814">
                    <a:moveTo>
                      <a:pt x="43671" y="14088"/>
                    </a:moveTo>
                    <a:lnTo>
                      <a:pt x="117013" y="315269"/>
                    </a:lnTo>
                    <a:cubicBezTo>
                      <a:pt x="119090" y="325099"/>
                      <a:pt x="113175" y="334862"/>
                      <a:pt x="103488" y="337558"/>
                    </a:cubicBezTo>
                    <a:lnTo>
                      <a:pt x="96153" y="339272"/>
                    </a:lnTo>
                    <a:cubicBezTo>
                      <a:pt x="86295" y="341711"/>
                      <a:pt x="76332" y="335700"/>
                      <a:pt x="73893" y="325851"/>
                    </a:cubicBezTo>
                    <a:cubicBezTo>
                      <a:pt x="73884" y="325813"/>
                      <a:pt x="73875" y="325784"/>
                      <a:pt x="73865" y="325746"/>
                    </a:cubicBezTo>
                    <a:lnTo>
                      <a:pt x="522" y="24566"/>
                    </a:lnTo>
                    <a:cubicBezTo>
                      <a:pt x="-1868" y="14679"/>
                      <a:pt x="4171" y="4716"/>
                      <a:pt x="14048" y="2277"/>
                    </a:cubicBezTo>
                    <a:lnTo>
                      <a:pt x="21382" y="563"/>
                    </a:lnTo>
                    <a:cubicBezTo>
                      <a:pt x="31174" y="-1914"/>
                      <a:pt x="41118" y="4011"/>
                      <a:pt x="43604" y="13803"/>
                    </a:cubicBezTo>
                    <a:cubicBezTo>
                      <a:pt x="43623" y="13898"/>
                      <a:pt x="43652" y="13993"/>
                      <a:pt x="43671" y="140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" name="任意多边形: 形状 1001">
                <a:extLst>
                  <a:ext uri="{FF2B5EF4-FFF2-40B4-BE49-F238E27FC236}">
                    <a16:creationId xmlns:a16="http://schemas.microsoft.com/office/drawing/2014/main" id="{716883C3-46DA-FE8A-A258-49262D62F008}"/>
                  </a:ext>
                </a:extLst>
              </p:cNvPr>
              <p:cNvSpPr/>
              <p:nvPr/>
            </p:nvSpPr>
            <p:spPr>
              <a:xfrm>
                <a:off x="6847046" y="3411616"/>
                <a:ext cx="496127" cy="270406"/>
              </a:xfrm>
              <a:custGeom>
                <a:avLst/>
                <a:gdLst>
                  <a:gd name="connsiteX0" fmla="*/ 8572 w 496127"/>
                  <a:gd name="connsiteY0" fmla="*/ 105776 h 270406"/>
                  <a:gd name="connsiteX1" fmla="*/ 29718 w 496127"/>
                  <a:gd name="connsiteY1" fmla="*/ 119587 h 270406"/>
                  <a:gd name="connsiteX2" fmla="*/ 63722 w 496127"/>
                  <a:gd name="connsiteY2" fmla="*/ 259224 h 270406"/>
                  <a:gd name="connsiteX3" fmla="*/ 81439 w 496127"/>
                  <a:gd name="connsiteY3" fmla="*/ 269987 h 270406"/>
                  <a:gd name="connsiteX4" fmla="*/ 485013 w 496127"/>
                  <a:gd name="connsiteY4" fmla="*/ 171689 h 270406"/>
                  <a:gd name="connsiteX5" fmla="*/ 495710 w 496127"/>
                  <a:gd name="connsiteY5" fmla="*/ 154067 h 270406"/>
                  <a:gd name="connsiteX6" fmla="*/ 495681 w 496127"/>
                  <a:gd name="connsiteY6" fmla="*/ 153972 h 270406"/>
                  <a:gd name="connsiteX7" fmla="*/ 461581 w 496127"/>
                  <a:gd name="connsiteY7" fmla="*/ 13955 h 270406"/>
                  <a:gd name="connsiteX8" fmla="*/ 439483 w 496127"/>
                  <a:gd name="connsiteY8" fmla="*/ 524 h 270406"/>
                  <a:gd name="connsiteX9" fmla="*/ 0 w 496127"/>
                  <a:gd name="connsiteY9" fmla="*/ 107585 h 27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6127" h="270406">
                    <a:moveTo>
                      <a:pt x="8572" y="105776"/>
                    </a:moveTo>
                    <a:cubicBezTo>
                      <a:pt x="18183" y="103994"/>
                      <a:pt x="27489" y="110071"/>
                      <a:pt x="29718" y="119587"/>
                    </a:cubicBezTo>
                    <a:lnTo>
                      <a:pt x="63722" y="259224"/>
                    </a:lnTo>
                    <a:cubicBezTo>
                      <a:pt x="65646" y="267081"/>
                      <a:pt x="73571" y="271901"/>
                      <a:pt x="81439" y="269987"/>
                    </a:cubicBezTo>
                    <a:lnTo>
                      <a:pt x="485013" y="171689"/>
                    </a:lnTo>
                    <a:cubicBezTo>
                      <a:pt x="492833" y="169774"/>
                      <a:pt x="497614" y="161887"/>
                      <a:pt x="495710" y="154067"/>
                    </a:cubicBezTo>
                    <a:cubicBezTo>
                      <a:pt x="495700" y="154039"/>
                      <a:pt x="495690" y="154001"/>
                      <a:pt x="495681" y="153972"/>
                    </a:cubicBezTo>
                    <a:lnTo>
                      <a:pt x="461581" y="13955"/>
                    </a:lnTo>
                    <a:cubicBezTo>
                      <a:pt x="459191" y="4144"/>
                      <a:pt x="449294" y="-1866"/>
                      <a:pt x="439483" y="524"/>
                    </a:cubicBezTo>
                    <a:lnTo>
                      <a:pt x="0" y="1075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" name="任意多边形: 形状 1002">
                <a:extLst>
                  <a:ext uri="{FF2B5EF4-FFF2-40B4-BE49-F238E27FC236}">
                    <a16:creationId xmlns:a16="http://schemas.microsoft.com/office/drawing/2014/main" id="{3839A54E-A62B-F007-6A7D-905957C7CEA9}"/>
                  </a:ext>
                </a:extLst>
              </p:cNvPr>
              <p:cNvSpPr/>
              <p:nvPr/>
            </p:nvSpPr>
            <p:spPr>
              <a:xfrm>
                <a:off x="6847046" y="3411616"/>
                <a:ext cx="496127" cy="270406"/>
              </a:xfrm>
              <a:custGeom>
                <a:avLst/>
                <a:gdLst>
                  <a:gd name="connsiteX0" fmla="*/ 8572 w 496127"/>
                  <a:gd name="connsiteY0" fmla="*/ 105776 h 270406"/>
                  <a:gd name="connsiteX1" fmla="*/ 29718 w 496127"/>
                  <a:gd name="connsiteY1" fmla="*/ 119587 h 270406"/>
                  <a:gd name="connsiteX2" fmla="*/ 63722 w 496127"/>
                  <a:gd name="connsiteY2" fmla="*/ 259224 h 270406"/>
                  <a:gd name="connsiteX3" fmla="*/ 81439 w 496127"/>
                  <a:gd name="connsiteY3" fmla="*/ 269987 h 270406"/>
                  <a:gd name="connsiteX4" fmla="*/ 485013 w 496127"/>
                  <a:gd name="connsiteY4" fmla="*/ 171689 h 270406"/>
                  <a:gd name="connsiteX5" fmla="*/ 495710 w 496127"/>
                  <a:gd name="connsiteY5" fmla="*/ 154067 h 270406"/>
                  <a:gd name="connsiteX6" fmla="*/ 495681 w 496127"/>
                  <a:gd name="connsiteY6" fmla="*/ 153972 h 270406"/>
                  <a:gd name="connsiteX7" fmla="*/ 461581 w 496127"/>
                  <a:gd name="connsiteY7" fmla="*/ 13955 h 270406"/>
                  <a:gd name="connsiteX8" fmla="*/ 439483 w 496127"/>
                  <a:gd name="connsiteY8" fmla="*/ 524 h 270406"/>
                  <a:gd name="connsiteX9" fmla="*/ 0 w 496127"/>
                  <a:gd name="connsiteY9" fmla="*/ 107585 h 27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6127" h="270406">
                    <a:moveTo>
                      <a:pt x="8572" y="105776"/>
                    </a:moveTo>
                    <a:cubicBezTo>
                      <a:pt x="18183" y="103994"/>
                      <a:pt x="27489" y="110071"/>
                      <a:pt x="29718" y="119587"/>
                    </a:cubicBezTo>
                    <a:lnTo>
                      <a:pt x="63722" y="259224"/>
                    </a:lnTo>
                    <a:cubicBezTo>
                      <a:pt x="65646" y="267081"/>
                      <a:pt x="73571" y="271901"/>
                      <a:pt x="81439" y="269987"/>
                    </a:cubicBezTo>
                    <a:lnTo>
                      <a:pt x="485013" y="171689"/>
                    </a:lnTo>
                    <a:cubicBezTo>
                      <a:pt x="492833" y="169774"/>
                      <a:pt x="497614" y="161887"/>
                      <a:pt x="495710" y="154067"/>
                    </a:cubicBezTo>
                    <a:cubicBezTo>
                      <a:pt x="495700" y="154039"/>
                      <a:pt x="495690" y="154001"/>
                      <a:pt x="495681" y="153972"/>
                    </a:cubicBezTo>
                    <a:lnTo>
                      <a:pt x="461581" y="13955"/>
                    </a:lnTo>
                    <a:cubicBezTo>
                      <a:pt x="459191" y="4144"/>
                      <a:pt x="449294" y="-1866"/>
                      <a:pt x="439483" y="524"/>
                    </a:cubicBezTo>
                    <a:lnTo>
                      <a:pt x="0" y="10758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" name="任意多边形: 形状 1003">
                <a:extLst>
                  <a:ext uri="{FF2B5EF4-FFF2-40B4-BE49-F238E27FC236}">
                    <a16:creationId xmlns:a16="http://schemas.microsoft.com/office/drawing/2014/main" id="{DCC0AE1C-467B-622E-33AD-50F1309E22FC}"/>
                  </a:ext>
                </a:extLst>
              </p:cNvPr>
              <p:cNvSpPr/>
              <p:nvPr/>
            </p:nvSpPr>
            <p:spPr>
              <a:xfrm rot="20778598">
                <a:off x="7120651" y="3610312"/>
                <a:ext cx="44481" cy="88677"/>
              </a:xfrm>
              <a:custGeom>
                <a:avLst/>
                <a:gdLst>
                  <a:gd name="connsiteX0" fmla="*/ 0 w 44481"/>
                  <a:gd name="connsiteY0" fmla="*/ 0 h 88677"/>
                  <a:gd name="connsiteX1" fmla="*/ 44482 w 44481"/>
                  <a:gd name="connsiteY1" fmla="*/ 0 h 88677"/>
                  <a:gd name="connsiteX2" fmla="*/ 44482 w 44481"/>
                  <a:gd name="connsiteY2" fmla="*/ 0 h 88677"/>
                  <a:gd name="connsiteX3" fmla="*/ 44482 w 44481"/>
                  <a:gd name="connsiteY3" fmla="*/ 83248 h 88677"/>
                  <a:gd name="connsiteX4" fmla="*/ 39053 w 44481"/>
                  <a:gd name="connsiteY4" fmla="*/ 88678 h 88677"/>
                  <a:gd name="connsiteX5" fmla="*/ 5429 w 44481"/>
                  <a:gd name="connsiteY5" fmla="*/ 88678 h 88677"/>
                  <a:gd name="connsiteX6" fmla="*/ 0 w 44481"/>
                  <a:gd name="connsiteY6" fmla="*/ 83248 h 88677"/>
                  <a:gd name="connsiteX7" fmla="*/ 0 w 44481"/>
                  <a:gd name="connsiteY7" fmla="*/ 0 h 88677"/>
                  <a:gd name="connsiteX8" fmla="*/ 0 w 44481"/>
                  <a:gd name="connsiteY8" fmla="*/ 0 h 8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481" h="88677">
                    <a:moveTo>
                      <a:pt x="0" y="0"/>
                    </a:moveTo>
                    <a:lnTo>
                      <a:pt x="44482" y="0"/>
                    </a:lnTo>
                    <a:lnTo>
                      <a:pt x="44482" y="0"/>
                    </a:lnTo>
                    <a:lnTo>
                      <a:pt x="44482" y="83248"/>
                    </a:lnTo>
                    <a:cubicBezTo>
                      <a:pt x="44482" y="86249"/>
                      <a:pt x="42053" y="88678"/>
                      <a:pt x="39053" y="88678"/>
                    </a:cubicBezTo>
                    <a:lnTo>
                      <a:pt x="5429" y="88678"/>
                    </a:lnTo>
                    <a:cubicBezTo>
                      <a:pt x="2429" y="88678"/>
                      <a:pt x="0" y="86249"/>
                      <a:pt x="0" y="83248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" name="任意多边形: 形状 1004">
                <a:extLst>
                  <a:ext uri="{FF2B5EF4-FFF2-40B4-BE49-F238E27FC236}">
                    <a16:creationId xmlns:a16="http://schemas.microsoft.com/office/drawing/2014/main" id="{4E2E5B58-E907-3429-40D2-E96880EABA92}"/>
                  </a:ext>
                </a:extLst>
              </p:cNvPr>
              <p:cNvSpPr/>
              <p:nvPr/>
            </p:nvSpPr>
            <p:spPr>
              <a:xfrm>
                <a:off x="7111293" y="3632766"/>
                <a:ext cx="65133" cy="50269"/>
              </a:xfrm>
              <a:custGeom>
                <a:avLst/>
                <a:gdLst>
                  <a:gd name="connsiteX0" fmla="*/ 15692 w 65133"/>
                  <a:gd name="connsiteY0" fmla="*/ 50266 h 50269"/>
                  <a:gd name="connsiteX1" fmla="*/ 9787 w 65133"/>
                  <a:gd name="connsiteY1" fmla="*/ 48646 h 50269"/>
                  <a:gd name="connsiteX2" fmla="*/ 4739 w 65133"/>
                  <a:gd name="connsiteY2" fmla="*/ 41598 h 50269"/>
                  <a:gd name="connsiteX3" fmla="*/ 357 w 65133"/>
                  <a:gd name="connsiteY3" fmla="*/ 23595 h 50269"/>
                  <a:gd name="connsiteX4" fmla="*/ 1596 w 65133"/>
                  <a:gd name="connsiteY4" fmla="*/ 15023 h 50269"/>
                  <a:gd name="connsiteX5" fmla="*/ 8644 w 65133"/>
                  <a:gd name="connsiteY5" fmla="*/ 9879 h 50269"/>
                  <a:gd name="connsiteX6" fmla="*/ 46744 w 65133"/>
                  <a:gd name="connsiteY6" fmla="*/ 354 h 50269"/>
                  <a:gd name="connsiteX7" fmla="*/ 55316 w 65133"/>
                  <a:gd name="connsiteY7" fmla="*/ 1688 h 50269"/>
                  <a:gd name="connsiteX8" fmla="*/ 60460 w 65133"/>
                  <a:gd name="connsiteY8" fmla="*/ 8641 h 50269"/>
                  <a:gd name="connsiteX9" fmla="*/ 64841 w 65133"/>
                  <a:gd name="connsiteY9" fmla="*/ 26739 h 50269"/>
                  <a:gd name="connsiteX10" fmla="*/ 63508 w 65133"/>
                  <a:gd name="connsiteY10" fmla="*/ 35216 h 50269"/>
                  <a:gd name="connsiteX11" fmla="*/ 56555 w 65133"/>
                  <a:gd name="connsiteY11" fmla="*/ 40360 h 50269"/>
                  <a:gd name="connsiteX12" fmla="*/ 18455 w 65133"/>
                  <a:gd name="connsiteY12" fmla="*/ 49885 h 50269"/>
                  <a:gd name="connsiteX13" fmla="*/ 15692 w 65133"/>
                  <a:gd name="connsiteY13" fmla="*/ 50266 h 50269"/>
                  <a:gd name="connsiteX14" fmla="*/ 49125 w 65133"/>
                  <a:gd name="connsiteY14" fmla="*/ 6070 h 50269"/>
                  <a:gd name="connsiteX15" fmla="*/ 47696 w 65133"/>
                  <a:gd name="connsiteY15" fmla="*/ 6070 h 50269"/>
                  <a:gd name="connsiteX16" fmla="*/ 9596 w 65133"/>
                  <a:gd name="connsiteY16" fmla="*/ 15595 h 50269"/>
                  <a:gd name="connsiteX17" fmla="*/ 6167 w 65133"/>
                  <a:gd name="connsiteY17" fmla="*/ 18166 h 50269"/>
                  <a:gd name="connsiteX18" fmla="*/ 5501 w 65133"/>
                  <a:gd name="connsiteY18" fmla="*/ 22357 h 50269"/>
                  <a:gd name="connsiteX19" fmla="*/ 9882 w 65133"/>
                  <a:gd name="connsiteY19" fmla="*/ 40455 h 50269"/>
                  <a:gd name="connsiteX20" fmla="*/ 12359 w 65133"/>
                  <a:gd name="connsiteY20" fmla="*/ 43884 h 50269"/>
                  <a:gd name="connsiteX21" fmla="*/ 16645 w 65133"/>
                  <a:gd name="connsiteY21" fmla="*/ 44551 h 50269"/>
                  <a:gd name="connsiteX22" fmla="*/ 54745 w 65133"/>
                  <a:gd name="connsiteY22" fmla="*/ 35026 h 50269"/>
                  <a:gd name="connsiteX23" fmla="*/ 58174 w 65133"/>
                  <a:gd name="connsiteY23" fmla="*/ 32454 h 50269"/>
                  <a:gd name="connsiteX24" fmla="*/ 58841 w 65133"/>
                  <a:gd name="connsiteY24" fmla="*/ 28263 h 50269"/>
                  <a:gd name="connsiteX25" fmla="*/ 54459 w 65133"/>
                  <a:gd name="connsiteY25" fmla="*/ 10165 h 50269"/>
                  <a:gd name="connsiteX26" fmla="*/ 51887 w 65133"/>
                  <a:gd name="connsiteY26" fmla="*/ 6736 h 50269"/>
                  <a:gd name="connsiteX27" fmla="*/ 49125 w 65133"/>
                  <a:gd name="connsiteY27" fmla="*/ 5784 h 50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5133" h="50269">
                    <a:moveTo>
                      <a:pt x="15692" y="50266"/>
                    </a:moveTo>
                    <a:cubicBezTo>
                      <a:pt x="13616" y="50256"/>
                      <a:pt x="11578" y="49703"/>
                      <a:pt x="9787" y="48646"/>
                    </a:cubicBezTo>
                    <a:cubicBezTo>
                      <a:pt x="7225" y="47065"/>
                      <a:pt x="5415" y="44531"/>
                      <a:pt x="4739" y="41598"/>
                    </a:cubicBezTo>
                    <a:lnTo>
                      <a:pt x="357" y="23595"/>
                    </a:lnTo>
                    <a:cubicBezTo>
                      <a:pt x="-395" y="20690"/>
                      <a:pt x="52" y="17604"/>
                      <a:pt x="1596" y="15023"/>
                    </a:cubicBezTo>
                    <a:cubicBezTo>
                      <a:pt x="3196" y="12461"/>
                      <a:pt x="5720" y="10622"/>
                      <a:pt x="8644" y="9879"/>
                    </a:cubicBezTo>
                    <a:lnTo>
                      <a:pt x="46744" y="354"/>
                    </a:lnTo>
                    <a:cubicBezTo>
                      <a:pt x="49659" y="-407"/>
                      <a:pt x="52764" y="69"/>
                      <a:pt x="55316" y="1688"/>
                    </a:cubicBezTo>
                    <a:cubicBezTo>
                      <a:pt x="57888" y="3231"/>
                      <a:pt x="59745" y="5727"/>
                      <a:pt x="60460" y="8641"/>
                    </a:cubicBezTo>
                    <a:lnTo>
                      <a:pt x="64841" y="26739"/>
                    </a:lnTo>
                    <a:cubicBezTo>
                      <a:pt x="65508" y="29634"/>
                      <a:pt x="65022" y="32663"/>
                      <a:pt x="63508" y="35216"/>
                    </a:cubicBezTo>
                    <a:cubicBezTo>
                      <a:pt x="61965" y="37788"/>
                      <a:pt x="59469" y="39645"/>
                      <a:pt x="56555" y="40360"/>
                    </a:cubicBezTo>
                    <a:lnTo>
                      <a:pt x="18455" y="49885"/>
                    </a:lnTo>
                    <a:cubicBezTo>
                      <a:pt x="17559" y="50161"/>
                      <a:pt x="16626" y="50294"/>
                      <a:pt x="15692" y="50266"/>
                    </a:cubicBezTo>
                    <a:close/>
                    <a:moveTo>
                      <a:pt x="49125" y="6070"/>
                    </a:moveTo>
                    <a:lnTo>
                      <a:pt x="47696" y="6070"/>
                    </a:lnTo>
                    <a:lnTo>
                      <a:pt x="9596" y="15595"/>
                    </a:lnTo>
                    <a:cubicBezTo>
                      <a:pt x="8158" y="15956"/>
                      <a:pt x="6920" y="16880"/>
                      <a:pt x="6167" y="18166"/>
                    </a:cubicBezTo>
                    <a:cubicBezTo>
                      <a:pt x="5339" y="19395"/>
                      <a:pt x="5101" y="20928"/>
                      <a:pt x="5501" y="22357"/>
                    </a:cubicBezTo>
                    <a:lnTo>
                      <a:pt x="9882" y="40455"/>
                    </a:lnTo>
                    <a:cubicBezTo>
                      <a:pt x="10235" y="41874"/>
                      <a:pt x="11121" y="43103"/>
                      <a:pt x="12359" y="43884"/>
                    </a:cubicBezTo>
                    <a:cubicBezTo>
                      <a:pt x="13626" y="44703"/>
                      <a:pt x="15188" y="44941"/>
                      <a:pt x="16645" y="44551"/>
                    </a:cubicBezTo>
                    <a:lnTo>
                      <a:pt x="54745" y="35026"/>
                    </a:lnTo>
                    <a:cubicBezTo>
                      <a:pt x="56183" y="34664"/>
                      <a:pt x="57421" y="33740"/>
                      <a:pt x="58174" y="32454"/>
                    </a:cubicBezTo>
                    <a:cubicBezTo>
                      <a:pt x="58917" y="31187"/>
                      <a:pt x="59155" y="29692"/>
                      <a:pt x="58841" y="28263"/>
                    </a:cubicBezTo>
                    <a:lnTo>
                      <a:pt x="54459" y="10165"/>
                    </a:lnTo>
                    <a:cubicBezTo>
                      <a:pt x="54069" y="8737"/>
                      <a:pt x="53154" y="7508"/>
                      <a:pt x="51887" y="6736"/>
                    </a:cubicBezTo>
                    <a:cubicBezTo>
                      <a:pt x="51078" y="6165"/>
                      <a:pt x="50116" y="5831"/>
                      <a:pt x="49125" y="57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" name="任意多边形: 形状 1005">
                <a:extLst>
                  <a:ext uri="{FF2B5EF4-FFF2-40B4-BE49-F238E27FC236}">
                    <a16:creationId xmlns:a16="http://schemas.microsoft.com/office/drawing/2014/main" id="{F3941D4F-1F9E-A9BC-45ED-843088EB3A3D}"/>
                  </a:ext>
                </a:extLst>
              </p:cNvPr>
              <p:cNvSpPr/>
              <p:nvPr/>
            </p:nvSpPr>
            <p:spPr>
              <a:xfrm>
                <a:off x="7029450" y="3338798"/>
                <a:ext cx="85725" cy="86201"/>
              </a:xfrm>
              <a:custGeom>
                <a:avLst/>
                <a:gdLst>
                  <a:gd name="connsiteX0" fmla="*/ 12287 w 85725"/>
                  <a:gd name="connsiteY0" fmla="*/ 16954 h 86201"/>
                  <a:gd name="connsiteX1" fmla="*/ 0 w 85725"/>
                  <a:gd name="connsiteY1" fmla="*/ 86201 h 86201"/>
                  <a:gd name="connsiteX2" fmla="*/ 85725 w 85725"/>
                  <a:gd name="connsiteY2" fmla="*/ 62960 h 86201"/>
                  <a:gd name="connsiteX3" fmla="*/ 50197 w 85725"/>
                  <a:gd name="connsiteY3" fmla="*/ 0 h 86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86201">
                    <a:moveTo>
                      <a:pt x="12287" y="16954"/>
                    </a:moveTo>
                    <a:lnTo>
                      <a:pt x="0" y="86201"/>
                    </a:lnTo>
                    <a:lnTo>
                      <a:pt x="85725" y="62960"/>
                    </a:lnTo>
                    <a:cubicBezTo>
                      <a:pt x="85725" y="62960"/>
                      <a:pt x="82963" y="1810"/>
                      <a:pt x="50197" y="0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" name="任意多边形: 形状 1006">
                <a:extLst>
                  <a:ext uri="{FF2B5EF4-FFF2-40B4-BE49-F238E27FC236}">
                    <a16:creationId xmlns:a16="http://schemas.microsoft.com/office/drawing/2014/main" id="{CE06C032-FA63-DFE5-D522-77F7D7F1F091}"/>
                  </a:ext>
                </a:extLst>
              </p:cNvPr>
              <p:cNvSpPr/>
              <p:nvPr/>
            </p:nvSpPr>
            <p:spPr>
              <a:xfrm>
                <a:off x="7029640" y="3401758"/>
                <a:ext cx="97155" cy="74104"/>
              </a:xfrm>
              <a:custGeom>
                <a:avLst/>
                <a:gdLst>
                  <a:gd name="connsiteX0" fmla="*/ 27146 w 97155"/>
                  <a:gd name="connsiteY0" fmla="*/ 74104 h 74104"/>
                  <a:gd name="connsiteX1" fmla="*/ 97155 w 97155"/>
                  <a:gd name="connsiteY1" fmla="*/ 51530 h 74104"/>
                  <a:gd name="connsiteX2" fmla="*/ 85916 w 97155"/>
                  <a:gd name="connsiteY2" fmla="*/ 0 h 74104"/>
                  <a:gd name="connsiteX3" fmla="*/ 0 w 97155"/>
                  <a:gd name="connsiteY3" fmla="*/ 23241 h 74104"/>
                  <a:gd name="connsiteX4" fmla="*/ 27146 w 97155"/>
                  <a:gd name="connsiteY4" fmla="*/ 74104 h 74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155" h="74104">
                    <a:moveTo>
                      <a:pt x="27146" y="74104"/>
                    </a:moveTo>
                    <a:lnTo>
                      <a:pt x="97155" y="51530"/>
                    </a:lnTo>
                    <a:lnTo>
                      <a:pt x="85916" y="0"/>
                    </a:lnTo>
                    <a:lnTo>
                      <a:pt x="0" y="23241"/>
                    </a:lnTo>
                    <a:lnTo>
                      <a:pt x="27146" y="74104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" name="任意多边形: 形状 1007">
                <a:extLst>
                  <a:ext uri="{FF2B5EF4-FFF2-40B4-BE49-F238E27FC236}">
                    <a16:creationId xmlns:a16="http://schemas.microsoft.com/office/drawing/2014/main" id="{46B0FE11-D111-3C99-7BE5-4FE5CD4B0E3B}"/>
                  </a:ext>
                </a:extLst>
              </p:cNvPr>
              <p:cNvSpPr/>
              <p:nvPr/>
            </p:nvSpPr>
            <p:spPr>
              <a:xfrm>
                <a:off x="7036403" y="3318033"/>
                <a:ext cx="59054" cy="40957"/>
              </a:xfrm>
              <a:custGeom>
                <a:avLst/>
                <a:gdLst>
                  <a:gd name="connsiteX0" fmla="*/ 0 w 59054"/>
                  <a:gd name="connsiteY0" fmla="*/ 9906 h 40957"/>
                  <a:gd name="connsiteX1" fmla="*/ 2191 w 59054"/>
                  <a:gd name="connsiteY1" fmla="*/ 40957 h 40957"/>
                  <a:gd name="connsiteX2" fmla="*/ 59055 w 59054"/>
                  <a:gd name="connsiteY2" fmla="*/ 29242 h 40957"/>
                  <a:gd name="connsiteX3" fmla="*/ 54578 w 59054"/>
                  <a:gd name="connsiteY3" fmla="*/ 0 h 40957"/>
                  <a:gd name="connsiteX4" fmla="*/ 0 w 59054"/>
                  <a:gd name="connsiteY4" fmla="*/ 9906 h 40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40957">
                    <a:moveTo>
                      <a:pt x="0" y="9906"/>
                    </a:moveTo>
                    <a:lnTo>
                      <a:pt x="2191" y="40957"/>
                    </a:lnTo>
                    <a:lnTo>
                      <a:pt x="59055" y="29242"/>
                    </a:lnTo>
                    <a:lnTo>
                      <a:pt x="54578" y="0"/>
                    </a:lnTo>
                    <a:lnTo>
                      <a:pt x="0" y="990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" name="任意多边形: 形状 1008">
                <a:extLst>
                  <a:ext uri="{FF2B5EF4-FFF2-40B4-BE49-F238E27FC236}">
                    <a16:creationId xmlns:a16="http://schemas.microsoft.com/office/drawing/2014/main" id="{2A2244D9-9497-36B6-099B-3D756D726F4B}"/>
                  </a:ext>
                </a:extLst>
              </p:cNvPr>
              <p:cNvSpPr/>
              <p:nvPr/>
            </p:nvSpPr>
            <p:spPr>
              <a:xfrm>
                <a:off x="7036403" y="3318033"/>
                <a:ext cx="59054" cy="40957"/>
              </a:xfrm>
              <a:custGeom>
                <a:avLst/>
                <a:gdLst>
                  <a:gd name="connsiteX0" fmla="*/ 0 w 59054"/>
                  <a:gd name="connsiteY0" fmla="*/ 9906 h 40957"/>
                  <a:gd name="connsiteX1" fmla="*/ 2191 w 59054"/>
                  <a:gd name="connsiteY1" fmla="*/ 40957 h 40957"/>
                  <a:gd name="connsiteX2" fmla="*/ 59055 w 59054"/>
                  <a:gd name="connsiteY2" fmla="*/ 29242 h 40957"/>
                  <a:gd name="connsiteX3" fmla="*/ 54578 w 59054"/>
                  <a:gd name="connsiteY3" fmla="*/ 0 h 40957"/>
                  <a:gd name="connsiteX4" fmla="*/ 0 w 59054"/>
                  <a:gd name="connsiteY4" fmla="*/ 9906 h 40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40957">
                    <a:moveTo>
                      <a:pt x="0" y="9906"/>
                    </a:moveTo>
                    <a:lnTo>
                      <a:pt x="2191" y="40957"/>
                    </a:lnTo>
                    <a:lnTo>
                      <a:pt x="59055" y="29242"/>
                    </a:lnTo>
                    <a:lnTo>
                      <a:pt x="54578" y="0"/>
                    </a:lnTo>
                    <a:lnTo>
                      <a:pt x="0" y="9906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" name="任意多边形: 形状 1009">
                <a:extLst>
                  <a:ext uri="{FF2B5EF4-FFF2-40B4-BE49-F238E27FC236}">
                    <a16:creationId xmlns:a16="http://schemas.microsoft.com/office/drawing/2014/main" id="{39E1B03F-FAA2-144F-C237-C2125A061A7D}"/>
                  </a:ext>
                </a:extLst>
              </p:cNvPr>
              <p:cNvSpPr/>
              <p:nvPr/>
            </p:nvSpPr>
            <p:spPr>
              <a:xfrm>
                <a:off x="6698170" y="2832068"/>
                <a:ext cx="398335" cy="506349"/>
              </a:xfrm>
              <a:custGeom>
                <a:avLst/>
                <a:gdLst>
                  <a:gd name="connsiteX0" fmla="*/ 39053 w 398335"/>
                  <a:gd name="connsiteY0" fmla="*/ 0 h 506349"/>
                  <a:gd name="connsiteX1" fmla="*/ 184690 w 398335"/>
                  <a:gd name="connsiteY1" fmla="*/ 68199 h 506349"/>
                  <a:gd name="connsiteX2" fmla="*/ 255079 w 398335"/>
                  <a:gd name="connsiteY2" fmla="*/ 111157 h 506349"/>
                  <a:gd name="connsiteX3" fmla="*/ 289751 w 398335"/>
                  <a:gd name="connsiteY3" fmla="*/ 137922 h 506349"/>
                  <a:gd name="connsiteX4" fmla="*/ 324231 w 398335"/>
                  <a:gd name="connsiteY4" fmla="*/ 174498 h 506349"/>
                  <a:gd name="connsiteX5" fmla="*/ 332518 w 398335"/>
                  <a:gd name="connsiteY5" fmla="*/ 187833 h 506349"/>
                  <a:gd name="connsiteX6" fmla="*/ 336423 w 398335"/>
                  <a:gd name="connsiteY6" fmla="*/ 195263 h 506349"/>
                  <a:gd name="connsiteX7" fmla="*/ 338614 w 398335"/>
                  <a:gd name="connsiteY7" fmla="*/ 200692 h 506349"/>
                  <a:gd name="connsiteX8" fmla="*/ 342900 w 398335"/>
                  <a:gd name="connsiteY8" fmla="*/ 211646 h 506349"/>
                  <a:gd name="connsiteX9" fmla="*/ 346329 w 398335"/>
                  <a:gd name="connsiteY9" fmla="*/ 221837 h 506349"/>
                  <a:gd name="connsiteX10" fmla="*/ 352425 w 398335"/>
                  <a:gd name="connsiteY10" fmla="*/ 241935 h 506349"/>
                  <a:gd name="connsiteX11" fmla="*/ 357759 w 398335"/>
                  <a:gd name="connsiteY11" fmla="*/ 261652 h 506349"/>
                  <a:gd name="connsiteX12" fmla="*/ 375190 w 398335"/>
                  <a:gd name="connsiteY12" fmla="*/ 339376 h 506349"/>
                  <a:gd name="connsiteX13" fmla="*/ 398336 w 398335"/>
                  <a:gd name="connsiteY13" fmla="*/ 494919 h 506349"/>
                  <a:gd name="connsiteX14" fmla="*/ 337090 w 398335"/>
                  <a:gd name="connsiteY14" fmla="*/ 506349 h 506349"/>
                  <a:gd name="connsiteX15" fmla="*/ 297752 w 398335"/>
                  <a:gd name="connsiteY15" fmla="*/ 359759 h 506349"/>
                  <a:gd name="connsiteX16" fmla="*/ 272701 w 398335"/>
                  <a:gd name="connsiteY16" fmla="*/ 288226 h 506349"/>
                  <a:gd name="connsiteX17" fmla="*/ 266129 w 398335"/>
                  <a:gd name="connsiteY17" fmla="*/ 270986 h 506349"/>
                  <a:gd name="connsiteX18" fmla="*/ 259366 w 398335"/>
                  <a:gd name="connsiteY18" fmla="*/ 254508 h 506349"/>
                  <a:gd name="connsiteX19" fmla="*/ 255937 w 398335"/>
                  <a:gd name="connsiteY19" fmla="*/ 246507 h 506349"/>
                  <a:gd name="connsiteX20" fmla="*/ 252508 w 398335"/>
                  <a:gd name="connsiteY20" fmla="*/ 239649 h 506349"/>
                  <a:gd name="connsiteX21" fmla="*/ 250793 w 398335"/>
                  <a:gd name="connsiteY21" fmla="*/ 236220 h 506349"/>
                  <a:gd name="connsiteX22" fmla="*/ 249936 w 398335"/>
                  <a:gd name="connsiteY22" fmla="*/ 235172 h 506349"/>
                  <a:gd name="connsiteX23" fmla="*/ 247650 w 398335"/>
                  <a:gd name="connsiteY23" fmla="*/ 232315 h 506349"/>
                  <a:gd name="connsiteX24" fmla="*/ 227171 w 398335"/>
                  <a:gd name="connsiteY24" fmla="*/ 214217 h 506349"/>
                  <a:gd name="connsiteX25" fmla="*/ 199263 w 398335"/>
                  <a:gd name="connsiteY25" fmla="*/ 195167 h 506349"/>
                  <a:gd name="connsiteX26" fmla="*/ 135731 w 398335"/>
                  <a:gd name="connsiteY26" fmla="*/ 159925 h 506349"/>
                  <a:gd name="connsiteX27" fmla="*/ 0 w 398335"/>
                  <a:gd name="connsiteY27" fmla="*/ 97155 h 50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98335" h="506349">
                    <a:moveTo>
                      <a:pt x="39053" y="0"/>
                    </a:moveTo>
                    <a:cubicBezTo>
                      <a:pt x="88983" y="19641"/>
                      <a:pt x="137627" y="42424"/>
                      <a:pt x="184690" y="68199"/>
                    </a:cubicBezTo>
                    <a:cubicBezTo>
                      <a:pt x="208874" y="81296"/>
                      <a:pt x="232372" y="95641"/>
                      <a:pt x="255079" y="111157"/>
                    </a:cubicBezTo>
                    <a:cubicBezTo>
                      <a:pt x="266605" y="119253"/>
                      <a:pt x="278225" y="128016"/>
                      <a:pt x="289751" y="137922"/>
                    </a:cubicBezTo>
                    <a:cubicBezTo>
                      <a:pt x="302619" y="148742"/>
                      <a:pt x="314182" y="161020"/>
                      <a:pt x="324231" y="174498"/>
                    </a:cubicBezTo>
                    <a:cubicBezTo>
                      <a:pt x="327298" y="178746"/>
                      <a:pt x="330060" y="183204"/>
                      <a:pt x="332518" y="187833"/>
                    </a:cubicBezTo>
                    <a:cubicBezTo>
                      <a:pt x="333851" y="190309"/>
                      <a:pt x="335280" y="192976"/>
                      <a:pt x="336423" y="195263"/>
                    </a:cubicBezTo>
                    <a:lnTo>
                      <a:pt x="338614" y="200692"/>
                    </a:lnTo>
                    <a:lnTo>
                      <a:pt x="342900" y="211646"/>
                    </a:lnTo>
                    <a:lnTo>
                      <a:pt x="346329" y="221837"/>
                    </a:lnTo>
                    <a:cubicBezTo>
                      <a:pt x="348710" y="228695"/>
                      <a:pt x="350615" y="235363"/>
                      <a:pt x="352425" y="241935"/>
                    </a:cubicBezTo>
                    <a:cubicBezTo>
                      <a:pt x="354235" y="248507"/>
                      <a:pt x="356140" y="255175"/>
                      <a:pt x="357759" y="261652"/>
                    </a:cubicBezTo>
                    <a:cubicBezTo>
                      <a:pt x="364712" y="287655"/>
                      <a:pt x="370046" y="313563"/>
                      <a:pt x="375190" y="339376"/>
                    </a:cubicBezTo>
                    <a:cubicBezTo>
                      <a:pt x="384715" y="391001"/>
                      <a:pt x="392906" y="442627"/>
                      <a:pt x="398336" y="494919"/>
                    </a:cubicBezTo>
                    <a:lnTo>
                      <a:pt x="337090" y="506349"/>
                    </a:lnTo>
                    <a:cubicBezTo>
                      <a:pt x="337090" y="506349"/>
                      <a:pt x="314135" y="408146"/>
                      <a:pt x="297752" y="359759"/>
                    </a:cubicBezTo>
                    <a:cubicBezTo>
                      <a:pt x="289751" y="335566"/>
                      <a:pt x="281273" y="311563"/>
                      <a:pt x="272701" y="288226"/>
                    </a:cubicBezTo>
                    <a:cubicBezTo>
                      <a:pt x="270605" y="282321"/>
                      <a:pt x="268414" y="276606"/>
                      <a:pt x="266129" y="270986"/>
                    </a:cubicBezTo>
                    <a:cubicBezTo>
                      <a:pt x="263843" y="265367"/>
                      <a:pt x="261652" y="259651"/>
                      <a:pt x="259366" y="254508"/>
                    </a:cubicBezTo>
                    <a:lnTo>
                      <a:pt x="255937" y="246507"/>
                    </a:lnTo>
                    <a:lnTo>
                      <a:pt x="252508" y="239649"/>
                    </a:lnTo>
                    <a:lnTo>
                      <a:pt x="250793" y="236220"/>
                    </a:lnTo>
                    <a:cubicBezTo>
                      <a:pt x="250555" y="235839"/>
                      <a:pt x="250260" y="235487"/>
                      <a:pt x="249936" y="235172"/>
                    </a:cubicBezTo>
                    <a:cubicBezTo>
                      <a:pt x="249241" y="234172"/>
                      <a:pt x="248479" y="233210"/>
                      <a:pt x="247650" y="232315"/>
                    </a:cubicBezTo>
                    <a:cubicBezTo>
                      <a:pt x="241440" y="225619"/>
                      <a:pt x="234572" y="219561"/>
                      <a:pt x="227171" y="214217"/>
                    </a:cubicBezTo>
                    <a:cubicBezTo>
                      <a:pt x="218694" y="207740"/>
                      <a:pt x="209264" y="201359"/>
                      <a:pt x="199263" y="195167"/>
                    </a:cubicBezTo>
                    <a:cubicBezTo>
                      <a:pt x="179261" y="182975"/>
                      <a:pt x="157829" y="171164"/>
                      <a:pt x="135731" y="159925"/>
                    </a:cubicBezTo>
                    <a:cubicBezTo>
                      <a:pt x="91821" y="137731"/>
                      <a:pt x="45148" y="116491"/>
                      <a:pt x="0" y="971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" name="任意多边形: 形状 1010">
                <a:extLst>
                  <a:ext uri="{FF2B5EF4-FFF2-40B4-BE49-F238E27FC236}">
                    <a16:creationId xmlns:a16="http://schemas.microsoft.com/office/drawing/2014/main" id="{DEC4AE20-7BAF-087C-5825-39B94E1CCB5D}"/>
                  </a:ext>
                </a:extLst>
              </p:cNvPr>
              <p:cNvSpPr/>
              <p:nvPr/>
            </p:nvSpPr>
            <p:spPr>
              <a:xfrm>
                <a:off x="6846665" y="1955196"/>
                <a:ext cx="903541" cy="903541"/>
              </a:xfrm>
              <a:custGeom>
                <a:avLst/>
                <a:gdLst>
                  <a:gd name="connsiteX0" fmla="*/ 903542 w 903541"/>
                  <a:gd name="connsiteY0" fmla="*/ 451771 h 903541"/>
                  <a:gd name="connsiteX1" fmla="*/ 451771 w 903541"/>
                  <a:gd name="connsiteY1" fmla="*/ 903541 h 903541"/>
                  <a:gd name="connsiteX2" fmla="*/ 0 w 903541"/>
                  <a:gd name="connsiteY2" fmla="*/ 451771 h 903541"/>
                  <a:gd name="connsiteX3" fmla="*/ 451771 w 903541"/>
                  <a:gd name="connsiteY3" fmla="*/ 0 h 903541"/>
                  <a:gd name="connsiteX4" fmla="*/ 903542 w 903541"/>
                  <a:gd name="connsiteY4" fmla="*/ 451771 h 903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3541" h="903541">
                    <a:moveTo>
                      <a:pt x="903542" y="451771"/>
                    </a:moveTo>
                    <a:cubicBezTo>
                      <a:pt x="903542" y="701277"/>
                      <a:pt x="701277" y="903541"/>
                      <a:pt x="451771" y="903541"/>
                    </a:cubicBezTo>
                    <a:cubicBezTo>
                      <a:pt x="202265" y="903541"/>
                      <a:pt x="0" y="701277"/>
                      <a:pt x="0" y="451771"/>
                    </a:cubicBezTo>
                    <a:cubicBezTo>
                      <a:pt x="0" y="202265"/>
                      <a:pt x="202265" y="0"/>
                      <a:pt x="451771" y="0"/>
                    </a:cubicBezTo>
                    <a:cubicBezTo>
                      <a:pt x="701277" y="0"/>
                      <a:pt x="903542" y="202265"/>
                      <a:pt x="903542" y="451771"/>
                    </a:cubicBezTo>
                    <a:close/>
                  </a:path>
                </a:pathLst>
              </a:custGeom>
              <a:solidFill>
                <a:schemeClr val="accent5">
                  <a:alpha val="47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8A430E0B-A4EB-E3C5-BCA0-3186D75B4168}"/>
                  </a:ext>
                </a:extLst>
              </p:cNvPr>
              <p:cNvSpPr/>
              <p:nvPr/>
            </p:nvSpPr>
            <p:spPr>
              <a:xfrm>
                <a:off x="6786372" y="2531173"/>
                <a:ext cx="95440" cy="95440"/>
              </a:xfrm>
              <a:custGeom>
                <a:avLst/>
                <a:gdLst>
                  <a:gd name="connsiteX0" fmla="*/ 95441 w 95440"/>
                  <a:gd name="connsiteY0" fmla="*/ 47720 h 95440"/>
                  <a:gd name="connsiteX1" fmla="*/ 47720 w 95440"/>
                  <a:gd name="connsiteY1" fmla="*/ 95440 h 95440"/>
                  <a:gd name="connsiteX2" fmla="*/ 0 w 95440"/>
                  <a:gd name="connsiteY2" fmla="*/ 47720 h 95440"/>
                  <a:gd name="connsiteX3" fmla="*/ 47720 w 95440"/>
                  <a:gd name="connsiteY3" fmla="*/ 0 h 95440"/>
                  <a:gd name="connsiteX4" fmla="*/ 95441 w 95440"/>
                  <a:gd name="connsiteY4" fmla="*/ 47720 h 95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440" h="95440">
                    <a:moveTo>
                      <a:pt x="95441" y="47720"/>
                    </a:moveTo>
                    <a:cubicBezTo>
                      <a:pt x="95441" y="74075"/>
                      <a:pt x="74076" y="95440"/>
                      <a:pt x="47720" y="95440"/>
                    </a:cubicBezTo>
                    <a:cubicBezTo>
                      <a:pt x="21365" y="95440"/>
                      <a:pt x="0" y="74075"/>
                      <a:pt x="0" y="47720"/>
                    </a:cubicBezTo>
                    <a:cubicBezTo>
                      <a:pt x="0" y="21365"/>
                      <a:pt x="21365" y="0"/>
                      <a:pt x="47720" y="0"/>
                    </a:cubicBezTo>
                    <a:cubicBezTo>
                      <a:pt x="74075" y="0"/>
                      <a:pt x="95441" y="21365"/>
                      <a:pt x="95441" y="47720"/>
                    </a:cubicBezTo>
                    <a:close/>
                  </a:path>
                </a:pathLst>
              </a:custGeom>
              <a:solidFill>
                <a:schemeClr val="accent5">
                  <a:alpha val="47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A7F2837F-B72F-C481-AC1A-63EED90D8BCA}"/>
                  </a:ext>
                </a:extLst>
              </p:cNvPr>
              <p:cNvSpPr/>
              <p:nvPr/>
            </p:nvSpPr>
            <p:spPr>
              <a:xfrm>
                <a:off x="6704619" y="2582447"/>
                <a:ext cx="54672" cy="54671"/>
              </a:xfrm>
              <a:custGeom>
                <a:avLst/>
                <a:gdLst>
                  <a:gd name="connsiteX0" fmla="*/ 54606 w 54672"/>
                  <a:gd name="connsiteY0" fmla="*/ 29212 h 54671"/>
                  <a:gd name="connsiteX1" fmla="*/ 25460 w 54672"/>
                  <a:gd name="connsiteY1" fmla="*/ 54606 h 54671"/>
                  <a:gd name="connsiteX2" fmla="*/ 66 w 54672"/>
                  <a:gd name="connsiteY2" fmla="*/ 25460 h 54671"/>
                  <a:gd name="connsiteX3" fmla="*/ 29212 w 54672"/>
                  <a:gd name="connsiteY3" fmla="*/ 66 h 54671"/>
                  <a:gd name="connsiteX4" fmla="*/ 29270 w 54672"/>
                  <a:gd name="connsiteY4" fmla="*/ 66 h 54671"/>
                  <a:gd name="connsiteX5" fmla="*/ 54606 w 54672"/>
                  <a:gd name="connsiteY5" fmla="*/ 29212 h 54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672" h="54671">
                    <a:moveTo>
                      <a:pt x="54606" y="29212"/>
                    </a:moveTo>
                    <a:cubicBezTo>
                      <a:pt x="53568" y="44271"/>
                      <a:pt x="40519" y="55644"/>
                      <a:pt x="25460" y="54606"/>
                    </a:cubicBezTo>
                    <a:cubicBezTo>
                      <a:pt x="10391" y="53568"/>
                      <a:pt x="-972" y="40518"/>
                      <a:pt x="66" y="25460"/>
                    </a:cubicBezTo>
                    <a:cubicBezTo>
                      <a:pt x="1095" y="10391"/>
                      <a:pt x="14153" y="-972"/>
                      <a:pt x="29212" y="66"/>
                    </a:cubicBezTo>
                    <a:cubicBezTo>
                      <a:pt x="29231" y="66"/>
                      <a:pt x="29250" y="66"/>
                      <a:pt x="29270" y="66"/>
                    </a:cubicBezTo>
                    <a:cubicBezTo>
                      <a:pt x="44310" y="1133"/>
                      <a:pt x="55644" y="14172"/>
                      <a:pt x="54606" y="29212"/>
                    </a:cubicBezTo>
                    <a:close/>
                  </a:path>
                </a:pathLst>
              </a:custGeom>
              <a:solidFill>
                <a:schemeClr val="accent5">
                  <a:alpha val="47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AEB7D014-25CF-FBA3-8EB4-99C8DD6F2436}"/>
                  </a:ext>
                </a:extLst>
              </p:cNvPr>
              <p:cNvSpPr/>
              <p:nvPr/>
            </p:nvSpPr>
            <p:spPr>
              <a:xfrm>
                <a:off x="6649621" y="2589722"/>
                <a:ext cx="27427" cy="27433"/>
              </a:xfrm>
              <a:custGeom>
                <a:avLst/>
                <a:gdLst>
                  <a:gd name="connsiteX0" fmla="*/ 27404 w 27427"/>
                  <a:gd name="connsiteY0" fmla="*/ 14603 h 27433"/>
                  <a:gd name="connsiteX1" fmla="*/ 12830 w 27427"/>
                  <a:gd name="connsiteY1" fmla="*/ 27405 h 27433"/>
                  <a:gd name="connsiteX2" fmla="*/ 29 w 27427"/>
                  <a:gd name="connsiteY2" fmla="*/ 12822 h 27433"/>
                  <a:gd name="connsiteX3" fmla="*/ 14602 w 27427"/>
                  <a:gd name="connsiteY3" fmla="*/ 30 h 27433"/>
                  <a:gd name="connsiteX4" fmla="*/ 14640 w 27427"/>
                  <a:gd name="connsiteY4" fmla="*/ 30 h 27433"/>
                  <a:gd name="connsiteX5" fmla="*/ 27404 w 27427"/>
                  <a:gd name="connsiteY5" fmla="*/ 14603 h 2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427" h="27433">
                    <a:moveTo>
                      <a:pt x="27404" y="14603"/>
                    </a:moveTo>
                    <a:cubicBezTo>
                      <a:pt x="26908" y="22166"/>
                      <a:pt x="20384" y="27890"/>
                      <a:pt x="12830" y="27405"/>
                    </a:cubicBezTo>
                    <a:cubicBezTo>
                      <a:pt x="5267" y="26909"/>
                      <a:pt x="-457" y="20385"/>
                      <a:pt x="29" y="12822"/>
                    </a:cubicBezTo>
                    <a:cubicBezTo>
                      <a:pt x="524" y="5269"/>
                      <a:pt x="7049" y="-465"/>
                      <a:pt x="14602" y="30"/>
                    </a:cubicBezTo>
                    <a:cubicBezTo>
                      <a:pt x="14621" y="30"/>
                      <a:pt x="14630" y="30"/>
                      <a:pt x="14640" y="30"/>
                    </a:cubicBezTo>
                    <a:cubicBezTo>
                      <a:pt x="22155" y="592"/>
                      <a:pt x="27842" y="7078"/>
                      <a:pt x="27404" y="14603"/>
                    </a:cubicBezTo>
                    <a:close/>
                  </a:path>
                </a:pathLst>
              </a:custGeom>
              <a:solidFill>
                <a:schemeClr val="accent5">
                  <a:alpha val="47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" name="任意多边形: 形状 1014">
                <a:extLst>
                  <a:ext uri="{FF2B5EF4-FFF2-40B4-BE49-F238E27FC236}">
                    <a16:creationId xmlns:a16="http://schemas.microsoft.com/office/drawing/2014/main" id="{CF72EFF5-82F1-471F-EFC3-86A31799175F}"/>
                  </a:ext>
                </a:extLst>
              </p:cNvPr>
              <p:cNvSpPr/>
              <p:nvPr/>
            </p:nvSpPr>
            <p:spPr>
              <a:xfrm rot="20419199">
                <a:off x="7112223" y="2197875"/>
                <a:ext cx="351662" cy="437197"/>
              </a:xfrm>
              <a:custGeom>
                <a:avLst/>
                <a:gdLst>
                  <a:gd name="connsiteX0" fmla="*/ 351663 w 351662"/>
                  <a:gd name="connsiteY0" fmla="*/ 218599 h 437197"/>
                  <a:gd name="connsiteX1" fmla="*/ 175831 w 351662"/>
                  <a:gd name="connsiteY1" fmla="*/ 437197 h 437197"/>
                  <a:gd name="connsiteX2" fmla="*/ 0 w 351662"/>
                  <a:gd name="connsiteY2" fmla="*/ 218599 h 437197"/>
                  <a:gd name="connsiteX3" fmla="*/ 175831 w 351662"/>
                  <a:gd name="connsiteY3" fmla="*/ 0 h 437197"/>
                  <a:gd name="connsiteX4" fmla="*/ 351663 w 351662"/>
                  <a:gd name="connsiteY4" fmla="*/ 218599 h 437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662" h="437197">
                    <a:moveTo>
                      <a:pt x="351663" y="218599"/>
                    </a:moveTo>
                    <a:cubicBezTo>
                      <a:pt x="351663" y="339328"/>
                      <a:pt x="272940" y="437197"/>
                      <a:pt x="175831" y="437197"/>
                    </a:cubicBezTo>
                    <a:cubicBezTo>
                      <a:pt x="78722" y="437197"/>
                      <a:pt x="0" y="339327"/>
                      <a:pt x="0" y="218599"/>
                    </a:cubicBezTo>
                    <a:cubicBezTo>
                      <a:pt x="0" y="97870"/>
                      <a:pt x="78723" y="0"/>
                      <a:pt x="175831" y="0"/>
                    </a:cubicBezTo>
                    <a:cubicBezTo>
                      <a:pt x="272941" y="0"/>
                      <a:pt x="351663" y="97870"/>
                      <a:pt x="351663" y="218599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" name="任意多边形: 形状 1015">
                <a:extLst>
                  <a:ext uri="{FF2B5EF4-FFF2-40B4-BE49-F238E27FC236}">
                    <a16:creationId xmlns:a16="http://schemas.microsoft.com/office/drawing/2014/main" id="{15019B93-1AB4-AB91-A144-B09FAF709C5A}"/>
                  </a:ext>
                </a:extLst>
              </p:cNvPr>
              <p:cNvSpPr/>
              <p:nvPr/>
            </p:nvSpPr>
            <p:spPr>
              <a:xfrm rot="20419199">
                <a:off x="7159044" y="2235409"/>
                <a:ext cx="283844" cy="352805"/>
              </a:xfrm>
              <a:custGeom>
                <a:avLst/>
                <a:gdLst>
                  <a:gd name="connsiteX0" fmla="*/ 283845 w 283844"/>
                  <a:gd name="connsiteY0" fmla="*/ 176403 h 352805"/>
                  <a:gd name="connsiteX1" fmla="*/ 141923 w 283844"/>
                  <a:gd name="connsiteY1" fmla="*/ 352806 h 352805"/>
                  <a:gd name="connsiteX2" fmla="*/ 0 w 283844"/>
                  <a:gd name="connsiteY2" fmla="*/ 176403 h 352805"/>
                  <a:gd name="connsiteX3" fmla="*/ 141923 w 283844"/>
                  <a:gd name="connsiteY3" fmla="*/ 0 h 352805"/>
                  <a:gd name="connsiteX4" fmla="*/ 283845 w 283844"/>
                  <a:gd name="connsiteY4" fmla="*/ 176403 h 352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3844" h="352805">
                    <a:moveTo>
                      <a:pt x="283845" y="176403"/>
                    </a:moveTo>
                    <a:cubicBezTo>
                      <a:pt x="283845" y="273828"/>
                      <a:pt x="220304" y="352806"/>
                      <a:pt x="141923" y="352806"/>
                    </a:cubicBezTo>
                    <a:cubicBezTo>
                      <a:pt x="63541" y="352806"/>
                      <a:pt x="0" y="273828"/>
                      <a:pt x="0" y="176403"/>
                    </a:cubicBezTo>
                    <a:cubicBezTo>
                      <a:pt x="0" y="78978"/>
                      <a:pt x="63541" y="0"/>
                      <a:pt x="141923" y="0"/>
                    </a:cubicBezTo>
                    <a:cubicBezTo>
                      <a:pt x="220304" y="0"/>
                      <a:pt x="283845" y="78978"/>
                      <a:pt x="283845" y="1764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" name="任意多边形: 形状 1016">
                <a:extLst>
                  <a:ext uri="{FF2B5EF4-FFF2-40B4-BE49-F238E27FC236}">
                    <a16:creationId xmlns:a16="http://schemas.microsoft.com/office/drawing/2014/main" id="{33707E05-6B66-F04B-84A6-7FDE1F40A0FA}"/>
                  </a:ext>
                </a:extLst>
              </p:cNvPr>
              <p:cNvSpPr/>
              <p:nvPr/>
            </p:nvSpPr>
            <p:spPr>
              <a:xfrm>
                <a:off x="7195002" y="2269261"/>
                <a:ext cx="234490" cy="277187"/>
              </a:xfrm>
              <a:custGeom>
                <a:avLst/>
                <a:gdLst>
                  <a:gd name="connsiteX0" fmla="*/ 224305 w 234490"/>
                  <a:gd name="connsiteY0" fmla="*/ 100273 h 277187"/>
                  <a:gd name="connsiteX1" fmla="*/ 164869 w 234490"/>
                  <a:gd name="connsiteY1" fmla="*/ 271723 h 277187"/>
                  <a:gd name="connsiteX2" fmla="*/ 10184 w 234490"/>
                  <a:gd name="connsiteY2" fmla="*/ 176949 h 277187"/>
                  <a:gd name="connsiteX3" fmla="*/ 69715 w 234490"/>
                  <a:gd name="connsiteY3" fmla="*/ 5499 h 277187"/>
                  <a:gd name="connsiteX4" fmla="*/ 224305 w 234490"/>
                  <a:gd name="connsiteY4" fmla="*/ 100273 h 277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490" h="277187">
                    <a:moveTo>
                      <a:pt x="224305" y="100273"/>
                    </a:moveTo>
                    <a:cubicBezTo>
                      <a:pt x="250594" y="173806"/>
                      <a:pt x="224305" y="250482"/>
                      <a:pt x="164869" y="271723"/>
                    </a:cubicBezTo>
                    <a:cubicBezTo>
                      <a:pt x="105434" y="292963"/>
                      <a:pt x="36472" y="250387"/>
                      <a:pt x="10184" y="176949"/>
                    </a:cubicBezTo>
                    <a:cubicBezTo>
                      <a:pt x="-16106" y="103511"/>
                      <a:pt x="10184" y="26835"/>
                      <a:pt x="69715" y="5499"/>
                    </a:cubicBezTo>
                    <a:cubicBezTo>
                      <a:pt x="129246" y="-15837"/>
                      <a:pt x="198017" y="26835"/>
                      <a:pt x="224305" y="10027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" name="任意多边形: 形状 1017">
                <a:extLst>
                  <a:ext uri="{FF2B5EF4-FFF2-40B4-BE49-F238E27FC236}">
                    <a16:creationId xmlns:a16="http://schemas.microsoft.com/office/drawing/2014/main" id="{C62C6CB3-2AD5-31DD-82AE-62DD4DB5A209}"/>
                  </a:ext>
                </a:extLst>
              </p:cNvPr>
              <p:cNvSpPr/>
              <p:nvPr/>
            </p:nvSpPr>
            <p:spPr>
              <a:xfrm rot="20419199">
                <a:off x="7236382" y="2296481"/>
                <a:ext cx="167639" cy="216979"/>
              </a:xfrm>
              <a:custGeom>
                <a:avLst/>
                <a:gdLst>
                  <a:gd name="connsiteX0" fmla="*/ 167640 w 167639"/>
                  <a:gd name="connsiteY0" fmla="*/ 108490 h 216979"/>
                  <a:gd name="connsiteX1" fmla="*/ 83820 w 167639"/>
                  <a:gd name="connsiteY1" fmla="*/ 216980 h 216979"/>
                  <a:gd name="connsiteX2" fmla="*/ 0 w 167639"/>
                  <a:gd name="connsiteY2" fmla="*/ 108490 h 216979"/>
                  <a:gd name="connsiteX3" fmla="*/ 83820 w 167639"/>
                  <a:gd name="connsiteY3" fmla="*/ 0 h 216979"/>
                  <a:gd name="connsiteX4" fmla="*/ 167640 w 167639"/>
                  <a:gd name="connsiteY4" fmla="*/ 108490 h 21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639" h="216979">
                    <a:moveTo>
                      <a:pt x="167640" y="108490"/>
                    </a:moveTo>
                    <a:cubicBezTo>
                      <a:pt x="167640" y="168407"/>
                      <a:pt x="130113" y="216980"/>
                      <a:pt x="83820" y="216980"/>
                    </a:cubicBezTo>
                    <a:cubicBezTo>
                      <a:pt x="37527" y="216980"/>
                      <a:pt x="0" y="168407"/>
                      <a:pt x="0" y="108490"/>
                    </a:cubicBezTo>
                    <a:cubicBezTo>
                      <a:pt x="0" y="48573"/>
                      <a:pt x="37527" y="0"/>
                      <a:pt x="83820" y="0"/>
                    </a:cubicBezTo>
                    <a:cubicBezTo>
                      <a:pt x="130113" y="0"/>
                      <a:pt x="167640" y="48573"/>
                      <a:pt x="167640" y="1084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" name="任意多边形: 形状 1018">
                <a:extLst>
                  <a:ext uri="{FF2B5EF4-FFF2-40B4-BE49-F238E27FC236}">
                    <a16:creationId xmlns:a16="http://schemas.microsoft.com/office/drawing/2014/main" id="{B619A287-5428-6398-9C51-5A038BC58CEF}"/>
                  </a:ext>
                </a:extLst>
              </p:cNvPr>
              <p:cNvSpPr/>
              <p:nvPr/>
            </p:nvSpPr>
            <p:spPr>
              <a:xfrm>
                <a:off x="7270725" y="2329383"/>
                <a:ext cx="119601" cy="150786"/>
              </a:xfrm>
              <a:custGeom>
                <a:avLst/>
                <a:gdLst>
                  <a:gd name="connsiteX0" fmla="*/ 113626 w 119601"/>
                  <a:gd name="connsiteY0" fmla="*/ 56153 h 150786"/>
                  <a:gd name="connsiteX1" fmla="*/ 85813 w 119601"/>
                  <a:gd name="connsiteY1" fmla="*/ 148260 h 150786"/>
                  <a:gd name="connsiteX2" fmla="*/ 5994 w 119601"/>
                  <a:gd name="connsiteY2" fmla="*/ 94634 h 150786"/>
                  <a:gd name="connsiteX3" fmla="*/ 33712 w 119601"/>
                  <a:gd name="connsiteY3" fmla="*/ 2527 h 150786"/>
                  <a:gd name="connsiteX4" fmla="*/ 113626 w 119601"/>
                  <a:gd name="connsiteY4" fmla="*/ 56153 h 15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601" h="150786">
                    <a:moveTo>
                      <a:pt x="113626" y="56153"/>
                    </a:moveTo>
                    <a:cubicBezTo>
                      <a:pt x="128009" y="96348"/>
                      <a:pt x="115531" y="137592"/>
                      <a:pt x="85813" y="148260"/>
                    </a:cubicBezTo>
                    <a:cubicBezTo>
                      <a:pt x="56095" y="158928"/>
                      <a:pt x="20377" y="134829"/>
                      <a:pt x="5994" y="94634"/>
                    </a:cubicBezTo>
                    <a:cubicBezTo>
                      <a:pt x="-8389" y="54438"/>
                      <a:pt x="3994" y="13195"/>
                      <a:pt x="33712" y="2527"/>
                    </a:cubicBezTo>
                    <a:cubicBezTo>
                      <a:pt x="63430" y="-8141"/>
                      <a:pt x="99244" y="15957"/>
                      <a:pt x="113626" y="561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" name="任意多边形: 形状 1019">
                <a:extLst>
                  <a:ext uri="{FF2B5EF4-FFF2-40B4-BE49-F238E27FC236}">
                    <a16:creationId xmlns:a16="http://schemas.microsoft.com/office/drawing/2014/main" id="{4D153C6E-EE60-0BCC-4801-71CF93FF19D3}"/>
                  </a:ext>
                </a:extLst>
              </p:cNvPr>
              <p:cNvSpPr/>
              <p:nvPr/>
            </p:nvSpPr>
            <p:spPr>
              <a:xfrm>
                <a:off x="7296436" y="2348013"/>
                <a:ext cx="82068" cy="108452"/>
              </a:xfrm>
              <a:custGeom>
                <a:avLst/>
                <a:gdLst>
                  <a:gd name="connsiteX0" fmla="*/ 77437 w 82068"/>
                  <a:gd name="connsiteY0" fmla="*/ 41237 h 108452"/>
                  <a:gd name="connsiteX1" fmla="*/ 59816 w 82068"/>
                  <a:gd name="connsiteY1" fmla="*/ 106865 h 108452"/>
                  <a:gd name="connsiteX2" fmla="*/ 4571 w 82068"/>
                  <a:gd name="connsiteY2" fmla="*/ 67336 h 108452"/>
                  <a:gd name="connsiteX3" fmla="*/ 22192 w 82068"/>
                  <a:gd name="connsiteY3" fmla="*/ 1613 h 108452"/>
                  <a:gd name="connsiteX4" fmla="*/ 77437 w 82068"/>
                  <a:gd name="connsiteY4" fmla="*/ 41237 h 108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068" h="108452">
                    <a:moveTo>
                      <a:pt x="77437" y="41237"/>
                    </a:moveTo>
                    <a:cubicBezTo>
                      <a:pt x="87915" y="69812"/>
                      <a:pt x="80009" y="99721"/>
                      <a:pt x="59816" y="106865"/>
                    </a:cubicBezTo>
                    <a:cubicBezTo>
                      <a:pt x="39623" y="114008"/>
                      <a:pt x="14953" y="96387"/>
                      <a:pt x="4571" y="67336"/>
                    </a:cubicBezTo>
                    <a:cubicBezTo>
                      <a:pt x="-5811" y="38285"/>
                      <a:pt x="2094" y="8852"/>
                      <a:pt x="22192" y="1613"/>
                    </a:cubicBezTo>
                    <a:cubicBezTo>
                      <a:pt x="42290" y="-5626"/>
                      <a:pt x="67055" y="12186"/>
                      <a:pt x="77437" y="412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" name="任意多边形: 形状 1020">
                <a:extLst>
                  <a:ext uri="{FF2B5EF4-FFF2-40B4-BE49-F238E27FC236}">
                    <a16:creationId xmlns:a16="http://schemas.microsoft.com/office/drawing/2014/main" id="{54FBE154-9BE7-2CDA-789D-4ECDDB7081F1}"/>
                  </a:ext>
                </a:extLst>
              </p:cNvPr>
              <p:cNvSpPr/>
              <p:nvPr/>
            </p:nvSpPr>
            <p:spPr>
              <a:xfrm>
                <a:off x="7549324" y="2257996"/>
                <a:ext cx="93345" cy="100012"/>
              </a:xfrm>
              <a:custGeom>
                <a:avLst/>
                <a:gdLst>
                  <a:gd name="connsiteX0" fmla="*/ 64484 w 93345"/>
                  <a:gd name="connsiteY0" fmla="*/ 0 h 100012"/>
                  <a:gd name="connsiteX1" fmla="*/ 10383 w 93345"/>
                  <a:gd name="connsiteY1" fmla="*/ 19336 h 100012"/>
                  <a:gd name="connsiteX2" fmla="*/ 0 w 93345"/>
                  <a:gd name="connsiteY2" fmla="*/ 68485 h 100012"/>
                  <a:gd name="connsiteX3" fmla="*/ 39243 w 93345"/>
                  <a:gd name="connsiteY3" fmla="*/ 100013 h 100012"/>
                  <a:gd name="connsiteX4" fmla="*/ 93345 w 93345"/>
                  <a:gd name="connsiteY4" fmla="*/ 80582 h 100012"/>
                  <a:gd name="connsiteX5" fmla="*/ 53245 w 93345"/>
                  <a:gd name="connsiteY5" fmla="*/ 49530 h 100012"/>
                  <a:gd name="connsiteX6" fmla="*/ 64484 w 93345"/>
                  <a:gd name="connsiteY6" fmla="*/ 0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345" h="100012">
                    <a:moveTo>
                      <a:pt x="64484" y="0"/>
                    </a:moveTo>
                    <a:lnTo>
                      <a:pt x="10383" y="19336"/>
                    </a:lnTo>
                    <a:lnTo>
                      <a:pt x="0" y="68485"/>
                    </a:lnTo>
                    <a:lnTo>
                      <a:pt x="39243" y="100013"/>
                    </a:lnTo>
                    <a:lnTo>
                      <a:pt x="93345" y="80582"/>
                    </a:lnTo>
                    <a:lnTo>
                      <a:pt x="53245" y="49530"/>
                    </a:lnTo>
                    <a:lnTo>
                      <a:pt x="64484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" name="任意多边形: 形状 1021">
                <a:extLst>
                  <a:ext uri="{FF2B5EF4-FFF2-40B4-BE49-F238E27FC236}">
                    <a16:creationId xmlns:a16="http://schemas.microsoft.com/office/drawing/2014/main" id="{F154D4F1-84AB-5D7A-176F-A1794366877B}"/>
                  </a:ext>
                </a:extLst>
              </p:cNvPr>
              <p:cNvSpPr/>
              <p:nvPr/>
            </p:nvSpPr>
            <p:spPr>
              <a:xfrm>
                <a:off x="7336355" y="2294973"/>
                <a:ext cx="284005" cy="113803"/>
              </a:xfrm>
              <a:custGeom>
                <a:avLst/>
                <a:gdLst>
                  <a:gd name="connsiteX0" fmla="*/ 9515 w 284005"/>
                  <a:gd name="connsiteY0" fmla="*/ 113804 h 113803"/>
                  <a:gd name="connsiteX1" fmla="*/ 0 w 284005"/>
                  <a:gd name="connsiteY1" fmla="*/ 104269 h 113803"/>
                  <a:gd name="connsiteX2" fmla="*/ 6277 w 284005"/>
                  <a:gd name="connsiteY2" fmla="*/ 95325 h 113803"/>
                  <a:gd name="connsiteX3" fmla="*/ 271263 w 284005"/>
                  <a:gd name="connsiteY3" fmla="*/ 551 h 113803"/>
                  <a:gd name="connsiteX4" fmla="*/ 283455 w 284005"/>
                  <a:gd name="connsiteY4" fmla="*/ 6362 h 113803"/>
                  <a:gd name="connsiteX5" fmla="*/ 277644 w 284005"/>
                  <a:gd name="connsiteY5" fmla="*/ 18554 h 113803"/>
                  <a:gd name="connsiteX6" fmla="*/ 12754 w 284005"/>
                  <a:gd name="connsiteY6" fmla="*/ 113232 h 113803"/>
                  <a:gd name="connsiteX7" fmla="*/ 9515 w 284005"/>
                  <a:gd name="connsiteY7" fmla="*/ 113804 h 113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005" h="113803">
                    <a:moveTo>
                      <a:pt x="9515" y="113804"/>
                    </a:moveTo>
                    <a:cubicBezTo>
                      <a:pt x="4258" y="113794"/>
                      <a:pt x="0" y="109527"/>
                      <a:pt x="0" y="104269"/>
                    </a:cubicBezTo>
                    <a:cubicBezTo>
                      <a:pt x="9" y="100269"/>
                      <a:pt x="2514" y="96687"/>
                      <a:pt x="6277" y="95325"/>
                    </a:cubicBezTo>
                    <a:lnTo>
                      <a:pt x="271263" y="551"/>
                    </a:lnTo>
                    <a:cubicBezTo>
                      <a:pt x="276234" y="-1211"/>
                      <a:pt x="281692" y="1390"/>
                      <a:pt x="283455" y="6362"/>
                    </a:cubicBezTo>
                    <a:cubicBezTo>
                      <a:pt x="285217" y="11334"/>
                      <a:pt x="282616" y="16792"/>
                      <a:pt x="277644" y="18554"/>
                    </a:cubicBezTo>
                    <a:lnTo>
                      <a:pt x="12754" y="113232"/>
                    </a:lnTo>
                    <a:cubicBezTo>
                      <a:pt x="11716" y="113613"/>
                      <a:pt x="10620" y="113804"/>
                      <a:pt x="9515" y="1138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EBC365C-BA80-341F-5723-E11621B0E6AD}"/>
              </a:ext>
            </a:extLst>
          </p:cNvPr>
          <p:cNvGrpSpPr/>
          <p:nvPr/>
        </p:nvGrpSpPr>
        <p:grpSpPr>
          <a:xfrm>
            <a:off x="529071" y="1439412"/>
            <a:ext cx="5994400" cy="1392688"/>
            <a:chOff x="529071" y="1439412"/>
            <a:chExt cx="5994400" cy="1392688"/>
          </a:xfrm>
        </p:grpSpPr>
        <p:sp>
          <p:nvSpPr>
            <p:cNvPr id="1030" name="矩形: 圆角 1029">
              <a:extLst>
                <a:ext uri="{FF2B5EF4-FFF2-40B4-BE49-F238E27FC236}">
                  <a16:creationId xmlns:a16="http://schemas.microsoft.com/office/drawing/2014/main" id="{86754D9C-E649-B214-31FC-EEBEECEF424A}"/>
                </a:ext>
              </a:extLst>
            </p:cNvPr>
            <p:cNvSpPr/>
            <p:nvPr/>
          </p:nvSpPr>
          <p:spPr>
            <a:xfrm>
              <a:off x="529071" y="1439412"/>
              <a:ext cx="5994400" cy="139268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4" name="文本框 1033">
              <a:extLst>
                <a:ext uri="{FF2B5EF4-FFF2-40B4-BE49-F238E27FC236}">
                  <a16:creationId xmlns:a16="http://schemas.microsoft.com/office/drawing/2014/main" id="{F3B3B888-F87D-C3AC-0C0F-F5FCA2A71F1A}"/>
                </a:ext>
              </a:extLst>
            </p:cNvPr>
            <p:cNvSpPr txBox="1"/>
            <p:nvPr/>
          </p:nvSpPr>
          <p:spPr>
            <a:xfrm>
              <a:off x="608345" y="1534752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bg2"/>
                      </a:gs>
                      <a:gs pos="0">
                        <a:schemeClr val="tx1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业绩简述一</a:t>
              </a:r>
            </a:p>
          </p:txBody>
        </p:sp>
        <p:sp>
          <p:nvSpPr>
            <p:cNvPr id="1035" name="文本框 1034">
              <a:extLst>
                <a:ext uri="{FF2B5EF4-FFF2-40B4-BE49-F238E27FC236}">
                  <a16:creationId xmlns:a16="http://schemas.microsoft.com/office/drawing/2014/main" id="{1F7A7593-B291-FF1E-08D2-14A7FE1597D4}"/>
                </a:ext>
              </a:extLst>
            </p:cNvPr>
            <p:cNvSpPr txBox="1"/>
            <p:nvPr/>
          </p:nvSpPr>
          <p:spPr>
            <a:xfrm>
              <a:off x="608345" y="1856840"/>
              <a:ext cx="5835852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请简要描述工作业绩，所取得的成就等等。请简要描述工作业绩，所取得的成就等等。</a:t>
              </a:r>
            </a:p>
          </p:txBody>
        </p:sp>
      </p:grpSp>
      <p:grpSp>
        <p:nvGrpSpPr>
          <p:cNvPr id="1031" name="组合 1030">
            <a:extLst>
              <a:ext uri="{FF2B5EF4-FFF2-40B4-BE49-F238E27FC236}">
                <a16:creationId xmlns:a16="http://schemas.microsoft.com/office/drawing/2014/main" id="{D2AFF4D4-B877-0BDD-C71F-0F0F17DBA4F9}"/>
              </a:ext>
            </a:extLst>
          </p:cNvPr>
          <p:cNvGrpSpPr/>
          <p:nvPr/>
        </p:nvGrpSpPr>
        <p:grpSpPr>
          <a:xfrm>
            <a:off x="529071" y="3204181"/>
            <a:ext cx="5994400" cy="1392688"/>
            <a:chOff x="529071" y="3204181"/>
            <a:chExt cx="5994400" cy="1392688"/>
          </a:xfrm>
        </p:grpSpPr>
        <p:sp>
          <p:nvSpPr>
            <p:cNvPr id="1032" name="矩形: 圆角 1031">
              <a:extLst>
                <a:ext uri="{FF2B5EF4-FFF2-40B4-BE49-F238E27FC236}">
                  <a16:creationId xmlns:a16="http://schemas.microsoft.com/office/drawing/2014/main" id="{5673BB9B-7805-82D6-DB32-D6DACC95D4E3}"/>
                </a:ext>
              </a:extLst>
            </p:cNvPr>
            <p:cNvSpPr/>
            <p:nvPr/>
          </p:nvSpPr>
          <p:spPr>
            <a:xfrm>
              <a:off x="529071" y="3204181"/>
              <a:ext cx="5994400" cy="139268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7" name="文本框 1036">
              <a:extLst>
                <a:ext uri="{FF2B5EF4-FFF2-40B4-BE49-F238E27FC236}">
                  <a16:creationId xmlns:a16="http://schemas.microsoft.com/office/drawing/2014/main" id="{3377FBB2-2E25-5C4D-6314-2F11F185DEC4}"/>
                </a:ext>
              </a:extLst>
            </p:cNvPr>
            <p:cNvSpPr txBox="1"/>
            <p:nvPr/>
          </p:nvSpPr>
          <p:spPr>
            <a:xfrm>
              <a:off x="608345" y="329952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bg2"/>
                      </a:gs>
                      <a:gs pos="0">
                        <a:schemeClr val="tx1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业绩简述二</a:t>
              </a:r>
            </a:p>
          </p:txBody>
        </p:sp>
        <p:sp>
          <p:nvSpPr>
            <p:cNvPr id="1038" name="文本框 1037">
              <a:extLst>
                <a:ext uri="{FF2B5EF4-FFF2-40B4-BE49-F238E27FC236}">
                  <a16:creationId xmlns:a16="http://schemas.microsoft.com/office/drawing/2014/main" id="{E1B8D796-3BD9-52AA-C83E-8A522752A8F6}"/>
                </a:ext>
              </a:extLst>
            </p:cNvPr>
            <p:cNvSpPr txBox="1"/>
            <p:nvPr/>
          </p:nvSpPr>
          <p:spPr>
            <a:xfrm>
              <a:off x="608345" y="3621609"/>
              <a:ext cx="5835852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请简要描述工作业绩，所取得的成就等等。请简要描述工作业绩，所取得的成就等等。</a:t>
              </a:r>
            </a:p>
          </p:txBody>
        </p:sp>
      </p:grpSp>
      <p:grpSp>
        <p:nvGrpSpPr>
          <p:cNvPr id="1033" name="组合 1032">
            <a:extLst>
              <a:ext uri="{FF2B5EF4-FFF2-40B4-BE49-F238E27FC236}">
                <a16:creationId xmlns:a16="http://schemas.microsoft.com/office/drawing/2014/main" id="{6BB8793B-4B24-C6A3-4E9D-F5F62C99EB3D}"/>
              </a:ext>
            </a:extLst>
          </p:cNvPr>
          <p:cNvGrpSpPr/>
          <p:nvPr/>
        </p:nvGrpSpPr>
        <p:grpSpPr>
          <a:xfrm>
            <a:off x="529071" y="4968950"/>
            <a:ext cx="5994400" cy="1392688"/>
            <a:chOff x="529071" y="4968950"/>
            <a:chExt cx="5994400" cy="1392688"/>
          </a:xfrm>
        </p:grpSpPr>
        <p:sp>
          <p:nvSpPr>
            <p:cNvPr id="1047" name="矩形: 圆角 1046">
              <a:extLst>
                <a:ext uri="{FF2B5EF4-FFF2-40B4-BE49-F238E27FC236}">
                  <a16:creationId xmlns:a16="http://schemas.microsoft.com/office/drawing/2014/main" id="{67212CC7-51A5-F669-C667-CB63BDCFDE73}"/>
                </a:ext>
              </a:extLst>
            </p:cNvPr>
            <p:cNvSpPr/>
            <p:nvPr/>
          </p:nvSpPr>
          <p:spPr>
            <a:xfrm>
              <a:off x="529071" y="4968950"/>
              <a:ext cx="5994400" cy="139268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9" name="文本框 1048">
              <a:extLst>
                <a:ext uri="{FF2B5EF4-FFF2-40B4-BE49-F238E27FC236}">
                  <a16:creationId xmlns:a16="http://schemas.microsoft.com/office/drawing/2014/main" id="{4346384D-13E6-AD0B-8082-D4C2AD555AF4}"/>
                </a:ext>
              </a:extLst>
            </p:cNvPr>
            <p:cNvSpPr txBox="1"/>
            <p:nvPr/>
          </p:nvSpPr>
          <p:spPr>
            <a:xfrm>
              <a:off x="608345" y="506429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bg2"/>
                      </a:gs>
                      <a:gs pos="0">
                        <a:schemeClr val="tx1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业绩简述三</a:t>
              </a:r>
            </a:p>
          </p:txBody>
        </p:sp>
        <p:sp>
          <p:nvSpPr>
            <p:cNvPr id="1050" name="文本框 1049">
              <a:extLst>
                <a:ext uri="{FF2B5EF4-FFF2-40B4-BE49-F238E27FC236}">
                  <a16:creationId xmlns:a16="http://schemas.microsoft.com/office/drawing/2014/main" id="{9ABE2763-3F68-3001-C4B3-44F0EFDC62A9}"/>
                </a:ext>
              </a:extLst>
            </p:cNvPr>
            <p:cNvSpPr txBox="1"/>
            <p:nvPr/>
          </p:nvSpPr>
          <p:spPr>
            <a:xfrm>
              <a:off x="608345" y="5386378"/>
              <a:ext cx="5835852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6">
                      <a:alpha val="60000"/>
                    </a:schemeClr>
                  </a:solidFill>
                  <a:latin typeface="+mn-ea"/>
                </a:rPr>
                <a:t>请简要描述工作业绩，所取得的成就等等。请简要描述工作业绩，所取得的成就等等。</a:t>
              </a:r>
            </a:p>
          </p:txBody>
        </p:sp>
      </p:grpSp>
      <p:sp>
        <p:nvSpPr>
          <p:cNvPr id="1039" name="标题 1038">
            <a:extLst>
              <a:ext uri="{FF2B5EF4-FFF2-40B4-BE49-F238E27FC236}">
                <a16:creationId xmlns:a16="http://schemas.microsoft.com/office/drawing/2014/main" id="{C11F8F60-6ADA-6F07-D083-39DB657CD8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333" y="330469"/>
            <a:ext cx="1107996" cy="341632"/>
          </a:xfrm>
        </p:spPr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1040" name="内容占位符 1039">
            <a:extLst>
              <a:ext uri="{FF2B5EF4-FFF2-40B4-BE49-F238E27FC236}">
                <a16:creationId xmlns:a16="http://schemas.microsoft.com/office/drawing/2014/main" id="{AC036B7E-9D35-16C8-4C33-D21105090EF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3333" y="616058"/>
            <a:ext cx="3320894" cy="341633"/>
          </a:xfrm>
        </p:spPr>
        <p:txBody>
          <a:bodyPr/>
          <a:lstStyle/>
          <a:p>
            <a:r>
              <a:rPr lang="en-US" altLang="zh-CN" dirty="0"/>
              <a:t>WORK PERFORMANCE</a:t>
            </a:r>
          </a:p>
        </p:txBody>
      </p:sp>
    </p:spTree>
    <p:extLst>
      <p:ext uri="{BB962C8B-B14F-4D97-AF65-F5344CB8AC3E}">
        <p14:creationId xmlns:p14="http://schemas.microsoft.com/office/powerpoint/2010/main" val="1726760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圆: 空心 243">
            <a:extLst>
              <a:ext uri="{FF2B5EF4-FFF2-40B4-BE49-F238E27FC236}">
                <a16:creationId xmlns:a16="http://schemas.microsoft.com/office/drawing/2014/main" id="{12779E0F-3D47-4766-E239-CB122E1AE377}"/>
              </a:ext>
            </a:extLst>
          </p:cNvPr>
          <p:cNvSpPr/>
          <p:nvPr/>
        </p:nvSpPr>
        <p:spPr>
          <a:xfrm>
            <a:off x="9099537" y="-1197915"/>
            <a:ext cx="3795432" cy="3795432"/>
          </a:xfrm>
          <a:prstGeom prst="donut">
            <a:avLst>
              <a:gd name="adj" fmla="val 11642"/>
            </a:avLst>
          </a:prstGeom>
          <a:gradFill>
            <a:gsLst>
              <a:gs pos="0">
                <a:schemeClr val="tx2"/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id="{9C3D6C59-683A-64AA-863B-1D33C2128EBA}"/>
              </a:ext>
            </a:extLst>
          </p:cNvPr>
          <p:cNvSpPr/>
          <p:nvPr/>
        </p:nvSpPr>
        <p:spPr>
          <a:xfrm>
            <a:off x="-1477740" y="4145677"/>
            <a:ext cx="3795432" cy="3795432"/>
          </a:xfrm>
          <a:prstGeom prst="donut">
            <a:avLst>
              <a:gd name="adj" fmla="val 1164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35A5780-553D-075C-82B5-A63B749A7CBC}"/>
              </a:ext>
            </a:extLst>
          </p:cNvPr>
          <p:cNvSpPr/>
          <p:nvPr/>
        </p:nvSpPr>
        <p:spPr>
          <a:xfrm>
            <a:off x="515938" y="1725002"/>
            <a:ext cx="11160125" cy="4837524"/>
          </a:xfrm>
          <a:custGeom>
            <a:avLst/>
            <a:gdLst>
              <a:gd name="connsiteX0" fmla="*/ 1791217 w 11160125"/>
              <a:gd name="connsiteY0" fmla="*/ 0 h 4837524"/>
              <a:gd name="connsiteX1" fmla="*/ 10812065 w 11160125"/>
              <a:gd name="connsiteY1" fmla="*/ 0 h 4837524"/>
              <a:gd name="connsiteX2" fmla="*/ 11160125 w 11160125"/>
              <a:gd name="connsiteY2" fmla="*/ 348060 h 4837524"/>
              <a:gd name="connsiteX3" fmla="*/ 11160125 w 11160125"/>
              <a:gd name="connsiteY3" fmla="*/ 4489464 h 4837524"/>
              <a:gd name="connsiteX4" fmla="*/ 10812065 w 11160125"/>
              <a:gd name="connsiteY4" fmla="*/ 4837524 h 4837524"/>
              <a:gd name="connsiteX5" fmla="*/ 348060 w 11160125"/>
              <a:gd name="connsiteY5" fmla="*/ 4837524 h 4837524"/>
              <a:gd name="connsiteX6" fmla="*/ 0 w 11160125"/>
              <a:gd name="connsiteY6" fmla="*/ 4489464 h 4837524"/>
              <a:gd name="connsiteX7" fmla="*/ 0 w 11160125"/>
              <a:gd name="connsiteY7" fmla="*/ 1027649 h 4837524"/>
              <a:gd name="connsiteX8" fmla="*/ 103411 w 11160125"/>
              <a:gd name="connsiteY8" fmla="*/ 1032871 h 4837524"/>
              <a:gd name="connsiteX9" fmla="*/ 1772083 w 11160125"/>
              <a:gd name="connsiteY9" fmla="*/ 39719 h 4837524"/>
              <a:gd name="connsiteX10" fmla="*/ 348060 w 11160125"/>
              <a:gd name="connsiteY10" fmla="*/ 0 h 4837524"/>
              <a:gd name="connsiteX11" fmla="*/ 1272591 w 11160125"/>
              <a:gd name="connsiteY11" fmla="*/ 0 h 4837524"/>
              <a:gd name="connsiteX12" fmla="*/ 1226818 w 11160125"/>
              <a:gd name="connsiteY12" fmla="*/ 61212 h 4837524"/>
              <a:gd name="connsiteX13" fmla="*/ 103411 w 11160125"/>
              <a:gd name="connsiteY13" fmla="*/ 591007 h 4837524"/>
              <a:gd name="connsiteX14" fmla="*/ 0 w 11160125"/>
              <a:gd name="connsiteY14" fmla="*/ 585785 h 4837524"/>
              <a:gd name="connsiteX15" fmla="*/ 0 w 11160125"/>
              <a:gd name="connsiteY15" fmla="*/ 348060 h 4837524"/>
              <a:gd name="connsiteX16" fmla="*/ 348060 w 11160125"/>
              <a:gd name="connsiteY16" fmla="*/ 0 h 483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160125" h="4837524">
                <a:moveTo>
                  <a:pt x="1791217" y="0"/>
                </a:moveTo>
                <a:lnTo>
                  <a:pt x="10812065" y="0"/>
                </a:lnTo>
                <a:cubicBezTo>
                  <a:pt x="11004293" y="0"/>
                  <a:pt x="11160125" y="155832"/>
                  <a:pt x="11160125" y="348060"/>
                </a:cubicBezTo>
                <a:lnTo>
                  <a:pt x="11160125" y="4489464"/>
                </a:lnTo>
                <a:cubicBezTo>
                  <a:pt x="11160125" y="4681692"/>
                  <a:pt x="11004293" y="4837524"/>
                  <a:pt x="10812065" y="4837524"/>
                </a:cubicBezTo>
                <a:lnTo>
                  <a:pt x="348060" y="4837524"/>
                </a:lnTo>
                <a:cubicBezTo>
                  <a:pt x="155832" y="4837524"/>
                  <a:pt x="0" y="4681692"/>
                  <a:pt x="0" y="4489464"/>
                </a:cubicBezTo>
                <a:lnTo>
                  <a:pt x="0" y="1027649"/>
                </a:lnTo>
                <a:lnTo>
                  <a:pt x="103411" y="1032871"/>
                </a:lnTo>
                <a:cubicBezTo>
                  <a:pt x="823966" y="1032871"/>
                  <a:pt x="1450725" y="631285"/>
                  <a:pt x="1772083" y="39719"/>
                </a:cubicBezTo>
                <a:close/>
                <a:moveTo>
                  <a:pt x="348060" y="0"/>
                </a:moveTo>
                <a:lnTo>
                  <a:pt x="1272591" y="0"/>
                </a:lnTo>
                <a:lnTo>
                  <a:pt x="1226818" y="61212"/>
                </a:lnTo>
                <a:cubicBezTo>
                  <a:pt x="959793" y="384771"/>
                  <a:pt x="555687" y="591007"/>
                  <a:pt x="103411" y="591007"/>
                </a:cubicBezTo>
                <a:lnTo>
                  <a:pt x="0" y="585785"/>
                </a:lnTo>
                <a:lnTo>
                  <a:pt x="0" y="348060"/>
                </a:lnTo>
                <a:cubicBezTo>
                  <a:pt x="0" y="155832"/>
                  <a:pt x="155832" y="0"/>
                  <a:pt x="3480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AC196F96-8685-79BD-49AA-02A55AA7CFBA}"/>
              </a:ext>
            </a:extLst>
          </p:cNvPr>
          <p:cNvSpPr/>
          <p:nvPr/>
        </p:nvSpPr>
        <p:spPr>
          <a:xfrm>
            <a:off x="4760228" y="756727"/>
            <a:ext cx="2671545" cy="396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2"/>
              </a:gs>
              <a:gs pos="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业绩数据展示</a:t>
            </a:r>
            <a:endParaRPr lang="en-US" alt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15090A1-5138-7038-BC26-572B89C319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603269"/>
              </p:ext>
            </p:extLst>
          </p:nvPr>
        </p:nvGraphicFramePr>
        <p:xfrm>
          <a:off x="1051359" y="2297095"/>
          <a:ext cx="10089282" cy="4196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标题 1038">
            <a:extLst>
              <a:ext uri="{FF2B5EF4-FFF2-40B4-BE49-F238E27FC236}">
                <a16:creationId xmlns:a16="http://schemas.microsoft.com/office/drawing/2014/main" id="{58A6867D-A5D2-8939-871A-ABAAE4F268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333" y="330469"/>
            <a:ext cx="1107996" cy="341632"/>
          </a:xfrm>
        </p:spPr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10" name="内容占位符 1039">
            <a:extLst>
              <a:ext uri="{FF2B5EF4-FFF2-40B4-BE49-F238E27FC236}">
                <a16:creationId xmlns:a16="http://schemas.microsoft.com/office/drawing/2014/main" id="{B3A36FF1-43B3-2F8B-FEC9-2B20E60C4C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3333" y="616058"/>
            <a:ext cx="3320894" cy="341633"/>
          </a:xfrm>
        </p:spPr>
        <p:txBody>
          <a:bodyPr/>
          <a:lstStyle/>
          <a:p>
            <a:r>
              <a:rPr lang="en-US" altLang="zh-CN" dirty="0"/>
              <a:t>WORK PERFORMANCE</a:t>
            </a:r>
          </a:p>
        </p:txBody>
      </p:sp>
    </p:spTree>
    <p:extLst>
      <p:ext uri="{BB962C8B-B14F-4D97-AF65-F5344CB8AC3E}">
        <p14:creationId xmlns:p14="http://schemas.microsoft.com/office/powerpoint/2010/main" val="1464948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4C20118-2215-9866-2DC1-757B00961376}"/>
              </a:ext>
            </a:extLst>
          </p:cNvPr>
          <p:cNvSpPr txBox="1"/>
          <p:nvPr/>
        </p:nvSpPr>
        <p:spPr>
          <a:xfrm>
            <a:off x="423332" y="616058"/>
            <a:ext cx="3323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gradFill>
                  <a:gsLst>
                    <a:gs pos="99000">
                      <a:schemeClr val="accent5"/>
                    </a:gs>
                    <a:gs pos="0">
                      <a:schemeClr val="bg2"/>
                    </a:gs>
                  </a:gsLst>
                  <a:lin ang="2700000" scaled="0"/>
                </a:gradFill>
                <a:latin typeface="+mn-ea"/>
              </a:rPr>
              <a:t>WORK PERFORMANCE</a:t>
            </a: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10C399A0-B065-4AA2-FFF8-C3C904D4BC14}"/>
              </a:ext>
            </a:extLst>
          </p:cNvPr>
          <p:cNvSpPr txBox="1"/>
          <p:nvPr/>
        </p:nvSpPr>
        <p:spPr>
          <a:xfrm>
            <a:off x="423333" y="3304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bg2"/>
                    </a:gs>
                    <a:gs pos="0">
                      <a:schemeClr val="tx2"/>
                    </a:gs>
                  </a:gsLst>
                  <a:lin ang="2700000" scaled="0"/>
                </a:gradFill>
                <a:latin typeface="+mj-ea"/>
                <a:ea typeface="+mj-ea"/>
              </a:rPr>
              <a:t>工作业绩</a:t>
            </a:r>
          </a:p>
        </p:txBody>
      </p:sp>
      <p:sp>
        <p:nvSpPr>
          <p:cNvPr id="243" name="圆: 空心 242">
            <a:extLst>
              <a:ext uri="{FF2B5EF4-FFF2-40B4-BE49-F238E27FC236}">
                <a16:creationId xmlns:a16="http://schemas.microsoft.com/office/drawing/2014/main" id="{C4F03BF2-E925-0E9E-4C6B-AABB986D6215}"/>
              </a:ext>
            </a:extLst>
          </p:cNvPr>
          <p:cNvSpPr/>
          <p:nvPr/>
        </p:nvSpPr>
        <p:spPr>
          <a:xfrm rot="6492889">
            <a:off x="115277" y="133393"/>
            <a:ext cx="878389" cy="878389"/>
          </a:xfrm>
          <a:prstGeom prst="donut">
            <a:avLst>
              <a:gd name="adj" fmla="val 15332"/>
            </a:avLst>
          </a:prstGeom>
          <a:gradFill>
            <a:gsLst>
              <a:gs pos="3600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107A6FB-BA13-D1AE-C63D-97643531EDF8}"/>
              </a:ext>
            </a:extLst>
          </p:cNvPr>
          <p:cNvSpPr/>
          <p:nvPr/>
        </p:nvSpPr>
        <p:spPr>
          <a:xfrm>
            <a:off x="4760228" y="756727"/>
            <a:ext cx="2671545" cy="3969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2"/>
              </a:gs>
              <a:gs pos="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业绩提升方案</a:t>
            </a:r>
            <a:endParaRPr lang="en-US" altLang="zh-CN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6D2C506-7BCE-A291-7AE3-D747C6C9E1CD}"/>
              </a:ext>
            </a:extLst>
          </p:cNvPr>
          <p:cNvGrpSpPr/>
          <p:nvPr/>
        </p:nvGrpSpPr>
        <p:grpSpPr>
          <a:xfrm>
            <a:off x="515938" y="1417203"/>
            <a:ext cx="7684786" cy="2266306"/>
            <a:chOff x="515938" y="1417203"/>
            <a:chExt cx="7684786" cy="226630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BE84041-E718-4E56-DF5A-C777FD1554AA}"/>
                </a:ext>
              </a:extLst>
            </p:cNvPr>
            <p:cNvSpPr/>
            <p:nvPr/>
          </p:nvSpPr>
          <p:spPr>
            <a:xfrm>
              <a:off x="515938" y="1417203"/>
              <a:ext cx="7684786" cy="2266306"/>
            </a:xfrm>
            <a:custGeom>
              <a:avLst/>
              <a:gdLst>
                <a:gd name="connsiteX0" fmla="*/ 240263 w 7684786"/>
                <a:gd name="connsiteY0" fmla="*/ 0 h 2481030"/>
                <a:gd name="connsiteX1" fmla="*/ 7444523 w 7684786"/>
                <a:gd name="connsiteY1" fmla="*/ 0 h 2481030"/>
                <a:gd name="connsiteX2" fmla="*/ 7684786 w 7684786"/>
                <a:gd name="connsiteY2" fmla="*/ 240263 h 2481030"/>
                <a:gd name="connsiteX3" fmla="*/ 7684786 w 7684786"/>
                <a:gd name="connsiteY3" fmla="*/ 2240767 h 2481030"/>
                <a:gd name="connsiteX4" fmla="*/ 7444523 w 7684786"/>
                <a:gd name="connsiteY4" fmla="*/ 2481030 h 2481030"/>
                <a:gd name="connsiteX5" fmla="*/ 6258855 w 7684786"/>
                <a:gd name="connsiteY5" fmla="*/ 2481030 h 2481030"/>
                <a:gd name="connsiteX6" fmla="*/ 6988768 w 7684786"/>
                <a:gd name="connsiteY6" fmla="*/ 1725624 h 2481030"/>
                <a:gd name="connsiteX7" fmla="*/ 7258628 w 7684786"/>
                <a:gd name="connsiteY7" fmla="*/ 1986377 h 2481030"/>
                <a:gd name="connsiteX8" fmla="*/ 7240415 w 7684786"/>
                <a:gd name="connsiteY8" fmla="*/ 925151 h 2481030"/>
                <a:gd name="connsiteX9" fmla="*/ 6179188 w 7684786"/>
                <a:gd name="connsiteY9" fmla="*/ 943365 h 2481030"/>
                <a:gd name="connsiteX10" fmla="*/ 6449048 w 7684786"/>
                <a:gd name="connsiteY10" fmla="*/ 1204118 h 2481030"/>
                <a:gd name="connsiteX11" fmla="*/ 5215228 w 7684786"/>
                <a:gd name="connsiteY11" fmla="*/ 2481030 h 2481030"/>
                <a:gd name="connsiteX12" fmla="*/ 240263 w 7684786"/>
                <a:gd name="connsiteY12" fmla="*/ 2481030 h 2481030"/>
                <a:gd name="connsiteX13" fmla="*/ 0 w 7684786"/>
                <a:gd name="connsiteY13" fmla="*/ 2240767 h 2481030"/>
                <a:gd name="connsiteX14" fmla="*/ 0 w 7684786"/>
                <a:gd name="connsiteY14" fmla="*/ 240263 h 2481030"/>
                <a:gd name="connsiteX15" fmla="*/ 240263 w 7684786"/>
                <a:gd name="connsiteY15" fmla="*/ 0 h 248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84786" h="2481030">
                  <a:moveTo>
                    <a:pt x="240263" y="0"/>
                  </a:moveTo>
                  <a:lnTo>
                    <a:pt x="7444523" y="0"/>
                  </a:lnTo>
                  <a:cubicBezTo>
                    <a:pt x="7577217" y="0"/>
                    <a:pt x="7684786" y="107569"/>
                    <a:pt x="7684786" y="240263"/>
                  </a:cubicBezTo>
                  <a:lnTo>
                    <a:pt x="7684786" y="2240767"/>
                  </a:lnTo>
                  <a:cubicBezTo>
                    <a:pt x="7684786" y="2373461"/>
                    <a:pt x="7577217" y="2481030"/>
                    <a:pt x="7444523" y="2481030"/>
                  </a:cubicBezTo>
                  <a:lnTo>
                    <a:pt x="6258855" y="2481030"/>
                  </a:lnTo>
                  <a:lnTo>
                    <a:pt x="6988768" y="1725624"/>
                  </a:lnTo>
                  <a:lnTo>
                    <a:pt x="7258628" y="1986377"/>
                  </a:lnTo>
                  <a:lnTo>
                    <a:pt x="7240415" y="925151"/>
                  </a:lnTo>
                  <a:lnTo>
                    <a:pt x="6179188" y="943365"/>
                  </a:lnTo>
                  <a:lnTo>
                    <a:pt x="6449048" y="1204118"/>
                  </a:lnTo>
                  <a:lnTo>
                    <a:pt x="5215228" y="2481030"/>
                  </a:lnTo>
                  <a:lnTo>
                    <a:pt x="240263" y="2481030"/>
                  </a:lnTo>
                  <a:cubicBezTo>
                    <a:pt x="107569" y="2481030"/>
                    <a:pt x="0" y="2373461"/>
                    <a:pt x="0" y="2240767"/>
                  </a:cubicBezTo>
                  <a:lnTo>
                    <a:pt x="0" y="240263"/>
                  </a:lnTo>
                  <a:cubicBezTo>
                    <a:pt x="0" y="107569"/>
                    <a:pt x="107569" y="0"/>
                    <a:pt x="24026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127000" dist="127000" dir="2700000" algn="tl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E5AEECA-E4AD-793C-8AEB-7D71A29B3484}"/>
                </a:ext>
              </a:extLst>
            </p:cNvPr>
            <p:cNvSpPr txBox="1"/>
            <p:nvPr/>
          </p:nvSpPr>
          <p:spPr>
            <a:xfrm>
              <a:off x="637221" y="1906610"/>
              <a:ext cx="5835852" cy="1710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请简要叙述业绩提升方案，怎么提升，预计可取得怎样的成绩等等。请简要叙述业绩提升方案，怎么提升，预计可取得怎样的成绩等等。请简要叙述业绩提升方案，怎么提升，预计可取得怎样的成绩等等。</a:t>
              </a: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2A84579-3507-6681-ABD5-D6E2C94E82DC}"/>
                </a:ext>
              </a:extLst>
            </p:cNvPr>
            <p:cNvSpPr/>
            <p:nvPr/>
          </p:nvSpPr>
          <p:spPr>
            <a:xfrm>
              <a:off x="669583" y="1534567"/>
              <a:ext cx="1723492" cy="3626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2"/>
                </a:gs>
                <a:gs pos="0">
                  <a:schemeClr val="tx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/>
                <a:t>提升方案一</a:t>
              </a:r>
              <a:endParaRPr lang="en-US" altLang="zh-CN" dirty="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6E2943E-221C-4CA0-491B-A67DC90D981E}"/>
              </a:ext>
            </a:extLst>
          </p:cNvPr>
          <p:cNvGrpSpPr/>
          <p:nvPr/>
        </p:nvGrpSpPr>
        <p:grpSpPr>
          <a:xfrm>
            <a:off x="4004057" y="4083401"/>
            <a:ext cx="7684786" cy="2266306"/>
            <a:chOff x="4004057" y="4083401"/>
            <a:chExt cx="7684786" cy="226630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F67D1FC-0AAC-0A1F-C155-364E72894998}"/>
                </a:ext>
              </a:extLst>
            </p:cNvPr>
            <p:cNvSpPr/>
            <p:nvPr/>
          </p:nvSpPr>
          <p:spPr>
            <a:xfrm>
              <a:off x="4004057" y="4083401"/>
              <a:ext cx="7684786" cy="2266306"/>
            </a:xfrm>
            <a:custGeom>
              <a:avLst/>
              <a:gdLst>
                <a:gd name="connsiteX0" fmla="*/ 240263 w 7684786"/>
                <a:gd name="connsiteY0" fmla="*/ 0 h 2481030"/>
                <a:gd name="connsiteX1" fmla="*/ 7444523 w 7684786"/>
                <a:gd name="connsiteY1" fmla="*/ 0 h 2481030"/>
                <a:gd name="connsiteX2" fmla="*/ 7684786 w 7684786"/>
                <a:gd name="connsiteY2" fmla="*/ 240263 h 2481030"/>
                <a:gd name="connsiteX3" fmla="*/ 7684786 w 7684786"/>
                <a:gd name="connsiteY3" fmla="*/ 2240767 h 2481030"/>
                <a:gd name="connsiteX4" fmla="*/ 7444523 w 7684786"/>
                <a:gd name="connsiteY4" fmla="*/ 2481030 h 2481030"/>
                <a:gd name="connsiteX5" fmla="*/ 6258855 w 7684786"/>
                <a:gd name="connsiteY5" fmla="*/ 2481030 h 2481030"/>
                <a:gd name="connsiteX6" fmla="*/ 6988768 w 7684786"/>
                <a:gd name="connsiteY6" fmla="*/ 1725624 h 2481030"/>
                <a:gd name="connsiteX7" fmla="*/ 7258628 w 7684786"/>
                <a:gd name="connsiteY7" fmla="*/ 1986377 h 2481030"/>
                <a:gd name="connsiteX8" fmla="*/ 7240415 w 7684786"/>
                <a:gd name="connsiteY8" fmla="*/ 925151 h 2481030"/>
                <a:gd name="connsiteX9" fmla="*/ 6179188 w 7684786"/>
                <a:gd name="connsiteY9" fmla="*/ 943365 h 2481030"/>
                <a:gd name="connsiteX10" fmla="*/ 6449048 w 7684786"/>
                <a:gd name="connsiteY10" fmla="*/ 1204118 h 2481030"/>
                <a:gd name="connsiteX11" fmla="*/ 5215228 w 7684786"/>
                <a:gd name="connsiteY11" fmla="*/ 2481030 h 2481030"/>
                <a:gd name="connsiteX12" fmla="*/ 240263 w 7684786"/>
                <a:gd name="connsiteY12" fmla="*/ 2481030 h 2481030"/>
                <a:gd name="connsiteX13" fmla="*/ 0 w 7684786"/>
                <a:gd name="connsiteY13" fmla="*/ 2240767 h 2481030"/>
                <a:gd name="connsiteX14" fmla="*/ 0 w 7684786"/>
                <a:gd name="connsiteY14" fmla="*/ 240263 h 2481030"/>
                <a:gd name="connsiteX15" fmla="*/ 240263 w 7684786"/>
                <a:gd name="connsiteY15" fmla="*/ 0 h 248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84786" h="2481030">
                  <a:moveTo>
                    <a:pt x="240263" y="0"/>
                  </a:moveTo>
                  <a:lnTo>
                    <a:pt x="7444523" y="0"/>
                  </a:lnTo>
                  <a:cubicBezTo>
                    <a:pt x="7577217" y="0"/>
                    <a:pt x="7684786" y="107569"/>
                    <a:pt x="7684786" y="240263"/>
                  </a:cubicBezTo>
                  <a:lnTo>
                    <a:pt x="7684786" y="2240767"/>
                  </a:lnTo>
                  <a:cubicBezTo>
                    <a:pt x="7684786" y="2373461"/>
                    <a:pt x="7577217" y="2481030"/>
                    <a:pt x="7444523" y="2481030"/>
                  </a:cubicBezTo>
                  <a:lnTo>
                    <a:pt x="6258855" y="2481030"/>
                  </a:lnTo>
                  <a:lnTo>
                    <a:pt x="6988768" y="1725624"/>
                  </a:lnTo>
                  <a:lnTo>
                    <a:pt x="7258628" y="1986377"/>
                  </a:lnTo>
                  <a:lnTo>
                    <a:pt x="7240415" y="925151"/>
                  </a:lnTo>
                  <a:lnTo>
                    <a:pt x="6179188" y="943365"/>
                  </a:lnTo>
                  <a:lnTo>
                    <a:pt x="6449048" y="1204118"/>
                  </a:lnTo>
                  <a:lnTo>
                    <a:pt x="5215228" y="2481030"/>
                  </a:lnTo>
                  <a:lnTo>
                    <a:pt x="240263" y="2481030"/>
                  </a:lnTo>
                  <a:cubicBezTo>
                    <a:pt x="107569" y="2481030"/>
                    <a:pt x="0" y="2373461"/>
                    <a:pt x="0" y="2240767"/>
                  </a:cubicBezTo>
                  <a:lnTo>
                    <a:pt x="0" y="240263"/>
                  </a:lnTo>
                  <a:cubicBezTo>
                    <a:pt x="0" y="107569"/>
                    <a:pt x="107569" y="0"/>
                    <a:pt x="24026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127000" dist="127000" dir="2700000" algn="tl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5EE507E-77EF-6450-E82B-3AE6FD3787B9}"/>
                </a:ext>
              </a:extLst>
            </p:cNvPr>
            <p:cNvSpPr txBox="1"/>
            <p:nvPr/>
          </p:nvSpPr>
          <p:spPr>
            <a:xfrm>
              <a:off x="4125340" y="4572808"/>
              <a:ext cx="5835852" cy="1562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请简要叙述业绩提升方案，怎么提升，预计可取得怎样的成绩等等。请简要叙述业绩提升方案，怎么提升，预计可取得怎样的成绩等等。请简要叙述业绩提升方案，怎么提升，预计可取得怎样的成绩等等。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E4601E5D-B6D4-4217-0BDF-E557EE5F17DD}"/>
                </a:ext>
              </a:extLst>
            </p:cNvPr>
            <p:cNvSpPr/>
            <p:nvPr/>
          </p:nvSpPr>
          <p:spPr>
            <a:xfrm>
              <a:off x="4157702" y="4200765"/>
              <a:ext cx="1723492" cy="3626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2"/>
                </a:gs>
                <a:gs pos="0">
                  <a:schemeClr val="tx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/>
                <a:t>提升方案一</a:t>
              </a:r>
              <a:endParaRPr lang="en-US" altLang="zh-CN" dirty="0"/>
            </a:p>
          </p:txBody>
        </p:sp>
      </p:grpSp>
      <p:sp>
        <p:nvSpPr>
          <p:cNvPr id="23" name="圆: 空心 22">
            <a:extLst>
              <a:ext uri="{FF2B5EF4-FFF2-40B4-BE49-F238E27FC236}">
                <a16:creationId xmlns:a16="http://schemas.microsoft.com/office/drawing/2014/main" id="{5847A9D5-E8EA-3B4E-76A1-8324A53ACCA3}"/>
              </a:ext>
            </a:extLst>
          </p:cNvPr>
          <p:cNvSpPr/>
          <p:nvPr/>
        </p:nvSpPr>
        <p:spPr>
          <a:xfrm>
            <a:off x="-2823516" y="4267803"/>
            <a:ext cx="6570015" cy="6570015"/>
          </a:xfrm>
          <a:prstGeom prst="donut">
            <a:avLst>
              <a:gd name="adj" fmla="val 11642"/>
            </a:avLst>
          </a:prstGeom>
          <a:gradFill>
            <a:gsLst>
              <a:gs pos="0">
                <a:schemeClr val="tx2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671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   51PPT模板网">
  <a:themeElements>
    <a:clrScheme name="青葱绿">
      <a:dk1>
        <a:srgbClr val="43E9BD"/>
      </a:dk1>
      <a:lt1>
        <a:srgbClr val="FFFFFF"/>
      </a:lt1>
      <a:dk2>
        <a:srgbClr val="00CC99"/>
      </a:dk2>
      <a:lt2>
        <a:srgbClr val="66FA97"/>
      </a:lt2>
      <a:accent1>
        <a:srgbClr val="89EC62"/>
      </a:accent1>
      <a:accent2>
        <a:srgbClr val="9EF4DD"/>
      </a:accent2>
      <a:accent3>
        <a:srgbClr val="538135"/>
      </a:accent3>
      <a:accent4>
        <a:srgbClr val="A8D08D"/>
      </a:accent4>
      <a:accent5>
        <a:srgbClr val="C5E0B3"/>
      </a:accent5>
      <a:accent6>
        <a:srgbClr val="000000"/>
      </a:accent6>
      <a:hlink>
        <a:srgbClr val="00843B"/>
      </a:hlink>
      <a:folHlink>
        <a:srgbClr val="954F72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 Medium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2934</TotalTime>
  <Words>1131</Words>
  <Application>Microsoft Office PowerPoint</Application>
  <PresentationFormat>宽屏</PresentationFormat>
  <Paragraphs>104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OPPOSans H</vt:lpstr>
      <vt:lpstr>OPPOSans M</vt:lpstr>
      <vt:lpstr>阿里巴巴普惠体 2.0 55 Regular</vt:lpstr>
      <vt:lpstr>阿里巴巴普惠体 2.0 65 Medium</vt:lpstr>
      <vt:lpstr>等线</vt:lpstr>
      <vt:lpstr>思源黑体 CN Bold</vt:lpstr>
      <vt:lpstr>思源黑体 CN Medium</vt:lpstr>
      <vt:lpstr>Arial</vt:lpstr>
      <vt:lpstr>Office 主题   51PPT模板网</vt:lpstr>
      <vt:lpstr>青湖绿色插画风 工作汇报PPT模板</vt:lpstr>
      <vt:lpstr>工作概述</vt:lpstr>
      <vt:lpstr>工作概述</vt:lpstr>
      <vt:lpstr>工作概述</vt:lpstr>
      <vt:lpstr>工作概述</vt:lpstr>
      <vt:lpstr>工作业绩</vt:lpstr>
      <vt:lpstr>工作业绩</vt:lpstr>
      <vt:lpstr>工作业绩</vt:lpstr>
      <vt:lpstr>PowerPoint 演示文稿</vt:lpstr>
      <vt:lpstr>工作计划</vt:lpstr>
      <vt:lpstr>工作计划</vt:lpstr>
      <vt:lpstr>工作计划</vt:lpstr>
      <vt:lpstr>工作计划</vt:lpstr>
      <vt:lpstr>工作计划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青湖绿色插画风工作汇报ppt模板</dc:title>
  <dc:creator>Yt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33</cp:revision>
  <dcterms:created xsi:type="dcterms:W3CDTF">2023-05-10T15:22:00Z</dcterms:created>
  <dcterms:modified xsi:type="dcterms:W3CDTF">2023-08-09T00:54:16Z</dcterms:modified>
</cp:coreProperties>
</file>