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1128" r:id="rId11"/>
    <p:sldId id="1127" r:id="rId12"/>
    <p:sldId id="1130" r:id="rId13"/>
    <p:sldId id="1129" r:id="rId14"/>
    <p:sldId id="1131" r:id="rId15"/>
    <p:sldId id="1132" r:id="rId16"/>
    <p:sldId id="1133" r:id="rId17"/>
    <p:sldId id="1134" r:id="rId18"/>
    <p:sldId id="1126" r:id="rId19"/>
    <p:sldId id="200757849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showGuides="1">
      <p:cViewPr varScale="1">
        <p:scale>
          <a:sx n="58" d="100"/>
          <a:sy n="58" d="100"/>
        </p:scale>
        <p:origin x="72" y="4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CED548-164C-4EE4-8733-CAF223FC0459}" type="datetimeFigureOut">
              <a:rPr lang="zh-CN" altLang="en-US" smtClean="0"/>
              <a:t>2023/8/10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41A143-0D4D-44A7-B87A-D0025E8DF935}" type="slidenum">
              <a:rPr lang="zh-CN" altLang="en-US" smtClean="0"/>
              <a:t>‹#›</a:t>
            </a:fld>
            <a:endParaRPr lang="zh-CN" altLang="en-US"/>
          </a:p>
        </p:txBody>
      </p:sp>
    </p:spTree>
    <p:extLst>
      <p:ext uri="{BB962C8B-B14F-4D97-AF65-F5344CB8AC3E}">
        <p14:creationId xmlns:p14="http://schemas.microsoft.com/office/powerpoint/2010/main" val="3193842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1</a:t>
            </a:fld>
            <a:endParaRPr lang="zh-CN" altLang="en-US"/>
          </a:p>
        </p:txBody>
      </p:sp>
    </p:spTree>
    <p:extLst>
      <p:ext uri="{BB962C8B-B14F-4D97-AF65-F5344CB8AC3E}">
        <p14:creationId xmlns:p14="http://schemas.microsoft.com/office/powerpoint/2010/main" val="15966672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10</a:t>
            </a:fld>
            <a:endParaRPr lang="zh-CN" altLang="en-US"/>
          </a:p>
        </p:txBody>
      </p:sp>
    </p:spTree>
    <p:extLst>
      <p:ext uri="{BB962C8B-B14F-4D97-AF65-F5344CB8AC3E}">
        <p14:creationId xmlns:p14="http://schemas.microsoft.com/office/powerpoint/2010/main" val="1009193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11</a:t>
            </a:fld>
            <a:endParaRPr lang="zh-CN" altLang="en-US"/>
          </a:p>
        </p:txBody>
      </p:sp>
    </p:spTree>
    <p:extLst>
      <p:ext uri="{BB962C8B-B14F-4D97-AF65-F5344CB8AC3E}">
        <p14:creationId xmlns:p14="http://schemas.microsoft.com/office/powerpoint/2010/main" val="3476900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12</a:t>
            </a:fld>
            <a:endParaRPr lang="zh-CN" altLang="en-US"/>
          </a:p>
        </p:txBody>
      </p:sp>
    </p:spTree>
    <p:extLst>
      <p:ext uri="{BB962C8B-B14F-4D97-AF65-F5344CB8AC3E}">
        <p14:creationId xmlns:p14="http://schemas.microsoft.com/office/powerpoint/2010/main" val="1486121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13</a:t>
            </a:fld>
            <a:endParaRPr lang="zh-CN" altLang="en-US"/>
          </a:p>
        </p:txBody>
      </p:sp>
    </p:spTree>
    <p:extLst>
      <p:ext uri="{BB962C8B-B14F-4D97-AF65-F5344CB8AC3E}">
        <p14:creationId xmlns:p14="http://schemas.microsoft.com/office/powerpoint/2010/main" val="61423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14</a:t>
            </a:fld>
            <a:endParaRPr lang="zh-CN" altLang="en-US"/>
          </a:p>
        </p:txBody>
      </p:sp>
    </p:spTree>
    <p:extLst>
      <p:ext uri="{BB962C8B-B14F-4D97-AF65-F5344CB8AC3E}">
        <p14:creationId xmlns:p14="http://schemas.microsoft.com/office/powerpoint/2010/main" val="35934500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15</a:t>
            </a:fld>
            <a:endParaRPr lang="zh-CN" altLang="en-US"/>
          </a:p>
        </p:txBody>
      </p:sp>
    </p:spTree>
    <p:extLst>
      <p:ext uri="{BB962C8B-B14F-4D97-AF65-F5344CB8AC3E}">
        <p14:creationId xmlns:p14="http://schemas.microsoft.com/office/powerpoint/2010/main" val="3121142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16</a:t>
            </a:fld>
            <a:endParaRPr lang="zh-CN" altLang="en-US"/>
          </a:p>
        </p:txBody>
      </p:sp>
    </p:spTree>
    <p:extLst>
      <p:ext uri="{BB962C8B-B14F-4D97-AF65-F5344CB8AC3E}">
        <p14:creationId xmlns:p14="http://schemas.microsoft.com/office/powerpoint/2010/main" val="9954863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17</a:t>
            </a:fld>
            <a:endParaRPr lang="zh-CN" altLang="en-US"/>
          </a:p>
        </p:txBody>
      </p:sp>
    </p:spTree>
    <p:extLst>
      <p:ext uri="{BB962C8B-B14F-4D97-AF65-F5344CB8AC3E}">
        <p14:creationId xmlns:p14="http://schemas.microsoft.com/office/powerpoint/2010/main" val="4176019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18</a:t>
            </a:fld>
            <a:endParaRPr lang="zh-CN" altLang="en-US"/>
          </a:p>
        </p:txBody>
      </p:sp>
    </p:spTree>
    <p:extLst>
      <p:ext uri="{BB962C8B-B14F-4D97-AF65-F5344CB8AC3E}">
        <p14:creationId xmlns:p14="http://schemas.microsoft.com/office/powerpoint/2010/main" val="4232748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19</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2</a:t>
            </a:fld>
            <a:endParaRPr lang="zh-CN" altLang="en-US"/>
          </a:p>
        </p:txBody>
      </p:sp>
    </p:spTree>
    <p:extLst>
      <p:ext uri="{BB962C8B-B14F-4D97-AF65-F5344CB8AC3E}">
        <p14:creationId xmlns:p14="http://schemas.microsoft.com/office/powerpoint/2010/main" val="1942088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3</a:t>
            </a:fld>
            <a:endParaRPr lang="zh-CN" altLang="en-US"/>
          </a:p>
        </p:txBody>
      </p:sp>
    </p:spTree>
    <p:extLst>
      <p:ext uri="{BB962C8B-B14F-4D97-AF65-F5344CB8AC3E}">
        <p14:creationId xmlns:p14="http://schemas.microsoft.com/office/powerpoint/2010/main" val="1401458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4</a:t>
            </a:fld>
            <a:endParaRPr lang="zh-CN" altLang="en-US"/>
          </a:p>
        </p:txBody>
      </p:sp>
    </p:spTree>
    <p:extLst>
      <p:ext uri="{BB962C8B-B14F-4D97-AF65-F5344CB8AC3E}">
        <p14:creationId xmlns:p14="http://schemas.microsoft.com/office/powerpoint/2010/main" val="4154229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5</a:t>
            </a:fld>
            <a:endParaRPr lang="zh-CN" altLang="en-US"/>
          </a:p>
        </p:txBody>
      </p:sp>
    </p:spTree>
    <p:extLst>
      <p:ext uri="{BB962C8B-B14F-4D97-AF65-F5344CB8AC3E}">
        <p14:creationId xmlns:p14="http://schemas.microsoft.com/office/powerpoint/2010/main" val="216476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6</a:t>
            </a:fld>
            <a:endParaRPr lang="zh-CN" altLang="en-US"/>
          </a:p>
        </p:txBody>
      </p:sp>
    </p:spTree>
    <p:extLst>
      <p:ext uri="{BB962C8B-B14F-4D97-AF65-F5344CB8AC3E}">
        <p14:creationId xmlns:p14="http://schemas.microsoft.com/office/powerpoint/2010/main" val="4162387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7</a:t>
            </a:fld>
            <a:endParaRPr lang="zh-CN" altLang="en-US"/>
          </a:p>
        </p:txBody>
      </p:sp>
    </p:spTree>
    <p:extLst>
      <p:ext uri="{BB962C8B-B14F-4D97-AF65-F5344CB8AC3E}">
        <p14:creationId xmlns:p14="http://schemas.microsoft.com/office/powerpoint/2010/main" val="2608415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8</a:t>
            </a:fld>
            <a:endParaRPr lang="zh-CN" altLang="en-US"/>
          </a:p>
        </p:txBody>
      </p:sp>
    </p:spTree>
    <p:extLst>
      <p:ext uri="{BB962C8B-B14F-4D97-AF65-F5344CB8AC3E}">
        <p14:creationId xmlns:p14="http://schemas.microsoft.com/office/powerpoint/2010/main" val="178185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41A143-0D4D-44A7-B87A-D0025E8DF935}" type="slidenum">
              <a:rPr lang="zh-CN" altLang="en-US" smtClean="0"/>
              <a:t>9</a:t>
            </a:fld>
            <a:endParaRPr lang="zh-CN" altLang="en-US"/>
          </a:p>
        </p:txBody>
      </p:sp>
    </p:spTree>
    <p:extLst>
      <p:ext uri="{BB962C8B-B14F-4D97-AF65-F5344CB8AC3E}">
        <p14:creationId xmlns:p14="http://schemas.microsoft.com/office/powerpoint/2010/main" val="38311150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descr="蓝色的天空&#10;&#10;中度可信度描述已自动生成">
            <a:extLst>
              <a:ext uri="{FF2B5EF4-FFF2-40B4-BE49-F238E27FC236}">
                <a16:creationId xmlns:a16="http://schemas.microsoft.com/office/drawing/2014/main" id="{541CBB6E-2184-E4FF-7801-E92A085BC33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0595" b="11920"/>
          <a:stretch/>
        </p:blipFill>
        <p:spPr>
          <a:xfrm>
            <a:off x="0" y="-25849"/>
            <a:ext cx="12192000" cy="6883850"/>
          </a:xfrm>
          <a:prstGeom prst="rect">
            <a:avLst/>
          </a:prstGeom>
        </p:spPr>
      </p:pic>
      <p:pic>
        <p:nvPicPr>
          <p:cNvPr id="7" name="图片 6" descr="背景图案&#10;&#10;描述已自动生成">
            <a:extLst>
              <a:ext uri="{FF2B5EF4-FFF2-40B4-BE49-F238E27FC236}">
                <a16:creationId xmlns:a16="http://schemas.microsoft.com/office/drawing/2014/main" id="{94EAFEDC-3185-73E4-3F3F-EE94D9BA672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84474"/>
            <a:ext cx="12192000" cy="6373526"/>
          </a:xfrm>
          <a:prstGeom prst="rect">
            <a:avLst/>
          </a:prstGeom>
        </p:spPr>
      </p:pic>
      <p:sp>
        <p:nvSpPr>
          <p:cNvPr id="2" name="标题 1">
            <a:extLst>
              <a:ext uri="{FF2B5EF4-FFF2-40B4-BE49-F238E27FC236}">
                <a16:creationId xmlns:a16="http://schemas.microsoft.com/office/drawing/2014/main" id="{40D2019C-9C30-3C54-172E-C0CAB4ECB5EF}"/>
              </a:ext>
            </a:extLst>
          </p:cNvPr>
          <p:cNvSpPr>
            <a:spLocks noGrp="1"/>
          </p:cNvSpPr>
          <p:nvPr>
            <p:ph type="ctrTitle" hasCustomPrompt="1"/>
          </p:nvPr>
        </p:nvSpPr>
        <p:spPr>
          <a:xfrm>
            <a:off x="1524000" y="654840"/>
            <a:ext cx="9144000" cy="2387600"/>
          </a:xfrm>
        </p:spPr>
        <p:txBody>
          <a:bodyPr anchor="b">
            <a:normAutofit/>
          </a:bodyPr>
          <a:lstStyle>
            <a:lvl1pPr marL="0" algn="ctr" defTabSz="914400" rtl="0" eaLnBrk="1" latinLnBrk="0" hangingPunct="1">
              <a:defRPr lang="zh-CN" altLang="en-US" sz="8800" kern="1200" dirty="0" smtClean="0">
                <a:gradFill>
                  <a:gsLst>
                    <a:gs pos="0">
                      <a:schemeClr val="accent6"/>
                    </a:gs>
                    <a:gs pos="100000">
                      <a:schemeClr val="accent5"/>
                    </a:gs>
                  </a:gsLst>
                  <a:lin ang="16200000" scaled="1"/>
                </a:gradFill>
                <a:latin typeface="汉仪尚巍手书W" panose="00020600040101010101" pitchFamily="18" charset="-122"/>
                <a:ea typeface="汉仪尚巍手书W" panose="00020600040101010101" pitchFamily="18" charset="-122"/>
                <a:cs typeface="+mn-cs"/>
              </a:defRPr>
            </a:lvl1pPr>
          </a:lstStyle>
          <a:p>
            <a:r>
              <a:rPr lang="zh-CN" altLang="en-US" dirty="0"/>
              <a:t>大气国潮</a:t>
            </a:r>
          </a:p>
        </p:txBody>
      </p:sp>
      <p:sp>
        <p:nvSpPr>
          <p:cNvPr id="3" name="副标题 2">
            <a:extLst>
              <a:ext uri="{FF2B5EF4-FFF2-40B4-BE49-F238E27FC236}">
                <a16:creationId xmlns:a16="http://schemas.microsoft.com/office/drawing/2014/main" id="{E8194CF9-5A32-CB08-2887-541CF7BF9D11}"/>
              </a:ext>
            </a:extLst>
          </p:cNvPr>
          <p:cNvSpPr>
            <a:spLocks noGrp="1"/>
          </p:cNvSpPr>
          <p:nvPr>
            <p:ph type="subTitle" idx="1"/>
          </p:nvPr>
        </p:nvSpPr>
        <p:spPr>
          <a:xfrm>
            <a:off x="1524000" y="3595156"/>
            <a:ext cx="9144000" cy="1655762"/>
          </a:xfrm>
        </p:spPr>
        <p:txBody>
          <a:bodyPr>
            <a:normAutofit/>
          </a:bodyPr>
          <a:lstStyle>
            <a:lvl1pPr marL="0" indent="0" algn="dist" defTabSz="914400" rtl="0" eaLnBrk="1" latinLnBrk="0" hangingPunct="1">
              <a:buNone/>
              <a:defRPr lang="zh-CN" altLang="en-US" sz="2800" kern="1200" dirty="0">
                <a:solidFill>
                  <a:schemeClr val="accent6">
                    <a:lumMod val="75000"/>
                  </a:schemeClr>
                </a:solidFill>
                <a:latin typeface="+mn-ea"/>
                <a:ea typeface="+mn-ea"/>
                <a:cs typeface="汉仪君黑-45简" panose="020B0604020202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a:extLst>
              <a:ext uri="{FF2B5EF4-FFF2-40B4-BE49-F238E27FC236}">
                <a16:creationId xmlns:a16="http://schemas.microsoft.com/office/drawing/2014/main" id="{88C67919-05C5-D590-45CE-675A9C3D35A8}"/>
              </a:ext>
            </a:extLst>
          </p:cNvPr>
          <p:cNvSpPr>
            <a:spLocks noGrp="1"/>
          </p:cNvSpPr>
          <p:nvPr>
            <p:ph type="dt" sz="half" idx="10"/>
          </p:nvPr>
        </p:nvSpPr>
        <p:spPr/>
        <p:txBody>
          <a:bodyPr/>
          <a:lstStyle/>
          <a:p>
            <a:fld id="{2F44D513-CB5D-42B8-ABED-0F50524C3B51}" type="datetimeFigureOut">
              <a:rPr lang="zh-CN" altLang="en-US" smtClean="0"/>
              <a:t>2023/8/10</a:t>
            </a:fld>
            <a:endParaRPr lang="zh-CN" altLang="en-US"/>
          </a:p>
        </p:txBody>
      </p:sp>
      <p:sp>
        <p:nvSpPr>
          <p:cNvPr id="5" name="页脚占位符 4">
            <a:extLst>
              <a:ext uri="{FF2B5EF4-FFF2-40B4-BE49-F238E27FC236}">
                <a16:creationId xmlns:a16="http://schemas.microsoft.com/office/drawing/2014/main" id="{79249216-FCF2-E862-BECB-5203BF11EA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2675159-089A-C20F-A2F8-2010F8538BB5}"/>
              </a:ext>
            </a:extLst>
          </p:cNvPr>
          <p:cNvSpPr>
            <a:spLocks noGrp="1"/>
          </p:cNvSpPr>
          <p:nvPr>
            <p:ph type="sldNum" sz="quarter" idx="12"/>
          </p:nvPr>
        </p:nvSpPr>
        <p:spPr/>
        <p:txBody>
          <a:bodyPr/>
          <a:lstStyle/>
          <a:p>
            <a:fld id="{D630C7C4-BF0D-4D82-8881-59701AA14DCE}" type="slidenum">
              <a:rPr lang="zh-CN" altLang="en-US" smtClean="0"/>
              <a:t>‹#›</a:t>
            </a:fld>
            <a:endParaRPr lang="zh-CN" altLang="en-US"/>
          </a:p>
        </p:txBody>
      </p:sp>
      <p:pic>
        <p:nvPicPr>
          <p:cNvPr id="8" name="图片 7" descr="鸟在飞&#10;&#10;低可信度描述已自动生成">
            <a:extLst>
              <a:ext uri="{FF2B5EF4-FFF2-40B4-BE49-F238E27FC236}">
                <a16:creationId xmlns:a16="http://schemas.microsoft.com/office/drawing/2014/main" id="{981C16E0-1AA6-F5BD-6712-7F1D6578FC7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8581" y="-196219"/>
            <a:ext cx="2824828" cy="2165988"/>
          </a:xfrm>
          <a:prstGeom prst="rect">
            <a:avLst/>
          </a:prstGeom>
        </p:spPr>
      </p:pic>
      <p:pic>
        <p:nvPicPr>
          <p:cNvPr id="11" name="图片 10" descr="鸟在飞&#10;&#10;低可信度描述已自动生成">
            <a:extLst>
              <a:ext uri="{FF2B5EF4-FFF2-40B4-BE49-F238E27FC236}">
                <a16:creationId xmlns:a16="http://schemas.microsoft.com/office/drawing/2014/main" id="{116BB2DD-C437-577C-BA09-C1266A33CB1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10260037" y="918844"/>
            <a:ext cx="2824828" cy="2165988"/>
          </a:xfrm>
          <a:prstGeom prst="rect">
            <a:avLst/>
          </a:prstGeom>
        </p:spPr>
      </p:pic>
    </p:spTree>
    <p:extLst>
      <p:ext uri="{BB962C8B-B14F-4D97-AF65-F5344CB8AC3E}">
        <p14:creationId xmlns:p14="http://schemas.microsoft.com/office/powerpoint/2010/main" val="4526056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蓝色的天空&#10;&#10;中度可信度描述已自动生成">
            <a:extLst>
              <a:ext uri="{FF2B5EF4-FFF2-40B4-BE49-F238E27FC236}">
                <a16:creationId xmlns:a16="http://schemas.microsoft.com/office/drawing/2014/main" id="{B4A614F9-2FF7-9D6A-4C94-E77A7518EC4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0595"/>
          <a:stretch/>
        </p:blipFill>
        <p:spPr>
          <a:xfrm>
            <a:off x="0" y="-25850"/>
            <a:ext cx="12192000" cy="11576657"/>
          </a:xfrm>
          <a:prstGeom prst="rect">
            <a:avLst/>
          </a:prstGeom>
        </p:spPr>
      </p:pic>
      <p:sp>
        <p:nvSpPr>
          <p:cNvPr id="2" name="标题 1">
            <a:extLst>
              <a:ext uri="{FF2B5EF4-FFF2-40B4-BE49-F238E27FC236}">
                <a16:creationId xmlns:a16="http://schemas.microsoft.com/office/drawing/2014/main" id="{68B8D619-C336-6986-0636-4BDF6B05F534}"/>
              </a:ext>
            </a:extLst>
          </p:cNvPr>
          <p:cNvSpPr>
            <a:spLocks noGrp="1"/>
          </p:cNvSpPr>
          <p:nvPr>
            <p:ph type="title"/>
          </p:nvPr>
        </p:nvSpPr>
        <p:spPr>
          <a:xfrm>
            <a:off x="956541" y="285318"/>
            <a:ext cx="10515600" cy="2852737"/>
          </a:xfrm>
        </p:spPr>
        <p:txBody>
          <a:bodyPr anchor="b"/>
          <a:lstStyle>
            <a:lvl1pPr algn="ctr">
              <a:defRPr sz="6000"/>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1072C862-3559-337C-A0D1-54E1BACE1845}"/>
              </a:ext>
            </a:extLst>
          </p:cNvPr>
          <p:cNvSpPr>
            <a:spLocks noGrp="1"/>
          </p:cNvSpPr>
          <p:nvPr>
            <p:ph type="body" idx="1"/>
          </p:nvPr>
        </p:nvSpPr>
        <p:spPr>
          <a:xfrm>
            <a:off x="956541" y="3247015"/>
            <a:ext cx="10515600"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a:extLst>
              <a:ext uri="{FF2B5EF4-FFF2-40B4-BE49-F238E27FC236}">
                <a16:creationId xmlns:a16="http://schemas.microsoft.com/office/drawing/2014/main" id="{875BECB9-6539-C038-D36B-01E4B7F1251D}"/>
              </a:ext>
            </a:extLst>
          </p:cNvPr>
          <p:cNvSpPr>
            <a:spLocks noGrp="1"/>
          </p:cNvSpPr>
          <p:nvPr>
            <p:ph type="dt" sz="half" idx="10"/>
          </p:nvPr>
        </p:nvSpPr>
        <p:spPr/>
        <p:txBody>
          <a:bodyPr/>
          <a:lstStyle/>
          <a:p>
            <a:fld id="{2F44D513-CB5D-42B8-ABED-0F50524C3B51}" type="datetimeFigureOut">
              <a:rPr lang="zh-CN" altLang="en-US" smtClean="0"/>
              <a:t>2023/8/10</a:t>
            </a:fld>
            <a:endParaRPr lang="zh-CN" altLang="en-US"/>
          </a:p>
        </p:txBody>
      </p:sp>
      <p:sp>
        <p:nvSpPr>
          <p:cNvPr id="5" name="页脚占位符 4">
            <a:extLst>
              <a:ext uri="{FF2B5EF4-FFF2-40B4-BE49-F238E27FC236}">
                <a16:creationId xmlns:a16="http://schemas.microsoft.com/office/drawing/2014/main" id="{BB80ED8F-50CB-8135-152C-E59DC285C57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A6977B9-91CE-CC4C-5DFE-0F523F781216}"/>
              </a:ext>
            </a:extLst>
          </p:cNvPr>
          <p:cNvSpPr>
            <a:spLocks noGrp="1"/>
          </p:cNvSpPr>
          <p:nvPr>
            <p:ph type="sldNum" sz="quarter" idx="12"/>
          </p:nvPr>
        </p:nvSpPr>
        <p:spPr/>
        <p:txBody>
          <a:bodyPr/>
          <a:lstStyle/>
          <a:p>
            <a:fld id="{D630C7C4-BF0D-4D82-8881-59701AA14DCE}" type="slidenum">
              <a:rPr lang="zh-CN" altLang="en-US" smtClean="0"/>
              <a:t>‹#›</a:t>
            </a:fld>
            <a:endParaRPr lang="zh-CN" altLang="en-US"/>
          </a:p>
        </p:txBody>
      </p:sp>
    </p:spTree>
    <p:extLst>
      <p:ext uri="{BB962C8B-B14F-4D97-AF65-F5344CB8AC3E}">
        <p14:creationId xmlns:p14="http://schemas.microsoft.com/office/powerpoint/2010/main" val="714797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蓝色的天空&#10;&#10;中度可信度描述已自动生成">
            <a:extLst>
              <a:ext uri="{FF2B5EF4-FFF2-40B4-BE49-F238E27FC236}">
                <a16:creationId xmlns:a16="http://schemas.microsoft.com/office/drawing/2014/main" id="{1BE445DA-A7C7-B007-6FD0-A5F8E53EC4F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0595"/>
          <a:stretch/>
        </p:blipFill>
        <p:spPr>
          <a:xfrm>
            <a:off x="0" y="-25850"/>
            <a:ext cx="12192000" cy="11576657"/>
          </a:xfrm>
          <a:prstGeom prst="rect">
            <a:avLst/>
          </a:prstGeom>
        </p:spPr>
      </p:pic>
      <p:sp>
        <p:nvSpPr>
          <p:cNvPr id="2" name="标题 1">
            <a:extLst>
              <a:ext uri="{FF2B5EF4-FFF2-40B4-BE49-F238E27FC236}">
                <a16:creationId xmlns:a16="http://schemas.microsoft.com/office/drawing/2014/main" id="{8248292E-26EB-9816-7E49-A1F5832D742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F3D4151-D603-DF54-E948-80E7220FD680}"/>
              </a:ext>
            </a:extLst>
          </p:cNvPr>
          <p:cNvSpPr>
            <a:spLocks noGrp="1"/>
          </p:cNvSpPr>
          <p:nvPr>
            <p:ph type="dt" sz="half" idx="10"/>
          </p:nvPr>
        </p:nvSpPr>
        <p:spPr/>
        <p:txBody>
          <a:bodyPr/>
          <a:lstStyle/>
          <a:p>
            <a:fld id="{2F44D513-CB5D-42B8-ABED-0F50524C3B51}" type="datetimeFigureOut">
              <a:rPr lang="zh-CN" altLang="en-US" smtClean="0"/>
              <a:t>2023/8/10</a:t>
            </a:fld>
            <a:endParaRPr lang="zh-CN" altLang="en-US"/>
          </a:p>
        </p:txBody>
      </p:sp>
      <p:sp>
        <p:nvSpPr>
          <p:cNvPr id="4" name="页脚占位符 3">
            <a:extLst>
              <a:ext uri="{FF2B5EF4-FFF2-40B4-BE49-F238E27FC236}">
                <a16:creationId xmlns:a16="http://schemas.microsoft.com/office/drawing/2014/main" id="{FC9EB97D-E1EA-1FB3-054B-B0273BCEBFD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667F60F-470B-3A6A-0261-D4FA05AA18F9}"/>
              </a:ext>
            </a:extLst>
          </p:cNvPr>
          <p:cNvSpPr>
            <a:spLocks noGrp="1"/>
          </p:cNvSpPr>
          <p:nvPr>
            <p:ph type="sldNum" sz="quarter" idx="12"/>
          </p:nvPr>
        </p:nvSpPr>
        <p:spPr/>
        <p:txBody>
          <a:bodyPr/>
          <a:lstStyle/>
          <a:p>
            <a:fld id="{D630C7C4-BF0D-4D82-8881-59701AA14DCE}" type="slidenum">
              <a:rPr lang="zh-CN" altLang="en-US" smtClean="0"/>
              <a:t>‹#›</a:t>
            </a:fld>
            <a:endParaRPr lang="zh-CN" altLang="en-US"/>
          </a:p>
        </p:txBody>
      </p:sp>
    </p:spTree>
    <p:extLst>
      <p:ext uri="{BB962C8B-B14F-4D97-AF65-F5344CB8AC3E}">
        <p14:creationId xmlns:p14="http://schemas.microsoft.com/office/powerpoint/2010/main" val="227754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D0E2553-F744-9FB3-B7B4-23E1E1395A64}"/>
              </a:ext>
            </a:extLst>
          </p:cNvPr>
          <p:cNvSpPr>
            <a:spLocks noGrp="1"/>
          </p:cNvSpPr>
          <p:nvPr>
            <p:ph type="dt" sz="half" idx="10"/>
          </p:nvPr>
        </p:nvSpPr>
        <p:spPr/>
        <p:txBody>
          <a:bodyPr/>
          <a:lstStyle/>
          <a:p>
            <a:fld id="{2F44D513-CB5D-42B8-ABED-0F50524C3B51}" type="datetimeFigureOut">
              <a:rPr lang="zh-CN" altLang="en-US" smtClean="0"/>
              <a:t>2023/8/10</a:t>
            </a:fld>
            <a:endParaRPr lang="zh-CN" altLang="en-US"/>
          </a:p>
        </p:txBody>
      </p:sp>
      <p:sp>
        <p:nvSpPr>
          <p:cNvPr id="3" name="页脚占位符 2">
            <a:extLst>
              <a:ext uri="{FF2B5EF4-FFF2-40B4-BE49-F238E27FC236}">
                <a16:creationId xmlns:a16="http://schemas.microsoft.com/office/drawing/2014/main" id="{2C6D223A-C63C-4FAB-4E45-A5B928B3F86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6E455AC-1DD9-A9FF-A801-2705DABD70BC}"/>
              </a:ext>
            </a:extLst>
          </p:cNvPr>
          <p:cNvSpPr>
            <a:spLocks noGrp="1"/>
          </p:cNvSpPr>
          <p:nvPr>
            <p:ph type="sldNum" sz="quarter" idx="12"/>
          </p:nvPr>
        </p:nvSpPr>
        <p:spPr/>
        <p:txBody>
          <a:bodyPr/>
          <a:lstStyle/>
          <a:p>
            <a:fld id="{D630C7C4-BF0D-4D82-8881-59701AA14DCE}" type="slidenum">
              <a:rPr lang="zh-CN" altLang="en-US" smtClean="0"/>
              <a:t>‹#›</a:t>
            </a:fld>
            <a:endParaRPr lang="zh-CN" altLang="en-US"/>
          </a:p>
        </p:txBody>
      </p:sp>
    </p:spTree>
    <p:extLst>
      <p:ext uri="{BB962C8B-B14F-4D97-AF65-F5344CB8AC3E}">
        <p14:creationId xmlns:p14="http://schemas.microsoft.com/office/powerpoint/2010/main" val="4216553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p:cNvGrpSpPr>
            <a:grpSpLocks noGrp="1" noUngrp="1" noRot="1" noMove="1" noResize="1"/>
          </p:cNvGrpSpPr>
          <p:nvPr userDrawn="1"/>
        </p:nvGrpSpPr>
        <p:grpSpPr>
          <a:xfrm>
            <a:off x="-481495" y="3508800"/>
            <a:ext cx="11496376" cy="2535865"/>
            <a:chOff x="-481495" y="3508800"/>
            <a:chExt cx="11496376" cy="2535865"/>
          </a:xfrm>
        </p:grpSpPr>
        <p:sp>
          <p:nvSpPr>
            <p:cNvPr id="3" name="矩形 7"/>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p:cNvGrpSpPr>
              <a:grpSpLocks noGrp="1" noUngrp="1" noRot="1" noMove="1" noResize="1"/>
            </p:cNvGrpSpPr>
            <p:nvPr userDrawn="1"/>
          </p:nvGrpSpPr>
          <p:grpSpPr>
            <a:xfrm>
              <a:off x="-107358" y="5627230"/>
              <a:ext cx="5023430" cy="263942"/>
              <a:chOff x="-193197" y="5968476"/>
              <a:chExt cx="4166408" cy="218912"/>
            </a:xfrm>
          </p:grpSpPr>
          <p:sp>
            <p:nvSpPr>
              <p:cNvPr id="6" name="矩形 7"/>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0" name="组合 9"/>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p:cNvGrpSpPr>
                <a:grpSpLocks noGrp="1" noUngrp="1" noRot="1" noMove="1" noResize="1"/>
              </p:cNvGrpSpPr>
              <p:nvPr/>
            </p:nvGrpSpPr>
            <p:grpSpPr>
              <a:xfrm>
                <a:off x="4980705" y="2314286"/>
                <a:ext cx="3813754" cy="81601"/>
                <a:chOff x="3955432" y="5643520"/>
                <a:chExt cx="3026445" cy="86703"/>
              </a:xfrm>
              <a:grpFill/>
            </p:grpSpPr>
            <p:sp>
              <p:nvSpPr>
                <p:cNvPr id="26" name="Rectangle 151"/>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7" name="Rectangle 152"/>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8" name="Rectangle 153"/>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9" name="Rectangle 154"/>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0" name="Rectangle 155"/>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1" name="Rectangle 156"/>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2" name="Rectangle 157"/>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3" name="Rectangle 158"/>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4" name="Rectangle 159"/>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5" name="Rectangle 160"/>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6" name="Rectangle 161"/>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7" name="Rectangle 162"/>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8" name="Rectangle 163"/>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9" name="Rectangle 164"/>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0" name="Rectangle 165"/>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1" name="Rectangle 166"/>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2" name="Rectangle 167"/>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3" name="Rectangle 168"/>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4" name="Rectangle 169"/>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5" name="Rectangle 170"/>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6" name="Rectangle 171"/>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7" name="Rectangle 172"/>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8" name="Rectangle 173"/>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9" name="Rectangle 174"/>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0" name="Rectangle 175"/>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1" name="Rectangle 176"/>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2" name="Rectangle 177"/>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3" name="Rectangle 178"/>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4" name="Rectangle 179"/>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5" name="Rectangle 180"/>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6" name="Rectangle 181"/>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7" name="Rectangle 182"/>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8" name="Rectangle 183"/>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9" name="Rectangle 184"/>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0" name="Rectangle 185"/>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1" name="Rectangle 186"/>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2" name="Rectangle 187"/>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3" name="Rectangle 188"/>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4" name="Rectangle 189"/>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5" name="Rectangle 190"/>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6" name="Rectangle 191"/>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7" name="Rectangle 192"/>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8" name="Rectangle 193"/>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9" name="Rectangle 194"/>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0" name="Rectangle 195"/>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1" name="Rectangle 196"/>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2" name="Rectangle 197"/>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3" name="Rectangle 198"/>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4" name="Rectangle 199"/>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5" name="Rectangle 200"/>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6" name="Rectangle 201"/>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7" name="Rectangle 202"/>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8" name="Rectangle 203"/>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9" name="Rectangle 204"/>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0" name="Rectangle 205"/>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1" name="Rectangle 206"/>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2" name="Rectangle 207"/>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3" name="Rectangle 208"/>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4" name="Rectangle 209"/>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5" name="Rectangle 210"/>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6" name="Rectangle 211"/>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7" name="Rectangle 212"/>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8" name="Rectangle 213"/>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9" name="Rectangle 214"/>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0" name="Rectangle 215"/>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1" name="Rectangle 216"/>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2" name="Rectangle 217"/>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3" name="Rectangle 218"/>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4" name="Rectangle 219"/>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5" name="Rectangle 220"/>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6" name="Rectangle 221"/>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7" name="Rectangle 222"/>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8" name="Rectangle 223"/>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9" name="Rectangle 224"/>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0" name="Rectangle 225"/>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1" name="Rectangle 226"/>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2" name="Rectangle 227"/>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3" name="Rectangle 228"/>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grpSp>
          <p:cxnSp>
            <p:nvCxnSpPr>
              <p:cNvPr id="25" name="直接连接符 24"/>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591633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2023/8/10</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83161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gs>
            <a:gs pos="100000">
              <a:schemeClr val="accent2"/>
            </a:gs>
          </a:gsLst>
          <a:lin ang="16200000" scaled="1"/>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0EDD45E-5CA6-03E7-28BC-545075D5D9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52A15EE-AF4A-984D-DD78-57D0B6408C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0360C6B-D644-792B-0A1C-4BED08E9E62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44D513-CB5D-42B8-ABED-0F50524C3B51}" type="datetimeFigureOut">
              <a:rPr lang="zh-CN" altLang="en-US" smtClean="0"/>
              <a:t>2023/8/10</a:t>
            </a:fld>
            <a:endParaRPr lang="zh-CN" altLang="en-US"/>
          </a:p>
        </p:txBody>
      </p:sp>
      <p:sp>
        <p:nvSpPr>
          <p:cNvPr id="5" name="页脚占位符 4">
            <a:extLst>
              <a:ext uri="{FF2B5EF4-FFF2-40B4-BE49-F238E27FC236}">
                <a16:creationId xmlns:a16="http://schemas.microsoft.com/office/drawing/2014/main" id="{A6E64D30-3E39-E88C-F828-D4777953D4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AF2E887-E364-E188-D649-F5E4F2C11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30C7C4-BF0D-4D82-8881-59701AA14DCE}" type="slidenum">
              <a:rPr lang="zh-CN" altLang="en-US" smtClean="0"/>
              <a:t>‹#›</a:t>
            </a:fld>
            <a:endParaRPr lang="zh-CN" altLang="en-US"/>
          </a:p>
        </p:txBody>
      </p:sp>
    </p:spTree>
    <p:extLst>
      <p:ext uri="{BB962C8B-B14F-4D97-AF65-F5344CB8AC3E}">
        <p14:creationId xmlns:p14="http://schemas.microsoft.com/office/powerpoint/2010/main" val="327192630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 id="2147483664" r:id="rId5"/>
    <p:sldLayoutId id="2147483665"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0.png"/><Relationship Id="rId7"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23.jpe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24.png"/><Relationship Id="rId10"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hyperlink" Target="http://www.51pptmoban.com/zt/jiuyeshizhan/" TargetMode="External"/><Relationship Id="rId5" Type="http://schemas.openxmlformats.org/officeDocument/2006/relationships/image" Target="../media/image27.sv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4.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50310B3-9BDB-7B53-B5CE-64379E41F58D}"/>
              </a:ext>
            </a:extLst>
          </p:cNvPr>
          <p:cNvSpPr txBox="1"/>
          <p:nvPr/>
        </p:nvSpPr>
        <p:spPr>
          <a:xfrm>
            <a:off x="2452360" y="1480334"/>
            <a:ext cx="7287279" cy="1446550"/>
          </a:xfrm>
          <a:prstGeom prst="rect">
            <a:avLst/>
          </a:prstGeom>
          <a:noFill/>
        </p:spPr>
        <p:txBody>
          <a:bodyPr wrap="square" rtlCol="0">
            <a:spAutoFit/>
          </a:bodyPr>
          <a:lstStyle/>
          <a:p>
            <a:pPr algn="ctr"/>
            <a:r>
              <a:rPr lang="zh-CN" altLang="en-US" sz="8800" dirty="0">
                <a:gradFill>
                  <a:gsLst>
                    <a:gs pos="0">
                      <a:schemeClr val="accent6"/>
                    </a:gs>
                    <a:gs pos="100000">
                      <a:schemeClr val="accent5"/>
                    </a:gs>
                  </a:gsLst>
                  <a:lin ang="16200000" scaled="1"/>
                </a:gradFill>
                <a:latin typeface="思源宋体 CN Heavy" panose="02020900000000000000" pitchFamily="18" charset="-122"/>
                <a:ea typeface="思源宋体 CN Heavy" panose="02020900000000000000" pitchFamily="18" charset="-122"/>
              </a:rPr>
              <a:t>大气国潮</a:t>
            </a:r>
          </a:p>
        </p:txBody>
      </p:sp>
      <p:sp>
        <p:nvSpPr>
          <p:cNvPr id="5" name="文本框 4">
            <a:extLst>
              <a:ext uri="{FF2B5EF4-FFF2-40B4-BE49-F238E27FC236}">
                <a16:creationId xmlns:a16="http://schemas.microsoft.com/office/drawing/2014/main" id="{E280FA94-A38B-595D-A35E-06F94B4AB3BC}"/>
              </a:ext>
            </a:extLst>
          </p:cNvPr>
          <p:cNvSpPr txBox="1"/>
          <p:nvPr/>
        </p:nvSpPr>
        <p:spPr>
          <a:xfrm>
            <a:off x="4045744" y="3032283"/>
            <a:ext cx="4100512" cy="523220"/>
          </a:xfrm>
          <a:prstGeom prst="rect">
            <a:avLst/>
          </a:prstGeom>
          <a:noFill/>
        </p:spPr>
        <p:txBody>
          <a:bodyPr wrap="square" rtlCol="0">
            <a:spAutoFit/>
          </a:bodyPr>
          <a:lstStyle/>
          <a:p>
            <a:pPr algn="dist"/>
            <a:r>
              <a:rPr lang="zh-CN" altLang="zh-CN" sz="2800" dirty="0">
                <a:solidFill>
                  <a:schemeClr val="accent6">
                    <a:lumMod val="75000"/>
                  </a:schemeClr>
                </a:solidFill>
                <a:latin typeface="+mj-ea"/>
                <a:ea typeface="+mj-ea"/>
                <a:cs typeface="汉仪君黑-45简" panose="020B0604020202020204" charset="-122"/>
                <a:sym typeface="+mn-ea"/>
              </a:rPr>
              <a:t>教学通用</a:t>
            </a:r>
            <a:r>
              <a:rPr lang="en-US" altLang="zh-CN" sz="2800" dirty="0">
                <a:solidFill>
                  <a:schemeClr val="accent6">
                    <a:lumMod val="75000"/>
                  </a:schemeClr>
                </a:solidFill>
                <a:latin typeface="+mj-ea"/>
                <a:ea typeface="+mj-ea"/>
                <a:cs typeface="汉仪君黑-45简" panose="020B0604020202020204" charset="-122"/>
                <a:sym typeface="+mn-ea"/>
              </a:rPr>
              <a:t>PPT</a:t>
            </a:r>
          </a:p>
        </p:txBody>
      </p:sp>
      <p:sp>
        <p:nvSpPr>
          <p:cNvPr id="6" name="文本框 21">
            <a:extLst>
              <a:ext uri="{FF2B5EF4-FFF2-40B4-BE49-F238E27FC236}">
                <a16:creationId xmlns:a16="http://schemas.microsoft.com/office/drawing/2014/main" id="{CF78EC4C-1BB0-F320-C144-064D769F7E28}"/>
              </a:ext>
            </a:extLst>
          </p:cNvPr>
          <p:cNvSpPr txBox="1"/>
          <p:nvPr/>
        </p:nvSpPr>
        <p:spPr>
          <a:xfrm>
            <a:off x="4382927" y="3825717"/>
            <a:ext cx="3426144" cy="307777"/>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1400" dirty="0">
                <a:solidFill>
                  <a:schemeClr val="accent1">
                    <a:lumMod val="50000"/>
                  </a:schemeClr>
                </a:solidFill>
                <a:effectLst/>
                <a:latin typeface="+mn-ea"/>
                <a:cs typeface="汉仪君黑-45简" panose="020B0604020202020204" charset="-122"/>
              </a:rPr>
              <a:t>主讲：</a:t>
            </a:r>
            <a:r>
              <a:rPr lang="en-US" altLang="zh-CN" sz="1400" dirty="0">
                <a:solidFill>
                  <a:schemeClr val="accent1">
                    <a:lumMod val="50000"/>
                  </a:schemeClr>
                </a:solidFill>
                <a:effectLst/>
                <a:latin typeface="+mn-ea"/>
                <a:cs typeface="汉仪君黑-45简" panose="020B0604020202020204" charset="-122"/>
              </a:rPr>
              <a:t>XXX             </a:t>
            </a:r>
            <a:r>
              <a:rPr lang="zh-CN" altLang="en-US" sz="1400" dirty="0">
                <a:solidFill>
                  <a:schemeClr val="accent1">
                    <a:lumMod val="50000"/>
                  </a:schemeClr>
                </a:solidFill>
                <a:effectLst/>
                <a:latin typeface="+mn-ea"/>
                <a:cs typeface="汉仪君黑-45简" panose="020B0604020202020204" charset="-122"/>
              </a:rPr>
              <a:t>时间：</a:t>
            </a:r>
            <a:r>
              <a:rPr lang="en-US" altLang="zh-CN" sz="1400" dirty="0">
                <a:solidFill>
                  <a:schemeClr val="accent1">
                    <a:lumMod val="50000"/>
                  </a:schemeClr>
                </a:solidFill>
                <a:effectLst/>
                <a:latin typeface="+mn-ea"/>
                <a:cs typeface="汉仪君黑-45简" panose="020B0604020202020204" charset="-122"/>
              </a:rPr>
              <a:t>XX</a:t>
            </a:r>
            <a:r>
              <a:rPr lang="zh-CN" altLang="en-US" sz="1400" dirty="0">
                <a:solidFill>
                  <a:schemeClr val="accent1">
                    <a:lumMod val="50000"/>
                  </a:schemeClr>
                </a:solidFill>
                <a:effectLst/>
                <a:latin typeface="+mn-ea"/>
                <a:cs typeface="汉仪君黑-45简" panose="020B0604020202020204" charset="-122"/>
              </a:rPr>
              <a:t>年</a:t>
            </a:r>
            <a:r>
              <a:rPr lang="en-US" altLang="zh-CN" sz="1400" dirty="0">
                <a:solidFill>
                  <a:schemeClr val="accent1">
                    <a:lumMod val="50000"/>
                  </a:schemeClr>
                </a:solidFill>
                <a:effectLst/>
                <a:latin typeface="+mn-ea"/>
                <a:cs typeface="汉仪君黑-45简" panose="020B0604020202020204" charset="-122"/>
              </a:rPr>
              <a:t>X</a:t>
            </a:r>
            <a:r>
              <a:rPr lang="zh-CN" altLang="en-US" sz="1400" dirty="0">
                <a:solidFill>
                  <a:schemeClr val="accent1">
                    <a:lumMod val="50000"/>
                  </a:schemeClr>
                </a:solidFill>
                <a:effectLst/>
                <a:latin typeface="+mn-ea"/>
                <a:cs typeface="汉仪君黑-45简" panose="020B0604020202020204" charset="-122"/>
              </a:rPr>
              <a:t>月</a:t>
            </a:r>
            <a:r>
              <a:rPr lang="en-US" altLang="zh-CN" sz="1400" dirty="0">
                <a:solidFill>
                  <a:schemeClr val="accent1">
                    <a:lumMod val="50000"/>
                  </a:schemeClr>
                </a:solidFill>
                <a:effectLst/>
                <a:latin typeface="+mn-ea"/>
                <a:cs typeface="汉仪君黑-45简" panose="020B0604020202020204" charset="-122"/>
              </a:rPr>
              <a:t>X</a:t>
            </a:r>
            <a:r>
              <a:rPr lang="zh-CN" altLang="en-US" sz="1400" dirty="0">
                <a:solidFill>
                  <a:schemeClr val="accent1">
                    <a:lumMod val="50000"/>
                  </a:schemeClr>
                </a:solidFill>
                <a:effectLst/>
                <a:latin typeface="+mn-ea"/>
                <a:cs typeface="汉仪君黑-45简" panose="020B0604020202020204" charset="-122"/>
              </a:rPr>
              <a:t>日</a:t>
            </a:r>
          </a:p>
        </p:txBody>
      </p:sp>
    </p:spTree>
    <p:extLst>
      <p:ext uri="{BB962C8B-B14F-4D97-AF65-F5344CB8AC3E}">
        <p14:creationId xmlns:p14="http://schemas.microsoft.com/office/powerpoint/2010/main" val="1795250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背景图案&#10;&#10;描述已自动生成">
            <a:extLst>
              <a:ext uri="{FF2B5EF4-FFF2-40B4-BE49-F238E27FC236}">
                <a16:creationId xmlns:a16="http://schemas.microsoft.com/office/drawing/2014/main" id="{93365E12-9E74-39D6-E80A-6014E2431C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 y="1135608"/>
            <a:ext cx="12192000" cy="6373526"/>
          </a:xfrm>
          <a:prstGeom prst="rect">
            <a:avLst/>
          </a:prstGeom>
        </p:spPr>
      </p:pic>
      <p:sp>
        <p:nvSpPr>
          <p:cNvPr id="2" name="标题 1">
            <a:extLst>
              <a:ext uri="{FF2B5EF4-FFF2-40B4-BE49-F238E27FC236}">
                <a16:creationId xmlns:a16="http://schemas.microsoft.com/office/drawing/2014/main" id="{5776248F-A4B7-A8AB-D6E1-BBA117636CAB}"/>
              </a:ext>
            </a:extLst>
          </p:cNvPr>
          <p:cNvSpPr>
            <a:spLocks noGrp="1"/>
          </p:cNvSpPr>
          <p:nvPr>
            <p:ph type="title"/>
          </p:nvPr>
        </p:nvSpPr>
        <p:spPr>
          <a:xfrm>
            <a:off x="831850" y="-107792"/>
            <a:ext cx="10515600" cy="2852737"/>
          </a:xfrm>
        </p:spPr>
        <p:txBody>
          <a:bodyPr>
            <a:normAutofit/>
          </a:bodyPr>
          <a:lstStyle/>
          <a:p>
            <a:pPr algn="ctr"/>
            <a:r>
              <a:rPr lang="zh-CN" altLang="en-US" sz="4800" dirty="0">
                <a:solidFill>
                  <a:schemeClr val="accent6">
                    <a:lumMod val="75000"/>
                  </a:schemeClr>
                </a:solidFill>
              </a:rPr>
              <a:t>第三章</a:t>
            </a:r>
          </a:p>
        </p:txBody>
      </p:sp>
      <p:sp>
        <p:nvSpPr>
          <p:cNvPr id="3" name="文本占位符 2">
            <a:extLst>
              <a:ext uri="{FF2B5EF4-FFF2-40B4-BE49-F238E27FC236}">
                <a16:creationId xmlns:a16="http://schemas.microsoft.com/office/drawing/2014/main" id="{9467B117-0AC7-F923-264F-7F579D1B9857}"/>
              </a:ext>
            </a:extLst>
          </p:cNvPr>
          <p:cNvSpPr>
            <a:spLocks noGrp="1"/>
          </p:cNvSpPr>
          <p:nvPr>
            <p:ph type="body" idx="1"/>
          </p:nvPr>
        </p:nvSpPr>
        <p:spPr>
          <a:xfrm>
            <a:off x="838200" y="2940389"/>
            <a:ext cx="10515600" cy="1500187"/>
          </a:xfrm>
        </p:spPr>
        <p:txBody>
          <a:bodyPr>
            <a:normAutofit/>
          </a:bodyPr>
          <a:lstStyle/>
          <a:p>
            <a:pPr algn="ctr"/>
            <a:r>
              <a:rPr lang="zh-CN" altLang="en-US" sz="8000" dirty="0">
                <a:solidFill>
                  <a:schemeClr val="accent2">
                    <a:lumMod val="50000"/>
                  </a:schemeClr>
                </a:solidFill>
              </a:rPr>
              <a:t>本课考点</a:t>
            </a:r>
          </a:p>
        </p:txBody>
      </p:sp>
      <p:pic>
        <p:nvPicPr>
          <p:cNvPr id="5" name="图片 4" descr="鸟在飞&#10;&#10;低可信度描述已自动生成">
            <a:extLst>
              <a:ext uri="{FF2B5EF4-FFF2-40B4-BE49-F238E27FC236}">
                <a16:creationId xmlns:a16="http://schemas.microsoft.com/office/drawing/2014/main" id="{5A7F3FA0-3994-3272-2172-DA1CB261FA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1828" y="1524494"/>
            <a:ext cx="2824828" cy="2165988"/>
          </a:xfrm>
          <a:prstGeom prst="rect">
            <a:avLst/>
          </a:prstGeom>
        </p:spPr>
      </p:pic>
      <p:pic>
        <p:nvPicPr>
          <p:cNvPr id="6" name="图片 5" descr="鸟在飞&#10;&#10;低可信度描述已自动生成">
            <a:extLst>
              <a:ext uri="{FF2B5EF4-FFF2-40B4-BE49-F238E27FC236}">
                <a16:creationId xmlns:a16="http://schemas.microsoft.com/office/drawing/2014/main" id="{4FA36309-1E36-8280-CACC-D2FB483FB5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489110" y="-406315"/>
            <a:ext cx="2824828" cy="2165988"/>
          </a:xfrm>
          <a:prstGeom prst="rect">
            <a:avLst/>
          </a:prstGeom>
        </p:spPr>
      </p:pic>
    </p:spTree>
    <p:extLst>
      <p:ext uri="{BB962C8B-B14F-4D97-AF65-F5344CB8AC3E}">
        <p14:creationId xmlns:p14="http://schemas.microsoft.com/office/powerpoint/2010/main" val="632648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id="{C0A17781-62AB-436C-7646-FCD0962BF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360" y="-505410"/>
            <a:ext cx="3669280" cy="2535983"/>
          </a:xfrm>
          <a:prstGeom prst="rect">
            <a:avLst/>
          </a:prstGeom>
        </p:spPr>
      </p:pic>
      <p:sp>
        <p:nvSpPr>
          <p:cNvPr id="6" name="文本框 34">
            <a:extLst>
              <a:ext uri="{FF2B5EF4-FFF2-40B4-BE49-F238E27FC236}">
                <a16:creationId xmlns:a16="http://schemas.microsoft.com/office/drawing/2014/main" id="{4117926D-DEA3-0BE3-FE1A-AB5A8E8E4DEA}"/>
              </a:ext>
            </a:extLst>
          </p:cNvPr>
          <p:cNvSpPr txBox="1"/>
          <p:nvPr/>
        </p:nvSpPr>
        <p:spPr>
          <a:xfrm>
            <a:off x="4684031" y="350097"/>
            <a:ext cx="2728891" cy="58477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gradFill>
                  <a:gsLst>
                    <a:gs pos="0">
                      <a:schemeClr val="accent6">
                        <a:lumMod val="75000"/>
                      </a:schemeClr>
                    </a:gs>
                    <a:gs pos="100000">
                      <a:schemeClr val="accent5"/>
                    </a:gs>
                  </a:gsLst>
                  <a:lin ang="16200000" scaled="1"/>
                </a:gradFill>
                <a:latin typeface="+mj-ea"/>
                <a:ea typeface="+mj-ea"/>
                <a:cs typeface="+mn-ea"/>
                <a:sym typeface="+mn-lt"/>
              </a:rPr>
              <a:t>输入标题内容</a:t>
            </a:r>
          </a:p>
        </p:txBody>
      </p:sp>
      <p:pic>
        <p:nvPicPr>
          <p:cNvPr id="2" name="图片 1" descr="背景图案&#10;&#10;描述已自动生成">
            <a:extLst>
              <a:ext uri="{FF2B5EF4-FFF2-40B4-BE49-F238E27FC236}">
                <a16:creationId xmlns:a16="http://schemas.microsoft.com/office/drawing/2014/main" id="{BF556070-7400-9399-4D67-59D01F161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52" y="2351389"/>
            <a:ext cx="12192000" cy="6373526"/>
          </a:xfrm>
          <a:prstGeom prst="rect">
            <a:avLst/>
          </a:prstGeom>
        </p:spPr>
      </p:pic>
      <p:sp>
        <p:nvSpPr>
          <p:cNvPr id="12" name="文本框">
            <a:extLst>
              <a:ext uri="{FF2B5EF4-FFF2-40B4-BE49-F238E27FC236}">
                <a16:creationId xmlns:a16="http://schemas.microsoft.com/office/drawing/2014/main" id="{A55BBB86-B922-A8A8-0CAA-EBEE7BFE194B}"/>
              </a:ext>
            </a:extLst>
          </p:cNvPr>
          <p:cNvSpPr/>
          <p:nvPr/>
        </p:nvSpPr>
        <p:spPr>
          <a:xfrm flipH="1">
            <a:off x="1019764" y="1989042"/>
            <a:ext cx="1212215" cy="1213485"/>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3200">
              <a:solidFill>
                <a:schemeClr val="accent5">
                  <a:lumMod val="60000"/>
                  <a:lumOff val="40000"/>
                </a:schemeClr>
              </a:solidFill>
              <a:latin typeface="+mj-ea"/>
              <a:ea typeface="+mj-ea"/>
              <a:sym typeface="汉仪君黑-45简" panose="020B0604020202020204" charset="-122"/>
            </a:endParaRPr>
          </a:p>
        </p:txBody>
      </p:sp>
      <p:sp>
        <p:nvSpPr>
          <p:cNvPr id="13" name="箭头: 五边形 12">
            <a:extLst>
              <a:ext uri="{FF2B5EF4-FFF2-40B4-BE49-F238E27FC236}">
                <a16:creationId xmlns:a16="http://schemas.microsoft.com/office/drawing/2014/main" id="{76A2F27E-0085-2293-91CA-210BF94AD6B3}"/>
              </a:ext>
            </a:extLst>
          </p:cNvPr>
          <p:cNvSpPr/>
          <p:nvPr/>
        </p:nvSpPr>
        <p:spPr>
          <a:xfrm flipH="1">
            <a:off x="2238789" y="1943294"/>
            <a:ext cx="3659251" cy="1305585"/>
          </a:xfrm>
          <a:prstGeom prst="homePlate">
            <a:avLst>
              <a:gd name="adj" fmla="val 29187"/>
            </a:avLst>
          </a:prstGeom>
          <a:solidFill>
            <a:srgbClr val="F3F3F3"/>
          </a:solidFill>
          <a:ln>
            <a:noFill/>
          </a:ln>
        </p:spPr>
        <p:txBody>
          <a:bodyPr spcFirstLastPara="1" wrap="square"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prstClr val="black"/>
              </a:solidFill>
              <a:effectLst/>
              <a:uLnTx/>
              <a:uFillTx/>
              <a:latin typeface="+mj-ea"/>
              <a:ea typeface="+mj-ea"/>
              <a:cs typeface="Arial" panose="020B0604020202020204"/>
              <a:sym typeface="Arial" panose="020B0604020202020204"/>
            </a:endParaRPr>
          </a:p>
        </p:txBody>
      </p:sp>
      <p:sp>
        <p:nvSpPr>
          <p:cNvPr id="14" name="文本框">
            <a:extLst>
              <a:ext uri="{FF2B5EF4-FFF2-40B4-BE49-F238E27FC236}">
                <a16:creationId xmlns:a16="http://schemas.microsoft.com/office/drawing/2014/main" id="{F0D13AC8-0A44-7E75-65D7-E44588F68899}"/>
              </a:ext>
            </a:extLst>
          </p:cNvPr>
          <p:cNvSpPr/>
          <p:nvPr/>
        </p:nvSpPr>
        <p:spPr>
          <a:xfrm flipH="1">
            <a:off x="1019764" y="3836892"/>
            <a:ext cx="1212215" cy="1213485"/>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3200" dirty="0">
              <a:solidFill>
                <a:schemeClr val="accent5">
                  <a:lumMod val="60000"/>
                  <a:lumOff val="40000"/>
                </a:schemeClr>
              </a:solidFill>
              <a:latin typeface="+mj-ea"/>
              <a:ea typeface="+mj-ea"/>
              <a:sym typeface="汉仪君黑-45简" panose="020B0604020202020204" charset="-122"/>
            </a:endParaRPr>
          </a:p>
        </p:txBody>
      </p:sp>
      <p:sp>
        <p:nvSpPr>
          <p:cNvPr id="15" name="箭头: 五边形 14">
            <a:extLst>
              <a:ext uri="{FF2B5EF4-FFF2-40B4-BE49-F238E27FC236}">
                <a16:creationId xmlns:a16="http://schemas.microsoft.com/office/drawing/2014/main" id="{D75897B4-5E87-FEA4-12C4-692742D9EF9F}"/>
              </a:ext>
            </a:extLst>
          </p:cNvPr>
          <p:cNvSpPr/>
          <p:nvPr/>
        </p:nvSpPr>
        <p:spPr>
          <a:xfrm flipH="1">
            <a:off x="2238789" y="3790601"/>
            <a:ext cx="3659251" cy="1305585"/>
          </a:xfrm>
          <a:prstGeom prst="homePlate">
            <a:avLst>
              <a:gd name="adj" fmla="val 29187"/>
            </a:avLst>
          </a:prstGeom>
          <a:solidFill>
            <a:srgbClr val="F3F3F3"/>
          </a:solidFill>
          <a:ln>
            <a:noFill/>
          </a:ln>
        </p:spPr>
        <p:txBody>
          <a:bodyPr spcFirstLastPara="1" wrap="square"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prstClr val="black"/>
              </a:solidFill>
              <a:effectLst/>
              <a:uLnTx/>
              <a:uFillTx/>
              <a:latin typeface="+mj-ea"/>
              <a:ea typeface="+mj-ea"/>
              <a:cs typeface="Arial" panose="020B0604020202020204"/>
              <a:sym typeface="Arial" panose="020B0604020202020204"/>
            </a:endParaRPr>
          </a:p>
        </p:txBody>
      </p:sp>
      <p:sp>
        <p:nvSpPr>
          <p:cNvPr id="16" name="文本框">
            <a:extLst>
              <a:ext uri="{FF2B5EF4-FFF2-40B4-BE49-F238E27FC236}">
                <a16:creationId xmlns:a16="http://schemas.microsoft.com/office/drawing/2014/main" id="{C4119E9F-27B3-4D2D-2A8A-B3A433BC9595}"/>
              </a:ext>
            </a:extLst>
          </p:cNvPr>
          <p:cNvSpPr/>
          <p:nvPr/>
        </p:nvSpPr>
        <p:spPr>
          <a:xfrm flipH="1">
            <a:off x="6294074" y="1989042"/>
            <a:ext cx="1212215" cy="1213485"/>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3200" dirty="0">
              <a:solidFill>
                <a:schemeClr val="accent5">
                  <a:lumMod val="60000"/>
                  <a:lumOff val="40000"/>
                </a:schemeClr>
              </a:solidFill>
              <a:latin typeface="+mj-ea"/>
              <a:ea typeface="+mj-ea"/>
              <a:sym typeface="汉仪君黑-45简" panose="020B0604020202020204" charset="-122"/>
            </a:endParaRPr>
          </a:p>
        </p:txBody>
      </p:sp>
      <p:sp>
        <p:nvSpPr>
          <p:cNvPr id="17" name="箭头: 五边形 16">
            <a:extLst>
              <a:ext uri="{FF2B5EF4-FFF2-40B4-BE49-F238E27FC236}">
                <a16:creationId xmlns:a16="http://schemas.microsoft.com/office/drawing/2014/main" id="{7721DF59-A194-5EE0-60C7-5555D887C4B9}"/>
              </a:ext>
            </a:extLst>
          </p:cNvPr>
          <p:cNvSpPr/>
          <p:nvPr/>
        </p:nvSpPr>
        <p:spPr>
          <a:xfrm flipH="1">
            <a:off x="7512985" y="1943294"/>
            <a:ext cx="3659251" cy="1305585"/>
          </a:xfrm>
          <a:prstGeom prst="homePlate">
            <a:avLst>
              <a:gd name="adj" fmla="val 29187"/>
            </a:avLst>
          </a:prstGeom>
          <a:solidFill>
            <a:srgbClr val="F3F3F3"/>
          </a:solidFill>
          <a:ln>
            <a:noFill/>
          </a:ln>
        </p:spPr>
        <p:txBody>
          <a:bodyPr spcFirstLastPara="1" wrap="square"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prstClr val="black"/>
              </a:solidFill>
              <a:effectLst/>
              <a:uLnTx/>
              <a:uFillTx/>
              <a:latin typeface="+mj-ea"/>
              <a:ea typeface="+mj-ea"/>
              <a:cs typeface="Arial" panose="020B0604020202020204"/>
              <a:sym typeface="Arial" panose="020B0604020202020204"/>
            </a:endParaRPr>
          </a:p>
        </p:txBody>
      </p:sp>
      <p:sp>
        <p:nvSpPr>
          <p:cNvPr id="18" name="文本框">
            <a:extLst>
              <a:ext uri="{FF2B5EF4-FFF2-40B4-BE49-F238E27FC236}">
                <a16:creationId xmlns:a16="http://schemas.microsoft.com/office/drawing/2014/main" id="{58C207A3-9A65-83CB-D5C5-B0451B2C1C79}"/>
              </a:ext>
            </a:extLst>
          </p:cNvPr>
          <p:cNvSpPr/>
          <p:nvPr/>
        </p:nvSpPr>
        <p:spPr>
          <a:xfrm flipH="1">
            <a:off x="6294074" y="3836892"/>
            <a:ext cx="1212215" cy="1213485"/>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3200" dirty="0">
              <a:solidFill>
                <a:schemeClr val="accent5">
                  <a:lumMod val="60000"/>
                  <a:lumOff val="40000"/>
                </a:schemeClr>
              </a:solidFill>
              <a:latin typeface="+mj-ea"/>
              <a:ea typeface="+mj-ea"/>
              <a:sym typeface="汉仪君黑-45简" panose="020B0604020202020204" charset="-122"/>
            </a:endParaRPr>
          </a:p>
        </p:txBody>
      </p:sp>
      <p:sp>
        <p:nvSpPr>
          <p:cNvPr id="19" name="箭头: 五边形 18">
            <a:extLst>
              <a:ext uri="{FF2B5EF4-FFF2-40B4-BE49-F238E27FC236}">
                <a16:creationId xmlns:a16="http://schemas.microsoft.com/office/drawing/2014/main" id="{658B98B4-55B8-44CD-E86E-EF5F8F8D573D}"/>
              </a:ext>
            </a:extLst>
          </p:cNvPr>
          <p:cNvSpPr/>
          <p:nvPr/>
        </p:nvSpPr>
        <p:spPr>
          <a:xfrm flipH="1">
            <a:off x="7512985" y="3790601"/>
            <a:ext cx="3659251" cy="1305585"/>
          </a:xfrm>
          <a:prstGeom prst="homePlate">
            <a:avLst>
              <a:gd name="adj" fmla="val 29187"/>
            </a:avLst>
          </a:prstGeom>
          <a:solidFill>
            <a:srgbClr val="F3F3F3"/>
          </a:solidFill>
          <a:ln>
            <a:noFill/>
          </a:ln>
        </p:spPr>
        <p:txBody>
          <a:bodyPr spcFirstLastPara="1" wrap="square"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prstClr val="black"/>
              </a:solidFill>
              <a:effectLst/>
              <a:uLnTx/>
              <a:uFillTx/>
              <a:latin typeface="+mj-ea"/>
              <a:ea typeface="+mj-ea"/>
              <a:cs typeface="Arial" panose="020B0604020202020204"/>
              <a:sym typeface="Arial" panose="020B0604020202020204"/>
            </a:endParaRPr>
          </a:p>
        </p:txBody>
      </p:sp>
      <p:sp>
        <p:nvSpPr>
          <p:cNvPr id="20" name="文本框">
            <a:extLst>
              <a:ext uri="{FF2B5EF4-FFF2-40B4-BE49-F238E27FC236}">
                <a16:creationId xmlns:a16="http://schemas.microsoft.com/office/drawing/2014/main" id="{891D0F65-074C-D7BA-73E3-AD23DD8F6171}"/>
              </a:ext>
            </a:extLst>
          </p:cNvPr>
          <p:cNvSpPr>
            <a:spLocks noChangeArrowheads="1"/>
          </p:cNvSpPr>
          <p:nvPr/>
        </p:nvSpPr>
        <p:spPr bwMode="auto">
          <a:xfrm>
            <a:off x="2759848" y="2492119"/>
            <a:ext cx="2911472" cy="61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400" dirty="0">
                <a:solidFill>
                  <a:schemeClr val="tx1">
                    <a:lumMod val="75000"/>
                    <a:lumOff val="25000"/>
                  </a:schemeClr>
                </a:solidFill>
                <a:latin typeface="+mn-ea"/>
                <a:ea typeface="+mn-ea"/>
                <a:cs typeface="汉仪君黑-45简" panose="020B0604020202020204" charset="-122"/>
                <a:sym typeface="+mn-lt"/>
              </a:rPr>
              <a:t>点击这里，输入您的文本文字，更改文字的颜色或者大小</a:t>
            </a:r>
          </a:p>
        </p:txBody>
      </p:sp>
      <p:sp>
        <p:nvSpPr>
          <p:cNvPr id="21" name="文本框">
            <a:extLst>
              <a:ext uri="{FF2B5EF4-FFF2-40B4-BE49-F238E27FC236}">
                <a16:creationId xmlns:a16="http://schemas.microsoft.com/office/drawing/2014/main" id="{ADCAD44F-F026-C945-FE0C-3D34D8F16928}"/>
              </a:ext>
            </a:extLst>
          </p:cNvPr>
          <p:cNvSpPr>
            <a:spLocks noChangeArrowheads="1"/>
          </p:cNvSpPr>
          <p:nvPr/>
        </p:nvSpPr>
        <p:spPr bwMode="auto">
          <a:xfrm>
            <a:off x="2759848" y="2095265"/>
            <a:ext cx="15839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dirty="0">
                <a:solidFill>
                  <a:schemeClr val="accent6">
                    <a:lumMod val="75000"/>
                  </a:schemeClr>
                </a:solidFill>
                <a:latin typeface="+mj-ea"/>
                <a:ea typeface="+mj-ea"/>
                <a:cs typeface="汉仪君黑-45简" panose="020B0604020202020204" charset="-122"/>
                <a:sym typeface="+mn-lt"/>
              </a:rPr>
              <a:t>输入标题</a:t>
            </a:r>
          </a:p>
        </p:txBody>
      </p:sp>
      <p:sp>
        <p:nvSpPr>
          <p:cNvPr id="22" name="文本框">
            <a:extLst>
              <a:ext uri="{FF2B5EF4-FFF2-40B4-BE49-F238E27FC236}">
                <a16:creationId xmlns:a16="http://schemas.microsoft.com/office/drawing/2014/main" id="{11C52782-D3EF-0B02-E34B-CD5AD6F45455}"/>
              </a:ext>
            </a:extLst>
          </p:cNvPr>
          <p:cNvSpPr>
            <a:spLocks noChangeArrowheads="1"/>
          </p:cNvSpPr>
          <p:nvPr/>
        </p:nvSpPr>
        <p:spPr bwMode="auto">
          <a:xfrm>
            <a:off x="2759848" y="4291890"/>
            <a:ext cx="2911472" cy="61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400" dirty="0">
                <a:solidFill>
                  <a:schemeClr val="tx1">
                    <a:lumMod val="75000"/>
                    <a:lumOff val="25000"/>
                  </a:schemeClr>
                </a:solidFill>
                <a:latin typeface="+mn-ea"/>
                <a:ea typeface="+mn-ea"/>
                <a:cs typeface="汉仪君黑-45简" panose="020B0604020202020204" charset="-122"/>
                <a:sym typeface="+mn-lt"/>
              </a:rPr>
              <a:t>点击这里，输入您的文本文字，更改文字的颜色或者大小</a:t>
            </a:r>
          </a:p>
        </p:txBody>
      </p:sp>
      <p:sp>
        <p:nvSpPr>
          <p:cNvPr id="23" name="文本框">
            <a:extLst>
              <a:ext uri="{FF2B5EF4-FFF2-40B4-BE49-F238E27FC236}">
                <a16:creationId xmlns:a16="http://schemas.microsoft.com/office/drawing/2014/main" id="{3DB8256B-1C11-B040-F75B-CBB676AA1EA4}"/>
              </a:ext>
            </a:extLst>
          </p:cNvPr>
          <p:cNvSpPr>
            <a:spLocks noChangeArrowheads="1"/>
          </p:cNvSpPr>
          <p:nvPr/>
        </p:nvSpPr>
        <p:spPr bwMode="auto">
          <a:xfrm>
            <a:off x="2759848" y="3895036"/>
            <a:ext cx="15839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dirty="0">
                <a:solidFill>
                  <a:schemeClr val="accent6">
                    <a:lumMod val="75000"/>
                  </a:schemeClr>
                </a:solidFill>
                <a:latin typeface="+mj-ea"/>
                <a:ea typeface="+mj-ea"/>
                <a:cs typeface="汉仪君黑-45简" panose="020B0604020202020204" charset="-122"/>
                <a:sym typeface="+mn-lt"/>
              </a:rPr>
              <a:t>输入标题</a:t>
            </a:r>
          </a:p>
        </p:txBody>
      </p:sp>
      <p:sp>
        <p:nvSpPr>
          <p:cNvPr id="24" name="文本框">
            <a:extLst>
              <a:ext uri="{FF2B5EF4-FFF2-40B4-BE49-F238E27FC236}">
                <a16:creationId xmlns:a16="http://schemas.microsoft.com/office/drawing/2014/main" id="{0FBAB8CA-1A24-D966-52D5-2F6FD4BE126A}"/>
              </a:ext>
            </a:extLst>
          </p:cNvPr>
          <p:cNvSpPr>
            <a:spLocks noChangeArrowheads="1"/>
          </p:cNvSpPr>
          <p:nvPr/>
        </p:nvSpPr>
        <p:spPr bwMode="auto">
          <a:xfrm>
            <a:off x="8086591" y="2492119"/>
            <a:ext cx="2911472" cy="61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400" dirty="0">
                <a:solidFill>
                  <a:schemeClr val="tx1">
                    <a:lumMod val="75000"/>
                    <a:lumOff val="25000"/>
                  </a:schemeClr>
                </a:solidFill>
                <a:latin typeface="+mn-ea"/>
                <a:ea typeface="+mn-ea"/>
                <a:cs typeface="汉仪君黑-45简" panose="020B0604020202020204" charset="-122"/>
                <a:sym typeface="+mn-lt"/>
              </a:rPr>
              <a:t>点击这里，输入您的文本文字，更改文字的颜色或者大小</a:t>
            </a:r>
          </a:p>
        </p:txBody>
      </p:sp>
      <p:sp>
        <p:nvSpPr>
          <p:cNvPr id="25" name="文本框">
            <a:extLst>
              <a:ext uri="{FF2B5EF4-FFF2-40B4-BE49-F238E27FC236}">
                <a16:creationId xmlns:a16="http://schemas.microsoft.com/office/drawing/2014/main" id="{2B2CEA96-50C3-4931-7F19-71C8B0746944}"/>
              </a:ext>
            </a:extLst>
          </p:cNvPr>
          <p:cNvSpPr>
            <a:spLocks noChangeArrowheads="1"/>
          </p:cNvSpPr>
          <p:nvPr/>
        </p:nvSpPr>
        <p:spPr bwMode="auto">
          <a:xfrm>
            <a:off x="8086591" y="2095265"/>
            <a:ext cx="15839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dirty="0">
                <a:solidFill>
                  <a:schemeClr val="accent6">
                    <a:lumMod val="75000"/>
                  </a:schemeClr>
                </a:solidFill>
                <a:latin typeface="+mj-ea"/>
                <a:ea typeface="+mj-ea"/>
                <a:cs typeface="汉仪君黑-45简" panose="020B0604020202020204" charset="-122"/>
                <a:sym typeface="+mn-lt"/>
              </a:rPr>
              <a:t>输入标题</a:t>
            </a:r>
          </a:p>
        </p:txBody>
      </p:sp>
      <p:sp>
        <p:nvSpPr>
          <p:cNvPr id="26" name="文本框">
            <a:extLst>
              <a:ext uri="{FF2B5EF4-FFF2-40B4-BE49-F238E27FC236}">
                <a16:creationId xmlns:a16="http://schemas.microsoft.com/office/drawing/2014/main" id="{BF9A5EBE-FAE8-4D6E-4CCE-A72A3554DF04}"/>
              </a:ext>
            </a:extLst>
          </p:cNvPr>
          <p:cNvSpPr>
            <a:spLocks noChangeArrowheads="1"/>
          </p:cNvSpPr>
          <p:nvPr/>
        </p:nvSpPr>
        <p:spPr bwMode="auto">
          <a:xfrm>
            <a:off x="8086591" y="4291890"/>
            <a:ext cx="2911472" cy="61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400" dirty="0">
                <a:solidFill>
                  <a:schemeClr val="tx1">
                    <a:lumMod val="75000"/>
                    <a:lumOff val="25000"/>
                  </a:schemeClr>
                </a:solidFill>
                <a:latin typeface="+mn-ea"/>
                <a:ea typeface="+mn-ea"/>
                <a:cs typeface="汉仪君黑-45简" panose="020B0604020202020204" charset="-122"/>
                <a:sym typeface="+mn-lt"/>
              </a:rPr>
              <a:t>点击这里，输入您的文本文字，更改文字的颜色或者大小</a:t>
            </a:r>
          </a:p>
        </p:txBody>
      </p:sp>
      <p:sp>
        <p:nvSpPr>
          <p:cNvPr id="27" name="文本框">
            <a:extLst>
              <a:ext uri="{FF2B5EF4-FFF2-40B4-BE49-F238E27FC236}">
                <a16:creationId xmlns:a16="http://schemas.microsoft.com/office/drawing/2014/main" id="{FDB3452E-1315-AA53-9369-5B7C7FB470EE}"/>
              </a:ext>
            </a:extLst>
          </p:cNvPr>
          <p:cNvSpPr>
            <a:spLocks noChangeArrowheads="1"/>
          </p:cNvSpPr>
          <p:nvPr/>
        </p:nvSpPr>
        <p:spPr bwMode="auto">
          <a:xfrm>
            <a:off x="8086591" y="3895036"/>
            <a:ext cx="15839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dirty="0">
                <a:solidFill>
                  <a:schemeClr val="accent6">
                    <a:lumMod val="75000"/>
                  </a:schemeClr>
                </a:solidFill>
                <a:latin typeface="+mj-ea"/>
                <a:ea typeface="+mj-ea"/>
                <a:cs typeface="汉仪君黑-45简" panose="020B0604020202020204" charset="-122"/>
                <a:sym typeface="+mn-lt"/>
              </a:rPr>
              <a:t>输入标题</a:t>
            </a:r>
          </a:p>
        </p:txBody>
      </p:sp>
      <p:pic>
        <p:nvPicPr>
          <p:cNvPr id="28" name="图片 27" descr="999986_12">
            <a:extLst>
              <a:ext uri="{FF2B5EF4-FFF2-40B4-BE49-F238E27FC236}">
                <a16:creationId xmlns:a16="http://schemas.microsoft.com/office/drawing/2014/main" id="{A1461793-0739-C52B-78A4-16134F13E500}"/>
              </a:ext>
            </a:extLst>
          </p:cNvPr>
          <p:cNvPicPr>
            <a:picLocks noChangeAspect="1"/>
          </p:cNvPicPr>
          <p:nvPr/>
        </p:nvPicPr>
        <p:blipFill>
          <a:blip r:embed="rId5" cstate="print"/>
          <a:stretch>
            <a:fillRect/>
          </a:stretch>
        </p:blipFill>
        <p:spPr>
          <a:xfrm>
            <a:off x="1102631" y="2093814"/>
            <a:ext cx="1046480" cy="1155065"/>
          </a:xfrm>
          <a:prstGeom prst="rect">
            <a:avLst/>
          </a:prstGeom>
        </p:spPr>
      </p:pic>
      <p:pic>
        <p:nvPicPr>
          <p:cNvPr id="29" name="图片 28" descr="999986_20">
            <a:extLst>
              <a:ext uri="{FF2B5EF4-FFF2-40B4-BE49-F238E27FC236}">
                <a16:creationId xmlns:a16="http://schemas.microsoft.com/office/drawing/2014/main" id="{552DAEE9-DCC5-67E0-3ED1-357CB2D509AD}"/>
              </a:ext>
            </a:extLst>
          </p:cNvPr>
          <p:cNvPicPr>
            <a:picLocks noChangeAspect="1"/>
          </p:cNvPicPr>
          <p:nvPr/>
        </p:nvPicPr>
        <p:blipFill>
          <a:blip r:embed="rId6" cstate="print"/>
          <a:srcRect/>
          <a:stretch>
            <a:fillRect/>
          </a:stretch>
        </p:blipFill>
        <p:spPr>
          <a:xfrm>
            <a:off x="1170576" y="4042632"/>
            <a:ext cx="910590" cy="828675"/>
          </a:xfrm>
          <a:prstGeom prst="rect">
            <a:avLst/>
          </a:prstGeom>
        </p:spPr>
      </p:pic>
      <p:pic>
        <p:nvPicPr>
          <p:cNvPr id="30" name="图片 29" descr="999986_15">
            <a:extLst>
              <a:ext uri="{FF2B5EF4-FFF2-40B4-BE49-F238E27FC236}">
                <a16:creationId xmlns:a16="http://schemas.microsoft.com/office/drawing/2014/main" id="{44A0E0FA-B4DC-04C0-2CDF-628783D2AC9A}"/>
              </a:ext>
            </a:extLst>
          </p:cNvPr>
          <p:cNvPicPr>
            <a:picLocks noChangeAspect="1"/>
          </p:cNvPicPr>
          <p:nvPr/>
        </p:nvPicPr>
        <p:blipFill>
          <a:blip r:embed="rId7" cstate="print"/>
          <a:srcRect/>
          <a:stretch>
            <a:fillRect/>
          </a:stretch>
        </p:blipFill>
        <p:spPr>
          <a:xfrm flipH="1">
            <a:off x="6488384" y="2191290"/>
            <a:ext cx="823595" cy="930910"/>
          </a:xfrm>
          <a:prstGeom prst="rect">
            <a:avLst/>
          </a:prstGeom>
        </p:spPr>
      </p:pic>
      <p:pic>
        <p:nvPicPr>
          <p:cNvPr id="31" name="图片 30" descr="999986_18">
            <a:extLst>
              <a:ext uri="{FF2B5EF4-FFF2-40B4-BE49-F238E27FC236}">
                <a16:creationId xmlns:a16="http://schemas.microsoft.com/office/drawing/2014/main" id="{B0282E00-A7BD-B4E4-BE27-73F3EEB2A104}"/>
              </a:ext>
            </a:extLst>
          </p:cNvPr>
          <p:cNvPicPr>
            <a:picLocks noChangeAspect="1"/>
          </p:cNvPicPr>
          <p:nvPr/>
        </p:nvPicPr>
        <p:blipFill>
          <a:blip r:embed="rId8" cstate="print"/>
          <a:srcRect/>
          <a:stretch>
            <a:fillRect/>
          </a:stretch>
        </p:blipFill>
        <p:spPr>
          <a:xfrm flipH="1">
            <a:off x="6571063" y="3980478"/>
            <a:ext cx="819150" cy="925830"/>
          </a:xfrm>
          <a:prstGeom prst="rect">
            <a:avLst/>
          </a:prstGeom>
        </p:spPr>
      </p:pic>
    </p:spTree>
    <p:extLst>
      <p:ext uri="{BB962C8B-B14F-4D97-AF65-F5344CB8AC3E}">
        <p14:creationId xmlns:p14="http://schemas.microsoft.com/office/powerpoint/2010/main" val="3574138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id="{C0A17781-62AB-436C-7646-FCD0962BF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360" y="-505410"/>
            <a:ext cx="3669280" cy="2535983"/>
          </a:xfrm>
          <a:prstGeom prst="rect">
            <a:avLst/>
          </a:prstGeom>
        </p:spPr>
      </p:pic>
      <p:sp>
        <p:nvSpPr>
          <p:cNvPr id="6" name="文本框 34">
            <a:extLst>
              <a:ext uri="{FF2B5EF4-FFF2-40B4-BE49-F238E27FC236}">
                <a16:creationId xmlns:a16="http://schemas.microsoft.com/office/drawing/2014/main" id="{4117926D-DEA3-0BE3-FE1A-AB5A8E8E4DEA}"/>
              </a:ext>
            </a:extLst>
          </p:cNvPr>
          <p:cNvSpPr txBox="1"/>
          <p:nvPr/>
        </p:nvSpPr>
        <p:spPr>
          <a:xfrm>
            <a:off x="4684031" y="350097"/>
            <a:ext cx="2728891" cy="58477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gradFill>
                  <a:gsLst>
                    <a:gs pos="0">
                      <a:schemeClr val="accent6">
                        <a:lumMod val="75000"/>
                      </a:schemeClr>
                    </a:gs>
                    <a:gs pos="100000">
                      <a:schemeClr val="accent5"/>
                    </a:gs>
                  </a:gsLst>
                  <a:lin ang="16200000" scaled="1"/>
                </a:gradFill>
                <a:latin typeface="+mj-ea"/>
                <a:ea typeface="+mj-ea"/>
                <a:cs typeface="+mn-ea"/>
                <a:sym typeface="+mn-lt"/>
              </a:rPr>
              <a:t>输入标题内容</a:t>
            </a:r>
          </a:p>
        </p:txBody>
      </p:sp>
      <p:pic>
        <p:nvPicPr>
          <p:cNvPr id="2" name="图片 1" descr="背景图案&#10;&#10;描述已自动生成">
            <a:extLst>
              <a:ext uri="{FF2B5EF4-FFF2-40B4-BE49-F238E27FC236}">
                <a16:creationId xmlns:a16="http://schemas.microsoft.com/office/drawing/2014/main" id="{BF556070-7400-9399-4D67-59D01F161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3262" y="2645930"/>
            <a:ext cx="14400055" cy="6373526"/>
          </a:xfrm>
          <a:prstGeom prst="rect">
            <a:avLst/>
          </a:prstGeom>
        </p:spPr>
      </p:pic>
      <p:sp>
        <p:nvSpPr>
          <p:cNvPr id="4" name="矩形 3">
            <a:extLst>
              <a:ext uri="{FF2B5EF4-FFF2-40B4-BE49-F238E27FC236}">
                <a16:creationId xmlns:a16="http://schemas.microsoft.com/office/drawing/2014/main" id="{BF39B2EC-6F35-7FFC-B677-EA46BFFBF853}"/>
              </a:ext>
            </a:extLst>
          </p:cNvPr>
          <p:cNvSpPr/>
          <p:nvPr/>
        </p:nvSpPr>
        <p:spPr>
          <a:xfrm>
            <a:off x="-12852" y="1496008"/>
            <a:ext cx="12192000" cy="120805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思源黑体 CN Normal" panose="020B0400000000000000" pitchFamily="34" charset="-122"/>
            </a:endParaRPr>
          </a:p>
        </p:txBody>
      </p:sp>
      <p:grpSp>
        <p:nvGrpSpPr>
          <p:cNvPr id="5" name="组合 4">
            <a:extLst>
              <a:ext uri="{FF2B5EF4-FFF2-40B4-BE49-F238E27FC236}">
                <a16:creationId xmlns:a16="http://schemas.microsoft.com/office/drawing/2014/main" id="{242DA36F-A70E-C77B-DACC-56DCDAF6C2BF}"/>
              </a:ext>
            </a:extLst>
          </p:cNvPr>
          <p:cNvGrpSpPr/>
          <p:nvPr/>
        </p:nvGrpSpPr>
        <p:grpSpPr>
          <a:xfrm>
            <a:off x="4142455" y="2332856"/>
            <a:ext cx="850352" cy="850352"/>
            <a:chOff x="5100301" y="1234515"/>
            <a:chExt cx="1991397" cy="1991397"/>
          </a:xfrm>
        </p:grpSpPr>
        <p:sp>
          <p:nvSpPr>
            <p:cNvPr id="31" name="椭圆 30">
              <a:extLst>
                <a:ext uri="{FF2B5EF4-FFF2-40B4-BE49-F238E27FC236}">
                  <a16:creationId xmlns:a16="http://schemas.microsoft.com/office/drawing/2014/main" id="{C8CB6B97-8721-1717-9D37-83FF10C17726}"/>
                </a:ext>
              </a:extLst>
            </p:cNvPr>
            <p:cNvSpPr/>
            <p:nvPr/>
          </p:nvSpPr>
          <p:spPr>
            <a:xfrm>
              <a:off x="5239392" y="1373606"/>
              <a:ext cx="1713215" cy="1713215"/>
            </a:xfrm>
            <a:prstGeom prst="ellipse">
              <a:avLst/>
            </a:prstGeom>
            <a:solidFill>
              <a:schemeClr val="accent3"/>
            </a:solid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200">
                <a:latin typeface="+mj-ea"/>
                <a:ea typeface="+mj-ea"/>
                <a:cs typeface="思源黑体 CN Normal" panose="020B0400000000000000" pitchFamily="34" charset="-122"/>
              </a:endParaRPr>
            </a:p>
          </p:txBody>
        </p:sp>
        <p:sp>
          <p:nvSpPr>
            <p:cNvPr id="32" name="文本框 26">
              <a:extLst>
                <a:ext uri="{FF2B5EF4-FFF2-40B4-BE49-F238E27FC236}">
                  <a16:creationId xmlns:a16="http://schemas.microsoft.com/office/drawing/2014/main" id="{85AE4426-26CD-3B5B-F6FB-EADBC74935E1}"/>
                </a:ext>
              </a:extLst>
            </p:cNvPr>
            <p:cNvSpPr txBox="1"/>
            <p:nvPr/>
          </p:nvSpPr>
          <p:spPr>
            <a:xfrm>
              <a:off x="5364302" y="1750549"/>
              <a:ext cx="1463389" cy="100907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200" dirty="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mj-ea"/>
                  <a:ea typeface="+mj-ea"/>
                  <a:cs typeface="思源黑体 CN Normal" panose="020B0400000000000000" pitchFamily="34" charset="-122"/>
                </a:rPr>
                <a:t>02</a:t>
              </a:r>
              <a:endParaRPr lang="zh-CN" altLang="en-US" sz="2200" dirty="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mj-ea"/>
                <a:ea typeface="+mj-ea"/>
                <a:cs typeface="思源黑体 CN Normal" panose="020B0400000000000000" pitchFamily="34" charset="-122"/>
              </a:endParaRPr>
            </a:p>
          </p:txBody>
        </p:sp>
        <p:sp>
          <p:nvSpPr>
            <p:cNvPr id="33" name="椭圆 32">
              <a:extLst>
                <a:ext uri="{FF2B5EF4-FFF2-40B4-BE49-F238E27FC236}">
                  <a16:creationId xmlns:a16="http://schemas.microsoft.com/office/drawing/2014/main" id="{8F929B9C-ED46-CD5C-1E7C-F56D03BEF85D}"/>
                </a:ext>
              </a:extLst>
            </p:cNvPr>
            <p:cNvSpPr/>
            <p:nvPr/>
          </p:nvSpPr>
          <p:spPr>
            <a:xfrm>
              <a:off x="5100301" y="1234515"/>
              <a:ext cx="1991397" cy="1991397"/>
            </a:xfrm>
            <a:prstGeom prst="ellipse">
              <a:avLst/>
            </a:prstGeom>
            <a:no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200">
                <a:latin typeface="+mj-ea"/>
                <a:ea typeface="+mj-ea"/>
                <a:cs typeface="思源黑体 CN Normal" panose="020B0400000000000000" pitchFamily="34" charset="-122"/>
              </a:endParaRPr>
            </a:p>
          </p:txBody>
        </p:sp>
      </p:grpSp>
      <p:pic>
        <p:nvPicPr>
          <p:cNvPr id="7" name="图片 6">
            <a:extLst>
              <a:ext uri="{FF2B5EF4-FFF2-40B4-BE49-F238E27FC236}">
                <a16:creationId xmlns:a16="http://schemas.microsoft.com/office/drawing/2014/main" id="{EBB903B0-3AD2-008E-B1F8-FAD31429771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1260" y="1567640"/>
            <a:ext cx="984509" cy="917331"/>
          </a:xfrm>
          <a:prstGeom prst="rect">
            <a:avLst/>
          </a:prstGeom>
        </p:spPr>
      </p:pic>
      <p:pic>
        <p:nvPicPr>
          <p:cNvPr id="8" name="图片 7">
            <a:extLst>
              <a:ext uri="{FF2B5EF4-FFF2-40B4-BE49-F238E27FC236}">
                <a16:creationId xmlns:a16="http://schemas.microsoft.com/office/drawing/2014/main" id="{478CFCFC-6D02-9FB7-E470-AF68C204843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flipH="1">
            <a:off x="3944620" y="1369756"/>
            <a:ext cx="1313098" cy="1313098"/>
          </a:xfrm>
          <a:prstGeom prst="rect">
            <a:avLst/>
          </a:prstGeom>
        </p:spPr>
      </p:pic>
      <p:grpSp>
        <p:nvGrpSpPr>
          <p:cNvPr id="9" name="组合 8">
            <a:extLst>
              <a:ext uri="{FF2B5EF4-FFF2-40B4-BE49-F238E27FC236}">
                <a16:creationId xmlns:a16="http://schemas.microsoft.com/office/drawing/2014/main" id="{F34D6177-2000-5232-EEA5-972F4759F09A}"/>
              </a:ext>
            </a:extLst>
          </p:cNvPr>
          <p:cNvGrpSpPr/>
          <p:nvPr/>
        </p:nvGrpSpPr>
        <p:grpSpPr>
          <a:xfrm>
            <a:off x="1318340" y="2332856"/>
            <a:ext cx="850352" cy="850352"/>
            <a:chOff x="5100301" y="1234515"/>
            <a:chExt cx="1991397" cy="1991397"/>
          </a:xfrm>
        </p:grpSpPr>
        <p:sp>
          <p:nvSpPr>
            <p:cNvPr id="28" name="椭圆 27">
              <a:extLst>
                <a:ext uri="{FF2B5EF4-FFF2-40B4-BE49-F238E27FC236}">
                  <a16:creationId xmlns:a16="http://schemas.microsoft.com/office/drawing/2014/main" id="{BA17ADA8-9A5F-560E-5D37-5F8D260124B5}"/>
                </a:ext>
              </a:extLst>
            </p:cNvPr>
            <p:cNvSpPr/>
            <p:nvPr/>
          </p:nvSpPr>
          <p:spPr>
            <a:xfrm>
              <a:off x="5239392" y="1373606"/>
              <a:ext cx="1713215" cy="1713215"/>
            </a:xfrm>
            <a:prstGeom prst="ellipse">
              <a:avLst/>
            </a:prstGeom>
            <a:solidFill>
              <a:schemeClr val="accent3"/>
            </a:solid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200">
                <a:latin typeface="+mj-ea"/>
                <a:ea typeface="+mj-ea"/>
                <a:cs typeface="思源黑体 CN Normal" panose="020B0400000000000000" pitchFamily="34" charset="-122"/>
              </a:endParaRPr>
            </a:p>
          </p:txBody>
        </p:sp>
        <p:sp>
          <p:nvSpPr>
            <p:cNvPr id="29" name="文本框 32">
              <a:extLst>
                <a:ext uri="{FF2B5EF4-FFF2-40B4-BE49-F238E27FC236}">
                  <a16:creationId xmlns:a16="http://schemas.microsoft.com/office/drawing/2014/main" id="{D1FE06BE-DB78-1378-929C-D218DE0AE98B}"/>
                </a:ext>
              </a:extLst>
            </p:cNvPr>
            <p:cNvSpPr txBox="1"/>
            <p:nvPr/>
          </p:nvSpPr>
          <p:spPr>
            <a:xfrm>
              <a:off x="5364302" y="1750549"/>
              <a:ext cx="1463389" cy="100907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200" dirty="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mj-ea"/>
                  <a:ea typeface="+mj-ea"/>
                  <a:cs typeface="思源黑体 CN Normal" panose="020B0400000000000000" pitchFamily="34" charset="-122"/>
                </a:rPr>
                <a:t>01</a:t>
              </a:r>
              <a:endParaRPr lang="zh-CN" altLang="en-US" sz="2200" dirty="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mj-ea"/>
                <a:ea typeface="+mj-ea"/>
                <a:cs typeface="思源黑体 CN Normal" panose="020B0400000000000000" pitchFamily="34" charset="-122"/>
              </a:endParaRPr>
            </a:p>
          </p:txBody>
        </p:sp>
        <p:sp>
          <p:nvSpPr>
            <p:cNvPr id="30" name="椭圆 29">
              <a:extLst>
                <a:ext uri="{FF2B5EF4-FFF2-40B4-BE49-F238E27FC236}">
                  <a16:creationId xmlns:a16="http://schemas.microsoft.com/office/drawing/2014/main" id="{21366517-2170-FCCB-4394-0461E66AD0E7}"/>
                </a:ext>
              </a:extLst>
            </p:cNvPr>
            <p:cNvSpPr/>
            <p:nvPr/>
          </p:nvSpPr>
          <p:spPr>
            <a:xfrm>
              <a:off x="5100301" y="1234515"/>
              <a:ext cx="1991397" cy="1991397"/>
            </a:xfrm>
            <a:prstGeom prst="ellipse">
              <a:avLst/>
            </a:prstGeom>
            <a:no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200">
                <a:latin typeface="+mj-ea"/>
                <a:ea typeface="+mj-ea"/>
                <a:cs typeface="思源黑体 CN Normal" panose="020B0400000000000000" pitchFamily="34" charset="-122"/>
              </a:endParaRPr>
            </a:p>
          </p:txBody>
        </p:sp>
      </p:grpSp>
      <p:grpSp>
        <p:nvGrpSpPr>
          <p:cNvPr id="10" name="组合 9">
            <a:extLst>
              <a:ext uri="{FF2B5EF4-FFF2-40B4-BE49-F238E27FC236}">
                <a16:creationId xmlns:a16="http://schemas.microsoft.com/office/drawing/2014/main" id="{781A63EA-6F89-7C1A-8FDD-DFA28076C9C4}"/>
              </a:ext>
            </a:extLst>
          </p:cNvPr>
          <p:cNvGrpSpPr/>
          <p:nvPr/>
        </p:nvGrpSpPr>
        <p:grpSpPr>
          <a:xfrm>
            <a:off x="6966570" y="2332856"/>
            <a:ext cx="850352" cy="850352"/>
            <a:chOff x="5100301" y="1234515"/>
            <a:chExt cx="1991397" cy="1991397"/>
          </a:xfrm>
        </p:grpSpPr>
        <p:sp>
          <p:nvSpPr>
            <p:cNvPr id="25" name="椭圆 24">
              <a:extLst>
                <a:ext uri="{FF2B5EF4-FFF2-40B4-BE49-F238E27FC236}">
                  <a16:creationId xmlns:a16="http://schemas.microsoft.com/office/drawing/2014/main" id="{6DC81DDB-354E-F907-C300-BB4772C05CDC}"/>
                </a:ext>
              </a:extLst>
            </p:cNvPr>
            <p:cNvSpPr/>
            <p:nvPr/>
          </p:nvSpPr>
          <p:spPr>
            <a:xfrm>
              <a:off x="5239392" y="1373606"/>
              <a:ext cx="1713215" cy="1713215"/>
            </a:xfrm>
            <a:prstGeom prst="ellipse">
              <a:avLst/>
            </a:prstGeom>
            <a:solidFill>
              <a:schemeClr val="accent3"/>
            </a:solid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200">
                <a:latin typeface="+mj-ea"/>
                <a:ea typeface="+mj-ea"/>
                <a:cs typeface="思源黑体 CN Normal" panose="020B0400000000000000" pitchFamily="34" charset="-122"/>
              </a:endParaRPr>
            </a:p>
          </p:txBody>
        </p:sp>
        <p:sp>
          <p:nvSpPr>
            <p:cNvPr id="26" name="文本框 36">
              <a:extLst>
                <a:ext uri="{FF2B5EF4-FFF2-40B4-BE49-F238E27FC236}">
                  <a16:creationId xmlns:a16="http://schemas.microsoft.com/office/drawing/2014/main" id="{C7800294-F457-7B7E-F3AD-DE27833848E9}"/>
                </a:ext>
              </a:extLst>
            </p:cNvPr>
            <p:cNvSpPr txBox="1"/>
            <p:nvPr/>
          </p:nvSpPr>
          <p:spPr>
            <a:xfrm>
              <a:off x="5364302" y="1750549"/>
              <a:ext cx="1463389" cy="100907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200" dirty="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mj-ea"/>
                  <a:ea typeface="+mj-ea"/>
                  <a:cs typeface="思源黑体 CN Normal" panose="020B0400000000000000" pitchFamily="34" charset="-122"/>
                </a:rPr>
                <a:t>03</a:t>
              </a:r>
              <a:endParaRPr lang="zh-CN" altLang="en-US" sz="2200" dirty="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mj-ea"/>
                <a:ea typeface="+mj-ea"/>
                <a:cs typeface="思源黑体 CN Normal" panose="020B0400000000000000" pitchFamily="34" charset="-122"/>
              </a:endParaRPr>
            </a:p>
          </p:txBody>
        </p:sp>
        <p:sp>
          <p:nvSpPr>
            <p:cNvPr id="27" name="椭圆 26">
              <a:extLst>
                <a:ext uri="{FF2B5EF4-FFF2-40B4-BE49-F238E27FC236}">
                  <a16:creationId xmlns:a16="http://schemas.microsoft.com/office/drawing/2014/main" id="{CBE5D4A1-2622-29BF-4685-2791A89D2203}"/>
                </a:ext>
              </a:extLst>
            </p:cNvPr>
            <p:cNvSpPr/>
            <p:nvPr/>
          </p:nvSpPr>
          <p:spPr>
            <a:xfrm>
              <a:off x="5100301" y="1234515"/>
              <a:ext cx="1991397" cy="1991397"/>
            </a:xfrm>
            <a:prstGeom prst="ellipse">
              <a:avLst/>
            </a:prstGeom>
            <a:no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200">
                <a:latin typeface="+mj-ea"/>
                <a:ea typeface="+mj-ea"/>
                <a:cs typeface="思源黑体 CN Normal" panose="020B0400000000000000" pitchFamily="34" charset="-122"/>
              </a:endParaRPr>
            </a:p>
          </p:txBody>
        </p:sp>
      </p:grpSp>
      <p:grpSp>
        <p:nvGrpSpPr>
          <p:cNvPr id="11" name="组合 10">
            <a:extLst>
              <a:ext uri="{FF2B5EF4-FFF2-40B4-BE49-F238E27FC236}">
                <a16:creationId xmlns:a16="http://schemas.microsoft.com/office/drawing/2014/main" id="{7674E90B-A8FE-2CE1-6EDF-E68D3EA36BD7}"/>
              </a:ext>
            </a:extLst>
          </p:cNvPr>
          <p:cNvGrpSpPr/>
          <p:nvPr/>
        </p:nvGrpSpPr>
        <p:grpSpPr>
          <a:xfrm>
            <a:off x="9790684" y="2332856"/>
            <a:ext cx="850352" cy="850352"/>
            <a:chOff x="5100301" y="1234515"/>
            <a:chExt cx="1991397" cy="1991397"/>
          </a:xfrm>
        </p:grpSpPr>
        <p:sp>
          <p:nvSpPr>
            <p:cNvPr id="22" name="椭圆 21">
              <a:extLst>
                <a:ext uri="{FF2B5EF4-FFF2-40B4-BE49-F238E27FC236}">
                  <a16:creationId xmlns:a16="http://schemas.microsoft.com/office/drawing/2014/main" id="{C4BD8030-EF18-0C8A-8CF3-BCF49161EF7D}"/>
                </a:ext>
              </a:extLst>
            </p:cNvPr>
            <p:cNvSpPr/>
            <p:nvPr/>
          </p:nvSpPr>
          <p:spPr>
            <a:xfrm>
              <a:off x="5239392" y="1373606"/>
              <a:ext cx="1713215" cy="1713215"/>
            </a:xfrm>
            <a:prstGeom prst="ellipse">
              <a:avLst/>
            </a:prstGeom>
            <a:solidFill>
              <a:schemeClr val="accent3"/>
            </a:solid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200">
                <a:latin typeface="+mj-ea"/>
                <a:ea typeface="+mj-ea"/>
                <a:cs typeface="思源黑体 CN Normal" panose="020B0400000000000000" pitchFamily="34" charset="-122"/>
              </a:endParaRPr>
            </a:p>
          </p:txBody>
        </p:sp>
        <p:sp>
          <p:nvSpPr>
            <p:cNvPr id="23" name="文本框 40">
              <a:extLst>
                <a:ext uri="{FF2B5EF4-FFF2-40B4-BE49-F238E27FC236}">
                  <a16:creationId xmlns:a16="http://schemas.microsoft.com/office/drawing/2014/main" id="{67A450D8-5622-A86C-3036-02A4793776F4}"/>
                </a:ext>
              </a:extLst>
            </p:cNvPr>
            <p:cNvSpPr txBox="1"/>
            <p:nvPr/>
          </p:nvSpPr>
          <p:spPr>
            <a:xfrm>
              <a:off x="5364302" y="1750549"/>
              <a:ext cx="1463389" cy="100907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200" dirty="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mj-ea"/>
                  <a:ea typeface="+mj-ea"/>
                  <a:cs typeface="思源黑体 CN Normal" panose="020B0400000000000000" pitchFamily="34" charset="-122"/>
                </a:rPr>
                <a:t>04</a:t>
              </a:r>
              <a:endParaRPr lang="zh-CN" altLang="en-US" sz="2200" dirty="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mj-ea"/>
                <a:ea typeface="+mj-ea"/>
                <a:cs typeface="思源黑体 CN Normal" panose="020B0400000000000000" pitchFamily="34" charset="-122"/>
              </a:endParaRPr>
            </a:p>
          </p:txBody>
        </p:sp>
        <p:sp>
          <p:nvSpPr>
            <p:cNvPr id="24" name="椭圆 23">
              <a:extLst>
                <a:ext uri="{FF2B5EF4-FFF2-40B4-BE49-F238E27FC236}">
                  <a16:creationId xmlns:a16="http://schemas.microsoft.com/office/drawing/2014/main" id="{1CCE24FA-478D-37B4-1360-F78252065C29}"/>
                </a:ext>
              </a:extLst>
            </p:cNvPr>
            <p:cNvSpPr/>
            <p:nvPr/>
          </p:nvSpPr>
          <p:spPr>
            <a:xfrm>
              <a:off x="5100301" y="1234515"/>
              <a:ext cx="1991397" cy="1991397"/>
            </a:xfrm>
            <a:prstGeom prst="ellipse">
              <a:avLst/>
            </a:prstGeom>
            <a:no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200">
                <a:latin typeface="+mj-ea"/>
                <a:ea typeface="+mj-ea"/>
                <a:cs typeface="思源黑体 CN Normal" panose="020B0400000000000000" pitchFamily="34" charset="-122"/>
              </a:endParaRPr>
            </a:p>
          </p:txBody>
        </p:sp>
      </p:grpSp>
      <p:pic>
        <p:nvPicPr>
          <p:cNvPr id="12" name="图片 11">
            <a:extLst>
              <a:ext uri="{FF2B5EF4-FFF2-40B4-BE49-F238E27FC236}">
                <a16:creationId xmlns:a16="http://schemas.microsoft.com/office/drawing/2014/main" id="{A1FA4057-A792-FFC9-E8A4-D2F489EFEA4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5721" r="70586" b="18078"/>
          <a:stretch>
            <a:fillRect/>
          </a:stretch>
        </p:blipFill>
        <p:spPr>
          <a:xfrm flipH="1">
            <a:off x="6745413" y="1601128"/>
            <a:ext cx="983891" cy="850352"/>
          </a:xfrm>
          <a:prstGeom prst="rect">
            <a:avLst/>
          </a:prstGeom>
        </p:spPr>
      </p:pic>
      <p:pic>
        <p:nvPicPr>
          <p:cNvPr id="13" name="图片 12">
            <a:extLst>
              <a:ext uri="{FF2B5EF4-FFF2-40B4-BE49-F238E27FC236}">
                <a16:creationId xmlns:a16="http://schemas.microsoft.com/office/drawing/2014/main" id="{998273E8-9B67-C2D0-895D-51DE0286D84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6433" t="-4472" r="44153" b="48271"/>
          <a:stretch>
            <a:fillRect/>
          </a:stretch>
        </p:blipFill>
        <p:spPr>
          <a:xfrm flipH="1">
            <a:off x="9681995" y="1418333"/>
            <a:ext cx="1313097" cy="1134876"/>
          </a:xfrm>
          <a:prstGeom prst="rect">
            <a:avLst/>
          </a:prstGeom>
        </p:spPr>
      </p:pic>
      <p:sp>
        <p:nvSpPr>
          <p:cNvPr id="14" name="文本框 43">
            <a:extLst>
              <a:ext uri="{FF2B5EF4-FFF2-40B4-BE49-F238E27FC236}">
                <a16:creationId xmlns:a16="http://schemas.microsoft.com/office/drawing/2014/main" id="{164196A0-E546-DCA3-B03F-7F607B99CDFE}"/>
              </a:ext>
            </a:extLst>
          </p:cNvPr>
          <p:cNvSpPr txBox="1"/>
          <p:nvPr/>
        </p:nvSpPr>
        <p:spPr>
          <a:xfrm>
            <a:off x="1093909" y="3775219"/>
            <a:ext cx="1689003" cy="1608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15" name="文本框 44">
            <a:extLst>
              <a:ext uri="{FF2B5EF4-FFF2-40B4-BE49-F238E27FC236}">
                <a16:creationId xmlns:a16="http://schemas.microsoft.com/office/drawing/2014/main" id="{F681D709-F33A-4D1B-5A0A-1475ABAF774E}"/>
              </a:ext>
            </a:extLst>
          </p:cNvPr>
          <p:cNvSpPr txBox="1"/>
          <p:nvPr/>
        </p:nvSpPr>
        <p:spPr>
          <a:xfrm>
            <a:off x="1117659" y="3239467"/>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r>
              <a:rPr lang="zh-CN" altLang="en-US" sz="2000" b="1" dirty="0">
                <a:solidFill>
                  <a:schemeClr val="accent6">
                    <a:lumMod val="75000"/>
                  </a:schemeClr>
                </a:solidFill>
                <a:latin typeface="+mj-ea"/>
                <a:ea typeface="+mj-ea"/>
              </a:rPr>
              <a:t>输入标题</a:t>
            </a:r>
          </a:p>
        </p:txBody>
      </p:sp>
      <p:sp>
        <p:nvSpPr>
          <p:cNvPr id="16" name="文本框 45">
            <a:extLst>
              <a:ext uri="{FF2B5EF4-FFF2-40B4-BE49-F238E27FC236}">
                <a16:creationId xmlns:a16="http://schemas.microsoft.com/office/drawing/2014/main" id="{779F94F7-CCCD-62D3-632A-D02F573C482F}"/>
              </a:ext>
            </a:extLst>
          </p:cNvPr>
          <p:cNvSpPr txBox="1"/>
          <p:nvPr/>
        </p:nvSpPr>
        <p:spPr>
          <a:xfrm>
            <a:off x="3920870" y="3775219"/>
            <a:ext cx="1689003" cy="1608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17" name="文本框 46">
            <a:extLst>
              <a:ext uri="{FF2B5EF4-FFF2-40B4-BE49-F238E27FC236}">
                <a16:creationId xmlns:a16="http://schemas.microsoft.com/office/drawing/2014/main" id="{9443F3BF-F1FB-23D3-EB4F-0BCA5944322A}"/>
              </a:ext>
            </a:extLst>
          </p:cNvPr>
          <p:cNvSpPr txBox="1"/>
          <p:nvPr/>
        </p:nvSpPr>
        <p:spPr>
          <a:xfrm>
            <a:off x="3944620" y="3239467"/>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r>
              <a:rPr lang="zh-CN" altLang="en-US" sz="2000" b="1" dirty="0">
                <a:solidFill>
                  <a:schemeClr val="accent6">
                    <a:lumMod val="75000"/>
                  </a:schemeClr>
                </a:solidFill>
                <a:latin typeface="+mj-ea"/>
                <a:ea typeface="+mj-ea"/>
              </a:rPr>
              <a:t>输入标题</a:t>
            </a:r>
          </a:p>
        </p:txBody>
      </p:sp>
      <p:sp>
        <p:nvSpPr>
          <p:cNvPr id="18" name="文本框 47">
            <a:extLst>
              <a:ext uri="{FF2B5EF4-FFF2-40B4-BE49-F238E27FC236}">
                <a16:creationId xmlns:a16="http://schemas.microsoft.com/office/drawing/2014/main" id="{7EFE7638-D0FF-9900-B74A-0F8AB0F3C4CF}"/>
              </a:ext>
            </a:extLst>
          </p:cNvPr>
          <p:cNvSpPr txBox="1"/>
          <p:nvPr/>
        </p:nvSpPr>
        <p:spPr>
          <a:xfrm>
            <a:off x="6830958" y="3775219"/>
            <a:ext cx="1689003" cy="1608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19" name="文本框 48">
            <a:extLst>
              <a:ext uri="{FF2B5EF4-FFF2-40B4-BE49-F238E27FC236}">
                <a16:creationId xmlns:a16="http://schemas.microsoft.com/office/drawing/2014/main" id="{5356157E-68DE-F1D4-2D1F-CE618C042E35}"/>
              </a:ext>
            </a:extLst>
          </p:cNvPr>
          <p:cNvSpPr txBox="1"/>
          <p:nvPr/>
        </p:nvSpPr>
        <p:spPr>
          <a:xfrm>
            <a:off x="6854708" y="3239467"/>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r>
              <a:rPr lang="zh-CN" altLang="en-US" sz="2000" b="1" dirty="0">
                <a:solidFill>
                  <a:schemeClr val="accent6">
                    <a:lumMod val="75000"/>
                  </a:schemeClr>
                </a:solidFill>
                <a:latin typeface="+mj-ea"/>
                <a:ea typeface="+mj-ea"/>
              </a:rPr>
              <a:t>输入标题</a:t>
            </a:r>
          </a:p>
        </p:txBody>
      </p:sp>
      <p:sp>
        <p:nvSpPr>
          <p:cNvPr id="20" name="文本框 49">
            <a:extLst>
              <a:ext uri="{FF2B5EF4-FFF2-40B4-BE49-F238E27FC236}">
                <a16:creationId xmlns:a16="http://schemas.microsoft.com/office/drawing/2014/main" id="{6ED579C1-E47F-49A9-1C93-79FFD8908AA2}"/>
              </a:ext>
            </a:extLst>
          </p:cNvPr>
          <p:cNvSpPr txBox="1"/>
          <p:nvPr/>
        </p:nvSpPr>
        <p:spPr>
          <a:xfrm>
            <a:off x="9598542" y="3775219"/>
            <a:ext cx="1689003" cy="1608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21" name="文本框 50">
            <a:extLst>
              <a:ext uri="{FF2B5EF4-FFF2-40B4-BE49-F238E27FC236}">
                <a16:creationId xmlns:a16="http://schemas.microsoft.com/office/drawing/2014/main" id="{37D90819-E1C4-CFCF-474F-4D98A104D3E1}"/>
              </a:ext>
            </a:extLst>
          </p:cNvPr>
          <p:cNvSpPr txBox="1"/>
          <p:nvPr/>
        </p:nvSpPr>
        <p:spPr>
          <a:xfrm>
            <a:off x="9622292" y="3239467"/>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r>
              <a:rPr lang="zh-CN" altLang="en-US" sz="2000" b="1" dirty="0">
                <a:solidFill>
                  <a:schemeClr val="accent6">
                    <a:lumMod val="75000"/>
                  </a:schemeClr>
                </a:solidFill>
                <a:latin typeface="+mj-ea"/>
                <a:ea typeface="+mj-ea"/>
              </a:rPr>
              <a:t>输入标题</a:t>
            </a:r>
          </a:p>
        </p:txBody>
      </p:sp>
    </p:spTree>
    <p:extLst>
      <p:ext uri="{BB962C8B-B14F-4D97-AF65-F5344CB8AC3E}">
        <p14:creationId xmlns:p14="http://schemas.microsoft.com/office/powerpoint/2010/main" val="3384313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id="{C0A17781-62AB-436C-7646-FCD0962BF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360" y="-505410"/>
            <a:ext cx="3669280" cy="2535983"/>
          </a:xfrm>
          <a:prstGeom prst="rect">
            <a:avLst/>
          </a:prstGeom>
        </p:spPr>
      </p:pic>
      <p:sp>
        <p:nvSpPr>
          <p:cNvPr id="6" name="文本框 34">
            <a:extLst>
              <a:ext uri="{FF2B5EF4-FFF2-40B4-BE49-F238E27FC236}">
                <a16:creationId xmlns:a16="http://schemas.microsoft.com/office/drawing/2014/main" id="{4117926D-DEA3-0BE3-FE1A-AB5A8E8E4DEA}"/>
              </a:ext>
            </a:extLst>
          </p:cNvPr>
          <p:cNvSpPr txBox="1"/>
          <p:nvPr/>
        </p:nvSpPr>
        <p:spPr>
          <a:xfrm>
            <a:off x="4684031" y="350097"/>
            <a:ext cx="2728891" cy="58477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gradFill>
                  <a:gsLst>
                    <a:gs pos="0">
                      <a:schemeClr val="accent6">
                        <a:lumMod val="75000"/>
                      </a:schemeClr>
                    </a:gs>
                    <a:gs pos="100000">
                      <a:schemeClr val="accent5"/>
                    </a:gs>
                  </a:gsLst>
                  <a:lin ang="16200000" scaled="1"/>
                </a:gradFill>
                <a:latin typeface="+mj-ea"/>
                <a:ea typeface="+mj-ea"/>
                <a:cs typeface="+mn-ea"/>
                <a:sym typeface="+mn-lt"/>
              </a:rPr>
              <a:t>输入标题内容</a:t>
            </a:r>
          </a:p>
        </p:txBody>
      </p:sp>
      <p:pic>
        <p:nvPicPr>
          <p:cNvPr id="2" name="图片 1" descr="背景图案&#10;&#10;描述已自动生成">
            <a:extLst>
              <a:ext uri="{FF2B5EF4-FFF2-40B4-BE49-F238E27FC236}">
                <a16:creationId xmlns:a16="http://schemas.microsoft.com/office/drawing/2014/main" id="{BF556070-7400-9399-4D67-59D01F161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52" y="2351389"/>
            <a:ext cx="12192000" cy="6373526"/>
          </a:xfrm>
          <a:prstGeom prst="rect">
            <a:avLst/>
          </a:prstGeom>
        </p:spPr>
      </p:pic>
      <p:sp>
        <p:nvSpPr>
          <p:cNvPr id="4" name="矩形 3">
            <a:extLst>
              <a:ext uri="{FF2B5EF4-FFF2-40B4-BE49-F238E27FC236}">
                <a16:creationId xmlns:a16="http://schemas.microsoft.com/office/drawing/2014/main" id="{6E0175DF-CC4D-7B3E-DE1E-AE046BC13006}"/>
              </a:ext>
            </a:extLst>
          </p:cNvPr>
          <p:cNvSpPr/>
          <p:nvPr/>
        </p:nvSpPr>
        <p:spPr>
          <a:xfrm>
            <a:off x="1339215" y="1840230"/>
            <a:ext cx="820420" cy="820420"/>
          </a:xfrm>
          <a:prstGeom prst="rect">
            <a:avLst/>
          </a:prstGeom>
          <a:solidFill>
            <a:schemeClr val="accent5">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君黑-45简" panose="020B0604020202020204" charset="-122"/>
              <a:ea typeface="汉仪君黑-45简" panose="020B0604020202020204" charset="-122"/>
              <a:sym typeface="汉仪君黑-45简" panose="020B0604020202020204" charset="-122"/>
            </a:endParaRPr>
          </a:p>
        </p:txBody>
      </p:sp>
      <p:sp>
        <p:nvSpPr>
          <p:cNvPr id="5" name="矩形 4">
            <a:extLst>
              <a:ext uri="{FF2B5EF4-FFF2-40B4-BE49-F238E27FC236}">
                <a16:creationId xmlns:a16="http://schemas.microsoft.com/office/drawing/2014/main" id="{17F6A1DB-CEEC-C092-8401-E4EB877B9151}"/>
              </a:ext>
            </a:extLst>
          </p:cNvPr>
          <p:cNvSpPr/>
          <p:nvPr/>
        </p:nvSpPr>
        <p:spPr>
          <a:xfrm>
            <a:off x="1339215" y="3829050"/>
            <a:ext cx="820420" cy="820420"/>
          </a:xfrm>
          <a:prstGeom prst="rect">
            <a:avLst/>
          </a:prstGeom>
          <a:solidFill>
            <a:schemeClr val="accent5">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君黑-45简" panose="020B0604020202020204" charset="-122"/>
              <a:ea typeface="汉仪君黑-45简" panose="020B0604020202020204" charset="-122"/>
              <a:sym typeface="汉仪君黑-45简" panose="020B0604020202020204" charset="-122"/>
            </a:endParaRPr>
          </a:p>
        </p:txBody>
      </p:sp>
      <p:cxnSp>
        <p:nvCxnSpPr>
          <p:cNvPr id="7" name="直接连接符 6">
            <a:extLst>
              <a:ext uri="{FF2B5EF4-FFF2-40B4-BE49-F238E27FC236}">
                <a16:creationId xmlns:a16="http://schemas.microsoft.com/office/drawing/2014/main" id="{E31E0C71-65DF-F02D-F7E0-4D380CE7D6B6}"/>
              </a:ext>
            </a:extLst>
          </p:cNvPr>
          <p:cNvCxnSpPr/>
          <p:nvPr/>
        </p:nvCxnSpPr>
        <p:spPr>
          <a:xfrm>
            <a:off x="2465898" y="2287270"/>
            <a:ext cx="4285422" cy="0"/>
          </a:xfrm>
          <a:prstGeom prst="line">
            <a:avLst/>
          </a:prstGeom>
          <a:no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8" name="文本框 27">
            <a:extLst>
              <a:ext uri="{FF2B5EF4-FFF2-40B4-BE49-F238E27FC236}">
                <a16:creationId xmlns:a16="http://schemas.microsoft.com/office/drawing/2014/main" id="{00716276-F32C-7E8B-9075-3E1B3C14F940}"/>
              </a:ext>
            </a:extLst>
          </p:cNvPr>
          <p:cNvSpPr txBox="1"/>
          <p:nvPr/>
        </p:nvSpPr>
        <p:spPr>
          <a:xfrm>
            <a:off x="2313305" y="1795145"/>
            <a:ext cx="1723390" cy="461645"/>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spc="600" dirty="0">
                <a:latin typeface="+mj-ea"/>
                <a:ea typeface="+mj-ea"/>
                <a:sym typeface="汉仪君黑-45简" panose="020B0604020202020204" charset="-122"/>
              </a:rPr>
              <a:t>标题添加</a:t>
            </a:r>
          </a:p>
        </p:txBody>
      </p:sp>
      <p:sp>
        <p:nvSpPr>
          <p:cNvPr id="9" name="文本框 28">
            <a:extLst>
              <a:ext uri="{FF2B5EF4-FFF2-40B4-BE49-F238E27FC236}">
                <a16:creationId xmlns:a16="http://schemas.microsoft.com/office/drawing/2014/main" id="{E24E9D15-EDEE-29BA-58B1-6DB5C306D591}"/>
              </a:ext>
            </a:extLst>
          </p:cNvPr>
          <p:cNvSpPr txBox="1"/>
          <p:nvPr/>
        </p:nvSpPr>
        <p:spPr>
          <a:xfrm>
            <a:off x="2348230" y="2378075"/>
            <a:ext cx="3945890" cy="85715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1400" dirty="0">
                <a:solidFill>
                  <a:schemeClr val="tx1">
                    <a:lumMod val="85000"/>
                    <a:lumOff val="15000"/>
                  </a:schemeClr>
                </a:solidFill>
                <a:latin typeface="+mn-ea"/>
                <a:cs typeface="汉仪君黑-45简" panose="020B0604020202020204" charset="-122"/>
                <a:sym typeface="汉仪君黑-45简" panose="020B0604020202020204" charset="-122"/>
              </a:rPr>
              <a:t>根据自己的需要添加适当的文字，此处添加详细文本描述</a:t>
            </a:r>
            <a:r>
              <a:rPr lang="en-US" altLang="zh-CN" sz="1400" dirty="0">
                <a:solidFill>
                  <a:schemeClr val="tx1">
                    <a:lumMod val="85000"/>
                    <a:lumOff val="15000"/>
                  </a:schemeClr>
                </a:solidFill>
                <a:latin typeface="+mn-ea"/>
                <a:cs typeface="汉仪君黑-45简" panose="020B0604020202020204" charset="-122"/>
                <a:sym typeface="汉仪君黑-45简" panose="020B0604020202020204" charset="-122"/>
              </a:rPr>
              <a:t>,</a:t>
            </a:r>
            <a:r>
              <a:rPr lang="zh-CN" altLang="en-US" sz="1400" dirty="0">
                <a:solidFill>
                  <a:schemeClr val="tx1">
                    <a:lumMod val="85000"/>
                    <a:lumOff val="15000"/>
                  </a:schemeClr>
                </a:solidFill>
                <a:latin typeface="+mn-ea"/>
                <a:cs typeface="汉仪君黑-45简" panose="020B0604020202020204" charset="-122"/>
                <a:sym typeface="汉仪君黑-45简" panose="020B0604020202020204" charset="-122"/>
              </a:rPr>
              <a:t>根据自己的需要添加适当的文字，此处添加详细文本描述</a:t>
            </a:r>
          </a:p>
        </p:txBody>
      </p:sp>
      <p:cxnSp>
        <p:nvCxnSpPr>
          <p:cNvPr id="10" name="直接连接符 9">
            <a:extLst>
              <a:ext uri="{FF2B5EF4-FFF2-40B4-BE49-F238E27FC236}">
                <a16:creationId xmlns:a16="http://schemas.microsoft.com/office/drawing/2014/main" id="{0228440D-928F-4CEA-6FE8-8635C17F07ED}"/>
              </a:ext>
            </a:extLst>
          </p:cNvPr>
          <p:cNvCxnSpPr/>
          <p:nvPr/>
        </p:nvCxnSpPr>
        <p:spPr>
          <a:xfrm>
            <a:off x="2465898" y="4126329"/>
            <a:ext cx="4285422" cy="0"/>
          </a:xfrm>
          <a:prstGeom prst="line">
            <a:avLst/>
          </a:prstGeom>
          <a:no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1" name="文本框 35">
            <a:extLst>
              <a:ext uri="{FF2B5EF4-FFF2-40B4-BE49-F238E27FC236}">
                <a16:creationId xmlns:a16="http://schemas.microsoft.com/office/drawing/2014/main" id="{6690767B-E7E4-AEF1-0EFC-9541B61CF84B}"/>
              </a:ext>
            </a:extLst>
          </p:cNvPr>
          <p:cNvSpPr txBox="1"/>
          <p:nvPr/>
        </p:nvSpPr>
        <p:spPr>
          <a:xfrm>
            <a:off x="2313305" y="3634105"/>
            <a:ext cx="1723390" cy="461645"/>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spc="600" dirty="0">
                <a:latin typeface="+mj-ea"/>
                <a:ea typeface="+mj-ea"/>
                <a:sym typeface="汉仪君黑-45简" panose="020B0604020202020204" charset="-122"/>
              </a:rPr>
              <a:t>标题添加</a:t>
            </a:r>
          </a:p>
        </p:txBody>
      </p:sp>
      <p:sp>
        <p:nvSpPr>
          <p:cNvPr id="12" name="文本框 36">
            <a:extLst>
              <a:ext uri="{FF2B5EF4-FFF2-40B4-BE49-F238E27FC236}">
                <a16:creationId xmlns:a16="http://schemas.microsoft.com/office/drawing/2014/main" id="{C16C6A7F-0BB0-7BE0-8C26-6F84CDEFB0EE}"/>
              </a:ext>
            </a:extLst>
          </p:cNvPr>
          <p:cNvSpPr txBox="1"/>
          <p:nvPr/>
        </p:nvSpPr>
        <p:spPr>
          <a:xfrm>
            <a:off x="2348230" y="4217035"/>
            <a:ext cx="3945890" cy="85715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1400" dirty="0">
                <a:solidFill>
                  <a:schemeClr val="tx1">
                    <a:lumMod val="85000"/>
                    <a:lumOff val="15000"/>
                  </a:schemeClr>
                </a:solidFill>
                <a:latin typeface="+mn-ea"/>
                <a:cs typeface="汉仪君黑-45简" panose="020B0604020202020204" charset="-122"/>
                <a:sym typeface="汉仪君黑-45简" panose="020B0604020202020204" charset="-122"/>
              </a:rPr>
              <a:t>根据自己的需要添加适当的文字，此处添加详细文本描述</a:t>
            </a:r>
            <a:r>
              <a:rPr lang="en-US" altLang="zh-CN" sz="1400" dirty="0">
                <a:solidFill>
                  <a:schemeClr val="tx1">
                    <a:lumMod val="85000"/>
                    <a:lumOff val="15000"/>
                  </a:schemeClr>
                </a:solidFill>
                <a:latin typeface="+mn-ea"/>
                <a:cs typeface="汉仪君黑-45简" panose="020B0604020202020204" charset="-122"/>
                <a:sym typeface="汉仪君黑-45简" panose="020B0604020202020204" charset="-122"/>
              </a:rPr>
              <a:t>,</a:t>
            </a:r>
            <a:r>
              <a:rPr lang="zh-CN" altLang="en-US" sz="1400" dirty="0">
                <a:solidFill>
                  <a:schemeClr val="tx1">
                    <a:lumMod val="85000"/>
                    <a:lumOff val="15000"/>
                  </a:schemeClr>
                </a:solidFill>
                <a:latin typeface="+mn-ea"/>
                <a:cs typeface="汉仪君黑-45简" panose="020B0604020202020204" charset="-122"/>
                <a:sym typeface="汉仪君黑-45简" panose="020B0604020202020204" charset="-122"/>
              </a:rPr>
              <a:t>根据自己的需要添加适当的文字，此处添加详细文本描述</a:t>
            </a:r>
          </a:p>
        </p:txBody>
      </p:sp>
      <p:pic>
        <p:nvPicPr>
          <p:cNvPr id="13" name="图片 12" descr="VCG211285770462 (1)">
            <a:extLst>
              <a:ext uri="{FF2B5EF4-FFF2-40B4-BE49-F238E27FC236}">
                <a16:creationId xmlns:a16="http://schemas.microsoft.com/office/drawing/2014/main" id="{B2F45221-8B3A-8365-BE83-88DDD87775B9}"/>
              </a:ext>
            </a:extLst>
          </p:cNvPr>
          <p:cNvPicPr>
            <a:picLocks noChangeAspect="1"/>
          </p:cNvPicPr>
          <p:nvPr/>
        </p:nvPicPr>
        <p:blipFill>
          <a:blip r:embed="rId5" cstate="print"/>
          <a:srcRect/>
          <a:stretch>
            <a:fillRect/>
          </a:stretch>
        </p:blipFill>
        <p:spPr>
          <a:xfrm>
            <a:off x="7057390" y="1812925"/>
            <a:ext cx="3795395" cy="3235960"/>
          </a:xfrm>
          <a:prstGeom prst="rect">
            <a:avLst/>
          </a:prstGeom>
        </p:spPr>
      </p:pic>
      <p:pic>
        <p:nvPicPr>
          <p:cNvPr id="14" name="图片 13" descr="999986_15">
            <a:extLst>
              <a:ext uri="{FF2B5EF4-FFF2-40B4-BE49-F238E27FC236}">
                <a16:creationId xmlns:a16="http://schemas.microsoft.com/office/drawing/2014/main" id="{5920C2B8-8DF8-F8DF-3A7E-C5A1D47B4595}"/>
              </a:ext>
            </a:extLst>
          </p:cNvPr>
          <p:cNvPicPr>
            <a:picLocks noChangeAspect="1"/>
          </p:cNvPicPr>
          <p:nvPr/>
        </p:nvPicPr>
        <p:blipFill>
          <a:blip r:embed="rId6" cstate="print"/>
          <a:srcRect/>
          <a:stretch>
            <a:fillRect/>
          </a:stretch>
        </p:blipFill>
        <p:spPr>
          <a:xfrm flipH="1">
            <a:off x="1426845" y="3886835"/>
            <a:ext cx="664210" cy="750570"/>
          </a:xfrm>
          <a:prstGeom prst="rect">
            <a:avLst/>
          </a:prstGeom>
        </p:spPr>
      </p:pic>
      <p:pic>
        <p:nvPicPr>
          <p:cNvPr id="15" name="图片 14" descr="999986_18">
            <a:extLst>
              <a:ext uri="{FF2B5EF4-FFF2-40B4-BE49-F238E27FC236}">
                <a16:creationId xmlns:a16="http://schemas.microsoft.com/office/drawing/2014/main" id="{ECB608DA-ECAA-71FC-DBD1-73B7C91D9344}"/>
              </a:ext>
            </a:extLst>
          </p:cNvPr>
          <p:cNvPicPr>
            <a:picLocks noChangeAspect="1"/>
          </p:cNvPicPr>
          <p:nvPr/>
        </p:nvPicPr>
        <p:blipFill>
          <a:blip r:embed="rId7" cstate="print"/>
          <a:srcRect/>
          <a:stretch>
            <a:fillRect/>
          </a:stretch>
        </p:blipFill>
        <p:spPr>
          <a:xfrm flipH="1">
            <a:off x="1457960" y="1854200"/>
            <a:ext cx="664210" cy="750570"/>
          </a:xfrm>
          <a:prstGeom prst="rect">
            <a:avLst/>
          </a:prstGeom>
        </p:spPr>
      </p:pic>
    </p:spTree>
    <p:extLst>
      <p:ext uri="{BB962C8B-B14F-4D97-AF65-F5344CB8AC3E}">
        <p14:creationId xmlns:p14="http://schemas.microsoft.com/office/powerpoint/2010/main" val="27193308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背景图案&#10;&#10;描述已自动生成">
            <a:extLst>
              <a:ext uri="{FF2B5EF4-FFF2-40B4-BE49-F238E27FC236}">
                <a16:creationId xmlns:a16="http://schemas.microsoft.com/office/drawing/2014/main" id="{93365E12-9E74-39D6-E80A-6014E2431C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 y="1135608"/>
            <a:ext cx="12192000" cy="6373526"/>
          </a:xfrm>
          <a:prstGeom prst="rect">
            <a:avLst/>
          </a:prstGeom>
        </p:spPr>
      </p:pic>
      <p:sp>
        <p:nvSpPr>
          <p:cNvPr id="2" name="标题 1">
            <a:extLst>
              <a:ext uri="{FF2B5EF4-FFF2-40B4-BE49-F238E27FC236}">
                <a16:creationId xmlns:a16="http://schemas.microsoft.com/office/drawing/2014/main" id="{5776248F-A4B7-A8AB-D6E1-BBA117636CAB}"/>
              </a:ext>
            </a:extLst>
          </p:cNvPr>
          <p:cNvSpPr>
            <a:spLocks noGrp="1"/>
          </p:cNvSpPr>
          <p:nvPr>
            <p:ph type="title"/>
          </p:nvPr>
        </p:nvSpPr>
        <p:spPr>
          <a:xfrm>
            <a:off x="831850" y="-107792"/>
            <a:ext cx="10515600" cy="2852737"/>
          </a:xfrm>
        </p:spPr>
        <p:txBody>
          <a:bodyPr>
            <a:normAutofit/>
          </a:bodyPr>
          <a:lstStyle/>
          <a:p>
            <a:pPr algn="ctr"/>
            <a:r>
              <a:rPr lang="zh-CN" altLang="en-US" sz="4800" dirty="0">
                <a:solidFill>
                  <a:schemeClr val="accent6">
                    <a:lumMod val="75000"/>
                  </a:schemeClr>
                </a:solidFill>
              </a:rPr>
              <a:t>第四章</a:t>
            </a:r>
          </a:p>
        </p:txBody>
      </p:sp>
      <p:sp>
        <p:nvSpPr>
          <p:cNvPr id="3" name="文本占位符 2">
            <a:extLst>
              <a:ext uri="{FF2B5EF4-FFF2-40B4-BE49-F238E27FC236}">
                <a16:creationId xmlns:a16="http://schemas.microsoft.com/office/drawing/2014/main" id="{9467B117-0AC7-F923-264F-7F579D1B9857}"/>
              </a:ext>
            </a:extLst>
          </p:cNvPr>
          <p:cNvSpPr>
            <a:spLocks noGrp="1"/>
          </p:cNvSpPr>
          <p:nvPr>
            <p:ph type="body" idx="1"/>
          </p:nvPr>
        </p:nvSpPr>
        <p:spPr>
          <a:xfrm>
            <a:off x="838200" y="2940389"/>
            <a:ext cx="10515600" cy="1500187"/>
          </a:xfrm>
        </p:spPr>
        <p:txBody>
          <a:bodyPr>
            <a:normAutofit/>
          </a:bodyPr>
          <a:lstStyle/>
          <a:p>
            <a:pPr algn="ctr"/>
            <a:r>
              <a:rPr lang="zh-CN" altLang="en-US" sz="8000" dirty="0">
                <a:solidFill>
                  <a:schemeClr val="accent2">
                    <a:lumMod val="50000"/>
                  </a:schemeClr>
                </a:solidFill>
              </a:rPr>
              <a:t>课堂作业</a:t>
            </a:r>
          </a:p>
        </p:txBody>
      </p:sp>
      <p:pic>
        <p:nvPicPr>
          <p:cNvPr id="5" name="图片 4" descr="鸟在飞&#10;&#10;低可信度描述已自动生成">
            <a:extLst>
              <a:ext uri="{FF2B5EF4-FFF2-40B4-BE49-F238E27FC236}">
                <a16:creationId xmlns:a16="http://schemas.microsoft.com/office/drawing/2014/main" id="{5A7F3FA0-3994-3272-2172-DA1CB261FA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1828" y="1524494"/>
            <a:ext cx="2824828" cy="2165988"/>
          </a:xfrm>
          <a:prstGeom prst="rect">
            <a:avLst/>
          </a:prstGeom>
        </p:spPr>
      </p:pic>
      <p:pic>
        <p:nvPicPr>
          <p:cNvPr id="6" name="图片 5" descr="鸟在飞&#10;&#10;低可信度描述已自动生成">
            <a:extLst>
              <a:ext uri="{FF2B5EF4-FFF2-40B4-BE49-F238E27FC236}">
                <a16:creationId xmlns:a16="http://schemas.microsoft.com/office/drawing/2014/main" id="{4FA36309-1E36-8280-CACC-D2FB483FB5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489110" y="-406315"/>
            <a:ext cx="2824828" cy="2165988"/>
          </a:xfrm>
          <a:prstGeom prst="rect">
            <a:avLst/>
          </a:prstGeom>
        </p:spPr>
      </p:pic>
    </p:spTree>
    <p:extLst>
      <p:ext uri="{BB962C8B-B14F-4D97-AF65-F5344CB8AC3E}">
        <p14:creationId xmlns:p14="http://schemas.microsoft.com/office/powerpoint/2010/main" val="2656817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id="{C0A17781-62AB-436C-7646-FCD0962BF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360" y="-505410"/>
            <a:ext cx="3669280" cy="2535983"/>
          </a:xfrm>
          <a:prstGeom prst="rect">
            <a:avLst/>
          </a:prstGeom>
        </p:spPr>
      </p:pic>
      <p:sp>
        <p:nvSpPr>
          <p:cNvPr id="6" name="文本框 34">
            <a:extLst>
              <a:ext uri="{FF2B5EF4-FFF2-40B4-BE49-F238E27FC236}">
                <a16:creationId xmlns:a16="http://schemas.microsoft.com/office/drawing/2014/main" id="{4117926D-DEA3-0BE3-FE1A-AB5A8E8E4DEA}"/>
              </a:ext>
            </a:extLst>
          </p:cNvPr>
          <p:cNvSpPr txBox="1"/>
          <p:nvPr/>
        </p:nvSpPr>
        <p:spPr>
          <a:xfrm>
            <a:off x="4684031" y="350097"/>
            <a:ext cx="2728891" cy="58477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gradFill>
                  <a:gsLst>
                    <a:gs pos="0">
                      <a:schemeClr val="accent6">
                        <a:lumMod val="75000"/>
                      </a:schemeClr>
                    </a:gs>
                    <a:gs pos="100000">
                      <a:schemeClr val="accent5"/>
                    </a:gs>
                  </a:gsLst>
                  <a:lin ang="16200000" scaled="1"/>
                </a:gradFill>
                <a:latin typeface="+mj-ea"/>
                <a:ea typeface="+mj-ea"/>
                <a:cs typeface="+mn-ea"/>
                <a:sym typeface="+mn-lt"/>
              </a:rPr>
              <a:t>输入标题内容</a:t>
            </a:r>
          </a:p>
        </p:txBody>
      </p:sp>
      <p:pic>
        <p:nvPicPr>
          <p:cNvPr id="2" name="图片 1" descr="背景图案&#10;&#10;描述已自动生成">
            <a:extLst>
              <a:ext uri="{FF2B5EF4-FFF2-40B4-BE49-F238E27FC236}">
                <a16:creationId xmlns:a16="http://schemas.microsoft.com/office/drawing/2014/main" id="{BF556070-7400-9399-4D67-59D01F161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52" y="2351389"/>
            <a:ext cx="12192000" cy="6373526"/>
          </a:xfrm>
          <a:prstGeom prst="rect">
            <a:avLst/>
          </a:prstGeom>
        </p:spPr>
      </p:pic>
      <p:grpSp>
        <p:nvGrpSpPr>
          <p:cNvPr id="4" name="组合 3">
            <a:extLst>
              <a:ext uri="{FF2B5EF4-FFF2-40B4-BE49-F238E27FC236}">
                <a16:creationId xmlns:a16="http://schemas.microsoft.com/office/drawing/2014/main" id="{B770ED78-0068-A648-01DB-6135A11BBBA6}"/>
              </a:ext>
            </a:extLst>
          </p:cNvPr>
          <p:cNvGrpSpPr/>
          <p:nvPr/>
        </p:nvGrpSpPr>
        <p:grpSpPr>
          <a:xfrm>
            <a:off x="1392495" y="1644944"/>
            <a:ext cx="1598986" cy="1411956"/>
            <a:chOff x="1464848" y="2265220"/>
            <a:chExt cx="1119574" cy="988620"/>
          </a:xfrm>
        </p:grpSpPr>
        <p:sp>
          <p:nvSpPr>
            <p:cNvPr id="27" name="任意多边形: 形状 14">
              <a:extLst>
                <a:ext uri="{FF2B5EF4-FFF2-40B4-BE49-F238E27FC236}">
                  <a16:creationId xmlns:a16="http://schemas.microsoft.com/office/drawing/2014/main" id="{40E2B59D-829C-3735-E5C1-48D7E8A01041}"/>
                </a:ext>
              </a:extLst>
            </p:cNvPr>
            <p:cNvSpPr/>
            <p:nvPr/>
          </p:nvSpPr>
          <p:spPr>
            <a:xfrm>
              <a:off x="1464848" y="2265220"/>
              <a:ext cx="1119574" cy="988620"/>
            </a:xfrm>
            <a:prstGeom prst="hexagon">
              <a:avLst/>
            </a:pr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sp>
          <p:nvSpPr>
            <p:cNvPr id="28" name="任意多边形: 形状 15">
              <a:extLst>
                <a:ext uri="{FF2B5EF4-FFF2-40B4-BE49-F238E27FC236}">
                  <a16:creationId xmlns:a16="http://schemas.microsoft.com/office/drawing/2014/main" id="{F4452CEA-E1B6-6A0F-8A36-33C454673899}"/>
                </a:ext>
              </a:extLst>
            </p:cNvPr>
            <p:cNvSpPr/>
            <p:nvPr/>
          </p:nvSpPr>
          <p:spPr>
            <a:xfrm>
              <a:off x="1515976" y="2320816"/>
              <a:ext cx="994469" cy="877426"/>
            </a:xfrm>
            <a:prstGeom prst="hexagon">
              <a:avLst/>
            </a:prstGeom>
            <a:no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grpSp>
      <p:grpSp>
        <p:nvGrpSpPr>
          <p:cNvPr id="5" name="组合 4">
            <a:extLst>
              <a:ext uri="{FF2B5EF4-FFF2-40B4-BE49-F238E27FC236}">
                <a16:creationId xmlns:a16="http://schemas.microsoft.com/office/drawing/2014/main" id="{A74C1332-98C7-868F-C953-8035F5CD2DEA}"/>
              </a:ext>
            </a:extLst>
          </p:cNvPr>
          <p:cNvGrpSpPr/>
          <p:nvPr/>
        </p:nvGrpSpPr>
        <p:grpSpPr>
          <a:xfrm>
            <a:off x="3991212" y="1644944"/>
            <a:ext cx="1598986" cy="1411956"/>
            <a:chOff x="1464848" y="2265220"/>
            <a:chExt cx="1119574" cy="988620"/>
          </a:xfrm>
        </p:grpSpPr>
        <p:sp>
          <p:nvSpPr>
            <p:cNvPr id="25" name="任意多边形: 形状 14">
              <a:extLst>
                <a:ext uri="{FF2B5EF4-FFF2-40B4-BE49-F238E27FC236}">
                  <a16:creationId xmlns:a16="http://schemas.microsoft.com/office/drawing/2014/main" id="{2092AEE3-2B65-5ECD-6745-059B6DB06675}"/>
                </a:ext>
              </a:extLst>
            </p:cNvPr>
            <p:cNvSpPr/>
            <p:nvPr/>
          </p:nvSpPr>
          <p:spPr>
            <a:xfrm>
              <a:off x="1464848" y="2265220"/>
              <a:ext cx="1119574" cy="988620"/>
            </a:xfrm>
            <a:prstGeom prst="hexagon">
              <a:avLst/>
            </a:prstGeom>
            <a:solidFill>
              <a:schemeClr val="accent5">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sp>
          <p:nvSpPr>
            <p:cNvPr id="26" name="任意多边形: 形状 15">
              <a:extLst>
                <a:ext uri="{FF2B5EF4-FFF2-40B4-BE49-F238E27FC236}">
                  <a16:creationId xmlns:a16="http://schemas.microsoft.com/office/drawing/2014/main" id="{11C01A98-F023-8D01-E050-2CC33C1D1C12}"/>
                </a:ext>
              </a:extLst>
            </p:cNvPr>
            <p:cNvSpPr/>
            <p:nvPr/>
          </p:nvSpPr>
          <p:spPr>
            <a:xfrm>
              <a:off x="1515976" y="2320816"/>
              <a:ext cx="994469" cy="877426"/>
            </a:xfrm>
            <a:prstGeom prst="hexagon">
              <a:avLst/>
            </a:prstGeom>
            <a:no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grpSp>
      <p:grpSp>
        <p:nvGrpSpPr>
          <p:cNvPr id="7" name="组合 6">
            <a:extLst>
              <a:ext uri="{FF2B5EF4-FFF2-40B4-BE49-F238E27FC236}">
                <a16:creationId xmlns:a16="http://schemas.microsoft.com/office/drawing/2014/main" id="{53175FCE-3EDE-D636-25D0-8C13AD76FB6A}"/>
              </a:ext>
            </a:extLst>
          </p:cNvPr>
          <p:cNvGrpSpPr/>
          <p:nvPr/>
        </p:nvGrpSpPr>
        <p:grpSpPr>
          <a:xfrm>
            <a:off x="6589929" y="1644944"/>
            <a:ext cx="1598986" cy="1411956"/>
            <a:chOff x="1464848" y="2265220"/>
            <a:chExt cx="1119574" cy="988620"/>
          </a:xfrm>
        </p:grpSpPr>
        <p:sp>
          <p:nvSpPr>
            <p:cNvPr id="23" name="任意多边形: 形状 14">
              <a:extLst>
                <a:ext uri="{FF2B5EF4-FFF2-40B4-BE49-F238E27FC236}">
                  <a16:creationId xmlns:a16="http://schemas.microsoft.com/office/drawing/2014/main" id="{C88DB77F-1677-4F7E-3F5E-7204B411519E}"/>
                </a:ext>
              </a:extLst>
            </p:cNvPr>
            <p:cNvSpPr/>
            <p:nvPr/>
          </p:nvSpPr>
          <p:spPr>
            <a:xfrm>
              <a:off x="1464848" y="2265220"/>
              <a:ext cx="1119574" cy="988620"/>
            </a:xfrm>
            <a:prstGeom prst="hexagon">
              <a:avLst/>
            </a:pr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sp>
          <p:nvSpPr>
            <p:cNvPr id="24" name="任意多边形: 形状 15">
              <a:extLst>
                <a:ext uri="{FF2B5EF4-FFF2-40B4-BE49-F238E27FC236}">
                  <a16:creationId xmlns:a16="http://schemas.microsoft.com/office/drawing/2014/main" id="{4D209D99-631D-051A-C70D-FC8809E35CE6}"/>
                </a:ext>
              </a:extLst>
            </p:cNvPr>
            <p:cNvSpPr/>
            <p:nvPr/>
          </p:nvSpPr>
          <p:spPr>
            <a:xfrm>
              <a:off x="1515976" y="2320816"/>
              <a:ext cx="994469" cy="877426"/>
            </a:xfrm>
            <a:prstGeom prst="hexagon">
              <a:avLst/>
            </a:prstGeom>
            <a:no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grpSp>
      <p:grpSp>
        <p:nvGrpSpPr>
          <p:cNvPr id="8" name="组合 7">
            <a:extLst>
              <a:ext uri="{FF2B5EF4-FFF2-40B4-BE49-F238E27FC236}">
                <a16:creationId xmlns:a16="http://schemas.microsoft.com/office/drawing/2014/main" id="{6D9ACC6A-F840-B177-1D0B-E62ABD245AFC}"/>
              </a:ext>
            </a:extLst>
          </p:cNvPr>
          <p:cNvGrpSpPr/>
          <p:nvPr/>
        </p:nvGrpSpPr>
        <p:grpSpPr>
          <a:xfrm>
            <a:off x="9188646" y="1644944"/>
            <a:ext cx="1598986" cy="1411956"/>
            <a:chOff x="1464848" y="2265220"/>
            <a:chExt cx="1119574" cy="988620"/>
          </a:xfrm>
        </p:grpSpPr>
        <p:sp>
          <p:nvSpPr>
            <p:cNvPr id="21" name="任意多边形: 形状 14">
              <a:extLst>
                <a:ext uri="{FF2B5EF4-FFF2-40B4-BE49-F238E27FC236}">
                  <a16:creationId xmlns:a16="http://schemas.microsoft.com/office/drawing/2014/main" id="{B98DC1BC-D7EB-509B-8DFF-652A09570F09}"/>
                </a:ext>
              </a:extLst>
            </p:cNvPr>
            <p:cNvSpPr/>
            <p:nvPr/>
          </p:nvSpPr>
          <p:spPr>
            <a:xfrm>
              <a:off x="1464848" y="2265220"/>
              <a:ext cx="1119574" cy="988620"/>
            </a:xfrm>
            <a:prstGeom prst="hexagon">
              <a:avLst/>
            </a:prstGeom>
            <a:solidFill>
              <a:schemeClr val="accent5">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sp>
          <p:nvSpPr>
            <p:cNvPr id="22" name="任意多边形: 形状 15">
              <a:extLst>
                <a:ext uri="{FF2B5EF4-FFF2-40B4-BE49-F238E27FC236}">
                  <a16:creationId xmlns:a16="http://schemas.microsoft.com/office/drawing/2014/main" id="{9245A7F9-8C53-006B-7252-F0CEDEE204E9}"/>
                </a:ext>
              </a:extLst>
            </p:cNvPr>
            <p:cNvSpPr/>
            <p:nvPr/>
          </p:nvSpPr>
          <p:spPr>
            <a:xfrm>
              <a:off x="1515976" y="2320816"/>
              <a:ext cx="994469" cy="877426"/>
            </a:xfrm>
            <a:prstGeom prst="hexagon">
              <a:avLst/>
            </a:prstGeom>
            <a:noFill/>
            <a:ln w="3175">
              <a:solidFill>
                <a:srgbClr val="FFDB61">
                  <a:alpha val="81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grpSp>
      <p:sp>
        <p:nvSpPr>
          <p:cNvPr id="9" name="文本框 27">
            <a:extLst>
              <a:ext uri="{FF2B5EF4-FFF2-40B4-BE49-F238E27FC236}">
                <a16:creationId xmlns:a16="http://schemas.microsoft.com/office/drawing/2014/main" id="{74CB2214-DDCB-9455-8CEB-BB215BB11E65}"/>
              </a:ext>
            </a:extLst>
          </p:cNvPr>
          <p:cNvSpPr txBox="1"/>
          <p:nvPr/>
        </p:nvSpPr>
        <p:spPr>
          <a:xfrm>
            <a:off x="1137095" y="3912507"/>
            <a:ext cx="2086035" cy="130054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10" name="文本框 28">
            <a:extLst>
              <a:ext uri="{FF2B5EF4-FFF2-40B4-BE49-F238E27FC236}">
                <a16:creationId xmlns:a16="http://schemas.microsoft.com/office/drawing/2014/main" id="{5437EB67-3852-0483-A7B7-8FF78DE998AC}"/>
              </a:ext>
            </a:extLst>
          </p:cNvPr>
          <p:cNvSpPr txBox="1"/>
          <p:nvPr/>
        </p:nvSpPr>
        <p:spPr>
          <a:xfrm>
            <a:off x="1446263" y="3376143"/>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pPr algn="ctr"/>
            <a:r>
              <a:rPr lang="zh-CN" altLang="en-US" sz="2000" b="1" dirty="0">
                <a:latin typeface="+mj-ea"/>
                <a:ea typeface="+mj-ea"/>
              </a:rPr>
              <a:t>输入标题</a:t>
            </a:r>
          </a:p>
        </p:txBody>
      </p:sp>
      <p:sp>
        <p:nvSpPr>
          <p:cNvPr id="11" name="文本框 29">
            <a:extLst>
              <a:ext uri="{FF2B5EF4-FFF2-40B4-BE49-F238E27FC236}">
                <a16:creationId xmlns:a16="http://schemas.microsoft.com/office/drawing/2014/main" id="{38AE885E-35A2-C582-B093-7F90AA017C4D}"/>
              </a:ext>
            </a:extLst>
          </p:cNvPr>
          <p:cNvSpPr txBox="1"/>
          <p:nvPr/>
        </p:nvSpPr>
        <p:spPr>
          <a:xfrm>
            <a:off x="1356173" y="2073215"/>
            <a:ext cx="1671627" cy="769441"/>
          </a:xfrm>
          <a:prstGeom prst="rect">
            <a:avLst/>
          </a:prstGeom>
          <a:noFill/>
        </p:spPr>
        <p:txBody>
          <a:bodyPr wrap="square" rtlCol="0">
            <a:spAutoFit/>
          </a:bodyPr>
          <a:lstStyle>
            <a:defPPr>
              <a:defRPr lang="zh-CN"/>
            </a:defPPr>
            <a:lvl1pPr algn="ctr">
              <a:defRPr sz="960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汉仪尚巍手书W" panose="00020600040101010101" pitchFamily="18" charset="-122"/>
                <a:ea typeface="汉仪尚巍手书W" panose="00020600040101010101" pitchFamily="18" charset="-122"/>
              </a:defRPr>
            </a:lvl1pPr>
          </a:lstStyle>
          <a:p>
            <a:r>
              <a:rPr lang="en-US" altLang="zh-CN" sz="4400" dirty="0">
                <a:latin typeface="+mj-ea"/>
                <a:ea typeface="+mj-ea"/>
                <a:cs typeface="思源黑体 CN Normal" panose="020B0400000000000000" pitchFamily="34" charset="-122"/>
              </a:rPr>
              <a:t>98</a:t>
            </a:r>
            <a:r>
              <a:rPr lang="en-US" altLang="zh-CN" sz="2800" dirty="0">
                <a:latin typeface="+mj-ea"/>
                <a:ea typeface="+mj-ea"/>
                <a:cs typeface="思源黑体 CN Normal" panose="020B0400000000000000" pitchFamily="34" charset="-122"/>
              </a:rPr>
              <a:t>%</a:t>
            </a:r>
            <a:endParaRPr lang="zh-CN" altLang="en-US" sz="4400" dirty="0">
              <a:latin typeface="+mj-ea"/>
              <a:ea typeface="+mj-ea"/>
              <a:cs typeface="思源黑体 CN Normal" panose="020B0400000000000000" pitchFamily="34" charset="-122"/>
            </a:endParaRPr>
          </a:p>
        </p:txBody>
      </p:sp>
      <p:sp>
        <p:nvSpPr>
          <p:cNvPr id="12" name="文本框 30">
            <a:extLst>
              <a:ext uri="{FF2B5EF4-FFF2-40B4-BE49-F238E27FC236}">
                <a16:creationId xmlns:a16="http://schemas.microsoft.com/office/drawing/2014/main" id="{F34A55B4-B999-622B-5D1E-3AABB914D659}"/>
              </a:ext>
            </a:extLst>
          </p:cNvPr>
          <p:cNvSpPr txBox="1"/>
          <p:nvPr/>
        </p:nvSpPr>
        <p:spPr>
          <a:xfrm>
            <a:off x="3951991" y="2039283"/>
            <a:ext cx="1671627" cy="769441"/>
          </a:xfrm>
          <a:prstGeom prst="rect">
            <a:avLst/>
          </a:prstGeom>
          <a:noFill/>
        </p:spPr>
        <p:txBody>
          <a:bodyPr wrap="square" rtlCol="0">
            <a:spAutoFit/>
          </a:bodyPr>
          <a:lstStyle>
            <a:defPPr>
              <a:defRPr lang="zh-CN"/>
            </a:defPPr>
            <a:lvl1pPr algn="ctr">
              <a:defRPr sz="960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汉仪尚巍手书W" panose="00020600040101010101" pitchFamily="18" charset="-122"/>
                <a:ea typeface="汉仪尚巍手书W" panose="00020600040101010101" pitchFamily="18" charset="-122"/>
              </a:defRPr>
            </a:lvl1pPr>
          </a:lstStyle>
          <a:p>
            <a:r>
              <a:rPr lang="en-US" altLang="zh-CN" sz="4400" dirty="0">
                <a:latin typeface="+mj-ea"/>
                <a:ea typeface="+mj-ea"/>
                <a:cs typeface="思源黑体 CN Normal" panose="020B0400000000000000" pitchFamily="34" charset="-122"/>
              </a:rPr>
              <a:t>83</a:t>
            </a:r>
            <a:r>
              <a:rPr lang="en-US" altLang="zh-CN" sz="2800" dirty="0">
                <a:latin typeface="+mj-ea"/>
                <a:ea typeface="+mj-ea"/>
                <a:cs typeface="思源黑体 CN Normal" panose="020B0400000000000000" pitchFamily="34" charset="-122"/>
              </a:rPr>
              <a:t>%</a:t>
            </a:r>
            <a:endParaRPr lang="zh-CN" altLang="en-US" sz="4400" dirty="0">
              <a:latin typeface="+mj-ea"/>
              <a:ea typeface="+mj-ea"/>
              <a:cs typeface="思源黑体 CN Normal" panose="020B0400000000000000" pitchFamily="34" charset="-122"/>
            </a:endParaRPr>
          </a:p>
        </p:txBody>
      </p:sp>
      <p:sp>
        <p:nvSpPr>
          <p:cNvPr id="13" name="文本框 31">
            <a:extLst>
              <a:ext uri="{FF2B5EF4-FFF2-40B4-BE49-F238E27FC236}">
                <a16:creationId xmlns:a16="http://schemas.microsoft.com/office/drawing/2014/main" id="{B20F418F-2032-D0D0-7E4B-1A7A8C664EEB}"/>
              </a:ext>
            </a:extLst>
          </p:cNvPr>
          <p:cNvSpPr txBox="1"/>
          <p:nvPr/>
        </p:nvSpPr>
        <p:spPr>
          <a:xfrm>
            <a:off x="6547809" y="2005351"/>
            <a:ext cx="1671627" cy="769441"/>
          </a:xfrm>
          <a:prstGeom prst="rect">
            <a:avLst/>
          </a:prstGeom>
          <a:noFill/>
        </p:spPr>
        <p:txBody>
          <a:bodyPr wrap="square" rtlCol="0">
            <a:spAutoFit/>
          </a:bodyPr>
          <a:lstStyle>
            <a:defPPr>
              <a:defRPr lang="zh-CN"/>
            </a:defPPr>
            <a:lvl1pPr algn="ctr">
              <a:defRPr sz="960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汉仪尚巍手书W" panose="00020600040101010101" pitchFamily="18" charset="-122"/>
                <a:ea typeface="汉仪尚巍手书W" panose="00020600040101010101" pitchFamily="18" charset="-122"/>
              </a:defRPr>
            </a:lvl1pPr>
          </a:lstStyle>
          <a:p>
            <a:r>
              <a:rPr lang="en-US" altLang="zh-CN" sz="4400" dirty="0">
                <a:latin typeface="+mj-ea"/>
                <a:ea typeface="+mj-ea"/>
                <a:cs typeface="思源黑体 CN Normal" panose="020B0400000000000000" pitchFamily="34" charset="-122"/>
              </a:rPr>
              <a:t>101</a:t>
            </a:r>
            <a:r>
              <a:rPr lang="en-US" altLang="zh-CN" sz="2800" dirty="0">
                <a:latin typeface="+mj-ea"/>
                <a:ea typeface="+mj-ea"/>
                <a:cs typeface="思源黑体 CN Normal" panose="020B0400000000000000" pitchFamily="34" charset="-122"/>
              </a:rPr>
              <a:t>%</a:t>
            </a:r>
            <a:endParaRPr lang="zh-CN" altLang="en-US" sz="4400" dirty="0">
              <a:latin typeface="+mj-ea"/>
              <a:ea typeface="+mj-ea"/>
              <a:cs typeface="思源黑体 CN Normal" panose="020B0400000000000000" pitchFamily="34" charset="-122"/>
            </a:endParaRPr>
          </a:p>
        </p:txBody>
      </p:sp>
      <p:sp>
        <p:nvSpPr>
          <p:cNvPr id="14" name="文本框 32">
            <a:extLst>
              <a:ext uri="{FF2B5EF4-FFF2-40B4-BE49-F238E27FC236}">
                <a16:creationId xmlns:a16="http://schemas.microsoft.com/office/drawing/2014/main" id="{6ACFEFA9-9427-116B-0CEA-9F373754CDAE}"/>
              </a:ext>
            </a:extLst>
          </p:cNvPr>
          <p:cNvSpPr txBox="1"/>
          <p:nvPr/>
        </p:nvSpPr>
        <p:spPr>
          <a:xfrm>
            <a:off x="9155502" y="1983294"/>
            <a:ext cx="1671627" cy="769441"/>
          </a:xfrm>
          <a:prstGeom prst="rect">
            <a:avLst/>
          </a:prstGeom>
          <a:noFill/>
        </p:spPr>
        <p:txBody>
          <a:bodyPr wrap="square" rtlCol="0">
            <a:spAutoFit/>
          </a:bodyPr>
          <a:lstStyle>
            <a:defPPr>
              <a:defRPr lang="zh-CN"/>
            </a:defPPr>
            <a:lvl1pPr algn="ctr">
              <a:defRPr sz="9600">
                <a:gradFill flip="none" rotWithShape="1">
                  <a:gsLst>
                    <a:gs pos="0">
                      <a:srgbClr val="FFDB61"/>
                    </a:gs>
                    <a:gs pos="100000">
                      <a:srgbClr val="FFEDA0"/>
                    </a:gs>
                  </a:gsLst>
                  <a:lin ang="16200000" scaled="1"/>
                  <a:tileRect/>
                </a:gradFill>
                <a:effectLst>
                  <a:outerShdw blurRad="254000" sx="102000" sy="102000" algn="ctr" rotWithShape="0">
                    <a:prstClr val="black">
                      <a:alpha val="40000"/>
                    </a:prstClr>
                  </a:outerShdw>
                </a:effectLst>
                <a:latin typeface="汉仪尚巍手书W" panose="00020600040101010101" pitchFamily="18" charset="-122"/>
                <a:ea typeface="汉仪尚巍手书W" panose="00020600040101010101" pitchFamily="18" charset="-122"/>
              </a:defRPr>
            </a:lvl1pPr>
          </a:lstStyle>
          <a:p>
            <a:r>
              <a:rPr lang="en-US" altLang="zh-CN" sz="4400" dirty="0">
                <a:latin typeface="+mj-ea"/>
                <a:ea typeface="+mj-ea"/>
                <a:cs typeface="思源黑体 CN Normal" panose="020B0400000000000000" pitchFamily="34" charset="-122"/>
              </a:rPr>
              <a:t>92</a:t>
            </a:r>
            <a:r>
              <a:rPr lang="en-US" altLang="zh-CN" sz="2800" dirty="0">
                <a:latin typeface="+mj-ea"/>
                <a:ea typeface="+mj-ea"/>
                <a:cs typeface="思源黑体 CN Normal" panose="020B0400000000000000" pitchFamily="34" charset="-122"/>
              </a:rPr>
              <a:t>%</a:t>
            </a:r>
            <a:endParaRPr lang="zh-CN" altLang="en-US" sz="4400" dirty="0">
              <a:latin typeface="+mj-ea"/>
              <a:ea typeface="+mj-ea"/>
              <a:cs typeface="思源黑体 CN Normal" panose="020B0400000000000000" pitchFamily="34" charset="-122"/>
            </a:endParaRPr>
          </a:p>
        </p:txBody>
      </p:sp>
      <p:sp>
        <p:nvSpPr>
          <p:cNvPr id="15" name="文本框 35">
            <a:extLst>
              <a:ext uri="{FF2B5EF4-FFF2-40B4-BE49-F238E27FC236}">
                <a16:creationId xmlns:a16="http://schemas.microsoft.com/office/drawing/2014/main" id="{E2D8053D-3280-4B45-9670-03304654C484}"/>
              </a:ext>
            </a:extLst>
          </p:cNvPr>
          <p:cNvSpPr txBox="1"/>
          <p:nvPr/>
        </p:nvSpPr>
        <p:spPr>
          <a:xfrm>
            <a:off x="3735812" y="3912507"/>
            <a:ext cx="2086035" cy="130054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16" name="文本框 36">
            <a:extLst>
              <a:ext uri="{FF2B5EF4-FFF2-40B4-BE49-F238E27FC236}">
                <a16:creationId xmlns:a16="http://schemas.microsoft.com/office/drawing/2014/main" id="{4C95AEC4-7D05-0F9F-E199-3AAAF13E1FB0}"/>
              </a:ext>
            </a:extLst>
          </p:cNvPr>
          <p:cNvSpPr txBox="1"/>
          <p:nvPr/>
        </p:nvSpPr>
        <p:spPr>
          <a:xfrm>
            <a:off x="4044980" y="3376143"/>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pPr algn="ctr"/>
            <a:r>
              <a:rPr lang="zh-CN" altLang="en-US" sz="2000" b="1" dirty="0">
                <a:latin typeface="+mj-ea"/>
                <a:ea typeface="+mj-ea"/>
              </a:rPr>
              <a:t>输入标题</a:t>
            </a:r>
          </a:p>
        </p:txBody>
      </p:sp>
      <p:sp>
        <p:nvSpPr>
          <p:cNvPr id="17" name="文本框 37">
            <a:extLst>
              <a:ext uri="{FF2B5EF4-FFF2-40B4-BE49-F238E27FC236}">
                <a16:creationId xmlns:a16="http://schemas.microsoft.com/office/drawing/2014/main" id="{3D013C35-ACC2-1E8C-E4D2-9648BA5FACAA}"/>
              </a:ext>
            </a:extLst>
          </p:cNvPr>
          <p:cNvSpPr txBox="1"/>
          <p:nvPr/>
        </p:nvSpPr>
        <p:spPr>
          <a:xfrm>
            <a:off x="6358279" y="3912507"/>
            <a:ext cx="2086035" cy="130054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18" name="文本框 38">
            <a:extLst>
              <a:ext uri="{FF2B5EF4-FFF2-40B4-BE49-F238E27FC236}">
                <a16:creationId xmlns:a16="http://schemas.microsoft.com/office/drawing/2014/main" id="{C24037E2-8366-B1CF-2548-84CD4B936355}"/>
              </a:ext>
            </a:extLst>
          </p:cNvPr>
          <p:cNvSpPr txBox="1"/>
          <p:nvPr/>
        </p:nvSpPr>
        <p:spPr>
          <a:xfrm>
            <a:off x="6667447" y="3376143"/>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pPr algn="ctr"/>
            <a:r>
              <a:rPr lang="zh-CN" altLang="en-US" sz="2000" b="1" dirty="0">
                <a:latin typeface="+mj-ea"/>
                <a:ea typeface="+mj-ea"/>
              </a:rPr>
              <a:t>输入标题</a:t>
            </a:r>
          </a:p>
        </p:txBody>
      </p:sp>
      <p:sp>
        <p:nvSpPr>
          <p:cNvPr id="19" name="文本框 39">
            <a:extLst>
              <a:ext uri="{FF2B5EF4-FFF2-40B4-BE49-F238E27FC236}">
                <a16:creationId xmlns:a16="http://schemas.microsoft.com/office/drawing/2014/main" id="{15967240-A6CD-23F8-19E8-41BF677650D7}"/>
              </a:ext>
            </a:extLst>
          </p:cNvPr>
          <p:cNvSpPr txBox="1"/>
          <p:nvPr/>
        </p:nvSpPr>
        <p:spPr>
          <a:xfrm>
            <a:off x="8968871" y="3912507"/>
            <a:ext cx="2086035" cy="130054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20" name="文本框 40">
            <a:extLst>
              <a:ext uri="{FF2B5EF4-FFF2-40B4-BE49-F238E27FC236}">
                <a16:creationId xmlns:a16="http://schemas.microsoft.com/office/drawing/2014/main" id="{6B133138-6146-AB7E-3D37-67B1BAF7B56D}"/>
              </a:ext>
            </a:extLst>
          </p:cNvPr>
          <p:cNvSpPr txBox="1"/>
          <p:nvPr/>
        </p:nvSpPr>
        <p:spPr>
          <a:xfrm>
            <a:off x="9278039" y="3376143"/>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pPr algn="ctr"/>
            <a:r>
              <a:rPr lang="zh-CN" altLang="en-US" sz="2000" b="1" dirty="0">
                <a:latin typeface="+mj-ea"/>
                <a:ea typeface="+mj-ea"/>
              </a:rPr>
              <a:t>输入标题</a:t>
            </a:r>
          </a:p>
        </p:txBody>
      </p:sp>
    </p:spTree>
    <p:extLst>
      <p:ext uri="{BB962C8B-B14F-4D97-AF65-F5344CB8AC3E}">
        <p14:creationId xmlns:p14="http://schemas.microsoft.com/office/powerpoint/2010/main" val="3472765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id="{C0A17781-62AB-436C-7646-FCD0962BF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360" y="-505410"/>
            <a:ext cx="3669280" cy="2535983"/>
          </a:xfrm>
          <a:prstGeom prst="rect">
            <a:avLst/>
          </a:prstGeom>
        </p:spPr>
      </p:pic>
      <p:sp>
        <p:nvSpPr>
          <p:cNvPr id="6" name="文本框 34">
            <a:extLst>
              <a:ext uri="{FF2B5EF4-FFF2-40B4-BE49-F238E27FC236}">
                <a16:creationId xmlns:a16="http://schemas.microsoft.com/office/drawing/2014/main" id="{4117926D-DEA3-0BE3-FE1A-AB5A8E8E4DEA}"/>
              </a:ext>
            </a:extLst>
          </p:cNvPr>
          <p:cNvSpPr txBox="1"/>
          <p:nvPr/>
        </p:nvSpPr>
        <p:spPr>
          <a:xfrm>
            <a:off x="4684031" y="350097"/>
            <a:ext cx="2728891" cy="58477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gradFill>
                  <a:gsLst>
                    <a:gs pos="0">
                      <a:schemeClr val="accent6">
                        <a:lumMod val="75000"/>
                      </a:schemeClr>
                    </a:gs>
                    <a:gs pos="100000">
                      <a:schemeClr val="accent5"/>
                    </a:gs>
                  </a:gsLst>
                  <a:lin ang="16200000" scaled="1"/>
                </a:gradFill>
                <a:latin typeface="+mj-ea"/>
                <a:ea typeface="+mj-ea"/>
                <a:cs typeface="+mn-ea"/>
                <a:sym typeface="+mn-lt"/>
              </a:rPr>
              <a:t>输入标题内容</a:t>
            </a:r>
          </a:p>
        </p:txBody>
      </p:sp>
      <p:pic>
        <p:nvPicPr>
          <p:cNvPr id="2" name="图片 1" descr="背景图案&#10;&#10;描述已自动生成">
            <a:extLst>
              <a:ext uri="{FF2B5EF4-FFF2-40B4-BE49-F238E27FC236}">
                <a16:creationId xmlns:a16="http://schemas.microsoft.com/office/drawing/2014/main" id="{BF556070-7400-9399-4D67-59D01F161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52" y="2351389"/>
            <a:ext cx="12192000" cy="6373526"/>
          </a:xfrm>
          <a:prstGeom prst="rect">
            <a:avLst/>
          </a:prstGeom>
        </p:spPr>
      </p:pic>
      <p:sp>
        <p:nvSpPr>
          <p:cNvPr id="29" name="矩形: 圆角 28">
            <a:extLst>
              <a:ext uri="{FF2B5EF4-FFF2-40B4-BE49-F238E27FC236}">
                <a16:creationId xmlns:a16="http://schemas.microsoft.com/office/drawing/2014/main" id="{A70ECD42-4817-0601-1842-4E5932D6FF68}"/>
              </a:ext>
            </a:extLst>
          </p:cNvPr>
          <p:cNvSpPr/>
          <p:nvPr/>
        </p:nvSpPr>
        <p:spPr>
          <a:xfrm rot="2643464">
            <a:off x="1948596" y="3093603"/>
            <a:ext cx="2082265" cy="2082265"/>
          </a:xfrm>
          <a:prstGeom prst="roundRect">
            <a:avLst/>
          </a:prstGeom>
          <a:solidFill>
            <a:schemeClr val="accent6">
              <a:lumMod val="75000"/>
            </a:schemeClr>
          </a:solidFill>
          <a:ln>
            <a:solidFill>
              <a:srgbClr val="FFED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sp>
        <p:nvSpPr>
          <p:cNvPr id="30" name="矩形: 圆角 29">
            <a:extLst>
              <a:ext uri="{FF2B5EF4-FFF2-40B4-BE49-F238E27FC236}">
                <a16:creationId xmlns:a16="http://schemas.microsoft.com/office/drawing/2014/main" id="{ECCADA36-2570-9A39-D895-FC1F47423B15}"/>
              </a:ext>
            </a:extLst>
          </p:cNvPr>
          <p:cNvSpPr/>
          <p:nvPr/>
        </p:nvSpPr>
        <p:spPr>
          <a:xfrm rot="2643464">
            <a:off x="3998954" y="4379274"/>
            <a:ext cx="1181289" cy="1181289"/>
          </a:xfrm>
          <a:prstGeom prst="roundRect">
            <a:avLst/>
          </a:prstGeom>
          <a:solidFill>
            <a:schemeClr val="accent5">
              <a:lumMod val="60000"/>
              <a:lumOff val="40000"/>
            </a:schemeClr>
          </a:solidFill>
          <a:ln>
            <a:solidFill>
              <a:srgbClr val="FFED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sp>
        <p:nvSpPr>
          <p:cNvPr id="31" name="矩形: 圆角 30">
            <a:extLst>
              <a:ext uri="{FF2B5EF4-FFF2-40B4-BE49-F238E27FC236}">
                <a16:creationId xmlns:a16="http://schemas.microsoft.com/office/drawing/2014/main" id="{A323F165-97F1-A4BF-E44A-51607E8522F7}"/>
              </a:ext>
            </a:extLst>
          </p:cNvPr>
          <p:cNvSpPr/>
          <p:nvPr/>
        </p:nvSpPr>
        <p:spPr>
          <a:xfrm rot="2643464">
            <a:off x="3108731" y="1492095"/>
            <a:ext cx="1567046" cy="1567046"/>
          </a:xfrm>
          <a:prstGeom prst="roundRect">
            <a:avLst/>
          </a:prstGeom>
          <a:solidFill>
            <a:schemeClr val="accent5">
              <a:lumMod val="60000"/>
              <a:lumOff val="40000"/>
            </a:schemeClr>
          </a:solidFill>
          <a:ln>
            <a:solidFill>
              <a:srgbClr val="FFED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sp>
        <p:nvSpPr>
          <p:cNvPr id="32" name="矩形: 圆角 31">
            <a:extLst>
              <a:ext uri="{FF2B5EF4-FFF2-40B4-BE49-F238E27FC236}">
                <a16:creationId xmlns:a16="http://schemas.microsoft.com/office/drawing/2014/main" id="{273B97AF-FC74-DC6E-4C50-B623E0DE32C0}"/>
              </a:ext>
            </a:extLst>
          </p:cNvPr>
          <p:cNvSpPr/>
          <p:nvPr/>
        </p:nvSpPr>
        <p:spPr>
          <a:xfrm rot="2643464">
            <a:off x="4374496" y="2622925"/>
            <a:ext cx="1677724" cy="1677724"/>
          </a:xfrm>
          <a:prstGeom prst="roundRect">
            <a:avLst/>
          </a:prstGeom>
          <a:solidFill>
            <a:schemeClr val="accent6">
              <a:lumMod val="75000"/>
            </a:schemeClr>
          </a:solidFill>
          <a:ln>
            <a:solidFill>
              <a:srgbClr val="FFED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cs typeface="思源黑体 CN Normal" panose="020B0400000000000000" pitchFamily="34" charset="-122"/>
            </a:endParaRPr>
          </a:p>
        </p:txBody>
      </p:sp>
      <p:sp>
        <p:nvSpPr>
          <p:cNvPr id="33" name="文本框 5">
            <a:extLst>
              <a:ext uri="{FF2B5EF4-FFF2-40B4-BE49-F238E27FC236}">
                <a16:creationId xmlns:a16="http://schemas.microsoft.com/office/drawing/2014/main" id="{F720FC1A-F1B9-D3D2-EB32-8081D53D3D5F}"/>
              </a:ext>
            </a:extLst>
          </p:cNvPr>
          <p:cNvSpPr txBox="1"/>
          <p:nvPr/>
        </p:nvSpPr>
        <p:spPr>
          <a:xfrm>
            <a:off x="7344365" y="1793274"/>
            <a:ext cx="3931679" cy="6924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34" name="文本框 6">
            <a:extLst>
              <a:ext uri="{FF2B5EF4-FFF2-40B4-BE49-F238E27FC236}">
                <a16:creationId xmlns:a16="http://schemas.microsoft.com/office/drawing/2014/main" id="{5717DB18-560C-EA5C-69CF-9163C9FCEACB}"/>
              </a:ext>
            </a:extLst>
          </p:cNvPr>
          <p:cNvSpPr txBox="1"/>
          <p:nvPr/>
        </p:nvSpPr>
        <p:spPr>
          <a:xfrm>
            <a:off x="7344365" y="1368420"/>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r>
              <a:rPr lang="zh-CN" altLang="en-US" sz="2000" b="1" dirty="0">
                <a:latin typeface="+mj-ea"/>
                <a:ea typeface="+mj-ea"/>
              </a:rPr>
              <a:t>输入标题</a:t>
            </a:r>
          </a:p>
        </p:txBody>
      </p:sp>
      <p:sp>
        <p:nvSpPr>
          <p:cNvPr id="35" name="文本框 7">
            <a:extLst>
              <a:ext uri="{FF2B5EF4-FFF2-40B4-BE49-F238E27FC236}">
                <a16:creationId xmlns:a16="http://schemas.microsoft.com/office/drawing/2014/main" id="{8EE6BF6C-2EF5-7ACE-A3AB-52DEA4C7D3F2}"/>
              </a:ext>
            </a:extLst>
          </p:cNvPr>
          <p:cNvSpPr txBox="1"/>
          <p:nvPr/>
        </p:nvSpPr>
        <p:spPr>
          <a:xfrm>
            <a:off x="7344365" y="3281573"/>
            <a:ext cx="3931679" cy="6924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36" name="文本框 8">
            <a:extLst>
              <a:ext uri="{FF2B5EF4-FFF2-40B4-BE49-F238E27FC236}">
                <a16:creationId xmlns:a16="http://schemas.microsoft.com/office/drawing/2014/main" id="{C652EDD9-5089-0D93-0F75-B609E0A151A2}"/>
              </a:ext>
            </a:extLst>
          </p:cNvPr>
          <p:cNvSpPr txBox="1"/>
          <p:nvPr/>
        </p:nvSpPr>
        <p:spPr>
          <a:xfrm>
            <a:off x="7344365" y="2856719"/>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r>
              <a:rPr lang="zh-CN" altLang="en-US" sz="2000" b="1" dirty="0">
                <a:latin typeface="+mj-ea"/>
                <a:ea typeface="+mj-ea"/>
              </a:rPr>
              <a:t>输入标题</a:t>
            </a:r>
          </a:p>
        </p:txBody>
      </p:sp>
      <p:sp>
        <p:nvSpPr>
          <p:cNvPr id="37" name="文本框 9">
            <a:extLst>
              <a:ext uri="{FF2B5EF4-FFF2-40B4-BE49-F238E27FC236}">
                <a16:creationId xmlns:a16="http://schemas.microsoft.com/office/drawing/2014/main" id="{074B713D-0D8B-CFDC-CFB4-75AD82131779}"/>
              </a:ext>
            </a:extLst>
          </p:cNvPr>
          <p:cNvSpPr txBox="1"/>
          <p:nvPr/>
        </p:nvSpPr>
        <p:spPr>
          <a:xfrm>
            <a:off x="7344365" y="4769872"/>
            <a:ext cx="3931679" cy="6924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38" name="文本框 10">
            <a:extLst>
              <a:ext uri="{FF2B5EF4-FFF2-40B4-BE49-F238E27FC236}">
                <a16:creationId xmlns:a16="http://schemas.microsoft.com/office/drawing/2014/main" id="{9EB8C477-8D13-38C6-B6F3-FCB84076DCFC}"/>
              </a:ext>
            </a:extLst>
          </p:cNvPr>
          <p:cNvSpPr txBox="1"/>
          <p:nvPr/>
        </p:nvSpPr>
        <p:spPr>
          <a:xfrm>
            <a:off x="7344365" y="4345018"/>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r>
              <a:rPr lang="zh-CN" altLang="en-US" sz="2000" b="1" dirty="0">
                <a:latin typeface="+mj-ea"/>
                <a:ea typeface="+mj-ea"/>
              </a:rPr>
              <a:t>输入标题</a:t>
            </a:r>
          </a:p>
        </p:txBody>
      </p:sp>
      <p:pic>
        <p:nvPicPr>
          <p:cNvPr id="47" name="图片 46">
            <a:extLst>
              <a:ext uri="{FF2B5EF4-FFF2-40B4-BE49-F238E27FC236}">
                <a16:creationId xmlns:a16="http://schemas.microsoft.com/office/drawing/2014/main" id="{A0A9563D-693A-018B-A27A-54FE14D40C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09152" y="933590"/>
            <a:ext cx="1862407" cy="1735325"/>
          </a:xfrm>
          <a:prstGeom prst="rect">
            <a:avLst/>
          </a:prstGeom>
        </p:spPr>
      </p:pic>
      <p:pic>
        <p:nvPicPr>
          <p:cNvPr id="48" name="图片 47">
            <a:extLst>
              <a:ext uri="{FF2B5EF4-FFF2-40B4-BE49-F238E27FC236}">
                <a16:creationId xmlns:a16="http://schemas.microsoft.com/office/drawing/2014/main" id="{1E72F133-87BE-B0F3-1C89-C72C8BDC425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006023" flipH="1">
            <a:off x="915956" y="3837897"/>
            <a:ext cx="2086514" cy="2086514"/>
          </a:xfrm>
          <a:prstGeom prst="rect">
            <a:avLst/>
          </a:prstGeom>
        </p:spPr>
      </p:pic>
      <p:pic>
        <p:nvPicPr>
          <p:cNvPr id="49" name="图片 48" descr="999986_18">
            <a:extLst>
              <a:ext uri="{FF2B5EF4-FFF2-40B4-BE49-F238E27FC236}">
                <a16:creationId xmlns:a16="http://schemas.microsoft.com/office/drawing/2014/main" id="{EAAE2749-04BD-D332-EDD2-8903721D6AB7}"/>
              </a:ext>
            </a:extLst>
          </p:cNvPr>
          <p:cNvPicPr>
            <a:picLocks noChangeAspect="1"/>
          </p:cNvPicPr>
          <p:nvPr/>
        </p:nvPicPr>
        <p:blipFill>
          <a:blip r:embed="rId7" cstate="print"/>
          <a:srcRect/>
          <a:stretch>
            <a:fillRect/>
          </a:stretch>
        </p:blipFill>
        <p:spPr>
          <a:xfrm flipH="1">
            <a:off x="3551489" y="1789655"/>
            <a:ext cx="819150" cy="925830"/>
          </a:xfrm>
          <a:prstGeom prst="rect">
            <a:avLst/>
          </a:prstGeom>
        </p:spPr>
      </p:pic>
      <p:pic>
        <p:nvPicPr>
          <p:cNvPr id="50" name="图片 49" descr="999986_20">
            <a:extLst>
              <a:ext uri="{FF2B5EF4-FFF2-40B4-BE49-F238E27FC236}">
                <a16:creationId xmlns:a16="http://schemas.microsoft.com/office/drawing/2014/main" id="{B687A845-3B6F-3305-72BB-C2B2C167390F}"/>
              </a:ext>
            </a:extLst>
          </p:cNvPr>
          <p:cNvPicPr>
            <a:picLocks noChangeAspect="1"/>
          </p:cNvPicPr>
          <p:nvPr/>
        </p:nvPicPr>
        <p:blipFill>
          <a:blip r:embed="rId8" cstate="print"/>
          <a:srcRect/>
          <a:stretch>
            <a:fillRect/>
          </a:stretch>
        </p:blipFill>
        <p:spPr>
          <a:xfrm>
            <a:off x="4830895" y="3066435"/>
            <a:ext cx="910590" cy="828675"/>
          </a:xfrm>
          <a:prstGeom prst="rect">
            <a:avLst/>
          </a:prstGeom>
        </p:spPr>
      </p:pic>
      <p:pic>
        <p:nvPicPr>
          <p:cNvPr id="51" name="图片 50" descr="999986_12">
            <a:extLst>
              <a:ext uri="{FF2B5EF4-FFF2-40B4-BE49-F238E27FC236}">
                <a16:creationId xmlns:a16="http://schemas.microsoft.com/office/drawing/2014/main" id="{D63AEA11-87B7-8FC4-F824-4B8C7988C317}"/>
              </a:ext>
            </a:extLst>
          </p:cNvPr>
          <p:cNvPicPr>
            <a:picLocks noChangeAspect="1"/>
          </p:cNvPicPr>
          <p:nvPr/>
        </p:nvPicPr>
        <p:blipFill>
          <a:blip r:embed="rId9" cstate="print"/>
          <a:stretch>
            <a:fillRect/>
          </a:stretch>
        </p:blipFill>
        <p:spPr>
          <a:xfrm>
            <a:off x="4066731" y="4501268"/>
            <a:ext cx="1046480" cy="1155065"/>
          </a:xfrm>
          <a:prstGeom prst="rect">
            <a:avLst/>
          </a:prstGeom>
        </p:spPr>
      </p:pic>
      <p:pic>
        <p:nvPicPr>
          <p:cNvPr id="53" name="图片 52" descr="999986_15">
            <a:extLst>
              <a:ext uri="{FF2B5EF4-FFF2-40B4-BE49-F238E27FC236}">
                <a16:creationId xmlns:a16="http://schemas.microsoft.com/office/drawing/2014/main" id="{BD4DA8FA-C098-9634-C885-715553495D00}"/>
              </a:ext>
            </a:extLst>
          </p:cNvPr>
          <p:cNvPicPr>
            <a:picLocks noChangeAspect="1"/>
          </p:cNvPicPr>
          <p:nvPr/>
        </p:nvPicPr>
        <p:blipFill>
          <a:blip r:embed="rId10" cstate="print"/>
          <a:srcRect/>
          <a:stretch>
            <a:fillRect/>
          </a:stretch>
        </p:blipFill>
        <p:spPr>
          <a:xfrm flipH="1">
            <a:off x="2585093" y="3745967"/>
            <a:ext cx="823595" cy="930910"/>
          </a:xfrm>
          <a:prstGeom prst="rect">
            <a:avLst/>
          </a:prstGeom>
        </p:spPr>
      </p:pic>
    </p:spTree>
    <p:extLst>
      <p:ext uri="{BB962C8B-B14F-4D97-AF65-F5344CB8AC3E}">
        <p14:creationId xmlns:p14="http://schemas.microsoft.com/office/powerpoint/2010/main" val="32680823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50310B3-9BDB-7B53-B5CE-64379E41F58D}"/>
              </a:ext>
            </a:extLst>
          </p:cNvPr>
          <p:cNvSpPr txBox="1"/>
          <p:nvPr/>
        </p:nvSpPr>
        <p:spPr>
          <a:xfrm>
            <a:off x="2452359" y="1982450"/>
            <a:ext cx="7287279" cy="1446550"/>
          </a:xfrm>
          <a:prstGeom prst="rect">
            <a:avLst/>
          </a:prstGeom>
          <a:noFill/>
        </p:spPr>
        <p:txBody>
          <a:bodyPr wrap="square" rtlCol="0">
            <a:spAutoFit/>
          </a:bodyPr>
          <a:lstStyle/>
          <a:p>
            <a:pPr algn="ctr"/>
            <a:r>
              <a:rPr lang="zh-CN" altLang="en-US" sz="8800" dirty="0">
                <a:gradFill>
                  <a:gsLst>
                    <a:gs pos="0">
                      <a:schemeClr val="accent6"/>
                    </a:gs>
                    <a:gs pos="100000">
                      <a:schemeClr val="accent5"/>
                    </a:gs>
                  </a:gsLst>
                  <a:lin ang="16200000" scaled="1"/>
                </a:gradFill>
                <a:latin typeface="思源宋体 CN Heavy" panose="02020900000000000000" pitchFamily="18" charset="-122"/>
                <a:ea typeface="思源宋体 CN Heavy" panose="02020900000000000000" pitchFamily="18" charset="-122"/>
              </a:rPr>
              <a:t>感谢观看</a:t>
            </a:r>
          </a:p>
        </p:txBody>
      </p:sp>
      <p:sp>
        <p:nvSpPr>
          <p:cNvPr id="6" name="文本框 21">
            <a:extLst>
              <a:ext uri="{FF2B5EF4-FFF2-40B4-BE49-F238E27FC236}">
                <a16:creationId xmlns:a16="http://schemas.microsoft.com/office/drawing/2014/main" id="{CF78EC4C-1BB0-F320-C144-064D769F7E28}"/>
              </a:ext>
            </a:extLst>
          </p:cNvPr>
          <p:cNvSpPr txBox="1"/>
          <p:nvPr/>
        </p:nvSpPr>
        <p:spPr>
          <a:xfrm>
            <a:off x="4382927" y="3825717"/>
            <a:ext cx="3426144" cy="307777"/>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1400" dirty="0">
                <a:solidFill>
                  <a:schemeClr val="accent1">
                    <a:lumMod val="50000"/>
                  </a:schemeClr>
                </a:solidFill>
                <a:effectLst/>
                <a:latin typeface="+mn-ea"/>
                <a:cs typeface="汉仪君黑-45简" panose="020B0604020202020204" charset="-122"/>
              </a:rPr>
              <a:t>主讲：</a:t>
            </a:r>
            <a:r>
              <a:rPr lang="en-US" altLang="zh-CN" sz="1400" dirty="0">
                <a:solidFill>
                  <a:schemeClr val="accent1">
                    <a:lumMod val="50000"/>
                  </a:schemeClr>
                </a:solidFill>
                <a:latin typeface="+mn-ea"/>
                <a:cs typeface="汉仪君黑-45简" panose="020B0604020202020204" charset="-122"/>
              </a:rPr>
              <a:t>XXX</a:t>
            </a:r>
            <a:r>
              <a:rPr lang="en-US" altLang="zh-CN" sz="1400" dirty="0">
                <a:solidFill>
                  <a:schemeClr val="accent1">
                    <a:lumMod val="50000"/>
                  </a:schemeClr>
                </a:solidFill>
                <a:effectLst/>
                <a:latin typeface="+mn-ea"/>
                <a:cs typeface="汉仪君黑-45简" panose="020B0604020202020204" charset="-122"/>
              </a:rPr>
              <a:t>             </a:t>
            </a:r>
            <a:r>
              <a:rPr lang="zh-CN" altLang="en-US" sz="1400" dirty="0">
                <a:solidFill>
                  <a:schemeClr val="accent1">
                    <a:lumMod val="50000"/>
                  </a:schemeClr>
                </a:solidFill>
                <a:effectLst/>
                <a:latin typeface="+mn-ea"/>
                <a:cs typeface="汉仪君黑-45简" panose="020B0604020202020204" charset="-122"/>
              </a:rPr>
              <a:t>时间：</a:t>
            </a:r>
            <a:r>
              <a:rPr lang="en-US" altLang="zh-CN" sz="1400" dirty="0">
                <a:solidFill>
                  <a:schemeClr val="accent1">
                    <a:lumMod val="50000"/>
                  </a:schemeClr>
                </a:solidFill>
                <a:effectLst/>
                <a:latin typeface="+mn-ea"/>
                <a:cs typeface="汉仪君黑-45简" panose="020B0604020202020204" charset="-122"/>
              </a:rPr>
              <a:t>XX</a:t>
            </a:r>
            <a:r>
              <a:rPr lang="zh-CN" altLang="en-US" sz="1400" dirty="0">
                <a:solidFill>
                  <a:schemeClr val="accent1">
                    <a:lumMod val="50000"/>
                  </a:schemeClr>
                </a:solidFill>
                <a:effectLst/>
                <a:latin typeface="+mn-ea"/>
                <a:cs typeface="汉仪君黑-45简" panose="020B0604020202020204" charset="-122"/>
              </a:rPr>
              <a:t>年</a:t>
            </a:r>
            <a:r>
              <a:rPr lang="en-US" altLang="zh-CN" sz="1400" dirty="0">
                <a:solidFill>
                  <a:schemeClr val="accent1">
                    <a:lumMod val="50000"/>
                  </a:schemeClr>
                </a:solidFill>
                <a:effectLst/>
                <a:latin typeface="+mn-ea"/>
                <a:cs typeface="汉仪君黑-45简" panose="020B0604020202020204" charset="-122"/>
              </a:rPr>
              <a:t>X</a:t>
            </a:r>
            <a:r>
              <a:rPr lang="zh-CN" altLang="en-US" sz="1400" dirty="0">
                <a:solidFill>
                  <a:schemeClr val="accent1">
                    <a:lumMod val="50000"/>
                  </a:schemeClr>
                </a:solidFill>
                <a:effectLst/>
                <a:latin typeface="+mn-ea"/>
                <a:cs typeface="汉仪君黑-45简" panose="020B0604020202020204" charset="-122"/>
              </a:rPr>
              <a:t>月</a:t>
            </a:r>
            <a:r>
              <a:rPr lang="en-US" altLang="zh-CN" sz="1400" dirty="0">
                <a:solidFill>
                  <a:schemeClr val="accent1">
                    <a:lumMod val="50000"/>
                  </a:schemeClr>
                </a:solidFill>
                <a:effectLst/>
                <a:latin typeface="+mn-ea"/>
                <a:cs typeface="汉仪君黑-45简" panose="020B0604020202020204" charset="-122"/>
              </a:rPr>
              <a:t>X</a:t>
            </a:r>
            <a:r>
              <a:rPr lang="zh-CN" altLang="en-US" sz="1400" dirty="0">
                <a:solidFill>
                  <a:schemeClr val="accent1">
                    <a:lumMod val="50000"/>
                  </a:schemeClr>
                </a:solidFill>
                <a:effectLst/>
                <a:latin typeface="+mn-ea"/>
                <a:cs typeface="汉仪君黑-45简" panose="020B0604020202020204" charset="-122"/>
              </a:rPr>
              <a:t>日</a:t>
            </a:r>
          </a:p>
        </p:txBody>
      </p:sp>
    </p:spTree>
    <p:extLst>
      <p:ext uri="{BB962C8B-B14F-4D97-AF65-F5344CB8AC3E}">
        <p14:creationId xmlns:p14="http://schemas.microsoft.com/office/powerpoint/2010/main" val="4154583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flipH="1">
            <a:off x="6517996"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p:cNvGrpSpPr/>
          <p:nvPr/>
        </p:nvGrpSpPr>
        <p:grpSpPr>
          <a:xfrm>
            <a:off x="5722173" y="1349003"/>
            <a:ext cx="138195" cy="138195"/>
            <a:chOff x="5695413" y="1320428"/>
            <a:chExt cx="138195" cy="138195"/>
          </a:xfrm>
        </p:grpSpPr>
        <p:sp>
          <p:nvSpPr>
            <p:cNvPr id="8" name="Teardrop 15"/>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9" name="Oval 16"/>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sp>
        <p:nvSpPr>
          <p:cNvPr id="130" name="矩形 7"/>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阿久</a:t>
            </a:r>
          </a:p>
        </p:txBody>
      </p:sp>
      <p:sp>
        <p:nvSpPr>
          <p:cNvPr id="134" name="文本框 133"/>
          <p:cNvSpPr txBox="1"/>
          <p:nvPr/>
        </p:nvSpPr>
        <p:spPr>
          <a:xfrm>
            <a:off x="6619499" y="858565"/>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err="1">
                <a:ln>
                  <a:noFill/>
                </a:ln>
                <a:solidFill>
                  <a:srgbClr val="FFFED8">
                    <a:alpha val="22000"/>
                  </a:srgbClr>
                </a:solidFill>
                <a:effectLst/>
                <a:uLnTx/>
                <a:uFillTx/>
                <a:latin typeface="Bahnschrift SemiLight"/>
                <a:ea typeface="OPPOSans R"/>
                <a:cs typeface="+mn-cs"/>
              </a:rPr>
              <a:t>Ajiu</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深耕</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lang="zh-CN" altLang="en-US" spc="100" dirty="0">
                <a:gradFill>
                  <a:gsLst>
                    <a:gs pos="0">
                      <a:prstClr val="white"/>
                    </a:gs>
                    <a:gs pos="100000">
                      <a:srgbClr val="00FFFF"/>
                    </a:gs>
                  </a:gsLst>
                  <a:lin ang="2700000" scaled="1"/>
                </a:gradFill>
                <a:latin typeface="Bahnschrift SemiLight"/>
                <a:ea typeface="OPPOSans R"/>
              </a:rPr>
              <a:t>制作</a:t>
            </a:r>
            <a:endParaRPr lang="en-US" altLang="zh-CN" spc="100" dirty="0">
              <a:gradFill>
                <a:gsLst>
                  <a:gs pos="0">
                    <a:prstClr val="white"/>
                  </a:gs>
                  <a:gs pos="100000">
                    <a:srgbClr val="00FFFF"/>
                  </a:gs>
                </a:gsLst>
                <a:lin ang="2700000" scaled="1"/>
              </a:gradFill>
              <a:latin typeface="Bahnschrift SemiLight"/>
              <a:ea typeface="OPPOSans R"/>
            </a:endParaRPr>
          </a:p>
        </p:txBody>
      </p:sp>
      <p:sp>
        <p:nvSpPr>
          <p:cNvPr id="139" name="文本框 138"/>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Myar715</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p:cNvGrpSpPr/>
          <p:nvPr/>
        </p:nvGrpSpPr>
        <p:grpSpPr>
          <a:xfrm>
            <a:off x="2906867" y="619427"/>
            <a:ext cx="2009205" cy="1986058"/>
            <a:chOff x="2906867" y="3508800"/>
            <a:chExt cx="2009205" cy="1986058"/>
          </a:xfrm>
        </p:grpSpPr>
        <p:cxnSp>
          <p:nvCxnSpPr>
            <p:cNvPr id="167" name="直接连接符 166"/>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p:cNvGrpSpPr/>
            <p:nvPr/>
          </p:nvGrpSpPr>
          <p:grpSpPr>
            <a:xfrm flipH="1">
              <a:off x="4745571" y="3508800"/>
              <a:ext cx="170501" cy="170501"/>
              <a:chOff x="2968869" y="10878820"/>
              <a:chExt cx="276484" cy="276484"/>
            </a:xfrm>
          </p:grpSpPr>
          <p:cxnSp>
            <p:nvCxnSpPr>
              <p:cNvPr id="176" name="直接连接符 17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flipH="1" flipV="1">
              <a:off x="4745571" y="5324357"/>
              <a:ext cx="170501" cy="170501"/>
              <a:chOff x="2968869" y="10878820"/>
              <a:chExt cx="276484" cy="276484"/>
            </a:xfrm>
          </p:grpSpPr>
          <p:cxnSp>
            <p:nvCxnSpPr>
              <p:cNvPr id="174" name="直接连接符 173"/>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flipV="1">
              <a:off x="2906867" y="5324357"/>
              <a:ext cx="170501" cy="170501"/>
              <a:chOff x="2968869" y="10878820"/>
              <a:chExt cx="276484" cy="276484"/>
            </a:xfrm>
          </p:grpSpPr>
          <p:cxnSp>
            <p:nvCxnSpPr>
              <p:cNvPr id="172" name="直接连接符 17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pic>
        <p:nvPicPr>
          <p:cNvPr id="3" name="图片 2" descr="女孩站在沙滩上&#10;&#10;描述已自动生成">
            <a:extLst>
              <a:ext uri="{FF2B5EF4-FFF2-40B4-BE49-F238E27FC236}">
                <a16:creationId xmlns:a16="http://schemas.microsoft.com/office/drawing/2014/main" id="{F5B6DAA9-9A19-05BD-F555-CE5F51EE0270}"/>
              </a:ext>
            </a:extLst>
          </p:cNvPr>
          <p:cNvPicPr>
            <a:picLocks noChangeAspect="1"/>
          </p:cNvPicPr>
          <p:nvPr/>
        </p:nvPicPr>
        <p:blipFill rotWithShape="1">
          <a:blip r:embed="rId3">
            <a:extLst>
              <a:ext uri="{28A0092B-C50C-407E-A947-70E740481C1C}">
                <a14:useLocalDpi xmlns:a14="http://schemas.microsoft.com/office/drawing/2010/main" val="0"/>
              </a:ext>
            </a:extLst>
          </a:blip>
          <a:srcRect t="23277"/>
          <a:stretch/>
        </p:blipFill>
        <p:spPr>
          <a:xfrm>
            <a:off x="3011167" y="691585"/>
            <a:ext cx="1800606" cy="1841970"/>
          </a:xfrm>
          <a:prstGeom prst="rect">
            <a:avLst/>
          </a:prstGeom>
        </p:spPr>
      </p:pic>
      <p:sp>
        <p:nvSpPr>
          <p:cNvPr id="10" name="文本框 9">
            <a:extLst>
              <a:ext uri="{FF2B5EF4-FFF2-40B4-BE49-F238E27FC236}">
                <a16:creationId xmlns:a16="http://schemas.microsoft.com/office/drawing/2014/main" id="{E934C995-E732-8886-76FB-D4DB71EF932A}"/>
              </a:ext>
            </a:extLst>
          </p:cNvPr>
          <p:cNvSpPr txBox="1"/>
          <p:nvPr/>
        </p:nvSpPr>
        <p:spPr>
          <a:xfrm>
            <a:off x="5918615" y="1653566"/>
            <a:ext cx="361627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一个快乐积极有想法的</a:t>
            </a:r>
            <a:r>
              <a:rPr kumimoji="0" lang="en-US" altLang="zh-CN" sz="1800" b="0" i="0" u="none" strike="noStrike" kern="1200" cap="none" spc="100" normalizeH="0" baseline="0" noProof="0" dirty="0" err="1">
                <a:ln>
                  <a:noFill/>
                </a:ln>
                <a:gradFill>
                  <a:gsLst>
                    <a:gs pos="0">
                      <a:prstClr val="white"/>
                    </a:gs>
                    <a:gs pos="100000">
                      <a:srgbClr val="00FFFF"/>
                    </a:gs>
                  </a:gsLst>
                  <a:lin ang="2700000" scaled="1"/>
                </a:gradFill>
                <a:effectLst/>
                <a:uLnTx/>
                <a:uFillTx/>
                <a:latin typeface="Bahnschrift SemiLight"/>
                <a:ea typeface="OPPOSans R"/>
                <a:cs typeface="+mn-cs"/>
              </a:rPr>
              <a:t>PPTer</a:t>
            </a:r>
            <a:endParaRPr lang="en-US" altLang="zh-CN" spc="100" dirty="0">
              <a:gradFill>
                <a:gsLst>
                  <a:gs pos="0">
                    <a:prstClr val="white"/>
                  </a:gs>
                  <a:gs pos="100000">
                    <a:srgbClr val="00FFFF"/>
                  </a:gs>
                </a:gsLst>
                <a:lin ang="2700000" scaled="1"/>
              </a:gradFill>
              <a:latin typeface="Bahnschrift SemiLight"/>
              <a:ea typeface="OPPOSans R"/>
            </a:endParaRPr>
          </a:p>
        </p:txBody>
      </p:sp>
      <p:grpSp>
        <p:nvGrpSpPr>
          <p:cNvPr id="13" name="组合 12">
            <a:extLst>
              <a:ext uri="{FF2B5EF4-FFF2-40B4-BE49-F238E27FC236}">
                <a16:creationId xmlns:a16="http://schemas.microsoft.com/office/drawing/2014/main" id="{83A17A1A-9E16-6CD9-E4BF-4AC5FD17F71F}"/>
              </a:ext>
            </a:extLst>
          </p:cNvPr>
          <p:cNvGrpSpPr/>
          <p:nvPr/>
        </p:nvGrpSpPr>
        <p:grpSpPr>
          <a:xfrm>
            <a:off x="5722173" y="1759665"/>
            <a:ext cx="138195" cy="138195"/>
            <a:chOff x="5695413" y="1320428"/>
            <a:chExt cx="138195" cy="138195"/>
          </a:xfrm>
        </p:grpSpPr>
        <p:sp>
          <p:nvSpPr>
            <p:cNvPr id="16" name="Teardrop 15">
              <a:extLst>
                <a:ext uri="{FF2B5EF4-FFF2-40B4-BE49-F238E27FC236}">
                  <a16:creationId xmlns:a16="http://schemas.microsoft.com/office/drawing/2014/main" id="{083090EA-9ECC-78CE-7C93-C923A5B2407F}"/>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9" name="Oval 16">
              <a:extLst>
                <a:ext uri="{FF2B5EF4-FFF2-40B4-BE49-F238E27FC236}">
                  <a16:creationId xmlns:a16="http://schemas.microsoft.com/office/drawing/2014/main" id="{A0BAF809-AC43-D973-C4B6-DD647E3625F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grpSp>
        <p:nvGrpSpPr>
          <p:cNvPr id="20" name="组合 19">
            <a:extLst>
              <a:ext uri="{FF2B5EF4-FFF2-40B4-BE49-F238E27FC236}">
                <a16:creationId xmlns:a16="http://schemas.microsoft.com/office/drawing/2014/main" id="{AC4EE792-4296-5F5B-54C0-2D18C8B1CCE7}"/>
              </a:ext>
            </a:extLst>
          </p:cNvPr>
          <p:cNvGrpSpPr/>
          <p:nvPr/>
        </p:nvGrpSpPr>
        <p:grpSpPr>
          <a:xfrm>
            <a:off x="5722173" y="2170328"/>
            <a:ext cx="138195" cy="138195"/>
            <a:chOff x="5695413" y="1320428"/>
            <a:chExt cx="138195" cy="138195"/>
          </a:xfrm>
        </p:grpSpPr>
        <p:sp>
          <p:nvSpPr>
            <p:cNvPr id="21" name="Teardrop 15">
              <a:extLst>
                <a:ext uri="{FF2B5EF4-FFF2-40B4-BE49-F238E27FC236}">
                  <a16:creationId xmlns:a16="http://schemas.microsoft.com/office/drawing/2014/main" id="{88A75E64-7FFD-A9D2-16B4-DA2C58A4BC91}"/>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22" name="Oval 16">
              <a:extLst>
                <a:ext uri="{FF2B5EF4-FFF2-40B4-BE49-F238E27FC236}">
                  <a16:creationId xmlns:a16="http://schemas.microsoft.com/office/drawing/2014/main" id="{ABF7CD29-BE30-B8AB-769E-1A81BCEFC74D}"/>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sp>
        <p:nvSpPr>
          <p:cNvPr id="23" name="文本框 22">
            <a:extLst>
              <a:ext uri="{FF2B5EF4-FFF2-40B4-BE49-F238E27FC236}">
                <a16:creationId xmlns:a16="http://schemas.microsoft.com/office/drawing/2014/main" id="{C8F639FD-1E40-A41C-382C-1CD771C7A014}"/>
              </a:ext>
            </a:extLst>
          </p:cNvPr>
          <p:cNvSpPr txBox="1"/>
          <p:nvPr/>
        </p:nvSpPr>
        <p:spPr>
          <a:xfrm>
            <a:off x="5918615" y="2080120"/>
            <a:ext cx="361627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欢迎</a:t>
            </a:r>
            <a:r>
              <a:rPr lang="zh-CN" altLang="en-US" spc="100" dirty="0">
                <a:gradFill>
                  <a:gsLst>
                    <a:gs pos="0">
                      <a:prstClr val="white"/>
                    </a:gs>
                    <a:gs pos="100000">
                      <a:srgbClr val="00FFFF"/>
                    </a:gs>
                  </a:gsLst>
                  <a:lin ang="2700000" scaled="1"/>
                </a:gradFill>
                <a:latin typeface="Bahnschrift SemiLight"/>
                <a:ea typeface="OPPOSans R"/>
              </a:rPr>
              <a:t>扫码交流</a:t>
            </a:r>
            <a:endParaRPr lang="en-US" altLang="zh-CN" spc="100" dirty="0">
              <a:gradFill>
                <a:gsLst>
                  <a:gs pos="0">
                    <a:prstClr val="white"/>
                  </a:gs>
                  <a:gs pos="100000">
                    <a:srgbClr val="00FFFF"/>
                  </a:gs>
                </a:gsLst>
                <a:lin ang="2700000" scaled="1"/>
              </a:gradFill>
              <a:latin typeface="Bahnschrift SemiLight"/>
              <a:ea typeface="OPPOSans 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阿久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62570F-29D1-1777-71EE-60BFB7BF1CF8}"/>
              </a:ext>
            </a:extLst>
          </p:cNvPr>
          <p:cNvSpPr>
            <a:spLocks noGrp="1"/>
          </p:cNvSpPr>
          <p:nvPr>
            <p:ph type="title"/>
          </p:nvPr>
        </p:nvSpPr>
        <p:spPr/>
        <p:txBody>
          <a:bodyPr>
            <a:normAutofit/>
          </a:bodyPr>
          <a:lstStyle/>
          <a:p>
            <a:r>
              <a:rPr lang="zh-CN" altLang="en-US" sz="4800" dirty="0">
                <a:gradFill>
                  <a:gsLst>
                    <a:gs pos="0">
                      <a:schemeClr val="accent5"/>
                    </a:gs>
                    <a:gs pos="100000">
                      <a:schemeClr val="accent6"/>
                    </a:gs>
                  </a:gsLst>
                  <a:lin ang="16200000" scaled="1"/>
                </a:gradFill>
                <a:latin typeface="思源宋体 CN Heavy" panose="02020900000000000000" pitchFamily="18" charset="-122"/>
                <a:ea typeface="思源宋体 CN Heavy" panose="02020900000000000000" pitchFamily="18" charset="-122"/>
              </a:rPr>
              <a:t>目录</a:t>
            </a:r>
          </a:p>
        </p:txBody>
      </p:sp>
      <p:sp>
        <p:nvSpPr>
          <p:cNvPr id="3" name="缺角矩形 2">
            <a:extLst>
              <a:ext uri="{FF2B5EF4-FFF2-40B4-BE49-F238E27FC236}">
                <a16:creationId xmlns:a16="http://schemas.microsoft.com/office/drawing/2014/main" id="{E0D783FC-7C01-DC16-E5C9-0B81356DEC91}"/>
              </a:ext>
            </a:extLst>
          </p:cNvPr>
          <p:cNvSpPr/>
          <p:nvPr/>
        </p:nvSpPr>
        <p:spPr>
          <a:xfrm>
            <a:off x="695325" y="2157704"/>
            <a:ext cx="2339480" cy="3539724"/>
          </a:xfrm>
          <a:prstGeom prst="plaque">
            <a:avLst>
              <a:gd name="adj" fmla="val 1878"/>
            </a:avLst>
          </a:prstGeom>
          <a:gradFill>
            <a:gsLst>
              <a:gs pos="0">
                <a:srgbClr val="E8F7FC">
                  <a:alpha val="74000"/>
                </a:srgbClr>
              </a:gs>
              <a:gs pos="100000">
                <a:srgbClr val="D5EDFA">
                  <a:alpha val="90000"/>
                </a:srgbClr>
              </a:gs>
            </a:gsLst>
            <a:lin ang="5400000" scaled="1"/>
          </a:gradFill>
          <a:ln>
            <a:solidFill>
              <a:srgbClr val="E7DE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缺角矩形 3">
            <a:extLst>
              <a:ext uri="{FF2B5EF4-FFF2-40B4-BE49-F238E27FC236}">
                <a16:creationId xmlns:a16="http://schemas.microsoft.com/office/drawing/2014/main" id="{353CC509-F71B-EC89-91A6-46BDB3CAFC19}"/>
              </a:ext>
            </a:extLst>
          </p:cNvPr>
          <p:cNvSpPr/>
          <p:nvPr/>
        </p:nvSpPr>
        <p:spPr>
          <a:xfrm>
            <a:off x="3515948" y="2146073"/>
            <a:ext cx="2339480" cy="3539724"/>
          </a:xfrm>
          <a:prstGeom prst="plaque">
            <a:avLst>
              <a:gd name="adj" fmla="val 1878"/>
            </a:avLst>
          </a:prstGeom>
          <a:gradFill>
            <a:gsLst>
              <a:gs pos="0">
                <a:srgbClr val="E8F7FC">
                  <a:alpha val="74000"/>
                </a:srgbClr>
              </a:gs>
              <a:gs pos="100000">
                <a:srgbClr val="D5EDFA">
                  <a:alpha val="90000"/>
                </a:srgbClr>
              </a:gs>
            </a:gsLst>
            <a:lin ang="5400000" scaled="1"/>
          </a:gradFill>
          <a:ln>
            <a:solidFill>
              <a:srgbClr val="E7DE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缺角矩形 4">
            <a:extLst>
              <a:ext uri="{FF2B5EF4-FFF2-40B4-BE49-F238E27FC236}">
                <a16:creationId xmlns:a16="http://schemas.microsoft.com/office/drawing/2014/main" id="{6F53CFCB-32A9-383C-0F11-3C94C4B6B6E7}"/>
              </a:ext>
            </a:extLst>
          </p:cNvPr>
          <p:cNvSpPr/>
          <p:nvPr/>
        </p:nvSpPr>
        <p:spPr>
          <a:xfrm>
            <a:off x="6336571" y="2146073"/>
            <a:ext cx="2339480" cy="3539724"/>
          </a:xfrm>
          <a:prstGeom prst="plaque">
            <a:avLst>
              <a:gd name="adj" fmla="val 1878"/>
            </a:avLst>
          </a:prstGeom>
          <a:gradFill>
            <a:gsLst>
              <a:gs pos="0">
                <a:srgbClr val="E8F7FC">
                  <a:alpha val="74000"/>
                </a:srgbClr>
              </a:gs>
              <a:gs pos="100000">
                <a:srgbClr val="D5EDFA">
                  <a:alpha val="90000"/>
                </a:srgbClr>
              </a:gs>
            </a:gsLst>
            <a:lin ang="5400000" scaled="1"/>
          </a:gradFill>
          <a:ln>
            <a:solidFill>
              <a:srgbClr val="E7DE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缺角矩形 5">
            <a:extLst>
              <a:ext uri="{FF2B5EF4-FFF2-40B4-BE49-F238E27FC236}">
                <a16:creationId xmlns:a16="http://schemas.microsoft.com/office/drawing/2014/main" id="{8D8D6458-19DC-C99B-AB80-DAC6393BB998}"/>
              </a:ext>
            </a:extLst>
          </p:cNvPr>
          <p:cNvSpPr/>
          <p:nvPr/>
        </p:nvSpPr>
        <p:spPr>
          <a:xfrm>
            <a:off x="9157195" y="2146073"/>
            <a:ext cx="2339480" cy="3539724"/>
          </a:xfrm>
          <a:prstGeom prst="plaque">
            <a:avLst>
              <a:gd name="adj" fmla="val 1878"/>
            </a:avLst>
          </a:prstGeom>
          <a:gradFill>
            <a:gsLst>
              <a:gs pos="0">
                <a:srgbClr val="E8F7FC">
                  <a:alpha val="74000"/>
                </a:srgbClr>
              </a:gs>
              <a:gs pos="100000">
                <a:srgbClr val="D5EDFA">
                  <a:alpha val="90000"/>
                </a:srgbClr>
              </a:gs>
            </a:gsLst>
            <a:lin ang="5400000" scaled="1"/>
          </a:gradFill>
          <a:ln>
            <a:solidFill>
              <a:srgbClr val="E7DE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7" name="图片 6" descr="背景图案&#10;&#10;描述已自动生成">
            <a:extLst>
              <a:ext uri="{FF2B5EF4-FFF2-40B4-BE49-F238E27FC236}">
                <a16:creationId xmlns:a16="http://schemas.microsoft.com/office/drawing/2014/main" id="{C6309D09-DF24-D545-051E-AAE5250CC6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9981"/>
            <a:ext cx="12192000" cy="6373526"/>
          </a:xfrm>
          <a:prstGeom prst="rect">
            <a:avLst/>
          </a:prstGeom>
        </p:spPr>
      </p:pic>
      <p:pic>
        <p:nvPicPr>
          <p:cNvPr id="9" name="图片 8" descr="鸟在飞&#10;&#10;低可信度描述已自动生成">
            <a:extLst>
              <a:ext uri="{FF2B5EF4-FFF2-40B4-BE49-F238E27FC236}">
                <a16:creationId xmlns:a16="http://schemas.microsoft.com/office/drawing/2014/main" id="{727C8556-5EDF-344A-A510-3B0A0AE74F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438904" y="921125"/>
            <a:ext cx="2824828" cy="2165988"/>
          </a:xfrm>
          <a:prstGeom prst="rect">
            <a:avLst/>
          </a:prstGeom>
        </p:spPr>
      </p:pic>
      <p:pic>
        <p:nvPicPr>
          <p:cNvPr id="8" name="图片 7" descr="鸟在飞&#10;&#10;低可信度描述已自动生成">
            <a:extLst>
              <a:ext uri="{FF2B5EF4-FFF2-40B4-BE49-F238E27FC236}">
                <a16:creationId xmlns:a16="http://schemas.microsoft.com/office/drawing/2014/main" id="{6E062846-0069-0BA4-4B56-F10D8D6BAB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8609" y="2946299"/>
            <a:ext cx="2824828" cy="2165988"/>
          </a:xfrm>
          <a:prstGeom prst="rect">
            <a:avLst/>
          </a:prstGeom>
        </p:spPr>
      </p:pic>
      <p:sp>
        <p:nvSpPr>
          <p:cNvPr id="10" name="文本框 9">
            <a:extLst>
              <a:ext uri="{FF2B5EF4-FFF2-40B4-BE49-F238E27FC236}">
                <a16:creationId xmlns:a16="http://schemas.microsoft.com/office/drawing/2014/main" id="{50E92A25-A2FC-1BB7-F3B2-6F9F19CCC1B7}"/>
              </a:ext>
            </a:extLst>
          </p:cNvPr>
          <p:cNvSpPr txBox="1"/>
          <p:nvPr/>
        </p:nvSpPr>
        <p:spPr>
          <a:xfrm>
            <a:off x="836560" y="3788787"/>
            <a:ext cx="2057011" cy="584775"/>
          </a:xfrm>
          <a:prstGeom prst="rect">
            <a:avLst/>
          </a:prstGeom>
          <a:noFill/>
        </p:spPr>
        <p:txBody>
          <a:bodyPr wrap="square" rtlCol="0">
            <a:spAutoFit/>
          </a:bodyPr>
          <a:lstStyle/>
          <a:p>
            <a:pPr algn="ctr"/>
            <a:r>
              <a:rPr kumimoji="0" lang="zh-CN" altLang="en-US" sz="3200" b="1" i="0" strike="noStrike" kern="1200" cap="none" spc="0" normalizeH="0" baseline="0" noProof="0" dirty="0">
                <a:ln>
                  <a:noFill/>
                </a:ln>
                <a:solidFill>
                  <a:schemeClr val="accent2">
                    <a:lumMod val="50000"/>
                  </a:schemeClr>
                </a:solidFill>
                <a:effectLst/>
                <a:uLnTx/>
                <a:uFillTx/>
                <a:latin typeface="+mn-ea"/>
                <a:cs typeface="汉仪君黑-45简" panose="020B0604020202020204" charset="-122"/>
                <a:sym typeface="汉仪君黑-45简" panose="020B0604020202020204" charset="-122"/>
              </a:rPr>
              <a:t>课前预习</a:t>
            </a:r>
          </a:p>
        </p:txBody>
      </p:sp>
      <p:sp>
        <p:nvSpPr>
          <p:cNvPr id="11" name="文本框 10">
            <a:extLst>
              <a:ext uri="{FF2B5EF4-FFF2-40B4-BE49-F238E27FC236}">
                <a16:creationId xmlns:a16="http://schemas.microsoft.com/office/drawing/2014/main" id="{115FDF21-1D0B-6AB3-ED39-B8A8629C9D30}"/>
              </a:ext>
            </a:extLst>
          </p:cNvPr>
          <p:cNvSpPr txBox="1"/>
          <p:nvPr/>
        </p:nvSpPr>
        <p:spPr>
          <a:xfrm>
            <a:off x="3657183" y="3788786"/>
            <a:ext cx="2057011" cy="584775"/>
          </a:xfrm>
          <a:prstGeom prst="rect">
            <a:avLst/>
          </a:prstGeom>
          <a:noFill/>
        </p:spPr>
        <p:txBody>
          <a:bodyPr wrap="square" rtlCol="0">
            <a:spAutoFit/>
          </a:bodyPr>
          <a:lstStyle/>
          <a:p>
            <a:pPr algn="ctr"/>
            <a:r>
              <a:rPr lang="zh-CN" altLang="en-US" sz="3200" b="1" dirty="0">
                <a:solidFill>
                  <a:schemeClr val="accent2">
                    <a:lumMod val="50000"/>
                  </a:schemeClr>
                </a:solidFill>
                <a:latin typeface="+mn-ea"/>
                <a:cs typeface="汉仪君黑-45简" panose="020B0604020202020204" charset="-122"/>
                <a:sym typeface="汉仪君黑-45简" panose="020B0604020202020204" charset="-122"/>
              </a:rPr>
              <a:t>本课重点</a:t>
            </a:r>
            <a:endParaRPr kumimoji="0" lang="zh-CN" altLang="en-US" sz="3200" b="1" i="0" strike="noStrike" kern="1200" cap="none" spc="0" normalizeH="0" baseline="0" noProof="0" dirty="0">
              <a:ln>
                <a:noFill/>
              </a:ln>
              <a:solidFill>
                <a:schemeClr val="accent2">
                  <a:lumMod val="50000"/>
                </a:schemeClr>
              </a:solidFill>
              <a:effectLst/>
              <a:uLnTx/>
              <a:uFillTx/>
              <a:latin typeface="+mn-ea"/>
              <a:cs typeface="汉仪君黑-45简" panose="020B0604020202020204" charset="-122"/>
              <a:sym typeface="汉仪君黑-45简" panose="020B0604020202020204" charset="-122"/>
            </a:endParaRPr>
          </a:p>
        </p:txBody>
      </p:sp>
      <p:sp>
        <p:nvSpPr>
          <p:cNvPr id="12" name="文本框 11">
            <a:extLst>
              <a:ext uri="{FF2B5EF4-FFF2-40B4-BE49-F238E27FC236}">
                <a16:creationId xmlns:a16="http://schemas.microsoft.com/office/drawing/2014/main" id="{8FA28431-60AA-F098-C51C-8FF324C0A753}"/>
              </a:ext>
            </a:extLst>
          </p:cNvPr>
          <p:cNvSpPr txBox="1"/>
          <p:nvPr/>
        </p:nvSpPr>
        <p:spPr>
          <a:xfrm>
            <a:off x="6477806" y="3788785"/>
            <a:ext cx="2057011" cy="584775"/>
          </a:xfrm>
          <a:prstGeom prst="rect">
            <a:avLst/>
          </a:prstGeom>
          <a:noFill/>
        </p:spPr>
        <p:txBody>
          <a:bodyPr wrap="square" rtlCol="0">
            <a:spAutoFit/>
          </a:bodyPr>
          <a:lstStyle/>
          <a:p>
            <a:pPr algn="ctr"/>
            <a:r>
              <a:rPr kumimoji="0" lang="zh-CN" altLang="en-US" sz="3200" b="1" i="0" strike="noStrike" kern="1200" cap="none" spc="0" normalizeH="0" baseline="0" noProof="0" dirty="0">
                <a:ln>
                  <a:noFill/>
                </a:ln>
                <a:solidFill>
                  <a:schemeClr val="accent2">
                    <a:lumMod val="50000"/>
                  </a:schemeClr>
                </a:solidFill>
                <a:effectLst/>
                <a:uLnTx/>
                <a:uFillTx/>
                <a:latin typeface="+mn-ea"/>
                <a:cs typeface="汉仪君黑-45简" panose="020B0604020202020204" charset="-122"/>
                <a:sym typeface="汉仪君黑-45简" panose="020B0604020202020204" charset="-122"/>
              </a:rPr>
              <a:t>本课考点</a:t>
            </a:r>
          </a:p>
        </p:txBody>
      </p:sp>
      <p:sp>
        <p:nvSpPr>
          <p:cNvPr id="13" name="文本框 12">
            <a:extLst>
              <a:ext uri="{FF2B5EF4-FFF2-40B4-BE49-F238E27FC236}">
                <a16:creationId xmlns:a16="http://schemas.microsoft.com/office/drawing/2014/main" id="{C87E26B2-CCB2-0BCB-F0D4-1981C7FDD1A3}"/>
              </a:ext>
            </a:extLst>
          </p:cNvPr>
          <p:cNvSpPr txBox="1"/>
          <p:nvPr/>
        </p:nvSpPr>
        <p:spPr>
          <a:xfrm>
            <a:off x="9298430" y="3788784"/>
            <a:ext cx="2057011" cy="584775"/>
          </a:xfrm>
          <a:prstGeom prst="rect">
            <a:avLst/>
          </a:prstGeom>
          <a:noFill/>
        </p:spPr>
        <p:txBody>
          <a:bodyPr wrap="square" rtlCol="0">
            <a:spAutoFit/>
          </a:bodyPr>
          <a:lstStyle/>
          <a:p>
            <a:pPr algn="ctr"/>
            <a:r>
              <a:rPr kumimoji="0" lang="zh-CN" altLang="en-US" sz="3200" b="1" i="0" strike="noStrike" kern="1200" cap="none" spc="0" normalizeH="0" baseline="0" noProof="0" dirty="0">
                <a:ln>
                  <a:noFill/>
                </a:ln>
                <a:solidFill>
                  <a:schemeClr val="accent2">
                    <a:lumMod val="50000"/>
                  </a:schemeClr>
                </a:solidFill>
                <a:effectLst/>
                <a:uLnTx/>
                <a:uFillTx/>
                <a:latin typeface="+mn-ea"/>
                <a:cs typeface="汉仪君黑-45简" panose="020B0604020202020204" charset="-122"/>
                <a:sym typeface="汉仪君黑-45简" panose="020B0604020202020204" charset="-122"/>
              </a:rPr>
              <a:t>课堂作业</a:t>
            </a:r>
          </a:p>
        </p:txBody>
      </p:sp>
      <p:sp>
        <p:nvSpPr>
          <p:cNvPr id="14" name="文本框 13">
            <a:extLst>
              <a:ext uri="{FF2B5EF4-FFF2-40B4-BE49-F238E27FC236}">
                <a16:creationId xmlns:a16="http://schemas.microsoft.com/office/drawing/2014/main" id="{3D1D8BA1-6D48-6B77-2B98-8E36CF1FE8F0}"/>
              </a:ext>
            </a:extLst>
          </p:cNvPr>
          <p:cNvSpPr txBox="1"/>
          <p:nvPr/>
        </p:nvSpPr>
        <p:spPr>
          <a:xfrm>
            <a:off x="836560" y="3087113"/>
            <a:ext cx="2057011" cy="461665"/>
          </a:xfrm>
          <a:prstGeom prst="rect">
            <a:avLst/>
          </a:prstGeom>
          <a:noFill/>
        </p:spPr>
        <p:txBody>
          <a:bodyPr wrap="square" rtlCol="0">
            <a:spAutoFit/>
          </a:bodyPr>
          <a:lstStyle/>
          <a:p>
            <a:pPr algn="ctr"/>
            <a:r>
              <a:rPr kumimoji="0" lang="zh-CN" altLang="en-US" sz="2400" b="1" i="0" strike="noStrike" kern="1200" cap="none" spc="0" normalizeH="0" baseline="0" noProof="0" dirty="0">
                <a:ln>
                  <a:noFill/>
                </a:ln>
                <a:solidFill>
                  <a:schemeClr val="accent6">
                    <a:lumMod val="75000"/>
                  </a:schemeClr>
                </a:solidFill>
                <a:effectLst/>
                <a:uLnTx/>
                <a:uFillTx/>
                <a:latin typeface="+mj-ea"/>
                <a:ea typeface="+mj-ea"/>
                <a:cs typeface="汉仪君黑-45简" panose="020B0604020202020204" charset="-122"/>
                <a:sym typeface="汉仪君黑-45简" panose="020B0604020202020204" charset="-122"/>
              </a:rPr>
              <a:t>第一章节</a:t>
            </a:r>
          </a:p>
        </p:txBody>
      </p:sp>
      <p:sp>
        <p:nvSpPr>
          <p:cNvPr id="15" name="文本框 14">
            <a:extLst>
              <a:ext uri="{FF2B5EF4-FFF2-40B4-BE49-F238E27FC236}">
                <a16:creationId xmlns:a16="http://schemas.microsoft.com/office/drawing/2014/main" id="{26B21779-2F0A-F834-6A1F-09A02E97D1DC}"/>
              </a:ext>
            </a:extLst>
          </p:cNvPr>
          <p:cNvSpPr txBox="1"/>
          <p:nvPr/>
        </p:nvSpPr>
        <p:spPr>
          <a:xfrm>
            <a:off x="3657183" y="3075482"/>
            <a:ext cx="2057011" cy="461665"/>
          </a:xfrm>
          <a:prstGeom prst="rect">
            <a:avLst/>
          </a:prstGeom>
          <a:noFill/>
        </p:spPr>
        <p:txBody>
          <a:bodyPr wrap="square" rtlCol="0">
            <a:spAutoFit/>
          </a:bodyPr>
          <a:lstStyle/>
          <a:p>
            <a:pPr algn="ctr"/>
            <a:r>
              <a:rPr kumimoji="0" lang="zh-CN" altLang="en-US" sz="2400" b="1" i="0" strike="noStrike" kern="1200" cap="none" spc="0" normalizeH="0" baseline="0" noProof="0" dirty="0">
                <a:ln>
                  <a:noFill/>
                </a:ln>
                <a:solidFill>
                  <a:schemeClr val="accent6">
                    <a:lumMod val="75000"/>
                  </a:schemeClr>
                </a:solidFill>
                <a:effectLst/>
                <a:uLnTx/>
                <a:uFillTx/>
                <a:latin typeface="+mj-ea"/>
                <a:ea typeface="+mj-ea"/>
                <a:cs typeface="汉仪君黑-45简" panose="020B0604020202020204" charset="-122"/>
                <a:sym typeface="汉仪君黑-45简" panose="020B0604020202020204" charset="-122"/>
              </a:rPr>
              <a:t>第二章节</a:t>
            </a:r>
          </a:p>
        </p:txBody>
      </p:sp>
      <p:sp>
        <p:nvSpPr>
          <p:cNvPr id="16" name="文本框 15">
            <a:extLst>
              <a:ext uri="{FF2B5EF4-FFF2-40B4-BE49-F238E27FC236}">
                <a16:creationId xmlns:a16="http://schemas.microsoft.com/office/drawing/2014/main" id="{4759058E-3D6C-3AAC-7C79-930CA394E9C6}"/>
              </a:ext>
            </a:extLst>
          </p:cNvPr>
          <p:cNvSpPr txBox="1"/>
          <p:nvPr/>
        </p:nvSpPr>
        <p:spPr>
          <a:xfrm>
            <a:off x="6477806" y="3075482"/>
            <a:ext cx="2057011" cy="461665"/>
          </a:xfrm>
          <a:prstGeom prst="rect">
            <a:avLst/>
          </a:prstGeom>
          <a:noFill/>
        </p:spPr>
        <p:txBody>
          <a:bodyPr wrap="square" rtlCol="0">
            <a:spAutoFit/>
          </a:bodyPr>
          <a:lstStyle/>
          <a:p>
            <a:pPr algn="ctr"/>
            <a:r>
              <a:rPr kumimoji="0" lang="zh-CN" altLang="en-US" sz="2400" b="1" i="0" strike="noStrike" kern="1200" cap="none" spc="0" normalizeH="0" baseline="0" noProof="0" dirty="0">
                <a:ln>
                  <a:noFill/>
                </a:ln>
                <a:solidFill>
                  <a:schemeClr val="accent6">
                    <a:lumMod val="75000"/>
                  </a:schemeClr>
                </a:solidFill>
                <a:effectLst/>
                <a:uLnTx/>
                <a:uFillTx/>
                <a:latin typeface="+mj-ea"/>
                <a:ea typeface="+mj-ea"/>
                <a:cs typeface="汉仪君黑-45简" panose="020B0604020202020204" charset="-122"/>
                <a:sym typeface="汉仪君黑-45简" panose="020B0604020202020204" charset="-122"/>
              </a:rPr>
              <a:t>第三章节</a:t>
            </a:r>
          </a:p>
        </p:txBody>
      </p:sp>
      <p:sp>
        <p:nvSpPr>
          <p:cNvPr id="17" name="文本框 16">
            <a:extLst>
              <a:ext uri="{FF2B5EF4-FFF2-40B4-BE49-F238E27FC236}">
                <a16:creationId xmlns:a16="http://schemas.microsoft.com/office/drawing/2014/main" id="{8FBFFDAA-3D2D-A730-46E4-03B765E6E70A}"/>
              </a:ext>
            </a:extLst>
          </p:cNvPr>
          <p:cNvSpPr txBox="1"/>
          <p:nvPr/>
        </p:nvSpPr>
        <p:spPr>
          <a:xfrm>
            <a:off x="9298430" y="3075482"/>
            <a:ext cx="2057011" cy="461665"/>
          </a:xfrm>
          <a:prstGeom prst="rect">
            <a:avLst/>
          </a:prstGeom>
          <a:noFill/>
        </p:spPr>
        <p:txBody>
          <a:bodyPr wrap="square" rtlCol="0">
            <a:spAutoFit/>
          </a:bodyPr>
          <a:lstStyle/>
          <a:p>
            <a:pPr algn="ctr"/>
            <a:r>
              <a:rPr kumimoji="0" lang="zh-CN" altLang="en-US" sz="2400" b="1" i="0" strike="noStrike" kern="1200" cap="none" spc="0" normalizeH="0" baseline="0" noProof="0" dirty="0">
                <a:ln>
                  <a:noFill/>
                </a:ln>
                <a:solidFill>
                  <a:schemeClr val="accent6">
                    <a:lumMod val="75000"/>
                  </a:schemeClr>
                </a:solidFill>
                <a:effectLst/>
                <a:uLnTx/>
                <a:uFillTx/>
                <a:latin typeface="+mj-ea"/>
                <a:ea typeface="+mj-ea"/>
                <a:cs typeface="汉仪君黑-45简" panose="020B0604020202020204" charset="-122"/>
                <a:sym typeface="汉仪君黑-45简" panose="020B0604020202020204" charset="-122"/>
              </a:rPr>
              <a:t>第四章节</a:t>
            </a:r>
          </a:p>
        </p:txBody>
      </p:sp>
    </p:spTree>
    <p:extLst>
      <p:ext uri="{BB962C8B-B14F-4D97-AF65-F5344CB8AC3E}">
        <p14:creationId xmlns:p14="http://schemas.microsoft.com/office/powerpoint/2010/main" val="1067018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背景图案&#10;&#10;描述已自动生成">
            <a:extLst>
              <a:ext uri="{FF2B5EF4-FFF2-40B4-BE49-F238E27FC236}">
                <a16:creationId xmlns:a16="http://schemas.microsoft.com/office/drawing/2014/main" id="{93365E12-9E74-39D6-E80A-6014E2431C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 y="1135608"/>
            <a:ext cx="12192000" cy="6373526"/>
          </a:xfrm>
          <a:prstGeom prst="rect">
            <a:avLst/>
          </a:prstGeom>
        </p:spPr>
      </p:pic>
      <p:sp>
        <p:nvSpPr>
          <p:cNvPr id="2" name="标题 1">
            <a:extLst>
              <a:ext uri="{FF2B5EF4-FFF2-40B4-BE49-F238E27FC236}">
                <a16:creationId xmlns:a16="http://schemas.microsoft.com/office/drawing/2014/main" id="{5776248F-A4B7-A8AB-D6E1-BBA117636CAB}"/>
              </a:ext>
            </a:extLst>
          </p:cNvPr>
          <p:cNvSpPr>
            <a:spLocks noGrp="1"/>
          </p:cNvSpPr>
          <p:nvPr>
            <p:ph type="title"/>
          </p:nvPr>
        </p:nvSpPr>
        <p:spPr>
          <a:xfrm>
            <a:off x="831850" y="-107792"/>
            <a:ext cx="10515600" cy="2852737"/>
          </a:xfrm>
        </p:spPr>
        <p:txBody>
          <a:bodyPr>
            <a:normAutofit/>
          </a:bodyPr>
          <a:lstStyle/>
          <a:p>
            <a:pPr algn="ctr"/>
            <a:r>
              <a:rPr lang="zh-CN" altLang="en-US" sz="4800" dirty="0">
                <a:solidFill>
                  <a:schemeClr val="accent6">
                    <a:lumMod val="75000"/>
                  </a:schemeClr>
                </a:solidFill>
              </a:rPr>
              <a:t>第一章</a:t>
            </a:r>
          </a:p>
        </p:txBody>
      </p:sp>
      <p:sp>
        <p:nvSpPr>
          <p:cNvPr id="3" name="文本占位符 2">
            <a:extLst>
              <a:ext uri="{FF2B5EF4-FFF2-40B4-BE49-F238E27FC236}">
                <a16:creationId xmlns:a16="http://schemas.microsoft.com/office/drawing/2014/main" id="{9467B117-0AC7-F923-264F-7F579D1B9857}"/>
              </a:ext>
            </a:extLst>
          </p:cNvPr>
          <p:cNvSpPr>
            <a:spLocks noGrp="1"/>
          </p:cNvSpPr>
          <p:nvPr>
            <p:ph type="body" idx="1"/>
          </p:nvPr>
        </p:nvSpPr>
        <p:spPr>
          <a:xfrm>
            <a:off x="838200" y="2940389"/>
            <a:ext cx="10515600" cy="1500187"/>
          </a:xfrm>
        </p:spPr>
        <p:txBody>
          <a:bodyPr>
            <a:normAutofit/>
          </a:bodyPr>
          <a:lstStyle/>
          <a:p>
            <a:pPr algn="ctr"/>
            <a:r>
              <a:rPr lang="zh-CN" altLang="en-US" sz="8000" dirty="0">
                <a:solidFill>
                  <a:schemeClr val="accent2">
                    <a:lumMod val="50000"/>
                  </a:schemeClr>
                </a:solidFill>
              </a:rPr>
              <a:t>课前预习</a:t>
            </a:r>
          </a:p>
        </p:txBody>
      </p:sp>
      <p:pic>
        <p:nvPicPr>
          <p:cNvPr id="5" name="图片 4" descr="鸟在飞&#10;&#10;低可信度描述已自动生成">
            <a:extLst>
              <a:ext uri="{FF2B5EF4-FFF2-40B4-BE49-F238E27FC236}">
                <a16:creationId xmlns:a16="http://schemas.microsoft.com/office/drawing/2014/main" id="{5A7F3FA0-3994-3272-2172-DA1CB261FA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1828" y="1524494"/>
            <a:ext cx="2824828" cy="2165988"/>
          </a:xfrm>
          <a:prstGeom prst="rect">
            <a:avLst/>
          </a:prstGeom>
        </p:spPr>
      </p:pic>
      <p:pic>
        <p:nvPicPr>
          <p:cNvPr id="6" name="图片 5" descr="鸟在飞&#10;&#10;低可信度描述已自动生成">
            <a:extLst>
              <a:ext uri="{FF2B5EF4-FFF2-40B4-BE49-F238E27FC236}">
                <a16:creationId xmlns:a16="http://schemas.microsoft.com/office/drawing/2014/main" id="{4FA36309-1E36-8280-CACC-D2FB483FB5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489110" y="-406315"/>
            <a:ext cx="2824828" cy="2165988"/>
          </a:xfrm>
          <a:prstGeom prst="rect">
            <a:avLst/>
          </a:prstGeom>
        </p:spPr>
      </p:pic>
    </p:spTree>
    <p:extLst>
      <p:ext uri="{BB962C8B-B14F-4D97-AF65-F5344CB8AC3E}">
        <p14:creationId xmlns:p14="http://schemas.microsoft.com/office/powerpoint/2010/main" val="2084322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BF556070-7400-9399-4D67-59D01F1618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2" y="2351389"/>
            <a:ext cx="12192000" cy="6373526"/>
          </a:xfrm>
          <a:prstGeom prst="rect">
            <a:avLst/>
          </a:prstGeom>
        </p:spPr>
      </p:pic>
      <p:sp>
        <p:nvSpPr>
          <p:cNvPr id="7" name="文本框 10">
            <a:extLst>
              <a:ext uri="{FF2B5EF4-FFF2-40B4-BE49-F238E27FC236}">
                <a16:creationId xmlns:a16="http://schemas.microsoft.com/office/drawing/2014/main" id="{1ABBC658-1661-4A86-E4D6-FC82CF3B5584}"/>
              </a:ext>
            </a:extLst>
          </p:cNvPr>
          <p:cNvSpPr txBox="1"/>
          <p:nvPr/>
        </p:nvSpPr>
        <p:spPr>
          <a:xfrm>
            <a:off x="1834833" y="2239928"/>
            <a:ext cx="226568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200" spc="100" dirty="0">
                <a:solidFill>
                  <a:schemeClr val="tx1">
                    <a:lumMod val="65000"/>
                    <a:lumOff val="35000"/>
                  </a:schemeClr>
                </a:solidFill>
                <a:latin typeface="+mn-ea"/>
                <a:cs typeface="汉仪君黑-45简" panose="020B0604020202020204" charset="-122"/>
              </a:rPr>
              <a:t>单击此处添加您的文本或者复制您适合的内容粘贴到此以填充文本框。</a:t>
            </a:r>
          </a:p>
        </p:txBody>
      </p:sp>
      <p:sp>
        <p:nvSpPr>
          <p:cNvPr id="8" name="文本框 12">
            <a:extLst>
              <a:ext uri="{FF2B5EF4-FFF2-40B4-BE49-F238E27FC236}">
                <a16:creationId xmlns:a16="http://schemas.microsoft.com/office/drawing/2014/main" id="{046B32B2-6B9E-A185-C4BC-63F6DBE987B3}"/>
              </a:ext>
            </a:extLst>
          </p:cNvPr>
          <p:cNvSpPr txBox="1"/>
          <p:nvPr/>
        </p:nvSpPr>
        <p:spPr>
          <a:xfrm>
            <a:off x="4962843" y="2239928"/>
            <a:ext cx="226568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200" spc="100" dirty="0">
                <a:solidFill>
                  <a:schemeClr val="tx1">
                    <a:lumMod val="65000"/>
                    <a:lumOff val="35000"/>
                  </a:schemeClr>
                </a:solidFill>
                <a:latin typeface="+mn-ea"/>
                <a:cs typeface="汉仪君黑-45简" panose="020B0604020202020204" charset="-122"/>
              </a:rPr>
              <a:t>单击此处添加您的文本或者复制您适合的内容粘贴到此以填充文本框。</a:t>
            </a:r>
          </a:p>
        </p:txBody>
      </p:sp>
      <p:sp>
        <p:nvSpPr>
          <p:cNvPr id="9" name="文本框 14">
            <a:extLst>
              <a:ext uri="{FF2B5EF4-FFF2-40B4-BE49-F238E27FC236}">
                <a16:creationId xmlns:a16="http://schemas.microsoft.com/office/drawing/2014/main" id="{1CE0E849-3F4F-D869-DF11-E735930F1D1C}"/>
              </a:ext>
            </a:extLst>
          </p:cNvPr>
          <p:cNvSpPr txBox="1"/>
          <p:nvPr/>
        </p:nvSpPr>
        <p:spPr>
          <a:xfrm>
            <a:off x="8091488" y="2239928"/>
            <a:ext cx="226568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200" spc="100" dirty="0">
                <a:solidFill>
                  <a:schemeClr val="tx1">
                    <a:lumMod val="65000"/>
                    <a:lumOff val="35000"/>
                  </a:schemeClr>
                </a:solidFill>
                <a:latin typeface="+mn-ea"/>
                <a:cs typeface="汉仪君黑-45简" panose="020B0604020202020204" charset="-122"/>
              </a:rPr>
              <a:t>单击此处添加您的文本或者复制您适合的内容粘贴到此以填充文本框。</a:t>
            </a:r>
          </a:p>
        </p:txBody>
      </p:sp>
      <p:sp>
        <p:nvSpPr>
          <p:cNvPr id="10" name="文本框 16">
            <a:extLst>
              <a:ext uri="{FF2B5EF4-FFF2-40B4-BE49-F238E27FC236}">
                <a16:creationId xmlns:a16="http://schemas.microsoft.com/office/drawing/2014/main" id="{ADD26364-808E-2129-0835-6A8E52CDA1C8}"/>
              </a:ext>
            </a:extLst>
          </p:cNvPr>
          <p:cNvSpPr txBox="1"/>
          <p:nvPr/>
        </p:nvSpPr>
        <p:spPr>
          <a:xfrm>
            <a:off x="1834833" y="4664993"/>
            <a:ext cx="226568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200" spc="100" dirty="0">
                <a:solidFill>
                  <a:schemeClr val="tx1">
                    <a:lumMod val="65000"/>
                    <a:lumOff val="35000"/>
                  </a:schemeClr>
                </a:solidFill>
                <a:latin typeface="+mn-ea"/>
                <a:cs typeface="汉仪君黑-45简" panose="020B0604020202020204" charset="-122"/>
              </a:rPr>
              <a:t>单击此处添加您的文本或者复制您适合的内容粘贴到此以填充文本框。</a:t>
            </a:r>
          </a:p>
        </p:txBody>
      </p:sp>
      <p:sp>
        <p:nvSpPr>
          <p:cNvPr id="11" name="文本框 18">
            <a:extLst>
              <a:ext uri="{FF2B5EF4-FFF2-40B4-BE49-F238E27FC236}">
                <a16:creationId xmlns:a16="http://schemas.microsoft.com/office/drawing/2014/main" id="{0A35A85E-081E-000D-1D56-68C3EA277A42}"/>
              </a:ext>
            </a:extLst>
          </p:cNvPr>
          <p:cNvSpPr txBox="1"/>
          <p:nvPr/>
        </p:nvSpPr>
        <p:spPr>
          <a:xfrm>
            <a:off x="4962843" y="4664993"/>
            <a:ext cx="226568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200" spc="100" dirty="0">
                <a:solidFill>
                  <a:schemeClr val="tx1">
                    <a:lumMod val="65000"/>
                    <a:lumOff val="35000"/>
                  </a:schemeClr>
                </a:solidFill>
                <a:latin typeface="+mn-ea"/>
                <a:cs typeface="汉仪君黑-45简" panose="020B0604020202020204" charset="-122"/>
              </a:rPr>
              <a:t>单击此处添加您的文本或者复制您适合的内容粘贴到此以填充文本框。</a:t>
            </a:r>
          </a:p>
        </p:txBody>
      </p:sp>
      <p:sp>
        <p:nvSpPr>
          <p:cNvPr id="12" name="文本框 20">
            <a:extLst>
              <a:ext uri="{FF2B5EF4-FFF2-40B4-BE49-F238E27FC236}">
                <a16:creationId xmlns:a16="http://schemas.microsoft.com/office/drawing/2014/main" id="{E431DA23-1F2A-868C-12E3-E9753C690BED}"/>
              </a:ext>
            </a:extLst>
          </p:cNvPr>
          <p:cNvSpPr txBox="1"/>
          <p:nvPr/>
        </p:nvSpPr>
        <p:spPr>
          <a:xfrm>
            <a:off x="8091488" y="4664993"/>
            <a:ext cx="226568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200" spc="100" dirty="0">
                <a:solidFill>
                  <a:schemeClr val="tx1">
                    <a:lumMod val="65000"/>
                    <a:lumOff val="35000"/>
                  </a:schemeClr>
                </a:solidFill>
                <a:latin typeface="+mn-ea"/>
                <a:cs typeface="汉仪君黑-45简" panose="020B0604020202020204" charset="-122"/>
              </a:rPr>
              <a:t>单击此处添加您的文本或者复制您适合的内容粘贴到此以填充文本框。</a:t>
            </a:r>
          </a:p>
        </p:txBody>
      </p:sp>
      <p:cxnSp>
        <p:nvCxnSpPr>
          <p:cNvPr id="13" name="直接连接符 12">
            <a:extLst>
              <a:ext uri="{FF2B5EF4-FFF2-40B4-BE49-F238E27FC236}">
                <a16:creationId xmlns:a16="http://schemas.microsoft.com/office/drawing/2014/main" id="{51F9735F-1C4B-9F9A-362E-7F8B84160094}"/>
              </a:ext>
            </a:extLst>
          </p:cNvPr>
          <p:cNvCxnSpPr>
            <a:cxnSpLocks/>
          </p:cNvCxnSpPr>
          <p:nvPr/>
        </p:nvCxnSpPr>
        <p:spPr>
          <a:xfrm>
            <a:off x="3523933" y="1824638"/>
            <a:ext cx="1958340" cy="0"/>
          </a:xfrm>
          <a:prstGeom prst="line">
            <a:avLst/>
          </a:prstGeom>
          <a:solidFill>
            <a:srgbClr val="509AAF"/>
          </a:solidFill>
          <a:ln>
            <a:solidFill>
              <a:schemeClr val="accent5">
                <a:lumMod val="60000"/>
                <a:lumOff val="40000"/>
              </a:schemeClr>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7AE90A65-8957-D91A-87EA-98501484CBB2}"/>
              </a:ext>
            </a:extLst>
          </p:cNvPr>
          <p:cNvCxnSpPr>
            <a:cxnSpLocks/>
          </p:cNvCxnSpPr>
          <p:nvPr/>
        </p:nvCxnSpPr>
        <p:spPr>
          <a:xfrm>
            <a:off x="6732588" y="1824638"/>
            <a:ext cx="1958340" cy="0"/>
          </a:xfrm>
          <a:prstGeom prst="line">
            <a:avLst/>
          </a:prstGeom>
          <a:solidFill>
            <a:srgbClr val="509AAF"/>
          </a:solidFill>
          <a:ln>
            <a:solidFill>
              <a:schemeClr val="accent5">
                <a:lumMod val="60000"/>
                <a:lumOff val="40000"/>
              </a:schemeClr>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C46C599D-4447-DA9B-7AFD-D952138DEAED}"/>
              </a:ext>
            </a:extLst>
          </p:cNvPr>
          <p:cNvCxnSpPr>
            <a:cxnSpLocks/>
          </p:cNvCxnSpPr>
          <p:nvPr/>
        </p:nvCxnSpPr>
        <p:spPr>
          <a:xfrm>
            <a:off x="3523933" y="4082063"/>
            <a:ext cx="1958340" cy="0"/>
          </a:xfrm>
          <a:prstGeom prst="line">
            <a:avLst/>
          </a:prstGeom>
          <a:solidFill>
            <a:srgbClr val="509AAF"/>
          </a:solidFill>
          <a:ln>
            <a:solidFill>
              <a:schemeClr val="accent5">
                <a:lumMod val="60000"/>
                <a:lumOff val="40000"/>
              </a:schemeClr>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7FFBAA65-1A7A-23A1-ED5A-0468D2DB2357}"/>
              </a:ext>
            </a:extLst>
          </p:cNvPr>
          <p:cNvCxnSpPr>
            <a:cxnSpLocks/>
          </p:cNvCxnSpPr>
          <p:nvPr/>
        </p:nvCxnSpPr>
        <p:spPr>
          <a:xfrm>
            <a:off x="6732588" y="4082063"/>
            <a:ext cx="1958340" cy="0"/>
          </a:xfrm>
          <a:prstGeom prst="line">
            <a:avLst/>
          </a:prstGeom>
          <a:solidFill>
            <a:srgbClr val="509AAF"/>
          </a:solidFill>
          <a:ln>
            <a:solidFill>
              <a:schemeClr val="accent5">
                <a:lumMod val="60000"/>
                <a:lumOff val="40000"/>
              </a:schemeClr>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7" name="任意多边形: 形状 16">
            <a:extLst>
              <a:ext uri="{FF2B5EF4-FFF2-40B4-BE49-F238E27FC236}">
                <a16:creationId xmlns:a16="http://schemas.microsoft.com/office/drawing/2014/main" id="{80116D6B-0B54-8878-4A79-07E58E149A12}"/>
              </a:ext>
            </a:extLst>
          </p:cNvPr>
          <p:cNvSpPr/>
          <p:nvPr/>
        </p:nvSpPr>
        <p:spPr>
          <a:xfrm>
            <a:off x="2415541" y="1393473"/>
            <a:ext cx="824865" cy="824865"/>
          </a:xfrm>
          <a:custGeom>
            <a:avLst/>
            <a:gdLst>
              <a:gd name="connsiteX0" fmla="*/ 742580 w 1485161"/>
              <a:gd name="connsiteY0" fmla="*/ 0 h 1485160"/>
              <a:gd name="connsiteX1" fmla="*/ 822266 w 1485161"/>
              <a:gd name="connsiteY1" fmla="*/ 8033 h 1485160"/>
              <a:gd name="connsiteX2" fmla="*/ 1129946 w 1485161"/>
              <a:gd name="connsiteY2" fmla="*/ 315712 h 1485160"/>
              <a:gd name="connsiteX3" fmla="*/ 1133562 w 1485161"/>
              <a:gd name="connsiteY3" fmla="*/ 351597 h 1485160"/>
              <a:gd name="connsiteX4" fmla="*/ 1169448 w 1485161"/>
              <a:gd name="connsiteY4" fmla="*/ 355215 h 1485160"/>
              <a:gd name="connsiteX5" fmla="*/ 1485161 w 1485161"/>
              <a:gd name="connsiteY5" fmla="*/ 742580 h 1485160"/>
              <a:gd name="connsiteX6" fmla="*/ 1485159 w 1485161"/>
              <a:gd name="connsiteY6" fmla="*/ 742580 h 1485160"/>
              <a:gd name="connsiteX7" fmla="*/ 1169447 w 1485161"/>
              <a:gd name="connsiteY7" fmla="*/ 1129946 h 1485160"/>
              <a:gd name="connsiteX8" fmla="*/ 1133562 w 1485161"/>
              <a:gd name="connsiteY8" fmla="*/ 1133563 h 1485160"/>
              <a:gd name="connsiteX9" fmla="*/ 1129946 w 1485161"/>
              <a:gd name="connsiteY9" fmla="*/ 1169448 h 1485160"/>
              <a:gd name="connsiteX10" fmla="*/ 742579 w 1485161"/>
              <a:gd name="connsiteY10" fmla="*/ 1485160 h 1485160"/>
              <a:gd name="connsiteX11" fmla="*/ 742579 w 1485161"/>
              <a:gd name="connsiteY11" fmla="*/ 1485159 h 1485160"/>
              <a:gd name="connsiteX12" fmla="*/ 355214 w 1485161"/>
              <a:gd name="connsiteY12" fmla="*/ 1169447 h 1485160"/>
              <a:gd name="connsiteX13" fmla="*/ 351596 w 1485161"/>
              <a:gd name="connsiteY13" fmla="*/ 1133562 h 1485160"/>
              <a:gd name="connsiteX14" fmla="*/ 315712 w 1485161"/>
              <a:gd name="connsiteY14" fmla="*/ 1129946 h 1485160"/>
              <a:gd name="connsiteX15" fmla="*/ 8034 w 1485161"/>
              <a:gd name="connsiteY15" fmla="*/ 822266 h 1485160"/>
              <a:gd name="connsiteX16" fmla="*/ 0 w 1485161"/>
              <a:gd name="connsiteY16" fmla="*/ 742580 h 1485160"/>
              <a:gd name="connsiteX17" fmla="*/ 8034 w 1485161"/>
              <a:gd name="connsiteY17" fmla="*/ 662893 h 1485160"/>
              <a:gd name="connsiteX18" fmla="*/ 315712 w 1485161"/>
              <a:gd name="connsiteY18" fmla="*/ 355215 h 1485160"/>
              <a:gd name="connsiteX19" fmla="*/ 351597 w 1485161"/>
              <a:gd name="connsiteY19" fmla="*/ 351597 h 1485160"/>
              <a:gd name="connsiteX20" fmla="*/ 355215 w 1485161"/>
              <a:gd name="connsiteY20" fmla="*/ 315712 h 1485160"/>
              <a:gd name="connsiteX21" fmla="*/ 662893 w 1485161"/>
              <a:gd name="connsiteY21" fmla="*/ 8033 h 148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85161" h="1485160">
                <a:moveTo>
                  <a:pt x="742580" y="0"/>
                </a:moveTo>
                <a:lnTo>
                  <a:pt x="822266" y="8033"/>
                </a:lnTo>
                <a:cubicBezTo>
                  <a:pt x="976703" y="39635"/>
                  <a:pt x="1098343" y="161275"/>
                  <a:pt x="1129946" y="315712"/>
                </a:cubicBezTo>
                <a:lnTo>
                  <a:pt x="1133562" y="351597"/>
                </a:lnTo>
                <a:lnTo>
                  <a:pt x="1169448" y="355215"/>
                </a:lnTo>
                <a:cubicBezTo>
                  <a:pt x="1349624" y="392084"/>
                  <a:pt x="1485161" y="551505"/>
                  <a:pt x="1485161" y="742580"/>
                </a:cubicBezTo>
                <a:lnTo>
                  <a:pt x="1485159" y="742580"/>
                </a:lnTo>
                <a:cubicBezTo>
                  <a:pt x="1485159" y="933657"/>
                  <a:pt x="1349624" y="1093077"/>
                  <a:pt x="1169447" y="1129946"/>
                </a:cubicBezTo>
                <a:lnTo>
                  <a:pt x="1133562" y="1133563"/>
                </a:lnTo>
                <a:lnTo>
                  <a:pt x="1129946" y="1169448"/>
                </a:lnTo>
                <a:cubicBezTo>
                  <a:pt x="1093076" y="1349624"/>
                  <a:pt x="933656" y="1485160"/>
                  <a:pt x="742579" y="1485160"/>
                </a:cubicBezTo>
                <a:lnTo>
                  <a:pt x="742579" y="1485159"/>
                </a:lnTo>
                <a:cubicBezTo>
                  <a:pt x="551503" y="1485159"/>
                  <a:pt x="392083" y="1349624"/>
                  <a:pt x="355214" y="1169447"/>
                </a:cubicBezTo>
                <a:lnTo>
                  <a:pt x="351596" y="1133562"/>
                </a:lnTo>
                <a:lnTo>
                  <a:pt x="315712" y="1129946"/>
                </a:lnTo>
                <a:cubicBezTo>
                  <a:pt x="161275" y="1098343"/>
                  <a:pt x="39636" y="976703"/>
                  <a:pt x="8034" y="822266"/>
                </a:cubicBezTo>
                <a:lnTo>
                  <a:pt x="0" y="742580"/>
                </a:lnTo>
                <a:lnTo>
                  <a:pt x="8034" y="662893"/>
                </a:lnTo>
                <a:cubicBezTo>
                  <a:pt x="39636" y="508456"/>
                  <a:pt x="161275" y="386817"/>
                  <a:pt x="315712" y="355215"/>
                </a:cubicBezTo>
                <a:lnTo>
                  <a:pt x="351597" y="351597"/>
                </a:lnTo>
                <a:lnTo>
                  <a:pt x="355215" y="315712"/>
                </a:lnTo>
                <a:cubicBezTo>
                  <a:pt x="386817" y="161275"/>
                  <a:pt x="508456" y="39635"/>
                  <a:pt x="662893" y="8033"/>
                </a:cubicBezTo>
                <a:close/>
              </a:path>
            </a:pathLst>
          </a:custGeom>
          <a:solidFill>
            <a:schemeClr val="accent5">
              <a:lumMod val="60000"/>
              <a:lumOff val="40000"/>
            </a:schemeClr>
          </a:solidFill>
          <a:ln w="3175">
            <a:solidFill>
              <a:srgbClr val="509A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400" dirty="0">
              <a:solidFill>
                <a:schemeClr val="tx1">
                  <a:lumMod val="65000"/>
                  <a:lumOff val="35000"/>
                </a:schemeClr>
              </a:solidFill>
              <a:latin typeface="+mn-ea"/>
            </a:endParaRPr>
          </a:p>
        </p:txBody>
      </p:sp>
      <p:pic>
        <p:nvPicPr>
          <p:cNvPr id="18" name="图片 17" descr="999986_12">
            <a:extLst>
              <a:ext uri="{FF2B5EF4-FFF2-40B4-BE49-F238E27FC236}">
                <a16:creationId xmlns:a16="http://schemas.microsoft.com/office/drawing/2014/main" id="{630FBEEF-7DB9-3C90-74DB-B32D39209752}"/>
              </a:ext>
            </a:extLst>
          </p:cNvPr>
          <p:cNvPicPr>
            <a:picLocks noChangeAspect="1"/>
          </p:cNvPicPr>
          <p:nvPr/>
        </p:nvPicPr>
        <p:blipFill>
          <a:blip r:embed="rId4" cstate="print"/>
          <a:stretch>
            <a:fillRect/>
          </a:stretch>
        </p:blipFill>
        <p:spPr>
          <a:xfrm>
            <a:off x="2457451" y="1434734"/>
            <a:ext cx="741045" cy="817880"/>
          </a:xfrm>
          <a:prstGeom prst="rect">
            <a:avLst/>
          </a:prstGeom>
        </p:spPr>
      </p:pic>
      <p:sp>
        <p:nvSpPr>
          <p:cNvPr id="19" name="任意多边形: 形状 18">
            <a:extLst>
              <a:ext uri="{FF2B5EF4-FFF2-40B4-BE49-F238E27FC236}">
                <a16:creationId xmlns:a16="http://schemas.microsoft.com/office/drawing/2014/main" id="{A50E46B8-C501-1EF5-653E-D81C3B77BB8A}"/>
              </a:ext>
            </a:extLst>
          </p:cNvPr>
          <p:cNvSpPr/>
          <p:nvPr/>
        </p:nvSpPr>
        <p:spPr>
          <a:xfrm>
            <a:off x="5708016" y="1368708"/>
            <a:ext cx="824865" cy="824865"/>
          </a:xfrm>
          <a:custGeom>
            <a:avLst/>
            <a:gdLst>
              <a:gd name="connsiteX0" fmla="*/ 742580 w 1485161"/>
              <a:gd name="connsiteY0" fmla="*/ 0 h 1485160"/>
              <a:gd name="connsiteX1" fmla="*/ 822266 w 1485161"/>
              <a:gd name="connsiteY1" fmla="*/ 8033 h 1485160"/>
              <a:gd name="connsiteX2" fmla="*/ 1129946 w 1485161"/>
              <a:gd name="connsiteY2" fmla="*/ 315712 h 1485160"/>
              <a:gd name="connsiteX3" fmla="*/ 1133562 w 1485161"/>
              <a:gd name="connsiteY3" fmla="*/ 351597 h 1485160"/>
              <a:gd name="connsiteX4" fmla="*/ 1169448 w 1485161"/>
              <a:gd name="connsiteY4" fmla="*/ 355215 h 1485160"/>
              <a:gd name="connsiteX5" fmla="*/ 1485161 w 1485161"/>
              <a:gd name="connsiteY5" fmla="*/ 742580 h 1485160"/>
              <a:gd name="connsiteX6" fmla="*/ 1485159 w 1485161"/>
              <a:gd name="connsiteY6" fmla="*/ 742580 h 1485160"/>
              <a:gd name="connsiteX7" fmla="*/ 1169447 w 1485161"/>
              <a:gd name="connsiteY7" fmla="*/ 1129946 h 1485160"/>
              <a:gd name="connsiteX8" fmla="*/ 1133562 w 1485161"/>
              <a:gd name="connsiteY8" fmla="*/ 1133563 h 1485160"/>
              <a:gd name="connsiteX9" fmla="*/ 1129946 w 1485161"/>
              <a:gd name="connsiteY9" fmla="*/ 1169448 h 1485160"/>
              <a:gd name="connsiteX10" fmla="*/ 742579 w 1485161"/>
              <a:gd name="connsiteY10" fmla="*/ 1485160 h 1485160"/>
              <a:gd name="connsiteX11" fmla="*/ 742579 w 1485161"/>
              <a:gd name="connsiteY11" fmla="*/ 1485159 h 1485160"/>
              <a:gd name="connsiteX12" fmla="*/ 355214 w 1485161"/>
              <a:gd name="connsiteY12" fmla="*/ 1169447 h 1485160"/>
              <a:gd name="connsiteX13" fmla="*/ 351596 w 1485161"/>
              <a:gd name="connsiteY13" fmla="*/ 1133562 h 1485160"/>
              <a:gd name="connsiteX14" fmla="*/ 315712 w 1485161"/>
              <a:gd name="connsiteY14" fmla="*/ 1129946 h 1485160"/>
              <a:gd name="connsiteX15" fmla="*/ 8034 w 1485161"/>
              <a:gd name="connsiteY15" fmla="*/ 822266 h 1485160"/>
              <a:gd name="connsiteX16" fmla="*/ 0 w 1485161"/>
              <a:gd name="connsiteY16" fmla="*/ 742580 h 1485160"/>
              <a:gd name="connsiteX17" fmla="*/ 8034 w 1485161"/>
              <a:gd name="connsiteY17" fmla="*/ 662893 h 1485160"/>
              <a:gd name="connsiteX18" fmla="*/ 315712 w 1485161"/>
              <a:gd name="connsiteY18" fmla="*/ 355215 h 1485160"/>
              <a:gd name="connsiteX19" fmla="*/ 351597 w 1485161"/>
              <a:gd name="connsiteY19" fmla="*/ 351597 h 1485160"/>
              <a:gd name="connsiteX20" fmla="*/ 355215 w 1485161"/>
              <a:gd name="connsiteY20" fmla="*/ 315712 h 1485160"/>
              <a:gd name="connsiteX21" fmla="*/ 662893 w 1485161"/>
              <a:gd name="connsiteY21" fmla="*/ 8033 h 148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85161" h="1485160">
                <a:moveTo>
                  <a:pt x="742580" y="0"/>
                </a:moveTo>
                <a:lnTo>
                  <a:pt x="822266" y="8033"/>
                </a:lnTo>
                <a:cubicBezTo>
                  <a:pt x="976703" y="39635"/>
                  <a:pt x="1098343" y="161275"/>
                  <a:pt x="1129946" y="315712"/>
                </a:cubicBezTo>
                <a:lnTo>
                  <a:pt x="1133562" y="351597"/>
                </a:lnTo>
                <a:lnTo>
                  <a:pt x="1169448" y="355215"/>
                </a:lnTo>
                <a:cubicBezTo>
                  <a:pt x="1349624" y="392084"/>
                  <a:pt x="1485161" y="551505"/>
                  <a:pt x="1485161" y="742580"/>
                </a:cubicBezTo>
                <a:lnTo>
                  <a:pt x="1485159" y="742580"/>
                </a:lnTo>
                <a:cubicBezTo>
                  <a:pt x="1485159" y="933657"/>
                  <a:pt x="1349624" y="1093077"/>
                  <a:pt x="1169447" y="1129946"/>
                </a:cubicBezTo>
                <a:lnTo>
                  <a:pt x="1133562" y="1133563"/>
                </a:lnTo>
                <a:lnTo>
                  <a:pt x="1129946" y="1169448"/>
                </a:lnTo>
                <a:cubicBezTo>
                  <a:pt x="1093076" y="1349624"/>
                  <a:pt x="933656" y="1485160"/>
                  <a:pt x="742579" y="1485160"/>
                </a:cubicBezTo>
                <a:lnTo>
                  <a:pt x="742579" y="1485159"/>
                </a:lnTo>
                <a:cubicBezTo>
                  <a:pt x="551503" y="1485159"/>
                  <a:pt x="392083" y="1349624"/>
                  <a:pt x="355214" y="1169447"/>
                </a:cubicBezTo>
                <a:lnTo>
                  <a:pt x="351596" y="1133562"/>
                </a:lnTo>
                <a:lnTo>
                  <a:pt x="315712" y="1129946"/>
                </a:lnTo>
                <a:cubicBezTo>
                  <a:pt x="161275" y="1098343"/>
                  <a:pt x="39636" y="976703"/>
                  <a:pt x="8034" y="822266"/>
                </a:cubicBezTo>
                <a:lnTo>
                  <a:pt x="0" y="742580"/>
                </a:lnTo>
                <a:lnTo>
                  <a:pt x="8034" y="662893"/>
                </a:lnTo>
                <a:cubicBezTo>
                  <a:pt x="39636" y="508456"/>
                  <a:pt x="161275" y="386817"/>
                  <a:pt x="315712" y="355215"/>
                </a:cubicBezTo>
                <a:lnTo>
                  <a:pt x="351597" y="351597"/>
                </a:lnTo>
                <a:lnTo>
                  <a:pt x="355215" y="315712"/>
                </a:lnTo>
                <a:cubicBezTo>
                  <a:pt x="386817" y="161275"/>
                  <a:pt x="508456" y="39635"/>
                  <a:pt x="662893" y="8033"/>
                </a:cubicBezTo>
                <a:close/>
              </a:path>
            </a:pathLst>
          </a:custGeom>
          <a:solidFill>
            <a:schemeClr val="accent5">
              <a:lumMod val="60000"/>
              <a:lumOff val="40000"/>
            </a:schemeClr>
          </a:solidFill>
          <a:ln w="3175">
            <a:solidFill>
              <a:srgbClr val="509A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400" dirty="0">
              <a:solidFill>
                <a:schemeClr val="tx1">
                  <a:lumMod val="65000"/>
                  <a:lumOff val="35000"/>
                </a:schemeClr>
              </a:solidFill>
              <a:latin typeface="+mn-ea"/>
            </a:endParaRPr>
          </a:p>
        </p:txBody>
      </p:sp>
      <p:pic>
        <p:nvPicPr>
          <p:cNvPr id="20" name="图片 19" descr="999986_20">
            <a:extLst>
              <a:ext uri="{FF2B5EF4-FFF2-40B4-BE49-F238E27FC236}">
                <a16:creationId xmlns:a16="http://schemas.microsoft.com/office/drawing/2014/main" id="{2108820B-5945-7ACA-E5A1-4DEA9EC6876E}"/>
              </a:ext>
            </a:extLst>
          </p:cNvPr>
          <p:cNvPicPr>
            <a:picLocks noChangeAspect="1"/>
          </p:cNvPicPr>
          <p:nvPr/>
        </p:nvPicPr>
        <p:blipFill>
          <a:blip r:embed="rId5" cstate="print"/>
          <a:srcRect/>
          <a:stretch>
            <a:fillRect/>
          </a:stretch>
        </p:blipFill>
        <p:spPr>
          <a:xfrm>
            <a:off x="5813742" y="1487770"/>
            <a:ext cx="644525" cy="586740"/>
          </a:xfrm>
          <a:prstGeom prst="rect">
            <a:avLst/>
          </a:prstGeom>
        </p:spPr>
      </p:pic>
      <p:sp>
        <p:nvSpPr>
          <p:cNvPr id="21" name="任意多边形: 形状 20">
            <a:extLst>
              <a:ext uri="{FF2B5EF4-FFF2-40B4-BE49-F238E27FC236}">
                <a16:creationId xmlns:a16="http://schemas.microsoft.com/office/drawing/2014/main" id="{B111E7DB-7F92-1AC0-DA1B-A764C52A654B}"/>
              </a:ext>
            </a:extLst>
          </p:cNvPr>
          <p:cNvSpPr/>
          <p:nvPr/>
        </p:nvSpPr>
        <p:spPr>
          <a:xfrm>
            <a:off x="8829358" y="1388393"/>
            <a:ext cx="824865" cy="824865"/>
          </a:xfrm>
          <a:custGeom>
            <a:avLst/>
            <a:gdLst>
              <a:gd name="connsiteX0" fmla="*/ 742580 w 1485161"/>
              <a:gd name="connsiteY0" fmla="*/ 0 h 1485160"/>
              <a:gd name="connsiteX1" fmla="*/ 822266 w 1485161"/>
              <a:gd name="connsiteY1" fmla="*/ 8033 h 1485160"/>
              <a:gd name="connsiteX2" fmla="*/ 1129946 w 1485161"/>
              <a:gd name="connsiteY2" fmla="*/ 315712 h 1485160"/>
              <a:gd name="connsiteX3" fmla="*/ 1133562 w 1485161"/>
              <a:gd name="connsiteY3" fmla="*/ 351597 h 1485160"/>
              <a:gd name="connsiteX4" fmla="*/ 1169448 w 1485161"/>
              <a:gd name="connsiteY4" fmla="*/ 355215 h 1485160"/>
              <a:gd name="connsiteX5" fmla="*/ 1485161 w 1485161"/>
              <a:gd name="connsiteY5" fmla="*/ 742580 h 1485160"/>
              <a:gd name="connsiteX6" fmla="*/ 1485159 w 1485161"/>
              <a:gd name="connsiteY6" fmla="*/ 742580 h 1485160"/>
              <a:gd name="connsiteX7" fmla="*/ 1169447 w 1485161"/>
              <a:gd name="connsiteY7" fmla="*/ 1129946 h 1485160"/>
              <a:gd name="connsiteX8" fmla="*/ 1133562 w 1485161"/>
              <a:gd name="connsiteY8" fmla="*/ 1133563 h 1485160"/>
              <a:gd name="connsiteX9" fmla="*/ 1129946 w 1485161"/>
              <a:gd name="connsiteY9" fmla="*/ 1169448 h 1485160"/>
              <a:gd name="connsiteX10" fmla="*/ 742579 w 1485161"/>
              <a:gd name="connsiteY10" fmla="*/ 1485160 h 1485160"/>
              <a:gd name="connsiteX11" fmla="*/ 742579 w 1485161"/>
              <a:gd name="connsiteY11" fmla="*/ 1485159 h 1485160"/>
              <a:gd name="connsiteX12" fmla="*/ 355214 w 1485161"/>
              <a:gd name="connsiteY12" fmla="*/ 1169447 h 1485160"/>
              <a:gd name="connsiteX13" fmla="*/ 351596 w 1485161"/>
              <a:gd name="connsiteY13" fmla="*/ 1133562 h 1485160"/>
              <a:gd name="connsiteX14" fmla="*/ 315712 w 1485161"/>
              <a:gd name="connsiteY14" fmla="*/ 1129946 h 1485160"/>
              <a:gd name="connsiteX15" fmla="*/ 8034 w 1485161"/>
              <a:gd name="connsiteY15" fmla="*/ 822266 h 1485160"/>
              <a:gd name="connsiteX16" fmla="*/ 0 w 1485161"/>
              <a:gd name="connsiteY16" fmla="*/ 742580 h 1485160"/>
              <a:gd name="connsiteX17" fmla="*/ 8034 w 1485161"/>
              <a:gd name="connsiteY17" fmla="*/ 662893 h 1485160"/>
              <a:gd name="connsiteX18" fmla="*/ 315712 w 1485161"/>
              <a:gd name="connsiteY18" fmla="*/ 355215 h 1485160"/>
              <a:gd name="connsiteX19" fmla="*/ 351597 w 1485161"/>
              <a:gd name="connsiteY19" fmla="*/ 351597 h 1485160"/>
              <a:gd name="connsiteX20" fmla="*/ 355215 w 1485161"/>
              <a:gd name="connsiteY20" fmla="*/ 315712 h 1485160"/>
              <a:gd name="connsiteX21" fmla="*/ 662893 w 1485161"/>
              <a:gd name="connsiteY21" fmla="*/ 8033 h 148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85161" h="1485160">
                <a:moveTo>
                  <a:pt x="742580" y="0"/>
                </a:moveTo>
                <a:lnTo>
                  <a:pt x="822266" y="8033"/>
                </a:lnTo>
                <a:cubicBezTo>
                  <a:pt x="976703" y="39635"/>
                  <a:pt x="1098343" y="161275"/>
                  <a:pt x="1129946" y="315712"/>
                </a:cubicBezTo>
                <a:lnTo>
                  <a:pt x="1133562" y="351597"/>
                </a:lnTo>
                <a:lnTo>
                  <a:pt x="1169448" y="355215"/>
                </a:lnTo>
                <a:cubicBezTo>
                  <a:pt x="1349624" y="392084"/>
                  <a:pt x="1485161" y="551505"/>
                  <a:pt x="1485161" y="742580"/>
                </a:cubicBezTo>
                <a:lnTo>
                  <a:pt x="1485159" y="742580"/>
                </a:lnTo>
                <a:cubicBezTo>
                  <a:pt x="1485159" y="933657"/>
                  <a:pt x="1349624" y="1093077"/>
                  <a:pt x="1169447" y="1129946"/>
                </a:cubicBezTo>
                <a:lnTo>
                  <a:pt x="1133562" y="1133563"/>
                </a:lnTo>
                <a:lnTo>
                  <a:pt x="1129946" y="1169448"/>
                </a:lnTo>
                <a:cubicBezTo>
                  <a:pt x="1093076" y="1349624"/>
                  <a:pt x="933656" y="1485160"/>
                  <a:pt x="742579" y="1485160"/>
                </a:cubicBezTo>
                <a:lnTo>
                  <a:pt x="742579" y="1485159"/>
                </a:lnTo>
                <a:cubicBezTo>
                  <a:pt x="551503" y="1485159"/>
                  <a:pt x="392083" y="1349624"/>
                  <a:pt x="355214" y="1169447"/>
                </a:cubicBezTo>
                <a:lnTo>
                  <a:pt x="351596" y="1133562"/>
                </a:lnTo>
                <a:lnTo>
                  <a:pt x="315712" y="1129946"/>
                </a:lnTo>
                <a:cubicBezTo>
                  <a:pt x="161275" y="1098343"/>
                  <a:pt x="39636" y="976703"/>
                  <a:pt x="8034" y="822266"/>
                </a:cubicBezTo>
                <a:lnTo>
                  <a:pt x="0" y="742580"/>
                </a:lnTo>
                <a:lnTo>
                  <a:pt x="8034" y="662893"/>
                </a:lnTo>
                <a:cubicBezTo>
                  <a:pt x="39636" y="508456"/>
                  <a:pt x="161275" y="386817"/>
                  <a:pt x="315712" y="355215"/>
                </a:cubicBezTo>
                <a:lnTo>
                  <a:pt x="351597" y="351597"/>
                </a:lnTo>
                <a:lnTo>
                  <a:pt x="355215" y="315712"/>
                </a:lnTo>
                <a:cubicBezTo>
                  <a:pt x="386817" y="161275"/>
                  <a:pt x="508456" y="39635"/>
                  <a:pt x="662893" y="8033"/>
                </a:cubicBezTo>
                <a:close/>
              </a:path>
            </a:pathLst>
          </a:custGeom>
          <a:solidFill>
            <a:schemeClr val="accent5">
              <a:lumMod val="60000"/>
              <a:lumOff val="40000"/>
            </a:schemeClr>
          </a:solidFill>
          <a:ln w="3175">
            <a:solidFill>
              <a:srgbClr val="509A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400" dirty="0">
              <a:solidFill>
                <a:schemeClr val="tx1">
                  <a:lumMod val="65000"/>
                  <a:lumOff val="35000"/>
                </a:schemeClr>
              </a:solidFill>
              <a:latin typeface="+mn-ea"/>
            </a:endParaRPr>
          </a:p>
        </p:txBody>
      </p:sp>
      <p:sp>
        <p:nvSpPr>
          <p:cNvPr id="22" name="任意多边形: 形状 21">
            <a:extLst>
              <a:ext uri="{FF2B5EF4-FFF2-40B4-BE49-F238E27FC236}">
                <a16:creationId xmlns:a16="http://schemas.microsoft.com/office/drawing/2014/main" id="{BB625F92-E374-BBD2-AA40-1DA60424C919}"/>
              </a:ext>
            </a:extLst>
          </p:cNvPr>
          <p:cNvSpPr/>
          <p:nvPr/>
        </p:nvSpPr>
        <p:spPr>
          <a:xfrm>
            <a:off x="2415541" y="3714398"/>
            <a:ext cx="824865" cy="824865"/>
          </a:xfrm>
          <a:custGeom>
            <a:avLst/>
            <a:gdLst>
              <a:gd name="connsiteX0" fmla="*/ 742580 w 1485161"/>
              <a:gd name="connsiteY0" fmla="*/ 0 h 1485160"/>
              <a:gd name="connsiteX1" fmla="*/ 822266 w 1485161"/>
              <a:gd name="connsiteY1" fmla="*/ 8033 h 1485160"/>
              <a:gd name="connsiteX2" fmla="*/ 1129946 w 1485161"/>
              <a:gd name="connsiteY2" fmla="*/ 315712 h 1485160"/>
              <a:gd name="connsiteX3" fmla="*/ 1133562 w 1485161"/>
              <a:gd name="connsiteY3" fmla="*/ 351597 h 1485160"/>
              <a:gd name="connsiteX4" fmla="*/ 1169448 w 1485161"/>
              <a:gd name="connsiteY4" fmla="*/ 355215 h 1485160"/>
              <a:gd name="connsiteX5" fmla="*/ 1485161 w 1485161"/>
              <a:gd name="connsiteY5" fmla="*/ 742580 h 1485160"/>
              <a:gd name="connsiteX6" fmla="*/ 1485159 w 1485161"/>
              <a:gd name="connsiteY6" fmla="*/ 742580 h 1485160"/>
              <a:gd name="connsiteX7" fmla="*/ 1169447 w 1485161"/>
              <a:gd name="connsiteY7" fmla="*/ 1129946 h 1485160"/>
              <a:gd name="connsiteX8" fmla="*/ 1133562 w 1485161"/>
              <a:gd name="connsiteY8" fmla="*/ 1133563 h 1485160"/>
              <a:gd name="connsiteX9" fmla="*/ 1129946 w 1485161"/>
              <a:gd name="connsiteY9" fmla="*/ 1169448 h 1485160"/>
              <a:gd name="connsiteX10" fmla="*/ 742579 w 1485161"/>
              <a:gd name="connsiteY10" fmla="*/ 1485160 h 1485160"/>
              <a:gd name="connsiteX11" fmla="*/ 742579 w 1485161"/>
              <a:gd name="connsiteY11" fmla="*/ 1485159 h 1485160"/>
              <a:gd name="connsiteX12" fmla="*/ 355214 w 1485161"/>
              <a:gd name="connsiteY12" fmla="*/ 1169447 h 1485160"/>
              <a:gd name="connsiteX13" fmla="*/ 351596 w 1485161"/>
              <a:gd name="connsiteY13" fmla="*/ 1133562 h 1485160"/>
              <a:gd name="connsiteX14" fmla="*/ 315712 w 1485161"/>
              <a:gd name="connsiteY14" fmla="*/ 1129946 h 1485160"/>
              <a:gd name="connsiteX15" fmla="*/ 8034 w 1485161"/>
              <a:gd name="connsiteY15" fmla="*/ 822266 h 1485160"/>
              <a:gd name="connsiteX16" fmla="*/ 0 w 1485161"/>
              <a:gd name="connsiteY16" fmla="*/ 742580 h 1485160"/>
              <a:gd name="connsiteX17" fmla="*/ 8034 w 1485161"/>
              <a:gd name="connsiteY17" fmla="*/ 662893 h 1485160"/>
              <a:gd name="connsiteX18" fmla="*/ 315712 w 1485161"/>
              <a:gd name="connsiteY18" fmla="*/ 355215 h 1485160"/>
              <a:gd name="connsiteX19" fmla="*/ 351597 w 1485161"/>
              <a:gd name="connsiteY19" fmla="*/ 351597 h 1485160"/>
              <a:gd name="connsiteX20" fmla="*/ 355215 w 1485161"/>
              <a:gd name="connsiteY20" fmla="*/ 315712 h 1485160"/>
              <a:gd name="connsiteX21" fmla="*/ 662893 w 1485161"/>
              <a:gd name="connsiteY21" fmla="*/ 8033 h 148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85161" h="1485160">
                <a:moveTo>
                  <a:pt x="742580" y="0"/>
                </a:moveTo>
                <a:lnTo>
                  <a:pt x="822266" y="8033"/>
                </a:lnTo>
                <a:cubicBezTo>
                  <a:pt x="976703" y="39635"/>
                  <a:pt x="1098343" y="161275"/>
                  <a:pt x="1129946" y="315712"/>
                </a:cubicBezTo>
                <a:lnTo>
                  <a:pt x="1133562" y="351597"/>
                </a:lnTo>
                <a:lnTo>
                  <a:pt x="1169448" y="355215"/>
                </a:lnTo>
                <a:cubicBezTo>
                  <a:pt x="1349624" y="392084"/>
                  <a:pt x="1485161" y="551505"/>
                  <a:pt x="1485161" y="742580"/>
                </a:cubicBezTo>
                <a:lnTo>
                  <a:pt x="1485159" y="742580"/>
                </a:lnTo>
                <a:cubicBezTo>
                  <a:pt x="1485159" y="933657"/>
                  <a:pt x="1349624" y="1093077"/>
                  <a:pt x="1169447" y="1129946"/>
                </a:cubicBezTo>
                <a:lnTo>
                  <a:pt x="1133562" y="1133563"/>
                </a:lnTo>
                <a:lnTo>
                  <a:pt x="1129946" y="1169448"/>
                </a:lnTo>
                <a:cubicBezTo>
                  <a:pt x="1093076" y="1349624"/>
                  <a:pt x="933656" y="1485160"/>
                  <a:pt x="742579" y="1485160"/>
                </a:cubicBezTo>
                <a:lnTo>
                  <a:pt x="742579" y="1485159"/>
                </a:lnTo>
                <a:cubicBezTo>
                  <a:pt x="551503" y="1485159"/>
                  <a:pt x="392083" y="1349624"/>
                  <a:pt x="355214" y="1169447"/>
                </a:cubicBezTo>
                <a:lnTo>
                  <a:pt x="351596" y="1133562"/>
                </a:lnTo>
                <a:lnTo>
                  <a:pt x="315712" y="1129946"/>
                </a:lnTo>
                <a:cubicBezTo>
                  <a:pt x="161275" y="1098343"/>
                  <a:pt x="39636" y="976703"/>
                  <a:pt x="8034" y="822266"/>
                </a:cubicBezTo>
                <a:lnTo>
                  <a:pt x="0" y="742580"/>
                </a:lnTo>
                <a:lnTo>
                  <a:pt x="8034" y="662893"/>
                </a:lnTo>
                <a:cubicBezTo>
                  <a:pt x="39636" y="508456"/>
                  <a:pt x="161275" y="386817"/>
                  <a:pt x="315712" y="355215"/>
                </a:cubicBezTo>
                <a:lnTo>
                  <a:pt x="351597" y="351597"/>
                </a:lnTo>
                <a:lnTo>
                  <a:pt x="355215" y="315712"/>
                </a:lnTo>
                <a:cubicBezTo>
                  <a:pt x="386817" y="161275"/>
                  <a:pt x="508456" y="39635"/>
                  <a:pt x="662893" y="8033"/>
                </a:cubicBezTo>
                <a:close/>
              </a:path>
            </a:pathLst>
          </a:custGeom>
          <a:solidFill>
            <a:schemeClr val="accent5">
              <a:lumMod val="60000"/>
              <a:lumOff val="40000"/>
            </a:schemeClr>
          </a:solidFill>
          <a:ln w="3175">
            <a:solidFill>
              <a:srgbClr val="509A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400" dirty="0">
              <a:solidFill>
                <a:schemeClr val="tx1">
                  <a:lumMod val="65000"/>
                  <a:lumOff val="35000"/>
                </a:schemeClr>
              </a:solidFill>
              <a:latin typeface="+mn-ea"/>
            </a:endParaRPr>
          </a:p>
        </p:txBody>
      </p:sp>
      <p:pic>
        <p:nvPicPr>
          <p:cNvPr id="23" name="图片 22" descr="999986_15">
            <a:extLst>
              <a:ext uri="{FF2B5EF4-FFF2-40B4-BE49-F238E27FC236}">
                <a16:creationId xmlns:a16="http://schemas.microsoft.com/office/drawing/2014/main" id="{39BDF446-E1F4-1F72-4DAC-EA9BA630CA3B}"/>
              </a:ext>
            </a:extLst>
          </p:cNvPr>
          <p:cNvPicPr>
            <a:picLocks noChangeAspect="1"/>
          </p:cNvPicPr>
          <p:nvPr/>
        </p:nvPicPr>
        <p:blipFill>
          <a:blip r:embed="rId6" cstate="print"/>
          <a:srcRect/>
          <a:stretch>
            <a:fillRect/>
          </a:stretch>
        </p:blipFill>
        <p:spPr>
          <a:xfrm flipH="1">
            <a:off x="2555356" y="3854156"/>
            <a:ext cx="551209" cy="622877"/>
          </a:xfrm>
          <a:prstGeom prst="rect">
            <a:avLst/>
          </a:prstGeom>
        </p:spPr>
      </p:pic>
      <p:pic>
        <p:nvPicPr>
          <p:cNvPr id="24" name="图片 23" descr="999986_18">
            <a:extLst>
              <a:ext uri="{FF2B5EF4-FFF2-40B4-BE49-F238E27FC236}">
                <a16:creationId xmlns:a16="http://schemas.microsoft.com/office/drawing/2014/main" id="{C59B5550-288F-0C92-E7E5-88B1DEABE533}"/>
              </a:ext>
            </a:extLst>
          </p:cNvPr>
          <p:cNvPicPr>
            <a:picLocks noChangeAspect="1"/>
          </p:cNvPicPr>
          <p:nvPr/>
        </p:nvPicPr>
        <p:blipFill>
          <a:blip r:embed="rId7" cstate="print"/>
          <a:srcRect/>
          <a:stretch>
            <a:fillRect/>
          </a:stretch>
        </p:blipFill>
        <p:spPr>
          <a:xfrm flipH="1">
            <a:off x="9000491" y="1477868"/>
            <a:ext cx="570354" cy="644512"/>
          </a:xfrm>
          <a:prstGeom prst="rect">
            <a:avLst/>
          </a:prstGeom>
        </p:spPr>
      </p:pic>
      <p:sp>
        <p:nvSpPr>
          <p:cNvPr id="25" name="任意多边形: 形状 24">
            <a:extLst>
              <a:ext uri="{FF2B5EF4-FFF2-40B4-BE49-F238E27FC236}">
                <a16:creationId xmlns:a16="http://schemas.microsoft.com/office/drawing/2014/main" id="{F57BE686-3E30-2EF2-AB6D-545981FE3473}"/>
              </a:ext>
            </a:extLst>
          </p:cNvPr>
          <p:cNvSpPr/>
          <p:nvPr/>
        </p:nvSpPr>
        <p:spPr>
          <a:xfrm>
            <a:off x="8829358" y="3663598"/>
            <a:ext cx="824865" cy="824865"/>
          </a:xfrm>
          <a:custGeom>
            <a:avLst/>
            <a:gdLst>
              <a:gd name="connsiteX0" fmla="*/ 742580 w 1485161"/>
              <a:gd name="connsiteY0" fmla="*/ 0 h 1485160"/>
              <a:gd name="connsiteX1" fmla="*/ 822266 w 1485161"/>
              <a:gd name="connsiteY1" fmla="*/ 8033 h 1485160"/>
              <a:gd name="connsiteX2" fmla="*/ 1129946 w 1485161"/>
              <a:gd name="connsiteY2" fmla="*/ 315712 h 1485160"/>
              <a:gd name="connsiteX3" fmla="*/ 1133562 w 1485161"/>
              <a:gd name="connsiteY3" fmla="*/ 351597 h 1485160"/>
              <a:gd name="connsiteX4" fmla="*/ 1169448 w 1485161"/>
              <a:gd name="connsiteY4" fmla="*/ 355215 h 1485160"/>
              <a:gd name="connsiteX5" fmla="*/ 1485161 w 1485161"/>
              <a:gd name="connsiteY5" fmla="*/ 742580 h 1485160"/>
              <a:gd name="connsiteX6" fmla="*/ 1485159 w 1485161"/>
              <a:gd name="connsiteY6" fmla="*/ 742580 h 1485160"/>
              <a:gd name="connsiteX7" fmla="*/ 1169447 w 1485161"/>
              <a:gd name="connsiteY7" fmla="*/ 1129946 h 1485160"/>
              <a:gd name="connsiteX8" fmla="*/ 1133562 w 1485161"/>
              <a:gd name="connsiteY8" fmla="*/ 1133563 h 1485160"/>
              <a:gd name="connsiteX9" fmla="*/ 1129946 w 1485161"/>
              <a:gd name="connsiteY9" fmla="*/ 1169448 h 1485160"/>
              <a:gd name="connsiteX10" fmla="*/ 742579 w 1485161"/>
              <a:gd name="connsiteY10" fmla="*/ 1485160 h 1485160"/>
              <a:gd name="connsiteX11" fmla="*/ 742579 w 1485161"/>
              <a:gd name="connsiteY11" fmla="*/ 1485159 h 1485160"/>
              <a:gd name="connsiteX12" fmla="*/ 355214 w 1485161"/>
              <a:gd name="connsiteY12" fmla="*/ 1169447 h 1485160"/>
              <a:gd name="connsiteX13" fmla="*/ 351596 w 1485161"/>
              <a:gd name="connsiteY13" fmla="*/ 1133562 h 1485160"/>
              <a:gd name="connsiteX14" fmla="*/ 315712 w 1485161"/>
              <a:gd name="connsiteY14" fmla="*/ 1129946 h 1485160"/>
              <a:gd name="connsiteX15" fmla="*/ 8034 w 1485161"/>
              <a:gd name="connsiteY15" fmla="*/ 822266 h 1485160"/>
              <a:gd name="connsiteX16" fmla="*/ 0 w 1485161"/>
              <a:gd name="connsiteY16" fmla="*/ 742580 h 1485160"/>
              <a:gd name="connsiteX17" fmla="*/ 8034 w 1485161"/>
              <a:gd name="connsiteY17" fmla="*/ 662893 h 1485160"/>
              <a:gd name="connsiteX18" fmla="*/ 315712 w 1485161"/>
              <a:gd name="connsiteY18" fmla="*/ 355215 h 1485160"/>
              <a:gd name="connsiteX19" fmla="*/ 351597 w 1485161"/>
              <a:gd name="connsiteY19" fmla="*/ 351597 h 1485160"/>
              <a:gd name="connsiteX20" fmla="*/ 355215 w 1485161"/>
              <a:gd name="connsiteY20" fmla="*/ 315712 h 1485160"/>
              <a:gd name="connsiteX21" fmla="*/ 662893 w 1485161"/>
              <a:gd name="connsiteY21" fmla="*/ 8033 h 148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85161" h="1485160">
                <a:moveTo>
                  <a:pt x="742580" y="0"/>
                </a:moveTo>
                <a:lnTo>
                  <a:pt x="822266" y="8033"/>
                </a:lnTo>
                <a:cubicBezTo>
                  <a:pt x="976703" y="39635"/>
                  <a:pt x="1098343" y="161275"/>
                  <a:pt x="1129946" y="315712"/>
                </a:cubicBezTo>
                <a:lnTo>
                  <a:pt x="1133562" y="351597"/>
                </a:lnTo>
                <a:lnTo>
                  <a:pt x="1169448" y="355215"/>
                </a:lnTo>
                <a:cubicBezTo>
                  <a:pt x="1349624" y="392084"/>
                  <a:pt x="1485161" y="551505"/>
                  <a:pt x="1485161" y="742580"/>
                </a:cubicBezTo>
                <a:lnTo>
                  <a:pt x="1485159" y="742580"/>
                </a:lnTo>
                <a:cubicBezTo>
                  <a:pt x="1485159" y="933657"/>
                  <a:pt x="1349624" y="1093077"/>
                  <a:pt x="1169447" y="1129946"/>
                </a:cubicBezTo>
                <a:lnTo>
                  <a:pt x="1133562" y="1133563"/>
                </a:lnTo>
                <a:lnTo>
                  <a:pt x="1129946" y="1169448"/>
                </a:lnTo>
                <a:cubicBezTo>
                  <a:pt x="1093076" y="1349624"/>
                  <a:pt x="933656" y="1485160"/>
                  <a:pt x="742579" y="1485160"/>
                </a:cubicBezTo>
                <a:lnTo>
                  <a:pt x="742579" y="1485159"/>
                </a:lnTo>
                <a:cubicBezTo>
                  <a:pt x="551503" y="1485159"/>
                  <a:pt x="392083" y="1349624"/>
                  <a:pt x="355214" y="1169447"/>
                </a:cubicBezTo>
                <a:lnTo>
                  <a:pt x="351596" y="1133562"/>
                </a:lnTo>
                <a:lnTo>
                  <a:pt x="315712" y="1129946"/>
                </a:lnTo>
                <a:cubicBezTo>
                  <a:pt x="161275" y="1098343"/>
                  <a:pt x="39636" y="976703"/>
                  <a:pt x="8034" y="822266"/>
                </a:cubicBezTo>
                <a:lnTo>
                  <a:pt x="0" y="742580"/>
                </a:lnTo>
                <a:lnTo>
                  <a:pt x="8034" y="662893"/>
                </a:lnTo>
                <a:cubicBezTo>
                  <a:pt x="39636" y="508456"/>
                  <a:pt x="161275" y="386817"/>
                  <a:pt x="315712" y="355215"/>
                </a:cubicBezTo>
                <a:lnTo>
                  <a:pt x="351597" y="351597"/>
                </a:lnTo>
                <a:lnTo>
                  <a:pt x="355215" y="315712"/>
                </a:lnTo>
                <a:cubicBezTo>
                  <a:pt x="386817" y="161275"/>
                  <a:pt x="508456" y="39635"/>
                  <a:pt x="662893" y="8033"/>
                </a:cubicBezTo>
                <a:close/>
              </a:path>
            </a:pathLst>
          </a:custGeom>
          <a:solidFill>
            <a:schemeClr val="accent5">
              <a:lumMod val="60000"/>
              <a:lumOff val="40000"/>
            </a:schemeClr>
          </a:solidFill>
          <a:ln w="3175">
            <a:solidFill>
              <a:srgbClr val="509A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400" dirty="0">
              <a:solidFill>
                <a:schemeClr val="tx1">
                  <a:lumMod val="65000"/>
                  <a:lumOff val="35000"/>
                </a:schemeClr>
              </a:solidFill>
              <a:latin typeface="+mn-ea"/>
            </a:endParaRPr>
          </a:p>
        </p:txBody>
      </p:sp>
      <p:pic>
        <p:nvPicPr>
          <p:cNvPr id="26" name="图片 25" descr="999986_12">
            <a:extLst>
              <a:ext uri="{FF2B5EF4-FFF2-40B4-BE49-F238E27FC236}">
                <a16:creationId xmlns:a16="http://schemas.microsoft.com/office/drawing/2014/main" id="{EBFBE529-60B4-B110-AB5C-FAA23C280735}"/>
              </a:ext>
            </a:extLst>
          </p:cNvPr>
          <p:cNvPicPr>
            <a:picLocks noChangeAspect="1"/>
          </p:cNvPicPr>
          <p:nvPr/>
        </p:nvPicPr>
        <p:blipFill>
          <a:blip r:embed="rId4" cstate="print"/>
          <a:stretch>
            <a:fillRect/>
          </a:stretch>
        </p:blipFill>
        <p:spPr>
          <a:xfrm>
            <a:off x="8866707" y="3721383"/>
            <a:ext cx="741045" cy="817880"/>
          </a:xfrm>
          <a:prstGeom prst="rect">
            <a:avLst/>
          </a:prstGeom>
        </p:spPr>
      </p:pic>
      <p:sp>
        <p:nvSpPr>
          <p:cNvPr id="27" name="任意多边形: 形状 26">
            <a:extLst>
              <a:ext uri="{FF2B5EF4-FFF2-40B4-BE49-F238E27FC236}">
                <a16:creationId xmlns:a16="http://schemas.microsoft.com/office/drawing/2014/main" id="{6D063229-351A-9804-84B1-B9FC111BF006}"/>
              </a:ext>
            </a:extLst>
          </p:cNvPr>
          <p:cNvSpPr/>
          <p:nvPr/>
        </p:nvSpPr>
        <p:spPr>
          <a:xfrm>
            <a:off x="5708016" y="3652168"/>
            <a:ext cx="824865" cy="824865"/>
          </a:xfrm>
          <a:custGeom>
            <a:avLst/>
            <a:gdLst>
              <a:gd name="connsiteX0" fmla="*/ 742580 w 1485161"/>
              <a:gd name="connsiteY0" fmla="*/ 0 h 1485160"/>
              <a:gd name="connsiteX1" fmla="*/ 822266 w 1485161"/>
              <a:gd name="connsiteY1" fmla="*/ 8033 h 1485160"/>
              <a:gd name="connsiteX2" fmla="*/ 1129946 w 1485161"/>
              <a:gd name="connsiteY2" fmla="*/ 315712 h 1485160"/>
              <a:gd name="connsiteX3" fmla="*/ 1133562 w 1485161"/>
              <a:gd name="connsiteY3" fmla="*/ 351597 h 1485160"/>
              <a:gd name="connsiteX4" fmla="*/ 1169448 w 1485161"/>
              <a:gd name="connsiteY4" fmla="*/ 355215 h 1485160"/>
              <a:gd name="connsiteX5" fmla="*/ 1485161 w 1485161"/>
              <a:gd name="connsiteY5" fmla="*/ 742580 h 1485160"/>
              <a:gd name="connsiteX6" fmla="*/ 1485159 w 1485161"/>
              <a:gd name="connsiteY6" fmla="*/ 742580 h 1485160"/>
              <a:gd name="connsiteX7" fmla="*/ 1169447 w 1485161"/>
              <a:gd name="connsiteY7" fmla="*/ 1129946 h 1485160"/>
              <a:gd name="connsiteX8" fmla="*/ 1133562 w 1485161"/>
              <a:gd name="connsiteY8" fmla="*/ 1133563 h 1485160"/>
              <a:gd name="connsiteX9" fmla="*/ 1129946 w 1485161"/>
              <a:gd name="connsiteY9" fmla="*/ 1169448 h 1485160"/>
              <a:gd name="connsiteX10" fmla="*/ 742579 w 1485161"/>
              <a:gd name="connsiteY10" fmla="*/ 1485160 h 1485160"/>
              <a:gd name="connsiteX11" fmla="*/ 742579 w 1485161"/>
              <a:gd name="connsiteY11" fmla="*/ 1485159 h 1485160"/>
              <a:gd name="connsiteX12" fmla="*/ 355214 w 1485161"/>
              <a:gd name="connsiteY12" fmla="*/ 1169447 h 1485160"/>
              <a:gd name="connsiteX13" fmla="*/ 351596 w 1485161"/>
              <a:gd name="connsiteY13" fmla="*/ 1133562 h 1485160"/>
              <a:gd name="connsiteX14" fmla="*/ 315712 w 1485161"/>
              <a:gd name="connsiteY14" fmla="*/ 1129946 h 1485160"/>
              <a:gd name="connsiteX15" fmla="*/ 8034 w 1485161"/>
              <a:gd name="connsiteY15" fmla="*/ 822266 h 1485160"/>
              <a:gd name="connsiteX16" fmla="*/ 0 w 1485161"/>
              <a:gd name="connsiteY16" fmla="*/ 742580 h 1485160"/>
              <a:gd name="connsiteX17" fmla="*/ 8034 w 1485161"/>
              <a:gd name="connsiteY17" fmla="*/ 662893 h 1485160"/>
              <a:gd name="connsiteX18" fmla="*/ 315712 w 1485161"/>
              <a:gd name="connsiteY18" fmla="*/ 355215 h 1485160"/>
              <a:gd name="connsiteX19" fmla="*/ 351597 w 1485161"/>
              <a:gd name="connsiteY19" fmla="*/ 351597 h 1485160"/>
              <a:gd name="connsiteX20" fmla="*/ 355215 w 1485161"/>
              <a:gd name="connsiteY20" fmla="*/ 315712 h 1485160"/>
              <a:gd name="connsiteX21" fmla="*/ 662893 w 1485161"/>
              <a:gd name="connsiteY21" fmla="*/ 8033 h 148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85161" h="1485160">
                <a:moveTo>
                  <a:pt x="742580" y="0"/>
                </a:moveTo>
                <a:lnTo>
                  <a:pt x="822266" y="8033"/>
                </a:lnTo>
                <a:cubicBezTo>
                  <a:pt x="976703" y="39635"/>
                  <a:pt x="1098343" y="161275"/>
                  <a:pt x="1129946" y="315712"/>
                </a:cubicBezTo>
                <a:lnTo>
                  <a:pt x="1133562" y="351597"/>
                </a:lnTo>
                <a:lnTo>
                  <a:pt x="1169448" y="355215"/>
                </a:lnTo>
                <a:cubicBezTo>
                  <a:pt x="1349624" y="392084"/>
                  <a:pt x="1485161" y="551505"/>
                  <a:pt x="1485161" y="742580"/>
                </a:cubicBezTo>
                <a:lnTo>
                  <a:pt x="1485159" y="742580"/>
                </a:lnTo>
                <a:cubicBezTo>
                  <a:pt x="1485159" y="933657"/>
                  <a:pt x="1349624" y="1093077"/>
                  <a:pt x="1169447" y="1129946"/>
                </a:cubicBezTo>
                <a:lnTo>
                  <a:pt x="1133562" y="1133563"/>
                </a:lnTo>
                <a:lnTo>
                  <a:pt x="1129946" y="1169448"/>
                </a:lnTo>
                <a:cubicBezTo>
                  <a:pt x="1093076" y="1349624"/>
                  <a:pt x="933656" y="1485160"/>
                  <a:pt x="742579" y="1485160"/>
                </a:cubicBezTo>
                <a:lnTo>
                  <a:pt x="742579" y="1485159"/>
                </a:lnTo>
                <a:cubicBezTo>
                  <a:pt x="551503" y="1485159"/>
                  <a:pt x="392083" y="1349624"/>
                  <a:pt x="355214" y="1169447"/>
                </a:cubicBezTo>
                <a:lnTo>
                  <a:pt x="351596" y="1133562"/>
                </a:lnTo>
                <a:lnTo>
                  <a:pt x="315712" y="1129946"/>
                </a:lnTo>
                <a:cubicBezTo>
                  <a:pt x="161275" y="1098343"/>
                  <a:pt x="39636" y="976703"/>
                  <a:pt x="8034" y="822266"/>
                </a:cubicBezTo>
                <a:lnTo>
                  <a:pt x="0" y="742580"/>
                </a:lnTo>
                <a:lnTo>
                  <a:pt x="8034" y="662893"/>
                </a:lnTo>
                <a:cubicBezTo>
                  <a:pt x="39636" y="508456"/>
                  <a:pt x="161275" y="386817"/>
                  <a:pt x="315712" y="355215"/>
                </a:cubicBezTo>
                <a:lnTo>
                  <a:pt x="351597" y="351597"/>
                </a:lnTo>
                <a:lnTo>
                  <a:pt x="355215" y="315712"/>
                </a:lnTo>
                <a:cubicBezTo>
                  <a:pt x="386817" y="161275"/>
                  <a:pt x="508456" y="39635"/>
                  <a:pt x="662893" y="8033"/>
                </a:cubicBezTo>
                <a:close/>
              </a:path>
            </a:pathLst>
          </a:custGeom>
          <a:solidFill>
            <a:schemeClr val="accent5">
              <a:lumMod val="60000"/>
              <a:lumOff val="40000"/>
            </a:schemeClr>
          </a:solidFill>
          <a:ln w="3175">
            <a:solidFill>
              <a:srgbClr val="509A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400" dirty="0">
              <a:solidFill>
                <a:schemeClr val="tx1">
                  <a:lumMod val="65000"/>
                  <a:lumOff val="35000"/>
                </a:schemeClr>
              </a:solidFill>
              <a:latin typeface="+mn-ea"/>
            </a:endParaRPr>
          </a:p>
        </p:txBody>
      </p:sp>
      <p:pic>
        <p:nvPicPr>
          <p:cNvPr id="28" name="图片 27" descr="999986_18">
            <a:extLst>
              <a:ext uri="{FF2B5EF4-FFF2-40B4-BE49-F238E27FC236}">
                <a16:creationId xmlns:a16="http://schemas.microsoft.com/office/drawing/2014/main" id="{C0924C9A-CC43-408C-7E24-E8C2B1DB0BE3}"/>
              </a:ext>
            </a:extLst>
          </p:cNvPr>
          <p:cNvPicPr>
            <a:picLocks noChangeAspect="1"/>
          </p:cNvPicPr>
          <p:nvPr/>
        </p:nvPicPr>
        <p:blipFill>
          <a:blip r:embed="rId7" cstate="print"/>
          <a:srcRect/>
          <a:stretch>
            <a:fillRect/>
          </a:stretch>
        </p:blipFill>
        <p:spPr>
          <a:xfrm flipH="1">
            <a:off x="5878051" y="3714398"/>
            <a:ext cx="580216" cy="655655"/>
          </a:xfrm>
          <a:prstGeom prst="rect">
            <a:avLst/>
          </a:prstGeom>
        </p:spPr>
      </p:pic>
      <p:pic>
        <p:nvPicPr>
          <p:cNvPr id="29" name="图片 28" descr="图片包含 文本&#10;&#10;描述已自动生成">
            <a:extLst>
              <a:ext uri="{FF2B5EF4-FFF2-40B4-BE49-F238E27FC236}">
                <a16:creationId xmlns:a16="http://schemas.microsoft.com/office/drawing/2014/main" id="{BC2AED0C-0E12-C105-44CE-29AC7CE38D3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61360" y="-505410"/>
            <a:ext cx="3669280" cy="2535983"/>
          </a:xfrm>
          <a:prstGeom prst="rect">
            <a:avLst/>
          </a:prstGeom>
        </p:spPr>
      </p:pic>
      <p:sp>
        <p:nvSpPr>
          <p:cNvPr id="4" name="文本框 34">
            <a:extLst>
              <a:ext uri="{FF2B5EF4-FFF2-40B4-BE49-F238E27FC236}">
                <a16:creationId xmlns:a16="http://schemas.microsoft.com/office/drawing/2014/main" id="{D67F1EDD-350E-DCA0-275F-022CE813EDFC}"/>
              </a:ext>
            </a:extLst>
          </p:cNvPr>
          <p:cNvSpPr txBox="1"/>
          <p:nvPr/>
        </p:nvSpPr>
        <p:spPr>
          <a:xfrm>
            <a:off x="4684031" y="350097"/>
            <a:ext cx="2823938" cy="58477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gradFill>
                  <a:gsLst>
                    <a:gs pos="0">
                      <a:schemeClr val="accent6">
                        <a:lumMod val="75000"/>
                      </a:schemeClr>
                    </a:gs>
                    <a:gs pos="100000">
                      <a:schemeClr val="accent5"/>
                    </a:gs>
                  </a:gsLst>
                  <a:lin ang="16200000" scaled="1"/>
                </a:gradFill>
                <a:latin typeface="+mj-ea"/>
                <a:ea typeface="+mj-ea"/>
                <a:cs typeface="+mn-ea"/>
                <a:sym typeface="+mn-lt"/>
              </a:rPr>
              <a:t>输入标题内容</a:t>
            </a:r>
          </a:p>
        </p:txBody>
      </p:sp>
    </p:spTree>
    <p:extLst>
      <p:ext uri="{BB962C8B-B14F-4D97-AF65-F5344CB8AC3E}">
        <p14:creationId xmlns:p14="http://schemas.microsoft.com/office/powerpoint/2010/main" val="1167873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id="{C0A17781-62AB-436C-7646-FCD0962BF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360" y="-505410"/>
            <a:ext cx="3669280" cy="2535983"/>
          </a:xfrm>
          <a:prstGeom prst="rect">
            <a:avLst/>
          </a:prstGeom>
        </p:spPr>
      </p:pic>
      <p:sp>
        <p:nvSpPr>
          <p:cNvPr id="6" name="文本框 34">
            <a:extLst>
              <a:ext uri="{FF2B5EF4-FFF2-40B4-BE49-F238E27FC236}">
                <a16:creationId xmlns:a16="http://schemas.microsoft.com/office/drawing/2014/main" id="{4117926D-DEA3-0BE3-FE1A-AB5A8E8E4DEA}"/>
              </a:ext>
            </a:extLst>
          </p:cNvPr>
          <p:cNvSpPr txBox="1"/>
          <p:nvPr/>
        </p:nvSpPr>
        <p:spPr>
          <a:xfrm>
            <a:off x="4684031" y="350097"/>
            <a:ext cx="2728891" cy="58477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gradFill>
                  <a:gsLst>
                    <a:gs pos="0">
                      <a:schemeClr val="accent6">
                        <a:lumMod val="75000"/>
                      </a:schemeClr>
                    </a:gs>
                    <a:gs pos="100000">
                      <a:schemeClr val="accent5"/>
                    </a:gs>
                  </a:gsLst>
                  <a:lin ang="16200000" scaled="1"/>
                </a:gradFill>
                <a:latin typeface="+mj-ea"/>
                <a:ea typeface="+mj-ea"/>
                <a:cs typeface="+mn-ea"/>
                <a:sym typeface="+mn-lt"/>
              </a:rPr>
              <a:t>输入标题内容</a:t>
            </a:r>
          </a:p>
        </p:txBody>
      </p:sp>
      <p:pic>
        <p:nvPicPr>
          <p:cNvPr id="2" name="图片 1" descr="背景图案&#10;&#10;描述已自动生成">
            <a:extLst>
              <a:ext uri="{FF2B5EF4-FFF2-40B4-BE49-F238E27FC236}">
                <a16:creationId xmlns:a16="http://schemas.microsoft.com/office/drawing/2014/main" id="{BF556070-7400-9399-4D67-59D01F161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52" y="2351389"/>
            <a:ext cx="12192000" cy="6373526"/>
          </a:xfrm>
          <a:prstGeom prst="rect">
            <a:avLst/>
          </a:prstGeom>
        </p:spPr>
      </p:pic>
      <p:grpSp>
        <p:nvGrpSpPr>
          <p:cNvPr id="29" name="组合 28">
            <a:extLst>
              <a:ext uri="{FF2B5EF4-FFF2-40B4-BE49-F238E27FC236}">
                <a16:creationId xmlns:a16="http://schemas.microsoft.com/office/drawing/2014/main" id="{9932CA18-628C-6F09-568A-176469878578}"/>
              </a:ext>
            </a:extLst>
          </p:cNvPr>
          <p:cNvGrpSpPr/>
          <p:nvPr/>
        </p:nvGrpSpPr>
        <p:grpSpPr>
          <a:xfrm>
            <a:off x="2337752" y="1893354"/>
            <a:ext cx="2233930" cy="3685540"/>
            <a:chOff x="1417" y="1656"/>
            <a:chExt cx="3518" cy="5804"/>
          </a:xfrm>
        </p:grpSpPr>
        <p:sp>
          <p:nvSpPr>
            <p:cNvPr id="40" name="圆角矩形 5">
              <a:extLst>
                <a:ext uri="{FF2B5EF4-FFF2-40B4-BE49-F238E27FC236}">
                  <a16:creationId xmlns:a16="http://schemas.microsoft.com/office/drawing/2014/main" id="{0F863130-7D2F-62A7-27B4-319165A67AC5}"/>
                </a:ext>
              </a:extLst>
            </p:cNvPr>
            <p:cNvSpPr/>
            <p:nvPr/>
          </p:nvSpPr>
          <p:spPr>
            <a:xfrm>
              <a:off x="1417" y="1656"/>
              <a:ext cx="3518" cy="5804"/>
            </a:xfrm>
            <a:prstGeom prst="roundRect">
              <a:avLst/>
            </a:prstGeom>
            <a:solidFill>
              <a:schemeClr val="bg1"/>
            </a:solidFill>
            <a:ln>
              <a:solidFill>
                <a:srgbClr val="E8C26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pic>
          <p:nvPicPr>
            <p:cNvPr id="41" name="图片 40" descr="未标题-1">
              <a:extLst>
                <a:ext uri="{FF2B5EF4-FFF2-40B4-BE49-F238E27FC236}">
                  <a16:creationId xmlns:a16="http://schemas.microsoft.com/office/drawing/2014/main" id="{C7233C0A-9F22-31DB-1E86-02FD3C15EBCC}"/>
                </a:ext>
              </a:extLst>
            </p:cNvPr>
            <p:cNvPicPr>
              <a:picLocks noChangeAspect="1"/>
            </p:cNvPicPr>
            <p:nvPr/>
          </p:nvPicPr>
          <p:blipFill>
            <a:blip r:embed="rId5"/>
            <a:srcRect l="63743"/>
            <a:stretch>
              <a:fillRect/>
            </a:stretch>
          </p:blipFill>
          <p:spPr>
            <a:xfrm flipH="1">
              <a:off x="1417" y="4836"/>
              <a:ext cx="2869" cy="2624"/>
            </a:xfrm>
            <a:prstGeom prst="rect">
              <a:avLst/>
            </a:prstGeom>
          </p:spPr>
        </p:pic>
        <p:sp>
          <p:nvSpPr>
            <p:cNvPr id="42" name="TextBox 21">
              <a:extLst>
                <a:ext uri="{FF2B5EF4-FFF2-40B4-BE49-F238E27FC236}">
                  <a16:creationId xmlns:a16="http://schemas.microsoft.com/office/drawing/2014/main" id="{2FEFB4E7-7707-2418-055D-5628140A0AAB}"/>
                </a:ext>
              </a:extLst>
            </p:cNvPr>
            <p:cNvSpPr txBox="1"/>
            <p:nvPr/>
          </p:nvSpPr>
          <p:spPr>
            <a:xfrm>
              <a:off x="1959" y="3333"/>
              <a:ext cx="2384" cy="1744"/>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zh-CN" altLang="en-US" sz="1200" dirty="0">
                  <a:ln>
                    <a:noFill/>
                  </a:ln>
                  <a:solidFill>
                    <a:schemeClr val="accent3"/>
                  </a:solidFill>
                  <a:latin typeface="+mn-ea"/>
                </a:rPr>
                <a:t>单击此处添加文字阐述，添加简短问题说明文字，具体说明文字在此处。单击此处添加文字阐述，添加简短问题</a:t>
              </a:r>
            </a:p>
          </p:txBody>
        </p:sp>
        <p:sp>
          <p:nvSpPr>
            <p:cNvPr id="43" name="Rectangle 62">
              <a:extLst>
                <a:ext uri="{FF2B5EF4-FFF2-40B4-BE49-F238E27FC236}">
                  <a16:creationId xmlns:a16="http://schemas.microsoft.com/office/drawing/2014/main" id="{F6041D53-B606-DD38-E02A-D395CBCB4EA7}"/>
                </a:ext>
              </a:extLst>
            </p:cNvPr>
            <p:cNvSpPr/>
            <p:nvPr/>
          </p:nvSpPr>
          <p:spPr>
            <a:xfrm>
              <a:off x="2388" y="2507"/>
              <a:ext cx="1464" cy="436"/>
            </a:xfrm>
            <a:prstGeom prst="rect">
              <a:avLst/>
            </a:prstGeom>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b="1" dirty="0">
                  <a:solidFill>
                    <a:schemeClr val="tx1"/>
                  </a:solidFill>
                  <a:latin typeface="+mj-ea"/>
                  <a:ea typeface="+mj-ea"/>
                </a:rPr>
                <a:t>文本标题</a:t>
              </a:r>
            </a:p>
          </p:txBody>
        </p:sp>
      </p:grpSp>
      <p:grpSp>
        <p:nvGrpSpPr>
          <p:cNvPr id="30" name="组合 29">
            <a:extLst>
              <a:ext uri="{FF2B5EF4-FFF2-40B4-BE49-F238E27FC236}">
                <a16:creationId xmlns:a16="http://schemas.microsoft.com/office/drawing/2014/main" id="{EF697362-7E30-D256-C78D-CBC5B493F5EF}"/>
              </a:ext>
            </a:extLst>
          </p:cNvPr>
          <p:cNvGrpSpPr/>
          <p:nvPr/>
        </p:nvGrpSpPr>
        <p:grpSpPr>
          <a:xfrm>
            <a:off x="5080952" y="1893354"/>
            <a:ext cx="2233930" cy="3685540"/>
            <a:chOff x="1417" y="1656"/>
            <a:chExt cx="3518" cy="5804"/>
          </a:xfrm>
        </p:grpSpPr>
        <p:sp>
          <p:nvSpPr>
            <p:cNvPr id="36" name="圆角矩形 17">
              <a:extLst>
                <a:ext uri="{FF2B5EF4-FFF2-40B4-BE49-F238E27FC236}">
                  <a16:creationId xmlns:a16="http://schemas.microsoft.com/office/drawing/2014/main" id="{60C96C53-29D1-E104-48A0-03CD71AE0053}"/>
                </a:ext>
              </a:extLst>
            </p:cNvPr>
            <p:cNvSpPr/>
            <p:nvPr/>
          </p:nvSpPr>
          <p:spPr>
            <a:xfrm>
              <a:off x="1417" y="1656"/>
              <a:ext cx="3518" cy="5804"/>
            </a:xfrm>
            <a:prstGeom prst="roundRect">
              <a:avLst/>
            </a:prstGeom>
            <a:solidFill>
              <a:schemeClr val="bg1"/>
            </a:solidFill>
            <a:ln>
              <a:solidFill>
                <a:srgbClr val="E8C26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pic>
          <p:nvPicPr>
            <p:cNvPr id="37" name="图片 36" descr="未标题-1">
              <a:extLst>
                <a:ext uri="{FF2B5EF4-FFF2-40B4-BE49-F238E27FC236}">
                  <a16:creationId xmlns:a16="http://schemas.microsoft.com/office/drawing/2014/main" id="{E82C845E-7DA4-0C60-F44E-4BE9DA073F96}"/>
                </a:ext>
              </a:extLst>
            </p:cNvPr>
            <p:cNvPicPr>
              <a:picLocks noChangeAspect="1"/>
            </p:cNvPicPr>
            <p:nvPr/>
          </p:nvPicPr>
          <p:blipFill>
            <a:blip r:embed="rId5"/>
            <a:srcRect l="63743"/>
            <a:stretch>
              <a:fillRect/>
            </a:stretch>
          </p:blipFill>
          <p:spPr>
            <a:xfrm flipH="1">
              <a:off x="1417" y="4836"/>
              <a:ext cx="2869" cy="2624"/>
            </a:xfrm>
            <a:prstGeom prst="rect">
              <a:avLst/>
            </a:prstGeom>
          </p:spPr>
        </p:pic>
        <p:sp>
          <p:nvSpPr>
            <p:cNvPr id="38" name="TextBox 21">
              <a:extLst>
                <a:ext uri="{FF2B5EF4-FFF2-40B4-BE49-F238E27FC236}">
                  <a16:creationId xmlns:a16="http://schemas.microsoft.com/office/drawing/2014/main" id="{F800D75B-F16F-F232-894E-B13781973D13}"/>
                </a:ext>
              </a:extLst>
            </p:cNvPr>
            <p:cNvSpPr txBox="1"/>
            <p:nvPr/>
          </p:nvSpPr>
          <p:spPr>
            <a:xfrm>
              <a:off x="1959" y="3333"/>
              <a:ext cx="2384" cy="1744"/>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zh-CN" altLang="en-US" sz="1200" dirty="0">
                  <a:ln>
                    <a:noFill/>
                  </a:ln>
                  <a:solidFill>
                    <a:schemeClr val="accent3"/>
                  </a:solidFill>
                  <a:latin typeface="+mn-ea"/>
                </a:rPr>
                <a:t>单击此处添加文字阐述，添加简短问题说明文字，具体说明文字在此处。单击此处添加文字阐述，添加简短问题</a:t>
              </a:r>
            </a:p>
          </p:txBody>
        </p:sp>
        <p:sp>
          <p:nvSpPr>
            <p:cNvPr id="39" name="Rectangle 62">
              <a:extLst>
                <a:ext uri="{FF2B5EF4-FFF2-40B4-BE49-F238E27FC236}">
                  <a16:creationId xmlns:a16="http://schemas.microsoft.com/office/drawing/2014/main" id="{D5236326-D6A0-20E8-6A80-49ACC1CF2A1A}"/>
                </a:ext>
              </a:extLst>
            </p:cNvPr>
            <p:cNvSpPr/>
            <p:nvPr/>
          </p:nvSpPr>
          <p:spPr>
            <a:xfrm>
              <a:off x="2388" y="2507"/>
              <a:ext cx="1464" cy="436"/>
            </a:xfrm>
            <a:prstGeom prst="rect">
              <a:avLst/>
            </a:prstGeom>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b="1" dirty="0">
                  <a:solidFill>
                    <a:schemeClr val="tx1"/>
                  </a:solidFill>
                  <a:latin typeface="+mj-ea"/>
                  <a:ea typeface="+mj-ea"/>
                </a:rPr>
                <a:t>文本标题</a:t>
              </a:r>
            </a:p>
          </p:txBody>
        </p:sp>
      </p:grpSp>
      <p:grpSp>
        <p:nvGrpSpPr>
          <p:cNvPr id="31" name="组合 30">
            <a:extLst>
              <a:ext uri="{FF2B5EF4-FFF2-40B4-BE49-F238E27FC236}">
                <a16:creationId xmlns:a16="http://schemas.microsoft.com/office/drawing/2014/main" id="{9CDE391C-0EBA-EDF0-5DAB-1C242A6155EA}"/>
              </a:ext>
            </a:extLst>
          </p:cNvPr>
          <p:cNvGrpSpPr/>
          <p:nvPr/>
        </p:nvGrpSpPr>
        <p:grpSpPr>
          <a:xfrm>
            <a:off x="7620317" y="1893354"/>
            <a:ext cx="2233930" cy="3685540"/>
            <a:chOff x="1417" y="1656"/>
            <a:chExt cx="3518" cy="5804"/>
          </a:xfrm>
        </p:grpSpPr>
        <p:sp>
          <p:nvSpPr>
            <p:cNvPr id="32" name="圆角矩形 40">
              <a:extLst>
                <a:ext uri="{FF2B5EF4-FFF2-40B4-BE49-F238E27FC236}">
                  <a16:creationId xmlns:a16="http://schemas.microsoft.com/office/drawing/2014/main" id="{92CF63F7-370C-F442-04CA-A91DD59B2BEE}"/>
                </a:ext>
              </a:extLst>
            </p:cNvPr>
            <p:cNvSpPr/>
            <p:nvPr/>
          </p:nvSpPr>
          <p:spPr>
            <a:xfrm>
              <a:off x="1417" y="1656"/>
              <a:ext cx="3518" cy="5804"/>
            </a:xfrm>
            <a:prstGeom prst="roundRect">
              <a:avLst/>
            </a:prstGeom>
            <a:solidFill>
              <a:schemeClr val="bg1"/>
            </a:solidFill>
            <a:ln>
              <a:solidFill>
                <a:srgbClr val="E8C26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pic>
          <p:nvPicPr>
            <p:cNvPr id="33" name="图片 32" descr="未标题-1">
              <a:extLst>
                <a:ext uri="{FF2B5EF4-FFF2-40B4-BE49-F238E27FC236}">
                  <a16:creationId xmlns:a16="http://schemas.microsoft.com/office/drawing/2014/main" id="{90CD212C-A8A2-6B35-D40E-663C4808B351}"/>
                </a:ext>
              </a:extLst>
            </p:cNvPr>
            <p:cNvPicPr>
              <a:picLocks noChangeAspect="1"/>
            </p:cNvPicPr>
            <p:nvPr/>
          </p:nvPicPr>
          <p:blipFill>
            <a:blip r:embed="rId5"/>
            <a:srcRect l="63743"/>
            <a:stretch>
              <a:fillRect/>
            </a:stretch>
          </p:blipFill>
          <p:spPr>
            <a:xfrm flipH="1">
              <a:off x="1417" y="4836"/>
              <a:ext cx="2869" cy="2624"/>
            </a:xfrm>
            <a:prstGeom prst="rect">
              <a:avLst/>
            </a:prstGeom>
          </p:spPr>
        </p:pic>
        <p:sp>
          <p:nvSpPr>
            <p:cNvPr id="34" name="TextBox 21">
              <a:extLst>
                <a:ext uri="{FF2B5EF4-FFF2-40B4-BE49-F238E27FC236}">
                  <a16:creationId xmlns:a16="http://schemas.microsoft.com/office/drawing/2014/main" id="{002F38AC-381D-544A-E9BB-639036BE524B}"/>
                </a:ext>
              </a:extLst>
            </p:cNvPr>
            <p:cNvSpPr txBox="1"/>
            <p:nvPr/>
          </p:nvSpPr>
          <p:spPr>
            <a:xfrm>
              <a:off x="1959" y="3333"/>
              <a:ext cx="2384" cy="1744"/>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zh-CN" altLang="en-US" sz="1200" dirty="0">
                  <a:ln>
                    <a:noFill/>
                  </a:ln>
                  <a:solidFill>
                    <a:schemeClr val="accent3"/>
                  </a:solidFill>
                  <a:latin typeface="+mn-ea"/>
                </a:rPr>
                <a:t>单击此处添加文字阐述，添加简短问题说明文字，具体说明文字在此处。单击此处添加文字阐述，添加简短问题</a:t>
              </a:r>
            </a:p>
          </p:txBody>
        </p:sp>
        <p:sp>
          <p:nvSpPr>
            <p:cNvPr id="35" name="Rectangle 62">
              <a:extLst>
                <a:ext uri="{FF2B5EF4-FFF2-40B4-BE49-F238E27FC236}">
                  <a16:creationId xmlns:a16="http://schemas.microsoft.com/office/drawing/2014/main" id="{63B3A3EF-5B34-C0F1-6374-9F6E0F427559}"/>
                </a:ext>
              </a:extLst>
            </p:cNvPr>
            <p:cNvSpPr/>
            <p:nvPr/>
          </p:nvSpPr>
          <p:spPr>
            <a:xfrm>
              <a:off x="2388" y="2507"/>
              <a:ext cx="1464" cy="436"/>
            </a:xfrm>
            <a:prstGeom prst="rect">
              <a:avLst/>
            </a:prstGeom>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b="1" dirty="0">
                  <a:solidFill>
                    <a:schemeClr val="tx1"/>
                  </a:solidFill>
                  <a:latin typeface="+mj-ea"/>
                  <a:ea typeface="+mj-ea"/>
                </a:rPr>
                <a:t>文本标题</a:t>
              </a:r>
            </a:p>
          </p:txBody>
        </p:sp>
      </p:grpSp>
    </p:spTree>
    <p:extLst>
      <p:ext uri="{BB962C8B-B14F-4D97-AF65-F5344CB8AC3E}">
        <p14:creationId xmlns:p14="http://schemas.microsoft.com/office/powerpoint/2010/main" val="3476465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背景图案&#10;&#10;描述已自动生成">
            <a:extLst>
              <a:ext uri="{FF2B5EF4-FFF2-40B4-BE49-F238E27FC236}">
                <a16:creationId xmlns:a16="http://schemas.microsoft.com/office/drawing/2014/main" id="{93365E12-9E74-39D6-E80A-6014E2431C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 y="1135608"/>
            <a:ext cx="12192000" cy="6373526"/>
          </a:xfrm>
          <a:prstGeom prst="rect">
            <a:avLst/>
          </a:prstGeom>
        </p:spPr>
      </p:pic>
      <p:sp>
        <p:nvSpPr>
          <p:cNvPr id="2" name="标题 1">
            <a:extLst>
              <a:ext uri="{FF2B5EF4-FFF2-40B4-BE49-F238E27FC236}">
                <a16:creationId xmlns:a16="http://schemas.microsoft.com/office/drawing/2014/main" id="{5776248F-A4B7-A8AB-D6E1-BBA117636CAB}"/>
              </a:ext>
            </a:extLst>
          </p:cNvPr>
          <p:cNvSpPr>
            <a:spLocks noGrp="1"/>
          </p:cNvSpPr>
          <p:nvPr>
            <p:ph type="title"/>
          </p:nvPr>
        </p:nvSpPr>
        <p:spPr>
          <a:xfrm>
            <a:off x="831850" y="-107792"/>
            <a:ext cx="10515600" cy="2852737"/>
          </a:xfrm>
        </p:spPr>
        <p:txBody>
          <a:bodyPr>
            <a:normAutofit/>
          </a:bodyPr>
          <a:lstStyle/>
          <a:p>
            <a:pPr algn="ctr"/>
            <a:r>
              <a:rPr lang="zh-CN" altLang="en-US" sz="4800" dirty="0">
                <a:solidFill>
                  <a:schemeClr val="accent6">
                    <a:lumMod val="75000"/>
                  </a:schemeClr>
                </a:solidFill>
              </a:rPr>
              <a:t>第二章</a:t>
            </a:r>
          </a:p>
        </p:txBody>
      </p:sp>
      <p:sp>
        <p:nvSpPr>
          <p:cNvPr id="3" name="文本占位符 2">
            <a:extLst>
              <a:ext uri="{FF2B5EF4-FFF2-40B4-BE49-F238E27FC236}">
                <a16:creationId xmlns:a16="http://schemas.microsoft.com/office/drawing/2014/main" id="{9467B117-0AC7-F923-264F-7F579D1B9857}"/>
              </a:ext>
            </a:extLst>
          </p:cNvPr>
          <p:cNvSpPr>
            <a:spLocks noGrp="1"/>
          </p:cNvSpPr>
          <p:nvPr>
            <p:ph type="body" idx="1"/>
          </p:nvPr>
        </p:nvSpPr>
        <p:spPr>
          <a:xfrm>
            <a:off x="838200" y="2940389"/>
            <a:ext cx="10515600" cy="1500187"/>
          </a:xfrm>
        </p:spPr>
        <p:txBody>
          <a:bodyPr>
            <a:normAutofit/>
          </a:bodyPr>
          <a:lstStyle/>
          <a:p>
            <a:pPr algn="ctr"/>
            <a:r>
              <a:rPr lang="zh-CN" altLang="en-US" sz="8000" dirty="0">
                <a:solidFill>
                  <a:schemeClr val="accent2">
                    <a:lumMod val="50000"/>
                  </a:schemeClr>
                </a:solidFill>
              </a:rPr>
              <a:t>本课重点</a:t>
            </a:r>
          </a:p>
        </p:txBody>
      </p:sp>
      <p:pic>
        <p:nvPicPr>
          <p:cNvPr id="5" name="图片 4" descr="鸟在飞&#10;&#10;低可信度描述已自动生成">
            <a:extLst>
              <a:ext uri="{FF2B5EF4-FFF2-40B4-BE49-F238E27FC236}">
                <a16:creationId xmlns:a16="http://schemas.microsoft.com/office/drawing/2014/main" id="{5A7F3FA0-3994-3272-2172-DA1CB261FA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1828" y="1524494"/>
            <a:ext cx="2824828" cy="2165988"/>
          </a:xfrm>
          <a:prstGeom prst="rect">
            <a:avLst/>
          </a:prstGeom>
        </p:spPr>
      </p:pic>
      <p:pic>
        <p:nvPicPr>
          <p:cNvPr id="6" name="图片 5" descr="鸟在飞&#10;&#10;低可信度描述已自动生成">
            <a:extLst>
              <a:ext uri="{FF2B5EF4-FFF2-40B4-BE49-F238E27FC236}">
                <a16:creationId xmlns:a16="http://schemas.microsoft.com/office/drawing/2014/main" id="{4FA36309-1E36-8280-CACC-D2FB483FB5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489110" y="-406315"/>
            <a:ext cx="2824828" cy="2165988"/>
          </a:xfrm>
          <a:prstGeom prst="rect">
            <a:avLst/>
          </a:prstGeom>
        </p:spPr>
      </p:pic>
    </p:spTree>
    <p:extLst>
      <p:ext uri="{BB962C8B-B14F-4D97-AF65-F5344CB8AC3E}">
        <p14:creationId xmlns:p14="http://schemas.microsoft.com/office/powerpoint/2010/main" val="1185212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id="{C0A17781-62AB-436C-7646-FCD0962BF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360" y="-505410"/>
            <a:ext cx="3669280" cy="2535983"/>
          </a:xfrm>
          <a:prstGeom prst="rect">
            <a:avLst/>
          </a:prstGeom>
        </p:spPr>
      </p:pic>
      <p:sp>
        <p:nvSpPr>
          <p:cNvPr id="6" name="文本框 34">
            <a:extLst>
              <a:ext uri="{FF2B5EF4-FFF2-40B4-BE49-F238E27FC236}">
                <a16:creationId xmlns:a16="http://schemas.microsoft.com/office/drawing/2014/main" id="{4117926D-DEA3-0BE3-FE1A-AB5A8E8E4DEA}"/>
              </a:ext>
            </a:extLst>
          </p:cNvPr>
          <p:cNvSpPr txBox="1"/>
          <p:nvPr/>
        </p:nvSpPr>
        <p:spPr>
          <a:xfrm>
            <a:off x="4684031" y="350097"/>
            <a:ext cx="2728891" cy="58477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gradFill>
                  <a:gsLst>
                    <a:gs pos="0">
                      <a:schemeClr val="accent6">
                        <a:lumMod val="75000"/>
                      </a:schemeClr>
                    </a:gs>
                    <a:gs pos="100000">
                      <a:schemeClr val="accent5"/>
                    </a:gs>
                  </a:gsLst>
                  <a:lin ang="16200000" scaled="1"/>
                </a:gradFill>
                <a:latin typeface="+mj-ea"/>
                <a:ea typeface="+mj-ea"/>
                <a:cs typeface="+mn-ea"/>
                <a:sym typeface="+mn-lt"/>
              </a:rPr>
              <a:t>输入标题内容</a:t>
            </a:r>
          </a:p>
        </p:txBody>
      </p:sp>
      <p:pic>
        <p:nvPicPr>
          <p:cNvPr id="2" name="图片 1" descr="背景图案&#10;&#10;描述已自动生成">
            <a:extLst>
              <a:ext uri="{FF2B5EF4-FFF2-40B4-BE49-F238E27FC236}">
                <a16:creationId xmlns:a16="http://schemas.microsoft.com/office/drawing/2014/main" id="{BF556070-7400-9399-4D67-59D01F161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52" y="2351389"/>
            <a:ext cx="12192000" cy="6373526"/>
          </a:xfrm>
          <a:prstGeom prst="rect">
            <a:avLst/>
          </a:prstGeom>
        </p:spPr>
      </p:pic>
      <p:sp>
        <p:nvSpPr>
          <p:cNvPr id="4" name="椭圆 3">
            <a:extLst>
              <a:ext uri="{FF2B5EF4-FFF2-40B4-BE49-F238E27FC236}">
                <a16:creationId xmlns:a16="http://schemas.microsoft.com/office/drawing/2014/main" id="{B3C06BAC-E701-A1E0-8183-98519CF9D032}"/>
              </a:ext>
            </a:extLst>
          </p:cNvPr>
          <p:cNvSpPr/>
          <p:nvPr/>
        </p:nvSpPr>
        <p:spPr>
          <a:xfrm>
            <a:off x="4655556" y="2360238"/>
            <a:ext cx="2454294" cy="2454294"/>
          </a:xfrm>
          <a:prstGeom prst="ellipse">
            <a:avLst/>
          </a:prstGeom>
          <a:solidFill>
            <a:schemeClr val="accent3">
              <a:lumMod val="20000"/>
              <a:lumOff val="8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思源黑体 CN Normal" panose="020B0400000000000000" pitchFamily="34" charset="-122"/>
            </a:endParaRPr>
          </a:p>
        </p:txBody>
      </p:sp>
      <p:sp>
        <p:nvSpPr>
          <p:cNvPr id="5" name="椭圆 4">
            <a:extLst>
              <a:ext uri="{FF2B5EF4-FFF2-40B4-BE49-F238E27FC236}">
                <a16:creationId xmlns:a16="http://schemas.microsoft.com/office/drawing/2014/main" id="{FB5B8F47-AE29-EB1D-D853-B2FF6BBEC162}"/>
              </a:ext>
            </a:extLst>
          </p:cNvPr>
          <p:cNvSpPr/>
          <p:nvPr/>
        </p:nvSpPr>
        <p:spPr>
          <a:xfrm>
            <a:off x="5072889" y="2777571"/>
            <a:ext cx="1619628" cy="1619628"/>
          </a:xfrm>
          <a:prstGeom prst="ellipse">
            <a:avLst/>
          </a:prstGeom>
          <a:solidFill>
            <a:schemeClr val="accent6">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思源黑体 CN Normal" panose="020B0400000000000000" pitchFamily="34" charset="-122"/>
            </a:endParaRPr>
          </a:p>
        </p:txBody>
      </p:sp>
      <p:pic>
        <p:nvPicPr>
          <p:cNvPr id="7" name="图片 6">
            <a:extLst>
              <a:ext uri="{FF2B5EF4-FFF2-40B4-BE49-F238E27FC236}">
                <a16:creationId xmlns:a16="http://schemas.microsoft.com/office/drawing/2014/main" id="{6E04F0E3-E98D-7888-0185-9E38B88E15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8094" y="1300857"/>
            <a:ext cx="2397680" cy="2234073"/>
          </a:xfrm>
          <a:prstGeom prst="rect">
            <a:avLst/>
          </a:prstGeom>
        </p:spPr>
      </p:pic>
      <p:pic>
        <p:nvPicPr>
          <p:cNvPr id="8" name="图片 7">
            <a:extLst>
              <a:ext uri="{FF2B5EF4-FFF2-40B4-BE49-F238E27FC236}">
                <a16:creationId xmlns:a16="http://schemas.microsoft.com/office/drawing/2014/main" id="{25C2DC91-993E-55D4-83ED-6C1FB628629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flipH="1">
            <a:off x="4117007" y="3470630"/>
            <a:ext cx="2086514" cy="2086514"/>
          </a:xfrm>
          <a:prstGeom prst="rect">
            <a:avLst/>
          </a:prstGeom>
        </p:spPr>
      </p:pic>
      <p:sp>
        <p:nvSpPr>
          <p:cNvPr id="9" name="文本框 12">
            <a:extLst>
              <a:ext uri="{FF2B5EF4-FFF2-40B4-BE49-F238E27FC236}">
                <a16:creationId xmlns:a16="http://schemas.microsoft.com/office/drawing/2014/main" id="{37E68C9A-E4AF-C3B6-737A-090F29BB8B94}"/>
              </a:ext>
            </a:extLst>
          </p:cNvPr>
          <p:cNvSpPr txBox="1"/>
          <p:nvPr/>
        </p:nvSpPr>
        <p:spPr>
          <a:xfrm>
            <a:off x="5253814" y="2417893"/>
            <a:ext cx="608559" cy="147732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pPr algn="ctr"/>
            <a:r>
              <a:rPr lang="zh-CN" altLang="en-US" sz="7200" dirty="0">
                <a:solidFill>
                  <a:schemeClr val="accent3">
                    <a:lumMod val="60000"/>
                    <a:lumOff val="40000"/>
                  </a:schemeClr>
                </a:solidFill>
                <a:latin typeface="汉仪尚巍手书W" panose="00020600040101010101" pitchFamily="18" charset="-122"/>
                <a:ea typeface="汉仪尚巍手书W" panose="00020600040101010101" pitchFamily="18" charset="-122"/>
              </a:rPr>
              <a:t>国</a:t>
            </a:r>
          </a:p>
        </p:txBody>
      </p:sp>
      <p:grpSp>
        <p:nvGrpSpPr>
          <p:cNvPr id="21" name="组合 20">
            <a:extLst>
              <a:ext uri="{FF2B5EF4-FFF2-40B4-BE49-F238E27FC236}">
                <a16:creationId xmlns:a16="http://schemas.microsoft.com/office/drawing/2014/main" id="{F27DB9FD-748C-DFD0-BC63-24E2A8A56661}"/>
              </a:ext>
            </a:extLst>
          </p:cNvPr>
          <p:cNvGrpSpPr/>
          <p:nvPr/>
        </p:nvGrpSpPr>
        <p:grpSpPr>
          <a:xfrm>
            <a:off x="8377944" y="1816781"/>
            <a:ext cx="2926547" cy="1492898"/>
            <a:chOff x="8377944" y="1816781"/>
            <a:chExt cx="2926547" cy="1492898"/>
          </a:xfrm>
        </p:grpSpPr>
        <p:sp>
          <p:nvSpPr>
            <p:cNvPr id="10" name="文本框 13">
              <a:extLst>
                <a:ext uri="{FF2B5EF4-FFF2-40B4-BE49-F238E27FC236}">
                  <a16:creationId xmlns:a16="http://schemas.microsoft.com/office/drawing/2014/main" id="{62A69951-9632-6ED7-8F4F-DDAF2647BD56}"/>
                </a:ext>
              </a:extLst>
            </p:cNvPr>
            <p:cNvSpPr txBox="1"/>
            <p:nvPr/>
          </p:nvSpPr>
          <p:spPr>
            <a:xfrm>
              <a:off x="8377944" y="2316907"/>
              <a:ext cx="2926547" cy="99277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11" name="文本框 14">
              <a:extLst>
                <a:ext uri="{FF2B5EF4-FFF2-40B4-BE49-F238E27FC236}">
                  <a16:creationId xmlns:a16="http://schemas.microsoft.com/office/drawing/2014/main" id="{9FE8E108-7608-5DFF-E9B7-48A68BC22C22}"/>
                </a:ext>
              </a:extLst>
            </p:cNvPr>
            <p:cNvSpPr txBox="1"/>
            <p:nvPr/>
          </p:nvSpPr>
          <p:spPr>
            <a:xfrm>
              <a:off x="8377944" y="1816781"/>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r>
                <a:rPr lang="zh-CN" altLang="en-US" sz="2000" b="1" dirty="0">
                  <a:latin typeface="+mj-ea"/>
                  <a:ea typeface="+mj-ea"/>
                </a:rPr>
                <a:t>重点概述</a:t>
              </a:r>
            </a:p>
          </p:txBody>
        </p:sp>
      </p:grpSp>
      <p:grpSp>
        <p:nvGrpSpPr>
          <p:cNvPr id="22" name="组合 21">
            <a:extLst>
              <a:ext uri="{FF2B5EF4-FFF2-40B4-BE49-F238E27FC236}">
                <a16:creationId xmlns:a16="http://schemas.microsoft.com/office/drawing/2014/main" id="{B581287B-A80A-9438-536F-F7643AD9B534}"/>
              </a:ext>
            </a:extLst>
          </p:cNvPr>
          <p:cNvGrpSpPr/>
          <p:nvPr/>
        </p:nvGrpSpPr>
        <p:grpSpPr>
          <a:xfrm>
            <a:off x="8382368" y="3807999"/>
            <a:ext cx="2926547" cy="1502919"/>
            <a:chOff x="8382368" y="3807999"/>
            <a:chExt cx="2926547" cy="1502919"/>
          </a:xfrm>
        </p:grpSpPr>
        <p:sp>
          <p:nvSpPr>
            <p:cNvPr id="12" name="文本框 15">
              <a:extLst>
                <a:ext uri="{FF2B5EF4-FFF2-40B4-BE49-F238E27FC236}">
                  <a16:creationId xmlns:a16="http://schemas.microsoft.com/office/drawing/2014/main" id="{70819FEF-484A-07E8-A04F-212B5BDF17B7}"/>
                </a:ext>
              </a:extLst>
            </p:cNvPr>
            <p:cNvSpPr txBox="1"/>
            <p:nvPr/>
          </p:nvSpPr>
          <p:spPr>
            <a:xfrm>
              <a:off x="8382368" y="4318146"/>
              <a:ext cx="2926547" cy="99277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13" name="文本框 16">
              <a:extLst>
                <a:ext uri="{FF2B5EF4-FFF2-40B4-BE49-F238E27FC236}">
                  <a16:creationId xmlns:a16="http://schemas.microsoft.com/office/drawing/2014/main" id="{AA9676E6-D825-CBF7-F717-E43941C02071}"/>
                </a:ext>
              </a:extLst>
            </p:cNvPr>
            <p:cNvSpPr txBox="1"/>
            <p:nvPr/>
          </p:nvSpPr>
          <p:spPr>
            <a:xfrm>
              <a:off x="8382368" y="3807999"/>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r>
                <a:rPr lang="zh-CN" altLang="en-US" sz="2000" b="1" dirty="0">
                  <a:latin typeface="+mj-ea"/>
                  <a:ea typeface="+mj-ea"/>
                </a:rPr>
                <a:t>重点概述</a:t>
              </a:r>
            </a:p>
          </p:txBody>
        </p:sp>
      </p:grpSp>
      <p:grpSp>
        <p:nvGrpSpPr>
          <p:cNvPr id="19" name="组合 18">
            <a:extLst>
              <a:ext uri="{FF2B5EF4-FFF2-40B4-BE49-F238E27FC236}">
                <a16:creationId xmlns:a16="http://schemas.microsoft.com/office/drawing/2014/main" id="{1EF0CC23-DCA2-8F71-3B2A-FCD071844D8F}"/>
              </a:ext>
            </a:extLst>
          </p:cNvPr>
          <p:cNvGrpSpPr/>
          <p:nvPr/>
        </p:nvGrpSpPr>
        <p:grpSpPr>
          <a:xfrm>
            <a:off x="883085" y="1816781"/>
            <a:ext cx="2926547" cy="1492898"/>
            <a:chOff x="883085" y="1816781"/>
            <a:chExt cx="2926547" cy="1492898"/>
          </a:xfrm>
        </p:grpSpPr>
        <p:sp>
          <p:nvSpPr>
            <p:cNvPr id="14" name="文本框 17">
              <a:extLst>
                <a:ext uri="{FF2B5EF4-FFF2-40B4-BE49-F238E27FC236}">
                  <a16:creationId xmlns:a16="http://schemas.microsoft.com/office/drawing/2014/main" id="{BE0ACF78-A0D7-3256-8BF1-61C23EC9738C}"/>
                </a:ext>
              </a:extLst>
            </p:cNvPr>
            <p:cNvSpPr txBox="1"/>
            <p:nvPr/>
          </p:nvSpPr>
          <p:spPr>
            <a:xfrm>
              <a:off x="883085" y="2316907"/>
              <a:ext cx="2926547" cy="99277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15" name="文本框 18">
              <a:extLst>
                <a:ext uri="{FF2B5EF4-FFF2-40B4-BE49-F238E27FC236}">
                  <a16:creationId xmlns:a16="http://schemas.microsoft.com/office/drawing/2014/main" id="{A82D86A8-F8E8-15EB-A76C-59F6ABD3EF8D}"/>
                </a:ext>
              </a:extLst>
            </p:cNvPr>
            <p:cNvSpPr txBox="1"/>
            <p:nvPr/>
          </p:nvSpPr>
          <p:spPr>
            <a:xfrm>
              <a:off x="883085" y="1816781"/>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r>
                <a:rPr lang="zh-CN" altLang="en-US" sz="2000" b="1" dirty="0">
                  <a:latin typeface="+mj-ea"/>
                  <a:ea typeface="+mj-ea"/>
                </a:rPr>
                <a:t>重点概述</a:t>
              </a:r>
            </a:p>
          </p:txBody>
        </p:sp>
      </p:grpSp>
      <p:grpSp>
        <p:nvGrpSpPr>
          <p:cNvPr id="20" name="组合 19">
            <a:extLst>
              <a:ext uri="{FF2B5EF4-FFF2-40B4-BE49-F238E27FC236}">
                <a16:creationId xmlns:a16="http://schemas.microsoft.com/office/drawing/2014/main" id="{8C909693-C745-356B-46B7-7FC717481225}"/>
              </a:ext>
            </a:extLst>
          </p:cNvPr>
          <p:cNvGrpSpPr/>
          <p:nvPr/>
        </p:nvGrpSpPr>
        <p:grpSpPr>
          <a:xfrm>
            <a:off x="887509" y="3807999"/>
            <a:ext cx="2926547" cy="1502919"/>
            <a:chOff x="887509" y="3807999"/>
            <a:chExt cx="2926547" cy="1502919"/>
          </a:xfrm>
        </p:grpSpPr>
        <p:sp>
          <p:nvSpPr>
            <p:cNvPr id="16" name="文本框 19">
              <a:extLst>
                <a:ext uri="{FF2B5EF4-FFF2-40B4-BE49-F238E27FC236}">
                  <a16:creationId xmlns:a16="http://schemas.microsoft.com/office/drawing/2014/main" id="{0CCCCD42-1270-5354-1245-9218C85F2B4F}"/>
                </a:ext>
              </a:extLst>
            </p:cNvPr>
            <p:cNvSpPr txBox="1"/>
            <p:nvPr/>
          </p:nvSpPr>
          <p:spPr>
            <a:xfrm>
              <a:off x="887509" y="4318146"/>
              <a:ext cx="2926547" cy="99277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rPr>
                <a:t>您的内容请在这里输入，或复制您的文本后在此处选择黏贴，并选择只保留文字</a:t>
              </a:r>
              <a:endParaRPr lang="en-US" altLang="zh-CN" sz="1600" dirty="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mn-ea"/>
                <a:cs typeface="思源黑体 CN Normal" panose="020B0400000000000000" pitchFamily="34" charset="-122"/>
                <a:sym typeface="汉仪旗黑-50简" panose="00020600040101010101" pitchFamily="18" charset="-122"/>
              </a:endParaRPr>
            </a:p>
          </p:txBody>
        </p:sp>
        <p:sp>
          <p:nvSpPr>
            <p:cNvPr id="17" name="文本框 20">
              <a:extLst>
                <a:ext uri="{FF2B5EF4-FFF2-40B4-BE49-F238E27FC236}">
                  <a16:creationId xmlns:a16="http://schemas.microsoft.com/office/drawing/2014/main" id="{E6196A4E-2882-528D-F07D-4B4EF48EF47C}"/>
                </a:ext>
              </a:extLst>
            </p:cNvPr>
            <p:cNvSpPr txBox="1"/>
            <p:nvPr/>
          </p:nvSpPr>
          <p:spPr>
            <a:xfrm>
              <a:off x="887509" y="3807999"/>
              <a:ext cx="1467698" cy="457818"/>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r>
                <a:rPr lang="zh-CN" altLang="en-US" sz="2000" b="1" dirty="0">
                  <a:latin typeface="+mj-ea"/>
                  <a:ea typeface="+mj-ea"/>
                </a:rPr>
                <a:t>重点概述</a:t>
              </a:r>
            </a:p>
          </p:txBody>
        </p:sp>
      </p:grpSp>
      <p:sp>
        <p:nvSpPr>
          <p:cNvPr id="18" name="文本框 21">
            <a:extLst>
              <a:ext uri="{FF2B5EF4-FFF2-40B4-BE49-F238E27FC236}">
                <a16:creationId xmlns:a16="http://schemas.microsoft.com/office/drawing/2014/main" id="{976E9D2B-FA57-6A1E-1F4C-92EEF1EB1A96}"/>
              </a:ext>
            </a:extLst>
          </p:cNvPr>
          <p:cNvSpPr txBox="1"/>
          <p:nvPr/>
        </p:nvSpPr>
        <p:spPr>
          <a:xfrm>
            <a:off x="5952710" y="3034165"/>
            <a:ext cx="608559" cy="1246495"/>
          </a:xfrm>
          <a:prstGeom prst="rect">
            <a:avLst/>
          </a:prstGeom>
          <a:noFill/>
        </p:spPr>
        <p:txBody>
          <a:bodyPr wrap="square" rtlCol="0">
            <a:spAutoFit/>
          </a:bodyPr>
          <a:lstStyle>
            <a:defPPr>
              <a:defRPr lang="zh-CN"/>
            </a:defPPr>
            <a:lvl1pPr>
              <a:lnSpc>
                <a:spcPct val="125000"/>
              </a:lnSpc>
              <a:defRPr sz="1600">
                <a:gradFill flip="none" rotWithShape="1">
                  <a:gsLst>
                    <a:gs pos="48600">
                      <a:schemeClr val="tx1">
                        <a:lumMod val="75000"/>
                        <a:lumOff val="25000"/>
                      </a:schemeClr>
                    </a:gs>
                    <a:gs pos="0">
                      <a:schemeClr val="tx1">
                        <a:lumMod val="65000"/>
                        <a:lumOff val="35000"/>
                      </a:schemeClr>
                    </a:gs>
                    <a:gs pos="100000">
                      <a:schemeClr val="tx1">
                        <a:lumMod val="95000"/>
                        <a:lumOff val="5000"/>
                      </a:schemeClr>
                    </a:gs>
                  </a:gsLst>
                  <a:lin ang="5400000" scaled="1"/>
                  <a:tileRect/>
                </a:gra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stStyle>
          <a:p>
            <a:pPr algn="ctr"/>
            <a:r>
              <a:rPr lang="zh-CN" altLang="en-US" sz="6000" dirty="0">
                <a:solidFill>
                  <a:schemeClr val="accent3">
                    <a:lumMod val="60000"/>
                    <a:lumOff val="40000"/>
                  </a:schemeClr>
                </a:solidFill>
                <a:latin typeface="汉仪尚巍手书W" panose="00020600040101010101" pitchFamily="18" charset="-122"/>
                <a:ea typeface="汉仪尚巍手书W" panose="00020600040101010101" pitchFamily="18" charset="-122"/>
              </a:rPr>
              <a:t>潮</a:t>
            </a:r>
          </a:p>
        </p:txBody>
      </p:sp>
    </p:spTree>
    <p:extLst>
      <p:ext uri="{BB962C8B-B14F-4D97-AF65-F5344CB8AC3E}">
        <p14:creationId xmlns:p14="http://schemas.microsoft.com/office/powerpoint/2010/main" val="1703853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id="{C0A17781-62AB-436C-7646-FCD0962BF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360" y="-505410"/>
            <a:ext cx="3669280" cy="2535983"/>
          </a:xfrm>
          <a:prstGeom prst="rect">
            <a:avLst/>
          </a:prstGeom>
        </p:spPr>
      </p:pic>
      <p:sp>
        <p:nvSpPr>
          <p:cNvPr id="6" name="文本框 34">
            <a:extLst>
              <a:ext uri="{FF2B5EF4-FFF2-40B4-BE49-F238E27FC236}">
                <a16:creationId xmlns:a16="http://schemas.microsoft.com/office/drawing/2014/main" id="{4117926D-DEA3-0BE3-FE1A-AB5A8E8E4DEA}"/>
              </a:ext>
            </a:extLst>
          </p:cNvPr>
          <p:cNvSpPr txBox="1"/>
          <p:nvPr/>
        </p:nvSpPr>
        <p:spPr>
          <a:xfrm>
            <a:off x="4684031" y="350097"/>
            <a:ext cx="2728891" cy="58477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gradFill>
                  <a:gsLst>
                    <a:gs pos="0">
                      <a:schemeClr val="accent6">
                        <a:lumMod val="75000"/>
                      </a:schemeClr>
                    </a:gs>
                    <a:gs pos="100000">
                      <a:schemeClr val="accent5"/>
                    </a:gs>
                  </a:gsLst>
                  <a:lin ang="16200000" scaled="1"/>
                </a:gradFill>
                <a:latin typeface="+mj-ea"/>
                <a:ea typeface="+mj-ea"/>
                <a:cs typeface="+mn-ea"/>
                <a:sym typeface="+mn-lt"/>
              </a:rPr>
              <a:t>输入标题内容</a:t>
            </a:r>
          </a:p>
        </p:txBody>
      </p:sp>
      <p:pic>
        <p:nvPicPr>
          <p:cNvPr id="2" name="图片 1" descr="背景图案&#10;&#10;描述已自动生成">
            <a:extLst>
              <a:ext uri="{FF2B5EF4-FFF2-40B4-BE49-F238E27FC236}">
                <a16:creationId xmlns:a16="http://schemas.microsoft.com/office/drawing/2014/main" id="{BF556070-7400-9399-4D67-59D01F161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52" y="2351389"/>
            <a:ext cx="12192000" cy="6373526"/>
          </a:xfrm>
          <a:prstGeom prst="rect">
            <a:avLst/>
          </a:prstGeom>
        </p:spPr>
      </p:pic>
      <p:sp>
        <p:nvSpPr>
          <p:cNvPr id="23" name="矩形 22">
            <a:extLst>
              <a:ext uri="{FF2B5EF4-FFF2-40B4-BE49-F238E27FC236}">
                <a16:creationId xmlns:a16="http://schemas.microsoft.com/office/drawing/2014/main" id="{B8FCD1E8-4EDD-6A37-DAB5-B095259D7FCC}"/>
              </a:ext>
            </a:extLst>
          </p:cNvPr>
          <p:cNvSpPr/>
          <p:nvPr/>
        </p:nvSpPr>
        <p:spPr>
          <a:xfrm>
            <a:off x="1042184" y="3322713"/>
            <a:ext cx="2981325" cy="1543050"/>
          </a:xfrm>
          <a:prstGeom prst="rect">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24" name="文本框 12">
            <a:extLst>
              <a:ext uri="{FF2B5EF4-FFF2-40B4-BE49-F238E27FC236}">
                <a16:creationId xmlns:a16="http://schemas.microsoft.com/office/drawing/2014/main" id="{B42C043B-E9BA-621B-48E2-69F3AB9231A0}"/>
              </a:ext>
            </a:extLst>
          </p:cNvPr>
          <p:cNvSpPr txBox="1"/>
          <p:nvPr/>
        </p:nvSpPr>
        <p:spPr>
          <a:xfrm>
            <a:off x="1362730" y="3536688"/>
            <a:ext cx="1816735" cy="4000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2000" dirty="0">
                <a:solidFill>
                  <a:schemeClr val="tx1">
                    <a:lumMod val="65000"/>
                    <a:lumOff val="35000"/>
                  </a:schemeClr>
                </a:solidFill>
                <a:latin typeface="+mj-ea"/>
                <a:ea typeface="+mj-ea"/>
                <a:cs typeface="汉仪君黑-45简" panose="020B0604020202020204" charset="-122"/>
              </a:rPr>
              <a:t>输入您的内容</a:t>
            </a:r>
          </a:p>
        </p:txBody>
      </p:sp>
      <p:sp>
        <p:nvSpPr>
          <p:cNvPr id="25" name="文本框 13">
            <a:extLst>
              <a:ext uri="{FF2B5EF4-FFF2-40B4-BE49-F238E27FC236}">
                <a16:creationId xmlns:a16="http://schemas.microsoft.com/office/drawing/2014/main" id="{C3C52E21-D606-BB3F-9C67-91776143FA44}"/>
              </a:ext>
            </a:extLst>
          </p:cNvPr>
          <p:cNvSpPr txBox="1"/>
          <p:nvPr/>
        </p:nvSpPr>
        <p:spPr>
          <a:xfrm>
            <a:off x="1362730" y="3857363"/>
            <a:ext cx="234061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200" spc="100" dirty="0">
                <a:solidFill>
                  <a:schemeClr val="tx1">
                    <a:lumMod val="65000"/>
                    <a:lumOff val="35000"/>
                  </a:schemeClr>
                </a:solidFill>
                <a:latin typeface="+mn-ea"/>
                <a:cs typeface="汉仪君黑-45简" panose="020B0604020202020204" charset="-122"/>
              </a:rPr>
              <a:t>单击此处添加您的文本或者复制您适合的内容粘贴到此以填充文本框。</a:t>
            </a:r>
          </a:p>
        </p:txBody>
      </p:sp>
      <p:sp>
        <p:nvSpPr>
          <p:cNvPr id="26" name="箭头: V 形 25">
            <a:extLst>
              <a:ext uri="{FF2B5EF4-FFF2-40B4-BE49-F238E27FC236}">
                <a16:creationId xmlns:a16="http://schemas.microsoft.com/office/drawing/2014/main" id="{2467AE25-ADC6-9C0A-BC6B-47FDF2B27003}"/>
              </a:ext>
            </a:extLst>
          </p:cNvPr>
          <p:cNvSpPr/>
          <p:nvPr/>
        </p:nvSpPr>
        <p:spPr>
          <a:xfrm>
            <a:off x="1042184" y="1992238"/>
            <a:ext cx="1404808" cy="412974"/>
          </a:xfrm>
          <a:prstGeom prst="chevron">
            <a:avLst>
              <a:gd name="adj" fmla="val 39077"/>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mj-ea"/>
              <a:ea typeface="+mj-ea"/>
            </a:endParaRPr>
          </a:p>
        </p:txBody>
      </p:sp>
      <p:sp>
        <p:nvSpPr>
          <p:cNvPr id="27" name="文本框 15">
            <a:extLst>
              <a:ext uri="{FF2B5EF4-FFF2-40B4-BE49-F238E27FC236}">
                <a16:creationId xmlns:a16="http://schemas.microsoft.com/office/drawing/2014/main" id="{E754E4F1-8427-C739-F8C6-78E3EAC7729F}"/>
              </a:ext>
            </a:extLst>
          </p:cNvPr>
          <p:cNvSpPr txBox="1"/>
          <p:nvPr/>
        </p:nvSpPr>
        <p:spPr>
          <a:xfrm>
            <a:off x="1435421" y="2005102"/>
            <a:ext cx="618333"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altLang="zh-CN" sz="2000" dirty="0">
                <a:solidFill>
                  <a:schemeClr val="bg1"/>
                </a:solidFill>
                <a:latin typeface="+mj-ea"/>
                <a:ea typeface="+mj-ea"/>
                <a:cs typeface="汉仪君黑-45简" panose="020B0604020202020204" charset="-122"/>
              </a:rPr>
              <a:t>01</a:t>
            </a:r>
          </a:p>
        </p:txBody>
      </p:sp>
      <p:sp>
        <p:nvSpPr>
          <p:cNvPr id="28" name="文本框 17">
            <a:extLst>
              <a:ext uri="{FF2B5EF4-FFF2-40B4-BE49-F238E27FC236}">
                <a16:creationId xmlns:a16="http://schemas.microsoft.com/office/drawing/2014/main" id="{277B60EC-AB97-A6ED-8E90-01F98ADB945F}"/>
              </a:ext>
            </a:extLst>
          </p:cNvPr>
          <p:cNvSpPr txBox="1"/>
          <p:nvPr/>
        </p:nvSpPr>
        <p:spPr>
          <a:xfrm>
            <a:off x="953117" y="2505538"/>
            <a:ext cx="3142018"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200" spc="100" dirty="0">
                <a:solidFill>
                  <a:schemeClr val="tx1">
                    <a:lumMod val="50000"/>
                    <a:lumOff val="50000"/>
                  </a:schemeClr>
                </a:solidFill>
                <a:latin typeface="+mn-ea"/>
                <a:cs typeface="汉仪君黑-45简" panose="020B0604020202020204" charset="-122"/>
              </a:rPr>
              <a:t>单击此处添加您的文本或者复制您适合的内容粘贴到此以填充文本框。</a:t>
            </a:r>
          </a:p>
        </p:txBody>
      </p:sp>
      <p:sp>
        <p:nvSpPr>
          <p:cNvPr id="29" name="矩形 28">
            <a:extLst>
              <a:ext uri="{FF2B5EF4-FFF2-40B4-BE49-F238E27FC236}">
                <a16:creationId xmlns:a16="http://schemas.microsoft.com/office/drawing/2014/main" id="{CA99B96B-EE11-CB1C-90A9-55949F5C2A83}"/>
              </a:ext>
            </a:extLst>
          </p:cNvPr>
          <p:cNvSpPr/>
          <p:nvPr/>
        </p:nvSpPr>
        <p:spPr>
          <a:xfrm>
            <a:off x="4614058" y="3322713"/>
            <a:ext cx="2981325" cy="1543050"/>
          </a:xfrm>
          <a:prstGeom prst="rect">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latin typeface="+mj-ea"/>
              <a:ea typeface="+mj-ea"/>
            </a:endParaRPr>
          </a:p>
        </p:txBody>
      </p:sp>
      <p:sp>
        <p:nvSpPr>
          <p:cNvPr id="30" name="文本框 27">
            <a:extLst>
              <a:ext uri="{FF2B5EF4-FFF2-40B4-BE49-F238E27FC236}">
                <a16:creationId xmlns:a16="http://schemas.microsoft.com/office/drawing/2014/main" id="{D5C5E894-F9ED-6B67-6D4C-62A6DA172862}"/>
              </a:ext>
            </a:extLst>
          </p:cNvPr>
          <p:cNvSpPr txBox="1"/>
          <p:nvPr/>
        </p:nvSpPr>
        <p:spPr>
          <a:xfrm>
            <a:off x="4934605" y="3536688"/>
            <a:ext cx="1816735" cy="4000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2000" dirty="0">
                <a:solidFill>
                  <a:schemeClr val="tx1">
                    <a:lumMod val="65000"/>
                    <a:lumOff val="35000"/>
                  </a:schemeClr>
                </a:solidFill>
                <a:latin typeface="+mj-ea"/>
                <a:ea typeface="+mj-ea"/>
                <a:cs typeface="汉仪君黑-45简" panose="020B0604020202020204" charset="-122"/>
              </a:rPr>
              <a:t>输入您的内容</a:t>
            </a:r>
          </a:p>
        </p:txBody>
      </p:sp>
      <p:sp>
        <p:nvSpPr>
          <p:cNvPr id="31" name="文本框 28">
            <a:extLst>
              <a:ext uri="{FF2B5EF4-FFF2-40B4-BE49-F238E27FC236}">
                <a16:creationId xmlns:a16="http://schemas.microsoft.com/office/drawing/2014/main" id="{E2A7AB30-E16E-CB27-0F6A-1D9D67364DC9}"/>
              </a:ext>
            </a:extLst>
          </p:cNvPr>
          <p:cNvSpPr txBox="1"/>
          <p:nvPr/>
        </p:nvSpPr>
        <p:spPr>
          <a:xfrm>
            <a:off x="4934605" y="3857363"/>
            <a:ext cx="234061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200" spc="100" dirty="0">
                <a:solidFill>
                  <a:schemeClr val="tx1">
                    <a:lumMod val="65000"/>
                    <a:lumOff val="35000"/>
                  </a:schemeClr>
                </a:solidFill>
                <a:latin typeface="+mn-ea"/>
                <a:cs typeface="汉仪君黑-45简" panose="020B0604020202020204" charset="-122"/>
              </a:rPr>
              <a:t>单击此处添加您的文本或者复制您适合的内容粘贴到此以填充文本框。</a:t>
            </a:r>
          </a:p>
        </p:txBody>
      </p:sp>
      <p:sp>
        <p:nvSpPr>
          <p:cNvPr id="32" name="箭头: V 形 31">
            <a:extLst>
              <a:ext uri="{FF2B5EF4-FFF2-40B4-BE49-F238E27FC236}">
                <a16:creationId xmlns:a16="http://schemas.microsoft.com/office/drawing/2014/main" id="{4A89CACE-964F-35FB-49D3-7C52BA5E3508}"/>
              </a:ext>
            </a:extLst>
          </p:cNvPr>
          <p:cNvSpPr/>
          <p:nvPr/>
        </p:nvSpPr>
        <p:spPr>
          <a:xfrm>
            <a:off x="4614058" y="1992238"/>
            <a:ext cx="1404808" cy="412974"/>
          </a:xfrm>
          <a:prstGeom prst="chevron">
            <a:avLst>
              <a:gd name="adj" fmla="val 39077"/>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mj-ea"/>
              <a:ea typeface="+mj-ea"/>
            </a:endParaRPr>
          </a:p>
        </p:txBody>
      </p:sp>
      <p:sp>
        <p:nvSpPr>
          <p:cNvPr id="33" name="文本框 24">
            <a:extLst>
              <a:ext uri="{FF2B5EF4-FFF2-40B4-BE49-F238E27FC236}">
                <a16:creationId xmlns:a16="http://schemas.microsoft.com/office/drawing/2014/main" id="{5AE05F0D-CB70-73F1-F054-278861658EAC}"/>
              </a:ext>
            </a:extLst>
          </p:cNvPr>
          <p:cNvSpPr txBox="1"/>
          <p:nvPr/>
        </p:nvSpPr>
        <p:spPr>
          <a:xfrm>
            <a:off x="5007295" y="2005102"/>
            <a:ext cx="618333"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altLang="zh-CN" sz="2000" dirty="0">
                <a:solidFill>
                  <a:schemeClr val="bg1"/>
                </a:solidFill>
                <a:latin typeface="+mj-ea"/>
                <a:ea typeface="+mj-ea"/>
                <a:cs typeface="汉仪君黑-45简" panose="020B0604020202020204" charset="-122"/>
              </a:rPr>
              <a:t>02</a:t>
            </a:r>
          </a:p>
        </p:txBody>
      </p:sp>
      <p:sp>
        <p:nvSpPr>
          <p:cNvPr id="34" name="文本框 22">
            <a:extLst>
              <a:ext uri="{FF2B5EF4-FFF2-40B4-BE49-F238E27FC236}">
                <a16:creationId xmlns:a16="http://schemas.microsoft.com/office/drawing/2014/main" id="{EE2F06A7-06FD-E9B1-908A-989D13883940}"/>
              </a:ext>
            </a:extLst>
          </p:cNvPr>
          <p:cNvSpPr txBox="1"/>
          <p:nvPr/>
        </p:nvSpPr>
        <p:spPr>
          <a:xfrm>
            <a:off x="4524991" y="2505538"/>
            <a:ext cx="3142018"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200" spc="100" dirty="0">
                <a:solidFill>
                  <a:schemeClr val="tx1">
                    <a:lumMod val="50000"/>
                    <a:lumOff val="50000"/>
                  </a:schemeClr>
                </a:solidFill>
                <a:latin typeface="+mn-ea"/>
                <a:cs typeface="汉仪君黑-45简" panose="020B0604020202020204" charset="-122"/>
              </a:rPr>
              <a:t>单击此处添加您的文本或者复制您适合的内容粘贴到此以填充文本框。</a:t>
            </a:r>
          </a:p>
        </p:txBody>
      </p:sp>
      <p:sp>
        <p:nvSpPr>
          <p:cNvPr id="35" name="矩形 34">
            <a:extLst>
              <a:ext uri="{FF2B5EF4-FFF2-40B4-BE49-F238E27FC236}">
                <a16:creationId xmlns:a16="http://schemas.microsoft.com/office/drawing/2014/main" id="{7746A56A-C66F-55DD-40D4-2E9D884D1ACF}"/>
              </a:ext>
            </a:extLst>
          </p:cNvPr>
          <p:cNvSpPr/>
          <p:nvPr/>
        </p:nvSpPr>
        <p:spPr>
          <a:xfrm>
            <a:off x="8185932" y="3322713"/>
            <a:ext cx="2981325" cy="1543050"/>
          </a:xfrm>
          <a:prstGeom prst="rect">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latin typeface="+mj-ea"/>
              <a:ea typeface="+mj-ea"/>
            </a:endParaRPr>
          </a:p>
        </p:txBody>
      </p:sp>
      <p:sp>
        <p:nvSpPr>
          <p:cNvPr id="36" name="文本框 40">
            <a:extLst>
              <a:ext uri="{FF2B5EF4-FFF2-40B4-BE49-F238E27FC236}">
                <a16:creationId xmlns:a16="http://schemas.microsoft.com/office/drawing/2014/main" id="{27F77D69-91ED-1D07-185A-BF402C68BBE8}"/>
              </a:ext>
            </a:extLst>
          </p:cNvPr>
          <p:cNvSpPr txBox="1"/>
          <p:nvPr/>
        </p:nvSpPr>
        <p:spPr>
          <a:xfrm>
            <a:off x="8506480" y="3536688"/>
            <a:ext cx="1816735" cy="4000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2000" dirty="0">
                <a:solidFill>
                  <a:schemeClr val="tx1">
                    <a:lumMod val="65000"/>
                    <a:lumOff val="35000"/>
                  </a:schemeClr>
                </a:solidFill>
                <a:latin typeface="+mj-ea"/>
                <a:ea typeface="+mj-ea"/>
                <a:cs typeface="汉仪君黑-45简" panose="020B0604020202020204" charset="-122"/>
              </a:rPr>
              <a:t>输入您的内容</a:t>
            </a:r>
          </a:p>
        </p:txBody>
      </p:sp>
      <p:sp>
        <p:nvSpPr>
          <p:cNvPr id="37" name="文本框 41">
            <a:extLst>
              <a:ext uri="{FF2B5EF4-FFF2-40B4-BE49-F238E27FC236}">
                <a16:creationId xmlns:a16="http://schemas.microsoft.com/office/drawing/2014/main" id="{3266F440-8530-FA9F-D504-1319A4D6FF82}"/>
              </a:ext>
            </a:extLst>
          </p:cNvPr>
          <p:cNvSpPr txBox="1"/>
          <p:nvPr/>
        </p:nvSpPr>
        <p:spPr>
          <a:xfrm>
            <a:off x="8506480" y="3857363"/>
            <a:ext cx="234061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200" spc="100" dirty="0">
                <a:solidFill>
                  <a:schemeClr val="tx1">
                    <a:lumMod val="65000"/>
                    <a:lumOff val="35000"/>
                  </a:schemeClr>
                </a:solidFill>
                <a:latin typeface="+mn-ea"/>
                <a:cs typeface="汉仪君黑-45简" panose="020B0604020202020204" charset="-122"/>
              </a:rPr>
              <a:t>单击此处添加您的文本或者复制您适合的内容粘贴到此以填充文本框。</a:t>
            </a:r>
          </a:p>
        </p:txBody>
      </p:sp>
      <p:sp>
        <p:nvSpPr>
          <p:cNvPr id="38" name="箭头: V 形 37">
            <a:extLst>
              <a:ext uri="{FF2B5EF4-FFF2-40B4-BE49-F238E27FC236}">
                <a16:creationId xmlns:a16="http://schemas.microsoft.com/office/drawing/2014/main" id="{D506F9B9-A082-6443-6706-A056285AF527}"/>
              </a:ext>
            </a:extLst>
          </p:cNvPr>
          <p:cNvSpPr/>
          <p:nvPr/>
        </p:nvSpPr>
        <p:spPr>
          <a:xfrm>
            <a:off x="8185932" y="1992238"/>
            <a:ext cx="1404808" cy="412974"/>
          </a:xfrm>
          <a:prstGeom prst="chevron">
            <a:avLst>
              <a:gd name="adj" fmla="val 39077"/>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mj-ea"/>
              <a:ea typeface="+mj-ea"/>
            </a:endParaRPr>
          </a:p>
        </p:txBody>
      </p:sp>
      <p:sp>
        <p:nvSpPr>
          <p:cNvPr id="39" name="文本框 37">
            <a:extLst>
              <a:ext uri="{FF2B5EF4-FFF2-40B4-BE49-F238E27FC236}">
                <a16:creationId xmlns:a16="http://schemas.microsoft.com/office/drawing/2014/main" id="{17398D52-31B4-5778-05C6-A11141C66EAA}"/>
              </a:ext>
            </a:extLst>
          </p:cNvPr>
          <p:cNvSpPr txBox="1"/>
          <p:nvPr/>
        </p:nvSpPr>
        <p:spPr>
          <a:xfrm>
            <a:off x="8579169" y="2005102"/>
            <a:ext cx="618333"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altLang="zh-CN" sz="2000" dirty="0">
                <a:solidFill>
                  <a:schemeClr val="bg1"/>
                </a:solidFill>
                <a:latin typeface="+mj-ea"/>
                <a:ea typeface="+mj-ea"/>
                <a:cs typeface="汉仪君黑-45简" panose="020B0604020202020204" charset="-122"/>
              </a:rPr>
              <a:t>03</a:t>
            </a:r>
          </a:p>
        </p:txBody>
      </p:sp>
      <p:sp>
        <p:nvSpPr>
          <p:cNvPr id="40" name="文本框 35">
            <a:extLst>
              <a:ext uri="{FF2B5EF4-FFF2-40B4-BE49-F238E27FC236}">
                <a16:creationId xmlns:a16="http://schemas.microsoft.com/office/drawing/2014/main" id="{F5EE83D9-995B-5BC2-5B0C-1E37E34202ED}"/>
              </a:ext>
            </a:extLst>
          </p:cNvPr>
          <p:cNvSpPr txBox="1"/>
          <p:nvPr/>
        </p:nvSpPr>
        <p:spPr>
          <a:xfrm>
            <a:off x="8096865" y="2505538"/>
            <a:ext cx="3142018"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200" spc="100" dirty="0">
                <a:solidFill>
                  <a:schemeClr val="tx1">
                    <a:lumMod val="50000"/>
                    <a:lumOff val="50000"/>
                  </a:schemeClr>
                </a:solidFill>
                <a:latin typeface="+mn-ea"/>
                <a:cs typeface="汉仪君黑-45简" panose="020B0604020202020204" charset="-122"/>
              </a:rPr>
              <a:t>单击此处添加您的文本或者复制您适合的内容粘贴到此以填充文本框。</a:t>
            </a:r>
          </a:p>
        </p:txBody>
      </p:sp>
    </p:spTree>
    <p:extLst>
      <p:ext uri="{BB962C8B-B14F-4D97-AF65-F5344CB8AC3E}">
        <p14:creationId xmlns:p14="http://schemas.microsoft.com/office/powerpoint/2010/main" val="3564673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id="{C0A17781-62AB-436C-7646-FCD0962BF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360" y="-505410"/>
            <a:ext cx="3669280" cy="2535983"/>
          </a:xfrm>
          <a:prstGeom prst="rect">
            <a:avLst/>
          </a:prstGeom>
        </p:spPr>
      </p:pic>
      <p:sp>
        <p:nvSpPr>
          <p:cNvPr id="6" name="文本框 34">
            <a:extLst>
              <a:ext uri="{FF2B5EF4-FFF2-40B4-BE49-F238E27FC236}">
                <a16:creationId xmlns:a16="http://schemas.microsoft.com/office/drawing/2014/main" id="{4117926D-DEA3-0BE3-FE1A-AB5A8E8E4DEA}"/>
              </a:ext>
            </a:extLst>
          </p:cNvPr>
          <p:cNvSpPr txBox="1"/>
          <p:nvPr/>
        </p:nvSpPr>
        <p:spPr>
          <a:xfrm>
            <a:off x="4684031" y="350097"/>
            <a:ext cx="2728891" cy="58477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gradFill>
                  <a:gsLst>
                    <a:gs pos="0">
                      <a:schemeClr val="accent6">
                        <a:lumMod val="75000"/>
                      </a:schemeClr>
                    </a:gs>
                    <a:gs pos="100000">
                      <a:schemeClr val="accent5"/>
                    </a:gs>
                  </a:gsLst>
                  <a:lin ang="16200000" scaled="1"/>
                </a:gradFill>
                <a:latin typeface="+mj-ea"/>
                <a:ea typeface="+mj-ea"/>
                <a:cs typeface="+mn-ea"/>
                <a:sym typeface="+mn-lt"/>
              </a:rPr>
              <a:t>输入标题内容</a:t>
            </a:r>
          </a:p>
        </p:txBody>
      </p:sp>
      <p:pic>
        <p:nvPicPr>
          <p:cNvPr id="2" name="图片 1" descr="背景图案&#10;&#10;描述已自动生成">
            <a:extLst>
              <a:ext uri="{FF2B5EF4-FFF2-40B4-BE49-F238E27FC236}">
                <a16:creationId xmlns:a16="http://schemas.microsoft.com/office/drawing/2014/main" id="{BF556070-7400-9399-4D67-59D01F161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52" y="2351389"/>
            <a:ext cx="12192000" cy="6373526"/>
          </a:xfrm>
          <a:prstGeom prst="rect">
            <a:avLst/>
          </a:prstGeom>
        </p:spPr>
      </p:pic>
      <p:sp>
        <p:nvSpPr>
          <p:cNvPr id="4" name="任意多边形: 形状 3">
            <a:extLst>
              <a:ext uri="{FF2B5EF4-FFF2-40B4-BE49-F238E27FC236}">
                <a16:creationId xmlns:a16="http://schemas.microsoft.com/office/drawing/2014/main" id="{F8AE5108-2211-7CFA-0AC6-C78F42B1CB2D}"/>
              </a:ext>
            </a:extLst>
          </p:cNvPr>
          <p:cNvSpPr/>
          <p:nvPr/>
        </p:nvSpPr>
        <p:spPr>
          <a:xfrm rot="5400000" flipH="1">
            <a:off x="5416163" y="2511435"/>
            <a:ext cx="3552635" cy="1855311"/>
          </a:xfrm>
          <a:custGeom>
            <a:avLst/>
            <a:gdLst>
              <a:gd name="connsiteX0" fmla="*/ 3552635 w 3552635"/>
              <a:gd name="connsiteY0" fmla="*/ 1855311 h 1855311"/>
              <a:gd name="connsiteX1" fmla="*/ 3336476 w 3552635"/>
              <a:gd name="connsiteY1" fmla="*/ 1855311 h 1855311"/>
              <a:gd name="connsiteX2" fmla="*/ 3334390 w 3552635"/>
              <a:gd name="connsiteY2" fmla="*/ 1814001 h 1855311"/>
              <a:gd name="connsiteX3" fmla="*/ 1776317 w 3552635"/>
              <a:gd name="connsiteY3" fmla="*/ 407974 h 1855311"/>
              <a:gd name="connsiteX4" fmla="*/ 218245 w 3552635"/>
              <a:gd name="connsiteY4" fmla="*/ 1814001 h 1855311"/>
              <a:gd name="connsiteX5" fmla="*/ 216159 w 3552635"/>
              <a:gd name="connsiteY5" fmla="*/ 1855311 h 1855311"/>
              <a:gd name="connsiteX6" fmla="*/ 0 w 3552635"/>
              <a:gd name="connsiteY6" fmla="*/ 1855311 h 1855311"/>
              <a:gd name="connsiteX7" fmla="*/ 3201 w 3552635"/>
              <a:gd name="connsiteY7" fmla="*/ 1791900 h 1855311"/>
              <a:gd name="connsiteX8" fmla="*/ 1605330 w 3552635"/>
              <a:gd name="connsiteY8" fmla="*/ 199910 h 1855311"/>
              <a:gd name="connsiteX9" fmla="*/ 1661925 w 3552635"/>
              <a:gd name="connsiteY9" fmla="*/ 197230 h 1855311"/>
              <a:gd name="connsiteX10" fmla="*/ 1776318 w 3552635"/>
              <a:gd name="connsiteY10" fmla="*/ 0 h 1855311"/>
              <a:gd name="connsiteX11" fmla="*/ 1890712 w 3552635"/>
              <a:gd name="connsiteY11" fmla="*/ 197231 h 1855311"/>
              <a:gd name="connsiteX12" fmla="*/ 1947304 w 3552635"/>
              <a:gd name="connsiteY12" fmla="*/ 199910 h 1855311"/>
              <a:gd name="connsiteX13" fmla="*/ 3549433 w 3552635"/>
              <a:gd name="connsiteY13" fmla="*/ 1791900 h 185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52635" h="1855311">
                <a:moveTo>
                  <a:pt x="3552635" y="1855311"/>
                </a:moveTo>
                <a:lnTo>
                  <a:pt x="3336476" y="1855311"/>
                </a:lnTo>
                <a:lnTo>
                  <a:pt x="3334390" y="1814001"/>
                </a:lnTo>
                <a:cubicBezTo>
                  <a:pt x="3254187" y="1024256"/>
                  <a:pt x="2587222" y="407974"/>
                  <a:pt x="1776317" y="407974"/>
                </a:cubicBezTo>
                <a:cubicBezTo>
                  <a:pt x="965412" y="407974"/>
                  <a:pt x="298448" y="1024256"/>
                  <a:pt x="218245" y="1814001"/>
                </a:cubicBezTo>
                <a:lnTo>
                  <a:pt x="216159" y="1855311"/>
                </a:lnTo>
                <a:lnTo>
                  <a:pt x="0" y="1855311"/>
                </a:lnTo>
                <a:lnTo>
                  <a:pt x="3201" y="1791900"/>
                </a:lnTo>
                <a:cubicBezTo>
                  <a:pt x="88769" y="949328"/>
                  <a:pt x="761223" y="280253"/>
                  <a:pt x="1605330" y="199910"/>
                </a:cubicBezTo>
                <a:lnTo>
                  <a:pt x="1661925" y="197230"/>
                </a:lnTo>
                <a:lnTo>
                  <a:pt x="1776318" y="0"/>
                </a:lnTo>
                <a:lnTo>
                  <a:pt x="1890712" y="197231"/>
                </a:lnTo>
                <a:lnTo>
                  <a:pt x="1947304" y="199910"/>
                </a:lnTo>
                <a:cubicBezTo>
                  <a:pt x="2791412" y="280253"/>
                  <a:pt x="3463866" y="949328"/>
                  <a:pt x="3549433" y="179190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任意多边形: 形状 4">
            <a:extLst>
              <a:ext uri="{FF2B5EF4-FFF2-40B4-BE49-F238E27FC236}">
                <a16:creationId xmlns:a16="http://schemas.microsoft.com/office/drawing/2014/main" id="{F360A0C5-C657-D1AF-DA02-2E78A484884D}"/>
              </a:ext>
            </a:extLst>
          </p:cNvPr>
          <p:cNvSpPr/>
          <p:nvPr/>
        </p:nvSpPr>
        <p:spPr>
          <a:xfrm rot="16200000">
            <a:off x="3349238" y="2511435"/>
            <a:ext cx="3552635" cy="1855311"/>
          </a:xfrm>
          <a:custGeom>
            <a:avLst/>
            <a:gdLst>
              <a:gd name="connsiteX0" fmla="*/ 3552635 w 3552635"/>
              <a:gd name="connsiteY0" fmla="*/ 1855311 h 1855311"/>
              <a:gd name="connsiteX1" fmla="*/ 3336476 w 3552635"/>
              <a:gd name="connsiteY1" fmla="*/ 1855311 h 1855311"/>
              <a:gd name="connsiteX2" fmla="*/ 3334390 w 3552635"/>
              <a:gd name="connsiteY2" fmla="*/ 1814001 h 1855311"/>
              <a:gd name="connsiteX3" fmla="*/ 1776317 w 3552635"/>
              <a:gd name="connsiteY3" fmla="*/ 407974 h 1855311"/>
              <a:gd name="connsiteX4" fmla="*/ 218245 w 3552635"/>
              <a:gd name="connsiteY4" fmla="*/ 1814001 h 1855311"/>
              <a:gd name="connsiteX5" fmla="*/ 216159 w 3552635"/>
              <a:gd name="connsiteY5" fmla="*/ 1855311 h 1855311"/>
              <a:gd name="connsiteX6" fmla="*/ 0 w 3552635"/>
              <a:gd name="connsiteY6" fmla="*/ 1855311 h 1855311"/>
              <a:gd name="connsiteX7" fmla="*/ 3201 w 3552635"/>
              <a:gd name="connsiteY7" fmla="*/ 1791900 h 1855311"/>
              <a:gd name="connsiteX8" fmla="*/ 1605330 w 3552635"/>
              <a:gd name="connsiteY8" fmla="*/ 199910 h 1855311"/>
              <a:gd name="connsiteX9" fmla="*/ 1661925 w 3552635"/>
              <a:gd name="connsiteY9" fmla="*/ 197230 h 1855311"/>
              <a:gd name="connsiteX10" fmla="*/ 1776318 w 3552635"/>
              <a:gd name="connsiteY10" fmla="*/ 0 h 1855311"/>
              <a:gd name="connsiteX11" fmla="*/ 1890712 w 3552635"/>
              <a:gd name="connsiteY11" fmla="*/ 197231 h 1855311"/>
              <a:gd name="connsiteX12" fmla="*/ 1947304 w 3552635"/>
              <a:gd name="connsiteY12" fmla="*/ 199910 h 1855311"/>
              <a:gd name="connsiteX13" fmla="*/ 3549433 w 3552635"/>
              <a:gd name="connsiteY13" fmla="*/ 1791900 h 185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52635" h="1855311">
                <a:moveTo>
                  <a:pt x="3552635" y="1855311"/>
                </a:moveTo>
                <a:lnTo>
                  <a:pt x="3336476" y="1855311"/>
                </a:lnTo>
                <a:lnTo>
                  <a:pt x="3334390" y="1814001"/>
                </a:lnTo>
                <a:cubicBezTo>
                  <a:pt x="3254187" y="1024256"/>
                  <a:pt x="2587222" y="407974"/>
                  <a:pt x="1776317" y="407974"/>
                </a:cubicBezTo>
                <a:cubicBezTo>
                  <a:pt x="965412" y="407974"/>
                  <a:pt x="298448" y="1024256"/>
                  <a:pt x="218245" y="1814001"/>
                </a:cubicBezTo>
                <a:lnTo>
                  <a:pt x="216159" y="1855311"/>
                </a:lnTo>
                <a:lnTo>
                  <a:pt x="0" y="1855311"/>
                </a:lnTo>
                <a:lnTo>
                  <a:pt x="3201" y="1791900"/>
                </a:lnTo>
                <a:cubicBezTo>
                  <a:pt x="88769" y="949328"/>
                  <a:pt x="761223" y="280253"/>
                  <a:pt x="1605330" y="199910"/>
                </a:cubicBezTo>
                <a:lnTo>
                  <a:pt x="1661925" y="197230"/>
                </a:lnTo>
                <a:lnTo>
                  <a:pt x="1776318" y="0"/>
                </a:lnTo>
                <a:lnTo>
                  <a:pt x="1890712" y="197231"/>
                </a:lnTo>
                <a:lnTo>
                  <a:pt x="1947304" y="199910"/>
                </a:lnTo>
                <a:cubicBezTo>
                  <a:pt x="2791412" y="280253"/>
                  <a:pt x="3463866" y="949328"/>
                  <a:pt x="3549433" y="179190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文本框 11">
            <a:extLst>
              <a:ext uri="{FF2B5EF4-FFF2-40B4-BE49-F238E27FC236}">
                <a16:creationId xmlns:a16="http://schemas.microsoft.com/office/drawing/2014/main" id="{7DB17C3A-DDD8-FFE7-5669-752A96B03FB9}"/>
              </a:ext>
            </a:extLst>
          </p:cNvPr>
          <p:cNvSpPr txBox="1"/>
          <p:nvPr/>
        </p:nvSpPr>
        <p:spPr>
          <a:xfrm>
            <a:off x="830638" y="2874645"/>
            <a:ext cx="3070764" cy="13580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spc="100" dirty="0">
                <a:solidFill>
                  <a:schemeClr val="tx1">
                    <a:lumMod val="50000"/>
                    <a:lumOff val="50000"/>
                  </a:schemeClr>
                </a:solidFill>
                <a:latin typeface="+mn-ea"/>
                <a:cs typeface="汉仪君黑-45简" panose="020B0604020202020204" charset="-122"/>
              </a:rPr>
              <a:t>单击此处添加您的文本或者复制您适合的内容粘贴</a:t>
            </a:r>
          </a:p>
          <a:p>
            <a:pPr algn="ctr">
              <a:lnSpc>
                <a:spcPct val="150000"/>
              </a:lnSpc>
            </a:pPr>
            <a:r>
              <a:rPr lang="zh-CN" altLang="en-US" sz="1400" spc="100" dirty="0">
                <a:solidFill>
                  <a:schemeClr val="tx1">
                    <a:lumMod val="50000"/>
                    <a:lumOff val="50000"/>
                  </a:schemeClr>
                </a:solidFill>
                <a:latin typeface="+mn-ea"/>
                <a:cs typeface="汉仪君黑-45简" panose="020B0604020202020204" charset="-122"/>
              </a:rPr>
              <a:t>到此以填充文本框。单击此处添加您的文本粘贴到此以填充文本框。</a:t>
            </a:r>
          </a:p>
        </p:txBody>
      </p:sp>
      <p:sp>
        <p:nvSpPr>
          <p:cNvPr id="8" name="文本框 12">
            <a:extLst>
              <a:ext uri="{FF2B5EF4-FFF2-40B4-BE49-F238E27FC236}">
                <a16:creationId xmlns:a16="http://schemas.microsoft.com/office/drawing/2014/main" id="{7EF2DAFB-C3C3-5AF7-EA18-74CB79D9E389}"/>
              </a:ext>
            </a:extLst>
          </p:cNvPr>
          <p:cNvSpPr txBox="1"/>
          <p:nvPr/>
        </p:nvSpPr>
        <p:spPr>
          <a:xfrm>
            <a:off x="1325276" y="2341292"/>
            <a:ext cx="218299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spc="100" dirty="0">
                <a:solidFill>
                  <a:schemeClr val="accent6">
                    <a:lumMod val="75000"/>
                  </a:schemeClr>
                </a:solidFill>
                <a:latin typeface="+mj-ea"/>
                <a:ea typeface="+mj-ea"/>
                <a:cs typeface="汉仪君黑-45简" panose="020B0604020202020204" charset="-122"/>
              </a:rPr>
              <a:t>请输入标题</a:t>
            </a:r>
          </a:p>
        </p:txBody>
      </p:sp>
      <p:sp>
        <p:nvSpPr>
          <p:cNvPr id="9" name="文本框 34">
            <a:extLst>
              <a:ext uri="{FF2B5EF4-FFF2-40B4-BE49-F238E27FC236}">
                <a16:creationId xmlns:a16="http://schemas.microsoft.com/office/drawing/2014/main" id="{BAB7BF32-6320-B371-9352-B9417CA8DE5A}"/>
              </a:ext>
            </a:extLst>
          </p:cNvPr>
          <p:cNvSpPr txBox="1"/>
          <p:nvPr/>
        </p:nvSpPr>
        <p:spPr>
          <a:xfrm>
            <a:off x="8189094" y="2874645"/>
            <a:ext cx="3070764" cy="13580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spc="100" dirty="0">
                <a:solidFill>
                  <a:schemeClr val="tx1">
                    <a:lumMod val="50000"/>
                    <a:lumOff val="50000"/>
                  </a:schemeClr>
                </a:solidFill>
                <a:latin typeface="+mn-ea"/>
                <a:cs typeface="汉仪君黑-45简" panose="020B0604020202020204" charset="-122"/>
              </a:rPr>
              <a:t>单击此处添加您的文本或者复制您适合的内容粘贴</a:t>
            </a:r>
          </a:p>
          <a:p>
            <a:pPr algn="ctr">
              <a:lnSpc>
                <a:spcPct val="150000"/>
              </a:lnSpc>
            </a:pPr>
            <a:r>
              <a:rPr lang="zh-CN" altLang="en-US" sz="1400" spc="100" dirty="0">
                <a:solidFill>
                  <a:schemeClr val="tx1">
                    <a:lumMod val="50000"/>
                    <a:lumOff val="50000"/>
                  </a:schemeClr>
                </a:solidFill>
                <a:latin typeface="+mn-ea"/>
                <a:cs typeface="汉仪君黑-45简" panose="020B0604020202020204" charset="-122"/>
              </a:rPr>
              <a:t>到此以填充文本框。单击此处添加您的文本粘贴到此以填充文本框。</a:t>
            </a:r>
          </a:p>
        </p:txBody>
      </p:sp>
      <p:sp>
        <p:nvSpPr>
          <p:cNvPr id="10" name="文本框 35">
            <a:extLst>
              <a:ext uri="{FF2B5EF4-FFF2-40B4-BE49-F238E27FC236}">
                <a16:creationId xmlns:a16="http://schemas.microsoft.com/office/drawing/2014/main" id="{A3AA11C7-42EE-D94D-D268-745C1F444982}"/>
              </a:ext>
            </a:extLst>
          </p:cNvPr>
          <p:cNvSpPr txBox="1"/>
          <p:nvPr/>
        </p:nvSpPr>
        <p:spPr>
          <a:xfrm>
            <a:off x="8683732" y="2341262"/>
            <a:ext cx="218299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spc="100" dirty="0">
                <a:solidFill>
                  <a:schemeClr val="accent6">
                    <a:lumMod val="75000"/>
                  </a:schemeClr>
                </a:solidFill>
                <a:latin typeface="+mj-ea"/>
                <a:ea typeface="+mj-ea"/>
                <a:cs typeface="汉仪君黑-45简" panose="020B0604020202020204" charset="-122"/>
              </a:rPr>
              <a:t>请输入标题</a:t>
            </a:r>
          </a:p>
        </p:txBody>
      </p:sp>
      <p:pic>
        <p:nvPicPr>
          <p:cNvPr id="11" name="图片 10" descr="VCG211285770462 (1)">
            <a:extLst>
              <a:ext uri="{FF2B5EF4-FFF2-40B4-BE49-F238E27FC236}">
                <a16:creationId xmlns:a16="http://schemas.microsoft.com/office/drawing/2014/main" id="{C1B78FB5-2CF3-70CC-1C73-4D7AFB93182D}"/>
              </a:ext>
            </a:extLst>
          </p:cNvPr>
          <p:cNvPicPr>
            <a:picLocks noChangeAspect="1"/>
          </p:cNvPicPr>
          <p:nvPr/>
        </p:nvPicPr>
        <p:blipFill>
          <a:blip r:embed="rId5" cstate="print"/>
          <a:srcRect/>
          <a:stretch>
            <a:fillRect/>
          </a:stretch>
        </p:blipFill>
        <p:spPr>
          <a:xfrm>
            <a:off x="4724487" y="1981200"/>
            <a:ext cx="2866390" cy="2895600"/>
          </a:xfrm>
          <a:prstGeom prst="ellipse">
            <a:avLst/>
          </a:prstGeom>
        </p:spPr>
      </p:pic>
    </p:spTree>
    <p:extLst>
      <p:ext uri="{BB962C8B-B14F-4D97-AF65-F5344CB8AC3E}">
        <p14:creationId xmlns:p14="http://schemas.microsoft.com/office/powerpoint/2010/main" val="1854632483"/>
      </p:ext>
    </p:extLst>
  </p:cSld>
  <p:clrMapOvr>
    <a:masterClrMapping/>
  </p:clrMapOvr>
</p:sld>
</file>

<file path=ppt/theme/theme1.xml><?xml version="1.0" encoding="utf-8"?>
<a:theme xmlns:a="http://schemas.openxmlformats.org/drawingml/2006/main" name="Office 主题   51PPT模板网​​">
  <a:themeElements>
    <a:clrScheme name="中国风">
      <a:dk1>
        <a:sysClr val="windowText" lastClr="000000"/>
      </a:dk1>
      <a:lt1>
        <a:sysClr val="window" lastClr="FFFFFF"/>
      </a:lt1>
      <a:dk2>
        <a:srgbClr val="44546A"/>
      </a:dk2>
      <a:lt2>
        <a:srgbClr val="E7E6E6"/>
      </a:lt2>
      <a:accent1>
        <a:srgbClr val="C9E9F8"/>
      </a:accent1>
      <a:accent2>
        <a:srgbClr val="C9E8FA"/>
      </a:accent2>
      <a:accent3>
        <a:srgbClr val="CABC7A"/>
      </a:accent3>
      <a:accent4>
        <a:srgbClr val="F8EEE0"/>
      </a:accent4>
      <a:accent5>
        <a:srgbClr val="215E87"/>
      </a:accent5>
      <a:accent6>
        <a:srgbClr val="71B398"/>
      </a:accent6>
      <a:hlink>
        <a:srgbClr val="0563C1"/>
      </a:hlink>
      <a:folHlink>
        <a:srgbClr val="954F72"/>
      </a:folHlink>
    </a:clrScheme>
    <a:fontScheme name="汇报等">
      <a:majorFont>
        <a:latin typeface="Abadi"/>
        <a:ea typeface="思源宋体 CN Heavy"/>
        <a:cs typeface=""/>
      </a:majorFont>
      <a:minorFont>
        <a:latin typeface="Abadi Extra Light"/>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181</TotalTime>
  <Words>1140</Words>
  <Application>Microsoft Office PowerPoint</Application>
  <PresentationFormat>宽屏</PresentationFormat>
  <Paragraphs>145</Paragraphs>
  <Slides>19</Slides>
  <Notes>19</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19</vt:i4>
      </vt:variant>
    </vt:vector>
  </HeadingPairs>
  <TitlesOfParts>
    <vt:vector size="38" baseType="lpstr">
      <vt:lpstr>OPPOSans H</vt:lpstr>
      <vt:lpstr>OPPOSans M</vt:lpstr>
      <vt:lpstr>阿里巴巴普惠体 2.0 55 Regular</vt:lpstr>
      <vt:lpstr>阿里巴巴普惠体 2.0 65 Medium</vt:lpstr>
      <vt:lpstr>阿里巴巴普惠体 B</vt:lpstr>
      <vt:lpstr>等线</vt:lpstr>
      <vt:lpstr>汉仪君黑-45简</vt:lpstr>
      <vt:lpstr>汉仪尚巍手书W</vt:lpstr>
      <vt:lpstr>思源黑体 CN Bold</vt:lpstr>
      <vt:lpstr>思源黑体 CN Light</vt:lpstr>
      <vt:lpstr>思源宋体 CN Heavy</vt:lpstr>
      <vt:lpstr>Abadi</vt:lpstr>
      <vt:lpstr>Abadi Extra Light</vt:lpstr>
      <vt:lpstr>Arial</vt:lpstr>
      <vt:lpstr>Bahnschrift SemiBold</vt:lpstr>
      <vt:lpstr>Bahnschrift SemiLight</vt:lpstr>
      <vt:lpstr>Calibri</vt:lpstr>
      <vt:lpstr>Segoe UI Light</vt:lpstr>
      <vt:lpstr>Office 主题   51PPT模板网​​</vt:lpstr>
      <vt:lpstr>PowerPoint 演示文稿</vt:lpstr>
      <vt:lpstr>目录</vt:lpstr>
      <vt:lpstr>第一章</vt:lpstr>
      <vt:lpstr>PowerPoint 演示文稿</vt:lpstr>
      <vt:lpstr>PowerPoint 演示文稿</vt:lpstr>
      <vt:lpstr>第二章</vt:lpstr>
      <vt:lpstr>PowerPoint 演示文稿</vt:lpstr>
      <vt:lpstr>PowerPoint 演示文稿</vt:lpstr>
      <vt:lpstr>PowerPoint 演示文稿</vt:lpstr>
      <vt:lpstr>第三章</vt:lpstr>
      <vt:lpstr>PowerPoint 演示文稿</vt:lpstr>
      <vt:lpstr>PowerPoint 演示文稿</vt:lpstr>
      <vt:lpstr>PowerPoint 演示文稿</vt:lpstr>
      <vt:lpstr>第四章</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大气国潮教学通用ppt模板</dc:title>
  <dc:creator>阿久</dc:creator>
  <cp:keywords>P界达人</cp:keywords>
  <dc:description>51PPT模板网，幻灯片演示模板及素材免费下载！_x000d_
51PPT模板网 唯一访问网址：www.51pptmoban.com</dc:description>
  <cp:lastModifiedBy>user Power</cp:lastModifiedBy>
  <cp:revision>52</cp:revision>
  <dcterms:created xsi:type="dcterms:W3CDTF">2023-05-11T06:50:50Z</dcterms:created>
  <dcterms:modified xsi:type="dcterms:W3CDTF">2023-08-10T00:35:27Z</dcterms:modified>
</cp:coreProperties>
</file>