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8" r:id="rId2"/>
    <p:sldId id="265" r:id="rId3"/>
    <p:sldId id="260" r:id="rId4"/>
    <p:sldId id="261" r:id="rId5"/>
    <p:sldId id="262" r:id="rId6"/>
    <p:sldId id="264" r:id="rId7"/>
    <p:sldId id="266" r:id="rId8"/>
    <p:sldId id="267" r:id="rId9"/>
    <p:sldId id="263" r:id="rId10"/>
    <p:sldId id="268" r:id="rId11"/>
    <p:sldId id="269" r:id="rId12"/>
    <p:sldId id="270" r:id="rId13"/>
    <p:sldId id="272" r:id="rId14"/>
    <p:sldId id="271" r:id="rId15"/>
    <p:sldId id="273" r:id="rId16"/>
    <p:sldId id="274" r:id="rId17"/>
    <p:sldId id="342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33" userDrawn="1">
          <p15:clr>
            <a:srgbClr val="A4A3A4"/>
          </p15:clr>
        </p15:guide>
        <p15:guide id="4" pos="692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3413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>
        <p:scale>
          <a:sx n="33" d="100"/>
          <a:sy n="33" d="100"/>
        </p:scale>
        <p:origin x="976" y="920"/>
      </p:cViewPr>
      <p:guideLst>
        <p:guide orient="horz" pos="2160"/>
        <p:guide pos="3840"/>
        <p:guide pos="733"/>
        <p:guide pos="692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6D4DA5-5863-4320-ACB7-989C5551C7E5}" type="datetimeFigureOut">
              <a:rPr lang="zh-CN" altLang="en-US" smtClean="0"/>
              <a:t>2023/8/10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A1C3E3-F3FC-4959-8B68-A67E43CC1C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6967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EA8E2B99-963A-22B8-609C-6CFD1A47A7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009"/>
          <a:stretch>
            <a:fillRect/>
          </a:stretch>
        </p:blipFill>
        <p:spPr>
          <a:xfrm>
            <a:off x="0" y="1"/>
            <a:ext cx="12192000" cy="6858001"/>
          </a:xfrm>
          <a:custGeom>
            <a:avLst/>
            <a:gdLst>
              <a:gd name="connsiteX0" fmla="*/ 0 w 12192000"/>
              <a:gd name="connsiteY0" fmla="*/ 0 h 6858001"/>
              <a:gd name="connsiteX1" fmla="*/ 12192000 w 12192000"/>
              <a:gd name="connsiteY1" fmla="*/ 0 h 6858001"/>
              <a:gd name="connsiteX2" fmla="*/ 12192000 w 12192000"/>
              <a:gd name="connsiteY2" fmla="*/ 6858001 h 6858001"/>
              <a:gd name="connsiteX3" fmla="*/ 0 w 12192000"/>
              <a:gd name="connsiteY3" fmla="*/ 685800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1">
                <a:moveTo>
                  <a:pt x="0" y="0"/>
                </a:moveTo>
                <a:lnTo>
                  <a:pt x="12192000" y="0"/>
                </a:lnTo>
                <a:lnTo>
                  <a:pt x="12192000" y="6858001"/>
                </a:lnTo>
                <a:lnTo>
                  <a:pt x="0" y="6858001"/>
                </a:lnTo>
                <a:close/>
              </a:path>
            </a:pathLst>
          </a:cu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0B85054B-0ED4-B32C-170C-A61DE1A3A8F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01" t="15789"/>
          <a:stretch>
            <a:fillRect/>
          </a:stretch>
        </p:blipFill>
        <p:spPr>
          <a:xfrm>
            <a:off x="0" y="0"/>
            <a:ext cx="3310514" cy="2863536"/>
          </a:xfrm>
          <a:custGeom>
            <a:avLst/>
            <a:gdLst>
              <a:gd name="connsiteX0" fmla="*/ 0 w 3310514"/>
              <a:gd name="connsiteY0" fmla="*/ 0 h 2863536"/>
              <a:gd name="connsiteX1" fmla="*/ 3310514 w 3310514"/>
              <a:gd name="connsiteY1" fmla="*/ 0 h 2863536"/>
              <a:gd name="connsiteX2" fmla="*/ 3310514 w 3310514"/>
              <a:gd name="connsiteY2" fmla="*/ 2863536 h 2863536"/>
              <a:gd name="connsiteX3" fmla="*/ 0 w 3310514"/>
              <a:gd name="connsiteY3" fmla="*/ 2863536 h 2863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10514" h="2863536">
                <a:moveTo>
                  <a:pt x="0" y="0"/>
                </a:moveTo>
                <a:lnTo>
                  <a:pt x="3310514" y="0"/>
                </a:lnTo>
                <a:lnTo>
                  <a:pt x="3310514" y="2863536"/>
                </a:lnTo>
                <a:lnTo>
                  <a:pt x="0" y="2863536"/>
                </a:lnTo>
                <a:close/>
              </a:path>
            </a:pathLst>
          </a:cu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C8DAC1B3-1EE6-CFDC-8175-65BE5877F50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7065"/>
          <a:stretch>
            <a:fillRect/>
          </a:stretch>
        </p:blipFill>
        <p:spPr>
          <a:xfrm rot="5400000">
            <a:off x="4280869" y="-1053131"/>
            <a:ext cx="3630263" cy="12192000"/>
          </a:xfrm>
          <a:custGeom>
            <a:avLst/>
            <a:gdLst>
              <a:gd name="connsiteX0" fmla="*/ 0 w 3630263"/>
              <a:gd name="connsiteY0" fmla="*/ 12192000 h 12192000"/>
              <a:gd name="connsiteX1" fmla="*/ 0 w 3630263"/>
              <a:gd name="connsiteY1" fmla="*/ 0 h 12192000"/>
              <a:gd name="connsiteX2" fmla="*/ 3630263 w 3630263"/>
              <a:gd name="connsiteY2" fmla="*/ 0 h 12192000"/>
              <a:gd name="connsiteX3" fmla="*/ 3630263 w 3630263"/>
              <a:gd name="connsiteY3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30263" h="12192000">
                <a:moveTo>
                  <a:pt x="0" y="12192000"/>
                </a:moveTo>
                <a:lnTo>
                  <a:pt x="0" y="0"/>
                </a:lnTo>
                <a:lnTo>
                  <a:pt x="3630263" y="0"/>
                </a:lnTo>
                <a:lnTo>
                  <a:pt x="3630263" y="12192000"/>
                </a:lnTo>
                <a:close/>
              </a:path>
            </a:pathLst>
          </a:custGeom>
        </p:spPr>
      </p:pic>
      <p:pic>
        <p:nvPicPr>
          <p:cNvPr id="10" name="图片 9" descr="D:\51PPT模板网\51pptmoban.com\图片001.jpg">
            <a:extLst>
              <a:ext uri="{FF2B5EF4-FFF2-40B4-BE49-F238E27FC236}">
                <a16:creationId xmlns:a16="http://schemas.microsoft.com/office/drawing/2014/main" id="{69B55645-5D4A-8571-49CE-6CAEDCA9DA74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729" r="8190"/>
          <a:stretch>
            <a:fillRect/>
          </a:stretch>
        </p:blipFill>
        <p:spPr>
          <a:xfrm>
            <a:off x="9195610" y="1"/>
            <a:ext cx="3801138" cy="2785157"/>
          </a:xfrm>
          <a:custGeom>
            <a:avLst/>
            <a:gdLst>
              <a:gd name="connsiteX0" fmla="*/ 0 w 3801138"/>
              <a:gd name="connsiteY0" fmla="*/ 0 h 2785157"/>
              <a:gd name="connsiteX1" fmla="*/ 3801138 w 3801138"/>
              <a:gd name="connsiteY1" fmla="*/ 0 h 2785157"/>
              <a:gd name="connsiteX2" fmla="*/ 3801138 w 3801138"/>
              <a:gd name="connsiteY2" fmla="*/ 2785157 h 2785157"/>
              <a:gd name="connsiteX3" fmla="*/ 0 w 3801138"/>
              <a:gd name="connsiteY3" fmla="*/ 2785157 h 2785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01138" h="2785157">
                <a:moveTo>
                  <a:pt x="0" y="0"/>
                </a:moveTo>
                <a:lnTo>
                  <a:pt x="3801138" y="0"/>
                </a:lnTo>
                <a:lnTo>
                  <a:pt x="3801138" y="2785157"/>
                </a:lnTo>
                <a:lnTo>
                  <a:pt x="0" y="2785157"/>
                </a:lnTo>
                <a:close/>
              </a:path>
            </a:pathLst>
          </a:custGeom>
        </p:spPr>
      </p:pic>
      <p:pic>
        <p:nvPicPr>
          <p:cNvPr id="11" name="图片 10" descr="D:\51PPT模板网\51pptmoban.com\图片001.jpg">
            <a:extLst>
              <a:ext uri="{FF2B5EF4-FFF2-40B4-BE49-F238E27FC236}">
                <a16:creationId xmlns:a16="http://schemas.microsoft.com/office/drawing/2014/main" id="{90DB94D5-029E-F34B-2103-DE9925ECF6E7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84" b="67663"/>
          <a:stretch>
            <a:fillRect/>
          </a:stretch>
        </p:blipFill>
        <p:spPr>
          <a:xfrm>
            <a:off x="0" y="4640342"/>
            <a:ext cx="5655696" cy="2217659"/>
          </a:xfrm>
          <a:custGeom>
            <a:avLst/>
            <a:gdLst>
              <a:gd name="connsiteX0" fmla="*/ 0 w 5655696"/>
              <a:gd name="connsiteY0" fmla="*/ 0 h 2217659"/>
              <a:gd name="connsiteX1" fmla="*/ 5655696 w 5655696"/>
              <a:gd name="connsiteY1" fmla="*/ 0 h 2217659"/>
              <a:gd name="connsiteX2" fmla="*/ 5655696 w 5655696"/>
              <a:gd name="connsiteY2" fmla="*/ 2217659 h 2217659"/>
              <a:gd name="connsiteX3" fmla="*/ 0 w 5655696"/>
              <a:gd name="connsiteY3" fmla="*/ 2217659 h 2217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55696" h="2217659">
                <a:moveTo>
                  <a:pt x="0" y="0"/>
                </a:moveTo>
                <a:lnTo>
                  <a:pt x="5655696" y="0"/>
                </a:lnTo>
                <a:lnTo>
                  <a:pt x="5655696" y="2217659"/>
                </a:lnTo>
                <a:lnTo>
                  <a:pt x="0" y="2217659"/>
                </a:lnTo>
                <a:close/>
              </a:path>
            </a:pathLst>
          </a:cu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BC58037E-BD08-98C6-2088-6FB8F47447E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679" b="10710"/>
          <a:stretch>
            <a:fillRect/>
          </a:stretch>
        </p:blipFill>
        <p:spPr>
          <a:xfrm>
            <a:off x="9503886" y="3821777"/>
            <a:ext cx="2688114" cy="3036223"/>
          </a:xfrm>
          <a:custGeom>
            <a:avLst/>
            <a:gdLst>
              <a:gd name="connsiteX0" fmla="*/ 0 w 2688114"/>
              <a:gd name="connsiteY0" fmla="*/ 0 h 3036223"/>
              <a:gd name="connsiteX1" fmla="*/ 2688114 w 2688114"/>
              <a:gd name="connsiteY1" fmla="*/ 0 h 3036223"/>
              <a:gd name="connsiteX2" fmla="*/ 2688114 w 2688114"/>
              <a:gd name="connsiteY2" fmla="*/ 3036223 h 3036223"/>
              <a:gd name="connsiteX3" fmla="*/ 0 w 2688114"/>
              <a:gd name="connsiteY3" fmla="*/ 3036223 h 3036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8114" h="3036223">
                <a:moveTo>
                  <a:pt x="0" y="0"/>
                </a:moveTo>
                <a:lnTo>
                  <a:pt x="2688114" y="0"/>
                </a:lnTo>
                <a:lnTo>
                  <a:pt x="2688114" y="3036223"/>
                </a:lnTo>
                <a:lnTo>
                  <a:pt x="0" y="3036223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6470204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0C5D133-76B7-AC91-E299-4E8D7FD0FC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419A4D8-E1DB-E3E6-7D3D-56D32D14317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2D7394D-1B5D-385A-4786-90D62F7CA6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6438937-C662-A7BB-ECB3-B4DE2B007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058516-CC7E-4167-8A77-51E9BC9A4796}" type="datetimeFigureOut">
              <a:rPr lang="zh-CN" altLang="en-US" smtClean="0"/>
              <a:t>2023/8/10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0A57548-AFD0-3E0F-B4D6-922614E1F5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09FAC66-7A4D-3240-F479-5ED8501C12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10481-F333-4219-B731-8F17412F00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08666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9521D70-75E7-743E-5150-0F957F8970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B159FF1-B17F-7671-48C8-ADC1DFC2BB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5667036-D5A5-5A14-40EF-7557E1CB44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058516-CC7E-4167-8A77-51E9BC9A4796}" type="datetimeFigureOut">
              <a:rPr lang="zh-CN" altLang="en-US" smtClean="0"/>
              <a:t>2023/8/10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07B4095-9026-BF01-C8FE-6C94008331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83EEE9A-5689-7C6C-DDC7-4732F4C25D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10481-F333-4219-B731-8F17412F00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53083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8F75A9AD-E802-260C-B509-F193E761FF6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A615BFB-4927-3521-5111-1CF211C768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E35A767-0423-589C-6B5E-5174210FBD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058516-CC7E-4167-8A77-51E9BC9A4796}" type="datetimeFigureOut">
              <a:rPr lang="zh-CN" altLang="en-US" smtClean="0"/>
              <a:t>2023/8/10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82B31A5-2E3B-A0A1-1C99-C0CDA117EA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8BE618C-4B27-B7D1-495E-58EEDCB03C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10481-F333-4219-B731-8F17412F00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75734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A80DDA3-F680-A087-290A-F6BA04A7E5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97954-9F05-49A3-A38F-42BF4427E69D}" type="datetimeFigureOut">
              <a:rPr lang="zh-CN" altLang="en-US" smtClean="0"/>
              <a:t>2023/8/10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0AFED0A-51B2-45AA-F4E4-EC99DF9DAC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C3F5A83-A291-3FF1-58BD-5F4293F741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2B94C-E84F-4C8A-AAF1-A3F0526207DD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5A13AA5E-0405-93DF-7A04-4431FC6920B1}"/>
              </a:ext>
            </a:extLst>
          </p:cNvPr>
          <p:cNvGrpSpPr/>
          <p:nvPr userDrawn="1"/>
        </p:nvGrpSpPr>
        <p:grpSpPr>
          <a:xfrm>
            <a:off x="807247" y="3092887"/>
            <a:ext cx="3513983" cy="1204794"/>
            <a:chOff x="870547" y="7238685"/>
            <a:chExt cx="3333750" cy="1143000"/>
          </a:xfrm>
        </p:grpSpPr>
        <p:grpSp>
          <p:nvGrpSpPr>
            <p:cNvPr id="10" name="组合 9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A62AEFE4-788C-FB86-1218-3C21DE9038E9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85830946-8EE9-A8DA-DEDC-12955DDD6F7B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7A1E5001-3959-26C5-0B37-D10D31965149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1359A5C0-4C8E-2C3D-D349-7CA8DE706099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450E34DE-D53C-AF8B-63B2-0515D9AF64B0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DFBFC6A3-0E56-D38D-0828-52623B3D75C9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F4E4E930-790A-71A8-F563-7D20D715B548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8B078F9D-53D0-5100-0EBD-008D18C73AE0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id="{7F3FF8B5-1CE8-394A-16CD-BE0BEADCD41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id="{EC7D2420-CC1A-8917-C947-24737FDCDA72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0DA8CC61-498E-876A-4986-0EE30A13867B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" name="组合 17">
                <a:extLst>
                  <a:ext uri="{FF2B5EF4-FFF2-40B4-BE49-F238E27FC236}">
                    <a16:creationId xmlns:a16="http://schemas.microsoft.com/office/drawing/2014/main" id="{5C981E8F-CA8D-DA64-B349-2A7FF902ABCE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8E1421EF-72FD-CAF0-9D90-0873C3A79FCC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CB07DBAB-4A5B-3372-52BB-9BBF01C64FE4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780E22BB-91C4-B8FE-67F2-53463C951FD3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BB6450FD-AAA5-49F2-542C-823234D0D3B0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30A32189-625B-193A-CB56-B33EED748B86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6B36097C-A66A-4E75-5387-1A36FB117373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D77D2E35-8A29-28AB-50FF-3D7272E14895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806FEB40-3970-2C85-C4B7-60AC5F6733D9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D4B7EFE1-CC69-86BB-9B53-F9E20BD1D8D5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6D86E1F6-AF9B-C4BA-A9AB-F29D83061814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6A43E9CA-45A0-48BC-6876-0EB03B86B844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20" name="组合 19">
                <a:extLst>
                  <a:ext uri="{FF2B5EF4-FFF2-40B4-BE49-F238E27FC236}">
                    <a16:creationId xmlns:a16="http://schemas.microsoft.com/office/drawing/2014/main" id="{6A0D94BA-A9C5-D816-B791-A8C3C7FB03DE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D5B3027D-E592-C05C-C992-BDCF5F2C688C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69459F07-4B1A-34ED-69FF-3DEF11D48912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BFBD6C6D-8647-144C-1AEA-9DA1D946BCA2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B17D1BC0-9E9C-6E4D-90AA-B04ADE3D5C77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57FA2EBA-0152-AB55-5268-B27AFC8596B2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1" name="矩形 10">
              <a:hlinkClick r:id="rId2"/>
              <a:extLst>
                <a:ext uri="{FF2B5EF4-FFF2-40B4-BE49-F238E27FC236}">
                  <a16:creationId xmlns:a16="http://schemas.microsoft.com/office/drawing/2014/main" id="{B3973FE0-CF55-E52D-ED87-220F6AD9E7DB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42434878-644B-F29F-DA22-6EFF1E505066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901667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EB051BE4-BC8A-166F-02CC-D3E0483D2FBB}"/>
              </a:ext>
            </a:extLst>
          </p:cNvPr>
          <p:cNvSpPr txBox="1"/>
          <p:nvPr userDrawn="1"/>
        </p:nvSpPr>
        <p:spPr>
          <a:xfrm>
            <a:off x="775993" y="6408376"/>
            <a:ext cx="6498076" cy="1231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0" dirty="0"/>
              <a:t>51PPT模板网，幻灯片演示模板及素材免费下载！</a:t>
            </a:r>
          </a:p>
          <a:p>
            <a:r>
              <a:rPr lang="zh-CN" altLang="en-US" sz="100" dirty="0"/>
              <a:t>51PPT模板网 唯一访问网址：www.51pptmoban.com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EA8E2B99-963A-22B8-609C-6CFD1A47A7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009"/>
          <a:stretch>
            <a:fillRect/>
          </a:stretch>
        </p:blipFill>
        <p:spPr>
          <a:xfrm>
            <a:off x="0" y="1"/>
            <a:ext cx="12192000" cy="6858001"/>
          </a:xfrm>
          <a:custGeom>
            <a:avLst/>
            <a:gdLst>
              <a:gd name="connsiteX0" fmla="*/ 0 w 12192000"/>
              <a:gd name="connsiteY0" fmla="*/ 0 h 6858001"/>
              <a:gd name="connsiteX1" fmla="*/ 12192000 w 12192000"/>
              <a:gd name="connsiteY1" fmla="*/ 0 h 6858001"/>
              <a:gd name="connsiteX2" fmla="*/ 12192000 w 12192000"/>
              <a:gd name="connsiteY2" fmla="*/ 6858001 h 6858001"/>
              <a:gd name="connsiteX3" fmla="*/ 0 w 12192000"/>
              <a:gd name="connsiteY3" fmla="*/ 685800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1">
                <a:moveTo>
                  <a:pt x="0" y="0"/>
                </a:moveTo>
                <a:lnTo>
                  <a:pt x="12192000" y="0"/>
                </a:lnTo>
                <a:lnTo>
                  <a:pt x="12192000" y="6858001"/>
                </a:lnTo>
                <a:lnTo>
                  <a:pt x="0" y="6858001"/>
                </a:lnTo>
                <a:close/>
              </a:path>
            </a:pathLst>
          </a:cu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0B85054B-0ED4-B32C-170C-A61DE1A3A8F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01" t="15789"/>
          <a:stretch>
            <a:fillRect/>
          </a:stretch>
        </p:blipFill>
        <p:spPr>
          <a:xfrm>
            <a:off x="0" y="0"/>
            <a:ext cx="3310514" cy="2863536"/>
          </a:xfrm>
          <a:custGeom>
            <a:avLst/>
            <a:gdLst>
              <a:gd name="connsiteX0" fmla="*/ 0 w 3310514"/>
              <a:gd name="connsiteY0" fmla="*/ 0 h 2863536"/>
              <a:gd name="connsiteX1" fmla="*/ 3310514 w 3310514"/>
              <a:gd name="connsiteY1" fmla="*/ 0 h 2863536"/>
              <a:gd name="connsiteX2" fmla="*/ 3310514 w 3310514"/>
              <a:gd name="connsiteY2" fmla="*/ 2863536 h 2863536"/>
              <a:gd name="connsiteX3" fmla="*/ 0 w 3310514"/>
              <a:gd name="connsiteY3" fmla="*/ 2863536 h 2863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10514" h="2863536">
                <a:moveTo>
                  <a:pt x="0" y="0"/>
                </a:moveTo>
                <a:lnTo>
                  <a:pt x="3310514" y="0"/>
                </a:lnTo>
                <a:lnTo>
                  <a:pt x="3310514" y="2863536"/>
                </a:lnTo>
                <a:lnTo>
                  <a:pt x="0" y="2863536"/>
                </a:lnTo>
                <a:close/>
              </a:path>
            </a:pathLst>
          </a:cu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C8DAC1B3-1EE6-CFDC-8175-65BE5877F50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7065"/>
          <a:stretch>
            <a:fillRect/>
          </a:stretch>
        </p:blipFill>
        <p:spPr>
          <a:xfrm rot="5400000">
            <a:off x="4280869" y="-1053131"/>
            <a:ext cx="3630263" cy="12192000"/>
          </a:xfrm>
          <a:custGeom>
            <a:avLst/>
            <a:gdLst>
              <a:gd name="connsiteX0" fmla="*/ 0 w 3630263"/>
              <a:gd name="connsiteY0" fmla="*/ 12192000 h 12192000"/>
              <a:gd name="connsiteX1" fmla="*/ 0 w 3630263"/>
              <a:gd name="connsiteY1" fmla="*/ 0 h 12192000"/>
              <a:gd name="connsiteX2" fmla="*/ 3630263 w 3630263"/>
              <a:gd name="connsiteY2" fmla="*/ 0 h 12192000"/>
              <a:gd name="connsiteX3" fmla="*/ 3630263 w 3630263"/>
              <a:gd name="connsiteY3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30263" h="12192000">
                <a:moveTo>
                  <a:pt x="0" y="12192000"/>
                </a:moveTo>
                <a:lnTo>
                  <a:pt x="0" y="0"/>
                </a:lnTo>
                <a:lnTo>
                  <a:pt x="3630263" y="0"/>
                </a:lnTo>
                <a:lnTo>
                  <a:pt x="3630263" y="12192000"/>
                </a:lnTo>
                <a:close/>
              </a:path>
            </a:pathLst>
          </a:cu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69B55645-5D4A-8571-49CE-6CAEDCA9DA74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729" r="8190"/>
          <a:stretch>
            <a:fillRect/>
          </a:stretch>
        </p:blipFill>
        <p:spPr>
          <a:xfrm>
            <a:off x="9195610" y="1"/>
            <a:ext cx="3801138" cy="2785157"/>
          </a:xfrm>
          <a:custGeom>
            <a:avLst/>
            <a:gdLst>
              <a:gd name="connsiteX0" fmla="*/ 0 w 3801138"/>
              <a:gd name="connsiteY0" fmla="*/ 0 h 2785157"/>
              <a:gd name="connsiteX1" fmla="*/ 3801138 w 3801138"/>
              <a:gd name="connsiteY1" fmla="*/ 0 h 2785157"/>
              <a:gd name="connsiteX2" fmla="*/ 3801138 w 3801138"/>
              <a:gd name="connsiteY2" fmla="*/ 2785157 h 2785157"/>
              <a:gd name="connsiteX3" fmla="*/ 0 w 3801138"/>
              <a:gd name="connsiteY3" fmla="*/ 2785157 h 2785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01138" h="2785157">
                <a:moveTo>
                  <a:pt x="0" y="0"/>
                </a:moveTo>
                <a:lnTo>
                  <a:pt x="3801138" y="0"/>
                </a:lnTo>
                <a:lnTo>
                  <a:pt x="3801138" y="2785157"/>
                </a:lnTo>
                <a:lnTo>
                  <a:pt x="0" y="2785157"/>
                </a:lnTo>
                <a:close/>
              </a:path>
            </a:pathLst>
          </a:cu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90DB94D5-029E-F34B-2103-DE9925ECF6E7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84" b="67663"/>
          <a:stretch>
            <a:fillRect/>
          </a:stretch>
        </p:blipFill>
        <p:spPr>
          <a:xfrm>
            <a:off x="0" y="4640342"/>
            <a:ext cx="5655696" cy="2217659"/>
          </a:xfrm>
          <a:custGeom>
            <a:avLst/>
            <a:gdLst>
              <a:gd name="connsiteX0" fmla="*/ 0 w 5655696"/>
              <a:gd name="connsiteY0" fmla="*/ 0 h 2217659"/>
              <a:gd name="connsiteX1" fmla="*/ 5655696 w 5655696"/>
              <a:gd name="connsiteY1" fmla="*/ 0 h 2217659"/>
              <a:gd name="connsiteX2" fmla="*/ 5655696 w 5655696"/>
              <a:gd name="connsiteY2" fmla="*/ 2217659 h 2217659"/>
              <a:gd name="connsiteX3" fmla="*/ 0 w 5655696"/>
              <a:gd name="connsiteY3" fmla="*/ 2217659 h 2217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55696" h="2217659">
                <a:moveTo>
                  <a:pt x="0" y="0"/>
                </a:moveTo>
                <a:lnTo>
                  <a:pt x="5655696" y="0"/>
                </a:lnTo>
                <a:lnTo>
                  <a:pt x="5655696" y="2217659"/>
                </a:lnTo>
                <a:lnTo>
                  <a:pt x="0" y="2217659"/>
                </a:lnTo>
                <a:close/>
              </a:path>
            </a:pathLst>
          </a:cu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BC58037E-BD08-98C6-2088-6FB8F47447E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679" b="10710"/>
          <a:stretch>
            <a:fillRect/>
          </a:stretch>
        </p:blipFill>
        <p:spPr>
          <a:xfrm>
            <a:off x="9503886" y="3821777"/>
            <a:ext cx="2688114" cy="3036223"/>
          </a:xfrm>
          <a:custGeom>
            <a:avLst/>
            <a:gdLst>
              <a:gd name="connsiteX0" fmla="*/ 0 w 2688114"/>
              <a:gd name="connsiteY0" fmla="*/ 0 h 3036223"/>
              <a:gd name="connsiteX1" fmla="*/ 2688114 w 2688114"/>
              <a:gd name="connsiteY1" fmla="*/ 0 h 3036223"/>
              <a:gd name="connsiteX2" fmla="*/ 2688114 w 2688114"/>
              <a:gd name="connsiteY2" fmla="*/ 3036223 h 3036223"/>
              <a:gd name="connsiteX3" fmla="*/ 0 w 2688114"/>
              <a:gd name="connsiteY3" fmla="*/ 3036223 h 3036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8114" h="3036223">
                <a:moveTo>
                  <a:pt x="0" y="0"/>
                </a:moveTo>
                <a:lnTo>
                  <a:pt x="2688114" y="0"/>
                </a:lnTo>
                <a:lnTo>
                  <a:pt x="2688114" y="3036223"/>
                </a:lnTo>
                <a:lnTo>
                  <a:pt x="0" y="3036223"/>
                </a:lnTo>
                <a:close/>
              </a:path>
            </a:pathLst>
          </a:cu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20CC07FA-3A8D-9743-7915-1319DC848809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088046">
            <a:off x="8232440" y="4980293"/>
            <a:ext cx="2566121" cy="1776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24696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B8348E9-19A7-CC90-920E-70FD82EE9B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7ADAA14-CF85-A700-18EB-FC19FA7466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6F8E5D6-9040-CBC4-954B-083ECCA939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058516-CC7E-4167-8A77-51E9BC9A4796}" type="datetimeFigureOut">
              <a:rPr lang="zh-CN" altLang="en-US" smtClean="0"/>
              <a:t>2023/8/10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B3AA1F2-B611-3BAB-CBE7-D3B5857314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002599D-5E4E-93CD-F23E-8164C750F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10481-F333-4219-B731-8F17412F00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59450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74DD851-DEBC-1442-F430-179EB09A18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34160C3-29D1-7F41-7E55-FCE02BEDDF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D60A47-BAA9-DB52-04F1-BB587F34A5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058516-CC7E-4167-8A77-51E9BC9A4796}" type="datetimeFigureOut">
              <a:rPr lang="zh-CN" altLang="en-US" smtClean="0"/>
              <a:t>2023/8/10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D695A68-E78A-23EC-060A-C623D0F268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FCB6514-2EBA-6E77-C2AE-BCA87C244C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10481-F333-4219-B731-8F17412F00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00384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A2B8616-AD92-C67E-0455-D7D0903896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AC83A78-1E22-34C0-E941-55319C1D711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8111F67-C87A-27A7-8FCF-BFA043C62FC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05AE26F-C2D2-0A5F-DC34-23CDF6EEC7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058516-CC7E-4167-8A77-51E9BC9A4796}" type="datetimeFigureOut">
              <a:rPr lang="zh-CN" altLang="en-US" smtClean="0"/>
              <a:t>2023/8/10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0665B02-BF06-EEA3-944E-BF630F59AD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668D960-5EBE-DAD4-3D78-F6BFE4C225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10481-F333-4219-B731-8F17412F00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57300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41D2722-3CA6-872C-6727-D3E4986671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483FE12-B3D3-05F1-6DD8-64E364F2EA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6BF64D8-F28E-B5C1-A359-CBE43DF163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4D2EF17A-876E-A3D8-8F80-38717D3913C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6042C4E7-61CA-9A6A-D56E-987AF429AE7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5A178B7A-2AC7-C6DD-6F66-B8D741FDE2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058516-CC7E-4167-8A77-51E9BC9A4796}" type="datetimeFigureOut">
              <a:rPr lang="zh-CN" altLang="en-US" smtClean="0"/>
              <a:t>2023/8/10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9D72B836-82C6-498A-D1FC-134FEA2EA1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73373513-0279-309E-53D2-A822FB7227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10481-F333-4219-B731-8F17412F00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42530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75E1EBC-44B9-486B-123C-753DB05199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084ED4B-56DC-C855-309D-2537A562E9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058516-CC7E-4167-8A77-51E9BC9A4796}" type="datetimeFigureOut">
              <a:rPr lang="zh-CN" altLang="en-US" smtClean="0"/>
              <a:t>2023/8/10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5E63BB1-361C-FA95-8BAD-77D9C27A06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1E6A9C7-244D-56BC-BB08-7EEAFCDF8C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10481-F333-4219-B731-8F17412F00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9923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6DF70711-07C1-9938-76DD-B8C6EFB2F5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058516-CC7E-4167-8A77-51E9BC9A4796}" type="datetimeFigureOut">
              <a:rPr lang="zh-CN" altLang="en-US" smtClean="0"/>
              <a:t>2023/8/10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6B8B898-07B9-00FE-8246-AEAED058BF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6B4FAC0-A774-8A56-EACB-9491CEAA9A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10481-F333-4219-B731-8F17412F00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0607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2762267-A9ED-CC34-6627-00B9C98AF0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FB1CC96-CD13-5576-DAAB-1132F121EC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C6281CF-1080-BBD4-C183-D4EFBC451E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E66C50F-3B1B-7A8B-5C95-106E15ABCD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058516-CC7E-4167-8A77-51E9BC9A4796}" type="datetimeFigureOut">
              <a:rPr lang="zh-CN" altLang="en-US" smtClean="0"/>
              <a:t>2023/8/10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220A436-C36E-F0C0-5596-136E12CF7D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7D12AD1-A965-6675-4099-713195471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10481-F333-4219-B731-8F17412F00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5907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1125D5DE-4635-6F73-E57C-8C11B21ADE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A092BEF-C8AC-676D-0530-7F36C10067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35F2D8-7619-5221-EC78-63652C9033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058516-CC7E-4167-8A77-51E9BC9A4796}" type="datetimeFigureOut">
              <a:rPr lang="zh-CN" altLang="en-US" smtClean="0"/>
              <a:t>2023/8/10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86ACC08-D621-79B6-81FC-6D76452CE2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5003142-C374-F7E3-25A3-D7F473FED0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D10481-F333-4219-B731-8F17412F00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9494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 descr="D:\51PPT模板网\51pptmoban.com\图片001.jpg">
            <a:extLst>
              <a:ext uri="{FF2B5EF4-FFF2-40B4-BE49-F238E27FC236}">
                <a16:creationId xmlns:a16="http://schemas.microsoft.com/office/drawing/2014/main" id="{17E1203B-E51D-85ED-E971-8665A86D0281}"/>
              </a:ext>
            </a:extLst>
          </p:cNvPr>
          <p:cNvGrpSpPr/>
          <p:nvPr/>
        </p:nvGrpSpPr>
        <p:grpSpPr>
          <a:xfrm>
            <a:off x="3523513" y="1750564"/>
            <a:ext cx="5279153" cy="3115673"/>
            <a:chOff x="3465344" y="819386"/>
            <a:chExt cx="5279153" cy="3115673"/>
          </a:xfrm>
          <a:gradFill flip="none" rotWithShape="1">
            <a:gsLst>
              <a:gs pos="0">
                <a:schemeClr val="bg1"/>
              </a:gs>
              <a:gs pos="100000">
                <a:srgbClr val="FFFF88"/>
              </a:gs>
            </a:gsLst>
            <a:path path="circle">
              <a:fillToRect l="50000" t="50000" r="50000" b="50000"/>
            </a:path>
            <a:tileRect/>
          </a:gradFill>
          <a:effectLst>
            <a:outerShdw blurRad="76200" dist="50800" dir="2700000" sx="104000" sy="104000" algn="tl" rotWithShape="0">
              <a:prstClr val="black">
                <a:alpha val="12000"/>
              </a:prstClr>
            </a:outerShdw>
          </a:effectLst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97D162B9-408A-5056-6F0C-506AEDA40DAD}"/>
                </a:ext>
              </a:extLst>
            </p:cNvPr>
            <p:cNvSpPr/>
            <p:nvPr/>
          </p:nvSpPr>
          <p:spPr>
            <a:xfrm flipV="1">
              <a:off x="3465344" y="1306967"/>
              <a:ext cx="1191211" cy="2356637"/>
            </a:xfrm>
            <a:custGeom>
              <a:avLst/>
              <a:gdLst>
                <a:gd name="connsiteX0" fmla="*/ 389704 w 591319"/>
                <a:gd name="connsiteY0" fmla="*/ 1168942 h 1169838"/>
                <a:gd name="connsiteX1" fmla="*/ 338682 w 591319"/>
                <a:gd name="connsiteY1" fmla="*/ 1162139 h 1169838"/>
                <a:gd name="connsiteX2" fmla="*/ 334430 w 591319"/>
                <a:gd name="connsiteY2" fmla="*/ 1149383 h 1169838"/>
                <a:gd name="connsiteX3" fmla="*/ 325076 w 591319"/>
                <a:gd name="connsiteY3" fmla="*/ 1145982 h 1169838"/>
                <a:gd name="connsiteX4" fmla="*/ 247694 w 591319"/>
                <a:gd name="connsiteY4" fmla="*/ 1116219 h 1169838"/>
                <a:gd name="connsiteX5" fmla="*/ 194971 w 591319"/>
                <a:gd name="connsiteY5" fmla="*/ 1039687 h 1169838"/>
                <a:gd name="connsiteX6" fmla="*/ 297865 w 591319"/>
                <a:gd name="connsiteY6" fmla="*/ 1043938 h 1169838"/>
                <a:gd name="connsiteX7" fmla="*/ 336131 w 591319"/>
                <a:gd name="connsiteY7" fmla="*/ 1086457 h 1169838"/>
                <a:gd name="connsiteX8" fmla="*/ 376098 w 591319"/>
                <a:gd name="connsiteY8" fmla="*/ 1100062 h 1169838"/>
                <a:gd name="connsiteX9" fmla="*/ 349737 w 591319"/>
                <a:gd name="connsiteY9" fmla="*/ 1032884 h 1169838"/>
                <a:gd name="connsiteX10" fmla="*/ 294463 w 591319"/>
                <a:gd name="connsiteY10" fmla="*/ 981862 h 1169838"/>
                <a:gd name="connsiteX11" fmla="*/ 194121 w 591319"/>
                <a:gd name="connsiteY11" fmla="*/ 957202 h 1169838"/>
                <a:gd name="connsiteX12" fmla="*/ 214529 w 591319"/>
                <a:gd name="connsiteY12" fmla="*/ 933392 h 1169838"/>
                <a:gd name="connsiteX13" fmla="*/ 221332 w 591319"/>
                <a:gd name="connsiteY13" fmla="*/ 894275 h 1169838"/>
                <a:gd name="connsiteX14" fmla="*/ 198373 w 591319"/>
                <a:gd name="connsiteY14" fmla="*/ 872165 h 1169838"/>
                <a:gd name="connsiteX15" fmla="*/ 177964 w 591319"/>
                <a:gd name="connsiteY15" fmla="*/ 942745 h 1169838"/>
                <a:gd name="connsiteX16" fmla="*/ 130344 w 591319"/>
                <a:gd name="connsiteY16" fmla="*/ 1029482 h 1169838"/>
                <a:gd name="connsiteX17" fmla="*/ 75070 w 591319"/>
                <a:gd name="connsiteY17" fmla="*/ 937643 h 1169838"/>
                <a:gd name="connsiteX18" fmla="*/ 159256 w 591319"/>
                <a:gd name="connsiteY18" fmla="*/ 788830 h 1169838"/>
                <a:gd name="connsiteX19" fmla="*/ 161807 w 591319"/>
                <a:gd name="connsiteY19" fmla="*/ 771823 h 1169838"/>
                <a:gd name="connsiteX20" fmla="*/ 61464 w 591319"/>
                <a:gd name="connsiteY20" fmla="*/ 712298 h 1169838"/>
                <a:gd name="connsiteX21" fmla="*/ 10443 w 591319"/>
                <a:gd name="connsiteY21" fmla="*/ 706345 h 1169838"/>
                <a:gd name="connsiteX22" fmla="*/ 64016 w 591319"/>
                <a:gd name="connsiteY22" fmla="*/ 626411 h 1169838"/>
                <a:gd name="connsiteX23" fmla="*/ 128643 w 591319"/>
                <a:gd name="connsiteY23" fmla="*/ 610254 h 1169838"/>
                <a:gd name="connsiteX24" fmla="*/ 151603 w 591319"/>
                <a:gd name="connsiteY24" fmla="*/ 611955 h 1169838"/>
                <a:gd name="connsiteX25" fmla="*/ 69118 w 591319"/>
                <a:gd name="connsiteY25" fmla="*/ 559233 h 1169838"/>
                <a:gd name="connsiteX26" fmla="*/ 238 w 591319"/>
                <a:gd name="connsiteY26" fmla="*/ 517565 h 1169838"/>
                <a:gd name="connsiteX27" fmla="*/ 22348 w 591319"/>
                <a:gd name="connsiteY27" fmla="*/ 461441 h 1169838"/>
                <a:gd name="connsiteX28" fmla="*/ 60614 w 591319"/>
                <a:gd name="connsiteY28" fmla="*/ 399365 h 1169838"/>
                <a:gd name="connsiteX29" fmla="*/ 132895 w 591319"/>
                <a:gd name="connsiteY29" fmla="*/ 350044 h 1169838"/>
                <a:gd name="connsiteX30" fmla="*/ 198373 w 591319"/>
                <a:gd name="connsiteY30" fmla="*/ 476747 h 1169838"/>
                <a:gd name="connsiteX31" fmla="*/ 226435 w 591319"/>
                <a:gd name="connsiteY31" fmla="*/ 519266 h 1169838"/>
                <a:gd name="connsiteX32" fmla="*/ 253646 w 591319"/>
                <a:gd name="connsiteY32" fmla="*/ 537973 h 1169838"/>
                <a:gd name="connsiteX33" fmla="*/ 296164 w 591319"/>
                <a:gd name="connsiteY33" fmla="*/ 565185 h 1169838"/>
                <a:gd name="connsiteX34" fmla="*/ 334430 w 591319"/>
                <a:gd name="connsiteY34" fmla="*/ 587294 h 1169838"/>
                <a:gd name="connsiteX35" fmla="*/ 336982 w 591319"/>
                <a:gd name="connsiteY35" fmla="*/ 534572 h 1169838"/>
                <a:gd name="connsiteX36" fmla="*/ 404160 w 591319"/>
                <a:gd name="connsiteY36" fmla="*/ 29457 h 1169838"/>
                <a:gd name="connsiteX37" fmla="*/ 433923 w 591319"/>
                <a:gd name="connsiteY37" fmla="*/ 8198 h 1169838"/>
                <a:gd name="connsiteX38" fmla="*/ 438175 w 591319"/>
                <a:gd name="connsiteY38" fmla="*/ 121296 h 1169838"/>
                <a:gd name="connsiteX39" fmla="*/ 428821 w 591319"/>
                <a:gd name="connsiteY39" fmla="*/ 176570 h 1169838"/>
                <a:gd name="connsiteX40" fmla="*/ 415215 w 591319"/>
                <a:gd name="connsiteY40" fmla="*/ 236095 h 1169838"/>
                <a:gd name="connsiteX41" fmla="*/ 409262 w 591319"/>
                <a:gd name="connsiteY41" fmla="*/ 433379 h 1169838"/>
                <a:gd name="connsiteX42" fmla="*/ 405861 w 591319"/>
                <a:gd name="connsiteY42" fmla="*/ 473346 h 1169838"/>
                <a:gd name="connsiteX43" fmla="*/ 398208 w 591319"/>
                <a:gd name="connsiteY43" fmla="*/ 482700 h 1169838"/>
                <a:gd name="connsiteX44" fmla="*/ 406711 w 591319"/>
                <a:gd name="connsiteY44" fmla="*/ 491204 h 1169838"/>
                <a:gd name="connsiteX45" fmla="*/ 415215 w 591319"/>
                <a:gd name="connsiteY45" fmla="*/ 522667 h 1169838"/>
                <a:gd name="connsiteX46" fmla="*/ 422868 w 591319"/>
                <a:gd name="connsiteY46" fmla="*/ 547327 h 1169838"/>
                <a:gd name="connsiteX47" fmla="*/ 436474 w 591319"/>
                <a:gd name="connsiteY47" fmla="*/ 592397 h 1169838"/>
                <a:gd name="connsiteX48" fmla="*/ 529163 w 591319"/>
                <a:gd name="connsiteY48" fmla="*/ 655323 h 1169838"/>
                <a:gd name="connsiteX49" fmla="*/ 570831 w 591319"/>
                <a:gd name="connsiteY49" fmla="*/ 659575 h 1169838"/>
                <a:gd name="connsiteX50" fmla="*/ 581886 w 591319"/>
                <a:gd name="connsiteY50" fmla="*/ 678283 h 1169838"/>
                <a:gd name="connsiteX51" fmla="*/ 587838 w 591319"/>
                <a:gd name="connsiteY51" fmla="*/ 691039 h 1169838"/>
                <a:gd name="connsiteX52" fmla="*/ 581886 w 591319"/>
                <a:gd name="connsiteY52" fmla="*/ 702944 h 1169838"/>
                <a:gd name="connsiteX53" fmla="*/ 557225 w 591319"/>
                <a:gd name="connsiteY53" fmla="*/ 719951 h 1169838"/>
                <a:gd name="connsiteX54" fmla="*/ 504503 w 591319"/>
                <a:gd name="connsiteY54" fmla="*/ 742911 h 1169838"/>
                <a:gd name="connsiteX55" fmla="*/ 470488 w 591319"/>
                <a:gd name="connsiteY55" fmla="*/ 745462 h 1169838"/>
                <a:gd name="connsiteX56" fmla="*/ 457733 w 591319"/>
                <a:gd name="connsiteY56" fmla="*/ 747162 h 1169838"/>
                <a:gd name="connsiteX57" fmla="*/ 363343 w 591319"/>
                <a:gd name="connsiteY57" fmla="*/ 818593 h 1169838"/>
                <a:gd name="connsiteX58" fmla="*/ 365043 w 591319"/>
                <a:gd name="connsiteY58" fmla="*/ 829647 h 1169838"/>
                <a:gd name="connsiteX59" fmla="*/ 376098 w 591319"/>
                <a:gd name="connsiteY59" fmla="*/ 895125 h 1169838"/>
                <a:gd name="connsiteX60" fmla="*/ 376949 w 591319"/>
                <a:gd name="connsiteY60" fmla="*/ 929140 h 1169838"/>
                <a:gd name="connsiteX61" fmla="*/ 386302 w 591319"/>
                <a:gd name="connsiteY61" fmla="*/ 952099 h 1169838"/>
                <a:gd name="connsiteX62" fmla="*/ 398208 w 591319"/>
                <a:gd name="connsiteY62" fmla="*/ 954651 h 1169838"/>
                <a:gd name="connsiteX63" fmla="*/ 413514 w 591319"/>
                <a:gd name="connsiteY63" fmla="*/ 956351 h 1169838"/>
                <a:gd name="connsiteX64" fmla="*/ 422868 w 591319"/>
                <a:gd name="connsiteY64" fmla="*/ 964855 h 1169838"/>
                <a:gd name="connsiteX65" fmla="*/ 428821 w 591319"/>
                <a:gd name="connsiteY65" fmla="*/ 976760 h 1169838"/>
                <a:gd name="connsiteX66" fmla="*/ 440726 w 591319"/>
                <a:gd name="connsiteY66" fmla="*/ 994618 h 1169838"/>
                <a:gd name="connsiteX67" fmla="*/ 457733 w 591319"/>
                <a:gd name="connsiteY67" fmla="*/ 1010774 h 1169838"/>
                <a:gd name="connsiteX68" fmla="*/ 481543 w 591319"/>
                <a:gd name="connsiteY68" fmla="*/ 1039687 h 1169838"/>
                <a:gd name="connsiteX69" fmla="*/ 503652 w 591319"/>
                <a:gd name="connsiteY69" fmla="*/ 1076252 h 1169838"/>
                <a:gd name="connsiteX70" fmla="*/ 501101 w 591319"/>
                <a:gd name="connsiteY70" fmla="*/ 1103464 h 1169838"/>
                <a:gd name="connsiteX71" fmla="*/ 460284 w 591319"/>
                <a:gd name="connsiteY71" fmla="*/ 1141730 h 1169838"/>
                <a:gd name="connsiteX72" fmla="*/ 389704 w 591319"/>
                <a:gd name="connsiteY72" fmla="*/ 1168942 h 1169838"/>
                <a:gd name="connsiteX73" fmla="*/ 280007 w 591319"/>
                <a:gd name="connsiteY73" fmla="*/ 893425 h 1169838"/>
                <a:gd name="connsiteX74" fmla="*/ 228135 w 591319"/>
                <a:gd name="connsiteY74" fmla="*/ 870465 h 1169838"/>
                <a:gd name="connsiteX75" fmla="*/ 274905 w 591319"/>
                <a:gd name="connsiteY75" fmla="*/ 912132 h 1169838"/>
                <a:gd name="connsiteX76" fmla="*/ 280007 w 591319"/>
                <a:gd name="connsiteY76" fmla="*/ 893425 h 1169838"/>
                <a:gd name="connsiteX77" fmla="*/ 341233 w 591319"/>
                <a:gd name="connsiteY77" fmla="*/ 807538 h 1169838"/>
                <a:gd name="connsiteX78" fmla="*/ 302967 w 591319"/>
                <a:gd name="connsiteY78" fmla="*/ 670630 h 1169838"/>
                <a:gd name="connsiteX79" fmla="*/ 266402 w 591319"/>
                <a:gd name="connsiteY79" fmla="*/ 657024 h 1169838"/>
                <a:gd name="connsiteX80" fmla="*/ 236639 w 591319"/>
                <a:gd name="connsiteY80" fmla="*/ 638316 h 1169838"/>
                <a:gd name="connsiteX81" fmla="*/ 245142 w 591319"/>
                <a:gd name="connsiteY81" fmla="*/ 660426 h 1169838"/>
                <a:gd name="connsiteX82" fmla="*/ 266402 w 591319"/>
                <a:gd name="connsiteY82" fmla="*/ 707195 h 1169838"/>
                <a:gd name="connsiteX83" fmla="*/ 257048 w 591319"/>
                <a:gd name="connsiteY83" fmla="*/ 758217 h 1169838"/>
                <a:gd name="connsiteX84" fmla="*/ 217081 w 591319"/>
                <a:gd name="connsiteY84" fmla="*/ 785429 h 1169838"/>
                <a:gd name="connsiteX85" fmla="*/ 215380 w 591319"/>
                <a:gd name="connsiteY85" fmla="*/ 793082 h 1169838"/>
                <a:gd name="connsiteX86" fmla="*/ 266402 w 591319"/>
                <a:gd name="connsiteY86" fmla="*/ 800735 h 1169838"/>
                <a:gd name="connsiteX87" fmla="*/ 313171 w 591319"/>
                <a:gd name="connsiteY87" fmla="*/ 810089 h 1169838"/>
                <a:gd name="connsiteX88" fmla="*/ 341233 w 591319"/>
                <a:gd name="connsiteY88" fmla="*/ 807538 h 1169838"/>
                <a:gd name="connsiteX89" fmla="*/ 155855 w 591319"/>
                <a:gd name="connsiteY89" fmla="*/ 675732 h 1169838"/>
                <a:gd name="connsiteX90" fmla="*/ 142249 w 591319"/>
                <a:gd name="connsiteY90" fmla="*/ 675732 h 1169838"/>
                <a:gd name="connsiteX91" fmla="*/ 144800 w 591319"/>
                <a:gd name="connsiteY91" fmla="*/ 709746 h 1169838"/>
                <a:gd name="connsiteX92" fmla="*/ 155855 w 591319"/>
                <a:gd name="connsiteY92" fmla="*/ 729305 h 1169838"/>
                <a:gd name="connsiteX93" fmla="*/ 158406 w 591319"/>
                <a:gd name="connsiteY93" fmla="*/ 709746 h 1169838"/>
                <a:gd name="connsiteX94" fmla="*/ 155855 w 591319"/>
                <a:gd name="connsiteY94" fmla="*/ 675732 h 1169838"/>
                <a:gd name="connsiteX95" fmla="*/ 98880 w 591319"/>
                <a:gd name="connsiteY95" fmla="*/ 440182 h 1169838"/>
                <a:gd name="connsiteX96" fmla="*/ 73369 w 591319"/>
                <a:gd name="connsiteY96" fmla="*/ 433379 h 1169838"/>
                <a:gd name="connsiteX97" fmla="*/ 93778 w 591319"/>
                <a:gd name="connsiteY97" fmla="*/ 461441 h 1169838"/>
                <a:gd name="connsiteX98" fmla="*/ 98880 w 591319"/>
                <a:gd name="connsiteY98" fmla="*/ 440182 h 1169838"/>
                <a:gd name="connsiteX99" fmla="*/ 393105 w 591319"/>
                <a:gd name="connsiteY99" fmla="*/ 327934 h 1169838"/>
                <a:gd name="connsiteX100" fmla="*/ 398208 w 591319"/>
                <a:gd name="connsiteY100" fmla="*/ 219088 h 1169838"/>
                <a:gd name="connsiteX101" fmla="*/ 383751 w 591319"/>
                <a:gd name="connsiteY101" fmla="*/ 376405 h 1169838"/>
                <a:gd name="connsiteX102" fmla="*/ 393105 w 591319"/>
                <a:gd name="connsiteY102" fmla="*/ 327934 h 1169838"/>
                <a:gd name="connsiteX103" fmla="*/ 415215 w 591319"/>
                <a:gd name="connsiteY103" fmla="*/ 163814 h 1169838"/>
                <a:gd name="connsiteX104" fmla="*/ 411813 w 591319"/>
                <a:gd name="connsiteY104" fmla="*/ 146807 h 1169838"/>
                <a:gd name="connsiteX105" fmla="*/ 404160 w 591319"/>
                <a:gd name="connsiteY105" fmla="*/ 163814 h 1169838"/>
                <a:gd name="connsiteX106" fmla="*/ 407562 w 591319"/>
                <a:gd name="connsiteY106" fmla="*/ 180822 h 1169838"/>
                <a:gd name="connsiteX107" fmla="*/ 415215 w 591319"/>
                <a:gd name="connsiteY107" fmla="*/ 163814 h 1169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591319" h="1169838">
                  <a:moveTo>
                    <a:pt x="389704" y="1168942"/>
                  </a:moveTo>
                  <a:cubicBezTo>
                    <a:pt x="373547" y="1168091"/>
                    <a:pt x="350587" y="1164690"/>
                    <a:pt x="338682" y="1162139"/>
                  </a:cubicBezTo>
                  <a:cubicBezTo>
                    <a:pt x="318274" y="1157037"/>
                    <a:pt x="318274" y="1156186"/>
                    <a:pt x="334430" y="1149383"/>
                  </a:cubicBezTo>
                  <a:cubicBezTo>
                    <a:pt x="347186" y="1143431"/>
                    <a:pt x="344635" y="1142580"/>
                    <a:pt x="325076" y="1145982"/>
                  </a:cubicBezTo>
                  <a:cubicBezTo>
                    <a:pt x="304668" y="1150234"/>
                    <a:pt x="288511" y="1144281"/>
                    <a:pt x="247694" y="1116219"/>
                  </a:cubicBezTo>
                  <a:cubicBezTo>
                    <a:pt x="175413" y="1068599"/>
                    <a:pt x="170311" y="1060946"/>
                    <a:pt x="194971" y="1039687"/>
                  </a:cubicBezTo>
                  <a:cubicBezTo>
                    <a:pt x="237489" y="1004822"/>
                    <a:pt x="292763" y="1006523"/>
                    <a:pt x="297865" y="1043938"/>
                  </a:cubicBezTo>
                  <a:cubicBezTo>
                    <a:pt x="299566" y="1059245"/>
                    <a:pt x="311471" y="1072000"/>
                    <a:pt x="336131" y="1086457"/>
                  </a:cubicBezTo>
                  <a:cubicBezTo>
                    <a:pt x="355689" y="1098362"/>
                    <a:pt x="373547" y="1104314"/>
                    <a:pt x="376098" y="1100062"/>
                  </a:cubicBezTo>
                  <a:cubicBezTo>
                    <a:pt x="378649" y="1096661"/>
                    <a:pt x="366744" y="1066048"/>
                    <a:pt x="349737" y="1032884"/>
                  </a:cubicBezTo>
                  <a:cubicBezTo>
                    <a:pt x="319974" y="974209"/>
                    <a:pt x="319124" y="973359"/>
                    <a:pt x="294463" y="981862"/>
                  </a:cubicBezTo>
                  <a:cubicBezTo>
                    <a:pt x="265551" y="992066"/>
                    <a:pt x="194121" y="974209"/>
                    <a:pt x="194121" y="957202"/>
                  </a:cubicBezTo>
                  <a:cubicBezTo>
                    <a:pt x="194121" y="951249"/>
                    <a:pt x="203475" y="940194"/>
                    <a:pt x="214529" y="933392"/>
                  </a:cubicBezTo>
                  <a:cubicBezTo>
                    <a:pt x="234938" y="919786"/>
                    <a:pt x="234938" y="918935"/>
                    <a:pt x="221332" y="894275"/>
                  </a:cubicBezTo>
                  <a:cubicBezTo>
                    <a:pt x="213679" y="880669"/>
                    <a:pt x="203475" y="871315"/>
                    <a:pt x="198373" y="872165"/>
                  </a:cubicBezTo>
                  <a:cubicBezTo>
                    <a:pt x="188168" y="875567"/>
                    <a:pt x="178814" y="907881"/>
                    <a:pt x="177964" y="942745"/>
                  </a:cubicBezTo>
                  <a:cubicBezTo>
                    <a:pt x="177114" y="979311"/>
                    <a:pt x="150752" y="1026081"/>
                    <a:pt x="130344" y="1029482"/>
                  </a:cubicBezTo>
                  <a:cubicBezTo>
                    <a:pt x="110785" y="1032033"/>
                    <a:pt x="75070" y="972508"/>
                    <a:pt x="75070" y="937643"/>
                  </a:cubicBezTo>
                  <a:cubicBezTo>
                    <a:pt x="75070" y="881519"/>
                    <a:pt x="136296" y="774374"/>
                    <a:pt x="159256" y="788830"/>
                  </a:cubicBezTo>
                  <a:cubicBezTo>
                    <a:pt x="163508" y="790531"/>
                    <a:pt x="164358" y="782878"/>
                    <a:pt x="161807" y="771823"/>
                  </a:cubicBezTo>
                  <a:cubicBezTo>
                    <a:pt x="155855" y="737808"/>
                    <a:pt x="113336" y="713148"/>
                    <a:pt x="61464" y="712298"/>
                  </a:cubicBezTo>
                  <a:cubicBezTo>
                    <a:pt x="36804" y="712298"/>
                    <a:pt x="13844" y="708896"/>
                    <a:pt x="10443" y="706345"/>
                  </a:cubicBezTo>
                  <a:cubicBezTo>
                    <a:pt x="1939" y="697841"/>
                    <a:pt x="36804" y="646820"/>
                    <a:pt x="64016" y="626411"/>
                  </a:cubicBezTo>
                  <a:cubicBezTo>
                    <a:pt x="102282" y="598349"/>
                    <a:pt x="104833" y="597499"/>
                    <a:pt x="128643" y="610254"/>
                  </a:cubicBezTo>
                  <a:cubicBezTo>
                    <a:pt x="145650" y="618758"/>
                    <a:pt x="151603" y="619608"/>
                    <a:pt x="151603" y="611955"/>
                  </a:cubicBezTo>
                  <a:cubicBezTo>
                    <a:pt x="150752" y="588145"/>
                    <a:pt x="131194" y="575389"/>
                    <a:pt x="69118" y="559233"/>
                  </a:cubicBezTo>
                  <a:cubicBezTo>
                    <a:pt x="7041" y="543076"/>
                    <a:pt x="2789" y="540525"/>
                    <a:pt x="238" y="517565"/>
                  </a:cubicBezTo>
                  <a:cubicBezTo>
                    <a:pt x="-2313" y="500558"/>
                    <a:pt x="4490" y="484401"/>
                    <a:pt x="22348" y="461441"/>
                  </a:cubicBezTo>
                  <a:cubicBezTo>
                    <a:pt x="36804" y="444434"/>
                    <a:pt x="53811" y="416372"/>
                    <a:pt x="60614" y="399365"/>
                  </a:cubicBezTo>
                  <a:cubicBezTo>
                    <a:pt x="77621" y="360248"/>
                    <a:pt x="109935" y="338139"/>
                    <a:pt x="132895" y="350044"/>
                  </a:cubicBezTo>
                  <a:cubicBezTo>
                    <a:pt x="150752" y="359398"/>
                    <a:pt x="188168" y="432529"/>
                    <a:pt x="198373" y="476747"/>
                  </a:cubicBezTo>
                  <a:cubicBezTo>
                    <a:pt x="201774" y="492904"/>
                    <a:pt x="213679" y="510762"/>
                    <a:pt x="226435" y="519266"/>
                  </a:cubicBezTo>
                  <a:cubicBezTo>
                    <a:pt x="239190" y="526919"/>
                    <a:pt x="251095" y="535422"/>
                    <a:pt x="253646" y="537973"/>
                  </a:cubicBezTo>
                  <a:cubicBezTo>
                    <a:pt x="256197" y="540525"/>
                    <a:pt x="274905" y="553280"/>
                    <a:pt x="296164" y="565185"/>
                  </a:cubicBezTo>
                  <a:lnTo>
                    <a:pt x="334430" y="587294"/>
                  </a:lnTo>
                  <a:lnTo>
                    <a:pt x="336982" y="534572"/>
                  </a:lnTo>
                  <a:cubicBezTo>
                    <a:pt x="342934" y="390861"/>
                    <a:pt x="384602" y="81329"/>
                    <a:pt x="404160" y="29457"/>
                  </a:cubicBezTo>
                  <a:cubicBezTo>
                    <a:pt x="416916" y="-5407"/>
                    <a:pt x="418616" y="-6258"/>
                    <a:pt x="433923" y="8198"/>
                  </a:cubicBezTo>
                  <a:cubicBezTo>
                    <a:pt x="450930" y="22654"/>
                    <a:pt x="450930" y="46465"/>
                    <a:pt x="438175" y="121296"/>
                  </a:cubicBezTo>
                  <a:cubicBezTo>
                    <a:pt x="435623" y="133201"/>
                    <a:pt x="431372" y="157862"/>
                    <a:pt x="428821" y="176570"/>
                  </a:cubicBezTo>
                  <a:cubicBezTo>
                    <a:pt x="425419" y="195278"/>
                    <a:pt x="419467" y="222489"/>
                    <a:pt x="415215" y="236095"/>
                  </a:cubicBezTo>
                  <a:cubicBezTo>
                    <a:pt x="405861" y="263307"/>
                    <a:pt x="403310" y="360248"/>
                    <a:pt x="409262" y="433379"/>
                  </a:cubicBezTo>
                  <a:cubicBezTo>
                    <a:pt x="410963" y="458039"/>
                    <a:pt x="409262" y="475897"/>
                    <a:pt x="405861" y="473346"/>
                  </a:cubicBezTo>
                  <a:cubicBezTo>
                    <a:pt x="401609" y="470795"/>
                    <a:pt x="398208" y="475047"/>
                    <a:pt x="398208" y="482700"/>
                  </a:cubicBezTo>
                  <a:cubicBezTo>
                    <a:pt x="398208" y="490353"/>
                    <a:pt x="402459" y="493755"/>
                    <a:pt x="406711" y="491204"/>
                  </a:cubicBezTo>
                  <a:cubicBezTo>
                    <a:pt x="411813" y="487802"/>
                    <a:pt x="415215" y="500558"/>
                    <a:pt x="415215" y="522667"/>
                  </a:cubicBezTo>
                  <a:cubicBezTo>
                    <a:pt x="415215" y="546477"/>
                    <a:pt x="417766" y="554981"/>
                    <a:pt x="422868" y="547327"/>
                  </a:cubicBezTo>
                  <a:cubicBezTo>
                    <a:pt x="427120" y="540525"/>
                    <a:pt x="432222" y="555831"/>
                    <a:pt x="436474" y="592397"/>
                  </a:cubicBezTo>
                  <a:cubicBezTo>
                    <a:pt x="443277" y="657024"/>
                    <a:pt x="448379" y="660426"/>
                    <a:pt x="529163" y="655323"/>
                  </a:cubicBezTo>
                  <a:cubicBezTo>
                    <a:pt x="554674" y="654473"/>
                    <a:pt x="573382" y="656174"/>
                    <a:pt x="570831" y="659575"/>
                  </a:cubicBezTo>
                  <a:cubicBezTo>
                    <a:pt x="568280" y="663827"/>
                    <a:pt x="573382" y="672331"/>
                    <a:pt x="581886" y="678283"/>
                  </a:cubicBezTo>
                  <a:cubicBezTo>
                    <a:pt x="591240" y="685086"/>
                    <a:pt x="593791" y="691039"/>
                    <a:pt x="587838" y="691039"/>
                  </a:cubicBezTo>
                  <a:cubicBezTo>
                    <a:pt x="581886" y="691039"/>
                    <a:pt x="579335" y="696141"/>
                    <a:pt x="581886" y="702944"/>
                  </a:cubicBezTo>
                  <a:cubicBezTo>
                    <a:pt x="585287" y="710597"/>
                    <a:pt x="576783" y="716549"/>
                    <a:pt x="557225" y="719951"/>
                  </a:cubicBezTo>
                  <a:cubicBezTo>
                    <a:pt x="541068" y="723352"/>
                    <a:pt x="517258" y="733557"/>
                    <a:pt x="504503" y="742911"/>
                  </a:cubicBezTo>
                  <a:cubicBezTo>
                    <a:pt x="483244" y="760768"/>
                    <a:pt x="481543" y="760768"/>
                    <a:pt x="470488" y="745462"/>
                  </a:cubicBezTo>
                  <a:cubicBezTo>
                    <a:pt x="458583" y="730155"/>
                    <a:pt x="458583" y="730155"/>
                    <a:pt x="457733" y="747162"/>
                  </a:cubicBezTo>
                  <a:cubicBezTo>
                    <a:pt x="457733" y="765870"/>
                    <a:pt x="388854" y="818593"/>
                    <a:pt x="363343" y="818593"/>
                  </a:cubicBezTo>
                  <a:cubicBezTo>
                    <a:pt x="353989" y="819443"/>
                    <a:pt x="353989" y="821144"/>
                    <a:pt x="365043" y="829647"/>
                  </a:cubicBezTo>
                  <a:cubicBezTo>
                    <a:pt x="394806" y="852607"/>
                    <a:pt x="402459" y="895125"/>
                    <a:pt x="376098" y="895125"/>
                  </a:cubicBezTo>
                  <a:cubicBezTo>
                    <a:pt x="359941" y="895125"/>
                    <a:pt x="360792" y="915534"/>
                    <a:pt x="376949" y="929140"/>
                  </a:cubicBezTo>
                  <a:cubicBezTo>
                    <a:pt x="384602" y="935092"/>
                    <a:pt x="388854" y="945297"/>
                    <a:pt x="386302" y="952099"/>
                  </a:cubicBezTo>
                  <a:cubicBezTo>
                    <a:pt x="382901" y="961453"/>
                    <a:pt x="385452" y="961453"/>
                    <a:pt x="398208" y="954651"/>
                  </a:cubicBezTo>
                  <a:cubicBezTo>
                    <a:pt x="411813" y="947848"/>
                    <a:pt x="415215" y="947848"/>
                    <a:pt x="413514" y="956351"/>
                  </a:cubicBezTo>
                  <a:cubicBezTo>
                    <a:pt x="411813" y="962304"/>
                    <a:pt x="416065" y="966556"/>
                    <a:pt x="422868" y="964855"/>
                  </a:cubicBezTo>
                  <a:cubicBezTo>
                    <a:pt x="430521" y="963154"/>
                    <a:pt x="432222" y="967406"/>
                    <a:pt x="428821" y="976760"/>
                  </a:cubicBezTo>
                  <a:cubicBezTo>
                    <a:pt x="425419" y="986114"/>
                    <a:pt x="428821" y="992066"/>
                    <a:pt x="440726" y="994618"/>
                  </a:cubicBezTo>
                  <a:cubicBezTo>
                    <a:pt x="450080" y="997169"/>
                    <a:pt x="457733" y="1003972"/>
                    <a:pt x="457733" y="1010774"/>
                  </a:cubicBezTo>
                  <a:cubicBezTo>
                    <a:pt x="457733" y="1016727"/>
                    <a:pt x="468788" y="1030333"/>
                    <a:pt x="481543" y="1039687"/>
                  </a:cubicBezTo>
                  <a:cubicBezTo>
                    <a:pt x="497700" y="1051592"/>
                    <a:pt x="505353" y="1064347"/>
                    <a:pt x="503652" y="1076252"/>
                  </a:cubicBezTo>
                  <a:cubicBezTo>
                    <a:pt x="502802" y="1086457"/>
                    <a:pt x="501101" y="1099212"/>
                    <a:pt x="501101" y="1103464"/>
                  </a:cubicBezTo>
                  <a:cubicBezTo>
                    <a:pt x="500251" y="1108566"/>
                    <a:pt x="482393" y="1125573"/>
                    <a:pt x="460284" y="1141730"/>
                  </a:cubicBezTo>
                  <a:cubicBezTo>
                    <a:pt x="428821" y="1164690"/>
                    <a:pt x="412664" y="1170642"/>
                    <a:pt x="389704" y="1168942"/>
                  </a:cubicBezTo>
                  <a:close/>
                  <a:moveTo>
                    <a:pt x="280007" y="893425"/>
                  </a:moveTo>
                  <a:cubicBezTo>
                    <a:pt x="273204" y="874717"/>
                    <a:pt x="228135" y="855158"/>
                    <a:pt x="228135" y="870465"/>
                  </a:cubicBezTo>
                  <a:cubicBezTo>
                    <a:pt x="228135" y="882370"/>
                    <a:pt x="261299" y="912132"/>
                    <a:pt x="274905" y="912132"/>
                  </a:cubicBezTo>
                  <a:cubicBezTo>
                    <a:pt x="284259" y="912132"/>
                    <a:pt x="285109" y="907030"/>
                    <a:pt x="280007" y="893425"/>
                  </a:cubicBezTo>
                  <a:close/>
                  <a:moveTo>
                    <a:pt x="341233" y="807538"/>
                  </a:moveTo>
                  <a:cubicBezTo>
                    <a:pt x="355689" y="768421"/>
                    <a:pt x="325076" y="657024"/>
                    <a:pt x="302967" y="670630"/>
                  </a:cubicBezTo>
                  <a:cubicBezTo>
                    <a:pt x="298715" y="673181"/>
                    <a:pt x="282558" y="667228"/>
                    <a:pt x="266402" y="657024"/>
                  </a:cubicBezTo>
                  <a:lnTo>
                    <a:pt x="236639" y="638316"/>
                  </a:lnTo>
                  <a:lnTo>
                    <a:pt x="245142" y="660426"/>
                  </a:lnTo>
                  <a:cubicBezTo>
                    <a:pt x="249394" y="672331"/>
                    <a:pt x="258748" y="693590"/>
                    <a:pt x="266402" y="707195"/>
                  </a:cubicBezTo>
                  <a:cubicBezTo>
                    <a:pt x="278307" y="731006"/>
                    <a:pt x="277456" y="733557"/>
                    <a:pt x="257048" y="758217"/>
                  </a:cubicBezTo>
                  <a:cubicBezTo>
                    <a:pt x="245142" y="772673"/>
                    <a:pt x="226435" y="784578"/>
                    <a:pt x="217081" y="785429"/>
                  </a:cubicBezTo>
                  <a:cubicBezTo>
                    <a:pt x="199223" y="785429"/>
                    <a:pt x="199223" y="786279"/>
                    <a:pt x="215380" y="793082"/>
                  </a:cubicBezTo>
                  <a:cubicBezTo>
                    <a:pt x="224734" y="797334"/>
                    <a:pt x="247694" y="800735"/>
                    <a:pt x="266402" y="800735"/>
                  </a:cubicBezTo>
                  <a:cubicBezTo>
                    <a:pt x="285109" y="801586"/>
                    <a:pt x="306369" y="805837"/>
                    <a:pt x="313171" y="810089"/>
                  </a:cubicBezTo>
                  <a:cubicBezTo>
                    <a:pt x="330179" y="821144"/>
                    <a:pt x="336131" y="820293"/>
                    <a:pt x="341233" y="807538"/>
                  </a:cubicBezTo>
                  <a:close/>
                  <a:moveTo>
                    <a:pt x="155855" y="675732"/>
                  </a:moveTo>
                  <a:cubicBezTo>
                    <a:pt x="150752" y="662126"/>
                    <a:pt x="149902" y="662126"/>
                    <a:pt x="142249" y="675732"/>
                  </a:cubicBezTo>
                  <a:cubicBezTo>
                    <a:pt x="136296" y="685936"/>
                    <a:pt x="137147" y="696991"/>
                    <a:pt x="144800" y="709746"/>
                  </a:cubicBezTo>
                  <a:lnTo>
                    <a:pt x="155855" y="729305"/>
                  </a:lnTo>
                  <a:lnTo>
                    <a:pt x="158406" y="709746"/>
                  </a:lnTo>
                  <a:cubicBezTo>
                    <a:pt x="160106" y="698692"/>
                    <a:pt x="159256" y="683385"/>
                    <a:pt x="155855" y="675732"/>
                  </a:cubicBezTo>
                  <a:close/>
                  <a:moveTo>
                    <a:pt x="98880" y="440182"/>
                  </a:moveTo>
                  <a:cubicBezTo>
                    <a:pt x="89526" y="419773"/>
                    <a:pt x="88676" y="419773"/>
                    <a:pt x="73369" y="433379"/>
                  </a:cubicBezTo>
                  <a:cubicBezTo>
                    <a:pt x="56362" y="448686"/>
                    <a:pt x="65716" y="461441"/>
                    <a:pt x="93778" y="461441"/>
                  </a:cubicBezTo>
                  <a:cubicBezTo>
                    <a:pt x="106534" y="461441"/>
                    <a:pt x="107384" y="458039"/>
                    <a:pt x="98880" y="440182"/>
                  </a:cubicBezTo>
                  <a:close/>
                  <a:moveTo>
                    <a:pt x="393105" y="327934"/>
                  </a:moveTo>
                  <a:cubicBezTo>
                    <a:pt x="406711" y="196979"/>
                    <a:pt x="406711" y="192727"/>
                    <a:pt x="398208" y="219088"/>
                  </a:cubicBezTo>
                  <a:cubicBezTo>
                    <a:pt x="388854" y="247150"/>
                    <a:pt x="376098" y="383208"/>
                    <a:pt x="383751" y="376405"/>
                  </a:cubicBezTo>
                  <a:cubicBezTo>
                    <a:pt x="386302" y="373854"/>
                    <a:pt x="390554" y="352595"/>
                    <a:pt x="393105" y="327934"/>
                  </a:cubicBezTo>
                  <a:close/>
                  <a:moveTo>
                    <a:pt x="415215" y="163814"/>
                  </a:moveTo>
                  <a:cubicBezTo>
                    <a:pt x="415215" y="154460"/>
                    <a:pt x="413514" y="146807"/>
                    <a:pt x="411813" y="146807"/>
                  </a:cubicBezTo>
                  <a:cubicBezTo>
                    <a:pt x="410113" y="146807"/>
                    <a:pt x="406711" y="154460"/>
                    <a:pt x="404160" y="163814"/>
                  </a:cubicBezTo>
                  <a:cubicBezTo>
                    <a:pt x="401609" y="173168"/>
                    <a:pt x="403310" y="180822"/>
                    <a:pt x="407562" y="180822"/>
                  </a:cubicBezTo>
                  <a:cubicBezTo>
                    <a:pt x="411813" y="180822"/>
                    <a:pt x="415215" y="173168"/>
                    <a:pt x="415215" y="163814"/>
                  </a:cubicBezTo>
                  <a:close/>
                </a:path>
              </a:pathLst>
            </a:custGeom>
            <a:grpFill/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8" name="图形 2">
              <a:extLst>
                <a:ext uri="{FF2B5EF4-FFF2-40B4-BE49-F238E27FC236}">
                  <a16:creationId xmlns:a16="http://schemas.microsoft.com/office/drawing/2014/main" id="{B17CFF1E-82E1-9BE1-6BFC-14D923FA4A9C}"/>
                </a:ext>
              </a:extLst>
            </p:cNvPr>
            <p:cNvGrpSpPr/>
            <p:nvPr/>
          </p:nvGrpSpPr>
          <p:grpSpPr>
            <a:xfrm>
              <a:off x="4718547" y="819386"/>
              <a:ext cx="1981979" cy="3115673"/>
              <a:chOff x="5725648" y="2848629"/>
              <a:chExt cx="739500" cy="1162495"/>
            </a:xfrm>
            <a:grpFill/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38625E30-0FAF-5D43-23DA-A920EEC3B827}"/>
                  </a:ext>
                </a:extLst>
              </p:cNvPr>
              <p:cNvSpPr/>
              <p:nvPr/>
            </p:nvSpPr>
            <p:spPr>
              <a:xfrm flipV="1">
                <a:off x="5725648" y="2848629"/>
                <a:ext cx="739500" cy="879289"/>
              </a:xfrm>
              <a:custGeom>
                <a:avLst/>
                <a:gdLst>
                  <a:gd name="connsiteX0" fmla="*/ 425187 w 739500"/>
                  <a:gd name="connsiteY0" fmla="*/ 873890 h 879289"/>
                  <a:gd name="connsiteX1" fmla="*/ 415833 w 739500"/>
                  <a:gd name="connsiteY1" fmla="*/ 847529 h 879289"/>
                  <a:gd name="connsiteX2" fmla="*/ 396275 w 739500"/>
                  <a:gd name="connsiteY2" fmla="*/ 756540 h 879289"/>
                  <a:gd name="connsiteX3" fmla="*/ 345253 w 739500"/>
                  <a:gd name="connsiteY3" fmla="*/ 682558 h 879289"/>
                  <a:gd name="connsiteX4" fmla="*/ 306137 w 739500"/>
                  <a:gd name="connsiteY4" fmla="*/ 689361 h 879289"/>
                  <a:gd name="connsiteX5" fmla="*/ 288279 w 739500"/>
                  <a:gd name="connsiteY5" fmla="*/ 667252 h 879289"/>
                  <a:gd name="connsiteX6" fmla="*/ 301885 w 739500"/>
                  <a:gd name="connsiteY6" fmla="*/ 634088 h 879289"/>
                  <a:gd name="connsiteX7" fmla="*/ 313790 w 739500"/>
                  <a:gd name="connsiteY7" fmla="*/ 621332 h 879289"/>
                  <a:gd name="connsiteX8" fmla="*/ 319742 w 739500"/>
                  <a:gd name="connsiteY8" fmla="*/ 570311 h 879289"/>
                  <a:gd name="connsiteX9" fmla="*/ 276374 w 739500"/>
                  <a:gd name="connsiteY9" fmla="*/ 543099 h 879289"/>
                  <a:gd name="connsiteX10" fmla="*/ 221951 w 739500"/>
                  <a:gd name="connsiteY10" fmla="*/ 536296 h 879289"/>
                  <a:gd name="connsiteX11" fmla="*/ 158174 w 739500"/>
                  <a:gd name="connsiteY11" fmla="*/ 540548 h 879289"/>
                  <a:gd name="connsiteX12" fmla="*/ 103751 w 739500"/>
                  <a:gd name="connsiteY12" fmla="*/ 544800 h 879289"/>
                  <a:gd name="connsiteX13" fmla="*/ 123309 w 739500"/>
                  <a:gd name="connsiteY13" fmla="*/ 438505 h 879289"/>
                  <a:gd name="connsiteX14" fmla="*/ 161575 w 739500"/>
                  <a:gd name="connsiteY14" fmla="*/ 276936 h 879289"/>
                  <a:gd name="connsiteX15" fmla="*/ 176882 w 739500"/>
                  <a:gd name="connsiteY15" fmla="*/ 211458 h 879289"/>
                  <a:gd name="connsiteX16" fmla="*/ 157323 w 739500"/>
                  <a:gd name="connsiteY16" fmla="*/ 225914 h 879289"/>
                  <a:gd name="connsiteX17" fmla="*/ 119908 w 739500"/>
                  <a:gd name="connsiteY17" fmla="*/ 229316 h 879289"/>
                  <a:gd name="connsiteX18" fmla="*/ 97798 w 739500"/>
                  <a:gd name="connsiteY18" fmla="*/ 218261 h 879289"/>
                  <a:gd name="connsiteX19" fmla="*/ 69736 w 739500"/>
                  <a:gd name="connsiteY19" fmla="*/ 191900 h 879289"/>
                  <a:gd name="connsiteX20" fmla="*/ 19565 w 739500"/>
                  <a:gd name="connsiteY20" fmla="*/ 134075 h 879289"/>
                  <a:gd name="connsiteX21" fmla="*/ 7 w 739500"/>
                  <a:gd name="connsiteY21" fmla="*/ 95809 h 879289"/>
                  <a:gd name="connsiteX22" fmla="*/ 24667 w 739500"/>
                  <a:gd name="connsiteY22" fmla="*/ 21828 h 879289"/>
                  <a:gd name="connsiteX23" fmla="*/ 94397 w 739500"/>
                  <a:gd name="connsiteY23" fmla="*/ 2269 h 879289"/>
                  <a:gd name="connsiteX24" fmla="*/ 112254 w 739500"/>
                  <a:gd name="connsiteY24" fmla="*/ 5671 h 879289"/>
                  <a:gd name="connsiteX25" fmla="*/ 129261 w 739500"/>
                  <a:gd name="connsiteY25" fmla="*/ 17576 h 879289"/>
                  <a:gd name="connsiteX26" fmla="*/ 139466 w 739500"/>
                  <a:gd name="connsiteY26" fmla="*/ 34583 h 879289"/>
                  <a:gd name="connsiteX27" fmla="*/ 145418 w 739500"/>
                  <a:gd name="connsiteY27" fmla="*/ 70298 h 879289"/>
                  <a:gd name="connsiteX28" fmla="*/ 155623 w 739500"/>
                  <a:gd name="connsiteY28" fmla="*/ 109415 h 879289"/>
                  <a:gd name="connsiteX29" fmla="*/ 165827 w 739500"/>
                  <a:gd name="connsiteY29" fmla="*/ 126422 h 879289"/>
                  <a:gd name="connsiteX30" fmla="*/ 414983 w 739500"/>
                  <a:gd name="connsiteY30" fmla="*/ 272684 h 879289"/>
                  <a:gd name="connsiteX31" fmla="*/ 480461 w 739500"/>
                  <a:gd name="connsiteY31" fmla="*/ 287991 h 879289"/>
                  <a:gd name="connsiteX32" fmla="*/ 494067 w 739500"/>
                  <a:gd name="connsiteY32" fmla="*/ 259078 h 879289"/>
                  <a:gd name="connsiteX33" fmla="*/ 566347 w 739500"/>
                  <a:gd name="connsiteY33" fmla="*/ 209757 h 879289"/>
                  <a:gd name="connsiteX34" fmla="*/ 736420 w 739500"/>
                  <a:gd name="connsiteY34" fmla="*/ 224214 h 879289"/>
                  <a:gd name="connsiteX35" fmla="*/ 691350 w 739500"/>
                  <a:gd name="connsiteY35" fmla="*/ 300746 h 879289"/>
                  <a:gd name="connsiteX36" fmla="*/ 567198 w 739500"/>
                  <a:gd name="connsiteY36" fmla="*/ 324556 h 879289"/>
                  <a:gd name="connsiteX37" fmla="*/ 601212 w 739500"/>
                  <a:gd name="connsiteY37" fmla="*/ 519289 h 879289"/>
                  <a:gd name="connsiteX38" fmla="*/ 655635 w 739500"/>
                  <a:gd name="connsiteY38" fmla="*/ 673204 h 879289"/>
                  <a:gd name="connsiteX39" fmla="*/ 667540 w 739500"/>
                  <a:gd name="connsiteY39" fmla="*/ 719974 h 879289"/>
                  <a:gd name="connsiteX40" fmla="*/ 587606 w 739500"/>
                  <a:gd name="connsiteY40" fmla="*/ 776098 h 879289"/>
                  <a:gd name="connsiteX41" fmla="*/ 489815 w 739500"/>
                  <a:gd name="connsiteY41" fmla="*/ 715723 h 879289"/>
                  <a:gd name="connsiteX42" fmla="*/ 523829 w 739500"/>
                  <a:gd name="connsiteY42" fmla="*/ 698715 h 879289"/>
                  <a:gd name="connsiteX43" fmla="*/ 584205 w 739500"/>
                  <a:gd name="connsiteY43" fmla="*/ 707219 h 879289"/>
                  <a:gd name="connsiteX44" fmla="*/ 596110 w 739500"/>
                  <a:gd name="connsiteY44" fmla="*/ 702117 h 879289"/>
                  <a:gd name="connsiteX45" fmla="*/ 569749 w 739500"/>
                  <a:gd name="connsiteY45" fmla="*/ 580515 h 879289"/>
                  <a:gd name="connsiteX46" fmla="*/ 545088 w 739500"/>
                  <a:gd name="connsiteY46" fmla="*/ 470818 h 879289"/>
                  <a:gd name="connsiteX47" fmla="*/ 531482 w 739500"/>
                  <a:gd name="connsiteY47" fmla="*/ 481023 h 879289"/>
                  <a:gd name="connsiteX48" fmla="*/ 539136 w 739500"/>
                  <a:gd name="connsiteY48" fmla="*/ 534596 h 879289"/>
                  <a:gd name="connsiteX49" fmla="*/ 559544 w 739500"/>
                  <a:gd name="connsiteY49" fmla="*/ 600073 h 879289"/>
                  <a:gd name="connsiteX50" fmla="*/ 534034 w 739500"/>
                  <a:gd name="connsiteY50" fmla="*/ 628135 h 879289"/>
                  <a:gd name="connsiteX51" fmla="*/ 484713 w 739500"/>
                  <a:gd name="connsiteY51" fmla="*/ 609427 h 879289"/>
                  <a:gd name="connsiteX52" fmla="*/ 454950 w 739500"/>
                  <a:gd name="connsiteY52" fmla="*/ 600073 h 879289"/>
                  <a:gd name="connsiteX53" fmla="*/ 467705 w 739500"/>
                  <a:gd name="connsiteY53" fmla="*/ 612829 h 879289"/>
                  <a:gd name="connsiteX54" fmla="*/ 448997 w 739500"/>
                  <a:gd name="connsiteY54" fmla="*/ 652796 h 879289"/>
                  <a:gd name="connsiteX55" fmla="*/ 414133 w 739500"/>
                  <a:gd name="connsiteY55" fmla="*/ 668953 h 879289"/>
                  <a:gd name="connsiteX56" fmla="*/ 494917 w 739500"/>
                  <a:gd name="connsiteY56" fmla="*/ 803310 h 879289"/>
                  <a:gd name="connsiteX57" fmla="*/ 512774 w 739500"/>
                  <a:gd name="connsiteY57" fmla="*/ 850080 h 879289"/>
                  <a:gd name="connsiteX58" fmla="*/ 474508 w 739500"/>
                  <a:gd name="connsiteY58" fmla="*/ 877291 h 879289"/>
                  <a:gd name="connsiteX59" fmla="*/ 425187 w 739500"/>
                  <a:gd name="connsiteY59" fmla="*/ 873890 h 879289"/>
                  <a:gd name="connsiteX60" fmla="*/ 522979 w 739500"/>
                  <a:gd name="connsiteY60" fmla="*/ 583917 h 879289"/>
                  <a:gd name="connsiteX61" fmla="*/ 509373 w 739500"/>
                  <a:gd name="connsiteY61" fmla="*/ 535446 h 879289"/>
                  <a:gd name="connsiteX62" fmla="*/ 496618 w 739500"/>
                  <a:gd name="connsiteY62" fmla="*/ 468267 h 879289"/>
                  <a:gd name="connsiteX63" fmla="*/ 477059 w 739500"/>
                  <a:gd name="connsiteY63" fmla="*/ 443607 h 879289"/>
                  <a:gd name="connsiteX64" fmla="*/ 495767 w 739500"/>
                  <a:gd name="connsiteY64" fmla="*/ 581365 h 879289"/>
                  <a:gd name="connsiteX65" fmla="*/ 522979 w 739500"/>
                  <a:gd name="connsiteY65" fmla="*/ 583917 h 879289"/>
                  <a:gd name="connsiteX66" fmla="*/ 390322 w 739500"/>
                  <a:gd name="connsiteY66" fmla="*/ 572862 h 879289"/>
                  <a:gd name="connsiteX67" fmla="*/ 381819 w 739500"/>
                  <a:gd name="connsiteY67" fmla="*/ 500581 h 879289"/>
                  <a:gd name="connsiteX68" fmla="*/ 354607 w 739500"/>
                  <a:gd name="connsiteY68" fmla="*/ 493778 h 879289"/>
                  <a:gd name="connsiteX69" fmla="*/ 281476 w 739500"/>
                  <a:gd name="connsiteY69" fmla="*/ 448709 h 879289"/>
                  <a:gd name="connsiteX70" fmla="*/ 231305 w 739500"/>
                  <a:gd name="connsiteY70" fmla="*/ 408742 h 879289"/>
                  <a:gd name="connsiteX71" fmla="*/ 224502 w 739500"/>
                  <a:gd name="connsiteY71" fmla="*/ 470818 h 879289"/>
                  <a:gd name="connsiteX72" fmla="*/ 250013 w 739500"/>
                  <a:gd name="connsiteY72" fmla="*/ 476771 h 879289"/>
                  <a:gd name="connsiteX73" fmla="*/ 316341 w 739500"/>
                  <a:gd name="connsiteY73" fmla="*/ 519289 h 879289"/>
                  <a:gd name="connsiteX74" fmla="*/ 354607 w 739500"/>
                  <a:gd name="connsiteY74" fmla="*/ 561807 h 879289"/>
                  <a:gd name="connsiteX75" fmla="*/ 361410 w 739500"/>
                  <a:gd name="connsiteY75" fmla="*/ 574563 h 879289"/>
                  <a:gd name="connsiteX76" fmla="*/ 390322 w 739500"/>
                  <a:gd name="connsiteY76" fmla="*/ 572862 h 879289"/>
                  <a:gd name="connsiteX77" fmla="*/ 450698 w 739500"/>
                  <a:gd name="connsiteY77" fmla="*/ 498030 h 879289"/>
                  <a:gd name="connsiteX78" fmla="*/ 435392 w 739500"/>
                  <a:gd name="connsiteY78" fmla="*/ 450410 h 879289"/>
                  <a:gd name="connsiteX79" fmla="*/ 433691 w 739500"/>
                  <a:gd name="connsiteY79" fmla="*/ 513337 h 879289"/>
                  <a:gd name="connsiteX80" fmla="*/ 448997 w 739500"/>
                  <a:gd name="connsiteY80" fmla="*/ 561807 h 879289"/>
                  <a:gd name="connsiteX81" fmla="*/ 450698 w 739500"/>
                  <a:gd name="connsiteY81" fmla="*/ 498030 h 879289"/>
                  <a:gd name="connsiteX82" fmla="*/ 346954 w 739500"/>
                  <a:gd name="connsiteY82" fmla="*/ 405341 h 879289"/>
                  <a:gd name="connsiteX83" fmla="*/ 294232 w 739500"/>
                  <a:gd name="connsiteY83" fmla="*/ 335611 h 879289"/>
                  <a:gd name="connsiteX84" fmla="*/ 290830 w 739500"/>
                  <a:gd name="connsiteY84" fmla="*/ 436804 h 879289"/>
                  <a:gd name="connsiteX85" fmla="*/ 328246 w 739500"/>
                  <a:gd name="connsiteY85" fmla="*/ 442757 h 879289"/>
                  <a:gd name="connsiteX86" fmla="*/ 360560 w 739500"/>
                  <a:gd name="connsiteY86" fmla="*/ 442757 h 879289"/>
                  <a:gd name="connsiteX87" fmla="*/ 346954 w 739500"/>
                  <a:gd name="connsiteY87" fmla="*/ 405341 h 879289"/>
                  <a:gd name="connsiteX88" fmla="*/ 468556 w 739500"/>
                  <a:gd name="connsiteY88" fmla="*/ 334761 h 879289"/>
                  <a:gd name="connsiteX89" fmla="*/ 435392 w 739500"/>
                  <a:gd name="connsiteY89" fmla="*/ 315202 h 879289"/>
                  <a:gd name="connsiteX90" fmla="*/ 350355 w 739500"/>
                  <a:gd name="connsiteY90" fmla="*/ 289691 h 879289"/>
                  <a:gd name="connsiteX91" fmla="*/ 301034 w 739500"/>
                  <a:gd name="connsiteY91" fmla="*/ 273535 h 879289"/>
                  <a:gd name="connsiteX92" fmla="*/ 326545 w 739500"/>
                  <a:gd name="connsiteY92" fmla="*/ 303297 h 879289"/>
                  <a:gd name="connsiteX93" fmla="*/ 375016 w 739500"/>
                  <a:gd name="connsiteY93" fmla="*/ 376428 h 879289"/>
                  <a:gd name="connsiteX94" fmla="*/ 397125 w 739500"/>
                  <a:gd name="connsiteY94" fmla="*/ 418946 h 879289"/>
                  <a:gd name="connsiteX95" fmla="*/ 431990 w 739500"/>
                  <a:gd name="connsiteY95" fmla="*/ 382381 h 879289"/>
                  <a:gd name="connsiteX96" fmla="*/ 468556 w 739500"/>
                  <a:gd name="connsiteY96" fmla="*/ 334761 h 879289"/>
                  <a:gd name="connsiteX97" fmla="*/ 536585 w 739500"/>
                  <a:gd name="connsiteY97" fmla="*/ 395136 h 879289"/>
                  <a:gd name="connsiteX98" fmla="*/ 531482 w 739500"/>
                  <a:gd name="connsiteY98" fmla="*/ 352618 h 879289"/>
                  <a:gd name="connsiteX99" fmla="*/ 500019 w 739500"/>
                  <a:gd name="connsiteY99" fmla="*/ 364523 h 879289"/>
                  <a:gd name="connsiteX100" fmla="*/ 499169 w 739500"/>
                  <a:gd name="connsiteY100" fmla="*/ 401089 h 879289"/>
                  <a:gd name="connsiteX101" fmla="*/ 536585 w 739500"/>
                  <a:gd name="connsiteY101" fmla="*/ 395136 h 879289"/>
                  <a:gd name="connsiteX102" fmla="*/ 272122 w 739500"/>
                  <a:gd name="connsiteY102" fmla="*/ 309250 h 879289"/>
                  <a:gd name="connsiteX103" fmla="*/ 291681 w 739500"/>
                  <a:gd name="connsiteY103" fmla="*/ 270984 h 879289"/>
                  <a:gd name="connsiteX104" fmla="*/ 281476 w 739500"/>
                  <a:gd name="connsiteY104" fmla="*/ 264181 h 879289"/>
                  <a:gd name="connsiteX105" fmla="*/ 238108 w 739500"/>
                  <a:gd name="connsiteY105" fmla="*/ 322005 h 879289"/>
                  <a:gd name="connsiteX106" fmla="*/ 272122 w 739500"/>
                  <a:gd name="connsiteY106" fmla="*/ 309250 h 879289"/>
                  <a:gd name="connsiteX107" fmla="*/ 586756 w 739500"/>
                  <a:gd name="connsiteY107" fmla="*/ 285440 h 879289"/>
                  <a:gd name="connsiteX108" fmla="*/ 559544 w 739500"/>
                  <a:gd name="connsiteY108" fmla="*/ 264181 h 879289"/>
                  <a:gd name="connsiteX109" fmla="*/ 548490 w 739500"/>
                  <a:gd name="connsiteY109" fmla="*/ 261630 h 879289"/>
                  <a:gd name="connsiteX110" fmla="*/ 539986 w 739500"/>
                  <a:gd name="connsiteY110" fmla="*/ 255677 h 879289"/>
                  <a:gd name="connsiteX111" fmla="*/ 531482 w 739500"/>
                  <a:gd name="connsiteY111" fmla="*/ 251425 h 879289"/>
                  <a:gd name="connsiteX112" fmla="*/ 591008 w 739500"/>
                  <a:gd name="connsiteY112" fmla="*/ 297345 h 879289"/>
                  <a:gd name="connsiteX113" fmla="*/ 586756 w 739500"/>
                  <a:gd name="connsiteY113" fmla="*/ 285440 h 879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</a:cxnLst>
                <a:rect l="l" t="t" r="r" b="b"/>
                <a:pathLst>
                  <a:path w="739500" h="879289">
                    <a:moveTo>
                      <a:pt x="425187" y="873890"/>
                    </a:moveTo>
                    <a:cubicBezTo>
                      <a:pt x="415833" y="868788"/>
                      <a:pt x="412432" y="859434"/>
                      <a:pt x="415833" y="847529"/>
                    </a:cubicBezTo>
                    <a:cubicBezTo>
                      <a:pt x="418384" y="836474"/>
                      <a:pt x="409881" y="796507"/>
                      <a:pt x="396275" y="756540"/>
                    </a:cubicBezTo>
                    <a:cubicBezTo>
                      <a:pt x="373315" y="688511"/>
                      <a:pt x="370764" y="685110"/>
                      <a:pt x="345253" y="682558"/>
                    </a:cubicBezTo>
                    <a:cubicBezTo>
                      <a:pt x="329947" y="680858"/>
                      <a:pt x="312089" y="684259"/>
                      <a:pt x="306137" y="689361"/>
                    </a:cubicBezTo>
                    <a:cubicBezTo>
                      <a:pt x="285728" y="706369"/>
                      <a:pt x="273823" y="690212"/>
                      <a:pt x="288279" y="667252"/>
                    </a:cubicBezTo>
                    <a:cubicBezTo>
                      <a:pt x="295932" y="656197"/>
                      <a:pt x="301885" y="641741"/>
                      <a:pt x="301885" y="634088"/>
                    </a:cubicBezTo>
                    <a:cubicBezTo>
                      <a:pt x="301885" y="627285"/>
                      <a:pt x="306987" y="621332"/>
                      <a:pt x="313790" y="621332"/>
                    </a:cubicBezTo>
                    <a:cubicBezTo>
                      <a:pt x="332498" y="621332"/>
                      <a:pt x="335049" y="601774"/>
                      <a:pt x="319742" y="570311"/>
                    </a:cubicBezTo>
                    <a:cubicBezTo>
                      <a:pt x="307837" y="543950"/>
                      <a:pt x="302735" y="540548"/>
                      <a:pt x="276374" y="543099"/>
                    </a:cubicBezTo>
                    <a:cubicBezTo>
                      <a:pt x="259367" y="544800"/>
                      <a:pt x="234706" y="541398"/>
                      <a:pt x="221951" y="536296"/>
                    </a:cubicBezTo>
                    <a:cubicBezTo>
                      <a:pt x="203243" y="529493"/>
                      <a:pt x="188787" y="530344"/>
                      <a:pt x="158174" y="540548"/>
                    </a:cubicBezTo>
                    <a:cubicBezTo>
                      <a:pt x="120758" y="552453"/>
                      <a:pt x="100349" y="554154"/>
                      <a:pt x="103751" y="544800"/>
                    </a:cubicBezTo>
                    <a:cubicBezTo>
                      <a:pt x="103751" y="542249"/>
                      <a:pt x="113105" y="494629"/>
                      <a:pt x="123309" y="438505"/>
                    </a:cubicBezTo>
                    <a:cubicBezTo>
                      <a:pt x="132663" y="383231"/>
                      <a:pt x="150521" y="310100"/>
                      <a:pt x="161575" y="276936"/>
                    </a:cubicBezTo>
                    <a:cubicBezTo>
                      <a:pt x="172630" y="244622"/>
                      <a:pt x="179433" y="214860"/>
                      <a:pt x="176882" y="211458"/>
                    </a:cubicBezTo>
                    <a:cubicBezTo>
                      <a:pt x="168378" y="197002"/>
                      <a:pt x="157323" y="205506"/>
                      <a:pt x="157323" y="225914"/>
                    </a:cubicBezTo>
                    <a:cubicBezTo>
                      <a:pt x="157323" y="251425"/>
                      <a:pt x="149670" y="252276"/>
                      <a:pt x="119908" y="229316"/>
                    </a:cubicBezTo>
                    <a:cubicBezTo>
                      <a:pt x="108002" y="219962"/>
                      <a:pt x="97798" y="214860"/>
                      <a:pt x="97798" y="218261"/>
                    </a:cubicBezTo>
                    <a:cubicBezTo>
                      <a:pt x="97798" y="221663"/>
                      <a:pt x="85043" y="209757"/>
                      <a:pt x="69736" y="191900"/>
                    </a:cubicBezTo>
                    <a:cubicBezTo>
                      <a:pt x="55280" y="173192"/>
                      <a:pt x="32320" y="147681"/>
                      <a:pt x="19565" y="134075"/>
                    </a:cubicBezTo>
                    <a:cubicBezTo>
                      <a:pt x="6809" y="120470"/>
                      <a:pt x="-1694" y="103462"/>
                      <a:pt x="7" y="95809"/>
                    </a:cubicBezTo>
                    <a:cubicBezTo>
                      <a:pt x="7660" y="54992"/>
                      <a:pt x="16163" y="29481"/>
                      <a:pt x="24667" y="21828"/>
                    </a:cubicBezTo>
                    <a:cubicBezTo>
                      <a:pt x="40824" y="6521"/>
                      <a:pt x="88444" y="-7085"/>
                      <a:pt x="94397" y="2269"/>
                    </a:cubicBezTo>
                    <a:cubicBezTo>
                      <a:pt x="96948" y="6521"/>
                      <a:pt x="105451" y="8222"/>
                      <a:pt x="112254" y="5671"/>
                    </a:cubicBezTo>
                    <a:cubicBezTo>
                      <a:pt x="119908" y="2269"/>
                      <a:pt x="126710" y="6521"/>
                      <a:pt x="129261" y="17576"/>
                    </a:cubicBezTo>
                    <a:cubicBezTo>
                      <a:pt x="131813" y="26930"/>
                      <a:pt x="136064" y="34583"/>
                      <a:pt x="139466" y="34583"/>
                    </a:cubicBezTo>
                    <a:cubicBezTo>
                      <a:pt x="142017" y="34583"/>
                      <a:pt x="144568" y="50740"/>
                      <a:pt x="145418" y="70298"/>
                    </a:cubicBezTo>
                    <a:cubicBezTo>
                      <a:pt x="145418" y="89857"/>
                      <a:pt x="149670" y="106864"/>
                      <a:pt x="155623" y="109415"/>
                    </a:cubicBezTo>
                    <a:cubicBezTo>
                      <a:pt x="161575" y="111116"/>
                      <a:pt x="165827" y="118769"/>
                      <a:pt x="165827" y="126422"/>
                    </a:cubicBezTo>
                    <a:cubicBezTo>
                      <a:pt x="165827" y="175743"/>
                      <a:pt x="278075" y="242071"/>
                      <a:pt x="414983" y="272684"/>
                    </a:cubicBezTo>
                    <a:lnTo>
                      <a:pt x="480461" y="287991"/>
                    </a:lnTo>
                    <a:lnTo>
                      <a:pt x="494067" y="259078"/>
                    </a:lnTo>
                    <a:cubicBezTo>
                      <a:pt x="510223" y="225914"/>
                      <a:pt x="522128" y="218261"/>
                      <a:pt x="566347" y="209757"/>
                    </a:cubicBezTo>
                    <a:cubicBezTo>
                      <a:pt x="667540" y="191900"/>
                      <a:pt x="718562" y="196152"/>
                      <a:pt x="736420" y="224214"/>
                    </a:cubicBezTo>
                    <a:cubicBezTo>
                      <a:pt x="747474" y="241221"/>
                      <a:pt x="725365" y="278637"/>
                      <a:pt x="691350" y="300746"/>
                    </a:cubicBezTo>
                    <a:cubicBezTo>
                      <a:pt x="659037" y="321155"/>
                      <a:pt x="613117" y="330509"/>
                      <a:pt x="567198" y="324556"/>
                    </a:cubicBezTo>
                    <a:cubicBezTo>
                      <a:pt x="552741" y="322005"/>
                      <a:pt x="556993" y="348366"/>
                      <a:pt x="601212" y="519289"/>
                    </a:cubicBezTo>
                    <a:cubicBezTo>
                      <a:pt x="625873" y="617931"/>
                      <a:pt x="639478" y="657048"/>
                      <a:pt x="655635" y="673204"/>
                    </a:cubicBezTo>
                    <a:cubicBezTo>
                      <a:pt x="673493" y="691912"/>
                      <a:pt x="675194" y="697865"/>
                      <a:pt x="667540" y="719974"/>
                    </a:cubicBezTo>
                    <a:cubicBezTo>
                      <a:pt x="655635" y="753138"/>
                      <a:pt x="619070" y="778649"/>
                      <a:pt x="587606" y="776098"/>
                    </a:cubicBezTo>
                    <a:cubicBezTo>
                      <a:pt x="557844" y="773547"/>
                      <a:pt x="502570" y="739533"/>
                      <a:pt x="489815" y="715723"/>
                    </a:cubicBezTo>
                    <a:cubicBezTo>
                      <a:pt x="482161" y="701266"/>
                      <a:pt x="484713" y="700416"/>
                      <a:pt x="523829" y="698715"/>
                    </a:cubicBezTo>
                    <a:cubicBezTo>
                      <a:pt x="547639" y="698715"/>
                      <a:pt x="574851" y="702117"/>
                      <a:pt x="584205" y="707219"/>
                    </a:cubicBezTo>
                    <a:cubicBezTo>
                      <a:pt x="599511" y="715723"/>
                      <a:pt x="601212" y="714872"/>
                      <a:pt x="596110" y="702117"/>
                    </a:cubicBezTo>
                    <a:cubicBezTo>
                      <a:pt x="593559" y="693613"/>
                      <a:pt x="580803" y="639190"/>
                      <a:pt x="569749" y="580515"/>
                    </a:cubicBezTo>
                    <a:cubicBezTo>
                      <a:pt x="557844" y="521840"/>
                      <a:pt x="546789" y="472519"/>
                      <a:pt x="545088" y="470818"/>
                    </a:cubicBezTo>
                    <a:cubicBezTo>
                      <a:pt x="543387" y="469118"/>
                      <a:pt x="537435" y="474220"/>
                      <a:pt x="531482" y="481023"/>
                    </a:cubicBezTo>
                    <a:cubicBezTo>
                      <a:pt x="522128" y="492077"/>
                      <a:pt x="523829" y="501431"/>
                      <a:pt x="539136" y="534596"/>
                    </a:cubicBezTo>
                    <a:cubicBezTo>
                      <a:pt x="549340" y="556705"/>
                      <a:pt x="558694" y="586468"/>
                      <a:pt x="559544" y="600073"/>
                    </a:cubicBezTo>
                    <a:cubicBezTo>
                      <a:pt x="561245" y="623033"/>
                      <a:pt x="558694" y="625584"/>
                      <a:pt x="534034" y="628135"/>
                    </a:cubicBezTo>
                    <a:cubicBezTo>
                      <a:pt x="513625" y="629836"/>
                      <a:pt x="500869" y="625584"/>
                      <a:pt x="484713" y="609427"/>
                    </a:cubicBezTo>
                    <a:cubicBezTo>
                      <a:pt x="459202" y="583917"/>
                      <a:pt x="454950" y="582216"/>
                      <a:pt x="454950" y="600073"/>
                    </a:cubicBezTo>
                    <a:cubicBezTo>
                      <a:pt x="454950" y="606876"/>
                      <a:pt x="460902" y="612829"/>
                      <a:pt x="467705" y="612829"/>
                    </a:cubicBezTo>
                    <a:cubicBezTo>
                      <a:pt x="492366" y="612829"/>
                      <a:pt x="480461" y="639190"/>
                      <a:pt x="448997" y="652796"/>
                    </a:cubicBezTo>
                    <a:cubicBezTo>
                      <a:pt x="431140" y="661299"/>
                      <a:pt x="414983" y="668102"/>
                      <a:pt x="414133" y="668953"/>
                    </a:cubicBezTo>
                    <a:cubicBezTo>
                      <a:pt x="409030" y="672354"/>
                      <a:pt x="471957" y="776098"/>
                      <a:pt x="494917" y="803310"/>
                    </a:cubicBezTo>
                    <a:cubicBezTo>
                      <a:pt x="507672" y="818616"/>
                      <a:pt x="514475" y="835623"/>
                      <a:pt x="512774" y="850080"/>
                    </a:cubicBezTo>
                    <a:cubicBezTo>
                      <a:pt x="510223" y="868788"/>
                      <a:pt x="505121" y="873039"/>
                      <a:pt x="474508" y="877291"/>
                    </a:cubicBezTo>
                    <a:cubicBezTo>
                      <a:pt x="454950" y="879842"/>
                      <a:pt x="431990" y="878142"/>
                      <a:pt x="425187" y="873890"/>
                    </a:cubicBezTo>
                    <a:close/>
                    <a:moveTo>
                      <a:pt x="522979" y="583917"/>
                    </a:moveTo>
                    <a:cubicBezTo>
                      <a:pt x="522979" y="577964"/>
                      <a:pt x="517026" y="555855"/>
                      <a:pt x="509373" y="535446"/>
                    </a:cubicBezTo>
                    <a:cubicBezTo>
                      <a:pt x="501720" y="515037"/>
                      <a:pt x="495767" y="484424"/>
                      <a:pt x="496618" y="468267"/>
                    </a:cubicBezTo>
                    <a:cubicBezTo>
                      <a:pt x="497468" y="424049"/>
                      <a:pt x="483012" y="406191"/>
                      <a:pt x="477059" y="443607"/>
                    </a:cubicBezTo>
                    <a:cubicBezTo>
                      <a:pt x="462603" y="525242"/>
                      <a:pt x="465154" y="545650"/>
                      <a:pt x="495767" y="581365"/>
                    </a:cubicBezTo>
                    <a:cubicBezTo>
                      <a:pt x="511074" y="598373"/>
                      <a:pt x="522979" y="600073"/>
                      <a:pt x="522979" y="583917"/>
                    </a:cubicBezTo>
                    <a:close/>
                    <a:moveTo>
                      <a:pt x="390322" y="572862"/>
                    </a:moveTo>
                    <a:cubicBezTo>
                      <a:pt x="395425" y="557555"/>
                      <a:pt x="389472" y="514187"/>
                      <a:pt x="381819" y="500581"/>
                    </a:cubicBezTo>
                    <a:cubicBezTo>
                      <a:pt x="379268" y="497180"/>
                      <a:pt x="367363" y="493778"/>
                      <a:pt x="354607" y="493778"/>
                    </a:cubicBezTo>
                    <a:cubicBezTo>
                      <a:pt x="323994" y="493778"/>
                      <a:pt x="275524" y="464016"/>
                      <a:pt x="281476" y="448709"/>
                    </a:cubicBezTo>
                    <a:cubicBezTo>
                      <a:pt x="285728" y="435954"/>
                      <a:pt x="251714" y="408742"/>
                      <a:pt x="231305" y="408742"/>
                    </a:cubicBezTo>
                    <a:cubicBezTo>
                      <a:pt x="221951" y="408742"/>
                      <a:pt x="218549" y="436804"/>
                      <a:pt x="224502" y="470818"/>
                    </a:cubicBezTo>
                    <a:cubicBezTo>
                      <a:pt x="224502" y="474220"/>
                      <a:pt x="236407" y="476771"/>
                      <a:pt x="250013" y="476771"/>
                    </a:cubicBezTo>
                    <a:cubicBezTo>
                      <a:pt x="267870" y="476771"/>
                      <a:pt x="284878" y="487826"/>
                      <a:pt x="316341" y="519289"/>
                    </a:cubicBezTo>
                    <a:cubicBezTo>
                      <a:pt x="340151" y="543099"/>
                      <a:pt x="357158" y="561807"/>
                      <a:pt x="354607" y="561807"/>
                    </a:cubicBezTo>
                    <a:cubicBezTo>
                      <a:pt x="352907" y="561807"/>
                      <a:pt x="355458" y="567760"/>
                      <a:pt x="361410" y="574563"/>
                    </a:cubicBezTo>
                    <a:cubicBezTo>
                      <a:pt x="375016" y="591570"/>
                      <a:pt x="384370" y="590719"/>
                      <a:pt x="390322" y="572862"/>
                    </a:cubicBezTo>
                    <a:close/>
                    <a:moveTo>
                      <a:pt x="450698" y="498030"/>
                    </a:moveTo>
                    <a:cubicBezTo>
                      <a:pt x="450698" y="436804"/>
                      <a:pt x="449848" y="435103"/>
                      <a:pt x="435392" y="450410"/>
                    </a:cubicBezTo>
                    <a:cubicBezTo>
                      <a:pt x="420085" y="464866"/>
                      <a:pt x="420085" y="468267"/>
                      <a:pt x="433691" y="513337"/>
                    </a:cubicBezTo>
                    <a:cubicBezTo>
                      <a:pt x="441344" y="540548"/>
                      <a:pt x="448147" y="561807"/>
                      <a:pt x="448997" y="561807"/>
                    </a:cubicBezTo>
                    <a:cubicBezTo>
                      <a:pt x="449848" y="561807"/>
                      <a:pt x="450698" y="532895"/>
                      <a:pt x="450698" y="498030"/>
                    </a:cubicBezTo>
                    <a:close/>
                    <a:moveTo>
                      <a:pt x="346954" y="405341"/>
                    </a:moveTo>
                    <a:cubicBezTo>
                      <a:pt x="329096" y="357720"/>
                      <a:pt x="306987" y="327958"/>
                      <a:pt x="294232" y="335611"/>
                    </a:cubicBezTo>
                    <a:cubicBezTo>
                      <a:pt x="284027" y="342414"/>
                      <a:pt x="280626" y="427450"/>
                      <a:pt x="290830" y="436804"/>
                    </a:cubicBezTo>
                    <a:cubicBezTo>
                      <a:pt x="293381" y="440205"/>
                      <a:pt x="310388" y="442757"/>
                      <a:pt x="328246" y="442757"/>
                    </a:cubicBezTo>
                    <a:lnTo>
                      <a:pt x="360560" y="442757"/>
                    </a:lnTo>
                    <a:lnTo>
                      <a:pt x="346954" y="405341"/>
                    </a:lnTo>
                    <a:close/>
                    <a:moveTo>
                      <a:pt x="468556" y="334761"/>
                    </a:moveTo>
                    <a:cubicBezTo>
                      <a:pt x="469406" y="328808"/>
                      <a:pt x="455800" y="320304"/>
                      <a:pt x="435392" y="315202"/>
                    </a:cubicBezTo>
                    <a:cubicBezTo>
                      <a:pt x="415833" y="310100"/>
                      <a:pt x="377567" y="298195"/>
                      <a:pt x="350355" y="289691"/>
                    </a:cubicBezTo>
                    <a:lnTo>
                      <a:pt x="301034" y="273535"/>
                    </a:lnTo>
                    <a:lnTo>
                      <a:pt x="326545" y="303297"/>
                    </a:lnTo>
                    <a:cubicBezTo>
                      <a:pt x="341001" y="319454"/>
                      <a:pt x="363111" y="352618"/>
                      <a:pt x="375016" y="376428"/>
                    </a:cubicBezTo>
                    <a:lnTo>
                      <a:pt x="397125" y="418946"/>
                    </a:lnTo>
                    <a:lnTo>
                      <a:pt x="431990" y="382381"/>
                    </a:lnTo>
                    <a:cubicBezTo>
                      <a:pt x="451548" y="362823"/>
                      <a:pt x="467705" y="340713"/>
                      <a:pt x="468556" y="334761"/>
                    </a:cubicBezTo>
                    <a:close/>
                    <a:moveTo>
                      <a:pt x="536585" y="395136"/>
                    </a:moveTo>
                    <a:cubicBezTo>
                      <a:pt x="534034" y="387483"/>
                      <a:pt x="531482" y="368775"/>
                      <a:pt x="531482" y="352618"/>
                    </a:cubicBezTo>
                    <a:cubicBezTo>
                      <a:pt x="531482" y="316053"/>
                      <a:pt x="517877" y="321155"/>
                      <a:pt x="500019" y="364523"/>
                    </a:cubicBezTo>
                    <a:cubicBezTo>
                      <a:pt x="489815" y="389184"/>
                      <a:pt x="489815" y="395136"/>
                      <a:pt x="499169" y="401089"/>
                    </a:cubicBezTo>
                    <a:cubicBezTo>
                      <a:pt x="518727" y="413844"/>
                      <a:pt x="542537" y="410443"/>
                      <a:pt x="536585" y="395136"/>
                    </a:cubicBezTo>
                    <a:close/>
                    <a:moveTo>
                      <a:pt x="272122" y="309250"/>
                    </a:moveTo>
                    <a:cubicBezTo>
                      <a:pt x="281476" y="291392"/>
                      <a:pt x="289980" y="274385"/>
                      <a:pt x="291681" y="270984"/>
                    </a:cubicBezTo>
                    <a:cubicBezTo>
                      <a:pt x="293381" y="266732"/>
                      <a:pt x="289129" y="264181"/>
                      <a:pt x="281476" y="264181"/>
                    </a:cubicBezTo>
                    <a:cubicBezTo>
                      <a:pt x="267020" y="264181"/>
                      <a:pt x="247462" y="290542"/>
                      <a:pt x="238108" y="322005"/>
                    </a:cubicBezTo>
                    <a:cubicBezTo>
                      <a:pt x="228754" y="353469"/>
                      <a:pt x="254265" y="344115"/>
                      <a:pt x="272122" y="309250"/>
                    </a:cubicBezTo>
                    <a:close/>
                    <a:moveTo>
                      <a:pt x="586756" y="285440"/>
                    </a:moveTo>
                    <a:cubicBezTo>
                      <a:pt x="577402" y="278637"/>
                      <a:pt x="564647" y="269283"/>
                      <a:pt x="559544" y="264181"/>
                    </a:cubicBezTo>
                    <a:cubicBezTo>
                      <a:pt x="553592" y="259078"/>
                      <a:pt x="548490" y="258228"/>
                      <a:pt x="548490" y="261630"/>
                    </a:cubicBezTo>
                    <a:cubicBezTo>
                      <a:pt x="548490" y="265031"/>
                      <a:pt x="544238" y="262480"/>
                      <a:pt x="539986" y="255677"/>
                    </a:cubicBezTo>
                    <a:cubicBezTo>
                      <a:pt x="535734" y="248874"/>
                      <a:pt x="531482" y="247173"/>
                      <a:pt x="531482" y="251425"/>
                    </a:cubicBezTo>
                    <a:cubicBezTo>
                      <a:pt x="532333" y="272684"/>
                      <a:pt x="562946" y="296494"/>
                      <a:pt x="591008" y="297345"/>
                    </a:cubicBezTo>
                    <a:cubicBezTo>
                      <a:pt x="600362" y="297345"/>
                      <a:pt x="598661" y="293943"/>
                      <a:pt x="586756" y="285440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4AD0C190-3C5D-F62F-08E6-8D19BE57D334}"/>
                  </a:ext>
                </a:extLst>
              </p:cNvPr>
              <p:cNvSpPr/>
              <p:nvPr/>
            </p:nvSpPr>
            <p:spPr>
              <a:xfrm flipV="1">
                <a:off x="5796749" y="3030551"/>
                <a:ext cx="192622" cy="146665"/>
              </a:xfrm>
              <a:custGeom>
                <a:avLst/>
                <a:gdLst>
                  <a:gd name="connsiteX0" fmla="*/ 116201 w 192622"/>
                  <a:gd name="connsiteY0" fmla="*/ 135872 h 146665"/>
                  <a:gd name="connsiteX1" fmla="*/ 63479 w 192622"/>
                  <a:gd name="connsiteY1" fmla="*/ 110361 h 146665"/>
                  <a:gd name="connsiteX2" fmla="*/ 24362 w 192622"/>
                  <a:gd name="connsiteY2" fmla="*/ 95905 h 146665"/>
                  <a:gd name="connsiteX3" fmla="*/ 2253 w 192622"/>
                  <a:gd name="connsiteY3" fmla="*/ 84850 h 146665"/>
                  <a:gd name="connsiteX4" fmla="*/ 67730 w 192622"/>
                  <a:gd name="connsiteY4" fmla="*/ 18522 h 146665"/>
                  <a:gd name="connsiteX5" fmla="*/ 94942 w 192622"/>
                  <a:gd name="connsiteY5" fmla="*/ 2365 h 146665"/>
                  <a:gd name="connsiteX6" fmla="*/ 114500 w 192622"/>
                  <a:gd name="connsiteY6" fmla="*/ -186 h 146665"/>
                  <a:gd name="connsiteX7" fmla="*/ 161270 w 192622"/>
                  <a:gd name="connsiteY7" fmla="*/ 45734 h 146665"/>
                  <a:gd name="connsiteX8" fmla="*/ 179978 w 192622"/>
                  <a:gd name="connsiteY8" fmla="*/ 128219 h 146665"/>
                  <a:gd name="connsiteX9" fmla="*/ 116201 w 192622"/>
                  <a:gd name="connsiteY9" fmla="*/ 135872 h 146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2622" h="146665">
                    <a:moveTo>
                      <a:pt x="116201" y="135872"/>
                    </a:moveTo>
                    <a:cubicBezTo>
                      <a:pt x="102595" y="129919"/>
                      <a:pt x="78785" y="118865"/>
                      <a:pt x="63479" y="110361"/>
                    </a:cubicBezTo>
                    <a:cubicBezTo>
                      <a:pt x="48172" y="102708"/>
                      <a:pt x="31165" y="95905"/>
                      <a:pt x="24362" y="95905"/>
                    </a:cubicBezTo>
                    <a:cubicBezTo>
                      <a:pt x="17559" y="95905"/>
                      <a:pt x="7355" y="90803"/>
                      <a:pt x="2253" y="84850"/>
                    </a:cubicBezTo>
                    <a:cubicBezTo>
                      <a:pt x="-9653" y="70394"/>
                      <a:pt x="27763" y="32978"/>
                      <a:pt x="67730" y="18522"/>
                    </a:cubicBezTo>
                    <a:cubicBezTo>
                      <a:pt x="83037" y="13420"/>
                      <a:pt x="94942" y="6617"/>
                      <a:pt x="94942" y="2365"/>
                    </a:cubicBezTo>
                    <a:cubicBezTo>
                      <a:pt x="94942" y="-1036"/>
                      <a:pt x="103446" y="-1887"/>
                      <a:pt x="114500" y="-186"/>
                    </a:cubicBezTo>
                    <a:cubicBezTo>
                      <a:pt x="126405" y="2365"/>
                      <a:pt x="145113" y="20223"/>
                      <a:pt x="161270" y="45734"/>
                    </a:cubicBezTo>
                    <a:cubicBezTo>
                      <a:pt x="198686" y="102708"/>
                      <a:pt x="199536" y="106960"/>
                      <a:pt x="179978" y="128219"/>
                    </a:cubicBezTo>
                    <a:cubicBezTo>
                      <a:pt x="160420" y="149478"/>
                      <a:pt x="152766" y="150328"/>
                      <a:pt x="116201" y="135872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A3CC2B7A-721C-0807-C48F-4009AC2588A1}"/>
                  </a:ext>
                </a:extLst>
              </p:cNvPr>
              <p:cNvSpPr/>
              <p:nvPr/>
            </p:nvSpPr>
            <p:spPr>
              <a:xfrm flipV="1">
                <a:off x="5955534" y="3490096"/>
                <a:ext cx="381611" cy="521027"/>
              </a:xfrm>
              <a:custGeom>
                <a:avLst/>
                <a:gdLst>
                  <a:gd name="connsiteX0" fmla="*/ 156980 w 381611"/>
                  <a:gd name="connsiteY0" fmla="*/ 499507 h 521027"/>
                  <a:gd name="connsiteX1" fmla="*/ 94053 w 381611"/>
                  <a:gd name="connsiteY1" fmla="*/ 470595 h 521027"/>
                  <a:gd name="connsiteX2" fmla="*/ 57488 w 381611"/>
                  <a:gd name="connsiteY2" fmla="*/ 462942 h 521027"/>
                  <a:gd name="connsiteX3" fmla="*/ 29426 w 381611"/>
                  <a:gd name="connsiteY3" fmla="*/ 458690 h 521027"/>
                  <a:gd name="connsiteX4" fmla="*/ 60039 w 381611"/>
                  <a:gd name="connsiteY4" fmla="*/ 411920 h 521027"/>
                  <a:gd name="connsiteX5" fmla="*/ 110210 w 381611"/>
                  <a:gd name="connsiteY5" fmla="*/ 369402 h 521027"/>
                  <a:gd name="connsiteX6" fmla="*/ 156980 w 381611"/>
                  <a:gd name="connsiteY6" fmla="*/ 389811 h 521027"/>
                  <a:gd name="connsiteX7" fmla="*/ 174838 w 381611"/>
                  <a:gd name="connsiteY7" fmla="*/ 420424 h 521027"/>
                  <a:gd name="connsiteX8" fmla="*/ 167184 w 381611"/>
                  <a:gd name="connsiteY8" fmla="*/ 393212 h 521027"/>
                  <a:gd name="connsiteX9" fmla="*/ 171436 w 381611"/>
                  <a:gd name="connsiteY9" fmla="*/ 326884 h 521027"/>
                  <a:gd name="connsiteX10" fmla="*/ 119564 w 381611"/>
                  <a:gd name="connsiteY10" fmla="*/ 290318 h 521027"/>
                  <a:gd name="connsiteX11" fmla="*/ 34528 w 381611"/>
                  <a:gd name="connsiteY11" fmla="*/ 275862 h 521027"/>
                  <a:gd name="connsiteX12" fmla="*/ 3915 w 381611"/>
                  <a:gd name="connsiteY12" fmla="*/ 266508 h 521027"/>
                  <a:gd name="connsiteX13" fmla="*/ 14119 w 381611"/>
                  <a:gd name="connsiteY13" fmla="*/ 224841 h 521027"/>
                  <a:gd name="connsiteX14" fmla="*/ 129768 w 381611"/>
                  <a:gd name="connsiteY14" fmla="*/ 219738 h 521027"/>
                  <a:gd name="connsiteX15" fmla="*/ 212253 w 381611"/>
                  <a:gd name="connsiteY15" fmla="*/ 197629 h 521027"/>
                  <a:gd name="connsiteX16" fmla="*/ 147626 w 381611"/>
                  <a:gd name="connsiteY16" fmla="*/ 115144 h 521027"/>
                  <a:gd name="connsiteX17" fmla="*/ 100006 w 381611"/>
                  <a:gd name="connsiteY17" fmla="*/ 128750 h 521027"/>
                  <a:gd name="connsiteX18" fmla="*/ 76196 w 381611"/>
                  <a:gd name="connsiteY18" fmla="*/ 139804 h 521027"/>
                  <a:gd name="connsiteX19" fmla="*/ 178239 w 381611"/>
                  <a:gd name="connsiteY19" fmla="*/ 3747 h 521027"/>
                  <a:gd name="connsiteX20" fmla="*/ 264126 w 381611"/>
                  <a:gd name="connsiteY20" fmla="*/ 60721 h 521027"/>
                  <a:gd name="connsiteX21" fmla="*/ 280282 w 381611"/>
                  <a:gd name="connsiteY21" fmla="*/ 188275 h 521027"/>
                  <a:gd name="connsiteX22" fmla="*/ 280282 w 381611"/>
                  <a:gd name="connsiteY22" fmla="*/ 275012 h 521027"/>
                  <a:gd name="connsiteX23" fmla="*/ 315998 w 381611"/>
                  <a:gd name="connsiteY23" fmla="*/ 285216 h 521027"/>
                  <a:gd name="connsiteX24" fmla="*/ 369570 w 381611"/>
                  <a:gd name="connsiteY24" fmla="*/ 309877 h 521027"/>
                  <a:gd name="connsiteX25" fmla="*/ 360216 w 381611"/>
                  <a:gd name="connsiteY25" fmla="*/ 330285 h 521027"/>
                  <a:gd name="connsiteX26" fmla="*/ 289636 w 381611"/>
                  <a:gd name="connsiteY26" fmla="*/ 330285 h 521027"/>
                  <a:gd name="connsiteX27" fmla="*/ 213954 w 381611"/>
                  <a:gd name="connsiteY27" fmla="*/ 343891 h 521027"/>
                  <a:gd name="connsiteX28" fmla="*/ 181640 w 381611"/>
                  <a:gd name="connsiteY28" fmla="*/ 363449 h 521027"/>
                  <a:gd name="connsiteX29" fmla="*/ 213104 w 381611"/>
                  <a:gd name="connsiteY29" fmla="*/ 395763 h 521027"/>
                  <a:gd name="connsiteX30" fmla="*/ 254772 w 381611"/>
                  <a:gd name="connsiteY30" fmla="*/ 428927 h 521027"/>
                  <a:gd name="connsiteX31" fmla="*/ 301541 w 381611"/>
                  <a:gd name="connsiteY31" fmla="*/ 476548 h 521027"/>
                  <a:gd name="connsiteX32" fmla="*/ 237764 w 381611"/>
                  <a:gd name="connsiteY32" fmla="*/ 520766 h 521027"/>
                  <a:gd name="connsiteX33" fmla="*/ 156980 w 381611"/>
                  <a:gd name="connsiteY33" fmla="*/ 499507 h 521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381611" h="521027">
                    <a:moveTo>
                      <a:pt x="156980" y="499507"/>
                    </a:moveTo>
                    <a:cubicBezTo>
                      <a:pt x="126367" y="487602"/>
                      <a:pt x="98305" y="474847"/>
                      <a:pt x="94053" y="470595"/>
                    </a:cubicBezTo>
                    <a:cubicBezTo>
                      <a:pt x="88951" y="466343"/>
                      <a:pt x="72794" y="462942"/>
                      <a:pt x="57488" y="462942"/>
                    </a:cubicBezTo>
                    <a:cubicBezTo>
                      <a:pt x="42181" y="462942"/>
                      <a:pt x="29426" y="461241"/>
                      <a:pt x="29426" y="458690"/>
                    </a:cubicBezTo>
                    <a:cubicBezTo>
                      <a:pt x="29426" y="456139"/>
                      <a:pt x="43032" y="435730"/>
                      <a:pt x="60039" y="411920"/>
                    </a:cubicBezTo>
                    <a:cubicBezTo>
                      <a:pt x="81298" y="382157"/>
                      <a:pt x="96604" y="369402"/>
                      <a:pt x="110210" y="369402"/>
                    </a:cubicBezTo>
                    <a:cubicBezTo>
                      <a:pt x="137422" y="369402"/>
                      <a:pt x="156980" y="377906"/>
                      <a:pt x="156980" y="389811"/>
                    </a:cubicBezTo>
                    <a:cubicBezTo>
                      <a:pt x="156980" y="394913"/>
                      <a:pt x="165484" y="408519"/>
                      <a:pt x="174838" y="420424"/>
                    </a:cubicBezTo>
                    <a:cubicBezTo>
                      <a:pt x="187593" y="435730"/>
                      <a:pt x="185042" y="428077"/>
                      <a:pt x="167184" y="393212"/>
                    </a:cubicBezTo>
                    <a:cubicBezTo>
                      <a:pt x="142524" y="345592"/>
                      <a:pt x="143374" y="326884"/>
                      <a:pt x="171436" y="326884"/>
                    </a:cubicBezTo>
                    <a:cubicBezTo>
                      <a:pt x="198648" y="326884"/>
                      <a:pt x="177389" y="312428"/>
                      <a:pt x="119564" y="290318"/>
                    </a:cubicBezTo>
                    <a:cubicBezTo>
                      <a:pt x="70243" y="271610"/>
                      <a:pt x="52386" y="269059"/>
                      <a:pt x="34528" y="275862"/>
                    </a:cubicBezTo>
                    <a:cubicBezTo>
                      <a:pt x="16670" y="282665"/>
                      <a:pt x="11568" y="280964"/>
                      <a:pt x="3915" y="266508"/>
                    </a:cubicBezTo>
                    <a:cubicBezTo>
                      <a:pt x="-3738" y="252903"/>
                      <a:pt x="-1187" y="245249"/>
                      <a:pt x="14119" y="224841"/>
                    </a:cubicBezTo>
                    <a:cubicBezTo>
                      <a:pt x="43882" y="186574"/>
                      <a:pt x="62590" y="185724"/>
                      <a:pt x="129768" y="219738"/>
                    </a:cubicBezTo>
                    <a:cubicBezTo>
                      <a:pt x="215655" y="263107"/>
                      <a:pt x="219907" y="262256"/>
                      <a:pt x="212253" y="197629"/>
                    </a:cubicBezTo>
                    <a:cubicBezTo>
                      <a:pt x="202899" y="120246"/>
                      <a:pt x="198648" y="113443"/>
                      <a:pt x="147626" y="115144"/>
                    </a:cubicBezTo>
                    <a:cubicBezTo>
                      <a:pt x="120414" y="116845"/>
                      <a:pt x="102557" y="121096"/>
                      <a:pt x="100006" y="128750"/>
                    </a:cubicBezTo>
                    <a:cubicBezTo>
                      <a:pt x="97455" y="134702"/>
                      <a:pt x="86400" y="139804"/>
                      <a:pt x="76196" y="139804"/>
                    </a:cubicBezTo>
                    <a:cubicBezTo>
                      <a:pt x="23473" y="139804"/>
                      <a:pt x="104258" y="31809"/>
                      <a:pt x="178239" y="3747"/>
                    </a:cubicBezTo>
                    <a:cubicBezTo>
                      <a:pt x="213104" y="-9859"/>
                      <a:pt x="245418" y="12250"/>
                      <a:pt x="264126" y="60721"/>
                    </a:cubicBezTo>
                    <a:cubicBezTo>
                      <a:pt x="276031" y="90483"/>
                      <a:pt x="280282" y="125348"/>
                      <a:pt x="280282" y="188275"/>
                    </a:cubicBezTo>
                    <a:lnTo>
                      <a:pt x="280282" y="275012"/>
                    </a:lnTo>
                    <a:lnTo>
                      <a:pt x="315998" y="285216"/>
                    </a:lnTo>
                    <a:cubicBezTo>
                      <a:pt x="336406" y="290318"/>
                      <a:pt x="360216" y="301373"/>
                      <a:pt x="369570" y="309877"/>
                    </a:cubicBezTo>
                    <a:cubicBezTo>
                      <a:pt x="386578" y="324333"/>
                      <a:pt x="386578" y="325183"/>
                      <a:pt x="360216" y="330285"/>
                    </a:cubicBezTo>
                    <a:cubicBezTo>
                      <a:pt x="345760" y="332836"/>
                      <a:pt x="314297" y="332836"/>
                      <a:pt x="289636" y="330285"/>
                    </a:cubicBezTo>
                    <a:cubicBezTo>
                      <a:pt x="253921" y="326034"/>
                      <a:pt x="240315" y="328585"/>
                      <a:pt x="213954" y="343891"/>
                    </a:cubicBezTo>
                    <a:lnTo>
                      <a:pt x="181640" y="363449"/>
                    </a:lnTo>
                    <a:lnTo>
                      <a:pt x="213104" y="395763"/>
                    </a:lnTo>
                    <a:cubicBezTo>
                      <a:pt x="230961" y="414471"/>
                      <a:pt x="249669" y="428927"/>
                      <a:pt x="254772" y="428927"/>
                    </a:cubicBezTo>
                    <a:cubicBezTo>
                      <a:pt x="266677" y="428927"/>
                      <a:pt x="301541" y="464642"/>
                      <a:pt x="301541" y="476548"/>
                    </a:cubicBezTo>
                    <a:cubicBezTo>
                      <a:pt x="300691" y="492704"/>
                      <a:pt x="262425" y="519066"/>
                      <a:pt x="237764" y="520766"/>
                    </a:cubicBezTo>
                    <a:cubicBezTo>
                      <a:pt x="224159" y="521617"/>
                      <a:pt x="187593" y="512263"/>
                      <a:pt x="156980" y="499507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86455622-0588-5EAC-9077-99C0C74D4952}"/>
                </a:ext>
              </a:extLst>
            </p:cNvPr>
            <p:cNvSpPr/>
            <p:nvPr/>
          </p:nvSpPr>
          <p:spPr>
            <a:xfrm flipV="1">
              <a:off x="6762518" y="1070527"/>
              <a:ext cx="1981979" cy="2166312"/>
            </a:xfrm>
            <a:custGeom>
              <a:avLst/>
              <a:gdLst>
                <a:gd name="connsiteX0" fmla="*/ 332252 w 1072305"/>
                <a:gd name="connsiteY0" fmla="*/ 1164506 h 1172035"/>
                <a:gd name="connsiteX1" fmla="*/ 323748 w 1072305"/>
                <a:gd name="connsiteY1" fmla="*/ 1161105 h 1172035"/>
                <a:gd name="connsiteX2" fmla="*/ 327150 w 1072305"/>
                <a:gd name="connsiteY2" fmla="*/ 1087123 h 1172035"/>
                <a:gd name="connsiteX3" fmla="*/ 345007 w 1072305"/>
                <a:gd name="connsiteY3" fmla="*/ 989332 h 1172035"/>
                <a:gd name="connsiteX4" fmla="*/ 350960 w 1072305"/>
                <a:gd name="connsiteY4" fmla="*/ 945113 h 1172035"/>
                <a:gd name="connsiteX5" fmla="*/ 318646 w 1072305"/>
                <a:gd name="connsiteY5" fmla="*/ 942562 h 1172035"/>
                <a:gd name="connsiteX6" fmla="*/ 314394 w 1072305"/>
                <a:gd name="connsiteY6" fmla="*/ 910248 h 1172035"/>
                <a:gd name="connsiteX7" fmla="*/ 349259 w 1072305"/>
                <a:gd name="connsiteY7" fmla="*/ 894091 h 1172035"/>
                <a:gd name="connsiteX8" fmla="*/ 310142 w 1072305"/>
                <a:gd name="connsiteY8" fmla="*/ 858376 h 1172035"/>
                <a:gd name="connsiteX9" fmla="*/ 230208 w 1072305"/>
                <a:gd name="connsiteY9" fmla="*/ 798000 h 1172035"/>
                <a:gd name="connsiteX10" fmla="*/ 189391 w 1072305"/>
                <a:gd name="connsiteY10" fmla="*/ 766537 h 1172035"/>
                <a:gd name="connsiteX11" fmla="*/ 180037 w 1072305"/>
                <a:gd name="connsiteY11" fmla="*/ 820110 h 1172035"/>
                <a:gd name="connsiteX12" fmla="*/ 180887 w 1072305"/>
                <a:gd name="connsiteY12" fmla="*/ 925555 h 1172035"/>
                <a:gd name="connsiteX13" fmla="*/ 133267 w 1072305"/>
                <a:gd name="connsiteY13" fmla="*/ 964671 h 1172035"/>
                <a:gd name="connsiteX14" fmla="*/ 49932 w 1072305"/>
                <a:gd name="connsiteY14" fmla="*/ 882186 h 1172035"/>
                <a:gd name="connsiteX15" fmla="*/ -240 w 1072305"/>
                <a:gd name="connsiteY15" fmla="*/ 617724 h 1172035"/>
                <a:gd name="connsiteX16" fmla="*/ -240 w 1072305"/>
                <a:gd name="connsiteY16" fmla="*/ 559899 h 1172035"/>
                <a:gd name="connsiteX17" fmla="*/ 38027 w 1072305"/>
                <a:gd name="connsiteY17" fmla="*/ 523334 h 1172035"/>
                <a:gd name="connsiteX18" fmla="*/ 84797 w 1072305"/>
                <a:gd name="connsiteY18" fmla="*/ 496122 h 1172035"/>
                <a:gd name="connsiteX19" fmla="*/ 106906 w 1072305"/>
                <a:gd name="connsiteY19" fmla="*/ 490169 h 1172035"/>
                <a:gd name="connsiteX20" fmla="*/ 127315 w 1072305"/>
                <a:gd name="connsiteY20" fmla="*/ 476564 h 1172035"/>
                <a:gd name="connsiteX21" fmla="*/ 151125 w 1072305"/>
                <a:gd name="connsiteY21" fmla="*/ 507177 h 1172035"/>
                <a:gd name="connsiteX22" fmla="*/ 164731 w 1072305"/>
                <a:gd name="connsiteY22" fmla="*/ 533538 h 1172035"/>
                <a:gd name="connsiteX23" fmla="*/ 196194 w 1072305"/>
                <a:gd name="connsiteY23" fmla="*/ 645786 h 1172035"/>
                <a:gd name="connsiteX24" fmla="*/ 229358 w 1072305"/>
                <a:gd name="connsiteY24" fmla="*/ 740176 h 1172035"/>
                <a:gd name="connsiteX25" fmla="*/ 282080 w 1072305"/>
                <a:gd name="connsiteY25" fmla="*/ 776741 h 1172035"/>
                <a:gd name="connsiteX26" fmla="*/ 363715 w 1072305"/>
                <a:gd name="connsiteY26" fmla="*/ 821810 h 1172035"/>
                <a:gd name="connsiteX27" fmla="*/ 405383 w 1072305"/>
                <a:gd name="connsiteY27" fmla="*/ 832865 h 1172035"/>
                <a:gd name="connsiteX28" fmla="*/ 427492 w 1072305"/>
                <a:gd name="connsiteY28" fmla="*/ 827763 h 1172035"/>
                <a:gd name="connsiteX29" fmla="*/ 435996 w 1072305"/>
                <a:gd name="connsiteY29" fmla="*/ 790347 h 1172035"/>
                <a:gd name="connsiteX30" fmla="*/ 392627 w 1072305"/>
                <a:gd name="connsiteY30" fmla="*/ 769088 h 1172035"/>
                <a:gd name="connsiteX31" fmla="*/ 324598 w 1072305"/>
                <a:gd name="connsiteY31" fmla="*/ 768238 h 1172035"/>
                <a:gd name="connsiteX32" fmla="*/ 349259 w 1072305"/>
                <a:gd name="connsiteY32" fmla="*/ 449352 h 1172035"/>
                <a:gd name="connsiteX33" fmla="*/ 378171 w 1072305"/>
                <a:gd name="connsiteY33" fmla="*/ 446801 h 1172035"/>
                <a:gd name="connsiteX34" fmla="*/ 398580 w 1072305"/>
                <a:gd name="connsiteY34" fmla="*/ 449352 h 1172035"/>
                <a:gd name="connsiteX35" fmla="*/ 408784 w 1072305"/>
                <a:gd name="connsiteY35" fmla="*/ 450203 h 1172035"/>
                <a:gd name="connsiteX36" fmla="*/ 416438 w 1072305"/>
                <a:gd name="connsiteY36" fmla="*/ 456155 h 1172035"/>
                <a:gd name="connsiteX37" fmla="*/ 428343 w 1072305"/>
                <a:gd name="connsiteY37" fmla="*/ 462958 h 1172035"/>
                <a:gd name="connsiteX38" fmla="*/ 450452 w 1072305"/>
                <a:gd name="connsiteY38" fmla="*/ 470611 h 1172035"/>
                <a:gd name="connsiteX39" fmla="*/ 468310 w 1072305"/>
                <a:gd name="connsiteY39" fmla="*/ 463808 h 1172035"/>
                <a:gd name="connsiteX40" fmla="*/ 434295 w 1072305"/>
                <a:gd name="connsiteY40" fmla="*/ 392378 h 1172035"/>
                <a:gd name="connsiteX41" fmla="*/ 376471 w 1072305"/>
                <a:gd name="connsiteY41" fmla="*/ 318396 h 1172035"/>
                <a:gd name="connsiteX42" fmla="*/ 270175 w 1072305"/>
                <a:gd name="connsiteY42" fmla="*/ 292886 h 1172035"/>
                <a:gd name="connsiteX43" fmla="*/ 174085 w 1072305"/>
                <a:gd name="connsiteY43" fmla="*/ 285232 h 1172035"/>
                <a:gd name="connsiteX44" fmla="*/ 128165 w 1072305"/>
                <a:gd name="connsiteY44" fmla="*/ 297988 h 1172035"/>
                <a:gd name="connsiteX45" fmla="*/ 81395 w 1072305"/>
                <a:gd name="connsiteY45" fmla="*/ 277579 h 1172035"/>
                <a:gd name="connsiteX46" fmla="*/ 84797 w 1072305"/>
                <a:gd name="connsiteY46" fmla="*/ 218904 h 1172035"/>
                <a:gd name="connsiteX47" fmla="*/ 175785 w 1072305"/>
                <a:gd name="connsiteY47" fmla="*/ 159379 h 1172035"/>
                <a:gd name="connsiteX48" fmla="*/ 217453 w 1072305"/>
                <a:gd name="connsiteY48" fmla="*/ 127916 h 1172035"/>
                <a:gd name="connsiteX49" fmla="*/ 345858 w 1072305"/>
                <a:gd name="connsiteY49" fmla="*/ 9715 h 1172035"/>
                <a:gd name="connsiteX50" fmla="*/ 560149 w 1072305"/>
                <a:gd name="connsiteY50" fmla="*/ 71792 h 1172035"/>
                <a:gd name="connsiteX51" fmla="*/ 596714 w 1072305"/>
                <a:gd name="connsiteY51" fmla="*/ 105806 h 1172035"/>
                <a:gd name="connsiteX52" fmla="*/ 623926 w 1072305"/>
                <a:gd name="connsiteY52" fmla="*/ 90500 h 1172035"/>
                <a:gd name="connsiteX53" fmla="*/ 688553 w 1072305"/>
                <a:gd name="connsiteY53" fmla="*/ 42879 h 1172035"/>
                <a:gd name="connsiteX54" fmla="*/ 746378 w 1072305"/>
                <a:gd name="connsiteY54" fmla="*/ 12266 h 1172035"/>
                <a:gd name="connsiteX55" fmla="*/ 757432 w 1072305"/>
                <a:gd name="connsiteY55" fmla="*/ 79445 h 1172035"/>
                <a:gd name="connsiteX56" fmla="*/ 705560 w 1072305"/>
                <a:gd name="connsiteY56" fmla="*/ 174685 h 1172035"/>
                <a:gd name="connsiteX57" fmla="*/ 682601 w 1072305"/>
                <a:gd name="connsiteY57" fmla="*/ 273327 h 1172035"/>
                <a:gd name="connsiteX58" fmla="*/ 692805 w 1072305"/>
                <a:gd name="connsiteY58" fmla="*/ 321798 h 1172035"/>
                <a:gd name="connsiteX59" fmla="*/ 769337 w 1072305"/>
                <a:gd name="connsiteY59" fmla="*/ 327750 h 1172035"/>
                <a:gd name="connsiteX60" fmla="*/ 862877 w 1072305"/>
                <a:gd name="connsiteY60" fmla="*/ 312444 h 1172035"/>
                <a:gd name="connsiteX61" fmla="*/ 918151 w 1072305"/>
                <a:gd name="connsiteY61" fmla="*/ 302240 h 1172035"/>
                <a:gd name="connsiteX62" fmla="*/ 978526 w 1072305"/>
                <a:gd name="connsiteY62" fmla="*/ 335404 h 1172035"/>
                <a:gd name="connsiteX63" fmla="*/ 759133 w 1072305"/>
                <a:gd name="connsiteY63" fmla="*/ 380473 h 1172035"/>
                <a:gd name="connsiteX64" fmla="*/ 705560 w 1072305"/>
                <a:gd name="connsiteY64" fmla="*/ 373670 h 1172035"/>
                <a:gd name="connsiteX65" fmla="*/ 710663 w 1072305"/>
                <a:gd name="connsiteY65" fmla="*/ 402582 h 1172035"/>
                <a:gd name="connsiteX66" fmla="*/ 702159 w 1072305"/>
                <a:gd name="connsiteY66" fmla="*/ 442549 h 1172035"/>
                <a:gd name="connsiteX67" fmla="*/ 620524 w 1072305"/>
                <a:gd name="connsiteY67" fmla="*/ 453604 h 1172035"/>
                <a:gd name="connsiteX68" fmla="*/ 610320 w 1072305"/>
                <a:gd name="connsiteY68" fmla="*/ 369418 h 1172035"/>
                <a:gd name="connsiteX69" fmla="*/ 576305 w 1072305"/>
                <a:gd name="connsiteY69" fmla="*/ 363466 h 1172035"/>
                <a:gd name="connsiteX70" fmla="*/ 544842 w 1072305"/>
                <a:gd name="connsiteY70" fmla="*/ 358363 h 1172035"/>
                <a:gd name="connsiteX71" fmla="*/ 583959 w 1072305"/>
                <a:gd name="connsiteY71" fmla="*/ 412787 h 1172035"/>
                <a:gd name="connsiteX72" fmla="*/ 630729 w 1072305"/>
                <a:gd name="connsiteY72" fmla="*/ 497823 h 1172035"/>
                <a:gd name="connsiteX73" fmla="*/ 646885 w 1072305"/>
                <a:gd name="connsiteY73" fmla="*/ 523334 h 1172035"/>
                <a:gd name="connsiteX74" fmla="*/ 749779 w 1072305"/>
                <a:gd name="connsiteY74" fmla="*/ 689154 h 1172035"/>
                <a:gd name="connsiteX75" fmla="*/ 807604 w 1072305"/>
                <a:gd name="connsiteY75" fmla="*/ 758033 h 1172035"/>
                <a:gd name="connsiteX76" fmla="*/ 953016 w 1072305"/>
                <a:gd name="connsiteY76" fmla="*/ 764836 h 1172035"/>
                <a:gd name="connsiteX77" fmla="*/ 996384 w 1072305"/>
                <a:gd name="connsiteY77" fmla="*/ 782694 h 1172035"/>
                <a:gd name="connsiteX78" fmla="*/ 1072066 w 1072305"/>
                <a:gd name="connsiteY78" fmla="*/ 868580 h 1172035"/>
                <a:gd name="connsiteX79" fmla="*/ 998935 w 1072305"/>
                <a:gd name="connsiteY79" fmla="*/ 965522 h 1172035"/>
                <a:gd name="connsiteX80" fmla="*/ 757432 w 1072305"/>
                <a:gd name="connsiteY80" fmla="*/ 1041204 h 1172035"/>
                <a:gd name="connsiteX81" fmla="*/ 600116 w 1072305"/>
                <a:gd name="connsiteY81" fmla="*/ 1018244 h 1172035"/>
                <a:gd name="connsiteX82" fmla="*/ 538890 w 1072305"/>
                <a:gd name="connsiteY82" fmla="*/ 998686 h 1172035"/>
                <a:gd name="connsiteX83" fmla="*/ 530386 w 1072305"/>
                <a:gd name="connsiteY83" fmla="*/ 1045455 h 1172035"/>
                <a:gd name="connsiteX84" fmla="*/ 523583 w 1072305"/>
                <a:gd name="connsiteY84" fmla="*/ 1090525 h 1172035"/>
                <a:gd name="connsiteX85" fmla="*/ 452153 w 1072305"/>
                <a:gd name="connsiteY85" fmla="*/ 1128791 h 1172035"/>
                <a:gd name="connsiteX86" fmla="*/ 332252 w 1072305"/>
                <a:gd name="connsiteY86" fmla="*/ 1164506 h 1172035"/>
                <a:gd name="connsiteX87" fmla="*/ 843319 w 1072305"/>
                <a:gd name="connsiteY87" fmla="*/ 1015693 h 1172035"/>
                <a:gd name="connsiteX88" fmla="*/ 969172 w 1072305"/>
                <a:gd name="connsiteY88" fmla="*/ 929806 h 1172035"/>
                <a:gd name="connsiteX89" fmla="*/ 958118 w 1072305"/>
                <a:gd name="connsiteY89" fmla="*/ 887288 h 1172035"/>
                <a:gd name="connsiteX90" fmla="*/ 799100 w 1072305"/>
                <a:gd name="connsiteY90" fmla="*/ 833716 h 1172035"/>
                <a:gd name="connsiteX91" fmla="*/ 737024 w 1072305"/>
                <a:gd name="connsiteY91" fmla="*/ 860077 h 1172035"/>
                <a:gd name="connsiteX92" fmla="*/ 691104 w 1072305"/>
                <a:gd name="connsiteY92" fmla="*/ 881336 h 1172035"/>
                <a:gd name="connsiteX93" fmla="*/ 624776 w 1072305"/>
                <a:gd name="connsiteY93" fmla="*/ 875383 h 1172035"/>
                <a:gd name="connsiteX94" fmla="*/ 521882 w 1072305"/>
                <a:gd name="connsiteY94" fmla="*/ 854124 h 1172035"/>
                <a:gd name="connsiteX95" fmla="*/ 476813 w 1072305"/>
                <a:gd name="connsiteY95" fmla="*/ 847321 h 1172035"/>
                <a:gd name="connsiteX96" fmla="*/ 502324 w 1072305"/>
                <a:gd name="connsiteY96" fmla="*/ 874533 h 1172035"/>
                <a:gd name="connsiteX97" fmla="*/ 540590 w 1072305"/>
                <a:gd name="connsiteY97" fmla="*/ 931507 h 1172035"/>
                <a:gd name="connsiteX98" fmla="*/ 624776 w 1072305"/>
                <a:gd name="connsiteY98" fmla="*/ 1009740 h 1172035"/>
                <a:gd name="connsiteX99" fmla="*/ 843319 w 1072305"/>
                <a:gd name="connsiteY99" fmla="*/ 1015693 h 1172035"/>
                <a:gd name="connsiteX100" fmla="*/ 697907 w 1072305"/>
                <a:gd name="connsiteY100" fmla="*/ 843920 h 1172035"/>
                <a:gd name="connsiteX101" fmla="*/ 612871 w 1072305"/>
                <a:gd name="connsiteY101" fmla="*/ 577757 h 1172035"/>
                <a:gd name="connsiteX102" fmla="*/ 570353 w 1072305"/>
                <a:gd name="connsiteY102" fmla="*/ 559899 h 1172035"/>
                <a:gd name="connsiteX103" fmla="*/ 544842 w 1072305"/>
                <a:gd name="connsiteY103" fmla="*/ 565852 h 1172035"/>
                <a:gd name="connsiteX104" fmla="*/ 536338 w 1072305"/>
                <a:gd name="connsiteY104" fmla="*/ 569253 h 1172035"/>
                <a:gd name="connsiteX105" fmla="*/ 601816 w 1072305"/>
                <a:gd name="connsiteY105" fmla="*/ 632180 h 1172035"/>
                <a:gd name="connsiteX106" fmla="*/ 622225 w 1072305"/>
                <a:gd name="connsiteY106" fmla="*/ 646636 h 1172035"/>
                <a:gd name="connsiteX107" fmla="*/ 615422 w 1072305"/>
                <a:gd name="connsiteY107" fmla="*/ 658541 h 1172035"/>
                <a:gd name="connsiteX108" fmla="*/ 597564 w 1072305"/>
                <a:gd name="connsiteY108" fmla="*/ 686603 h 1172035"/>
                <a:gd name="connsiteX109" fmla="*/ 482766 w 1072305"/>
                <a:gd name="connsiteY109" fmla="*/ 701909 h 1172035"/>
                <a:gd name="connsiteX110" fmla="*/ 482766 w 1072305"/>
                <a:gd name="connsiteY110" fmla="*/ 661943 h 1172035"/>
                <a:gd name="connsiteX111" fmla="*/ 516780 w 1072305"/>
                <a:gd name="connsiteY111" fmla="*/ 650037 h 1172035"/>
                <a:gd name="connsiteX112" fmla="*/ 458956 w 1072305"/>
                <a:gd name="connsiteY112" fmla="*/ 592213 h 1172035"/>
                <a:gd name="connsiteX113" fmla="*/ 436846 w 1072305"/>
                <a:gd name="connsiteY113" fmla="*/ 632180 h 1172035"/>
                <a:gd name="connsiteX114" fmla="*/ 513379 w 1072305"/>
                <a:gd name="connsiteY114" fmla="*/ 761435 h 1172035"/>
                <a:gd name="connsiteX115" fmla="*/ 621375 w 1072305"/>
                <a:gd name="connsiteY115" fmla="*/ 826062 h 1172035"/>
                <a:gd name="connsiteX116" fmla="*/ 697907 w 1072305"/>
                <a:gd name="connsiteY116" fmla="*/ 843920 h 1172035"/>
                <a:gd name="connsiteX117" fmla="*/ 617123 w 1072305"/>
                <a:gd name="connsiteY117" fmla="*/ 298838 h 1172035"/>
                <a:gd name="connsiteX118" fmla="*/ 569503 w 1072305"/>
                <a:gd name="connsiteY118" fmla="*/ 177236 h 1172035"/>
                <a:gd name="connsiteX119" fmla="*/ 511678 w 1072305"/>
                <a:gd name="connsiteY119" fmla="*/ 173835 h 1172035"/>
                <a:gd name="connsiteX120" fmla="*/ 463207 w 1072305"/>
                <a:gd name="connsiteY120" fmla="*/ 189142 h 1172035"/>
                <a:gd name="connsiteX121" fmla="*/ 474262 w 1072305"/>
                <a:gd name="connsiteY121" fmla="*/ 236762 h 1172035"/>
                <a:gd name="connsiteX122" fmla="*/ 531236 w 1072305"/>
                <a:gd name="connsiteY122" fmla="*/ 297137 h 1172035"/>
                <a:gd name="connsiteX123" fmla="*/ 617123 w 1072305"/>
                <a:gd name="connsiteY123" fmla="*/ 298838 h 1172035"/>
                <a:gd name="connsiteX124" fmla="*/ 359463 w 1072305"/>
                <a:gd name="connsiteY124" fmla="*/ 219755 h 1172035"/>
                <a:gd name="connsiteX125" fmla="*/ 349259 w 1072305"/>
                <a:gd name="connsiteY125" fmla="*/ 155977 h 1172035"/>
                <a:gd name="connsiteX126" fmla="*/ 362014 w 1072305"/>
                <a:gd name="connsiteY126" fmla="*/ 102405 h 1172035"/>
                <a:gd name="connsiteX127" fmla="*/ 374770 w 1072305"/>
                <a:gd name="connsiteY127" fmla="*/ 90500 h 1172035"/>
                <a:gd name="connsiteX128" fmla="*/ 385824 w 1072305"/>
                <a:gd name="connsiteY128" fmla="*/ 74343 h 1172035"/>
                <a:gd name="connsiteX129" fmla="*/ 369668 w 1072305"/>
                <a:gd name="connsiteY129" fmla="*/ 69241 h 1172035"/>
                <a:gd name="connsiteX130" fmla="*/ 241263 w 1072305"/>
                <a:gd name="connsiteY130" fmla="*/ 164481 h 1172035"/>
                <a:gd name="connsiteX131" fmla="*/ 278679 w 1072305"/>
                <a:gd name="connsiteY131" fmla="*/ 190842 h 1172035"/>
                <a:gd name="connsiteX132" fmla="*/ 336504 w 1072305"/>
                <a:gd name="connsiteY132" fmla="*/ 218054 h 1172035"/>
                <a:gd name="connsiteX133" fmla="*/ 359463 w 1072305"/>
                <a:gd name="connsiteY133" fmla="*/ 219755 h 1172035"/>
                <a:gd name="connsiteX134" fmla="*/ 645185 w 1072305"/>
                <a:gd name="connsiteY134" fmla="*/ 141521 h 1172035"/>
                <a:gd name="connsiteX135" fmla="*/ 631579 w 1072305"/>
                <a:gd name="connsiteY135" fmla="*/ 135569 h 1172035"/>
                <a:gd name="connsiteX136" fmla="*/ 626477 w 1072305"/>
                <a:gd name="connsiteY136" fmla="*/ 156828 h 1172035"/>
                <a:gd name="connsiteX137" fmla="*/ 645185 w 1072305"/>
                <a:gd name="connsiteY137" fmla="*/ 141521 h 1172035"/>
                <a:gd name="connsiteX138" fmla="*/ 496371 w 1072305"/>
                <a:gd name="connsiteY138" fmla="*/ 106656 h 1172035"/>
                <a:gd name="connsiteX139" fmla="*/ 407084 w 1072305"/>
                <a:gd name="connsiteY139" fmla="*/ 68390 h 1172035"/>
                <a:gd name="connsiteX140" fmla="*/ 428343 w 1072305"/>
                <a:gd name="connsiteY140" fmla="*/ 86248 h 1172035"/>
                <a:gd name="connsiteX141" fmla="*/ 456404 w 1072305"/>
                <a:gd name="connsiteY141" fmla="*/ 109208 h 1172035"/>
                <a:gd name="connsiteX142" fmla="*/ 483616 w 1072305"/>
                <a:gd name="connsiteY142" fmla="*/ 117711 h 1172035"/>
                <a:gd name="connsiteX143" fmla="*/ 496371 w 1072305"/>
                <a:gd name="connsiteY143" fmla="*/ 106656 h 1172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</a:cxnLst>
              <a:rect l="l" t="t" r="r" b="b"/>
              <a:pathLst>
                <a:path w="1072305" h="1172035">
                  <a:moveTo>
                    <a:pt x="332252" y="1164506"/>
                  </a:moveTo>
                  <a:cubicBezTo>
                    <a:pt x="332252" y="1159404"/>
                    <a:pt x="328850" y="1158554"/>
                    <a:pt x="323748" y="1161105"/>
                  </a:cubicBezTo>
                  <a:cubicBezTo>
                    <a:pt x="311843" y="1167908"/>
                    <a:pt x="312693" y="1150900"/>
                    <a:pt x="327150" y="1087123"/>
                  </a:cubicBezTo>
                  <a:cubicBezTo>
                    <a:pt x="333952" y="1057361"/>
                    <a:pt x="341606" y="1013992"/>
                    <a:pt x="345007" y="989332"/>
                  </a:cubicBezTo>
                  <a:lnTo>
                    <a:pt x="350960" y="945113"/>
                  </a:lnTo>
                  <a:lnTo>
                    <a:pt x="318646" y="942562"/>
                  </a:lnTo>
                  <a:cubicBezTo>
                    <a:pt x="274427" y="939160"/>
                    <a:pt x="272726" y="922153"/>
                    <a:pt x="314394" y="910248"/>
                  </a:cubicBezTo>
                  <a:cubicBezTo>
                    <a:pt x="333952" y="905146"/>
                    <a:pt x="349259" y="897493"/>
                    <a:pt x="349259" y="894091"/>
                  </a:cubicBezTo>
                  <a:cubicBezTo>
                    <a:pt x="349259" y="889839"/>
                    <a:pt x="331401" y="873682"/>
                    <a:pt x="310142" y="858376"/>
                  </a:cubicBezTo>
                  <a:cubicBezTo>
                    <a:pt x="288883" y="842219"/>
                    <a:pt x="253168" y="815008"/>
                    <a:pt x="230208" y="798000"/>
                  </a:cubicBezTo>
                  <a:lnTo>
                    <a:pt x="189391" y="766537"/>
                  </a:lnTo>
                  <a:lnTo>
                    <a:pt x="180037" y="820110"/>
                  </a:lnTo>
                  <a:cubicBezTo>
                    <a:pt x="168132" y="888139"/>
                    <a:pt x="168132" y="912799"/>
                    <a:pt x="180887" y="925555"/>
                  </a:cubicBezTo>
                  <a:cubicBezTo>
                    <a:pt x="193643" y="938310"/>
                    <a:pt x="169833" y="957868"/>
                    <a:pt x="133267" y="964671"/>
                  </a:cubicBezTo>
                  <a:cubicBezTo>
                    <a:pt x="101804" y="971474"/>
                    <a:pt x="83946" y="953616"/>
                    <a:pt x="49932" y="882186"/>
                  </a:cubicBezTo>
                  <a:cubicBezTo>
                    <a:pt x="21870" y="824362"/>
                    <a:pt x="-240" y="709563"/>
                    <a:pt x="-240" y="617724"/>
                  </a:cubicBezTo>
                  <a:lnTo>
                    <a:pt x="-240" y="559899"/>
                  </a:lnTo>
                  <a:lnTo>
                    <a:pt x="38027" y="523334"/>
                  </a:lnTo>
                  <a:cubicBezTo>
                    <a:pt x="62687" y="500374"/>
                    <a:pt x="79694" y="491020"/>
                    <a:pt x="84797" y="496122"/>
                  </a:cubicBezTo>
                  <a:cubicBezTo>
                    <a:pt x="89899" y="501224"/>
                    <a:pt x="97552" y="499523"/>
                    <a:pt x="106906" y="490169"/>
                  </a:cubicBezTo>
                  <a:cubicBezTo>
                    <a:pt x="114559" y="482516"/>
                    <a:pt x="123913" y="476564"/>
                    <a:pt x="127315" y="476564"/>
                  </a:cubicBezTo>
                  <a:cubicBezTo>
                    <a:pt x="137519" y="476564"/>
                    <a:pt x="157077" y="501224"/>
                    <a:pt x="151125" y="507177"/>
                  </a:cubicBezTo>
                  <a:cubicBezTo>
                    <a:pt x="148574" y="509728"/>
                    <a:pt x="154526" y="521633"/>
                    <a:pt x="164731" y="533538"/>
                  </a:cubicBezTo>
                  <a:cubicBezTo>
                    <a:pt x="182588" y="553096"/>
                    <a:pt x="197044" y="603268"/>
                    <a:pt x="196194" y="645786"/>
                  </a:cubicBezTo>
                  <a:cubicBezTo>
                    <a:pt x="196194" y="662793"/>
                    <a:pt x="208099" y="697658"/>
                    <a:pt x="229358" y="740176"/>
                  </a:cubicBezTo>
                  <a:cubicBezTo>
                    <a:pt x="232759" y="746979"/>
                    <a:pt x="256570" y="763986"/>
                    <a:pt x="282080" y="776741"/>
                  </a:cubicBezTo>
                  <a:cubicBezTo>
                    <a:pt x="307591" y="790347"/>
                    <a:pt x="344157" y="809905"/>
                    <a:pt x="363715" y="821810"/>
                  </a:cubicBezTo>
                  <a:cubicBezTo>
                    <a:pt x="387525" y="835416"/>
                    <a:pt x="401131" y="838818"/>
                    <a:pt x="405383" y="832865"/>
                  </a:cubicBezTo>
                  <a:cubicBezTo>
                    <a:pt x="407934" y="827763"/>
                    <a:pt x="418138" y="826062"/>
                    <a:pt x="427492" y="827763"/>
                  </a:cubicBezTo>
                  <a:cubicBezTo>
                    <a:pt x="464058" y="837967"/>
                    <a:pt x="467459" y="824362"/>
                    <a:pt x="435996" y="790347"/>
                  </a:cubicBezTo>
                  <a:cubicBezTo>
                    <a:pt x="409635" y="762285"/>
                    <a:pt x="403682" y="758884"/>
                    <a:pt x="392627" y="769088"/>
                  </a:cubicBezTo>
                  <a:cubicBezTo>
                    <a:pt x="366266" y="791197"/>
                    <a:pt x="341606" y="791197"/>
                    <a:pt x="324598" y="768238"/>
                  </a:cubicBezTo>
                  <a:cubicBezTo>
                    <a:pt x="271876" y="702760"/>
                    <a:pt x="287183" y="507177"/>
                    <a:pt x="349259" y="449352"/>
                  </a:cubicBezTo>
                  <a:cubicBezTo>
                    <a:pt x="368817" y="430644"/>
                    <a:pt x="384124" y="429794"/>
                    <a:pt x="378171" y="446801"/>
                  </a:cubicBezTo>
                  <a:cubicBezTo>
                    <a:pt x="372219" y="462108"/>
                    <a:pt x="384124" y="463808"/>
                    <a:pt x="398580" y="449352"/>
                  </a:cubicBezTo>
                  <a:cubicBezTo>
                    <a:pt x="406233" y="441699"/>
                    <a:pt x="408784" y="441699"/>
                    <a:pt x="408784" y="450203"/>
                  </a:cubicBezTo>
                  <a:cubicBezTo>
                    <a:pt x="408784" y="456155"/>
                    <a:pt x="412186" y="458706"/>
                    <a:pt x="416438" y="456155"/>
                  </a:cubicBezTo>
                  <a:cubicBezTo>
                    <a:pt x="420689" y="453604"/>
                    <a:pt x="425791" y="456155"/>
                    <a:pt x="428343" y="462958"/>
                  </a:cubicBezTo>
                  <a:cubicBezTo>
                    <a:pt x="431744" y="470611"/>
                    <a:pt x="440248" y="473162"/>
                    <a:pt x="450452" y="470611"/>
                  </a:cubicBezTo>
                  <a:cubicBezTo>
                    <a:pt x="460656" y="468060"/>
                    <a:pt x="468310" y="464659"/>
                    <a:pt x="468310" y="463808"/>
                  </a:cubicBezTo>
                  <a:cubicBezTo>
                    <a:pt x="468310" y="462108"/>
                    <a:pt x="453003" y="429794"/>
                    <a:pt x="434295" y="392378"/>
                  </a:cubicBezTo>
                  <a:cubicBezTo>
                    <a:pt x="406233" y="337104"/>
                    <a:pt x="395178" y="322648"/>
                    <a:pt x="376471" y="318396"/>
                  </a:cubicBezTo>
                  <a:cubicBezTo>
                    <a:pt x="363715" y="315845"/>
                    <a:pt x="316095" y="304791"/>
                    <a:pt x="270175" y="292886"/>
                  </a:cubicBezTo>
                  <a:cubicBezTo>
                    <a:pt x="195344" y="275028"/>
                    <a:pt x="185139" y="274178"/>
                    <a:pt x="174085" y="285232"/>
                  </a:cubicBezTo>
                  <a:cubicBezTo>
                    <a:pt x="166431" y="292035"/>
                    <a:pt x="146023" y="297988"/>
                    <a:pt x="128165" y="297988"/>
                  </a:cubicBezTo>
                  <a:cubicBezTo>
                    <a:pt x="102654" y="297988"/>
                    <a:pt x="91599" y="293736"/>
                    <a:pt x="81395" y="277579"/>
                  </a:cubicBezTo>
                  <a:cubicBezTo>
                    <a:pt x="69490" y="259722"/>
                    <a:pt x="69490" y="254619"/>
                    <a:pt x="84797" y="218904"/>
                  </a:cubicBezTo>
                  <a:cubicBezTo>
                    <a:pt x="104355" y="174685"/>
                    <a:pt x="135818" y="153426"/>
                    <a:pt x="175785" y="159379"/>
                  </a:cubicBezTo>
                  <a:cubicBezTo>
                    <a:pt x="198745" y="162780"/>
                    <a:pt x="202997" y="160229"/>
                    <a:pt x="217453" y="127916"/>
                  </a:cubicBezTo>
                  <a:cubicBezTo>
                    <a:pt x="234460" y="89649"/>
                    <a:pt x="303339" y="26723"/>
                    <a:pt x="345858" y="9715"/>
                  </a:cubicBezTo>
                  <a:cubicBezTo>
                    <a:pt x="411335" y="-15796"/>
                    <a:pt x="489569" y="6314"/>
                    <a:pt x="560149" y="71792"/>
                  </a:cubicBezTo>
                  <a:lnTo>
                    <a:pt x="596714" y="105806"/>
                  </a:lnTo>
                  <a:lnTo>
                    <a:pt x="623926" y="90500"/>
                  </a:lnTo>
                  <a:cubicBezTo>
                    <a:pt x="639232" y="82846"/>
                    <a:pt x="668144" y="61587"/>
                    <a:pt x="688553" y="42879"/>
                  </a:cubicBezTo>
                  <a:cubicBezTo>
                    <a:pt x="714064" y="20770"/>
                    <a:pt x="731922" y="10566"/>
                    <a:pt x="746378" y="12266"/>
                  </a:cubicBezTo>
                  <a:cubicBezTo>
                    <a:pt x="782943" y="16518"/>
                    <a:pt x="786345" y="36927"/>
                    <a:pt x="757432" y="79445"/>
                  </a:cubicBezTo>
                  <a:cubicBezTo>
                    <a:pt x="742976" y="100704"/>
                    <a:pt x="720017" y="143222"/>
                    <a:pt x="705560" y="174685"/>
                  </a:cubicBezTo>
                  <a:cubicBezTo>
                    <a:pt x="683451" y="220605"/>
                    <a:pt x="679199" y="238463"/>
                    <a:pt x="682601" y="273327"/>
                  </a:cubicBezTo>
                  <a:cubicBezTo>
                    <a:pt x="685152" y="296287"/>
                    <a:pt x="689404" y="318396"/>
                    <a:pt x="692805" y="321798"/>
                  </a:cubicBezTo>
                  <a:cubicBezTo>
                    <a:pt x="696206" y="325199"/>
                    <a:pt x="731071" y="327750"/>
                    <a:pt x="769337" y="327750"/>
                  </a:cubicBezTo>
                  <a:cubicBezTo>
                    <a:pt x="822910" y="327750"/>
                    <a:pt x="844169" y="324349"/>
                    <a:pt x="862877" y="312444"/>
                  </a:cubicBezTo>
                  <a:cubicBezTo>
                    <a:pt x="880735" y="300539"/>
                    <a:pt x="895191" y="297988"/>
                    <a:pt x="918151" y="302240"/>
                  </a:cubicBezTo>
                  <a:cubicBezTo>
                    <a:pt x="970873" y="311594"/>
                    <a:pt x="978526" y="314995"/>
                    <a:pt x="978526" y="335404"/>
                  </a:cubicBezTo>
                  <a:cubicBezTo>
                    <a:pt x="978526" y="377071"/>
                    <a:pt x="884987" y="396630"/>
                    <a:pt x="759133" y="380473"/>
                  </a:cubicBezTo>
                  <a:lnTo>
                    <a:pt x="705560" y="373670"/>
                  </a:lnTo>
                  <a:lnTo>
                    <a:pt x="710663" y="402582"/>
                  </a:lnTo>
                  <a:cubicBezTo>
                    <a:pt x="714914" y="422991"/>
                    <a:pt x="712363" y="434046"/>
                    <a:pt x="702159" y="442549"/>
                  </a:cubicBezTo>
                  <a:cubicBezTo>
                    <a:pt x="686852" y="455305"/>
                    <a:pt x="621375" y="463808"/>
                    <a:pt x="620524" y="453604"/>
                  </a:cubicBezTo>
                  <a:cubicBezTo>
                    <a:pt x="617123" y="416188"/>
                    <a:pt x="611170" y="370269"/>
                    <a:pt x="610320" y="369418"/>
                  </a:cubicBezTo>
                  <a:cubicBezTo>
                    <a:pt x="609470" y="368568"/>
                    <a:pt x="594163" y="366017"/>
                    <a:pt x="576305" y="363466"/>
                  </a:cubicBezTo>
                  <a:lnTo>
                    <a:pt x="544842" y="358363"/>
                  </a:lnTo>
                  <a:lnTo>
                    <a:pt x="583959" y="412787"/>
                  </a:lnTo>
                  <a:cubicBezTo>
                    <a:pt x="605218" y="443400"/>
                    <a:pt x="626477" y="481666"/>
                    <a:pt x="630729" y="497823"/>
                  </a:cubicBezTo>
                  <a:cubicBezTo>
                    <a:pt x="635831" y="514830"/>
                    <a:pt x="642634" y="525885"/>
                    <a:pt x="646885" y="523334"/>
                  </a:cubicBezTo>
                  <a:cubicBezTo>
                    <a:pt x="658791" y="515680"/>
                    <a:pt x="716615" y="609220"/>
                    <a:pt x="749779" y="689154"/>
                  </a:cubicBezTo>
                  <a:cubicBezTo>
                    <a:pt x="777841" y="757183"/>
                    <a:pt x="795699" y="778442"/>
                    <a:pt x="807604" y="758033"/>
                  </a:cubicBezTo>
                  <a:cubicBezTo>
                    <a:pt x="818658" y="741026"/>
                    <a:pt x="912198" y="745278"/>
                    <a:pt x="953016" y="764836"/>
                  </a:cubicBezTo>
                  <a:cubicBezTo>
                    <a:pt x="973424" y="775041"/>
                    <a:pt x="992983" y="782694"/>
                    <a:pt x="996384" y="782694"/>
                  </a:cubicBezTo>
                  <a:cubicBezTo>
                    <a:pt x="1009139" y="782694"/>
                    <a:pt x="1072066" y="854124"/>
                    <a:pt x="1072066" y="868580"/>
                  </a:cubicBezTo>
                  <a:cubicBezTo>
                    <a:pt x="1072066" y="900044"/>
                    <a:pt x="1050807" y="928956"/>
                    <a:pt x="998935" y="965522"/>
                  </a:cubicBezTo>
                  <a:cubicBezTo>
                    <a:pt x="910497" y="1029299"/>
                    <a:pt x="870531" y="1041204"/>
                    <a:pt x="757432" y="1041204"/>
                  </a:cubicBezTo>
                  <a:cubicBezTo>
                    <a:pt x="673247" y="1041204"/>
                    <a:pt x="651137" y="1037802"/>
                    <a:pt x="600116" y="1018244"/>
                  </a:cubicBezTo>
                  <a:cubicBezTo>
                    <a:pt x="567802" y="1006339"/>
                    <a:pt x="540590" y="996985"/>
                    <a:pt x="538890" y="998686"/>
                  </a:cubicBezTo>
                  <a:cubicBezTo>
                    <a:pt x="538039" y="999536"/>
                    <a:pt x="533787" y="1020795"/>
                    <a:pt x="530386" y="1045455"/>
                  </a:cubicBezTo>
                  <a:lnTo>
                    <a:pt x="523583" y="1090525"/>
                  </a:lnTo>
                  <a:lnTo>
                    <a:pt x="452153" y="1128791"/>
                  </a:lnTo>
                  <a:cubicBezTo>
                    <a:pt x="381573" y="1166207"/>
                    <a:pt x="332252" y="1181513"/>
                    <a:pt x="332252" y="1164506"/>
                  </a:cubicBezTo>
                  <a:close/>
                  <a:moveTo>
                    <a:pt x="843319" y="1015693"/>
                  </a:moveTo>
                  <a:cubicBezTo>
                    <a:pt x="896892" y="998686"/>
                    <a:pt x="956417" y="957868"/>
                    <a:pt x="969172" y="929806"/>
                  </a:cubicBezTo>
                  <a:cubicBezTo>
                    <a:pt x="979377" y="908547"/>
                    <a:pt x="977676" y="904295"/>
                    <a:pt x="958118" y="887288"/>
                  </a:cubicBezTo>
                  <a:cubicBezTo>
                    <a:pt x="933457" y="866029"/>
                    <a:pt x="837366" y="833716"/>
                    <a:pt x="799100" y="833716"/>
                  </a:cubicBezTo>
                  <a:cubicBezTo>
                    <a:pt x="786345" y="833716"/>
                    <a:pt x="758283" y="845621"/>
                    <a:pt x="737024" y="860077"/>
                  </a:cubicBezTo>
                  <a:cubicBezTo>
                    <a:pt x="715765" y="874533"/>
                    <a:pt x="695356" y="883887"/>
                    <a:pt x="691104" y="881336"/>
                  </a:cubicBezTo>
                  <a:cubicBezTo>
                    <a:pt x="687703" y="878785"/>
                    <a:pt x="657940" y="876234"/>
                    <a:pt x="624776" y="875383"/>
                  </a:cubicBezTo>
                  <a:cubicBezTo>
                    <a:pt x="583959" y="874533"/>
                    <a:pt x="552495" y="868580"/>
                    <a:pt x="521882" y="854124"/>
                  </a:cubicBezTo>
                  <a:cubicBezTo>
                    <a:pt x="485317" y="837967"/>
                    <a:pt x="476813" y="837117"/>
                    <a:pt x="476813" y="847321"/>
                  </a:cubicBezTo>
                  <a:cubicBezTo>
                    <a:pt x="476813" y="854124"/>
                    <a:pt x="487868" y="866880"/>
                    <a:pt x="502324" y="874533"/>
                  </a:cubicBezTo>
                  <a:cubicBezTo>
                    <a:pt x="521032" y="885588"/>
                    <a:pt x="531236" y="900044"/>
                    <a:pt x="540590" y="931507"/>
                  </a:cubicBezTo>
                  <a:cubicBezTo>
                    <a:pt x="553346" y="976576"/>
                    <a:pt x="566101" y="988481"/>
                    <a:pt x="624776" y="1009740"/>
                  </a:cubicBezTo>
                  <a:cubicBezTo>
                    <a:pt x="702159" y="1037802"/>
                    <a:pt x="766786" y="1039503"/>
                    <a:pt x="843319" y="1015693"/>
                  </a:cubicBezTo>
                  <a:close/>
                  <a:moveTo>
                    <a:pt x="697907" y="843920"/>
                  </a:moveTo>
                  <a:cubicBezTo>
                    <a:pt x="697907" y="771639"/>
                    <a:pt x="650287" y="621125"/>
                    <a:pt x="612871" y="577757"/>
                  </a:cubicBezTo>
                  <a:cubicBezTo>
                    <a:pt x="591612" y="551396"/>
                    <a:pt x="586510" y="549695"/>
                    <a:pt x="570353" y="559899"/>
                  </a:cubicBezTo>
                  <a:cubicBezTo>
                    <a:pt x="560999" y="565852"/>
                    <a:pt x="549094" y="568403"/>
                    <a:pt x="544842" y="565852"/>
                  </a:cubicBezTo>
                  <a:cubicBezTo>
                    <a:pt x="539740" y="562450"/>
                    <a:pt x="536338" y="565001"/>
                    <a:pt x="536338" y="569253"/>
                  </a:cubicBezTo>
                  <a:cubicBezTo>
                    <a:pt x="536338" y="585410"/>
                    <a:pt x="582258" y="629629"/>
                    <a:pt x="601816" y="632180"/>
                  </a:cubicBezTo>
                  <a:cubicBezTo>
                    <a:pt x="623075" y="634731"/>
                    <a:pt x="639232" y="646636"/>
                    <a:pt x="622225" y="646636"/>
                  </a:cubicBezTo>
                  <a:cubicBezTo>
                    <a:pt x="616272" y="646636"/>
                    <a:pt x="612871" y="651738"/>
                    <a:pt x="615422" y="658541"/>
                  </a:cubicBezTo>
                  <a:cubicBezTo>
                    <a:pt x="617973" y="664494"/>
                    <a:pt x="610320" y="677249"/>
                    <a:pt x="597564" y="686603"/>
                  </a:cubicBezTo>
                  <a:cubicBezTo>
                    <a:pt x="563550" y="711263"/>
                    <a:pt x="519331" y="717216"/>
                    <a:pt x="482766" y="701909"/>
                  </a:cubicBezTo>
                  <a:cubicBezTo>
                    <a:pt x="441948" y="684902"/>
                    <a:pt x="441948" y="665344"/>
                    <a:pt x="482766" y="661943"/>
                  </a:cubicBezTo>
                  <a:cubicBezTo>
                    <a:pt x="499773" y="660242"/>
                    <a:pt x="515079" y="655140"/>
                    <a:pt x="516780" y="650037"/>
                  </a:cubicBezTo>
                  <a:cubicBezTo>
                    <a:pt x="521882" y="635581"/>
                    <a:pt x="484466" y="598165"/>
                    <a:pt x="458956" y="592213"/>
                  </a:cubicBezTo>
                  <a:cubicBezTo>
                    <a:pt x="437697" y="587961"/>
                    <a:pt x="436846" y="588811"/>
                    <a:pt x="436846" y="632180"/>
                  </a:cubicBezTo>
                  <a:cubicBezTo>
                    <a:pt x="435145" y="709563"/>
                    <a:pt x="444499" y="724869"/>
                    <a:pt x="513379" y="761435"/>
                  </a:cubicBezTo>
                  <a:cubicBezTo>
                    <a:pt x="546543" y="779292"/>
                    <a:pt x="595864" y="808205"/>
                    <a:pt x="621375" y="826062"/>
                  </a:cubicBezTo>
                  <a:cubicBezTo>
                    <a:pt x="673247" y="861777"/>
                    <a:pt x="697907" y="867730"/>
                    <a:pt x="697907" y="843920"/>
                  </a:cubicBezTo>
                  <a:close/>
                  <a:moveTo>
                    <a:pt x="617123" y="298838"/>
                  </a:moveTo>
                  <a:cubicBezTo>
                    <a:pt x="622225" y="282681"/>
                    <a:pt x="591612" y="205298"/>
                    <a:pt x="569503" y="177236"/>
                  </a:cubicBezTo>
                  <a:cubicBezTo>
                    <a:pt x="558448" y="163631"/>
                    <a:pt x="554196" y="162780"/>
                    <a:pt x="511678" y="173835"/>
                  </a:cubicBezTo>
                  <a:cubicBezTo>
                    <a:pt x="487018" y="180638"/>
                    <a:pt x="464908" y="187441"/>
                    <a:pt x="463207" y="189142"/>
                  </a:cubicBezTo>
                  <a:cubicBezTo>
                    <a:pt x="461507" y="190842"/>
                    <a:pt x="466609" y="212101"/>
                    <a:pt x="474262" y="236762"/>
                  </a:cubicBezTo>
                  <a:cubicBezTo>
                    <a:pt x="487868" y="278430"/>
                    <a:pt x="491269" y="281831"/>
                    <a:pt x="531236" y="297137"/>
                  </a:cubicBezTo>
                  <a:cubicBezTo>
                    <a:pt x="587360" y="319247"/>
                    <a:pt x="610320" y="319247"/>
                    <a:pt x="617123" y="298838"/>
                  </a:cubicBezTo>
                  <a:close/>
                  <a:moveTo>
                    <a:pt x="359463" y="219755"/>
                  </a:moveTo>
                  <a:cubicBezTo>
                    <a:pt x="353511" y="213802"/>
                    <a:pt x="349259" y="186590"/>
                    <a:pt x="349259" y="155977"/>
                  </a:cubicBezTo>
                  <a:cubicBezTo>
                    <a:pt x="349259" y="114310"/>
                    <a:pt x="351810" y="102405"/>
                    <a:pt x="362014" y="102405"/>
                  </a:cubicBezTo>
                  <a:cubicBezTo>
                    <a:pt x="368817" y="102405"/>
                    <a:pt x="374770" y="97303"/>
                    <a:pt x="374770" y="90500"/>
                  </a:cubicBezTo>
                  <a:cubicBezTo>
                    <a:pt x="374770" y="83697"/>
                    <a:pt x="379872" y="76043"/>
                    <a:pt x="385824" y="74343"/>
                  </a:cubicBezTo>
                  <a:cubicBezTo>
                    <a:pt x="390927" y="71792"/>
                    <a:pt x="384124" y="69241"/>
                    <a:pt x="369668" y="69241"/>
                  </a:cubicBezTo>
                  <a:cubicBezTo>
                    <a:pt x="326299" y="67540"/>
                    <a:pt x="231059" y="138120"/>
                    <a:pt x="241263" y="164481"/>
                  </a:cubicBezTo>
                  <a:cubicBezTo>
                    <a:pt x="243814" y="171284"/>
                    <a:pt x="259971" y="183189"/>
                    <a:pt x="278679" y="190842"/>
                  </a:cubicBezTo>
                  <a:cubicBezTo>
                    <a:pt x="296537" y="199346"/>
                    <a:pt x="322898" y="211251"/>
                    <a:pt x="336504" y="218054"/>
                  </a:cubicBezTo>
                  <a:cubicBezTo>
                    <a:pt x="367967" y="232510"/>
                    <a:pt x="372219" y="232510"/>
                    <a:pt x="359463" y="219755"/>
                  </a:cubicBezTo>
                  <a:close/>
                  <a:moveTo>
                    <a:pt x="645185" y="141521"/>
                  </a:moveTo>
                  <a:cubicBezTo>
                    <a:pt x="643484" y="133018"/>
                    <a:pt x="638382" y="130467"/>
                    <a:pt x="631579" y="135569"/>
                  </a:cubicBezTo>
                  <a:cubicBezTo>
                    <a:pt x="625626" y="138970"/>
                    <a:pt x="623075" y="148324"/>
                    <a:pt x="626477" y="156828"/>
                  </a:cubicBezTo>
                  <a:cubicBezTo>
                    <a:pt x="633280" y="174685"/>
                    <a:pt x="650287" y="161930"/>
                    <a:pt x="645185" y="141521"/>
                  </a:cubicBezTo>
                  <a:close/>
                  <a:moveTo>
                    <a:pt x="496371" y="106656"/>
                  </a:moveTo>
                  <a:cubicBezTo>
                    <a:pt x="472561" y="89649"/>
                    <a:pt x="421540" y="68390"/>
                    <a:pt x="407084" y="68390"/>
                  </a:cubicBezTo>
                  <a:cubicBezTo>
                    <a:pt x="401131" y="69241"/>
                    <a:pt x="410485" y="76894"/>
                    <a:pt x="428343" y="86248"/>
                  </a:cubicBezTo>
                  <a:cubicBezTo>
                    <a:pt x="446200" y="95602"/>
                    <a:pt x="458956" y="105806"/>
                    <a:pt x="456404" y="109208"/>
                  </a:cubicBezTo>
                  <a:cubicBezTo>
                    <a:pt x="454704" y="112609"/>
                    <a:pt x="466609" y="116010"/>
                    <a:pt x="483616" y="117711"/>
                  </a:cubicBezTo>
                  <a:cubicBezTo>
                    <a:pt x="514229" y="119412"/>
                    <a:pt x="515079" y="119412"/>
                    <a:pt x="496371" y="106656"/>
                  </a:cubicBezTo>
                  <a:close/>
                </a:path>
              </a:pathLst>
            </a:custGeom>
            <a:grpFill/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E0C3EDCA-D2C6-0633-0CB0-251CDB47CA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088046">
            <a:off x="5523979" y="655587"/>
            <a:ext cx="2566121" cy="1776546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3A43071A-AFD3-E640-6F76-A6F97FD29ADE}"/>
              </a:ext>
            </a:extLst>
          </p:cNvPr>
          <p:cNvGrpSpPr/>
          <p:nvPr/>
        </p:nvGrpSpPr>
        <p:grpSpPr>
          <a:xfrm>
            <a:off x="6415627" y="4475095"/>
            <a:ext cx="4353974" cy="311767"/>
            <a:chOff x="4289813" y="5868701"/>
            <a:chExt cx="2350413" cy="311767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0F8FBCFE-BAAD-B817-BB2D-732D1E0B482A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solidFill>
                    <a:schemeClr val="accent2">
                      <a:lumMod val="40000"/>
                      <a:lumOff val="60000"/>
                    </a:schemeClr>
                  </a:solidFill>
                  <a:sym typeface="+mn-lt"/>
                </a:rPr>
                <a:t>学生：</a:t>
              </a:r>
              <a:r>
                <a:rPr lang="en-US" altLang="zh-CN" sz="1400" dirty="0">
                  <a:solidFill>
                    <a:schemeClr val="accent2">
                      <a:lumMod val="40000"/>
                      <a:lumOff val="60000"/>
                    </a:schemeClr>
                  </a:solidFill>
                  <a:sym typeface="+mn-lt"/>
                </a:rPr>
                <a:t>51PPT</a:t>
              </a:r>
              <a:r>
                <a:rPr lang="zh-CN" altLang="en-US" sz="1400" dirty="0">
                  <a:solidFill>
                    <a:schemeClr val="accent2">
                      <a:lumMod val="40000"/>
                      <a:lumOff val="60000"/>
                    </a:schemeClr>
                  </a:solidFill>
                  <a:sym typeface="+mn-lt"/>
                </a:rPr>
                <a:t>模板网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303C1B6F-1F62-7884-11DC-F8619773AB70}"/>
                </a:ext>
              </a:extLst>
            </p:cNvPr>
            <p:cNvSpPr txBox="1"/>
            <p:nvPr/>
          </p:nvSpPr>
          <p:spPr>
            <a:xfrm>
              <a:off x="5378489" y="5872691"/>
              <a:ext cx="126173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solidFill>
                    <a:schemeClr val="accent2">
                      <a:lumMod val="40000"/>
                      <a:lumOff val="60000"/>
                    </a:schemeClr>
                  </a:solidFill>
                  <a:sym typeface="+mn-lt"/>
                </a:rPr>
                <a:t>考入大学：中国工程大学</a:t>
              </a:r>
            </a:p>
          </p:txBody>
        </p:sp>
      </p:grpSp>
      <p:sp>
        <p:nvSpPr>
          <p:cNvPr id="25" name="椭圆 24">
            <a:extLst>
              <a:ext uri="{FF2B5EF4-FFF2-40B4-BE49-F238E27FC236}">
                <a16:creationId xmlns:a16="http://schemas.microsoft.com/office/drawing/2014/main" id="{911D49B8-7795-21D6-52C7-9C702CA489D3}"/>
              </a:ext>
            </a:extLst>
          </p:cNvPr>
          <p:cNvSpPr/>
          <p:nvPr/>
        </p:nvSpPr>
        <p:spPr>
          <a:xfrm>
            <a:off x="3719407" y="371817"/>
            <a:ext cx="601458" cy="601458"/>
          </a:xfrm>
          <a:prstGeom prst="ellipse">
            <a:avLst/>
          </a:prstGeom>
          <a:solidFill>
            <a:srgbClr val="D34134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47C6854A-5498-B025-BDC9-025238383800}"/>
              </a:ext>
            </a:extLst>
          </p:cNvPr>
          <p:cNvGrpSpPr/>
          <p:nvPr/>
        </p:nvGrpSpPr>
        <p:grpSpPr>
          <a:xfrm>
            <a:off x="4240119" y="371817"/>
            <a:ext cx="1642882" cy="601458"/>
            <a:chOff x="4293382" y="457995"/>
            <a:chExt cx="1642882" cy="601458"/>
          </a:xfrm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BB9D0D76-6A57-A62C-9CD7-42E1BAFDB8A5}"/>
                </a:ext>
              </a:extLst>
            </p:cNvPr>
            <p:cNvSpPr/>
            <p:nvPr/>
          </p:nvSpPr>
          <p:spPr>
            <a:xfrm>
              <a:off x="4293382" y="457995"/>
              <a:ext cx="601458" cy="601458"/>
            </a:xfrm>
            <a:prstGeom prst="ellipse">
              <a:avLst/>
            </a:prstGeom>
            <a:solidFill>
              <a:srgbClr val="D34134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76AD2E31-5AE1-735D-D4C7-5B24D3BB87FF}"/>
                </a:ext>
              </a:extLst>
            </p:cNvPr>
            <p:cNvSpPr/>
            <p:nvPr/>
          </p:nvSpPr>
          <p:spPr>
            <a:xfrm>
              <a:off x="4814094" y="457995"/>
              <a:ext cx="601458" cy="601458"/>
            </a:xfrm>
            <a:prstGeom prst="ellipse">
              <a:avLst/>
            </a:prstGeom>
            <a:solidFill>
              <a:srgbClr val="D34134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1BE3CB64-E9E9-C1A6-7C0D-FB185064CC36}"/>
                </a:ext>
              </a:extLst>
            </p:cNvPr>
            <p:cNvSpPr/>
            <p:nvPr/>
          </p:nvSpPr>
          <p:spPr>
            <a:xfrm>
              <a:off x="5334806" y="457995"/>
              <a:ext cx="601458" cy="601458"/>
            </a:xfrm>
            <a:prstGeom prst="ellipse">
              <a:avLst/>
            </a:prstGeom>
            <a:solidFill>
              <a:srgbClr val="D34134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1BE7F6D9-19A1-547E-8791-54DF0FAC4BB1}"/>
              </a:ext>
            </a:extLst>
          </p:cNvPr>
          <p:cNvGrpSpPr/>
          <p:nvPr/>
        </p:nvGrpSpPr>
        <p:grpSpPr>
          <a:xfrm>
            <a:off x="6308999" y="371817"/>
            <a:ext cx="2163594" cy="601458"/>
            <a:chOff x="5855518" y="457995"/>
            <a:chExt cx="2163594" cy="601458"/>
          </a:xfrm>
        </p:grpSpPr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A5A03D12-F889-E6EC-5482-8320924B4BE4}"/>
                </a:ext>
              </a:extLst>
            </p:cNvPr>
            <p:cNvSpPr/>
            <p:nvPr/>
          </p:nvSpPr>
          <p:spPr>
            <a:xfrm>
              <a:off x="5855518" y="457995"/>
              <a:ext cx="601458" cy="601458"/>
            </a:xfrm>
            <a:prstGeom prst="ellipse">
              <a:avLst/>
            </a:prstGeom>
            <a:solidFill>
              <a:srgbClr val="D34134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9430C260-E1CA-1DDC-613F-C856E58CFA06}"/>
                </a:ext>
              </a:extLst>
            </p:cNvPr>
            <p:cNvSpPr/>
            <p:nvPr/>
          </p:nvSpPr>
          <p:spPr>
            <a:xfrm>
              <a:off x="6376230" y="457995"/>
              <a:ext cx="601458" cy="601458"/>
            </a:xfrm>
            <a:prstGeom prst="ellipse">
              <a:avLst/>
            </a:prstGeom>
            <a:solidFill>
              <a:srgbClr val="D34134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D173A7C4-0ED0-626D-AB3A-A03CAEADECC3}"/>
                </a:ext>
              </a:extLst>
            </p:cNvPr>
            <p:cNvSpPr/>
            <p:nvPr/>
          </p:nvSpPr>
          <p:spPr>
            <a:xfrm>
              <a:off x="6896942" y="457995"/>
              <a:ext cx="601458" cy="601458"/>
            </a:xfrm>
            <a:prstGeom prst="ellipse">
              <a:avLst/>
            </a:prstGeom>
            <a:solidFill>
              <a:srgbClr val="D34134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5ACC7B9E-4C97-359B-4805-23FEE694F590}"/>
                </a:ext>
              </a:extLst>
            </p:cNvPr>
            <p:cNvSpPr/>
            <p:nvPr/>
          </p:nvSpPr>
          <p:spPr>
            <a:xfrm>
              <a:off x="7417654" y="457995"/>
              <a:ext cx="601458" cy="601458"/>
            </a:xfrm>
            <a:prstGeom prst="ellipse">
              <a:avLst/>
            </a:prstGeom>
            <a:solidFill>
              <a:srgbClr val="D34134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id="{09C6FE2E-A113-71EC-6DE5-7C32853E7011}"/>
              </a:ext>
            </a:extLst>
          </p:cNvPr>
          <p:cNvSpPr txBox="1"/>
          <p:nvPr/>
        </p:nvSpPr>
        <p:spPr>
          <a:xfrm>
            <a:off x="3759517" y="447341"/>
            <a:ext cx="20760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accent2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金榜题名 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58FC53CF-4E7C-45B3-800C-1F8F520D9827}"/>
              </a:ext>
            </a:extLst>
          </p:cNvPr>
          <p:cNvSpPr txBox="1"/>
          <p:nvPr/>
        </p:nvSpPr>
        <p:spPr>
          <a:xfrm>
            <a:off x="6356275" y="447341"/>
            <a:ext cx="20760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accent2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感谢师恩</a:t>
            </a:r>
          </a:p>
        </p:txBody>
      </p:sp>
    </p:spTree>
    <p:extLst>
      <p:ext uri="{BB962C8B-B14F-4D97-AF65-F5344CB8AC3E}">
        <p14:creationId xmlns:p14="http://schemas.microsoft.com/office/powerpoint/2010/main" val="1444471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>
            <a:extLst>
              <a:ext uri="{FF2B5EF4-FFF2-40B4-BE49-F238E27FC236}">
                <a16:creationId xmlns:a16="http://schemas.microsoft.com/office/drawing/2014/main" id="{17E1203B-E51D-85ED-E971-8665A86D0281}"/>
              </a:ext>
            </a:extLst>
          </p:cNvPr>
          <p:cNvGrpSpPr/>
          <p:nvPr/>
        </p:nvGrpSpPr>
        <p:grpSpPr>
          <a:xfrm>
            <a:off x="5117993" y="325490"/>
            <a:ext cx="1977401" cy="1167031"/>
            <a:chOff x="3465344" y="819386"/>
            <a:chExt cx="5279153" cy="3115673"/>
          </a:xfrm>
          <a:gradFill flip="none" rotWithShape="1">
            <a:gsLst>
              <a:gs pos="0">
                <a:schemeClr val="bg1"/>
              </a:gs>
              <a:gs pos="100000">
                <a:srgbClr val="FFFF88"/>
              </a:gs>
            </a:gsLst>
            <a:path path="circle">
              <a:fillToRect l="50000" t="50000" r="50000" b="50000"/>
            </a:path>
            <a:tileRect/>
          </a:gradFill>
          <a:effectLst>
            <a:outerShdw blurRad="76200" dist="50800" dir="2700000" sx="104000" sy="104000" algn="tl" rotWithShape="0">
              <a:prstClr val="black">
                <a:alpha val="12000"/>
              </a:prstClr>
            </a:outerShdw>
          </a:effectLst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97D162B9-408A-5056-6F0C-506AEDA40DAD}"/>
                </a:ext>
              </a:extLst>
            </p:cNvPr>
            <p:cNvSpPr/>
            <p:nvPr/>
          </p:nvSpPr>
          <p:spPr>
            <a:xfrm flipV="1">
              <a:off x="3465344" y="1306967"/>
              <a:ext cx="1191211" cy="2356637"/>
            </a:xfrm>
            <a:custGeom>
              <a:avLst/>
              <a:gdLst>
                <a:gd name="connsiteX0" fmla="*/ 389704 w 591319"/>
                <a:gd name="connsiteY0" fmla="*/ 1168942 h 1169838"/>
                <a:gd name="connsiteX1" fmla="*/ 338682 w 591319"/>
                <a:gd name="connsiteY1" fmla="*/ 1162139 h 1169838"/>
                <a:gd name="connsiteX2" fmla="*/ 334430 w 591319"/>
                <a:gd name="connsiteY2" fmla="*/ 1149383 h 1169838"/>
                <a:gd name="connsiteX3" fmla="*/ 325076 w 591319"/>
                <a:gd name="connsiteY3" fmla="*/ 1145982 h 1169838"/>
                <a:gd name="connsiteX4" fmla="*/ 247694 w 591319"/>
                <a:gd name="connsiteY4" fmla="*/ 1116219 h 1169838"/>
                <a:gd name="connsiteX5" fmla="*/ 194971 w 591319"/>
                <a:gd name="connsiteY5" fmla="*/ 1039687 h 1169838"/>
                <a:gd name="connsiteX6" fmla="*/ 297865 w 591319"/>
                <a:gd name="connsiteY6" fmla="*/ 1043938 h 1169838"/>
                <a:gd name="connsiteX7" fmla="*/ 336131 w 591319"/>
                <a:gd name="connsiteY7" fmla="*/ 1086457 h 1169838"/>
                <a:gd name="connsiteX8" fmla="*/ 376098 w 591319"/>
                <a:gd name="connsiteY8" fmla="*/ 1100062 h 1169838"/>
                <a:gd name="connsiteX9" fmla="*/ 349737 w 591319"/>
                <a:gd name="connsiteY9" fmla="*/ 1032884 h 1169838"/>
                <a:gd name="connsiteX10" fmla="*/ 294463 w 591319"/>
                <a:gd name="connsiteY10" fmla="*/ 981862 h 1169838"/>
                <a:gd name="connsiteX11" fmla="*/ 194121 w 591319"/>
                <a:gd name="connsiteY11" fmla="*/ 957202 h 1169838"/>
                <a:gd name="connsiteX12" fmla="*/ 214529 w 591319"/>
                <a:gd name="connsiteY12" fmla="*/ 933392 h 1169838"/>
                <a:gd name="connsiteX13" fmla="*/ 221332 w 591319"/>
                <a:gd name="connsiteY13" fmla="*/ 894275 h 1169838"/>
                <a:gd name="connsiteX14" fmla="*/ 198373 w 591319"/>
                <a:gd name="connsiteY14" fmla="*/ 872165 h 1169838"/>
                <a:gd name="connsiteX15" fmla="*/ 177964 w 591319"/>
                <a:gd name="connsiteY15" fmla="*/ 942745 h 1169838"/>
                <a:gd name="connsiteX16" fmla="*/ 130344 w 591319"/>
                <a:gd name="connsiteY16" fmla="*/ 1029482 h 1169838"/>
                <a:gd name="connsiteX17" fmla="*/ 75070 w 591319"/>
                <a:gd name="connsiteY17" fmla="*/ 937643 h 1169838"/>
                <a:gd name="connsiteX18" fmla="*/ 159256 w 591319"/>
                <a:gd name="connsiteY18" fmla="*/ 788830 h 1169838"/>
                <a:gd name="connsiteX19" fmla="*/ 161807 w 591319"/>
                <a:gd name="connsiteY19" fmla="*/ 771823 h 1169838"/>
                <a:gd name="connsiteX20" fmla="*/ 61464 w 591319"/>
                <a:gd name="connsiteY20" fmla="*/ 712298 h 1169838"/>
                <a:gd name="connsiteX21" fmla="*/ 10443 w 591319"/>
                <a:gd name="connsiteY21" fmla="*/ 706345 h 1169838"/>
                <a:gd name="connsiteX22" fmla="*/ 64016 w 591319"/>
                <a:gd name="connsiteY22" fmla="*/ 626411 h 1169838"/>
                <a:gd name="connsiteX23" fmla="*/ 128643 w 591319"/>
                <a:gd name="connsiteY23" fmla="*/ 610254 h 1169838"/>
                <a:gd name="connsiteX24" fmla="*/ 151603 w 591319"/>
                <a:gd name="connsiteY24" fmla="*/ 611955 h 1169838"/>
                <a:gd name="connsiteX25" fmla="*/ 69118 w 591319"/>
                <a:gd name="connsiteY25" fmla="*/ 559233 h 1169838"/>
                <a:gd name="connsiteX26" fmla="*/ 238 w 591319"/>
                <a:gd name="connsiteY26" fmla="*/ 517565 h 1169838"/>
                <a:gd name="connsiteX27" fmla="*/ 22348 w 591319"/>
                <a:gd name="connsiteY27" fmla="*/ 461441 h 1169838"/>
                <a:gd name="connsiteX28" fmla="*/ 60614 w 591319"/>
                <a:gd name="connsiteY28" fmla="*/ 399365 h 1169838"/>
                <a:gd name="connsiteX29" fmla="*/ 132895 w 591319"/>
                <a:gd name="connsiteY29" fmla="*/ 350044 h 1169838"/>
                <a:gd name="connsiteX30" fmla="*/ 198373 w 591319"/>
                <a:gd name="connsiteY30" fmla="*/ 476747 h 1169838"/>
                <a:gd name="connsiteX31" fmla="*/ 226435 w 591319"/>
                <a:gd name="connsiteY31" fmla="*/ 519266 h 1169838"/>
                <a:gd name="connsiteX32" fmla="*/ 253646 w 591319"/>
                <a:gd name="connsiteY32" fmla="*/ 537973 h 1169838"/>
                <a:gd name="connsiteX33" fmla="*/ 296164 w 591319"/>
                <a:gd name="connsiteY33" fmla="*/ 565185 h 1169838"/>
                <a:gd name="connsiteX34" fmla="*/ 334430 w 591319"/>
                <a:gd name="connsiteY34" fmla="*/ 587294 h 1169838"/>
                <a:gd name="connsiteX35" fmla="*/ 336982 w 591319"/>
                <a:gd name="connsiteY35" fmla="*/ 534572 h 1169838"/>
                <a:gd name="connsiteX36" fmla="*/ 404160 w 591319"/>
                <a:gd name="connsiteY36" fmla="*/ 29457 h 1169838"/>
                <a:gd name="connsiteX37" fmla="*/ 433923 w 591319"/>
                <a:gd name="connsiteY37" fmla="*/ 8198 h 1169838"/>
                <a:gd name="connsiteX38" fmla="*/ 438175 w 591319"/>
                <a:gd name="connsiteY38" fmla="*/ 121296 h 1169838"/>
                <a:gd name="connsiteX39" fmla="*/ 428821 w 591319"/>
                <a:gd name="connsiteY39" fmla="*/ 176570 h 1169838"/>
                <a:gd name="connsiteX40" fmla="*/ 415215 w 591319"/>
                <a:gd name="connsiteY40" fmla="*/ 236095 h 1169838"/>
                <a:gd name="connsiteX41" fmla="*/ 409262 w 591319"/>
                <a:gd name="connsiteY41" fmla="*/ 433379 h 1169838"/>
                <a:gd name="connsiteX42" fmla="*/ 405861 w 591319"/>
                <a:gd name="connsiteY42" fmla="*/ 473346 h 1169838"/>
                <a:gd name="connsiteX43" fmla="*/ 398208 w 591319"/>
                <a:gd name="connsiteY43" fmla="*/ 482700 h 1169838"/>
                <a:gd name="connsiteX44" fmla="*/ 406711 w 591319"/>
                <a:gd name="connsiteY44" fmla="*/ 491204 h 1169838"/>
                <a:gd name="connsiteX45" fmla="*/ 415215 w 591319"/>
                <a:gd name="connsiteY45" fmla="*/ 522667 h 1169838"/>
                <a:gd name="connsiteX46" fmla="*/ 422868 w 591319"/>
                <a:gd name="connsiteY46" fmla="*/ 547327 h 1169838"/>
                <a:gd name="connsiteX47" fmla="*/ 436474 w 591319"/>
                <a:gd name="connsiteY47" fmla="*/ 592397 h 1169838"/>
                <a:gd name="connsiteX48" fmla="*/ 529163 w 591319"/>
                <a:gd name="connsiteY48" fmla="*/ 655323 h 1169838"/>
                <a:gd name="connsiteX49" fmla="*/ 570831 w 591319"/>
                <a:gd name="connsiteY49" fmla="*/ 659575 h 1169838"/>
                <a:gd name="connsiteX50" fmla="*/ 581886 w 591319"/>
                <a:gd name="connsiteY50" fmla="*/ 678283 h 1169838"/>
                <a:gd name="connsiteX51" fmla="*/ 587838 w 591319"/>
                <a:gd name="connsiteY51" fmla="*/ 691039 h 1169838"/>
                <a:gd name="connsiteX52" fmla="*/ 581886 w 591319"/>
                <a:gd name="connsiteY52" fmla="*/ 702944 h 1169838"/>
                <a:gd name="connsiteX53" fmla="*/ 557225 w 591319"/>
                <a:gd name="connsiteY53" fmla="*/ 719951 h 1169838"/>
                <a:gd name="connsiteX54" fmla="*/ 504503 w 591319"/>
                <a:gd name="connsiteY54" fmla="*/ 742911 h 1169838"/>
                <a:gd name="connsiteX55" fmla="*/ 470488 w 591319"/>
                <a:gd name="connsiteY55" fmla="*/ 745462 h 1169838"/>
                <a:gd name="connsiteX56" fmla="*/ 457733 w 591319"/>
                <a:gd name="connsiteY56" fmla="*/ 747162 h 1169838"/>
                <a:gd name="connsiteX57" fmla="*/ 363343 w 591319"/>
                <a:gd name="connsiteY57" fmla="*/ 818593 h 1169838"/>
                <a:gd name="connsiteX58" fmla="*/ 365043 w 591319"/>
                <a:gd name="connsiteY58" fmla="*/ 829647 h 1169838"/>
                <a:gd name="connsiteX59" fmla="*/ 376098 w 591319"/>
                <a:gd name="connsiteY59" fmla="*/ 895125 h 1169838"/>
                <a:gd name="connsiteX60" fmla="*/ 376949 w 591319"/>
                <a:gd name="connsiteY60" fmla="*/ 929140 h 1169838"/>
                <a:gd name="connsiteX61" fmla="*/ 386302 w 591319"/>
                <a:gd name="connsiteY61" fmla="*/ 952099 h 1169838"/>
                <a:gd name="connsiteX62" fmla="*/ 398208 w 591319"/>
                <a:gd name="connsiteY62" fmla="*/ 954651 h 1169838"/>
                <a:gd name="connsiteX63" fmla="*/ 413514 w 591319"/>
                <a:gd name="connsiteY63" fmla="*/ 956351 h 1169838"/>
                <a:gd name="connsiteX64" fmla="*/ 422868 w 591319"/>
                <a:gd name="connsiteY64" fmla="*/ 964855 h 1169838"/>
                <a:gd name="connsiteX65" fmla="*/ 428821 w 591319"/>
                <a:gd name="connsiteY65" fmla="*/ 976760 h 1169838"/>
                <a:gd name="connsiteX66" fmla="*/ 440726 w 591319"/>
                <a:gd name="connsiteY66" fmla="*/ 994618 h 1169838"/>
                <a:gd name="connsiteX67" fmla="*/ 457733 w 591319"/>
                <a:gd name="connsiteY67" fmla="*/ 1010774 h 1169838"/>
                <a:gd name="connsiteX68" fmla="*/ 481543 w 591319"/>
                <a:gd name="connsiteY68" fmla="*/ 1039687 h 1169838"/>
                <a:gd name="connsiteX69" fmla="*/ 503652 w 591319"/>
                <a:gd name="connsiteY69" fmla="*/ 1076252 h 1169838"/>
                <a:gd name="connsiteX70" fmla="*/ 501101 w 591319"/>
                <a:gd name="connsiteY70" fmla="*/ 1103464 h 1169838"/>
                <a:gd name="connsiteX71" fmla="*/ 460284 w 591319"/>
                <a:gd name="connsiteY71" fmla="*/ 1141730 h 1169838"/>
                <a:gd name="connsiteX72" fmla="*/ 389704 w 591319"/>
                <a:gd name="connsiteY72" fmla="*/ 1168942 h 1169838"/>
                <a:gd name="connsiteX73" fmla="*/ 280007 w 591319"/>
                <a:gd name="connsiteY73" fmla="*/ 893425 h 1169838"/>
                <a:gd name="connsiteX74" fmla="*/ 228135 w 591319"/>
                <a:gd name="connsiteY74" fmla="*/ 870465 h 1169838"/>
                <a:gd name="connsiteX75" fmla="*/ 274905 w 591319"/>
                <a:gd name="connsiteY75" fmla="*/ 912132 h 1169838"/>
                <a:gd name="connsiteX76" fmla="*/ 280007 w 591319"/>
                <a:gd name="connsiteY76" fmla="*/ 893425 h 1169838"/>
                <a:gd name="connsiteX77" fmla="*/ 341233 w 591319"/>
                <a:gd name="connsiteY77" fmla="*/ 807538 h 1169838"/>
                <a:gd name="connsiteX78" fmla="*/ 302967 w 591319"/>
                <a:gd name="connsiteY78" fmla="*/ 670630 h 1169838"/>
                <a:gd name="connsiteX79" fmla="*/ 266402 w 591319"/>
                <a:gd name="connsiteY79" fmla="*/ 657024 h 1169838"/>
                <a:gd name="connsiteX80" fmla="*/ 236639 w 591319"/>
                <a:gd name="connsiteY80" fmla="*/ 638316 h 1169838"/>
                <a:gd name="connsiteX81" fmla="*/ 245142 w 591319"/>
                <a:gd name="connsiteY81" fmla="*/ 660426 h 1169838"/>
                <a:gd name="connsiteX82" fmla="*/ 266402 w 591319"/>
                <a:gd name="connsiteY82" fmla="*/ 707195 h 1169838"/>
                <a:gd name="connsiteX83" fmla="*/ 257048 w 591319"/>
                <a:gd name="connsiteY83" fmla="*/ 758217 h 1169838"/>
                <a:gd name="connsiteX84" fmla="*/ 217081 w 591319"/>
                <a:gd name="connsiteY84" fmla="*/ 785429 h 1169838"/>
                <a:gd name="connsiteX85" fmla="*/ 215380 w 591319"/>
                <a:gd name="connsiteY85" fmla="*/ 793082 h 1169838"/>
                <a:gd name="connsiteX86" fmla="*/ 266402 w 591319"/>
                <a:gd name="connsiteY86" fmla="*/ 800735 h 1169838"/>
                <a:gd name="connsiteX87" fmla="*/ 313171 w 591319"/>
                <a:gd name="connsiteY87" fmla="*/ 810089 h 1169838"/>
                <a:gd name="connsiteX88" fmla="*/ 341233 w 591319"/>
                <a:gd name="connsiteY88" fmla="*/ 807538 h 1169838"/>
                <a:gd name="connsiteX89" fmla="*/ 155855 w 591319"/>
                <a:gd name="connsiteY89" fmla="*/ 675732 h 1169838"/>
                <a:gd name="connsiteX90" fmla="*/ 142249 w 591319"/>
                <a:gd name="connsiteY90" fmla="*/ 675732 h 1169838"/>
                <a:gd name="connsiteX91" fmla="*/ 144800 w 591319"/>
                <a:gd name="connsiteY91" fmla="*/ 709746 h 1169838"/>
                <a:gd name="connsiteX92" fmla="*/ 155855 w 591319"/>
                <a:gd name="connsiteY92" fmla="*/ 729305 h 1169838"/>
                <a:gd name="connsiteX93" fmla="*/ 158406 w 591319"/>
                <a:gd name="connsiteY93" fmla="*/ 709746 h 1169838"/>
                <a:gd name="connsiteX94" fmla="*/ 155855 w 591319"/>
                <a:gd name="connsiteY94" fmla="*/ 675732 h 1169838"/>
                <a:gd name="connsiteX95" fmla="*/ 98880 w 591319"/>
                <a:gd name="connsiteY95" fmla="*/ 440182 h 1169838"/>
                <a:gd name="connsiteX96" fmla="*/ 73369 w 591319"/>
                <a:gd name="connsiteY96" fmla="*/ 433379 h 1169838"/>
                <a:gd name="connsiteX97" fmla="*/ 93778 w 591319"/>
                <a:gd name="connsiteY97" fmla="*/ 461441 h 1169838"/>
                <a:gd name="connsiteX98" fmla="*/ 98880 w 591319"/>
                <a:gd name="connsiteY98" fmla="*/ 440182 h 1169838"/>
                <a:gd name="connsiteX99" fmla="*/ 393105 w 591319"/>
                <a:gd name="connsiteY99" fmla="*/ 327934 h 1169838"/>
                <a:gd name="connsiteX100" fmla="*/ 398208 w 591319"/>
                <a:gd name="connsiteY100" fmla="*/ 219088 h 1169838"/>
                <a:gd name="connsiteX101" fmla="*/ 383751 w 591319"/>
                <a:gd name="connsiteY101" fmla="*/ 376405 h 1169838"/>
                <a:gd name="connsiteX102" fmla="*/ 393105 w 591319"/>
                <a:gd name="connsiteY102" fmla="*/ 327934 h 1169838"/>
                <a:gd name="connsiteX103" fmla="*/ 415215 w 591319"/>
                <a:gd name="connsiteY103" fmla="*/ 163814 h 1169838"/>
                <a:gd name="connsiteX104" fmla="*/ 411813 w 591319"/>
                <a:gd name="connsiteY104" fmla="*/ 146807 h 1169838"/>
                <a:gd name="connsiteX105" fmla="*/ 404160 w 591319"/>
                <a:gd name="connsiteY105" fmla="*/ 163814 h 1169838"/>
                <a:gd name="connsiteX106" fmla="*/ 407562 w 591319"/>
                <a:gd name="connsiteY106" fmla="*/ 180822 h 1169838"/>
                <a:gd name="connsiteX107" fmla="*/ 415215 w 591319"/>
                <a:gd name="connsiteY107" fmla="*/ 163814 h 1169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591319" h="1169838">
                  <a:moveTo>
                    <a:pt x="389704" y="1168942"/>
                  </a:moveTo>
                  <a:cubicBezTo>
                    <a:pt x="373547" y="1168091"/>
                    <a:pt x="350587" y="1164690"/>
                    <a:pt x="338682" y="1162139"/>
                  </a:cubicBezTo>
                  <a:cubicBezTo>
                    <a:pt x="318274" y="1157037"/>
                    <a:pt x="318274" y="1156186"/>
                    <a:pt x="334430" y="1149383"/>
                  </a:cubicBezTo>
                  <a:cubicBezTo>
                    <a:pt x="347186" y="1143431"/>
                    <a:pt x="344635" y="1142580"/>
                    <a:pt x="325076" y="1145982"/>
                  </a:cubicBezTo>
                  <a:cubicBezTo>
                    <a:pt x="304668" y="1150234"/>
                    <a:pt x="288511" y="1144281"/>
                    <a:pt x="247694" y="1116219"/>
                  </a:cubicBezTo>
                  <a:cubicBezTo>
                    <a:pt x="175413" y="1068599"/>
                    <a:pt x="170311" y="1060946"/>
                    <a:pt x="194971" y="1039687"/>
                  </a:cubicBezTo>
                  <a:cubicBezTo>
                    <a:pt x="237489" y="1004822"/>
                    <a:pt x="292763" y="1006523"/>
                    <a:pt x="297865" y="1043938"/>
                  </a:cubicBezTo>
                  <a:cubicBezTo>
                    <a:pt x="299566" y="1059245"/>
                    <a:pt x="311471" y="1072000"/>
                    <a:pt x="336131" y="1086457"/>
                  </a:cubicBezTo>
                  <a:cubicBezTo>
                    <a:pt x="355689" y="1098362"/>
                    <a:pt x="373547" y="1104314"/>
                    <a:pt x="376098" y="1100062"/>
                  </a:cubicBezTo>
                  <a:cubicBezTo>
                    <a:pt x="378649" y="1096661"/>
                    <a:pt x="366744" y="1066048"/>
                    <a:pt x="349737" y="1032884"/>
                  </a:cubicBezTo>
                  <a:cubicBezTo>
                    <a:pt x="319974" y="974209"/>
                    <a:pt x="319124" y="973359"/>
                    <a:pt x="294463" y="981862"/>
                  </a:cubicBezTo>
                  <a:cubicBezTo>
                    <a:pt x="265551" y="992066"/>
                    <a:pt x="194121" y="974209"/>
                    <a:pt x="194121" y="957202"/>
                  </a:cubicBezTo>
                  <a:cubicBezTo>
                    <a:pt x="194121" y="951249"/>
                    <a:pt x="203475" y="940194"/>
                    <a:pt x="214529" y="933392"/>
                  </a:cubicBezTo>
                  <a:cubicBezTo>
                    <a:pt x="234938" y="919786"/>
                    <a:pt x="234938" y="918935"/>
                    <a:pt x="221332" y="894275"/>
                  </a:cubicBezTo>
                  <a:cubicBezTo>
                    <a:pt x="213679" y="880669"/>
                    <a:pt x="203475" y="871315"/>
                    <a:pt x="198373" y="872165"/>
                  </a:cubicBezTo>
                  <a:cubicBezTo>
                    <a:pt x="188168" y="875567"/>
                    <a:pt x="178814" y="907881"/>
                    <a:pt x="177964" y="942745"/>
                  </a:cubicBezTo>
                  <a:cubicBezTo>
                    <a:pt x="177114" y="979311"/>
                    <a:pt x="150752" y="1026081"/>
                    <a:pt x="130344" y="1029482"/>
                  </a:cubicBezTo>
                  <a:cubicBezTo>
                    <a:pt x="110785" y="1032033"/>
                    <a:pt x="75070" y="972508"/>
                    <a:pt x="75070" y="937643"/>
                  </a:cubicBezTo>
                  <a:cubicBezTo>
                    <a:pt x="75070" y="881519"/>
                    <a:pt x="136296" y="774374"/>
                    <a:pt x="159256" y="788830"/>
                  </a:cubicBezTo>
                  <a:cubicBezTo>
                    <a:pt x="163508" y="790531"/>
                    <a:pt x="164358" y="782878"/>
                    <a:pt x="161807" y="771823"/>
                  </a:cubicBezTo>
                  <a:cubicBezTo>
                    <a:pt x="155855" y="737808"/>
                    <a:pt x="113336" y="713148"/>
                    <a:pt x="61464" y="712298"/>
                  </a:cubicBezTo>
                  <a:cubicBezTo>
                    <a:pt x="36804" y="712298"/>
                    <a:pt x="13844" y="708896"/>
                    <a:pt x="10443" y="706345"/>
                  </a:cubicBezTo>
                  <a:cubicBezTo>
                    <a:pt x="1939" y="697841"/>
                    <a:pt x="36804" y="646820"/>
                    <a:pt x="64016" y="626411"/>
                  </a:cubicBezTo>
                  <a:cubicBezTo>
                    <a:pt x="102282" y="598349"/>
                    <a:pt x="104833" y="597499"/>
                    <a:pt x="128643" y="610254"/>
                  </a:cubicBezTo>
                  <a:cubicBezTo>
                    <a:pt x="145650" y="618758"/>
                    <a:pt x="151603" y="619608"/>
                    <a:pt x="151603" y="611955"/>
                  </a:cubicBezTo>
                  <a:cubicBezTo>
                    <a:pt x="150752" y="588145"/>
                    <a:pt x="131194" y="575389"/>
                    <a:pt x="69118" y="559233"/>
                  </a:cubicBezTo>
                  <a:cubicBezTo>
                    <a:pt x="7041" y="543076"/>
                    <a:pt x="2789" y="540525"/>
                    <a:pt x="238" y="517565"/>
                  </a:cubicBezTo>
                  <a:cubicBezTo>
                    <a:pt x="-2313" y="500558"/>
                    <a:pt x="4490" y="484401"/>
                    <a:pt x="22348" y="461441"/>
                  </a:cubicBezTo>
                  <a:cubicBezTo>
                    <a:pt x="36804" y="444434"/>
                    <a:pt x="53811" y="416372"/>
                    <a:pt x="60614" y="399365"/>
                  </a:cubicBezTo>
                  <a:cubicBezTo>
                    <a:pt x="77621" y="360248"/>
                    <a:pt x="109935" y="338139"/>
                    <a:pt x="132895" y="350044"/>
                  </a:cubicBezTo>
                  <a:cubicBezTo>
                    <a:pt x="150752" y="359398"/>
                    <a:pt x="188168" y="432529"/>
                    <a:pt x="198373" y="476747"/>
                  </a:cubicBezTo>
                  <a:cubicBezTo>
                    <a:pt x="201774" y="492904"/>
                    <a:pt x="213679" y="510762"/>
                    <a:pt x="226435" y="519266"/>
                  </a:cubicBezTo>
                  <a:cubicBezTo>
                    <a:pt x="239190" y="526919"/>
                    <a:pt x="251095" y="535422"/>
                    <a:pt x="253646" y="537973"/>
                  </a:cubicBezTo>
                  <a:cubicBezTo>
                    <a:pt x="256197" y="540525"/>
                    <a:pt x="274905" y="553280"/>
                    <a:pt x="296164" y="565185"/>
                  </a:cubicBezTo>
                  <a:lnTo>
                    <a:pt x="334430" y="587294"/>
                  </a:lnTo>
                  <a:lnTo>
                    <a:pt x="336982" y="534572"/>
                  </a:lnTo>
                  <a:cubicBezTo>
                    <a:pt x="342934" y="390861"/>
                    <a:pt x="384602" y="81329"/>
                    <a:pt x="404160" y="29457"/>
                  </a:cubicBezTo>
                  <a:cubicBezTo>
                    <a:pt x="416916" y="-5407"/>
                    <a:pt x="418616" y="-6258"/>
                    <a:pt x="433923" y="8198"/>
                  </a:cubicBezTo>
                  <a:cubicBezTo>
                    <a:pt x="450930" y="22654"/>
                    <a:pt x="450930" y="46465"/>
                    <a:pt x="438175" y="121296"/>
                  </a:cubicBezTo>
                  <a:cubicBezTo>
                    <a:pt x="435623" y="133201"/>
                    <a:pt x="431372" y="157862"/>
                    <a:pt x="428821" y="176570"/>
                  </a:cubicBezTo>
                  <a:cubicBezTo>
                    <a:pt x="425419" y="195278"/>
                    <a:pt x="419467" y="222489"/>
                    <a:pt x="415215" y="236095"/>
                  </a:cubicBezTo>
                  <a:cubicBezTo>
                    <a:pt x="405861" y="263307"/>
                    <a:pt x="403310" y="360248"/>
                    <a:pt x="409262" y="433379"/>
                  </a:cubicBezTo>
                  <a:cubicBezTo>
                    <a:pt x="410963" y="458039"/>
                    <a:pt x="409262" y="475897"/>
                    <a:pt x="405861" y="473346"/>
                  </a:cubicBezTo>
                  <a:cubicBezTo>
                    <a:pt x="401609" y="470795"/>
                    <a:pt x="398208" y="475047"/>
                    <a:pt x="398208" y="482700"/>
                  </a:cubicBezTo>
                  <a:cubicBezTo>
                    <a:pt x="398208" y="490353"/>
                    <a:pt x="402459" y="493755"/>
                    <a:pt x="406711" y="491204"/>
                  </a:cubicBezTo>
                  <a:cubicBezTo>
                    <a:pt x="411813" y="487802"/>
                    <a:pt x="415215" y="500558"/>
                    <a:pt x="415215" y="522667"/>
                  </a:cubicBezTo>
                  <a:cubicBezTo>
                    <a:pt x="415215" y="546477"/>
                    <a:pt x="417766" y="554981"/>
                    <a:pt x="422868" y="547327"/>
                  </a:cubicBezTo>
                  <a:cubicBezTo>
                    <a:pt x="427120" y="540525"/>
                    <a:pt x="432222" y="555831"/>
                    <a:pt x="436474" y="592397"/>
                  </a:cubicBezTo>
                  <a:cubicBezTo>
                    <a:pt x="443277" y="657024"/>
                    <a:pt x="448379" y="660426"/>
                    <a:pt x="529163" y="655323"/>
                  </a:cubicBezTo>
                  <a:cubicBezTo>
                    <a:pt x="554674" y="654473"/>
                    <a:pt x="573382" y="656174"/>
                    <a:pt x="570831" y="659575"/>
                  </a:cubicBezTo>
                  <a:cubicBezTo>
                    <a:pt x="568280" y="663827"/>
                    <a:pt x="573382" y="672331"/>
                    <a:pt x="581886" y="678283"/>
                  </a:cubicBezTo>
                  <a:cubicBezTo>
                    <a:pt x="591240" y="685086"/>
                    <a:pt x="593791" y="691039"/>
                    <a:pt x="587838" y="691039"/>
                  </a:cubicBezTo>
                  <a:cubicBezTo>
                    <a:pt x="581886" y="691039"/>
                    <a:pt x="579335" y="696141"/>
                    <a:pt x="581886" y="702944"/>
                  </a:cubicBezTo>
                  <a:cubicBezTo>
                    <a:pt x="585287" y="710597"/>
                    <a:pt x="576783" y="716549"/>
                    <a:pt x="557225" y="719951"/>
                  </a:cubicBezTo>
                  <a:cubicBezTo>
                    <a:pt x="541068" y="723352"/>
                    <a:pt x="517258" y="733557"/>
                    <a:pt x="504503" y="742911"/>
                  </a:cubicBezTo>
                  <a:cubicBezTo>
                    <a:pt x="483244" y="760768"/>
                    <a:pt x="481543" y="760768"/>
                    <a:pt x="470488" y="745462"/>
                  </a:cubicBezTo>
                  <a:cubicBezTo>
                    <a:pt x="458583" y="730155"/>
                    <a:pt x="458583" y="730155"/>
                    <a:pt x="457733" y="747162"/>
                  </a:cubicBezTo>
                  <a:cubicBezTo>
                    <a:pt x="457733" y="765870"/>
                    <a:pt x="388854" y="818593"/>
                    <a:pt x="363343" y="818593"/>
                  </a:cubicBezTo>
                  <a:cubicBezTo>
                    <a:pt x="353989" y="819443"/>
                    <a:pt x="353989" y="821144"/>
                    <a:pt x="365043" y="829647"/>
                  </a:cubicBezTo>
                  <a:cubicBezTo>
                    <a:pt x="394806" y="852607"/>
                    <a:pt x="402459" y="895125"/>
                    <a:pt x="376098" y="895125"/>
                  </a:cubicBezTo>
                  <a:cubicBezTo>
                    <a:pt x="359941" y="895125"/>
                    <a:pt x="360792" y="915534"/>
                    <a:pt x="376949" y="929140"/>
                  </a:cubicBezTo>
                  <a:cubicBezTo>
                    <a:pt x="384602" y="935092"/>
                    <a:pt x="388854" y="945297"/>
                    <a:pt x="386302" y="952099"/>
                  </a:cubicBezTo>
                  <a:cubicBezTo>
                    <a:pt x="382901" y="961453"/>
                    <a:pt x="385452" y="961453"/>
                    <a:pt x="398208" y="954651"/>
                  </a:cubicBezTo>
                  <a:cubicBezTo>
                    <a:pt x="411813" y="947848"/>
                    <a:pt x="415215" y="947848"/>
                    <a:pt x="413514" y="956351"/>
                  </a:cubicBezTo>
                  <a:cubicBezTo>
                    <a:pt x="411813" y="962304"/>
                    <a:pt x="416065" y="966556"/>
                    <a:pt x="422868" y="964855"/>
                  </a:cubicBezTo>
                  <a:cubicBezTo>
                    <a:pt x="430521" y="963154"/>
                    <a:pt x="432222" y="967406"/>
                    <a:pt x="428821" y="976760"/>
                  </a:cubicBezTo>
                  <a:cubicBezTo>
                    <a:pt x="425419" y="986114"/>
                    <a:pt x="428821" y="992066"/>
                    <a:pt x="440726" y="994618"/>
                  </a:cubicBezTo>
                  <a:cubicBezTo>
                    <a:pt x="450080" y="997169"/>
                    <a:pt x="457733" y="1003972"/>
                    <a:pt x="457733" y="1010774"/>
                  </a:cubicBezTo>
                  <a:cubicBezTo>
                    <a:pt x="457733" y="1016727"/>
                    <a:pt x="468788" y="1030333"/>
                    <a:pt x="481543" y="1039687"/>
                  </a:cubicBezTo>
                  <a:cubicBezTo>
                    <a:pt x="497700" y="1051592"/>
                    <a:pt x="505353" y="1064347"/>
                    <a:pt x="503652" y="1076252"/>
                  </a:cubicBezTo>
                  <a:cubicBezTo>
                    <a:pt x="502802" y="1086457"/>
                    <a:pt x="501101" y="1099212"/>
                    <a:pt x="501101" y="1103464"/>
                  </a:cubicBezTo>
                  <a:cubicBezTo>
                    <a:pt x="500251" y="1108566"/>
                    <a:pt x="482393" y="1125573"/>
                    <a:pt x="460284" y="1141730"/>
                  </a:cubicBezTo>
                  <a:cubicBezTo>
                    <a:pt x="428821" y="1164690"/>
                    <a:pt x="412664" y="1170642"/>
                    <a:pt x="389704" y="1168942"/>
                  </a:cubicBezTo>
                  <a:close/>
                  <a:moveTo>
                    <a:pt x="280007" y="893425"/>
                  </a:moveTo>
                  <a:cubicBezTo>
                    <a:pt x="273204" y="874717"/>
                    <a:pt x="228135" y="855158"/>
                    <a:pt x="228135" y="870465"/>
                  </a:cubicBezTo>
                  <a:cubicBezTo>
                    <a:pt x="228135" y="882370"/>
                    <a:pt x="261299" y="912132"/>
                    <a:pt x="274905" y="912132"/>
                  </a:cubicBezTo>
                  <a:cubicBezTo>
                    <a:pt x="284259" y="912132"/>
                    <a:pt x="285109" y="907030"/>
                    <a:pt x="280007" y="893425"/>
                  </a:cubicBezTo>
                  <a:close/>
                  <a:moveTo>
                    <a:pt x="341233" y="807538"/>
                  </a:moveTo>
                  <a:cubicBezTo>
                    <a:pt x="355689" y="768421"/>
                    <a:pt x="325076" y="657024"/>
                    <a:pt x="302967" y="670630"/>
                  </a:cubicBezTo>
                  <a:cubicBezTo>
                    <a:pt x="298715" y="673181"/>
                    <a:pt x="282558" y="667228"/>
                    <a:pt x="266402" y="657024"/>
                  </a:cubicBezTo>
                  <a:lnTo>
                    <a:pt x="236639" y="638316"/>
                  </a:lnTo>
                  <a:lnTo>
                    <a:pt x="245142" y="660426"/>
                  </a:lnTo>
                  <a:cubicBezTo>
                    <a:pt x="249394" y="672331"/>
                    <a:pt x="258748" y="693590"/>
                    <a:pt x="266402" y="707195"/>
                  </a:cubicBezTo>
                  <a:cubicBezTo>
                    <a:pt x="278307" y="731006"/>
                    <a:pt x="277456" y="733557"/>
                    <a:pt x="257048" y="758217"/>
                  </a:cubicBezTo>
                  <a:cubicBezTo>
                    <a:pt x="245142" y="772673"/>
                    <a:pt x="226435" y="784578"/>
                    <a:pt x="217081" y="785429"/>
                  </a:cubicBezTo>
                  <a:cubicBezTo>
                    <a:pt x="199223" y="785429"/>
                    <a:pt x="199223" y="786279"/>
                    <a:pt x="215380" y="793082"/>
                  </a:cubicBezTo>
                  <a:cubicBezTo>
                    <a:pt x="224734" y="797334"/>
                    <a:pt x="247694" y="800735"/>
                    <a:pt x="266402" y="800735"/>
                  </a:cubicBezTo>
                  <a:cubicBezTo>
                    <a:pt x="285109" y="801586"/>
                    <a:pt x="306369" y="805837"/>
                    <a:pt x="313171" y="810089"/>
                  </a:cubicBezTo>
                  <a:cubicBezTo>
                    <a:pt x="330179" y="821144"/>
                    <a:pt x="336131" y="820293"/>
                    <a:pt x="341233" y="807538"/>
                  </a:cubicBezTo>
                  <a:close/>
                  <a:moveTo>
                    <a:pt x="155855" y="675732"/>
                  </a:moveTo>
                  <a:cubicBezTo>
                    <a:pt x="150752" y="662126"/>
                    <a:pt x="149902" y="662126"/>
                    <a:pt x="142249" y="675732"/>
                  </a:cubicBezTo>
                  <a:cubicBezTo>
                    <a:pt x="136296" y="685936"/>
                    <a:pt x="137147" y="696991"/>
                    <a:pt x="144800" y="709746"/>
                  </a:cubicBezTo>
                  <a:lnTo>
                    <a:pt x="155855" y="729305"/>
                  </a:lnTo>
                  <a:lnTo>
                    <a:pt x="158406" y="709746"/>
                  </a:lnTo>
                  <a:cubicBezTo>
                    <a:pt x="160106" y="698692"/>
                    <a:pt x="159256" y="683385"/>
                    <a:pt x="155855" y="675732"/>
                  </a:cubicBezTo>
                  <a:close/>
                  <a:moveTo>
                    <a:pt x="98880" y="440182"/>
                  </a:moveTo>
                  <a:cubicBezTo>
                    <a:pt x="89526" y="419773"/>
                    <a:pt x="88676" y="419773"/>
                    <a:pt x="73369" y="433379"/>
                  </a:cubicBezTo>
                  <a:cubicBezTo>
                    <a:pt x="56362" y="448686"/>
                    <a:pt x="65716" y="461441"/>
                    <a:pt x="93778" y="461441"/>
                  </a:cubicBezTo>
                  <a:cubicBezTo>
                    <a:pt x="106534" y="461441"/>
                    <a:pt x="107384" y="458039"/>
                    <a:pt x="98880" y="440182"/>
                  </a:cubicBezTo>
                  <a:close/>
                  <a:moveTo>
                    <a:pt x="393105" y="327934"/>
                  </a:moveTo>
                  <a:cubicBezTo>
                    <a:pt x="406711" y="196979"/>
                    <a:pt x="406711" y="192727"/>
                    <a:pt x="398208" y="219088"/>
                  </a:cubicBezTo>
                  <a:cubicBezTo>
                    <a:pt x="388854" y="247150"/>
                    <a:pt x="376098" y="383208"/>
                    <a:pt x="383751" y="376405"/>
                  </a:cubicBezTo>
                  <a:cubicBezTo>
                    <a:pt x="386302" y="373854"/>
                    <a:pt x="390554" y="352595"/>
                    <a:pt x="393105" y="327934"/>
                  </a:cubicBezTo>
                  <a:close/>
                  <a:moveTo>
                    <a:pt x="415215" y="163814"/>
                  </a:moveTo>
                  <a:cubicBezTo>
                    <a:pt x="415215" y="154460"/>
                    <a:pt x="413514" y="146807"/>
                    <a:pt x="411813" y="146807"/>
                  </a:cubicBezTo>
                  <a:cubicBezTo>
                    <a:pt x="410113" y="146807"/>
                    <a:pt x="406711" y="154460"/>
                    <a:pt x="404160" y="163814"/>
                  </a:cubicBezTo>
                  <a:cubicBezTo>
                    <a:pt x="401609" y="173168"/>
                    <a:pt x="403310" y="180822"/>
                    <a:pt x="407562" y="180822"/>
                  </a:cubicBezTo>
                  <a:cubicBezTo>
                    <a:pt x="411813" y="180822"/>
                    <a:pt x="415215" y="173168"/>
                    <a:pt x="415215" y="163814"/>
                  </a:cubicBezTo>
                  <a:close/>
                </a:path>
              </a:pathLst>
            </a:custGeom>
            <a:grpFill/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8" name="图形 2">
              <a:extLst>
                <a:ext uri="{FF2B5EF4-FFF2-40B4-BE49-F238E27FC236}">
                  <a16:creationId xmlns:a16="http://schemas.microsoft.com/office/drawing/2014/main" id="{B17CFF1E-82E1-9BE1-6BFC-14D923FA4A9C}"/>
                </a:ext>
              </a:extLst>
            </p:cNvPr>
            <p:cNvGrpSpPr/>
            <p:nvPr/>
          </p:nvGrpSpPr>
          <p:grpSpPr>
            <a:xfrm>
              <a:off x="4718547" y="819386"/>
              <a:ext cx="1981979" cy="3115673"/>
              <a:chOff x="5725648" y="2848629"/>
              <a:chExt cx="739500" cy="1162495"/>
            </a:xfrm>
            <a:grpFill/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38625E30-0FAF-5D43-23DA-A920EEC3B827}"/>
                  </a:ext>
                </a:extLst>
              </p:cNvPr>
              <p:cNvSpPr/>
              <p:nvPr/>
            </p:nvSpPr>
            <p:spPr>
              <a:xfrm flipV="1">
                <a:off x="5725648" y="2848629"/>
                <a:ext cx="739500" cy="879289"/>
              </a:xfrm>
              <a:custGeom>
                <a:avLst/>
                <a:gdLst>
                  <a:gd name="connsiteX0" fmla="*/ 425187 w 739500"/>
                  <a:gd name="connsiteY0" fmla="*/ 873890 h 879289"/>
                  <a:gd name="connsiteX1" fmla="*/ 415833 w 739500"/>
                  <a:gd name="connsiteY1" fmla="*/ 847529 h 879289"/>
                  <a:gd name="connsiteX2" fmla="*/ 396275 w 739500"/>
                  <a:gd name="connsiteY2" fmla="*/ 756540 h 879289"/>
                  <a:gd name="connsiteX3" fmla="*/ 345253 w 739500"/>
                  <a:gd name="connsiteY3" fmla="*/ 682558 h 879289"/>
                  <a:gd name="connsiteX4" fmla="*/ 306137 w 739500"/>
                  <a:gd name="connsiteY4" fmla="*/ 689361 h 879289"/>
                  <a:gd name="connsiteX5" fmla="*/ 288279 w 739500"/>
                  <a:gd name="connsiteY5" fmla="*/ 667252 h 879289"/>
                  <a:gd name="connsiteX6" fmla="*/ 301885 w 739500"/>
                  <a:gd name="connsiteY6" fmla="*/ 634088 h 879289"/>
                  <a:gd name="connsiteX7" fmla="*/ 313790 w 739500"/>
                  <a:gd name="connsiteY7" fmla="*/ 621332 h 879289"/>
                  <a:gd name="connsiteX8" fmla="*/ 319742 w 739500"/>
                  <a:gd name="connsiteY8" fmla="*/ 570311 h 879289"/>
                  <a:gd name="connsiteX9" fmla="*/ 276374 w 739500"/>
                  <a:gd name="connsiteY9" fmla="*/ 543099 h 879289"/>
                  <a:gd name="connsiteX10" fmla="*/ 221951 w 739500"/>
                  <a:gd name="connsiteY10" fmla="*/ 536296 h 879289"/>
                  <a:gd name="connsiteX11" fmla="*/ 158174 w 739500"/>
                  <a:gd name="connsiteY11" fmla="*/ 540548 h 879289"/>
                  <a:gd name="connsiteX12" fmla="*/ 103751 w 739500"/>
                  <a:gd name="connsiteY12" fmla="*/ 544800 h 879289"/>
                  <a:gd name="connsiteX13" fmla="*/ 123309 w 739500"/>
                  <a:gd name="connsiteY13" fmla="*/ 438505 h 879289"/>
                  <a:gd name="connsiteX14" fmla="*/ 161575 w 739500"/>
                  <a:gd name="connsiteY14" fmla="*/ 276936 h 879289"/>
                  <a:gd name="connsiteX15" fmla="*/ 176882 w 739500"/>
                  <a:gd name="connsiteY15" fmla="*/ 211458 h 879289"/>
                  <a:gd name="connsiteX16" fmla="*/ 157323 w 739500"/>
                  <a:gd name="connsiteY16" fmla="*/ 225914 h 879289"/>
                  <a:gd name="connsiteX17" fmla="*/ 119908 w 739500"/>
                  <a:gd name="connsiteY17" fmla="*/ 229316 h 879289"/>
                  <a:gd name="connsiteX18" fmla="*/ 97798 w 739500"/>
                  <a:gd name="connsiteY18" fmla="*/ 218261 h 879289"/>
                  <a:gd name="connsiteX19" fmla="*/ 69736 w 739500"/>
                  <a:gd name="connsiteY19" fmla="*/ 191900 h 879289"/>
                  <a:gd name="connsiteX20" fmla="*/ 19565 w 739500"/>
                  <a:gd name="connsiteY20" fmla="*/ 134075 h 879289"/>
                  <a:gd name="connsiteX21" fmla="*/ 7 w 739500"/>
                  <a:gd name="connsiteY21" fmla="*/ 95809 h 879289"/>
                  <a:gd name="connsiteX22" fmla="*/ 24667 w 739500"/>
                  <a:gd name="connsiteY22" fmla="*/ 21828 h 879289"/>
                  <a:gd name="connsiteX23" fmla="*/ 94397 w 739500"/>
                  <a:gd name="connsiteY23" fmla="*/ 2269 h 879289"/>
                  <a:gd name="connsiteX24" fmla="*/ 112254 w 739500"/>
                  <a:gd name="connsiteY24" fmla="*/ 5671 h 879289"/>
                  <a:gd name="connsiteX25" fmla="*/ 129261 w 739500"/>
                  <a:gd name="connsiteY25" fmla="*/ 17576 h 879289"/>
                  <a:gd name="connsiteX26" fmla="*/ 139466 w 739500"/>
                  <a:gd name="connsiteY26" fmla="*/ 34583 h 879289"/>
                  <a:gd name="connsiteX27" fmla="*/ 145418 w 739500"/>
                  <a:gd name="connsiteY27" fmla="*/ 70298 h 879289"/>
                  <a:gd name="connsiteX28" fmla="*/ 155623 w 739500"/>
                  <a:gd name="connsiteY28" fmla="*/ 109415 h 879289"/>
                  <a:gd name="connsiteX29" fmla="*/ 165827 w 739500"/>
                  <a:gd name="connsiteY29" fmla="*/ 126422 h 879289"/>
                  <a:gd name="connsiteX30" fmla="*/ 414983 w 739500"/>
                  <a:gd name="connsiteY30" fmla="*/ 272684 h 879289"/>
                  <a:gd name="connsiteX31" fmla="*/ 480461 w 739500"/>
                  <a:gd name="connsiteY31" fmla="*/ 287991 h 879289"/>
                  <a:gd name="connsiteX32" fmla="*/ 494067 w 739500"/>
                  <a:gd name="connsiteY32" fmla="*/ 259078 h 879289"/>
                  <a:gd name="connsiteX33" fmla="*/ 566347 w 739500"/>
                  <a:gd name="connsiteY33" fmla="*/ 209757 h 879289"/>
                  <a:gd name="connsiteX34" fmla="*/ 736420 w 739500"/>
                  <a:gd name="connsiteY34" fmla="*/ 224214 h 879289"/>
                  <a:gd name="connsiteX35" fmla="*/ 691350 w 739500"/>
                  <a:gd name="connsiteY35" fmla="*/ 300746 h 879289"/>
                  <a:gd name="connsiteX36" fmla="*/ 567198 w 739500"/>
                  <a:gd name="connsiteY36" fmla="*/ 324556 h 879289"/>
                  <a:gd name="connsiteX37" fmla="*/ 601212 w 739500"/>
                  <a:gd name="connsiteY37" fmla="*/ 519289 h 879289"/>
                  <a:gd name="connsiteX38" fmla="*/ 655635 w 739500"/>
                  <a:gd name="connsiteY38" fmla="*/ 673204 h 879289"/>
                  <a:gd name="connsiteX39" fmla="*/ 667540 w 739500"/>
                  <a:gd name="connsiteY39" fmla="*/ 719974 h 879289"/>
                  <a:gd name="connsiteX40" fmla="*/ 587606 w 739500"/>
                  <a:gd name="connsiteY40" fmla="*/ 776098 h 879289"/>
                  <a:gd name="connsiteX41" fmla="*/ 489815 w 739500"/>
                  <a:gd name="connsiteY41" fmla="*/ 715723 h 879289"/>
                  <a:gd name="connsiteX42" fmla="*/ 523829 w 739500"/>
                  <a:gd name="connsiteY42" fmla="*/ 698715 h 879289"/>
                  <a:gd name="connsiteX43" fmla="*/ 584205 w 739500"/>
                  <a:gd name="connsiteY43" fmla="*/ 707219 h 879289"/>
                  <a:gd name="connsiteX44" fmla="*/ 596110 w 739500"/>
                  <a:gd name="connsiteY44" fmla="*/ 702117 h 879289"/>
                  <a:gd name="connsiteX45" fmla="*/ 569749 w 739500"/>
                  <a:gd name="connsiteY45" fmla="*/ 580515 h 879289"/>
                  <a:gd name="connsiteX46" fmla="*/ 545088 w 739500"/>
                  <a:gd name="connsiteY46" fmla="*/ 470818 h 879289"/>
                  <a:gd name="connsiteX47" fmla="*/ 531482 w 739500"/>
                  <a:gd name="connsiteY47" fmla="*/ 481023 h 879289"/>
                  <a:gd name="connsiteX48" fmla="*/ 539136 w 739500"/>
                  <a:gd name="connsiteY48" fmla="*/ 534596 h 879289"/>
                  <a:gd name="connsiteX49" fmla="*/ 559544 w 739500"/>
                  <a:gd name="connsiteY49" fmla="*/ 600073 h 879289"/>
                  <a:gd name="connsiteX50" fmla="*/ 534034 w 739500"/>
                  <a:gd name="connsiteY50" fmla="*/ 628135 h 879289"/>
                  <a:gd name="connsiteX51" fmla="*/ 484713 w 739500"/>
                  <a:gd name="connsiteY51" fmla="*/ 609427 h 879289"/>
                  <a:gd name="connsiteX52" fmla="*/ 454950 w 739500"/>
                  <a:gd name="connsiteY52" fmla="*/ 600073 h 879289"/>
                  <a:gd name="connsiteX53" fmla="*/ 467705 w 739500"/>
                  <a:gd name="connsiteY53" fmla="*/ 612829 h 879289"/>
                  <a:gd name="connsiteX54" fmla="*/ 448997 w 739500"/>
                  <a:gd name="connsiteY54" fmla="*/ 652796 h 879289"/>
                  <a:gd name="connsiteX55" fmla="*/ 414133 w 739500"/>
                  <a:gd name="connsiteY55" fmla="*/ 668953 h 879289"/>
                  <a:gd name="connsiteX56" fmla="*/ 494917 w 739500"/>
                  <a:gd name="connsiteY56" fmla="*/ 803310 h 879289"/>
                  <a:gd name="connsiteX57" fmla="*/ 512774 w 739500"/>
                  <a:gd name="connsiteY57" fmla="*/ 850080 h 879289"/>
                  <a:gd name="connsiteX58" fmla="*/ 474508 w 739500"/>
                  <a:gd name="connsiteY58" fmla="*/ 877291 h 879289"/>
                  <a:gd name="connsiteX59" fmla="*/ 425187 w 739500"/>
                  <a:gd name="connsiteY59" fmla="*/ 873890 h 879289"/>
                  <a:gd name="connsiteX60" fmla="*/ 522979 w 739500"/>
                  <a:gd name="connsiteY60" fmla="*/ 583917 h 879289"/>
                  <a:gd name="connsiteX61" fmla="*/ 509373 w 739500"/>
                  <a:gd name="connsiteY61" fmla="*/ 535446 h 879289"/>
                  <a:gd name="connsiteX62" fmla="*/ 496618 w 739500"/>
                  <a:gd name="connsiteY62" fmla="*/ 468267 h 879289"/>
                  <a:gd name="connsiteX63" fmla="*/ 477059 w 739500"/>
                  <a:gd name="connsiteY63" fmla="*/ 443607 h 879289"/>
                  <a:gd name="connsiteX64" fmla="*/ 495767 w 739500"/>
                  <a:gd name="connsiteY64" fmla="*/ 581365 h 879289"/>
                  <a:gd name="connsiteX65" fmla="*/ 522979 w 739500"/>
                  <a:gd name="connsiteY65" fmla="*/ 583917 h 879289"/>
                  <a:gd name="connsiteX66" fmla="*/ 390322 w 739500"/>
                  <a:gd name="connsiteY66" fmla="*/ 572862 h 879289"/>
                  <a:gd name="connsiteX67" fmla="*/ 381819 w 739500"/>
                  <a:gd name="connsiteY67" fmla="*/ 500581 h 879289"/>
                  <a:gd name="connsiteX68" fmla="*/ 354607 w 739500"/>
                  <a:gd name="connsiteY68" fmla="*/ 493778 h 879289"/>
                  <a:gd name="connsiteX69" fmla="*/ 281476 w 739500"/>
                  <a:gd name="connsiteY69" fmla="*/ 448709 h 879289"/>
                  <a:gd name="connsiteX70" fmla="*/ 231305 w 739500"/>
                  <a:gd name="connsiteY70" fmla="*/ 408742 h 879289"/>
                  <a:gd name="connsiteX71" fmla="*/ 224502 w 739500"/>
                  <a:gd name="connsiteY71" fmla="*/ 470818 h 879289"/>
                  <a:gd name="connsiteX72" fmla="*/ 250013 w 739500"/>
                  <a:gd name="connsiteY72" fmla="*/ 476771 h 879289"/>
                  <a:gd name="connsiteX73" fmla="*/ 316341 w 739500"/>
                  <a:gd name="connsiteY73" fmla="*/ 519289 h 879289"/>
                  <a:gd name="connsiteX74" fmla="*/ 354607 w 739500"/>
                  <a:gd name="connsiteY74" fmla="*/ 561807 h 879289"/>
                  <a:gd name="connsiteX75" fmla="*/ 361410 w 739500"/>
                  <a:gd name="connsiteY75" fmla="*/ 574563 h 879289"/>
                  <a:gd name="connsiteX76" fmla="*/ 390322 w 739500"/>
                  <a:gd name="connsiteY76" fmla="*/ 572862 h 879289"/>
                  <a:gd name="connsiteX77" fmla="*/ 450698 w 739500"/>
                  <a:gd name="connsiteY77" fmla="*/ 498030 h 879289"/>
                  <a:gd name="connsiteX78" fmla="*/ 435392 w 739500"/>
                  <a:gd name="connsiteY78" fmla="*/ 450410 h 879289"/>
                  <a:gd name="connsiteX79" fmla="*/ 433691 w 739500"/>
                  <a:gd name="connsiteY79" fmla="*/ 513337 h 879289"/>
                  <a:gd name="connsiteX80" fmla="*/ 448997 w 739500"/>
                  <a:gd name="connsiteY80" fmla="*/ 561807 h 879289"/>
                  <a:gd name="connsiteX81" fmla="*/ 450698 w 739500"/>
                  <a:gd name="connsiteY81" fmla="*/ 498030 h 879289"/>
                  <a:gd name="connsiteX82" fmla="*/ 346954 w 739500"/>
                  <a:gd name="connsiteY82" fmla="*/ 405341 h 879289"/>
                  <a:gd name="connsiteX83" fmla="*/ 294232 w 739500"/>
                  <a:gd name="connsiteY83" fmla="*/ 335611 h 879289"/>
                  <a:gd name="connsiteX84" fmla="*/ 290830 w 739500"/>
                  <a:gd name="connsiteY84" fmla="*/ 436804 h 879289"/>
                  <a:gd name="connsiteX85" fmla="*/ 328246 w 739500"/>
                  <a:gd name="connsiteY85" fmla="*/ 442757 h 879289"/>
                  <a:gd name="connsiteX86" fmla="*/ 360560 w 739500"/>
                  <a:gd name="connsiteY86" fmla="*/ 442757 h 879289"/>
                  <a:gd name="connsiteX87" fmla="*/ 346954 w 739500"/>
                  <a:gd name="connsiteY87" fmla="*/ 405341 h 879289"/>
                  <a:gd name="connsiteX88" fmla="*/ 468556 w 739500"/>
                  <a:gd name="connsiteY88" fmla="*/ 334761 h 879289"/>
                  <a:gd name="connsiteX89" fmla="*/ 435392 w 739500"/>
                  <a:gd name="connsiteY89" fmla="*/ 315202 h 879289"/>
                  <a:gd name="connsiteX90" fmla="*/ 350355 w 739500"/>
                  <a:gd name="connsiteY90" fmla="*/ 289691 h 879289"/>
                  <a:gd name="connsiteX91" fmla="*/ 301034 w 739500"/>
                  <a:gd name="connsiteY91" fmla="*/ 273535 h 879289"/>
                  <a:gd name="connsiteX92" fmla="*/ 326545 w 739500"/>
                  <a:gd name="connsiteY92" fmla="*/ 303297 h 879289"/>
                  <a:gd name="connsiteX93" fmla="*/ 375016 w 739500"/>
                  <a:gd name="connsiteY93" fmla="*/ 376428 h 879289"/>
                  <a:gd name="connsiteX94" fmla="*/ 397125 w 739500"/>
                  <a:gd name="connsiteY94" fmla="*/ 418946 h 879289"/>
                  <a:gd name="connsiteX95" fmla="*/ 431990 w 739500"/>
                  <a:gd name="connsiteY95" fmla="*/ 382381 h 879289"/>
                  <a:gd name="connsiteX96" fmla="*/ 468556 w 739500"/>
                  <a:gd name="connsiteY96" fmla="*/ 334761 h 879289"/>
                  <a:gd name="connsiteX97" fmla="*/ 536585 w 739500"/>
                  <a:gd name="connsiteY97" fmla="*/ 395136 h 879289"/>
                  <a:gd name="connsiteX98" fmla="*/ 531482 w 739500"/>
                  <a:gd name="connsiteY98" fmla="*/ 352618 h 879289"/>
                  <a:gd name="connsiteX99" fmla="*/ 500019 w 739500"/>
                  <a:gd name="connsiteY99" fmla="*/ 364523 h 879289"/>
                  <a:gd name="connsiteX100" fmla="*/ 499169 w 739500"/>
                  <a:gd name="connsiteY100" fmla="*/ 401089 h 879289"/>
                  <a:gd name="connsiteX101" fmla="*/ 536585 w 739500"/>
                  <a:gd name="connsiteY101" fmla="*/ 395136 h 879289"/>
                  <a:gd name="connsiteX102" fmla="*/ 272122 w 739500"/>
                  <a:gd name="connsiteY102" fmla="*/ 309250 h 879289"/>
                  <a:gd name="connsiteX103" fmla="*/ 291681 w 739500"/>
                  <a:gd name="connsiteY103" fmla="*/ 270984 h 879289"/>
                  <a:gd name="connsiteX104" fmla="*/ 281476 w 739500"/>
                  <a:gd name="connsiteY104" fmla="*/ 264181 h 879289"/>
                  <a:gd name="connsiteX105" fmla="*/ 238108 w 739500"/>
                  <a:gd name="connsiteY105" fmla="*/ 322005 h 879289"/>
                  <a:gd name="connsiteX106" fmla="*/ 272122 w 739500"/>
                  <a:gd name="connsiteY106" fmla="*/ 309250 h 879289"/>
                  <a:gd name="connsiteX107" fmla="*/ 586756 w 739500"/>
                  <a:gd name="connsiteY107" fmla="*/ 285440 h 879289"/>
                  <a:gd name="connsiteX108" fmla="*/ 559544 w 739500"/>
                  <a:gd name="connsiteY108" fmla="*/ 264181 h 879289"/>
                  <a:gd name="connsiteX109" fmla="*/ 548490 w 739500"/>
                  <a:gd name="connsiteY109" fmla="*/ 261630 h 879289"/>
                  <a:gd name="connsiteX110" fmla="*/ 539986 w 739500"/>
                  <a:gd name="connsiteY110" fmla="*/ 255677 h 879289"/>
                  <a:gd name="connsiteX111" fmla="*/ 531482 w 739500"/>
                  <a:gd name="connsiteY111" fmla="*/ 251425 h 879289"/>
                  <a:gd name="connsiteX112" fmla="*/ 591008 w 739500"/>
                  <a:gd name="connsiteY112" fmla="*/ 297345 h 879289"/>
                  <a:gd name="connsiteX113" fmla="*/ 586756 w 739500"/>
                  <a:gd name="connsiteY113" fmla="*/ 285440 h 879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</a:cxnLst>
                <a:rect l="l" t="t" r="r" b="b"/>
                <a:pathLst>
                  <a:path w="739500" h="879289">
                    <a:moveTo>
                      <a:pt x="425187" y="873890"/>
                    </a:moveTo>
                    <a:cubicBezTo>
                      <a:pt x="415833" y="868788"/>
                      <a:pt x="412432" y="859434"/>
                      <a:pt x="415833" y="847529"/>
                    </a:cubicBezTo>
                    <a:cubicBezTo>
                      <a:pt x="418384" y="836474"/>
                      <a:pt x="409881" y="796507"/>
                      <a:pt x="396275" y="756540"/>
                    </a:cubicBezTo>
                    <a:cubicBezTo>
                      <a:pt x="373315" y="688511"/>
                      <a:pt x="370764" y="685110"/>
                      <a:pt x="345253" y="682558"/>
                    </a:cubicBezTo>
                    <a:cubicBezTo>
                      <a:pt x="329947" y="680858"/>
                      <a:pt x="312089" y="684259"/>
                      <a:pt x="306137" y="689361"/>
                    </a:cubicBezTo>
                    <a:cubicBezTo>
                      <a:pt x="285728" y="706369"/>
                      <a:pt x="273823" y="690212"/>
                      <a:pt x="288279" y="667252"/>
                    </a:cubicBezTo>
                    <a:cubicBezTo>
                      <a:pt x="295932" y="656197"/>
                      <a:pt x="301885" y="641741"/>
                      <a:pt x="301885" y="634088"/>
                    </a:cubicBezTo>
                    <a:cubicBezTo>
                      <a:pt x="301885" y="627285"/>
                      <a:pt x="306987" y="621332"/>
                      <a:pt x="313790" y="621332"/>
                    </a:cubicBezTo>
                    <a:cubicBezTo>
                      <a:pt x="332498" y="621332"/>
                      <a:pt x="335049" y="601774"/>
                      <a:pt x="319742" y="570311"/>
                    </a:cubicBezTo>
                    <a:cubicBezTo>
                      <a:pt x="307837" y="543950"/>
                      <a:pt x="302735" y="540548"/>
                      <a:pt x="276374" y="543099"/>
                    </a:cubicBezTo>
                    <a:cubicBezTo>
                      <a:pt x="259367" y="544800"/>
                      <a:pt x="234706" y="541398"/>
                      <a:pt x="221951" y="536296"/>
                    </a:cubicBezTo>
                    <a:cubicBezTo>
                      <a:pt x="203243" y="529493"/>
                      <a:pt x="188787" y="530344"/>
                      <a:pt x="158174" y="540548"/>
                    </a:cubicBezTo>
                    <a:cubicBezTo>
                      <a:pt x="120758" y="552453"/>
                      <a:pt x="100349" y="554154"/>
                      <a:pt x="103751" y="544800"/>
                    </a:cubicBezTo>
                    <a:cubicBezTo>
                      <a:pt x="103751" y="542249"/>
                      <a:pt x="113105" y="494629"/>
                      <a:pt x="123309" y="438505"/>
                    </a:cubicBezTo>
                    <a:cubicBezTo>
                      <a:pt x="132663" y="383231"/>
                      <a:pt x="150521" y="310100"/>
                      <a:pt x="161575" y="276936"/>
                    </a:cubicBezTo>
                    <a:cubicBezTo>
                      <a:pt x="172630" y="244622"/>
                      <a:pt x="179433" y="214860"/>
                      <a:pt x="176882" y="211458"/>
                    </a:cubicBezTo>
                    <a:cubicBezTo>
                      <a:pt x="168378" y="197002"/>
                      <a:pt x="157323" y="205506"/>
                      <a:pt x="157323" y="225914"/>
                    </a:cubicBezTo>
                    <a:cubicBezTo>
                      <a:pt x="157323" y="251425"/>
                      <a:pt x="149670" y="252276"/>
                      <a:pt x="119908" y="229316"/>
                    </a:cubicBezTo>
                    <a:cubicBezTo>
                      <a:pt x="108002" y="219962"/>
                      <a:pt x="97798" y="214860"/>
                      <a:pt x="97798" y="218261"/>
                    </a:cubicBezTo>
                    <a:cubicBezTo>
                      <a:pt x="97798" y="221663"/>
                      <a:pt x="85043" y="209757"/>
                      <a:pt x="69736" y="191900"/>
                    </a:cubicBezTo>
                    <a:cubicBezTo>
                      <a:pt x="55280" y="173192"/>
                      <a:pt x="32320" y="147681"/>
                      <a:pt x="19565" y="134075"/>
                    </a:cubicBezTo>
                    <a:cubicBezTo>
                      <a:pt x="6809" y="120470"/>
                      <a:pt x="-1694" y="103462"/>
                      <a:pt x="7" y="95809"/>
                    </a:cubicBezTo>
                    <a:cubicBezTo>
                      <a:pt x="7660" y="54992"/>
                      <a:pt x="16163" y="29481"/>
                      <a:pt x="24667" y="21828"/>
                    </a:cubicBezTo>
                    <a:cubicBezTo>
                      <a:pt x="40824" y="6521"/>
                      <a:pt x="88444" y="-7085"/>
                      <a:pt x="94397" y="2269"/>
                    </a:cubicBezTo>
                    <a:cubicBezTo>
                      <a:pt x="96948" y="6521"/>
                      <a:pt x="105451" y="8222"/>
                      <a:pt x="112254" y="5671"/>
                    </a:cubicBezTo>
                    <a:cubicBezTo>
                      <a:pt x="119908" y="2269"/>
                      <a:pt x="126710" y="6521"/>
                      <a:pt x="129261" y="17576"/>
                    </a:cubicBezTo>
                    <a:cubicBezTo>
                      <a:pt x="131813" y="26930"/>
                      <a:pt x="136064" y="34583"/>
                      <a:pt x="139466" y="34583"/>
                    </a:cubicBezTo>
                    <a:cubicBezTo>
                      <a:pt x="142017" y="34583"/>
                      <a:pt x="144568" y="50740"/>
                      <a:pt x="145418" y="70298"/>
                    </a:cubicBezTo>
                    <a:cubicBezTo>
                      <a:pt x="145418" y="89857"/>
                      <a:pt x="149670" y="106864"/>
                      <a:pt x="155623" y="109415"/>
                    </a:cubicBezTo>
                    <a:cubicBezTo>
                      <a:pt x="161575" y="111116"/>
                      <a:pt x="165827" y="118769"/>
                      <a:pt x="165827" y="126422"/>
                    </a:cubicBezTo>
                    <a:cubicBezTo>
                      <a:pt x="165827" y="175743"/>
                      <a:pt x="278075" y="242071"/>
                      <a:pt x="414983" y="272684"/>
                    </a:cubicBezTo>
                    <a:lnTo>
                      <a:pt x="480461" y="287991"/>
                    </a:lnTo>
                    <a:lnTo>
                      <a:pt x="494067" y="259078"/>
                    </a:lnTo>
                    <a:cubicBezTo>
                      <a:pt x="510223" y="225914"/>
                      <a:pt x="522128" y="218261"/>
                      <a:pt x="566347" y="209757"/>
                    </a:cubicBezTo>
                    <a:cubicBezTo>
                      <a:pt x="667540" y="191900"/>
                      <a:pt x="718562" y="196152"/>
                      <a:pt x="736420" y="224214"/>
                    </a:cubicBezTo>
                    <a:cubicBezTo>
                      <a:pt x="747474" y="241221"/>
                      <a:pt x="725365" y="278637"/>
                      <a:pt x="691350" y="300746"/>
                    </a:cubicBezTo>
                    <a:cubicBezTo>
                      <a:pt x="659037" y="321155"/>
                      <a:pt x="613117" y="330509"/>
                      <a:pt x="567198" y="324556"/>
                    </a:cubicBezTo>
                    <a:cubicBezTo>
                      <a:pt x="552741" y="322005"/>
                      <a:pt x="556993" y="348366"/>
                      <a:pt x="601212" y="519289"/>
                    </a:cubicBezTo>
                    <a:cubicBezTo>
                      <a:pt x="625873" y="617931"/>
                      <a:pt x="639478" y="657048"/>
                      <a:pt x="655635" y="673204"/>
                    </a:cubicBezTo>
                    <a:cubicBezTo>
                      <a:pt x="673493" y="691912"/>
                      <a:pt x="675194" y="697865"/>
                      <a:pt x="667540" y="719974"/>
                    </a:cubicBezTo>
                    <a:cubicBezTo>
                      <a:pt x="655635" y="753138"/>
                      <a:pt x="619070" y="778649"/>
                      <a:pt x="587606" y="776098"/>
                    </a:cubicBezTo>
                    <a:cubicBezTo>
                      <a:pt x="557844" y="773547"/>
                      <a:pt x="502570" y="739533"/>
                      <a:pt x="489815" y="715723"/>
                    </a:cubicBezTo>
                    <a:cubicBezTo>
                      <a:pt x="482161" y="701266"/>
                      <a:pt x="484713" y="700416"/>
                      <a:pt x="523829" y="698715"/>
                    </a:cubicBezTo>
                    <a:cubicBezTo>
                      <a:pt x="547639" y="698715"/>
                      <a:pt x="574851" y="702117"/>
                      <a:pt x="584205" y="707219"/>
                    </a:cubicBezTo>
                    <a:cubicBezTo>
                      <a:pt x="599511" y="715723"/>
                      <a:pt x="601212" y="714872"/>
                      <a:pt x="596110" y="702117"/>
                    </a:cubicBezTo>
                    <a:cubicBezTo>
                      <a:pt x="593559" y="693613"/>
                      <a:pt x="580803" y="639190"/>
                      <a:pt x="569749" y="580515"/>
                    </a:cubicBezTo>
                    <a:cubicBezTo>
                      <a:pt x="557844" y="521840"/>
                      <a:pt x="546789" y="472519"/>
                      <a:pt x="545088" y="470818"/>
                    </a:cubicBezTo>
                    <a:cubicBezTo>
                      <a:pt x="543387" y="469118"/>
                      <a:pt x="537435" y="474220"/>
                      <a:pt x="531482" y="481023"/>
                    </a:cubicBezTo>
                    <a:cubicBezTo>
                      <a:pt x="522128" y="492077"/>
                      <a:pt x="523829" y="501431"/>
                      <a:pt x="539136" y="534596"/>
                    </a:cubicBezTo>
                    <a:cubicBezTo>
                      <a:pt x="549340" y="556705"/>
                      <a:pt x="558694" y="586468"/>
                      <a:pt x="559544" y="600073"/>
                    </a:cubicBezTo>
                    <a:cubicBezTo>
                      <a:pt x="561245" y="623033"/>
                      <a:pt x="558694" y="625584"/>
                      <a:pt x="534034" y="628135"/>
                    </a:cubicBezTo>
                    <a:cubicBezTo>
                      <a:pt x="513625" y="629836"/>
                      <a:pt x="500869" y="625584"/>
                      <a:pt x="484713" y="609427"/>
                    </a:cubicBezTo>
                    <a:cubicBezTo>
                      <a:pt x="459202" y="583917"/>
                      <a:pt x="454950" y="582216"/>
                      <a:pt x="454950" y="600073"/>
                    </a:cubicBezTo>
                    <a:cubicBezTo>
                      <a:pt x="454950" y="606876"/>
                      <a:pt x="460902" y="612829"/>
                      <a:pt x="467705" y="612829"/>
                    </a:cubicBezTo>
                    <a:cubicBezTo>
                      <a:pt x="492366" y="612829"/>
                      <a:pt x="480461" y="639190"/>
                      <a:pt x="448997" y="652796"/>
                    </a:cubicBezTo>
                    <a:cubicBezTo>
                      <a:pt x="431140" y="661299"/>
                      <a:pt x="414983" y="668102"/>
                      <a:pt x="414133" y="668953"/>
                    </a:cubicBezTo>
                    <a:cubicBezTo>
                      <a:pt x="409030" y="672354"/>
                      <a:pt x="471957" y="776098"/>
                      <a:pt x="494917" y="803310"/>
                    </a:cubicBezTo>
                    <a:cubicBezTo>
                      <a:pt x="507672" y="818616"/>
                      <a:pt x="514475" y="835623"/>
                      <a:pt x="512774" y="850080"/>
                    </a:cubicBezTo>
                    <a:cubicBezTo>
                      <a:pt x="510223" y="868788"/>
                      <a:pt x="505121" y="873039"/>
                      <a:pt x="474508" y="877291"/>
                    </a:cubicBezTo>
                    <a:cubicBezTo>
                      <a:pt x="454950" y="879842"/>
                      <a:pt x="431990" y="878142"/>
                      <a:pt x="425187" y="873890"/>
                    </a:cubicBezTo>
                    <a:close/>
                    <a:moveTo>
                      <a:pt x="522979" y="583917"/>
                    </a:moveTo>
                    <a:cubicBezTo>
                      <a:pt x="522979" y="577964"/>
                      <a:pt x="517026" y="555855"/>
                      <a:pt x="509373" y="535446"/>
                    </a:cubicBezTo>
                    <a:cubicBezTo>
                      <a:pt x="501720" y="515037"/>
                      <a:pt x="495767" y="484424"/>
                      <a:pt x="496618" y="468267"/>
                    </a:cubicBezTo>
                    <a:cubicBezTo>
                      <a:pt x="497468" y="424049"/>
                      <a:pt x="483012" y="406191"/>
                      <a:pt x="477059" y="443607"/>
                    </a:cubicBezTo>
                    <a:cubicBezTo>
                      <a:pt x="462603" y="525242"/>
                      <a:pt x="465154" y="545650"/>
                      <a:pt x="495767" y="581365"/>
                    </a:cubicBezTo>
                    <a:cubicBezTo>
                      <a:pt x="511074" y="598373"/>
                      <a:pt x="522979" y="600073"/>
                      <a:pt x="522979" y="583917"/>
                    </a:cubicBezTo>
                    <a:close/>
                    <a:moveTo>
                      <a:pt x="390322" y="572862"/>
                    </a:moveTo>
                    <a:cubicBezTo>
                      <a:pt x="395425" y="557555"/>
                      <a:pt x="389472" y="514187"/>
                      <a:pt x="381819" y="500581"/>
                    </a:cubicBezTo>
                    <a:cubicBezTo>
                      <a:pt x="379268" y="497180"/>
                      <a:pt x="367363" y="493778"/>
                      <a:pt x="354607" y="493778"/>
                    </a:cubicBezTo>
                    <a:cubicBezTo>
                      <a:pt x="323994" y="493778"/>
                      <a:pt x="275524" y="464016"/>
                      <a:pt x="281476" y="448709"/>
                    </a:cubicBezTo>
                    <a:cubicBezTo>
                      <a:pt x="285728" y="435954"/>
                      <a:pt x="251714" y="408742"/>
                      <a:pt x="231305" y="408742"/>
                    </a:cubicBezTo>
                    <a:cubicBezTo>
                      <a:pt x="221951" y="408742"/>
                      <a:pt x="218549" y="436804"/>
                      <a:pt x="224502" y="470818"/>
                    </a:cubicBezTo>
                    <a:cubicBezTo>
                      <a:pt x="224502" y="474220"/>
                      <a:pt x="236407" y="476771"/>
                      <a:pt x="250013" y="476771"/>
                    </a:cubicBezTo>
                    <a:cubicBezTo>
                      <a:pt x="267870" y="476771"/>
                      <a:pt x="284878" y="487826"/>
                      <a:pt x="316341" y="519289"/>
                    </a:cubicBezTo>
                    <a:cubicBezTo>
                      <a:pt x="340151" y="543099"/>
                      <a:pt x="357158" y="561807"/>
                      <a:pt x="354607" y="561807"/>
                    </a:cubicBezTo>
                    <a:cubicBezTo>
                      <a:pt x="352907" y="561807"/>
                      <a:pt x="355458" y="567760"/>
                      <a:pt x="361410" y="574563"/>
                    </a:cubicBezTo>
                    <a:cubicBezTo>
                      <a:pt x="375016" y="591570"/>
                      <a:pt x="384370" y="590719"/>
                      <a:pt x="390322" y="572862"/>
                    </a:cubicBezTo>
                    <a:close/>
                    <a:moveTo>
                      <a:pt x="450698" y="498030"/>
                    </a:moveTo>
                    <a:cubicBezTo>
                      <a:pt x="450698" y="436804"/>
                      <a:pt x="449848" y="435103"/>
                      <a:pt x="435392" y="450410"/>
                    </a:cubicBezTo>
                    <a:cubicBezTo>
                      <a:pt x="420085" y="464866"/>
                      <a:pt x="420085" y="468267"/>
                      <a:pt x="433691" y="513337"/>
                    </a:cubicBezTo>
                    <a:cubicBezTo>
                      <a:pt x="441344" y="540548"/>
                      <a:pt x="448147" y="561807"/>
                      <a:pt x="448997" y="561807"/>
                    </a:cubicBezTo>
                    <a:cubicBezTo>
                      <a:pt x="449848" y="561807"/>
                      <a:pt x="450698" y="532895"/>
                      <a:pt x="450698" y="498030"/>
                    </a:cubicBezTo>
                    <a:close/>
                    <a:moveTo>
                      <a:pt x="346954" y="405341"/>
                    </a:moveTo>
                    <a:cubicBezTo>
                      <a:pt x="329096" y="357720"/>
                      <a:pt x="306987" y="327958"/>
                      <a:pt x="294232" y="335611"/>
                    </a:cubicBezTo>
                    <a:cubicBezTo>
                      <a:pt x="284027" y="342414"/>
                      <a:pt x="280626" y="427450"/>
                      <a:pt x="290830" y="436804"/>
                    </a:cubicBezTo>
                    <a:cubicBezTo>
                      <a:pt x="293381" y="440205"/>
                      <a:pt x="310388" y="442757"/>
                      <a:pt x="328246" y="442757"/>
                    </a:cubicBezTo>
                    <a:lnTo>
                      <a:pt x="360560" y="442757"/>
                    </a:lnTo>
                    <a:lnTo>
                      <a:pt x="346954" y="405341"/>
                    </a:lnTo>
                    <a:close/>
                    <a:moveTo>
                      <a:pt x="468556" y="334761"/>
                    </a:moveTo>
                    <a:cubicBezTo>
                      <a:pt x="469406" y="328808"/>
                      <a:pt x="455800" y="320304"/>
                      <a:pt x="435392" y="315202"/>
                    </a:cubicBezTo>
                    <a:cubicBezTo>
                      <a:pt x="415833" y="310100"/>
                      <a:pt x="377567" y="298195"/>
                      <a:pt x="350355" y="289691"/>
                    </a:cubicBezTo>
                    <a:lnTo>
                      <a:pt x="301034" y="273535"/>
                    </a:lnTo>
                    <a:lnTo>
                      <a:pt x="326545" y="303297"/>
                    </a:lnTo>
                    <a:cubicBezTo>
                      <a:pt x="341001" y="319454"/>
                      <a:pt x="363111" y="352618"/>
                      <a:pt x="375016" y="376428"/>
                    </a:cubicBezTo>
                    <a:lnTo>
                      <a:pt x="397125" y="418946"/>
                    </a:lnTo>
                    <a:lnTo>
                      <a:pt x="431990" y="382381"/>
                    </a:lnTo>
                    <a:cubicBezTo>
                      <a:pt x="451548" y="362823"/>
                      <a:pt x="467705" y="340713"/>
                      <a:pt x="468556" y="334761"/>
                    </a:cubicBezTo>
                    <a:close/>
                    <a:moveTo>
                      <a:pt x="536585" y="395136"/>
                    </a:moveTo>
                    <a:cubicBezTo>
                      <a:pt x="534034" y="387483"/>
                      <a:pt x="531482" y="368775"/>
                      <a:pt x="531482" y="352618"/>
                    </a:cubicBezTo>
                    <a:cubicBezTo>
                      <a:pt x="531482" y="316053"/>
                      <a:pt x="517877" y="321155"/>
                      <a:pt x="500019" y="364523"/>
                    </a:cubicBezTo>
                    <a:cubicBezTo>
                      <a:pt x="489815" y="389184"/>
                      <a:pt x="489815" y="395136"/>
                      <a:pt x="499169" y="401089"/>
                    </a:cubicBezTo>
                    <a:cubicBezTo>
                      <a:pt x="518727" y="413844"/>
                      <a:pt x="542537" y="410443"/>
                      <a:pt x="536585" y="395136"/>
                    </a:cubicBezTo>
                    <a:close/>
                    <a:moveTo>
                      <a:pt x="272122" y="309250"/>
                    </a:moveTo>
                    <a:cubicBezTo>
                      <a:pt x="281476" y="291392"/>
                      <a:pt x="289980" y="274385"/>
                      <a:pt x="291681" y="270984"/>
                    </a:cubicBezTo>
                    <a:cubicBezTo>
                      <a:pt x="293381" y="266732"/>
                      <a:pt x="289129" y="264181"/>
                      <a:pt x="281476" y="264181"/>
                    </a:cubicBezTo>
                    <a:cubicBezTo>
                      <a:pt x="267020" y="264181"/>
                      <a:pt x="247462" y="290542"/>
                      <a:pt x="238108" y="322005"/>
                    </a:cubicBezTo>
                    <a:cubicBezTo>
                      <a:pt x="228754" y="353469"/>
                      <a:pt x="254265" y="344115"/>
                      <a:pt x="272122" y="309250"/>
                    </a:cubicBezTo>
                    <a:close/>
                    <a:moveTo>
                      <a:pt x="586756" y="285440"/>
                    </a:moveTo>
                    <a:cubicBezTo>
                      <a:pt x="577402" y="278637"/>
                      <a:pt x="564647" y="269283"/>
                      <a:pt x="559544" y="264181"/>
                    </a:cubicBezTo>
                    <a:cubicBezTo>
                      <a:pt x="553592" y="259078"/>
                      <a:pt x="548490" y="258228"/>
                      <a:pt x="548490" y="261630"/>
                    </a:cubicBezTo>
                    <a:cubicBezTo>
                      <a:pt x="548490" y="265031"/>
                      <a:pt x="544238" y="262480"/>
                      <a:pt x="539986" y="255677"/>
                    </a:cubicBezTo>
                    <a:cubicBezTo>
                      <a:pt x="535734" y="248874"/>
                      <a:pt x="531482" y="247173"/>
                      <a:pt x="531482" y="251425"/>
                    </a:cubicBezTo>
                    <a:cubicBezTo>
                      <a:pt x="532333" y="272684"/>
                      <a:pt x="562946" y="296494"/>
                      <a:pt x="591008" y="297345"/>
                    </a:cubicBezTo>
                    <a:cubicBezTo>
                      <a:pt x="600362" y="297345"/>
                      <a:pt x="598661" y="293943"/>
                      <a:pt x="586756" y="285440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4AD0C190-3C5D-F62F-08E6-8D19BE57D334}"/>
                  </a:ext>
                </a:extLst>
              </p:cNvPr>
              <p:cNvSpPr/>
              <p:nvPr/>
            </p:nvSpPr>
            <p:spPr>
              <a:xfrm flipV="1">
                <a:off x="5796749" y="3030551"/>
                <a:ext cx="192622" cy="146665"/>
              </a:xfrm>
              <a:custGeom>
                <a:avLst/>
                <a:gdLst>
                  <a:gd name="connsiteX0" fmla="*/ 116201 w 192622"/>
                  <a:gd name="connsiteY0" fmla="*/ 135872 h 146665"/>
                  <a:gd name="connsiteX1" fmla="*/ 63479 w 192622"/>
                  <a:gd name="connsiteY1" fmla="*/ 110361 h 146665"/>
                  <a:gd name="connsiteX2" fmla="*/ 24362 w 192622"/>
                  <a:gd name="connsiteY2" fmla="*/ 95905 h 146665"/>
                  <a:gd name="connsiteX3" fmla="*/ 2253 w 192622"/>
                  <a:gd name="connsiteY3" fmla="*/ 84850 h 146665"/>
                  <a:gd name="connsiteX4" fmla="*/ 67730 w 192622"/>
                  <a:gd name="connsiteY4" fmla="*/ 18522 h 146665"/>
                  <a:gd name="connsiteX5" fmla="*/ 94942 w 192622"/>
                  <a:gd name="connsiteY5" fmla="*/ 2365 h 146665"/>
                  <a:gd name="connsiteX6" fmla="*/ 114500 w 192622"/>
                  <a:gd name="connsiteY6" fmla="*/ -186 h 146665"/>
                  <a:gd name="connsiteX7" fmla="*/ 161270 w 192622"/>
                  <a:gd name="connsiteY7" fmla="*/ 45734 h 146665"/>
                  <a:gd name="connsiteX8" fmla="*/ 179978 w 192622"/>
                  <a:gd name="connsiteY8" fmla="*/ 128219 h 146665"/>
                  <a:gd name="connsiteX9" fmla="*/ 116201 w 192622"/>
                  <a:gd name="connsiteY9" fmla="*/ 135872 h 146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2622" h="146665">
                    <a:moveTo>
                      <a:pt x="116201" y="135872"/>
                    </a:moveTo>
                    <a:cubicBezTo>
                      <a:pt x="102595" y="129919"/>
                      <a:pt x="78785" y="118865"/>
                      <a:pt x="63479" y="110361"/>
                    </a:cubicBezTo>
                    <a:cubicBezTo>
                      <a:pt x="48172" y="102708"/>
                      <a:pt x="31165" y="95905"/>
                      <a:pt x="24362" y="95905"/>
                    </a:cubicBezTo>
                    <a:cubicBezTo>
                      <a:pt x="17559" y="95905"/>
                      <a:pt x="7355" y="90803"/>
                      <a:pt x="2253" y="84850"/>
                    </a:cubicBezTo>
                    <a:cubicBezTo>
                      <a:pt x="-9653" y="70394"/>
                      <a:pt x="27763" y="32978"/>
                      <a:pt x="67730" y="18522"/>
                    </a:cubicBezTo>
                    <a:cubicBezTo>
                      <a:pt x="83037" y="13420"/>
                      <a:pt x="94942" y="6617"/>
                      <a:pt x="94942" y="2365"/>
                    </a:cubicBezTo>
                    <a:cubicBezTo>
                      <a:pt x="94942" y="-1036"/>
                      <a:pt x="103446" y="-1887"/>
                      <a:pt x="114500" y="-186"/>
                    </a:cubicBezTo>
                    <a:cubicBezTo>
                      <a:pt x="126405" y="2365"/>
                      <a:pt x="145113" y="20223"/>
                      <a:pt x="161270" y="45734"/>
                    </a:cubicBezTo>
                    <a:cubicBezTo>
                      <a:pt x="198686" y="102708"/>
                      <a:pt x="199536" y="106960"/>
                      <a:pt x="179978" y="128219"/>
                    </a:cubicBezTo>
                    <a:cubicBezTo>
                      <a:pt x="160420" y="149478"/>
                      <a:pt x="152766" y="150328"/>
                      <a:pt x="116201" y="135872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A3CC2B7A-721C-0807-C48F-4009AC2588A1}"/>
                  </a:ext>
                </a:extLst>
              </p:cNvPr>
              <p:cNvSpPr/>
              <p:nvPr/>
            </p:nvSpPr>
            <p:spPr>
              <a:xfrm flipV="1">
                <a:off x="5955534" y="3490096"/>
                <a:ext cx="381611" cy="521027"/>
              </a:xfrm>
              <a:custGeom>
                <a:avLst/>
                <a:gdLst>
                  <a:gd name="connsiteX0" fmla="*/ 156980 w 381611"/>
                  <a:gd name="connsiteY0" fmla="*/ 499507 h 521027"/>
                  <a:gd name="connsiteX1" fmla="*/ 94053 w 381611"/>
                  <a:gd name="connsiteY1" fmla="*/ 470595 h 521027"/>
                  <a:gd name="connsiteX2" fmla="*/ 57488 w 381611"/>
                  <a:gd name="connsiteY2" fmla="*/ 462942 h 521027"/>
                  <a:gd name="connsiteX3" fmla="*/ 29426 w 381611"/>
                  <a:gd name="connsiteY3" fmla="*/ 458690 h 521027"/>
                  <a:gd name="connsiteX4" fmla="*/ 60039 w 381611"/>
                  <a:gd name="connsiteY4" fmla="*/ 411920 h 521027"/>
                  <a:gd name="connsiteX5" fmla="*/ 110210 w 381611"/>
                  <a:gd name="connsiteY5" fmla="*/ 369402 h 521027"/>
                  <a:gd name="connsiteX6" fmla="*/ 156980 w 381611"/>
                  <a:gd name="connsiteY6" fmla="*/ 389811 h 521027"/>
                  <a:gd name="connsiteX7" fmla="*/ 174838 w 381611"/>
                  <a:gd name="connsiteY7" fmla="*/ 420424 h 521027"/>
                  <a:gd name="connsiteX8" fmla="*/ 167184 w 381611"/>
                  <a:gd name="connsiteY8" fmla="*/ 393212 h 521027"/>
                  <a:gd name="connsiteX9" fmla="*/ 171436 w 381611"/>
                  <a:gd name="connsiteY9" fmla="*/ 326884 h 521027"/>
                  <a:gd name="connsiteX10" fmla="*/ 119564 w 381611"/>
                  <a:gd name="connsiteY10" fmla="*/ 290318 h 521027"/>
                  <a:gd name="connsiteX11" fmla="*/ 34528 w 381611"/>
                  <a:gd name="connsiteY11" fmla="*/ 275862 h 521027"/>
                  <a:gd name="connsiteX12" fmla="*/ 3915 w 381611"/>
                  <a:gd name="connsiteY12" fmla="*/ 266508 h 521027"/>
                  <a:gd name="connsiteX13" fmla="*/ 14119 w 381611"/>
                  <a:gd name="connsiteY13" fmla="*/ 224841 h 521027"/>
                  <a:gd name="connsiteX14" fmla="*/ 129768 w 381611"/>
                  <a:gd name="connsiteY14" fmla="*/ 219738 h 521027"/>
                  <a:gd name="connsiteX15" fmla="*/ 212253 w 381611"/>
                  <a:gd name="connsiteY15" fmla="*/ 197629 h 521027"/>
                  <a:gd name="connsiteX16" fmla="*/ 147626 w 381611"/>
                  <a:gd name="connsiteY16" fmla="*/ 115144 h 521027"/>
                  <a:gd name="connsiteX17" fmla="*/ 100006 w 381611"/>
                  <a:gd name="connsiteY17" fmla="*/ 128750 h 521027"/>
                  <a:gd name="connsiteX18" fmla="*/ 76196 w 381611"/>
                  <a:gd name="connsiteY18" fmla="*/ 139804 h 521027"/>
                  <a:gd name="connsiteX19" fmla="*/ 178239 w 381611"/>
                  <a:gd name="connsiteY19" fmla="*/ 3747 h 521027"/>
                  <a:gd name="connsiteX20" fmla="*/ 264126 w 381611"/>
                  <a:gd name="connsiteY20" fmla="*/ 60721 h 521027"/>
                  <a:gd name="connsiteX21" fmla="*/ 280282 w 381611"/>
                  <a:gd name="connsiteY21" fmla="*/ 188275 h 521027"/>
                  <a:gd name="connsiteX22" fmla="*/ 280282 w 381611"/>
                  <a:gd name="connsiteY22" fmla="*/ 275012 h 521027"/>
                  <a:gd name="connsiteX23" fmla="*/ 315998 w 381611"/>
                  <a:gd name="connsiteY23" fmla="*/ 285216 h 521027"/>
                  <a:gd name="connsiteX24" fmla="*/ 369570 w 381611"/>
                  <a:gd name="connsiteY24" fmla="*/ 309877 h 521027"/>
                  <a:gd name="connsiteX25" fmla="*/ 360216 w 381611"/>
                  <a:gd name="connsiteY25" fmla="*/ 330285 h 521027"/>
                  <a:gd name="connsiteX26" fmla="*/ 289636 w 381611"/>
                  <a:gd name="connsiteY26" fmla="*/ 330285 h 521027"/>
                  <a:gd name="connsiteX27" fmla="*/ 213954 w 381611"/>
                  <a:gd name="connsiteY27" fmla="*/ 343891 h 521027"/>
                  <a:gd name="connsiteX28" fmla="*/ 181640 w 381611"/>
                  <a:gd name="connsiteY28" fmla="*/ 363449 h 521027"/>
                  <a:gd name="connsiteX29" fmla="*/ 213104 w 381611"/>
                  <a:gd name="connsiteY29" fmla="*/ 395763 h 521027"/>
                  <a:gd name="connsiteX30" fmla="*/ 254772 w 381611"/>
                  <a:gd name="connsiteY30" fmla="*/ 428927 h 521027"/>
                  <a:gd name="connsiteX31" fmla="*/ 301541 w 381611"/>
                  <a:gd name="connsiteY31" fmla="*/ 476548 h 521027"/>
                  <a:gd name="connsiteX32" fmla="*/ 237764 w 381611"/>
                  <a:gd name="connsiteY32" fmla="*/ 520766 h 521027"/>
                  <a:gd name="connsiteX33" fmla="*/ 156980 w 381611"/>
                  <a:gd name="connsiteY33" fmla="*/ 499507 h 521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381611" h="521027">
                    <a:moveTo>
                      <a:pt x="156980" y="499507"/>
                    </a:moveTo>
                    <a:cubicBezTo>
                      <a:pt x="126367" y="487602"/>
                      <a:pt x="98305" y="474847"/>
                      <a:pt x="94053" y="470595"/>
                    </a:cubicBezTo>
                    <a:cubicBezTo>
                      <a:pt x="88951" y="466343"/>
                      <a:pt x="72794" y="462942"/>
                      <a:pt x="57488" y="462942"/>
                    </a:cubicBezTo>
                    <a:cubicBezTo>
                      <a:pt x="42181" y="462942"/>
                      <a:pt x="29426" y="461241"/>
                      <a:pt x="29426" y="458690"/>
                    </a:cubicBezTo>
                    <a:cubicBezTo>
                      <a:pt x="29426" y="456139"/>
                      <a:pt x="43032" y="435730"/>
                      <a:pt x="60039" y="411920"/>
                    </a:cubicBezTo>
                    <a:cubicBezTo>
                      <a:pt x="81298" y="382157"/>
                      <a:pt x="96604" y="369402"/>
                      <a:pt x="110210" y="369402"/>
                    </a:cubicBezTo>
                    <a:cubicBezTo>
                      <a:pt x="137422" y="369402"/>
                      <a:pt x="156980" y="377906"/>
                      <a:pt x="156980" y="389811"/>
                    </a:cubicBezTo>
                    <a:cubicBezTo>
                      <a:pt x="156980" y="394913"/>
                      <a:pt x="165484" y="408519"/>
                      <a:pt x="174838" y="420424"/>
                    </a:cubicBezTo>
                    <a:cubicBezTo>
                      <a:pt x="187593" y="435730"/>
                      <a:pt x="185042" y="428077"/>
                      <a:pt x="167184" y="393212"/>
                    </a:cubicBezTo>
                    <a:cubicBezTo>
                      <a:pt x="142524" y="345592"/>
                      <a:pt x="143374" y="326884"/>
                      <a:pt x="171436" y="326884"/>
                    </a:cubicBezTo>
                    <a:cubicBezTo>
                      <a:pt x="198648" y="326884"/>
                      <a:pt x="177389" y="312428"/>
                      <a:pt x="119564" y="290318"/>
                    </a:cubicBezTo>
                    <a:cubicBezTo>
                      <a:pt x="70243" y="271610"/>
                      <a:pt x="52386" y="269059"/>
                      <a:pt x="34528" y="275862"/>
                    </a:cubicBezTo>
                    <a:cubicBezTo>
                      <a:pt x="16670" y="282665"/>
                      <a:pt x="11568" y="280964"/>
                      <a:pt x="3915" y="266508"/>
                    </a:cubicBezTo>
                    <a:cubicBezTo>
                      <a:pt x="-3738" y="252903"/>
                      <a:pt x="-1187" y="245249"/>
                      <a:pt x="14119" y="224841"/>
                    </a:cubicBezTo>
                    <a:cubicBezTo>
                      <a:pt x="43882" y="186574"/>
                      <a:pt x="62590" y="185724"/>
                      <a:pt x="129768" y="219738"/>
                    </a:cubicBezTo>
                    <a:cubicBezTo>
                      <a:pt x="215655" y="263107"/>
                      <a:pt x="219907" y="262256"/>
                      <a:pt x="212253" y="197629"/>
                    </a:cubicBezTo>
                    <a:cubicBezTo>
                      <a:pt x="202899" y="120246"/>
                      <a:pt x="198648" y="113443"/>
                      <a:pt x="147626" y="115144"/>
                    </a:cubicBezTo>
                    <a:cubicBezTo>
                      <a:pt x="120414" y="116845"/>
                      <a:pt x="102557" y="121096"/>
                      <a:pt x="100006" y="128750"/>
                    </a:cubicBezTo>
                    <a:cubicBezTo>
                      <a:pt x="97455" y="134702"/>
                      <a:pt x="86400" y="139804"/>
                      <a:pt x="76196" y="139804"/>
                    </a:cubicBezTo>
                    <a:cubicBezTo>
                      <a:pt x="23473" y="139804"/>
                      <a:pt x="104258" y="31809"/>
                      <a:pt x="178239" y="3747"/>
                    </a:cubicBezTo>
                    <a:cubicBezTo>
                      <a:pt x="213104" y="-9859"/>
                      <a:pt x="245418" y="12250"/>
                      <a:pt x="264126" y="60721"/>
                    </a:cubicBezTo>
                    <a:cubicBezTo>
                      <a:pt x="276031" y="90483"/>
                      <a:pt x="280282" y="125348"/>
                      <a:pt x="280282" y="188275"/>
                    </a:cubicBezTo>
                    <a:lnTo>
                      <a:pt x="280282" y="275012"/>
                    </a:lnTo>
                    <a:lnTo>
                      <a:pt x="315998" y="285216"/>
                    </a:lnTo>
                    <a:cubicBezTo>
                      <a:pt x="336406" y="290318"/>
                      <a:pt x="360216" y="301373"/>
                      <a:pt x="369570" y="309877"/>
                    </a:cubicBezTo>
                    <a:cubicBezTo>
                      <a:pt x="386578" y="324333"/>
                      <a:pt x="386578" y="325183"/>
                      <a:pt x="360216" y="330285"/>
                    </a:cubicBezTo>
                    <a:cubicBezTo>
                      <a:pt x="345760" y="332836"/>
                      <a:pt x="314297" y="332836"/>
                      <a:pt x="289636" y="330285"/>
                    </a:cubicBezTo>
                    <a:cubicBezTo>
                      <a:pt x="253921" y="326034"/>
                      <a:pt x="240315" y="328585"/>
                      <a:pt x="213954" y="343891"/>
                    </a:cubicBezTo>
                    <a:lnTo>
                      <a:pt x="181640" y="363449"/>
                    </a:lnTo>
                    <a:lnTo>
                      <a:pt x="213104" y="395763"/>
                    </a:lnTo>
                    <a:cubicBezTo>
                      <a:pt x="230961" y="414471"/>
                      <a:pt x="249669" y="428927"/>
                      <a:pt x="254772" y="428927"/>
                    </a:cubicBezTo>
                    <a:cubicBezTo>
                      <a:pt x="266677" y="428927"/>
                      <a:pt x="301541" y="464642"/>
                      <a:pt x="301541" y="476548"/>
                    </a:cubicBezTo>
                    <a:cubicBezTo>
                      <a:pt x="300691" y="492704"/>
                      <a:pt x="262425" y="519066"/>
                      <a:pt x="237764" y="520766"/>
                    </a:cubicBezTo>
                    <a:cubicBezTo>
                      <a:pt x="224159" y="521617"/>
                      <a:pt x="187593" y="512263"/>
                      <a:pt x="156980" y="499507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86455622-0588-5EAC-9077-99C0C74D4952}"/>
                </a:ext>
              </a:extLst>
            </p:cNvPr>
            <p:cNvSpPr/>
            <p:nvPr/>
          </p:nvSpPr>
          <p:spPr>
            <a:xfrm flipV="1">
              <a:off x="6762518" y="1070527"/>
              <a:ext cx="1981979" cy="2166312"/>
            </a:xfrm>
            <a:custGeom>
              <a:avLst/>
              <a:gdLst>
                <a:gd name="connsiteX0" fmla="*/ 332252 w 1072305"/>
                <a:gd name="connsiteY0" fmla="*/ 1164506 h 1172035"/>
                <a:gd name="connsiteX1" fmla="*/ 323748 w 1072305"/>
                <a:gd name="connsiteY1" fmla="*/ 1161105 h 1172035"/>
                <a:gd name="connsiteX2" fmla="*/ 327150 w 1072305"/>
                <a:gd name="connsiteY2" fmla="*/ 1087123 h 1172035"/>
                <a:gd name="connsiteX3" fmla="*/ 345007 w 1072305"/>
                <a:gd name="connsiteY3" fmla="*/ 989332 h 1172035"/>
                <a:gd name="connsiteX4" fmla="*/ 350960 w 1072305"/>
                <a:gd name="connsiteY4" fmla="*/ 945113 h 1172035"/>
                <a:gd name="connsiteX5" fmla="*/ 318646 w 1072305"/>
                <a:gd name="connsiteY5" fmla="*/ 942562 h 1172035"/>
                <a:gd name="connsiteX6" fmla="*/ 314394 w 1072305"/>
                <a:gd name="connsiteY6" fmla="*/ 910248 h 1172035"/>
                <a:gd name="connsiteX7" fmla="*/ 349259 w 1072305"/>
                <a:gd name="connsiteY7" fmla="*/ 894091 h 1172035"/>
                <a:gd name="connsiteX8" fmla="*/ 310142 w 1072305"/>
                <a:gd name="connsiteY8" fmla="*/ 858376 h 1172035"/>
                <a:gd name="connsiteX9" fmla="*/ 230208 w 1072305"/>
                <a:gd name="connsiteY9" fmla="*/ 798000 h 1172035"/>
                <a:gd name="connsiteX10" fmla="*/ 189391 w 1072305"/>
                <a:gd name="connsiteY10" fmla="*/ 766537 h 1172035"/>
                <a:gd name="connsiteX11" fmla="*/ 180037 w 1072305"/>
                <a:gd name="connsiteY11" fmla="*/ 820110 h 1172035"/>
                <a:gd name="connsiteX12" fmla="*/ 180887 w 1072305"/>
                <a:gd name="connsiteY12" fmla="*/ 925555 h 1172035"/>
                <a:gd name="connsiteX13" fmla="*/ 133267 w 1072305"/>
                <a:gd name="connsiteY13" fmla="*/ 964671 h 1172035"/>
                <a:gd name="connsiteX14" fmla="*/ 49932 w 1072305"/>
                <a:gd name="connsiteY14" fmla="*/ 882186 h 1172035"/>
                <a:gd name="connsiteX15" fmla="*/ -240 w 1072305"/>
                <a:gd name="connsiteY15" fmla="*/ 617724 h 1172035"/>
                <a:gd name="connsiteX16" fmla="*/ -240 w 1072305"/>
                <a:gd name="connsiteY16" fmla="*/ 559899 h 1172035"/>
                <a:gd name="connsiteX17" fmla="*/ 38027 w 1072305"/>
                <a:gd name="connsiteY17" fmla="*/ 523334 h 1172035"/>
                <a:gd name="connsiteX18" fmla="*/ 84797 w 1072305"/>
                <a:gd name="connsiteY18" fmla="*/ 496122 h 1172035"/>
                <a:gd name="connsiteX19" fmla="*/ 106906 w 1072305"/>
                <a:gd name="connsiteY19" fmla="*/ 490169 h 1172035"/>
                <a:gd name="connsiteX20" fmla="*/ 127315 w 1072305"/>
                <a:gd name="connsiteY20" fmla="*/ 476564 h 1172035"/>
                <a:gd name="connsiteX21" fmla="*/ 151125 w 1072305"/>
                <a:gd name="connsiteY21" fmla="*/ 507177 h 1172035"/>
                <a:gd name="connsiteX22" fmla="*/ 164731 w 1072305"/>
                <a:gd name="connsiteY22" fmla="*/ 533538 h 1172035"/>
                <a:gd name="connsiteX23" fmla="*/ 196194 w 1072305"/>
                <a:gd name="connsiteY23" fmla="*/ 645786 h 1172035"/>
                <a:gd name="connsiteX24" fmla="*/ 229358 w 1072305"/>
                <a:gd name="connsiteY24" fmla="*/ 740176 h 1172035"/>
                <a:gd name="connsiteX25" fmla="*/ 282080 w 1072305"/>
                <a:gd name="connsiteY25" fmla="*/ 776741 h 1172035"/>
                <a:gd name="connsiteX26" fmla="*/ 363715 w 1072305"/>
                <a:gd name="connsiteY26" fmla="*/ 821810 h 1172035"/>
                <a:gd name="connsiteX27" fmla="*/ 405383 w 1072305"/>
                <a:gd name="connsiteY27" fmla="*/ 832865 h 1172035"/>
                <a:gd name="connsiteX28" fmla="*/ 427492 w 1072305"/>
                <a:gd name="connsiteY28" fmla="*/ 827763 h 1172035"/>
                <a:gd name="connsiteX29" fmla="*/ 435996 w 1072305"/>
                <a:gd name="connsiteY29" fmla="*/ 790347 h 1172035"/>
                <a:gd name="connsiteX30" fmla="*/ 392627 w 1072305"/>
                <a:gd name="connsiteY30" fmla="*/ 769088 h 1172035"/>
                <a:gd name="connsiteX31" fmla="*/ 324598 w 1072305"/>
                <a:gd name="connsiteY31" fmla="*/ 768238 h 1172035"/>
                <a:gd name="connsiteX32" fmla="*/ 349259 w 1072305"/>
                <a:gd name="connsiteY32" fmla="*/ 449352 h 1172035"/>
                <a:gd name="connsiteX33" fmla="*/ 378171 w 1072305"/>
                <a:gd name="connsiteY33" fmla="*/ 446801 h 1172035"/>
                <a:gd name="connsiteX34" fmla="*/ 398580 w 1072305"/>
                <a:gd name="connsiteY34" fmla="*/ 449352 h 1172035"/>
                <a:gd name="connsiteX35" fmla="*/ 408784 w 1072305"/>
                <a:gd name="connsiteY35" fmla="*/ 450203 h 1172035"/>
                <a:gd name="connsiteX36" fmla="*/ 416438 w 1072305"/>
                <a:gd name="connsiteY36" fmla="*/ 456155 h 1172035"/>
                <a:gd name="connsiteX37" fmla="*/ 428343 w 1072305"/>
                <a:gd name="connsiteY37" fmla="*/ 462958 h 1172035"/>
                <a:gd name="connsiteX38" fmla="*/ 450452 w 1072305"/>
                <a:gd name="connsiteY38" fmla="*/ 470611 h 1172035"/>
                <a:gd name="connsiteX39" fmla="*/ 468310 w 1072305"/>
                <a:gd name="connsiteY39" fmla="*/ 463808 h 1172035"/>
                <a:gd name="connsiteX40" fmla="*/ 434295 w 1072305"/>
                <a:gd name="connsiteY40" fmla="*/ 392378 h 1172035"/>
                <a:gd name="connsiteX41" fmla="*/ 376471 w 1072305"/>
                <a:gd name="connsiteY41" fmla="*/ 318396 h 1172035"/>
                <a:gd name="connsiteX42" fmla="*/ 270175 w 1072305"/>
                <a:gd name="connsiteY42" fmla="*/ 292886 h 1172035"/>
                <a:gd name="connsiteX43" fmla="*/ 174085 w 1072305"/>
                <a:gd name="connsiteY43" fmla="*/ 285232 h 1172035"/>
                <a:gd name="connsiteX44" fmla="*/ 128165 w 1072305"/>
                <a:gd name="connsiteY44" fmla="*/ 297988 h 1172035"/>
                <a:gd name="connsiteX45" fmla="*/ 81395 w 1072305"/>
                <a:gd name="connsiteY45" fmla="*/ 277579 h 1172035"/>
                <a:gd name="connsiteX46" fmla="*/ 84797 w 1072305"/>
                <a:gd name="connsiteY46" fmla="*/ 218904 h 1172035"/>
                <a:gd name="connsiteX47" fmla="*/ 175785 w 1072305"/>
                <a:gd name="connsiteY47" fmla="*/ 159379 h 1172035"/>
                <a:gd name="connsiteX48" fmla="*/ 217453 w 1072305"/>
                <a:gd name="connsiteY48" fmla="*/ 127916 h 1172035"/>
                <a:gd name="connsiteX49" fmla="*/ 345858 w 1072305"/>
                <a:gd name="connsiteY49" fmla="*/ 9715 h 1172035"/>
                <a:gd name="connsiteX50" fmla="*/ 560149 w 1072305"/>
                <a:gd name="connsiteY50" fmla="*/ 71792 h 1172035"/>
                <a:gd name="connsiteX51" fmla="*/ 596714 w 1072305"/>
                <a:gd name="connsiteY51" fmla="*/ 105806 h 1172035"/>
                <a:gd name="connsiteX52" fmla="*/ 623926 w 1072305"/>
                <a:gd name="connsiteY52" fmla="*/ 90500 h 1172035"/>
                <a:gd name="connsiteX53" fmla="*/ 688553 w 1072305"/>
                <a:gd name="connsiteY53" fmla="*/ 42879 h 1172035"/>
                <a:gd name="connsiteX54" fmla="*/ 746378 w 1072305"/>
                <a:gd name="connsiteY54" fmla="*/ 12266 h 1172035"/>
                <a:gd name="connsiteX55" fmla="*/ 757432 w 1072305"/>
                <a:gd name="connsiteY55" fmla="*/ 79445 h 1172035"/>
                <a:gd name="connsiteX56" fmla="*/ 705560 w 1072305"/>
                <a:gd name="connsiteY56" fmla="*/ 174685 h 1172035"/>
                <a:gd name="connsiteX57" fmla="*/ 682601 w 1072305"/>
                <a:gd name="connsiteY57" fmla="*/ 273327 h 1172035"/>
                <a:gd name="connsiteX58" fmla="*/ 692805 w 1072305"/>
                <a:gd name="connsiteY58" fmla="*/ 321798 h 1172035"/>
                <a:gd name="connsiteX59" fmla="*/ 769337 w 1072305"/>
                <a:gd name="connsiteY59" fmla="*/ 327750 h 1172035"/>
                <a:gd name="connsiteX60" fmla="*/ 862877 w 1072305"/>
                <a:gd name="connsiteY60" fmla="*/ 312444 h 1172035"/>
                <a:gd name="connsiteX61" fmla="*/ 918151 w 1072305"/>
                <a:gd name="connsiteY61" fmla="*/ 302240 h 1172035"/>
                <a:gd name="connsiteX62" fmla="*/ 978526 w 1072305"/>
                <a:gd name="connsiteY62" fmla="*/ 335404 h 1172035"/>
                <a:gd name="connsiteX63" fmla="*/ 759133 w 1072305"/>
                <a:gd name="connsiteY63" fmla="*/ 380473 h 1172035"/>
                <a:gd name="connsiteX64" fmla="*/ 705560 w 1072305"/>
                <a:gd name="connsiteY64" fmla="*/ 373670 h 1172035"/>
                <a:gd name="connsiteX65" fmla="*/ 710663 w 1072305"/>
                <a:gd name="connsiteY65" fmla="*/ 402582 h 1172035"/>
                <a:gd name="connsiteX66" fmla="*/ 702159 w 1072305"/>
                <a:gd name="connsiteY66" fmla="*/ 442549 h 1172035"/>
                <a:gd name="connsiteX67" fmla="*/ 620524 w 1072305"/>
                <a:gd name="connsiteY67" fmla="*/ 453604 h 1172035"/>
                <a:gd name="connsiteX68" fmla="*/ 610320 w 1072305"/>
                <a:gd name="connsiteY68" fmla="*/ 369418 h 1172035"/>
                <a:gd name="connsiteX69" fmla="*/ 576305 w 1072305"/>
                <a:gd name="connsiteY69" fmla="*/ 363466 h 1172035"/>
                <a:gd name="connsiteX70" fmla="*/ 544842 w 1072305"/>
                <a:gd name="connsiteY70" fmla="*/ 358363 h 1172035"/>
                <a:gd name="connsiteX71" fmla="*/ 583959 w 1072305"/>
                <a:gd name="connsiteY71" fmla="*/ 412787 h 1172035"/>
                <a:gd name="connsiteX72" fmla="*/ 630729 w 1072305"/>
                <a:gd name="connsiteY72" fmla="*/ 497823 h 1172035"/>
                <a:gd name="connsiteX73" fmla="*/ 646885 w 1072305"/>
                <a:gd name="connsiteY73" fmla="*/ 523334 h 1172035"/>
                <a:gd name="connsiteX74" fmla="*/ 749779 w 1072305"/>
                <a:gd name="connsiteY74" fmla="*/ 689154 h 1172035"/>
                <a:gd name="connsiteX75" fmla="*/ 807604 w 1072305"/>
                <a:gd name="connsiteY75" fmla="*/ 758033 h 1172035"/>
                <a:gd name="connsiteX76" fmla="*/ 953016 w 1072305"/>
                <a:gd name="connsiteY76" fmla="*/ 764836 h 1172035"/>
                <a:gd name="connsiteX77" fmla="*/ 996384 w 1072305"/>
                <a:gd name="connsiteY77" fmla="*/ 782694 h 1172035"/>
                <a:gd name="connsiteX78" fmla="*/ 1072066 w 1072305"/>
                <a:gd name="connsiteY78" fmla="*/ 868580 h 1172035"/>
                <a:gd name="connsiteX79" fmla="*/ 998935 w 1072305"/>
                <a:gd name="connsiteY79" fmla="*/ 965522 h 1172035"/>
                <a:gd name="connsiteX80" fmla="*/ 757432 w 1072305"/>
                <a:gd name="connsiteY80" fmla="*/ 1041204 h 1172035"/>
                <a:gd name="connsiteX81" fmla="*/ 600116 w 1072305"/>
                <a:gd name="connsiteY81" fmla="*/ 1018244 h 1172035"/>
                <a:gd name="connsiteX82" fmla="*/ 538890 w 1072305"/>
                <a:gd name="connsiteY82" fmla="*/ 998686 h 1172035"/>
                <a:gd name="connsiteX83" fmla="*/ 530386 w 1072305"/>
                <a:gd name="connsiteY83" fmla="*/ 1045455 h 1172035"/>
                <a:gd name="connsiteX84" fmla="*/ 523583 w 1072305"/>
                <a:gd name="connsiteY84" fmla="*/ 1090525 h 1172035"/>
                <a:gd name="connsiteX85" fmla="*/ 452153 w 1072305"/>
                <a:gd name="connsiteY85" fmla="*/ 1128791 h 1172035"/>
                <a:gd name="connsiteX86" fmla="*/ 332252 w 1072305"/>
                <a:gd name="connsiteY86" fmla="*/ 1164506 h 1172035"/>
                <a:gd name="connsiteX87" fmla="*/ 843319 w 1072305"/>
                <a:gd name="connsiteY87" fmla="*/ 1015693 h 1172035"/>
                <a:gd name="connsiteX88" fmla="*/ 969172 w 1072305"/>
                <a:gd name="connsiteY88" fmla="*/ 929806 h 1172035"/>
                <a:gd name="connsiteX89" fmla="*/ 958118 w 1072305"/>
                <a:gd name="connsiteY89" fmla="*/ 887288 h 1172035"/>
                <a:gd name="connsiteX90" fmla="*/ 799100 w 1072305"/>
                <a:gd name="connsiteY90" fmla="*/ 833716 h 1172035"/>
                <a:gd name="connsiteX91" fmla="*/ 737024 w 1072305"/>
                <a:gd name="connsiteY91" fmla="*/ 860077 h 1172035"/>
                <a:gd name="connsiteX92" fmla="*/ 691104 w 1072305"/>
                <a:gd name="connsiteY92" fmla="*/ 881336 h 1172035"/>
                <a:gd name="connsiteX93" fmla="*/ 624776 w 1072305"/>
                <a:gd name="connsiteY93" fmla="*/ 875383 h 1172035"/>
                <a:gd name="connsiteX94" fmla="*/ 521882 w 1072305"/>
                <a:gd name="connsiteY94" fmla="*/ 854124 h 1172035"/>
                <a:gd name="connsiteX95" fmla="*/ 476813 w 1072305"/>
                <a:gd name="connsiteY95" fmla="*/ 847321 h 1172035"/>
                <a:gd name="connsiteX96" fmla="*/ 502324 w 1072305"/>
                <a:gd name="connsiteY96" fmla="*/ 874533 h 1172035"/>
                <a:gd name="connsiteX97" fmla="*/ 540590 w 1072305"/>
                <a:gd name="connsiteY97" fmla="*/ 931507 h 1172035"/>
                <a:gd name="connsiteX98" fmla="*/ 624776 w 1072305"/>
                <a:gd name="connsiteY98" fmla="*/ 1009740 h 1172035"/>
                <a:gd name="connsiteX99" fmla="*/ 843319 w 1072305"/>
                <a:gd name="connsiteY99" fmla="*/ 1015693 h 1172035"/>
                <a:gd name="connsiteX100" fmla="*/ 697907 w 1072305"/>
                <a:gd name="connsiteY100" fmla="*/ 843920 h 1172035"/>
                <a:gd name="connsiteX101" fmla="*/ 612871 w 1072305"/>
                <a:gd name="connsiteY101" fmla="*/ 577757 h 1172035"/>
                <a:gd name="connsiteX102" fmla="*/ 570353 w 1072305"/>
                <a:gd name="connsiteY102" fmla="*/ 559899 h 1172035"/>
                <a:gd name="connsiteX103" fmla="*/ 544842 w 1072305"/>
                <a:gd name="connsiteY103" fmla="*/ 565852 h 1172035"/>
                <a:gd name="connsiteX104" fmla="*/ 536338 w 1072305"/>
                <a:gd name="connsiteY104" fmla="*/ 569253 h 1172035"/>
                <a:gd name="connsiteX105" fmla="*/ 601816 w 1072305"/>
                <a:gd name="connsiteY105" fmla="*/ 632180 h 1172035"/>
                <a:gd name="connsiteX106" fmla="*/ 622225 w 1072305"/>
                <a:gd name="connsiteY106" fmla="*/ 646636 h 1172035"/>
                <a:gd name="connsiteX107" fmla="*/ 615422 w 1072305"/>
                <a:gd name="connsiteY107" fmla="*/ 658541 h 1172035"/>
                <a:gd name="connsiteX108" fmla="*/ 597564 w 1072305"/>
                <a:gd name="connsiteY108" fmla="*/ 686603 h 1172035"/>
                <a:gd name="connsiteX109" fmla="*/ 482766 w 1072305"/>
                <a:gd name="connsiteY109" fmla="*/ 701909 h 1172035"/>
                <a:gd name="connsiteX110" fmla="*/ 482766 w 1072305"/>
                <a:gd name="connsiteY110" fmla="*/ 661943 h 1172035"/>
                <a:gd name="connsiteX111" fmla="*/ 516780 w 1072305"/>
                <a:gd name="connsiteY111" fmla="*/ 650037 h 1172035"/>
                <a:gd name="connsiteX112" fmla="*/ 458956 w 1072305"/>
                <a:gd name="connsiteY112" fmla="*/ 592213 h 1172035"/>
                <a:gd name="connsiteX113" fmla="*/ 436846 w 1072305"/>
                <a:gd name="connsiteY113" fmla="*/ 632180 h 1172035"/>
                <a:gd name="connsiteX114" fmla="*/ 513379 w 1072305"/>
                <a:gd name="connsiteY114" fmla="*/ 761435 h 1172035"/>
                <a:gd name="connsiteX115" fmla="*/ 621375 w 1072305"/>
                <a:gd name="connsiteY115" fmla="*/ 826062 h 1172035"/>
                <a:gd name="connsiteX116" fmla="*/ 697907 w 1072305"/>
                <a:gd name="connsiteY116" fmla="*/ 843920 h 1172035"/>
                <a:gd name="connsiteX117" fmla="*/ 617123 w 1072305"/>
                <a:gd name="connsiteY117" fmla="*/ 298838 h 1172035"/>
                <a:gd name="connsiteX118" fmla="*/ 569503 w 1072305"/>
                <a:gd name="connsiteY118" fmla="*/ 177236 h 1172035"/>
                <a:gd name="connsiteX119" fmla="*/ 511678 w 1072305"/>
                <a:gd name="connsiteY119" fmla="*/ 173835 h 1172035"/>
                <a:gd name="connsiteX120" fmla="*/ 463207 w 1072305"/>
                <a:gd name="connsiteY120" fmla="*/ 189142 h 1172035"/>
                <a:gd name="connsiteX121" fmla="*/ 474262 w 1072305"/>
                <a:gd name="connsiteY121" fmla="*/ 236762 h 1172035"/>
                <a:gd name="connsiteX122" fmla="*/ 531236 w 1072305"/>
                <a:gd name="connsiteY122" fmla="*/ 297137 h 1172035"/>
                <a:gd name="connsiteX123" fmla="*/ 617123 w 1072305"/>
                <a:gd name="connsiteY123" fmla="*/ 298838 h 1172035"/>
                <a:gd name="connsiteX124" fmla="*/ 359463 w 1072305"/>
                <a:gd name="connsiteY124" fmla="*/ 219755 h 1172035"/>
                <a:gd name="connsiteX125" fmla="*/ 349259 w 1072305"/>
                <a:gd name="connsiteY125" fmla="*/ 155977 h 1172035"/>
                <a:gd name="connsiteX126" fmla="*/ 362014 w 1072305"/>
                <a:gd name="connsiteY126" fmla="*/ 102405 h 1172035"/>
                <a:gd name="connsiteX127" fmla="*/ 374770 w 1072305"/>
                <a:gd name="connsiteY127" fmla="*/ 90500 h 1172035"/>
                <a:gd name="connsiteX128" fmla="*/ 385824 w 1072305"/>
                <a:gd name="connsiteY128" fmla="*/ 74343 h 1172035"/>
                <a:gd name="connsiteX129" fmla="*/ 369668 w 1072305"/>
                <a:gd name="connsiteY129" fmla="*/ 69241 h 1172035"/>
                <a:gd name="connsiteX130" fmla="*/ 241263 w 1072305"/>
                <a:gd name="connsiteY130" fmla="*/ 164481 h 1172035"/>
                <a:gd name="connsiteX131" fmla="*/ 278679 w 1072305"/>
                <a:gd name="connsiteY131" fmla="*/ 190842 h 1172035"/>
                <a:gd name="connsiteX132" fmla="*/ 336504 w 1072305"/>
                <a:gd name="connsiteY132" fmla="*/ 218054 h 1172035"/>
                <a:gd name="connsiteX133" fmla="*/ 359463 w 1072305"/>
                <a:gd name="connsiteY133" fmla="*/ 219755 h 1172035"/>
                <a:gd name="connsiteX134" fmla="*/ 645185 w 1072305"/>
                <a:gd name="connsiteY134" fmla="*/ 141521 h 1172035"/>
                <a:gd name="connsiteX135" fmla="*/ 631579 w 1072305"/>
                <a:gd name="connsiteY135" fmla="*/ 135569 h 1172035"/>
                <a:gd name="connsiteX136" fmla="*/ 626477 w 1072305"/>
                <a:gd name="connsiteY136" fmla="*/ 156828 h 1172035"/>
                <a:gd name="connsiteX137" fmla="*/ 645185 w 1072305"/>
                <a:gd name="connsiteY137" fmla="*/ 141521 h 1172035"/>
                <a:gd name="connsiteX138" fmla="*/ 496371 w 1072305"/>
                <a:gd name="connsiteY138" fmla="*/ 106656 h 1172035"/>
                <a:gd name="connsiteX139" fmla="*/ 407084 w 1072305"/>
                <a:gd name="connsiteY139" fmla="*/ 68390 h 1172035"/>
                <a:gd name="connsiteX140" fmla="*/ 428343 w 1072305"/>
                <a:gd name="connsiteY140" fmla="*/ 86248 h 1172035"/>
                <a:gd name="connsiteX141" fmla="*/ 456404 w 1072305"/>
                <a:gd name="connsiteY141" fmla="*/ 109208 h 1172035"/>
                <a:gd name="connsiteX142" fmla="*/ 483616 w 1072305"/>
                <a:gd name="connsiteY142" fmla="*/ 117711 h 1172035"/>
                <a:gd name="connsiteX143" fmla="*/ 496371 w 1072305"/>
                <a:gd name="connsiteY143" fmla="*/ 106656 h 1172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</a:cxnLst>
              <a:rect l="l" t="t" r="r" b="b"/>
              <a:pathLst>
                <a:path w="1072305" h="1172035">
                  <a:moveTo>
                    <a:pt x="332252" y="1164506"/>
                  </a:moveTo>
                  <a:cubicBezTo>
                    <a:pt x="332252" y="1159404"/>
                    <a:pt x="328850" y="1158554"/>
                    <a:pt x="323748" y="1161105"/>
                  </a:cubicBezTo>
                  <a:cubicBezTo>
                    <a:pt x="311843" y="1167908"/>
                    <a:pt x="312693" y="1150900"/>
                    <a:pt x="327150" y="1087123"/>
                  </a:cubicBezTo>
                  <a:cubicBezTo>
                    <a:pt x="333952" y="1057361"/>
                    <a:pt x="341606" y="1013992"/>
                    <a:pt x="345007" y="989332"/>
                  </a:cubicBezTo>
                  <a:lnTo>
                    <a:pt x="350960" y="945113"/>
                  </a:lnTo>
                  <a:lnTo>
                    <a:pt x="318646" y="942562"/>
                  </a:lnTo>
                  <a:cubicBezTo>
                    <a:pt x="274427" y="939160"/>
                    <a:pt x="272726" y="922153"/>
                    <a:pt x="314394" y="910248"/>
                  </a:cubicBezTo>
                  <a:cubicBezTo>
                    <a:pt x="333952" y="905146"/>
                    <a:pt x="349259" y="897493"/>
                    <a:pt x="349259" y="894091"/>
                  </a:cubicBezTo>
                  <a:cubicBezTo>
                    <a:pt x="349259" y="889839"/>
                    <a:pt x="331401" y="873682"/>
                    <a:pt x="310142" y="858376"/>
                  </a:cubicBezTo>
                  <a:cubicBezTo>
                    <a:pt x="288883" y="842219"/>
                    <a:pt x="253168" y="815008"/>
                    <a:pt x="230208" y="798000"/>
                  </a:cubicBezTo>
                  <a:lnTo>
                    <a:pt x="189391" y="766537"/>
                  </a:lnTo>
                  <a:lnTo>
                    <a:pt x="180037" y="820110"/>
                  </a:lnTo>
                  <a:cubicBezTo>
                    <a:pt x="168132" y="888139"/>
                    <a:pt x="168132" y="912799"/>
                    <a:pt x="180887" y="925555"/>
                  </a:cubicBezTo>
                  <a:cubicBezTo>
                    <a:pt x="193643" y="938310"/>
                    <a:pt x="169833" y="957868"/>
                    <a:pt x="133267" y="964671"/>
                  </a:cubicBezTo>
                  <a:cubicBezTo>
                    <a:pt x="101804" y="971474"/>
                    <a:pt x="83946" y="953616"/>
                    <a:pt x="49932" y="882186"/>
                  </a:cubicBezTo>
                  <a:cubicBezTo>
                    <a:pt x="21870" y="824362"/>
                    <a:pt x="-240" y="709563"/>
                    <a:pt x="-240" y="617724"/>
                  </a:cubicBezTo>
                  <a:lnTo>
                    <a:pt x="-240" y="559899"/>
                  </a:lnTo>
                  <a:lnTo>
                    <a:pt x="38027" y="523334"/>
                  </a:lnTo>
                  <a:cubicBezTo>
                    <a:pt x="62687" y="500374"/>
                    <a:pt x="79694" y="491020"/>
                    <a:pt x="84797" y="496122"/>
                  </a:cubicBezTo>
                  <a:cubicBezTo>
                    <a:pt x="89899" y="501224"/>
                    <a:pt x="97552" y="499523"/>
                    <a:pt x="106906" y="490169"/>
                  </a:cubicBezTo>
                  <a:cubicBezTo>
                    <a:pt x="114559" y="482516"/>
                    <a:pt x="123913" y="476564"/>
                    <a:pt x="127315" y="476564"/>
                  </a:cubicBezTo>
                  <a:cubicBezTo>
                    <a:pt x="137519" y="476564"/>
                    <a:pt x="157077" y="501224"/>
                    <a:pt x="151125" y="507177"/>
                  </a:cubicBezTo>
                  <a:cubicBezTo>
                    <a:pt x="148574" y="509728"/>
                    <a:pt x="154526" y="521633"/>
                    <a:pt x="164731" y="533538"/>
                  </a:cubicBezTo>
                  <a:cubicBezTo>
                    <a:pt x="182588" y="553096"/>
                    <a:pt x="197044" y="603268"/>
                    <a:pt x="196194" y="645786"/>
                  </a:cubicBezTo>
                  <a:cubicBezTo>
                    <a:pt x="196194" y="662793"/>
                    <a:pt x="208099" y="697658"/>
                    <a:pt x="229358" y="740176"/>
                  </a:cubicBezTo>
                  <a:cubicBezTo>
                    <a:pt x="232759" y="746979"/>
                    <a:pt x="256570" y="763986"/>
                    <a:pt x="282080" y="776741"/>
                  </a:cubicBezTo>
                  <a:cubicBezTo>
                    <a:pt x="307591" y="790347"/>
                    <a:pt x="344157" y="809905"/>
                    <a:pt x="363715" y="821810"/>
                  </a:cubicBezTo>
                  <a:cubicBezTo>
                    <a:pt x="387525" y="835416"/>
                    <a:pt x="401131" y="838818"/>
                    <a:pt x="405383" y="832865"/>
                  </a:cubicBezTo>
                  <a:cubicBezTo>
                    <a:pt x="407934" y="827763"/>
                    <a:pt x="418138" y="826062"/>
                    <a:pt x="427492" y="827763"/>
                  </a:cubicBezTo>
                  <a:cubicBezTo>
                    <a:pt x="464058" y="837967"/>
                    <a:pt x="467459" y="824362"/>
                    <a:pt x="435996" y="790347"/>
                  </a:cubicBezTo>
                  <a:cubicBezTo>
                    <a:pt x="409635" y="762285"/>
                    <a:pt x="403682" y="758884"/>
                    <a:pt x="392627" y="769088"/>
                  </a:cubicBezTo>
                  <a:cubicBezTo>
                    <a:pt x="366266" y="791197"/>
                    <a:pt x="341606" y="791197"/>
                    <a:pt x="324598" y="768238"/>
                  </a:cubicBezTo>
                  <a:cubicBezTo>
                    <a:pt x="271876" y="702760"/>
                    <a:pt x="287183" y="507177"/>
                    <a:pt x="349259" y="449352"/>
                  </a:cubicBezTo>
                  <a:cubicBezTo>
                    <a:pt x="368817" y="430644"/>
                    <a:pt x="384124" y="429794"/>
                    <a:pt x="378171" y="446801"/>
                  </a:cubicBezTo>
                  <a:cubicBezTo>
                    <a:pt x="372219" y="462108"/>
                    <a:pt x="384124" y="463808"/>
                    <a:pt x="398580" y="449352"/>
                  </a:cubicBezTo>
                  <a:cubicBezTo>
                    <a:pt x="406233" y="441699"/>
                    <a:pt x="408784" y="441699"/>
                    <a:pt x="408784" y="450203"/>
                  </a:cubicBezTo>
                  <a:cubicBezTo>
                    <a:pt x="408784" y="456155"/>
                    <a:pt x="412186" y="458706"/>
                    <a:pt x="416438" y="456155"/>
                  </a:cubicBezTo>
                  <a:cubicBezTo>
                    <a:pt x="420689" y="453604"/>
                    <a:pt x="425791" y="456155"/>
                    <a:pt x="428343" y="462958"/>
                  </a:cubicBezTo>
                  <a:cubicBezTo>
                    <a:pt x="431744" y="470611"/>
                    <a:pt x="440248" y="473162"/>
                    <a:pt x="450452" y="470611"/>
                  </a:cubicBezTo>
                  <a:cubicBezTo>
                    <a:pt x="460656" y="468060"/>
                    <a:pt x="468310" y="464659"/>
                    <a:pt x="468310" y="463808"/>
                  </a:cubicBezTo>
                  <a:cubicBezTo>
                    <a:pt x="468310" y="462108"/>
                    <a:pt x="453003" y="429794"/>
                    <a:pt x="434295" y="392378"/>
                  </a:cubicBezTo>
                  <a:cubicBezTo>
                    <a:pt x="406233" y="337104"/>
                    <a:pt x="395178" y="322648"/>
                    <a:pt x="376471" y="318396"/>
                  </a:cubicBezTo>
                  <a:cubicBezTo>
                    <a:pt x="363715" y="315845"/>
                    <a:pt x="316095" y="304791"/>
                    <a:pt x="270175" y="292886"/>
                  </a:cubicBezTo>
                  <a:cubicBezTo>
                    <a:pt x="195344" y="275028"/>
                    <a:pt x="185139" y="274178"/>
                    <a:pt x="174085" y="285232"/>
                  </a:cubicBezTo>
                  <a:cubicBezTo>
                    <a:pt x="166431" y="292035"/>
                    <a:pt x="146023" y="297988"/>
                    <a:pt x="128165" y="297988"/>
                  </a:cubicBezTo>
                  <a:cubicBezTo>
                    <a:pt x="102654" y="297988"/>
                    <a:pt x="91599" y="293736"/>
                    <a:pt x="81395" y="277579"/>
                  </a:cubicBezTo>
                  <a:cubicBezTo>
                    <a:pt x="69490" y="259722"/>
                    <a:pt x="69490" y="254619"/>
                    <a:pt x="84797" y="218904"/>
                  </a:cubicBezTo>
                  <a:cubicBezTo>
                    <a:pt x="104355" y="174685"/>
                    <a:pt x="135818" y="153426"/>
                    <a:pt x="175785" y="159379"/>
                  </a:cubicBezTo>
                  <a:cubicBezTo>
                    <a:pt x="198745" y="162780"/>
                    <a:pt x="202997" y="160229"/>
                    <a:pt x="217453" y="127916"/>
                  </a:cubicBezTo>
                  <a:cubicBezTo>
                    <a:pt x="234460" y="89649"/>
                    <a:pt x="303339" y="26723"/>
                    <a:pt x="345858" y="9715"/>
                  </a:cubicBezTo>
                  <a:cubicBezTo>
                    <a:pt x="411335" y="-15796"/>
                    <a:pt x="489569" y="6314"/>
                    <a:pt x="560149" y="71792"/>
                  </a:cubicBezTo>
                  <a:lnTo>
                    <a:pt x="596714" y="105806"/>
                  </a:lnTo>
                  <a:lnTo>
                    <a:pt x="623926" y="90500"/>
                  </a:lnTo>
                  <a:cubicBezTo>
                    <a:pt x="639232" y="82846"/>
                    <a:pt x="668144" y="61587"/>
                    <a:pt x="688553" y="42879"/>
                  </a:cubicBezTo>
                  <a:cubicBezTo>
                    <a:pt x="714064" y="20770"/>
                    <a:pt x="731922" y="10566"/>
                    <a:pt x="746378" y="12266"/>
                  </a:cubicBezTo>
                  <a:cubicBezTo>
                    <a:pt x="782943" y="16518"/>
                    <a:pt x="786345" y="36927"/>
                    <a:pt x="757432" y="79445"/>
                  </a:cubicBezTo>
                  <a:cubicBezTo>
                    <a:pt x="742976" y="100704"/>
                    <a:pt x="720017" y="143222"/>
                    <a:pt x="705560" y="174685"/>
                  </a:cubicBezTo>
                  <a:cubicBezTo>
                    <a:pt x="683451" y="220605"/>
                    <a:pt x="679199" y="238463"/>
                    <a:pt x="682601" y="273327"/>
                  </a:cubicBezTo>
                  <a:cubicBezTo>
                    <a:pt x="685152" y="296287"/>
                    <a:pt x="689404" y="318396"/>
                    <a:pt x="692805" y="321798"/>
                  </a:cubicBezTo>
                  <a:cubicBezTo>
                    <a:pt x="696206" y="325199"/>
                    <a:pt x="731071" y="327750"/>
                    <a:pt x="769337" y="327750"/>
                  </a:cubicBezTo>
                  <a:cubicBezTo>
                    <a:pt x="822910" y="327750"/>
                    <a:pt x="844169" y="324349"/>
                    <a:pt x="862877" y="312444"/>
                  </a:cubicBezTo>
                  <a:cubicBezTo>
                    <a:pt x="880735" y="300539"/>
                    <a:pt x="895191" y="297988"/>
                    <a:pt x="918151" y="302240"/>
                  </a:cubicBezTo>
                  <a:cubicBezTo>
                    <a:pt x="970873" y="311594"/>
                    <a:pt x="978526" y="314995"/>
                    <a:pt x="978526" y="335404"/>
                  </a:cubicBezTo>
                  <a:cubicBezTo>
                    <a:pt x="978526" y="377071"/>
                    <a:pt x="884987" y="396630"/>
                    <a:pt x="759133" y="380473"/>
                  </a:cubicBezTo>
                  <a:lnTo>
                    <a:pt x="705560" y="373670"/>
                  </a:lnTo>
                  <a:lnTo>
                    <a:pt x="710663" y="402582"/>
                  </a:lnTo>
                  <a:cubicBezTo>
                    <a:pt x="714914" y="422991"/>
                    <a:pt x="712363" y="434046"/>
                    <a:pt x="702159" y="442549"/>
                  </a:cubicBezTo>
                  <a:cubicBezTo>
                    <a:pt x="686852" y="455305"/>
                    <a:pt x="621375" y="463808"/>
                    <a:pt x="620524" y="453604"/>
                  </a:cubicBezTo>
                  <a:cubicBezTo>
                    <a:pt x="617123" y="416188"/>
                    <a:pt x="611170" y="370269"/>
                    <a:pt x="610320" y="369418"/>
                  </a:cubicBezTo>
                  <a:cubicBezTo>
                    <a:pt x="609470" y="368568"/>
                    <a:pt x="594163" y="366017"/>
                    <a:pt x="576305" y="363466"/>
                  </a:cubicBezTo>
                  <a:lnTo>
                    <a:pt x="544842" y="358363"/>
                  </a:lnTo>
                  <a:lnTo>
                    <a:pt x="583959" y="412787"/>
                  </a:lnTo>
                  <a:cubicBezTo>
                    <a:pt x="605218" y="443400"/>
                    <a:pt x="626477" y="481666"/>
                    <a:pt x="630729" y="497823"/>
                  </a:cubicBezTo>
                  <a:cubicBezTo>
                    <a:pt x="635831" y="514830"/>
                    <a:pt x="642634" y="525885"/>
                    <a:pt x="646885" y="523334"/>
                  </a:cubicBezTo>
                  <a:cubicBezTo>
                    <a:pt x="658791" y="515680"/>
                    <a:pt x="716615" y="609220"/>
                    <a:pt x="749779" y="689154"/>
                  </a:cubicBezTo>
                  <a:cubicBezTo>
                    <a:pt x="777841" y="757183"/>
                    <a:pt x="795699" y="778442"/>
                    <a:pt x="807604" y="758033"/>
                  </a:cubicBezTo>
                  <a:cubicBezTo>
                    <a:pt x="818658" y="741026"/>
                    <a:pt x="912198" y="745278"/>
                    <a:pt x="953016" y="764836"/>
                  </a:cubicBezTo>
                  <a:cubicBezTo>
                    <a:pt x="973424" y="775041"/>
                    <a:pt x="992983" y="782694"/>
                    <a:pt x="996384" y="782694"/>
                  </a:cubicBezTo>
                  <a:cubicBezTo>
                    <a:pt x="1009139" y="782694"/>
                    <a:pt x="1072066" y="854124"/>
                    <a:pt x="1072066" y="868580"/>
                  </a:cubicBezTo>
                  <a:cubicBezTo>
                    <a:pt x="1072066" y="900044"/>
                    <a:pt x="1050807" y="928956"/>
                    <a:pt x="998935" y="965522"/>
                  </a:cubicBezTo>
                  <a:cubicBezTo>
                    <a:pt x="910497" y="1029299"/>
                    <a:pt x="870531" y="1041204"/>
                    <a:pt x="757432" y="1041204"/>
                  </a:cubicBezTo>
                  <a:cubicBezTo>
                    <a:pt x="673247" y="1041204"/>
                    <a:pt x="651137" y="1037802"/>
                    <a:pt x="600116" y="1018244"/>
                  </a:cubicBezTo>
                  <a:cubicBezTo>
                    <a:pt x="567802" y="1006339"/>
                    <a:pt x="540590" y="996985"/>
                    <a:pt x="538890" y="998686"/>
                  </a:cubicBezTo>
                  <a:cubicBezTo>
                    <a:pt x="538039" y="999536"/>
                    <a:pt x="533787" y="1020795"/>
                    <a:pt x="530386" y="1045455"/>
                  </a:cubicBezTo>
                  <a:lnTo>
                    <a:pt x="523583" y="1090525"/>
                  </a:lnTo>
                  <a:lnTo>
                    <a:pt x="452153" y="1128791"/>
                  </a:lnTo>
                  <a:cubicBezTo>
                    <a:pt x="381573" y="1166207"/>
                    <a:pt x="332252" y="1181513"/>
                    <a:pt x="332252" y="1164506"/>
                  </a:cubicBezTo>
                  <a:close/>
                  <a:moveTo>
                    <a:pt x="843319" y="1015693"/>
                  </a:moveTo>
                  <a:cubicBezTo>
                    <a:pt x="896892" y="998686"/>
                    <a:pt x="956417" y="957868"/>
                    <a:pt x="969172" y="929806"/>
                  </a:cubicBezTo>
                  <a:cubicBezTo>
                    <a:pt x="979377" y="908547"/>
                    <a:pt x="977676" y="904295"/>
                    <a:pt x="958118" y="887288"/>
                  </a:cubicBezTo>
                  <a:cubicBezTo>
                    <a:pt x="933457" y="866029"/>
                    <a:pt x="837366" y="833716"/>
                    <a:pt x="799100" y="833716"/>
                  </a:cubicBezTo>
                  <a:cubicBezTo>
                    <a:pt x="786345" y="833716"/>
                    <a:pt x="758283" y="845621"/>
                    <a:pt x="737024" y="860077"/>
                  </a:cubicBezTo>
                  <a:cubicBezTo>
                    <a:pt x="715765" y="874533"/>
                    <a:pt x="695356" y="883887"/>
                    <a:pt x="691104" y="881336"/>
                  </a:cubicBezTo>
                  <a:cubicBezTo>
                    <a:pt x="687703" y="878785"/>
                    <a:pt x="657940" y="876234"/>
                    <a:pt x="624776" y="875383"/>
                  </a:cubicBezTo>
                  <a:cubicBezTo>
                    <a:pt x="583959" y="874533"/>
                    <a:pt x="552495" y="868580"/>
                    <a:pt x="521882" y="854124"/>
                  </a:cubicBezTo>
                  <a:cubicBezTo>
                    <a:pt x="485317" y="837967"/>
                    <a:pt x="476813" y="837117"/>
                    <a:pt x="476813" y="847321"/>
                  </a:cubicBezTo>
                  <a:cubicBezTo>
                    <a:pt x="476813" y="854124"/>
                    <a:pt x="487868" y="866880"/>
                    <a:pt x="502324" y="874533"/>
                  </a:cubicBezTo>
                  <a:cubicBezTo>
                    <a:pt x="521032" y="885588"/>
                    <a:pt x="531236" y="900044"/>
                    <a:pt x="540590" y="931507"/>
                  </a:cubicBezTo>
                  <a:cubicBezTo>
                    <a:pt x="553346" y="976576"/>
                    <a:pt x="566101" y="988481"/>
                    <a:pt x="624776" y="1009740"/>
                  </a:cubicBezTo>
                  <a:cubicBezTo>
                    <a:pt x="702159" y="1037802"/>
                    <a:pt x="766786" y="1039503"/>
                    <a:pt x="843319" y="1015693"/>
                  </a:cubicBezTo>
                  <a:close/>
                  <a:moveTo>
                    <a:pt x="697907" y="843920"/>
                  </a:moveTo>
                  <a:cubicBezTo>
                    <a:pt x="697907" y="771639"/>
                    <a:pt x="650287" y="621125"/>
                    <a:pt x="612871" y="577757"/>
                  </a:cubicBezTo>
                  <a:cubicBezTo>
                    <a:pt x="591612" y="551396"/>
                    <a:pt x="586510" y="549695"/>
                    <a:pt x="570353" y="559899"/>
                  </a:cubicBezTo>
                  <a:cubicBezTo>
                    <a:pt x="560999" y="565852"/>
                    <a:pt x="549094" y="568403"/>
                    <a:pt x="544842" y="565852"/>
                  </a:cubicBezTo>
                  <a:cubicBezTo>
                    <a:pt x="539740" y="562450"/>
                    <a:pt x="536338" y="565001"/>
                    <a:pt x="536338" y="569253"/>
                  </a:cubicBezTo>
                  <a:cubicBezTo>
                    <a:pt x="536338" y="585410"/>
                    <a:pt x="582258" y="629629"/>
                    <a:pt x="601816" y="632180"/>
                  </a:cubicBezTo>
                  <a:cubicBezTo>
                    <a:pt x="623075" y="634731"/>
                    <a:pt x="639232" y="646636"/>
                    <a:pt x="622225" y="646636"/>
                  </a:cubicBezTo>
                  <a:cubicBezTo>
                    <a:pt x="616272" y="646636"/>
                    <a:pt x="612871" y="651738"/>
                    <a:pt x="615422" y="658541"/>
                  </a:cubicBezTo>
                  <a:cubicBezTo>
                    <a:pt x="617973" y="664494"/>
                    <a:pt x="610320" y="677249"/>
                    <a:pt x="597564" y="686603"/>
                  </a:cubicBezTo>
                  <a:cubicBezTo>
                    <a:pt x="563550" y="711263"/>
                    <a:pt x="519331" y="717216"/>
                    <a:pt x="482766" y="701909"/>
                  </a:cubicBezTo>
                  <a:cubicBezTo>
                    <a:pt x="441948" y="684902"/>
                    <a:pt x="441948" y="665344"/>
                    <a:pt x="482766" y="661943"/>
                  </a:cubicBezTo>
                  <a:cubicBezTo>
                    <a:pt x="499773" y="660242"/>
                    <a:pt x="515079" y="655140"/>
                    <a:pt x="516780" y="650037"/>
                  </a:cubicBezTo>
                  <a:cubicBezTo>
                    <a:pt x="521882" y="635581"/>
                    <a:pt x="484466" y="598165"/>
                    <a:pt x="458956" y="592213"/>
                  </a:cubicBezTo>
                  <a:cubicBezTo>
                    <a:pt x="437697" y="587961"/>
                    <a:pt x="436846" y="588811"/>
                    <a:pt x="436846" y="632180"/>
                  </a:cubicBezTo>
                  <a:cubicBezTo>
                    <a:pt x="435145" y="709563"/>
                    <a:pt x="444499" y="724869"/>
                    <a:pt x="513379" y="761435"/>
                  </a:cubicBezTo>
                  <a:cubicBezTo>
                    <a:pt x="546543" y="779292"/>
                    <a:pt x="595864" y="808205"/>
                    <a:pt x="621375" y="826062"/>
                  </a:cubicBezTo>
                  <a:cubicBezTo>
                    <a:pt x="673247" y="861777"/>
                    <a:pt x="697907" y="867730"/>
                    <a:pt x="697907" y="843920"/>
                  </a:cubicBezTo>
                  <a:close/>
                  <a:moveTo>
                    <a:pt x="617123" y="298838"/>
                  </a:moveTo>
                  <a:cubicBezTo>
                    <a:pt x="622225" y="282681"/>
                    <a:pt x="591612" y="205298"/>
                    <a:pt x="569503" y="177236"/>
                  </a:cubicBezTo>
                  <a:cubicBezTo>
                    <a:pt x="558448" y="163631"/>
                    <a:pt x="554196" y="162780"/>
                    <a:pt x="511678" y="173835"/>
                  </a:cubicBezTo>
                  <a:cubicBezTo>
                    <a:pt x="487018" y="180638"/>
                    <a:pt x="464908" y="187441"/>
                    <a:pt x="463207" y="189142"/>
                  </a:cubicBezTo>
                  <a:cubicBezTo>
                    <a:pt x="461507" y="190842"/>
                    <a:pt x="466609" y="212101"/>
                    <a:pt x="474262" y="236762"/>
                  </a:cubicBezTo>
                  <a:cubicBezTo>
                    <a:pt x="487868" y="278430"/>
                    <a:pt x="491269" y="281831"/>
                    <a:pt x="531236" y="297137"/>
                  </a:cubicBezTo>
                  <a:cubicBezTo>
                    <a:pt x="587360" y="319247"/>
                    <a:pt x="610320" y="319247"/>
                    <a:pt x="617123" y="298838"/>
                  </a:cubicBezTo>
                  <a:close/>
                  <a:moveTo>
                    <a:pt x="359463" y="219755"/>
                  </a:moveTo>
                  <a:cubicBezTo>
                    <a:pt x="353511" y="213802"/>
                    <a:pt x="349259" y="186590"/>
                    <a:pt x="349259" y="155977"/>
                  </a:cubicBezTo>
                  <a:cubicBezTo>
                    <a:pt x="349259" y="114310"/>
                    <a:pt x="351810" y="102405"/>
                    <a:pt x="362014" y="102405"/>
                  </a:cubicBezTo>
                  <a:cubicBezTo>
                    <a:pt x="368817" y="102405"/>
                    <a:pt x="374770" y="97303"/>
                    <a:pt x="374770" y="90500"/>
                  </a:cubicBezTo>
                  <a:cubicBezTo>
                    <a:pt x="374770" y="83697"/>
                    <a:pt x="379872" y="76043"/>
                    <a:pt x="385824" y="74343"/>
                  </a:cubicBezTo>
                  <a:cubicBezTo>
                    <a:pt x="390927" y="71792"/>
                    <a:pt x="384124" y="69241"/>
                    <a:pt x="369668" y="69241"/>
                  </a:cubicBezTo>
                  <a:cubicBezTo>
                    <a:pt x="326299" y="67540"/>
                    <a:pt x="231059" y="138120"/>
                    <a:pt x="241263" y="164481"/>
                  </a:cubicBezTo>
                  <a:cubicBezTo>
                    <a:pt x="243814" y="171284"/>
                    <a:pt x="259971" y="183189"/>
                    <a:pt x="278679" y="190842"/>
                  </a:cubicBezTo>
                  <a:cubicBezTo>
                    <a:pt x="296537" y="199346"/>
                    <a:pt x="322898" y="211251"/>
                    <a:pt x="336504" y="218054"/>
                  </a:cubicBezTo>
                  <a:cubicBezTo>
                    <a:pt x="367967" y="232510"/>
                    <a:pt x="372219" y="232510"/>
                    <a:pt x="359463" y="219755"/>
                  </a:cubicBezTo>
                  <a:close/>
                  <a:moveTo>
                    <a:pt x="645185" y="141521"/>
                  </a:moveTo>
                  <a:cubicBezTo>
                    <a:pt x="643484" y="133018"/>
                    <a:pt x="638382" y="130467"/>
                    <a:pt x="631579" y="135569"/>
                  </a:cubicBezTo>
                  <a:cubicBezTo>
                    <a:pt x="625626" y="138970"/>
                    <a:pt x="623075" y="148324"/>
                    <a:pt x="626477" y="156828"/>
                  </a:cubicBezTo>
                  <a:cubicBezTo>
                    <a:pt x="633280" y="174685"/>
                    <a:pt x="650287" y="161930"/>
                    <a:pt x="645185" y="141521"/>
                  </a:cubicBezTo>
                  <a:close/>
                  <a:moveTo>
                    <a:pt x="496371" y="106656"/>
                  </a:moveTo>
                  <a:cubicBezTo>
                    <a:pt x="472561" y="89649"/>
                    <a:pt x="421540" y="68390"/>
                    <a:pt x="407084" y="68390"/>
                  </a:cubicBezTo>
                  <a:cubicBezTo>
                    <a:pt x="401131" y="69241"/>
                    <a:pt x="410485" y="76894"/>
                    <a:pt x="428343" y="86248"/>
                  </a:cubicBezTo>
                  <a:cubicBezTo>
                    <a:pt x="446200" y="95602"/>
                    <a:pt x="458956" y="105806"/>
                    <a:pt x="456404" y="109208"/>
                  </a:cubicBezTo>
                  <a:cubicBezTo>
                    <a:pt x="454704" y="112609"/>
                    <a:pt x="466609" y="116010"/>
                    <a:pt x="483616" y="117711"/>
                  </a:cubicBezTo>
                  <a:cubicBezTo>
                    <a:pt x="514229" y="119412"/>
                    <a:pt x="515079" y="119412"/>
                    <a:pt x="496371" y="106656"/>
                  </a:cubicBezTo>
                  <a:close/>
                </a:path>
              </a:pathLst>
            </a:custGeom>
            <a:grpFill/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E0C3EDCA-D2C6-0633-0CB0-251CDB47CA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088046">
            <a:off x="7158139" y="3989692"/>
            <a:ext cx="2566121" cy="1776546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61B2902A-DA37-B326-28AC-8A2A8E0FC04E}"/>
              </a:ext>
            </a:extLst>
          </p:cNvPr>
          <p:cNvGrpSpPr/>
          <p:nvPr/>
        </p:nvGrpSpPr>
        <p:grpSpPr>
          <a:xfrm>
            <a:off x="2384093" y="590334"/>
            <a:ext cx="2163594" cy="601458"/>
            <a:chOff x="3719407" y="371817"/>
            <a:chExt cx="2163594" cy="601458"/>
          </a:xfrm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911D49B8-7795-21D6-52C7-9C702CA489D3}"/>
                </a:ext>
              </a:extLst>
            </p:cNvPr>
            <p:cNvSpPr/>
            <p:nvPr/>
          </p:nvSpPr>
          <p:spPr>
            <a:xfrm>
              <a:off x="3719407" y="371817"/>
              <a:ext cx="601458" cy="601458"/>
            </a:xfrm>
            <a:prstGeom prst="ellipse">
              <a:avLst/>
            </a:prstGeom>
            <a:solidFill>
              <a:srgbClr val="D34134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47C6854A-5498-B025-BDC9-025238383800}"/>
                </a:ext>
              </a:extLst>
            </p:cNvPr>
            <p:cNvGrpSpPr/>
            <p:nvPr/>
          </p:nvGrpSpPr>
          <p:grpSpPr>
            <a:xfrm>
              <a:off x="4240119" y="371817"/>
              <a:ext cx="1642882" cy="601458"/>
              <a:chOff x="4293382" y="457995"/>
              <a:chExt cx="1642882" cy="601458"/>
            </a:xfrm>
          </p:grpSpPr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BB9D0D76-6A57-A62C-9CD7-42E1BAFDB8A5}"/>
                  </a:ext>
                </a:extLst>
              </p:cNvPr>
              <p:cNvSpPr/>
              <p:nvPr/>
            </p:nvSpPr>
            <p:spPr>
              <a:xfrm>
                <a:off x="4293382" y="457995"/>
                <a:ext cx="601458" cy="601458"/>
              </a:xfrm>
              <a:prstGeom prst="ellipse">
                <a:avLst/>
              </a:prstGeom>
              <a:solidFill>
                <a:srgbClr val="D34134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76AD2E31-5AE1-735D-D4C7-5B24D3BB87FF}"/>
                  </a:ext>
                </a:extLst>
              </p:cNvPr>
              <p:cNvSpPr/>
              <p:nvPr/>
            </p:nvSpPr>
            <p:spPr>
              <a:xfrm>
                <a:off x="4814094" y="457995"/>
                <a:ext cx="601458" cy="601458"/>
              </a:xfrm>
              <a:prstGeom prst="ellipse">
                <a:avLst/>
              </a:prstGeom>
              <a:solidFill>
                <a:srgbClr val="D34134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1BE3CB64-E9E9-C1A6-7C0D-FB185064CC36}"/>
                  </a:ext>
                </a:extLst>
              </p:cNvPr>
              <p:cNvSpPr/>
              <p:nvPr/>
            </p:nvSpPr>
            <p:spPr>
              <a:xfrm>
                <a:off x="5334806" y="457995"/>
                <a:ext cx="601458" cy="601458"/>
              </a:xfrm>
              <a:prstGeom prst="ellipse">
                <a:avLst/>
              </a:prstGeom>
              <a:solidFill>
                <a:srgbClr val="D34134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09C6FE2E-A113-71EC-6DE5-7C32853E7011}"/>
                </a:ext>
              </a:extLst>
            </p:cNvPr>
            <p:cNvSpPr txBox="1"/>
            <p:nvPr/>
          </p:nvSpPr>
          <p:spPr>
            <a:xfrm>
              <a:off x="3759517" y="447341"/>
              <a:ext cx="207604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b="1" dirty="0">
                  <a:solidFill>
                    <a:schemeClr val="accent2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金榜题名 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D6E5F294-D788-6EB5-B143-BE1359691FDF}"/>
              </a:ext>
            </a:extLst>
          </p:cNvPr>
          <p:cNvGrpSpPr/>
          <p:nvPr/>
        </p:nvGrpSpPr>
        <p:grpSpPr>
          <a:xfrm>
            <a:off x="7500498" y="590334"/>
            <a:ext cx="2163594" cy="601458"/>
            <a:chOff x="6308999" y="371817"/>
            <a:chExt cx="2163594" cy="601458"/>
          </a:xfrm>
        </p:grpSpPr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1BE7F6D9-19A1-547E-8791-54DF0FAC4BB1}"/>
                </a:ext>
              </a:extLst>
            </p:cNvPr>
            <p:cNvGrpSpPr/>
            <p:nvPr/>
          </p:nvGrpSpPr>
          <p:grpSpPr>
            <a:xfrm>
              <a:off x="6308999" y="371817"/>
              <a:ext cx="2163594" cy="601458"/>
              <a:chOff x="5855518" y="457995"/>
              <a:chExt cx="2163594" cy="601458"/>
            </a:xfrm>
          </p:grpSpPr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A5A03D12-F889-E6EC-5482-8320924B4BE4}"/>
                  </a:ext>
                </a:extLst>
              </p:cNvPr>
              <p:cNvSpPr/>
              <p:nvPr/>
            </p:nvSpPr>
            <p:spPr>
              <a:xfrm>
                <a:off x="5855518" y="457995"/>
                <a:ext cx="601458" cy="601458"/>
              </a:xfrm>
              <a:prstGeom prst="ellipse">
                <a:avLst/>
              </a:prstGeom>
              <a:solidFill>
                <a:srgbClr val="D34134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9430C260-E1CA-1DDC-613F-C856E58CFA06}"/>
                  </a:ext>
                </a:extLst>
              </p:cNvPr>
              <p:cNvSpPr/>
              <p:nvPr/>
            </p:nvSpPr>
            <p:spPr>
              <a:xfrm>
                <a:off x="6376230" y="457995"/>
                <a:ext cx="601458" cy="601458"/>
              </a:xfrm>
              <a:prstGeom prst="ellipse">
                <a:avLst/>
              </a:prstGeom>
              <a:solidFill>
                <a:srgbClr val="D34134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D173A7C4-0ED0-626D-AB3A-A03CAEADECC3}"/>
                  </a:ext>
                </a:extLst>
              </p:cNvPr>
              <p:cNvSpPr/>
              <p:nvPr/>
            </p:nvSpPr>
            <p:spPr>
              <a:xfrm>
                <a:off x="6896942" y="457995"/>
                <a:ext cx="601458" cy="601458"/>
              </a:xfrm>
              <a:prstGeom prst="ellipse">
                <a:avLst/>
              </a:prstGeom>
              <a:solidFill>
                <a:srgbClr val="D34134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5ACC7B9E-4C97-359B-4805-23FEE694F590}"/>
                  </a:ext>
                </a:extLst>
              </p:cNvPr>
              <p:cNvSpPr/>
              <p:nvPr/>
            </p:nvSpPr>
            <p:spPr>
              <a:xfrm>
                <a:off x="7417654" y="457995"/>
                <a:ext cx="601458" cy="601458"/>
              </a:xfrm>
              <a:prstGeom prst="ellipse">
                <a:avLst/>
              </a:prstGeom>
              <a:solidFill>
                <a:srgbClr val="D34134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58FC53CF-4E7C-45B3-800C-1F8F520D9827}"/>
                </a:ext>
              </a:extLst>
            </p:cNvPr>
            <p:cNvSpPr txBox="1"/>
            <p:nvPr/>
          </p:nvSpPr>
          <p:spPr>
            <a:xfrm>
              <a:off x="6356275" y="447341"/>
              <a:ext cx="207604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b="1" dirty="0">
                  <a:solidFill>
                    <a:schemeClr val="accent2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感谢师恩</a:t>
              </a:r>
            </a:p>
          </p:txBody>
        </p:sp>
      </p:grp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96B6D88D-3A56-3D63-3BEE-E1F3F036D551}"/>
              </a:ext>
            </a:extLst>
          </p:cNvPr>
          <p:cNvSpPr/>
          <p:nvPr/>
        </p:nvSpPr>
        <p:spPr>
          <a:xfrm rot="10800000" flipV="1">
            <a:off x="4070652" y="2603947"/>
            <a:ext cx="4050695" cy="851855"/>
          </a:xfrm>
          <a:custGeom>
            <a:avLst/>
            <a:gdLst>
              <a:gd name="connsiteX0" fmla="*/ 2334263 w 4050695"/>
              <a:gd name="connsiteY0" fmla="*/ 0 h 851855"/>
              <a:gd name="connsiteX1" fmla="*/ 639961 w 4050695"/>
              <a:gd name="connsiteY1" fmla="*/ 0 h 851855"/>
              <a:gd name="connsiteX2" fmla="*/ 326393 w 4050695"/>
              <a:gd name="connsiteY2" fmla="*/ 0 h 851855"/>
              <a:gd name="connsiteX3" fmla="*/ 296934 w 4050695"/>
              <a:gd name="connsiteY3" fmla="*/ 0 h 851855"/>
              <a:gd name="connsiteX4" fmla="*/ 279594 w 4050695"/>
              <a:gd name="connsiteY4" fmla="*/ 11811 h 851855"/>
              <a:gd name="connsiteX5" fmla="*/ 225103 w 4050695"/>
              <a:gd name="connsiteY5" fmla="*/ 54868 h 851855"/>
              <a:gd name="connsiteX6" fmla="*/ 212140 w 4050695"/>
              <a:gd name="connsiteY6" fmla="*/ 126387 h 851855"/>
              <a:gd name="connsiteX7" fmla="*/ 95481 w 4050695"/>
              <a:gd name="connsiteY7" fmla="*/ 194795 h 851855"/>
              <a:gd name="connsiteX8" fmla="*/ 82518 w 4050695"/>
              <a:gd name="connsiteY8" fmla="*/ 312958 h 851855"/>
              <a:gd name="connsiteX9" fmla="*/ 12036 w 4050695"/>
              <a:gd name="connsiteY9" fmla="*/ 417903 h 851855"/>
              <a:gd name="connsiteX10" fmla="*/ 0 w 4050695"/>
              <a:gd name="connsiteY10" fmla="*/ 425587 h 851855"/>
              <a:gd name="connsiteX11" fmla="*/ 12036 w 4050695"/>
              <a:gd name="connsiteY11" fmla="*/ 433269 h 851855"/>
              <a:gd name="connsiteX12" fmla="*/ 82518 w 4050695"/>
              <a:gd name="connsiteY12" fmla="*/ 538215 h 851855"/>
              <a:gd name="connsiteX13" fmla="*/ 95481 w 4050695"/>
              <a:gd name="connsiteY13" fmla="*/ 656377 h 851855"/>
              <a:gd name="connsiteX14" fmla="*/ 212140 w 4050695"/>
              <a:gd name="connsiteY14" fmla="*/ 724787 h 851855"/>
              <a:gd name="connsiteX15" fmla="*/ 225103 w 4050695"/>
              <a:gd name="connsiteY15" fmla="*/ 796306 h 851855"/>
              <a:gd name="connsiteX16" fmla="*/ 279594 w 4050695"/>
              <a:gd name="connsiteY16" fmla="*/ 839361 h 851855"/>
              <a:gd name="connsiteX17" fmla="*/ 296934 w 4050695"/>
              <a:gd name="connsiteY17" fmla="*/ 851172 h 851855"/>
              <a:gd name="connsiteX18" fmla="*/ 326393 w 4050695"/>
              <a:gd name="connsiteY18" fmla="*/ 851172 h 851855"/>
              <a:gd name="connsiteX19" fmla="*/ 639961 w 4050695"/>
              <a:gd name="connsiteY19" fmla="*/ 851172 h 851855"/>
              <a:gd name="connsiteX20" fmla="*/ 904933 w 4050695"/>
              <a:gd name="connsiteY20" fmla="*/ 851172 h 851855"/>
              <a:gd name="connsiteX21" fmla="*/ 1716432 w 4050695"/>
              <a:gd name="connsiteY21" fmla="*/ 851172 h 851855"/>
              <a:gd name="connsiteX22" fmla="*/ 1716432 w 4050695"/>
              <a:gd name="connsiteY22" fmla="*/ 851855 h 851855"/>
              <a:gd name="connsiteX23" fmla="*/ 3410735 w 4050695"/>
              <a:gd name="connsiteY23" fmla="*/ 851855 h 851855"/>
              <a:gd name="connsiteX24" fmla="*/ 3724303 w 4050695"/>
              <a:gd name="connsiteY24" fmla="*/ 851855 h 851855"/>
              <a:gd name="connsiteX25" fmla="*/ 3753761 w 4050695"/>
              <a:gd name="connsiteY25" fmla="*/ 851855 h 851855"/>
              <a:gd name="connsiteX26" fmla="*/ 3771102 w 4050695"/>
              <a:gd name="connsiteY26" fmla="*/ 840044 h 851855"/>
              <a:gd name="connsiteX27" fmla="*/ 3825593 w 4050695"/>
              <a:gd name="connsiteY27" fmla="*/ 796987 h 851855"/>
              <a:gd name="connsiteX28" fmla="*/ 3838555 w 4050695"/>
              <a:gd name="connsiteY28" fmla="*/ 725468 h 851855"/>
              <a:gd name="connsiteX29" fmla="*/ 3955216 w 4050695"/>
              <a:gd name="connsiteY29" fmla="*/ 657060 h 851855"/>
              <a:gd name="connsiteX30" fmla="*/ 3968178 w 4050695"/>
              <a:gd name="connsiteY30" fmla="*/ 538897 h 851855"/>
              <a:gd name="connsiteX31" fmla="*/ 4038660 w 4050695"/>
              <a:gd name="connsiteY31" fmla="*/ 433952 h 851855"/>
              <a:gd name="connsiteX32" fmla="*/ 4050695 w 4050695"/>
              <a:gd name="connsiteY32" fmla="*/ 426268 h 851855"/>
              <a:gd name="connsiteX33" fmla="*/ 4038660 w 4050695"/>
              <a:gd name="connsiteY33" fmla="*/ 418586 h 851855"/>
              <a:gd name="connsiteX34" fmla="*/ 3968178 w 4050695"/>
              <a:gd name="connsiteY34" fmla="*/ 313640 h 851855"/>
              <a:gd name="connsiteX35" fmla="*/ 3955216 w 4050695"/>
              <a:gd name="connsiteY35" fmla="*/ 195478 h 851855"/>
              <a:gd name="connsiteX36" fmla="*/ 3838555 w 4050695"/>
              <a:gd name="connsiteY36" fmla="*/ 127069 h 851855"/>
              <a:gd name="connsiteX37" fmla="*/ 3825593 w 4050695"/>
              <a:gd name="connsiteY37" fmla="*/ 55549 h 851855"/>
              <a:gd name="connsiteX38" fmla="*/ 3771102 w 4050695"/>
              <a:gd name="connsiteY38" fmla="*/ 12494 h 851855"/>
              <a:gd name="connsiteX39" fmla="*/ 3753761 w 4050695"/>
              <a:gd name="connsiteY39" fmla="*/ 683 h 851855"/>
              <a:gd name="connsiteX40" fmla="*/ 3724303 w 4050695"/>
              <a:gd name="connsiteY40" fmla="*/ 683 h 851855"/>
              <a:gd name="connsiteX41" fmla="*/ 3410735 w 4050695"/>
              <a:gd name="connsiteY41" fmla="*/ 683 h 851855"/>
              <a:gd name="connsiteX42" fmla="*/ 3145762 w 4050695"/>
              <a:gd name="connsiteY42" fmla="*/ 683 h 851855"/>
              <a:gd name="connsiteX43" fmla="*/ 2334263 w 4050695"/>
              <a:gd name="connsiteY43" fmla="*/ 683 h 851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4050695" h="851855">
                <a:moveTo>
                  <a:pt x="2334263" y="0"/>
                </a:moveTo>
                <a:lnTo>
                  <a:pt x="639961" y="0"/>
                </a:lnTo>
                <a:lnTo>
                  <a:pt x="326393" y="0"/>
                </a:lnTo>
                <a:lnTo>
                  <a:pt x="296934" y="0"/>
                </a:lnTo>
                <a:lnTo>
                  <a:pt x="279594" y="11811"/>
                </a:lnTo>
                <a:cubicBezTo>
                  <a:pt x="260232" y="24010"/>
                  <a:pt x="240273" y="35130"/>
                  <a:pt x="225103" y="54868"/>
                </a:cubicBezTo>
                <a:cubicBezTo>
                  <a:pt x="208009" y="77175"/>
                  <a:pt x="216461" y="102547"/>
                  <a:pt x="212140" y="126387"/>
                </a:cubicBezTo>
                <a:cubicBezTo>
                  <a:pt x="173253" y="149189"/>
                  <a:pt x="132238" y="149012"/>
                  <a:pt x="95481" y="194795"/>
                </a:cubicBezTo>
                <a:cubicBezTo>
                  <a:pt x="74129" y="235715"/>
                  <a:pt x="86839" y="273570"/>
                  <a:pt x="82518" y="312958"/>
                </a:cubicBezTo>
                <a:cubicBezTo>
                  <a:pt x="76768" y="348738"/>
                  <a:pt x="46135" y="392969"/>
                  <a:pt x="12036" y="417903"/>
                </a:cubicBezTo>
                <a:lnTo>
                  <a:pt x="0" y="425587"/>
                </a:lnTo>
                <a:lnTo>
                  <a:pt x="12036" y="433269"/>
                </a:lnTo>
                <a:cubicBezTo>
                  <a:pt x="46135" y="458204"/>
                  <a:pt x="76768" y="502434"/>
                  <a:pt x="82518" y="538215"/>
                </a:cubicBezTo>
                <a:cubicBezTo>
                  <a:pt x="86839" y="577602"/>
                  <a:pt x="74129" y="615458"/>
                  <a:pt x="95481" y="656377"/>
                </a:cubicBezTo>
                <a:cubicBezTo>
                  <a:pt x="132238" y="702160"/>
                  <a:pt x="173253" y="701984"/>
                  <a:pt x="212140" y="724787"/>
                </a:cubicBezTo>
                <a:cubicBezTo>
                  <a:pt x="216461" y="748626"/>
                  <a:pt x="208009" y="773997"/>
                  <a:pt x="225103" y="796306"/>
                </a:cubicBezTo>
                <a:cubicBezTo>
                  <a:pt x="240273" y="816044"/>
                  <a:pt x="260232" y="827164"/>
                  <a:pt x="279594" y="839361"/>
                </a:cubicBezTo>
                <a:lnTo>
                  <a:pt x="296934" y="851172"/>
                </a:lnTo>
                <a:lnTo>
                  <a:pt x="326393" y="851172"/>
                </a:lnTo>
                <a:lnTo>
                  <a:pt x="639961" y="851172"/>
                </a:lnTo>
                <a:lnTo>
                  <a:pt x="904933" y="851172"/>
                </a:lnTo>
                <a:lnTo>
                  <a:pt x="1716432" y="851172"/>
                </a:lnTo>
                <a:lnTo>
                  <a:pt x="1716432" y="851855"/>
                </a:lnTo>
                <a:lnTo>
                  <a:pt x="3410735" y="851855"/>
                </a:lnTo>
                <a:lnTo>
                  <a:pt x="3724303" y="851855"/>
                </a:lnTo>
                <a:lnTo>
                  <a:pt x="3753761" y="851855"/>
                </a:lnTo>
                <a:lnTo>
                  <a:pt x="3771102" y="840044"/>
                </a:lnTo>
                <a:cubicBezTo>
                  <a:pt x="3790462" y="827845"/>
                  <a:pt x="3810423" y="816725"/>
                  <a:pt x="3825593" y="796987"/>
                </a:cubicBezTo>
                <a:cubicBezTo>
                  <a:pt x="3842686" y="774680"/>
                  <a:pt x="3834234" y="749308"/>
                  <a:pt x="3838555" y="725468"/>
                </a:cubicBezTo>
                <a:cubicBezTo>
                  <a:pt x="3877442" y="702665"/>
                  <a:pt x="3918457" y="702843"/>
                  <a:pt x="3955216" y="657060"/>
                </a:cubicBezTo>
                <a:cubicBezTo>
                  <a:pt x="3976566" y="616140"/>
                  <a:pt x="3963857" y="578285"/>
                  <a:pt x="3968178" y="538897"/>
                </a:cubicBezTo>
                <a:cubicBezTo>
                  <a:pt x="3973928" y="503117"/>
                  <a:pt x="4004560" y="458886"/>
                  <a:pt x="4038660" y="433952"/>
                </a:cubicBezTo>
                <a:lnTo>
                  <a:pt x="4050695" y="426268"/>
                </a:lnTo>
                <a:lnTo>
                  <a:pt x="4038660" y="418586"/>
                </a:lnTo>
                <a:cubicBezTo>
                  <a:pt x="4004560" y="393651"/>
                  <a:pt x="3973928" y="349421"/>
                  <a:pt x="3968178" y="313640"/>
                </a:cubicBezTo>
                <a:cubicBezTo>
                  <a:pt x="3963857" y="274253"/>
                  <a:pt x="3976566" y="236398"/>
                  <a:pt x="3955216" y="195478"/>
                </a:cubicBezTo>
                <a:cubicBezTo>
                  <a:pt x="3918457" y="149695"/>
                  <a:pt x="3877442" y="149872"/>
                  <a:pt x="3838555" y="127069"/>
                </a:cubicBezTo>
                <a:cubicBezTo>
                  <a:pt x="3834234" y="103229"/>
                  <a:pt x="3842686" y="77858"/>
                  <a:pt x="3825593" y="55549"/>
                </a:cubicBezTo>
                <a:cubicBezTo>
                  <a:pt x="3810423" y="35813"/>
                  <a:pt x="3790462" y="24691"/>
                  <a:pt x="3771102" y="12494"/>
                </a:cubicBezTo>
                <a:lnTo>
                  <a:pt x="3753761" y="683"/>
                </a:lnTo>
                <a:lnTo>
                  <a:pt x="3724303" y="683"/>
                </a:lnTo>
                <a:lnTo>
                  <a:pt x="3410735" y="683"/>
                </a:lnTo>
                <a:lnTo>
                  <a:pt x="3145762" y="683"/>
                </a:lnTo>
                <a:lnTo>
                  <a:pt x="2334263" y="683"/>
                </a:lnTo>
                <a:close/>
              </a:path>
            </a:pathLst>
          </a:custGeom>
          <a:solidFill>
            <a:srgbClr val="D34134"/>
          </a:solidFill>
          <a:ln w="25400">
            <a:gradFill>
              <a:gsLst>
                <a:gs pos="0">
                  <a:schemeClr val="accent2">
                    <a:lumMod val="20000"/>
                    <a:lumOff val="80000"/>
                  </a:schemeClr>
                </a:gs>
                <a:gs pos="59000">
                  <a:schemeClr val="bg1"/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lin ang="5400000" scaled="1"/>
            </a:gradFill>
          </a:ln>
          <a:effectLst>
            <a:outerShdw blurRad="76200" dist="1143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01A85353-731E-BB9E-7E1E-AAB13D2819B6}"/>
              </a:ext>
            </a:extLst>
          </p:cNvPr>
          <p:cNvGrpSpPr/>
          <p:nvPr/>
        </p:nvGrpSpPr>
        <p:grpSpPr>
          <a:xfrm>
            <a:off x="5809269" y="2152401"/>
            <a:ext cx="543739" cy="553222"/>
            <a:chOff x="4606140" y="2745564"/>
            <a:chExt cx="543739" cy="553222"/>
          </a:xfrm>
        </p:grpSpPr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1AC0A7FF-24BD-DF01-1355-934C274F17E6}"/>
                </a:ext>
              </a:extLst>
            </p:cNvPr>
            <p:cNvSpPr/>
            <p:nvPr/>
          </p:nvSpPr>
          <p:spPr>
            <a:xfrm rot="2700000">
              <a:off x="4632764" y="2808293"/>
              <a:ext cx="490493" cy="490493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A1E222B4-8E52-CD7C-E0BE-68BD241AC791}"/>
                </a:ext>
              </a:extLst>
            </p:cNvPr>
            <p:cNvSpPr txBox="1"/>
            <p:nvPr/>
          </p:nvSpPr>
          <p:spPr>
            <a:xfrm>
              <a:off x="4606140" y="2745564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rgbClr val="D34134"/>
                  </a:solidFill>
                  <a:latin typeface="阿里妈妈东方大楷" pitchFamily="2" charset="-122"/>
                  <a:ea typeface="阿里妈妈东方大楷" pitchFamily="2" charset="-122"/>
                </a:rPr>
                <a:t>叁</a:t>
              </a:r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3B58FF9A-86ED-E1F1-E5E7-CA62DAB62AFE}"/>
              </a:ext>
            </a:extLst>
          </p:cNvPr>
          <p:cNvSpPr txBox="1"/>
          <p:nvPr/>
        </p:nvSpPr>
        <p:spPr>
          <a:xfrm>
            <a:off x="4945684" y="2768265"/>
            <a:ext cx="23006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感恩父母老师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DF1BD21-6B92-8A07-B9BF-2CA8597DD685}"/>
              </a:ext>
            </a:extLst>
          </p:cNvPr>
          <p:cNvSpPr txBox="1"/>
          <p:nvPr/>
        </p:nvSpPr>
        <p:spPr>
          <a:xfrm>
            <a:off x="2424203" y="3815330"/>
            <a:ext cx="7292975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823872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>
            <a:extLst>
              <a:ext uri="{FF2B5EF4-FFF2-40B4-BE49-F238E27FC236}">
                <a16:creationId xmlns:a16="http://schemas.microsoft.com/office/drawing/2014/main" id="{17E1203B-E51D-85ED-E971-8665A86D0281}"/>
              </a:ext>
            </a:extLst>
          </p:cNvPr>
          <p:cNvGrpSpPr/>
          <p:nvPr/>
        </p:nvGrpSpPr>
        <p:grpSpPr>
          <a:xfrm>
            <a:off x="5117993" y="325490"/>
            <a:ext cx="1977401" cy="1167031"/>
            <a:chOff x="3465344" y="819386"/>
            <a:chExt cx="5279153" cy="3115673"/>
          </a:xfrm>
          <a:gradFill flip="none" rotWithShape="1">
            <a:gsLst>
              <a:gs pos="0">
                <a:schemeClr val="bg1"/>
              </a:gs>
              <a:gs pos="100000">
                <a:srgbClr val="FFFF88"/>
              </a:gs>
            </a:gsLst>
            <a:path path="circle">
              <a:fillToRect l="50000" t="50000" r="50000" b="50000"/>
            </a:path>
            <a:tileRect/>
          </a:gradFill>
          <a:effectLst>
            <a:outerShdw blurRad="76200" dist="50800" dir="2700000" sx="104000" sy="104000" algn="tl" rotWithShape="0">
              <a:prstClr val="black">
                <a:alpha val="12000"/>
              </a:prstClr>
            </a:outerShdw>
          </a:effectLst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97D162B9-408A-5056-6F0C-506AEDA40DAD}"/>
                </a:ext>
              </a:extLst>
            </p:cNvPr>
            <p:cNvSpPr/>
            <p:nvPr/>
          </p:nvSpPr>
          <p:spPr>
            <a:xfrm flipV="1">
              <a:off x="3465344" y="1306967"/>
              <a:ext cx="1191211" cy="2356637"/>
            </a:xfrm>
            <a:custGeom>
              <a:avLst/>
              <a:gdLst>
                <a:gd name="connsiteX0" fmla="*/ 389704 w 591319"/>
                <a:gd name="connsiteY0" fmla="*/ 1168942 h 1169838"/>
                <a:gd name="connsiteX1" fmla="*/ 338682 w 591319"/>
                <a:gd name="connsiteY1" fmla="*/ 1162139 h 1169838"/>
                <a:gd name="connsiteX2" fmla="*/ 334430 w 591319"/>
                <a:gd name="connsiteY2" fmla="*/ 1149383 h 1169838"/>
                <a:gd name="connsiteX3" fmla="*/ 325076 w 591319"/>
                <a:gd name="connsiteY3" fmla="*/ 1145982 h 1169838"/>
                <a:gd name="connsiteX4" fmla="*/ 247694 w 591319"/>
                <a:gd name="connsiteY4" fmla="*/ 1116219 h 1169838"/>
                <a:gd name="connsiteX5" fmla="*/ 194971 w 591319"/>
                <a:gd name="connsiteY5" fmla="*/ 1039687 h 1169838"/>
                <a:gd name="connsiteX6" fmla="*/ 297865 w 591319"/>
                <a:gd name="connsiteY6" fmla="*/ 1043938 h 1169838"/>
                <a:gd name="connsiteX7" fmla="*/ 336131 w 591319"/>
                <a:gd name="connsiteY7" fmla="*/ 1086457 h 1169838"/>
                <a:gd name="connsiteX8" fmla="*/ 376098 w 591319"/>
                <a:gd name="connsiteY8" fmla="*/ 1100062 h 1169838"/>
                <a:gd name="connsiteX9" fmla="*/ 349737 w 591319"/>
                <a:gd name="connsiteY9" fmla="*/ 1032884 h 1169838"/>
                <a:gd name="connsiteX10" fmla="*/ 294463 w 591319"/>
                <a:gd name="connsiteY10" fmla="*/ 981862 h 1169838"/>
                <a:gd name="connsiteX11" fmla="*/ 194121 w 591319"/>
                <a:gd name="connsiteY11" fmla="*/ 957202 h 1169838"/>
                <a:gd name="connsiteX12" fmla="*/ 214529 w 591319"/>
                <a:gd name="connsiteY12" fmla="*/ 933392 h 1169838"/>
                <a:gd name="connsiteX13" fmla="*/ 221332 w 591319"/>
                <a:gd name="connsiteY13" fmla="*/ 894275 h 1169838"/>
                <a:gd name="connsiteX14" fmla="*/ 198373 w 591319"/>
                <a:gd name="connsiteY14" fmla="*/ 872165 h 1169838"/>
                <a:gd name="connsiteX15" fmla="*/ 177964 w 591319"/>
                <a:gd name="connsiteY15" fmla="*/ 942745 h 1169838"/>
                <a:gd name="connsiteX16" fmla="*/ 130344 w 591319"/>
                <a:gd name="connsiteY16" fmla="*/ 1029482 h 1169838"/>
                <a:gd name="connsiteX17" fmla="*/ 75070 w 591319"/>
                <a:gd name="connsiteY17" fmla="*/ 937643 h 1169838"/>
                <a:gd name="connsiteX18" fmla="*/ 159256 w 591319"/>
                <a:gd name="connsiteY18" fmla="*/ 788830 h 1169838"/>
                <a:gd name="connsiteX19" fmla="*/ 161807 w 591319"/>
                <a:gd name="connsiteY19" fmla="*/ 771823 h 1169838"/>
                <a:gd name="connsiteX20" fmla="*/ 61464 w 591319"/>
                <a:gd name="connsiteY20" fmla="*/ 712298 h 1169838"/>
                <a:gd name="connsiteX21" fmla="*/ 10443 w 591319"/>
                <a:gd name="connsiteY21" fmla="*/ 706345 h 1169838"/>
                <a:gd name="connsiteX22" fmla="*/ 64016 w 591319"/>
                <a:gd name="connsiteY22" fmla="*/ 626411 h 1169838"/>
                <a:gd name="connsiteX23" fmla="*/ 128643 w 591319"/>
                <a:gd name="connsiteY23" fmla="*/ 610254 h 1169838"/>
                <a:gd name="connsiteX24" fmla="*/ 151603 w 591319"/>
                <a:gd name="connsiteY24" fmla="*/ 611955 h 1169838"/>
                <a:gd name="connsiteX25" fmla="*/ 69118 w 591319"/>
                <a:gd name="connsiteY25" fmla="*/ 559233 h 1169838"/>
                <a:gd name="connsiteX26" fmla="*/ 238 w 591319"/>
                <a:gd name="connsiteY26" fmla="*/ 517565 h 1169838"/>
                <a:gd name="connsiteX27" fmla="*/ 22348 w 591319"/>
                <a:gd name="connsiteY27" fmla="*/ 461441 h 1169838"/>
                <a:gd name="connsiteX28" fmla="*/ 60614 w 591319"/>
                <a:gd name="connsiteY28" fmla="*/ 399365 h 1169838"/>
                <a:gd name="connsiteX29" fmla="*/ 132895 w 591319"/>
                <a:gd name="connsiteY29" fmla="*/ 350044 h 1169838"/>
                <a:gd name="connsiteX30" fmla="*/ 198373 w 591319"/>
                <a:gd name="connsiteY30" fmla="*/ 476747 h 1169838"/>
                <a:gd name="connsiteX31" fmla="*/ 226435 w 591319"/>
                <a:gd name="connsiteY31" fmla="*/ 519266 h 1169838"/>
                <a:gd name="connsiteX32" fmla="*/ 253646 w 591319"/>
                <a:gd name="connsiteY32" fmla="*/ 537973 h 1169838"/>
                <a:gd name="connsiteX33" fmla="*/ 296164 w 591319"/>
                <a:gd name="connsiteY33" fmla="*/ 565185 h 1169838"/>
                <a:gd name="connsiteX34" fmla="*/ 334430 w 591319"/>
                <a:gd name="connsiteY34" fmla="*/ 587294 h 1169838"/>
                <a:gd name="connsiteX35" fmla="*/ 336982 w 591319"/>
                <a:gd name="connsiteY35" fmla="*/ 534572 h 1169838"/>
                <a:gd name="connsiteX36" fmla="*/ 404160 w 591319"/>
                <a:gd name="connsiteY36" fmla="*/ 29457 h 1169838"/>
                <a:gd name="connsiteX37" fmla="*/ 433923 w 591319"/>
                <a:gd name="connsiteY37" fmla="*/ 8198 h 1169838"/>
                <a:gd name="connsiteX38" fmla="*/ 438175 w 591319"/>
                <a:gd name="connsiteY38" fmla="*/ 121296 h 1169838"/>
                <a:gd name="connsiteX39" fmla="*/ 428821 w 591319"/>
                <a:gd name="connsiteY39" fmla="*/ 176570 h 1169838"/>
                <a:gd name="connsiteX40" fmla="*/ 415215 w 591319"/>
                <a:gd name="connsiteY40" fmla="*/ 236095 h 1169838"/>
                <a:gd name="connsiteX41" fmla="*/ 409262 w 591319"/>
                <a:gd name="connsiteY41" fmla="*/ 433379 h 1169838"/>
                <a:gd name="connsiteX42" fmla="*/ 405861 w 591319"/>
                <a:gd name="connsiteY42" fmla="*/ 473346 h 1169838"/>
                <a:gd name="connsiteX43" fmla="*/ 398208 w 591319"/>
                <a:gd name="connsiteY43" fmla="*/ 482700 h 1169838"/>
                <a:gd name="connsiteX44" fmla="*/ 406711 w 591319"/>
                <a:gd name="connsiteY44" fmla="*/ 491204 h 1169838"/>
                <a:gd name="connsiteX45" fmla="*/ 415215 w 591319"/>
                <a:gd name="connsiteY45" fmla="*/ 522667 h 1169838"/>
                <a:gd name="connsiteX46" fmla="*/ 422868 w 591319"/>
                <a:gd name="connsiteY46" fmla="*/ 547327 h 1169838"/>
                <a:gd name="connsiteX47" fmla="*/ 436474 w 591319"/>
                <a:gd name="connsiteY47" fmla="*/ 592397 h 1169838"/>
                <a:gd name="connsiteX48" fmla="*/ 529163 w 591319"/>
                <a:gd name="connsiteY48" fmla="*/ 655323 h 1169838"/>
                <a:gd name="connsiteX49" fmla="*/ 570831 w 591319"/>
                <a:gd name="connsiteY49" fmla="*/ 659575 h 1169838"/>
                <a:gd name="connsiteX50" fmla="*/ 581886 w 591319"/>
                <a:gd name="connsiteY50" fmla="*/ 678283 h 1169838"/>
                <a:gd name="connsiteX51" fmla="*/ 587838 w 591319"/>
                <a:gd name="connsiteY51" fmla="*/ 691039 h 1169838"/>
                <a:gd name="connsiteX52" fmla="*/ 581886 w 591319"/>
                <a:gd name="connsiteY52" fmla="*/ 702944 h 1169838"/>
                <a:gd name="connsiteX53" fmla="*/ 557225 w 591319"/>
                <a:gd name="connsiteY53" fmla="*/ 719951 h 1169838"/>
                <a:gd name="connsiteX54" fmla="*/ 504503 w 591319"/>
                <a:gd name="connsiteY54" fmla="*/ 742911 h 1169838"/>
                <a:gd name="connsiteX55" fmla="*/ 470488 w 591319"/>
                <a:gd name="connsiteY55" fmla="*/ 745462 h 1169838"/>
                <a:gd name="connsiteX56" fmla="*/ 457733 w 591319"/>
                <a:gd name="connsiteY56" fmla="*/ 747162 h 1169838"/>
                <a:gd name="connsiteX57" fmla="*/ 363343 w 591319"/>
                <a:gd name="connsiteY57" fmla="*/ 818593 h 1169838"/>
                <a:gd name="connsiteX58" fmla="*/ 365043 w 591319"/>
                <a:gd name="connsiteY58" fmla="*/ 829647 h 1169838"/>
                <a:gd name="connsiteX59" fmla="*/ 376098 w 591319"/>
                <a:gd name="connsiteY59" fmla="*/ 895125 h 1169838"/>
                <a:gd name="connsiteX60" fmla="*/ 376949 w 591319"/>
                <a:gd name="connsiteY60" fmla="*/ 929140 h 1169838"/>
                <a:gd name="connsiteX61" fmla="*/ 386302 w 591319"/>
                <a:gd name="connsiteY61" fmla="*/ 952099 h 1169838"/>
                <a:gd name="connsiteX62" fmla="*/ 398208 w 591319"/>
                <a:gd name="connsiteY62" fmla="*/ 954651 h 1169838"/>
                <a:gd name="connsiteX63" fmla="*/ 413514 w 591319"/>
                <a:gd name="connsiteY63" fmla="*/ 956351 h 1169838"/>
                <a:gd name="connsiteX64" fmla="*/ 422868 w 591319"/>
                <a:gd name="connsiteY64" fmla="*/ 964855 h 1169838"/>
                <a:gd name="connsiteX65" fmla="*/ 428821 w 591319"/>
                <a:gd name="connsiteY65" fmla="*/ 976760 h 1169838"/>
                <a:gd name="connsiteX66" fmla="*/ 440726 w 591319"/>
                <a:gd name="connsiteY66" fmla="*/ 994618 h 1169838"/>
                <a:gd name="connsiteX67" fmla="*/ 457733 w 591319"/>
                <a:gd name="connsiteY67" fmla="*/ 1010774 h 1169838"/>
                <a:gd name="connsiteX68" fmla="*/ 481543 w 591319"/>
                <a:gd name="connsiteY68" fmla="*/ 1039687 h 1169838"/>
                <a:gd name="connsiteX69" fmla="*/ 503652 w 591319"/>
                <a:gd name="connsiteY69" fmla="*/ 1076252 h 1169838"/>
                <a:gd name="connsiteX70" fmla="*/ 501101 w 591319"/>
                <a:gd name="connsiteY70" fmla="*/ 1103464 h 1169838"/>
                <a:gd name="connsiteX71" fmla="*/ 460284 w 591319"/>
                <a:gd name="connsiteY71" fmla="*/ 1141730 h 1169838"/>
                <a:gd name="connsiteX72" fmla="*/ 389704 w 591319"/>
                <a:gd name="connsiteY72" fmla="*/ 1168942 h 1169838"/>
                <a:gd name="connsiteX73" fmla="*/ 280007 w 591319"/>
                <a:gd name="connsiteY73" fmla="*/ 893425 h 1169838"/>
                <a:gd name="connsiteX74" fmla="*/ 228135 w 591319"/>
                <a:gd name="connsiteY74" fmla="*/ 870465 h 1169838"/>
                <a:gd name="connsiteX75" fmla="*/ 274905 w 591319"/>
                <a:gd name="connsiteY75" fmla="*/ 912132 h 1169838"/>
                <a:gd name="connsiteX76" fmla="*/ 280007 w 591319"/>
                <a:gd name="connsiteY76" fmla="*/ 893425 h 1169838"/>
                <a:gd name="connsiteX77" fmla="*/ 341233 w 591319"/>
                <a:gd name="connsiteY77" fmla="*/ 807538 h 1169838"/>
                <a:gd name="connsiteX78" fmla="*/ 302967 w 591319"/>
                <a:gd name="connsiteY78" fmla="*/ 670630 h 1169838"/>
                <a:gd name="connsiteX79" fmla="*/ 266402 w 591319"/>
                <a:gd name="connsiteY79" fmla="*/ 657024 h 1169838"/>
                <a:gd name="connsiteX80" fmla="*/ 236639 w 591319"/>
                <a:gd name="connsiteY80" fmla="*/ 638316 h 1169838"/>
                <a:gd name="connsiteX81" fmla="*/ 245142 w 591319"/>
                <a:gd name="connsiteY81" fmla="*/ 660426 h 1169838"/>
                <a:gd name="connsiteX82" fmla="*/ 266402 w 591319"/>
                <a:gd name="connsiteY82" fmla="*/ 707195 h 1169838"/>
                <a:gd name="connsiteX83" fmla="*/ 257048 w 591319"/>
                <a:gd name="connsiteY83" fmla="*/ 758217 h 1169838"/>
                <a:gd name="connsiteX84" fmla="*/ 217081 w 591319"/>
                <a:gd name="connsiteY84" fmla="*/ 785429 h 1169838"/>
                <a:gd name="connsiteX85" fmla="*/ 215380 w 591319"/>
                <a:gd name="connsiteY85" fmla="*/ 793082 h 1169838"/>
                <a:gd name="connsiteX86" fmla="*/ 266402 w 591319"/>
                <a:gd name="connsiteY86" fmla="*/ 800735 h 1169838"/>
                <a:gd name="connsiteX87" fmla="*/ 313171 w 591319"/>
                <a:gd name="connsiteY87" fmla="*/ 810089 h 1169838"/>
                <a:gd name="connsiteX88" fmla="*/ 341233 w 591319"/>
                <a:gd name="connsiteY88" fmla="*/ 807538 h 1169838"/>
                <a:gd name="connsiteX89" fmla="*/ 155855 w 591319"/>
                <a:gd name="connsiteY89" fmla="*/ 675732 h 1169838"/>
                <a:gd name="connsiteX90" fmla="*/ 142249 w 591319"/>
                <a:gd name="connsiteY90" fmla="*/ 675732 h 1169838"/>
                <a:gd name="connsiteX91" fmla="*/ 144800 w 591319"/>
                <a:gd name="connsiteY91" fmla="*/ 709746 h 1169838"/>
                <a:gd name="connsiteX92" fmla="*/ 155855 w 591319"/>
                <a:gd name="connsiteY92" fmla="*/ 729305 h 1169838"/>
                <a:gd name="connsiteX93" fmla="*/ 158406 w 591319"/>
                <a:gd name="connsiteY93" fmla="*/ 709746 h 1169838"/>
                <a:gd name="connsiteX94" fmla="*/ 155855 w 591319"/>
                <a:gd name="connsiteY94" fmla="*/ 675732 h 1169838"/>
                <a:gd name="connsiteX95" fmla="*/ 98880 w 591319"/>
                <a:gd name="connsiteY95" fmla="*/ 440182 h 1169838"/>
                <a:gd name="connsiteX96" fmla="*/ 73369 w 591319"/>
                <a:gd name="connsiteY96" fmla="*/ 433379 h 1169838"/>
                <a:gd name="connsiteX97" fmla="*/ 93778 w 591319"/>
                <a:gd name="connsiteY97" fmla="*/ 461441 h 1169838"/>
                <a:gd name="connsiteX98" fmla="*/ 98880 w 591319"/>
                <a:gd name="connsiteY98" fmla="*/ 440182 h 1169838"/>
                <a:gd name="connsiteX99" fmla="*/ 393105 w 591319"/>
                <a:gd name="connsiteY99" fmla="*/ 327934 h 1169838"/>
                <a:gd name="connsiteX100" fmla="*/ 398208 w 591319"/>
                <a:gd name="connsiteY100" fmla="*/ 219088 h 1169838"/>
                <a:gd name="connsiteX101" fmla="*/ 383751 w 591319"/>
                <a:gd name="connsiteY101" fmla="*/ 376405 h 1169838"/>
                <a:gd name="connsiteX102" fmla="*/ 393105 w 591319"/>
                <a:gd name="connsiteY102" fmla="*/ 327934 h 1169838"/>
                <a:gd name="connsiteX103" fmla="*/ 415215 w 591319"/>
                <a:gd name="connsiteY103" fmla="*/ 163814 h 1169838"/>
                <a:gd name="connsiteX104" fmla="*/ 411813 w 591319"/>
                <a:gd name="connsiteY104" fmla="*/ 146807 h 1169838"/>
                <a:gd name="connsiteX105" fmla="*/ 404160 w 591319"/>
                <a:gd name="connsiteY105" fmla="*/ 163814 h 1169838"/>
                <a:gd name="connsiteX106" fmla="*/ 407562 w 591319"/>
                <a:gd name="connsiteY106" fmla="*/ 180822 h 1169838"/>
                <a:gd name="connsiteX107" fmla="*/ 415215 w 591319"/>
                <a:gd name="connsiteY107" fmla="*/ 163814 h 1169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591319" h="1169838">
                  <a:moveTo>
                    <a:pt x="389704" y="1168942"/>
                  </a:moveTo>
                  <a:cubicBezTo>
                    <a:pt x="373547" y="1168091"/>
                    <a:pt x="350587" y="1164690"/>
                    <a:pt x="338682" y="1162139"/>
                  </a:cubicBezTo>
                  <a:cubicBezTo>
                    <a:pt x="318274" y="1157037"/>
                    <a:pt x="318274" y="1156186"/>
                    <a:pt x="334430" y="1149383"/>
                  </a:cubicBezTo>
                  <a:cubicBezTo>
                    <a:pt x="347186" y="1143431"/>
                    <a:pt x="344635" y="1142580"/>
                    <a:pt x="325076" y="1145982"/>
                  </a:cubicBezTo>
                  <a:cubicBezTo>
                    <a:pt x="304668" y="1150234"/>
                    <a:pt x="288511" y="1144281"/>
                    <a:pt x="247694" y="1116219"/>
                  </a:cubicBezTo>
                  <a:cubicBezTo>
                    <a:pt x="175413" y="1068599"/>
                    <a:pt x="170311" y="1060946"/>
                    <a:pt x="194971" y="1039687"/>
                  </a:cubicBezTo>
                  <a:cubicBezTo>
                    <a:pt x="237489" y="1004822"/>
                    <a:pt x="292763" y="1006523"/>
                    <a:pt x="297865" y="1043938"/>
                  </a:cubicBezTo>
                  <a:cubicBezTo>
                    <a:pt x="299566" y="1059245"/>
                    <a:pt x="311471" y="1072000"/>
                    <a:pt x="336131" y="1086457"/>
                  </a:cubicBezTo>
                  <a:cubicBezTo>
                    <a:pt x="355689" y="1098362"/>
                    <a:pt x="373547" y="1104314"/>
                    <a:pt x="376098" y="1100062"/>
                  </a:cubicBezTo>
                  <a:cubicBezTo>
                    <a:pt x="378649" y="1096661"/>
                    <a:pt x="366744" y="1066048"/>
                    <a:pt x="349737" y="1032884"/>
                  </a:cubicBezTo>
                  <a:cubicBezTo>
                    <a:pt x="319974" y="974209"/>
                    <a:pt x="319124" y="973359"/>
                    <a:pt x="294463" y="981862"/>
                  </a:cubicBezTo>
                  <a:cubicBezTo>
                    <a:pt x="265551" y="992066"/>
                    <a:pt x="194121" y="974209"/>
                    <a:pt x="194121" y="957202"/>
                  </a:cubicBezTo>
                  <a:cubicBezTo>
                    <a:pt x="194121" y="951249"/>
                    <a:pt x="203475" y="940194"/>
                    <a:pt x="214529" y="933392"/>
                  </a:cubicBezTo>
                  <a:cubicBezTo>
                    <a:pt x="234938" y="919786"/>
                    <a:pt x="234938" y="918935"/>
                    <a:pt x="221332" y="894275"/>
                  </a:cubicBezTo>
                  <a:cubicBezTo>
                    <a:pt x="213679" y="880669"/>
                    <a:pt x="203475" y="871315"/>
                    <a:pt x="198373" y="872165"/>
                  </a:cubicBezTo>
                  <a:cubicBezTo>
                    <a:pt x="188168" y="875567"/>
                    <a:pt x="178814" y="907881"/>
                    <a:pt x="177964" y="942745"/>
                  </a:cubicBezTo>
                  <a:cubicBezTo>
                    <a:pt x="177114" y="979311"/>
                    <a:pt x="150752" y="1026081"/>
                    <a:pt x="130344" y="1029482"/>
                  </a:cubicBezTo>
                  <a:cubicBezTo>
                    <a:pt x="110785" y="1032033"/>
                    <a:pt x="75070" y="972508"/>
                    <a:pt x="75070" y="937643"/>
                  </a:cubicBezTo>
                  <a:cubicBezTo>
                    <a:pt x="75070" y="881519"/>
                    <a:pt x="136296" y="774374"/>
                    <a:pt x="159256" y="788830"/>
                  </a:cubicBezTo>
                  <a:cubicBezTo>
                    <a:pt x="163508" y="790531"/>
                    <a:pt x="164358" y="782878"/>
                    <a:pt x="161807" y="771823"/>
                  </a:cubicBezTo>
                  <a:cubicBezTo>
                    <a:pt x="155855" y="737808"/>
                    <a:pt x="113336" y="713148"/>
                    <a:pt x="61464" y="712298"/>
                  </a:cubicBezTo>
                  <a:cubicBezTo>
                    <a:pt x="36804" y="712298"/>
                    <a:pt x="13844" y="708896"/>
                    <a:pt x="10443" y="706345"/>
                  </a:cubicBezTo>
                  <a:cubicBezTo>
                    <a:pt x="1939" y="697841"/>
                    <a:pt x="36804" y="646820"/>
                    <a:pt x="64016" y="626411"/>
                  </a:cubicBezTo>
                  <a:cubicBezTo>
                    <a:pt x="102282" y="598349"/>
                    <a:pt x="104833" y="597499"/>
                    <a:pt x="128643" y="610254"/>
                  </a:cubicBezTo>
                  <a:cubicBezTo>
                    <a:pt x="145650" y="618758"/>
                    <a:pt x="151603" y="619608"/>
                    <a:pt x="151603" y="611955"/>
                  </a:cubicBezTo>
                  <a:cubicBezTo>
                    <a:pt x="150752" y="588145"/>
                    <a:pt x="131194" y="575389"/>
                    <a:pt x="69118" y="559233"/>
                  </a:cubicBezTo>
                  <a:cubicBezTo>
                    <a:pt x="7041" y="543076"/>
                    <a:pt x="2789" y="540525"/>
                    <a:pt x="238" y="517565"/>
                  </a:cubicBezTo>
                  <a:cubicBezTo>
                    <a:pt x="-2313" y="500558"/>
                    <a:pt x="4490" y="484401"/>
                    <a:pt x="22348" y="461441"/>
                  </a:cubicBezTo>
                  <a:cubicBezTo>
                    <a:pt x="36804" y="444434"/>
                    <a:pt x="53811" y="416372"/>
                    <a:pt x="60614" y="399365"/>
                  </a:cubicBezTo>
                  <a:cubicBezTo>
                    <a:pt x="77621" y="360248"/>
                    <a:pt x="109935" y="338139"/>
                    <a:pt x="132895" y="350044"/>
                  </a:cubicBezTo>
                  <a:cubicBezTo>
                    <a:pt x="150752" y="359398"/>
                    <a:pt x="188168" y="432529"/>
                    <a:pt x="198373" y="476747"/>
                  </a:cubicBezTo>
                  <a:cubicBezTo>
                    <a:pt x="201774" y="492904"/>
                    <a:pt x="213679" y="510762"/>
                    <a:pt x="226435" y="519266"/>
                  </a:cubicBezTo>
                  <a:cubicBezTo>
                    <a:pt x="239190" y="526919"/>
                    <a:pt x="251095" y="535422"/>
                    <a:pt x="253646" y="537973"/>
                  </a:cubicBezTo>
                  <a:cubicBezTo>
                    <a:pt x="256197" y="540525"/>
                    <a:pt x="274905" y="553280"/>
                    <a:pt x="296164" y="565185"/>
                  </a:cubicBezTo>
                  <a:lnTo>
                    <a:pt x="334430" y="587294"/>
                  </a:lnTo>
                  <a:lnTo>
                    <a:pt x="336982" y="534572"/>
                  </a:lnTo>
                  <a:cubicBezTo>
                    <a:pt x="342934" y="390861"/>
                    <a:pt x="384602" y="81329"/>
                    <a:pt x="404160" y="29457"/>
                  </a:cubicBezTo>
                  <a:cubicBezTo>
                    <a:pt x="416916" y="-5407"/>
                    <a:pt x="418616" y="-6258"/>
                    <a:pt x="433923" y="8198"/>
                  </a:cubicBezTo>
                  <a:cubicBezTo>
                    <a:pt x="450930" y="22654"/>
                    <a:pt x="450930" y="46465"/>
                    <a:pt x="438175" y="121296"/>
                  </a:cubicBezTo>
                  <a:cubicBezTo>
                    <a:pt x="435623" y="133201"/>
                    <a:pt x="431372" y="157862"/>
                    <a:pt x="428821" y="176570"/>
                  </a:cubicBezTo>
                  <a:cubicBezTo>
                    <a:pt x="425419" y="195278"/>
                    <a:pt x="419467" y="222489"/>
                    <a:pt x="415215" y="236095"/>
                  </a:cubicBezTo>
                  <a:cubicBezTo>
                    <a:pt x="405861" y="263307"/>
                    <a:pt x="403310" y="360248"/>
                    <a:pt x="409262" y="433379"/>
                  </a:cubicBezTo>
                  <a:cubicBezTo>
                    <a:pt x="410963" y="458039"/>
                    <a:pt x="409262" y="475897"/>
                    <a:pt x="405861" y="473346"/>
                  </a:cubicBezTo>
                  <a:cubicBezTo>
                    <a:pt x="401609" y="470795"/>
                    <a:pt x="398208" y="475047"/>
                    <a:pt x="398208" y="482700"/>
                  </a:cubicBezTo>
                  <a:cubicBezTo>
                    <a:pt x="398208" y="490353"/>
                    <a:pt x="402459" y="493755"/>
                    <a:pt x="406711" y="491204"/>
                  </a:cubicBezTo>
                  <a:cubicBezTo>
                    <a:pt x="411813" y="487802"/>
                    <a:pt x="415215" y="500558"/>
                    <a:pt x="415215" y="522667"/>
                  </a:cubicBezTo>
                  <a:cubicBezTo>
                    <a:pt x="415215" y="546477"/>
                    <a:pt x="417766" y="554981"/>
                    <a:pt x="422868" y="547327"/>
                  </a:cubicBezTo>
                  <a:cubicBezTo>
                    <a:pt x="427120" y="540525"/>
                    <a:pt x="432222" y="555831"/>
                    <a:pt x="436474" y="592397"/>
                  </a:cubicBezTo>
                  <a:cubicBezTo>
                    <a:pt x="443277" y="657024"/>
                    <a:pt x="448379" y="660426"/>
                    <a:pt x="529163" y="655323"/>
                  </a:cubicBezTo>
                  <a:cubicBezTo>
                    <a:pt x="554674" y="654473"/>
                    <a:pt x="573382" y="656174"/>
                    <a:pt x="570831" y="659575"/>
                  </a:cubicBezTo>
                  <a:cubicBezTo>
                    <a:pt x="568280" y="663827"/>
                    <a:pt x="573382" y="672331"/>
                    <a:pt x="581886" y="678283"/>
                  </a:cubicBezTo>
                  <a:cubicBezTo>
                    <a:pt x="591240" y="685086"/>
                    <a:pt x="593791" y="691039"/>
                    <a:pt x="587838" y="691039"/>
                  </a:cubicBezTo>
                  <a:cubicBezTo>
                    <a:pt x="581886" y="691039"/>
                    <a:pt x="579335" y="696141"/>
                    <a:pt x="581886" y="702944"/>
                  </a:cubicBezTo>
                  <a:cubicBezTo>
                    <a:pt x="585287" y="710597"/>
                    <a:pt x="576783" y="716549"/>
                    <a:pt x="557225" y="719951"/>
                  </a:cubicBezTo>
                  <a:cubicBezTo>
                    <a:pt x="541068" y="723352"/>
                    <a:pt x="517258" y="733557"/>
                    <a:pt x="504503" y="742911"/>
                  </a:cubicBezTo>
                  <a:cubicBezTo>
                    <a:pt x="483244" y="760768"/>
                    <a:pt x="481543" y="760768"/>
                    <a:pt x="470488" y="745462"/>
                  </a:cubicBezTo>
                  <a:cubicBezTo>
                    <a:pt x="458583" y="730155"/>
                    <a:pt x="458583" y="730155"/>
                    <a:pt x="457733" y="747162"/>
                  </a:cubicBezTo>
                  <a:cubicBezTo>
                    <a:pt x="457733" y="765870"/>
                    <a:pt x="388854" y="818593"/>
                    <a:pt x="363343" y="818593"/>
                  </a:cubicBezTo>
                  <a:cubicBezTo>
                    <a:pt x="353989" y="819443"/>
                    <a:pt x="353989" y="821144"/>
                    <a:pt x="365043" y="829647"/>
                  </a:cubicBezTo>
                  <a:cubicBezTo>
                    <a:pt x="394806" y="852607"/>
                    <a:pt x="402459" y="895125"/>
                    <a:pt x="376098" y="895125"/>
                  </a:cubicBezTo>
                  <a:cubicBezTo>
                    <a:pt x="359941" y="895125"/>
                    <a:pt x="360792" y="915534"/>
                    <a:pt x="376949" y="929140"/>
                  </a:cubicBezTo>
                  <a:cubicBezTo>
                    <a:pt x="384602" y="935092"/>
                    <a:pt x="388854" y="945297"/>
                    <a:pt x="386302" y="952099"/>
                  </a:cubicBezTo>
                  <a:cubicBezTo>
                    <a:pt x="382901" y="961453"/>
                    <a:pt x="385452" y="961453"/>
                    <a:pt x="398208" y="954651"/>
                  </a:cubicBezTo>
                  <a:cubicBezTo>
                    <a:pt x="411813" y="947848"/>
                    <a:pt x="415215" y="947848"/>
                    <a:pt x="413514" y="956351"/>
                  </a:cubicBezTo>
                  <a:cubicBezTo>
                    <a:pt x="411813" y="962304"/>
                    <a:pt x="416065" y="966556"/>
                    <a:pt x="422868" y="964855"/>
                  </a:cubicBezTo>
                  <a:cubicBezTo>
                    <a:pt x="430521" y="963154"/>
                    <a:pt x="432222" y="967406"/>
                    <a:pt x="428821" y="976760"/>
                  </a:cubicBezTo>
                  <a:cubicBezTo>
                    <a:pt x="425419" y="986114"/>
                    <a:pt x="428821" y="992066"/>
                    <a:pt x="440726" y="994618"/>
                  </a:cubicBezTo>
                  <a:cubicBezTo>
                    <a:pt x="450080" y="997169"/>
                    <a:pt x="457733" y="1003972"/>
                    <a:pt x="457733" y="1010774"/>
                  </a:cubicBezTo>
                  <a:cubicBezTo>
                    <a:pt x="457733" y="1016727"/>
                    <a:pt x="468788" y="1030333"/>
                    <a:pt x="481543" y="1039687"/>
                  </a:cubicBezTo>
                  <a:cubicBezTo>
                    <a:pt x="497700" y="1051592"/>
                    <a:pt x="505353" y="1064347"/>
                    <a:pt x="503652" y="1076252"/>
                  </a:cubicBezTo>
                  <a:cubicBezTo>
                    <a:pt x="502802" y="1086457"/>
                    <a:pt x="501101" y="1099212"/>
                    <a:pt x="501101" y="1103464"/>
                  </a:cubicBezTo>
                  <a:cubicBezTo>
                    <a:pt x="500251" y="1108566"/>
                    <a:pt x="482393" y="1125573"/>
                    <a:pt x="460284" y="1141730"/>
                  </a:cubicBezTo>
                  <a:cubicBezTo>
                    <a:pt x="428821" y="1164690"/>
                    <a:pt x="412664" y="1170642"/>
                    <a:pt x="389704" y="1168942"/>
                  </a:cubicBezTo>
                  <a:close/>
                  <a:moveTo>
                    <a:pt x="280007" y="893425"/>
                  </a:moveTo>
                  <a:cubicBezTo>
                    <a:pt x="273204" y="874717"/>
                    <a:pt x="228135" y="855158"/>
                    <a:pt x="228135" y="870465"/>
                  </a:cubicBezTo>
                  <a:cubicBezTo>
                    <a:pt x="228135" y="882370"/>
                    <a:pt x="261299" y="912132"/>
                    <a:pt x="274905" y="912132"/>
                  </a:cubicBezTo>
                  <a:cubicBezTo>
                    <a:pt x="284259" y="912132"/>
                    <a:pt x="285109" y="907030"/>
                    <a:pt x="280007" y="893425"/>
                  </a:cubicBezTo>
                  <a:close/>
                  <a:moveTo>
                    <a:pt x="341233" y="807538"/>
                  </a:moveTo>
                  <a:cubicBezTo>
                    <a:pt x="355689" y="768421"/>
                    <a:pt x="325076" y="657024"/>
                    <a:pt x="302967" y="670630"/>
                  </a:cubicBezTo>
                  <a:cubicBezTo>
                    <a:pt x="298715" y="673181"/>
                    <a:pt x="282558" y="667228"/>
                    <a:pt x="266402" y="657024"/>
                  </a:cubicBezTo>
                  <a:lnTo>
                    <a:pt x="236639" y="638316"/>
                  </a:lnTo>
                  <a:lnTo>
                    <a:pt x="245142" y="660426"/>
                  </a:lnTo>
                  <a:cubicBezTo>
                    <a:pt x="249394" y="672331"/>
                    <a:pt x="258748" y="693590"/>
                    <a:pt x="266402" y="707195"/>
                  </a:cubicBezTo>
                  <a:cubicBezTo>
                    <a:pt x="278307" y="731006"/>
                    <a:pt x="277456" y="733557"/>
                    <a:pt x="257048" y="758217"/>
                  </a:cubicBezTo>
                  <a:cubicBezTo>
                    <a:pt x="245142" y="772673"/>
                    <a:pt x="226435" y="784578"/>
                    <a:pt x="217081" y="785429"/>
                  </a:cubicBezTo>
                  <a:cubicBezTo>
                    <a:pt x="199223" y="785429"/>
                    <a:pt x="199223" y="786279"/>
                    <a:pt x="215380" y="793082"/>
                  </a:cubicBezTo>
                  <a:cubicBezTo>
                    <a:pt x="224734" y="797334"/>
                    <a:pt x="247694" y="800735"/>
                    <a:pt x="266402" y="800735"/>
                  </a:cubicBezTo>
                  <a:cubicBezTo>
                    <a:pt x="285109" y="801586"/>
                    <a:pt x="306369" y="805837"/>
                    <a:pt x="313171" y="810089"/>
                  </a:cubicBezTo>
                  <a:cubicBezTo>
                    <a:pt x="330179" y="821144"/>
                    <a:pt x="336131" y="820293"/>
                    <a:pt x="341233" y="807538"/>
                  </a:cubicBezTo>
                  <a:close/>
                  <a:moveTo>
                    <a:pt x="155855" y="675732"/>
                  </a:moveTo>
                  <a:cubicBezTo>
                    <a:pt x="150752" y="662126"/>
                    <a:pt x="149902" y="662126"/>
                    <a:pt x="142249" y="675732"/>
                  </a:cubicBezTo>
                  <a:cubicBezTo>
                    <a:pt x="136296" y="685936"/>
                    <a:pt x="137147" y="696991"/>
                    <a:pt x="144800" y="709746"/>
                  </a:cubicBezTo>
                  <a:lnTo>
                    <a:pt x="155855" y="729305"/>
                  </a:lnTo>
                  <a:lnTo>
                    <a:pt x="158406" y="709746"/>
                  </a:lnTo>
                  <a:cubicBezTo>
                    <a:pt x="160106" y="698692"/>
                    <a:pt x="159256" y="683385"/>
                    <a:pt x="155855" y="675732"/>
                  </a:cubicBezTo>
                  <a:close/>
                  <a:moveTo>
                    <a:pt x="98880" y="440182"/>
                  </a:moveTo>
                  <a:cubicBezTo>
                    <a:pt x="89526" y="419773"/>
                    <a:pt x="88676" y="419773"/>
                    <a:pt x="73369" y="433379"/>
                  </a:cubicBezTo>
                  <a:cubicBezTo>
                    <a:pt x="56362" y="448686"/>
                    <a:pt x="65716" y="461441"/>
                    <a:pt x="93778" y="461441"/>
                  </a:cubicBezTo>
                  <a:cubicBezTo>
                    <a:pt x="106534" y="461441"/>
                    <a:pt x="107384" y="458039"/>
                    <a:pt x="98880" y="440182"/>
                  </a:cubicBezTo>
                  <a:close/>
                  <a:moveTo>
                    <a:pt x="393105" y="327934"/>
                  </a:moveTo>
                  <a:cubicBezTo>
                    <a:pt x="406711" y="196979"/>
                    <a:pt x="406711" y="192727"/>
                    <a:pt x="398208" y="219088"/>
                  </a:cubicBezTo>
                  <a:cubicBezTo>
                    <a:pt x="388854" y="247150"/>
                    <a:pt x="376098" y="383208"/>
                    <a:pt x="383751" y="376405"/>
                  </a:cubicBezTo>
                  <a:cubicBezTo>
                    <a:pt x="386302" y="373854"/>
                    <a:pt x="390554" y="352595"/>
                    <a:pt x="393105" y="327934"/>
                  </a:cubicBezTo>
                  <a:close/>
                  <a:moveTo>
                    <a:pt x="415215" y="163814"/>
                  </a:moveTo>
                  <a:cubicBezTo>
                    <a:pt x="415215" y="154460"/>
                    <a:pt x="413514" y="146807"/>
                    <a:pt x="411813" y="146807"/>
                  </a:cubicBezTo>
                  <a:cubicBezTo>
                    <a:pt x="410113" y="146807"/>
                    <a:pt x="406711" y="154460"/>
                    <a:pt x="404160" y="163814"/>
                  </a:cubicBezTo>
                  <a:cubicBezTo>
                    <a:pt x="401609" y="173168"/>
                    <a:pt x="403310" y="180822"/>
                    <a:pt x="407562" y="180822"/>
                  </a:cubicBezTo>
                  <a:cubicBezTo>
                    <a:pt x="411813" y="180822"/>
                    <a:pt x="415215" y="173168"/>
                    <a:pt x="415215" y="163814"/>
                  </a:cubicBezTo>
                  <a:close/>
                </a:path>
              </a:pathLst>
            </a:custGeom>
            <a:grpFill/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8" name="图形 2">
              <a:extLst>
                <a:ext uri="{FF2B5EF4-FFF2-40B4-BE49-F238E27FC236}">
                  <a16:creationId xmlns:a16="http://schemas.microsoft.com/office/drawing/2014/main" id="{B17CFF1E-82E1-9BE1-6BFC-14D923FA4A9C}"/>
                </a:ext>
              </a:extLst>
            </p:cNvPr>
            <p:cNvGrpSpPr/>
            <p:nvPr/>
          </p:nvGrpSpPr>
          <p:grpSpPr>
            <a:xfrm>
              <a:off x="4718547" y="819386"/>
              <a:ext cx="1981979" cy="3115673"/>
              <a:chOff x="5725648" y="2848629"/>
              <a:chExt cx="739500" cy="1162495"/>
            </a:xfrm>
            <a:grpFill/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38625E30-0FAF-5D43-23DA-A920EEC3B827}"/>
                  </a:ext>
                </a:extLst>
              </p:cNvPr>
              <p:cNvSpPr/>
              <p:nvPr/>
            </p:nvSpPr>
            <p:spPr>
              <a:xfrm flipV="1">
                <a:off x="5725648" y="2848629"/>
                <a:ext cx="739500" cy="879289"/>
              </a:xfrm>
              <a:custGeom>
                <a:avLst/>
                <a:gdLst>
                  <a:gd name="connsiteX0" fmla="*/ 425187 w 739500"/>
                  <a:gd name="connsiteY0" fmla="*/ 873890 h 879289"/>
                  <a:gd name="connsiteX1" fmla="*/ 415833 w 739500"/>
                  <a:gd name="connsiteY1" fmla="*/ 847529 h 879289"/>
                  <a:gd name="connsiteX2" fmla="*/ 396275 w 739500"/>
                  <a:gd name="connsiteY2" fmla="*/ 756540 h 879289"/>
                  <a:gd name="connsiteX3" fmla="*/ 345253 w 739500"/>
                  <a:gd name="connsiteY3" fmla="*/ 682558 h 879289"/>
                  <a:gd name="connsiteX4" fmla="*/ 306137 w 739500"/>
                  <a:gd name="connsiteY4" fmla="*/ 689361 h 879289"/>
                  <a:gd name="connsiteX5" fmla="*/ 288279 w 739500"/>
                  <a:gd name="connsiteY5" fmla="*/ 667252 h 879289"/>
                  <a:gd name="connsiteX6" fmla="*/ 301885 w 739500"/>
                  <a:gd name="connsiteY6" fmla="*/ 634088 h 879289"/>
                  <a:gd name="connsiteX7" fmla="*/ 313790 w 739500"/>
                  <a:gd name="connsiteY7" fmla="*/ 621332 h 879289"/>
                  <a:gd name="connsiteX8" fmla="*/ 319742 w 739500"/>
                  <a:gd name="connsiteY8" fmla="*/ 570311 h 879289"/>
                  <a:gd name="connsiteX9" fmla="*/ 276374 w 739500"/>
                  <a:gd name="connsiteY9" fmla="*/ 543099 h 879289"/>
                  <a:gd name="connsiteX10" fmla="*/ 221951 w 739500"/>
                  <a:gd name="connsiteY10" fmla="*/ 536296 h 879289"/>
                  <a:gd name="connsiteX11" fmla="*/ 158174 w 739500"/>
                  <a:gd name="connsiteY11" fmla="*/ 540548 h 879289"/>
                  <a:gd name="connsiteX12" fmla="*/ 103751 w 739500"/>
                  <a:gd name="connsiteY12" fmla="*/ 544800 h 879289"/>
                  <a:gd name="connsiteX13" fmla="*/ 123309 w 739500"/>
                  <a:gd name="connsiteY13" fmla="*/ 438505 h 879289"/>
                  <a:gd name="connsiteX14" fmla="*/ 161575 w 739500"/>
                  <a:gd name="connsiteY14" fmla="*/ 276936 h 879289"/>
                  <a:gd name="connsiteX15" fmla="*/ 176882 w 739500"/>
                  <a:gd name="connsiteY15" fmla="*/ 211458 h 879289"/>
                  <a:gd name="connsiteX16" fmla="*/ 157323 w 739500"/>
                  <a:gd name="connsiteY16" fmla="*/ 225914 h 879289"/>
                  <a:gd name="connsiteX17" fmla="*/ 119908 w 739500"/>
                  <a:gd name="connsiteY17" fmla="*/ 229316 h 879289"/>
                  <a:gd name="connsiteX18" fmla="*/ 97798 w 739500"/>
                  <a:gd name="connsiteY18" fmla="*/ 218261 h 879289"/>
                  <a:gd name="connsiteX19" fmla="*/ 69736 w 739500"/>
                  <a:gd name="connsiteY19" fmla="*/ 191900 h 879289"/>
                  <a:gd name="connsiteX20" fmla="*/ 19565 w 739500"/>
                  <a:gd name="connsiteY20" fmla="*/ 134075 h 879289"/>
                  <a:gd name="connsiteX21" fmla="*/ 7 w 739500"/>
                  <a:gd name="connsiteY21" fmla="*/ 95809 h 879289"/>
                  <a:gd name="connsiteX22" fmla="*/ 24667 w 739500"/>
                  <a:gd name="connsiteY22" fmla="*/ 21828 h 879289"/>
                  <a:gd name="connsiteX23" fmla="*/ 94397 w 739500"/>
                  <a:gd name="connsiteY23" fmla="*/ 2269 h 879289"/>
                  <a:gd name="connsiteX24" fmla="*/ 112254 w 739500"/>
                  <a:gd name="connsiteY24" fmla="*/ 5671 h 879289"/>
                  <a:gd name="connsiteX25" fmla="*/ 129261 w 739500"/>
                  <a:gd name="connsiteY25" fmla="*/ 17576 h 879289"/>
                  <a:gd name="connsiteX26" fmla="*/ 139466 w 739500"/>
                  <a:gd name="connsiteY26" fmla="*/ 34583 h 879289"/>
                  <a:gd name="connsiteX27" fmla="*/ 145418 w 739500"/>
                  <a:gd name="connsiteY27" fmla="*/ 70298 h 879289"/>
                  <a:gd name="connsiteX28" fmla="*/ 155623 w 739500"/>
                  <a:gd name="connsiteY28" fmla="*/ 109415 h 879289"/>
                  <a:gd name="connsiteX29" fmla="*/ 165827 w 739500"/>
                  <a:gd name="connsiteY29" fmla="*/ 126422 h 879289"/>
                  <a:gd name="connsiteX30" fmla="*/ 414983 w 739500"/>
                  <a:gd name="connsiteY30" fmla="*/ 272684 h 879289"/>
                  <a:gd name="connsiteX31" fmla="*/ 480461 w 739500"/>
                  <a:gd name="connsiteY31" fmla="*/ 287991 h 879289"/>
                  <a:gd name="connsiteX32" fmla="*/ 494067 w 739500"/>
                  <a:gd name="connsiteY32" fmla="*/ 259078 h 879289"/>
                  <a:gd name="connsiteX33" fmla="*/ 566347 w 739500"/>
                  <a:gd name="connsiteY33" fmla="*/ 209757 h 879289"/>
                  <a:gd name="connsiteX34" fmla="*/ 736420 w 739500"/>
                  <a:gd name="connsiteY34" fmla="*/ 224214 h 879289"/>
                  <a:gd name="connsiteX35" fmla="*/ 691350 w 739500"/>
                  <a:gd name="connsiteY35" fmla="*/ 300746 h 879289"/>
                  <a:gd name="connsiteX36" fmla="*/ 567198 w 739500"/>
                  <a:gd name="connsiteY36" fmla="*/ 324556 h 879289"/>
                  <a:gd name="connsiteX37" fmla="*/ 601212 w 739500"/>
                  <a:gd name="connsiteY37" fmla="*/ 519289 h 879289"/>
                  <a:gd name="connsiteX38" fmla="*/ 655635 w 739500"/>
                  <a:gd name="connsiteY38" fmla="*/ 673204 h 879289"/>
                  <a:gd name="connsiteX39" fmla="*/ 667540 w 739500"/>
                  <a:gd name="connsiteY39" fmla="*/ 719974 h 879289"/>
                  <a:gd name="connsiteX40" fmla="*/ 587606 w 739500"/>
                  <a:gd name="connsiteY40" fmla="*/ 776098 h 879289"/>
                  <a:gd name="connsiteX41" fmla="*/ 489815 w 739500"/>
                  <a:gd name="connsiteY41" fmla="*/ 715723 h 879289"/>
                  <a:gd name="connsiteX42" fmla="*/ 523829 w 739500"/>
                  <a:gd name="connsiteY42" fmla="*/ 698715 h 879289"/>
                  <a:gd name="connsiteX43" fmla="*/ 584205 w 739500"/>
                  <a:gd name="connsiteY43" fmla="*/ 707219 h 879289"/>
                  <a:gd name="connsiteX44" fmla="*/ 596110 w 739500"/>
                  <a:gd name="connsiteY44" fmla="*/ 702117 h 879289"/>
                  <a:gd name="connsiteX45" fmla="*/ 569749 w 739500"/>
                  <a:gd name="connsiteY45" fmla="*/ 580515 h 879289"/>
                  <a:gd name="connsiteX46" fmla="*/ 545088 w 739500"/>
                  <a:gd name="connsiteY46" fmla="*/ 470818 h 879289"/>
                  <a:gd name="connsiteX47" fmla="*/ 531482 w 739500"/>
                  <a:gd name="connsiteY47" fmla="*/ 481023 h 879289"/>
                  <a:gd name="connsiteX48" fmla="*/ 539136 w 739500"/>
                  <a:gd name="connsiteY48" fmla="*/ 534596 h 879289"/>
                  <a:gd name="connsiteX49" fmla="*/ 559544 w 739500"/>
                  <a:gd name="connsiteY49" fmla="*/ 600073 h 879289"/>
                  <a:gd name="connsiteX50" fmla="*/ 534034 w 739500"/>
                  <a:gd name="connsiteY50" fmla="*/ 628135 h 879289"/>
                  <a:gd name="connsiteX51" fmla="*/ 484713 w 739500"/>
                  <a:gd name="connsiteY51" fmla="*/ 609427 h 879289"/>
                  <a:gd name="connsiteX52" fmla="*/ 454950 w 739500"/>
                  <a:gd name="connsiteY52" fmla="*/ 600073 h 879289"/>
                  <a:gd name="connsiteX53" fmla="*/ 467705 w 739500"/>
                  <a:gd name="connsiteY53" fmla="*/ 612829 h 879289"/>
                  <a:gd name="connsiteX54" fmla="*/ 448997 w 739500"/>
                  <a:gd name="connsiteY54" fmla="*/ 652796 h 879289"/>
                  <a:gd name="connsiteX55" fmla="*/ 414133 w 739500"/>
                  <a:gd name="connsiteY55" fmla="*/ 668953 h 879289"/>
                  <a:gd name="connsiteX56" fmla="*/ 494917 w 739500"/>
                  <a:gd name="connsiteY56" fmla="*/ 803310 h 879289"/>
                  <a:gd name="connsiteX57" fmla="*/ 512774 w 739500"/>
                  <a:gd name="connsiteY57" fmla="*/ 850080 h 879289"/>
                  <a:gd name="connsiteX58" fmla="*/ 474508 w 739500"/>
                  <a:gd name="connsiteY58" fmla="*/ 877291 h 879289"/>
                  <a:gd name="connsiteX59" fmla="*/ 425187 w 739500"/>
                  <a:gd name="connsiteY59" fmla="*/ 873890 h 879289"/>
                  <a:gd name="connsiteX60" fmla="*/ 522979 w 739500"/>
                  <a:gd name="connsiteY60" fmla="*/ 583917 h 879289"/>
                  <a:gd name="connsiteX61" fmla="*/ 509373 w 739500"/>
                  <a:gd name="connsiteY61" fmla="*/ 535446 h 879289"/>
                  <a:gd name="connsiteX62" fmla="*/ 496618 w 739500"/>
                  <a:gd name="connsiteY62" fmla="*/ 468267 h 879289"/>
                  <a:gd name="connsiteX63" fmla="*/ 477059 w 739500"/>
                  <a:gd name="connsiteY63" fmla="*/ 443607 h 879289"/>
                  <a:gd name="connsiteX64" fmla="*/ 495767 w 739500"/>
                  <a:gd name="connsiteY64" fmla="*/ 581365 h 879289"/>
                  <a:gd name="connsiteX65" fmla="*/ 522979 w 739500"/>
                  <a:gd name="connsiteY65" fmla="*/ 583917 h 879289"/>
                  <a:gd name="connsiteX66" fmla="*/ 390322 w 739500"/>
                  <a:gd name="connsiteY66" fmla="*/ 572862 h 879289"/>
                  <a:gd name="connsiteX67" fmla="*/ 381819 w 739500"/>
                  <a:gd name="connsiteY67" fmla="*/ 500581 h 879289"/>
                  <a:gd name="connsiteX68" fmla="*/ 354607 w 739500"/>
                  <a:gd name="connsiteY68" fmla="*/ 493778 h 879289"/>
                  <a:gd name="connsiteX69" fmla="*/ 281476 w 739500"/>
                  <a:gd name="connsiteY69" fmla="*/ 448709 h 879289"/>
                  <a:gd name="connsiteX70" fmla="*/ 231305 w 739500"/>
                  <a:gd name="connsiteY70" fmla="*/ 408742 h 879289"/>
                  <a:gd name="connsiteX71" fmla="*/ 224502 w 739500"/>
                  <a:gd name="connsiteY71" fmla="*/ 470818 h 879289"/>
                  <a:gd name="connsiteX72" fmla="*/ 250013 w 739500"/>
                  <a:gd name="connsiteY72" fmla="*/ 476771 h 879289"/>
                  <a:gd name="connsiteX73" fmla="*/ 316341 w 739500"/>
                  <a:gd name="connsiteY73" fmla="*/ 519289 h 879289"/>
                  <a:gd name="connsiteX74" fmla="*/ 354607 w 739500"/>
                  <a:gd name="connsiteY74" fmla="*/ 561807 h 879289"/>
                  <a:gd name="connsiteX75" fmla="*/ 361410 w 739500"/>
                  <a:gd name="connsiteY75" fmla="*/ 574563 h 879289"/>
                  <a:gd name="connsiteX76" fmla="*/ 390322 w 739500"/>
                  <a:gd name="connsiteY76" fmla="*/ 572862 h 879289"/>
                  <a:gd name="connsiteX77" fmla="*/ 450698 w 739500"/>
                  <a:gd name="connsiteY77" fmla="*/ 498030 h 879289"/>
                  <a:gd name="connsiteX78" fmla="*/ 435392 w 739500"/>
                  <a:gd name="connsiteY78" fmla="*/ 450410 h 879289"/>
                  <a:gd name="connsiteX79" fmla="*/ 433691 w 739500"/>
                  <a:gd name="connsiteY79" fmla="*/ 513337 h 879289"/>
                  <a:gd name="connsiteX80" fmla="*/ 448997 w 739500"/>
                  <a:gd name="connsiteY80" fmla="*/ 561807 h 879289"/>
                  <a:gd name="connsiteX81" fmla="*/ 450698 w 739500"/>
                  <a:gd name="connsiteY81" fmla="*/ 498030 h 879289"/>
                  <a:gd name="connsiteX82" fmla="*/ 346954 w 739500"/>
                  <a:gd name="connsiteY82" fmla="*/ 405341 h 879289"/>
                  <a:gd name="connsiteX83" fmla="*/ 294232 w 739500"/>
                  <a:gd name="connsiteY83" fmla="*/ 335611 h 879289"/>
                  <a:gd name="connsiteX84" fmla="*/ 290830 w 739500"/>
                  <a:gd name="connsiteY84" fmla="*/ 436804 h 879289"/>
                  <a:gd name="connsiteX85" fmla="*/ 328246 w 739500"/>
                  <a:gd name="connsiteY85" fmla="*/ 442757 h 879289"/>
                  <a:gd name="connsiteX86" fmla="*/ 360560 w 739500"/>
                  <a:gd name="connsiteY86" fmla="*/ 442757 h 879289"/>
                  <a:gd name="connsiteX87" fmla="*/ 346954 w 739500"/>
                  <a:gd name="connsiteY87" fmla="*/ 405341 h 879289"/>
                  <a:gd name="connsiteX88" fmla="*/ 468556 w 739500"/>
                  <a:gd name="connsiteY88" fmla="*/ 334761 h 879289"/>
                  <a:gd name="connsiteX89" fmla="*/ 435392 w 739500"/>
                  <a:gd name="connsiteY89" fmla="*/ 315202 h 879289"/>
                  <a:gd name="connsiteX90" fmla="*/ 350355 w 739500"/>
                  <a:gd name="connsiteY90" fmla="*/ 289691 h 879289"/>
                  <a:gd name="connsiteX91" fmla="*/ 301034 w 739500"/>
                  <a:gd name="connsiteY91" fmla="*/ 273535 h 879289"/>
                  <a:gd name="connsiteX92" fmla="*/ 326545 w 739500"/>
                  <a:gd name="connsiteY92" fmla="*/ 303297 h 879289"/>
                  <a:gd name="connsiteX93" fmla="*/ 375016 w 739500"/>
                  <a:gd name="connsiteY93" fmla="*/ 376428 h 879289"/>
                  <a:gd name="connsiteX94" fmla="*/ 397125 w 739500"/>
                  <a:gd name="connsiteY94" fmla="*/ 418946 h 879289"/>
                  <a:gd name="connsiteX95" fmla="*/ 431990 w 739500"/>
                  <a:gd name="connsiteY95" fmla="*/ 382381 h 879289"/>
                  <a:gd name="connsiteX96" fmla="*/ 468556 w 739500"/>
                  <a:gd name="connsiteY96" fmla="*/ 334761 h 879289"/>
                  <a:gd name="connsiteX97" fmla="*/ 536585 w 739500"/>
                  <a:gd name="connsiteY97" fmla="*/ 395136 h 879289"/>
                  <a:gd name="connsiteX98" fmla="*/ 531482 w 739500"/>
                  <a:gd name="connsiteY98" fmla="*/ 352618 h 879289"/>
                  <a:gd name="connsiteX99" fmla="*/ 500019 w 739500"/>
                  <a:gd name="connsiteY99" fmla="*/ 364523 h 879289"/>
                  <a:gd name="connsiteX100" fmla="*/ 499169 w 739500"/>
                  <a:gd name="connsiteY100" fmla="*/ 401089 h 879289"/>
                  <a:gd name="connsiteX101" fmla="*/ 536585 w 739500"/>
                  <a:gd name="connsiteY101" fmla="*/ 395136 h 879289"/>
                  <a:gd name="connsiteX102" fmla="*/ 272122 w 739500"/>
                  <a:gd name="connsiteY102" fmla="*/ 309250 h 879289"/>
                  <a:gd name="connsiteX103" fmla="*/ 291681 w 739500"/>
                  <a:gd name="connsiteY103" fmla="*/ 270984 h 879289"/>
                  <a:gd name="connsiteX104" fmla="*/ 281476 w 739500"/>
                  <a:gd name="connsiteY104" fmla="*/ 264181 h 879289"/>
                  <a:gd name="connsiteX105" fmla="*/ 238108 w 739500"/>
                  <a:gd name="connsiteY105" fmla="*/ 322005 h 879289"/>
                  <a:gd name="connsiteX106" fmla="*/ 272122 w 739500"/>
                  <a:gd name="connsiteY106" fmla="*/ 309250 h 879289"/>
                  <a:gd name="connsiteX107" fmla="*/ 586756 w 739500"/>
                  <a:gd name="connsiteY107" fmla="*/ 285440 h 879289"/>
                  <a:gd name="connsiteX108" fmla="*/ 559544 w 739500"/>
                  <a:gd name="connsiteY108" fmla="*/ 264181 h 879289"/>
                  <a:gd name="connsiteX109" fmla="*/ 548490 w 739500"/>
                  <a:gd name="connsiteY109" fmla="*/ 261630 h 879289"/>
                  <a:gd name="connsiteX110" fmla="*/ 539986 w 739500"/>
                  <a:gd name="connsiteY110" fmla="*/ 255677 h 879289"/>
                  <a:gd name="connsiteX111" fmla="*/ 531482 w 739500"/>
                  <a:gd name="connsiteY111" fmla="*/ 251425 h 879289"/>
                  <a:gd name="connsiteX112" fmla="*/ 591008 w 739500"/>
                  <a:gd name="connsiteY112" fmla="*/ 297345 h 879289"/>
                  <a:gd name="connsiteX113" fmla="*/ 586756 w 739500"/>
                  <a:gd name="connsiteY113" fmla="*/ 285440 h 879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</a:cxnLst>
                <a:rect l="l" t="t" r="r" b="b"/>
                <a:pathLst>
                  <a:path w="739500" h="879289">
                    <a:moveTo>
                      <a:pt x="425187" y="873890"/>
                    </a:moveTo>
                    <a:cubicBezTo>
                      <a:pt x="415833" y="868788"/>
                      <a:pt x="412432" y="859434"/>
                      <a:pt x="415833" y="847529"/>
                    </a:cubicBezTo>
                    <a:cubicBezTo>
                      <a:pt x="418384" y="836474"/>
                      <a:pt x="409881" y="796507"/>
                      <a:pt x="396275" y="756540"/>
                    </a:cubicBezTo>
                    <a:cubicBezTo>
                      <a:pt x="373315" y="688511"/>
                      <a:pt x="370764" y="685110"/>
                      <a:pt x="345253" y="682558"/>
                    </a:cubicBezTo>
                    <a:cubicBezTo>
                      <a:pt x="329947" y="680858"/>
                      <a:pt x="312089" y="684259"/>
                      <a:pt x="306137" y="689361"/>
                    </a:cubicBezTo>
                    <a:cubicBezTo>
                      <a:pt x="285728" y="706369"/>
                      <a:pt x="273823" y="690212"/>
                      <a:pt x="288279" y="667252"/>
                    </a:cubicBezTo>
                    <a:cubicBezTo>
                      <a:pt x="295932" y="656197"/>
                      <a:pt x="301885" y="641741"/>
                      <a:pt x="301885" y="634088"/>
                    </a:cubicBezTo>
                    <a:cubicBezTo>
                      <a:pt x="301885" y="627285"/>
                      <a:pt x="306987" y="621332"/>
                      <a:pt x="313790" y="621332"/>
                    </a:cubicBezTo>
                    <a:cubicBezTo>
                      <a:pt x="332498" y="621332"/>
                      <a:pt x="335049" y="601774"/>
                      <a:pt x="319742" y="570311"/>
                    </a:cubicBezTo>
                    <a:cubicBezTo>
                      <a:pt x="307837" y="543950"/>
                      <a:pt x="302735" y="540548"/>
                      <a:pt x="276374" y="543099"/>
                    </a:cubicBezTo>
                    <a:cubicBezTo>
                      <a:pt x="259367" y="544800"/>
                      <a:pt x="234706" y="541398"/>
                      <a:pt x="221951" y="536296"/>
                    </a:cubicBezTo>
                    <a:cubicBezTo>
                      <a:pt x="203243" y="529493"/>
                      <a:pt x="188787" y="530344"/>
                      <a:pt x="158174" y="540548"/>
                    </a:cubicBezTo>
                    <a:cubicBezTo>
                      <a:pt x="120758" y="552453"/>
                      <a:pt x="100349" y="554154"/>
                      <a:pt x="103751" y="544800"/>
                    </a:cubicBezTo>
                    <a:cubicBezTo>
                      <a:pt x="103751" y="542249"/>
                      <a:pt x="113105" y="494629"/>
                      <a:pt x="123309" y="438505"/>
                    </a:cubicBezTo>
                    <a:cubicBezTo>
                      <a:pt x="132663" y="383231"/>
                      <a:pt x="150521" y="310100"/>
                      <a:pt x="161575" y="276936"/>
                    </a:cubicBezTo>
                    <a:cubicBezTo>
                      <a:pt x="172630" y="244622"/>
                      <a:pt x="179433" y="214860"/>
                      <a:pt x="176882" y="211458"/>
                    </a:cubicBezTo>
                    <a:cubicBezTo>
                      <a:pt x="168378" y="197002"/>
                      <a:pt x="157323" y="205506"/>
                      <a:pt x="157323" y="225914"/>
                    </a:cubicBezTo>
                    <a:cubicBezTo>
                      <a:pt x="157323" y="251425"/>
                      <a:pt x="149670" y="252276"/>
                      <a:pt x="119908" y="229316"/>
                    </a:cubicBezTo>
                    <a:cubicBezTo>
                      <a:pt x="108002" y="219962"/>
                      <a:pt x="97798" y="214860"/>
                      <a:pt x="97798" y="218261"/>
                    </a:cubicBezTo>
                    <a:cubicBezTo>
                      <a:pt x="97798" y="221663"/>
                      <a:pt x="85043" y="209757"/>
                      <a:pt x="69736" y="191900"/>
                    </a:cubicBezTo>
                    <a:cubicBezTo>
                      <a:pt x="55280" y="173192"/>
                      <a:pt x="32320" y="147681"/>
                      <a:pt x="19565" y="134075"/>
                    </a:cubicBezTo>
                    <a:cubicBezTo>
                      <a:pt x="6809" y="120470"/>
                      <a:pt x="-1694" y="103462"/>
                      <a:pt x="7" y="95809"/>
                    </a:cubicBezTo>
                    <a:cubicBezTo>
                      <a:pt x="7660" y="54992"/>
                      <a:pt x="16163" y="29481"/>
                      <a:pt x="24667" y="21828"/>
                    </a:cubicBezTo>
                    <a:cubicBezTo>
                      <a:pt x="40824" y="6521"/>
                      <a:pt x="88444" y="-7085"/>
                      <a:pt x="94397" y="2269"/>
                    </a:cubicBezTo>
                    <a:cubicBezTo>
                      <a:pt x="96948" y="6521"/>
                      <a:pt x="105451" y="8222"/>
                      <a:pt x="112254" y="5671"/>
                    </a:cubicBezTo>
                    <a:cubicBezTo>
                      <a:pt x="119908" y="2269"/>
                      <a:pt x="126710" y="6521"/>
                      <a:pt x="129261" y="17576"/>
                    </a:cubicBezTo>
                    <a:cubicBezTo>
                      <a:pt x="131813" y="26930"/>
                      <a:pt x="136064" y="34583"/>
                      <a:pt x="139466" y="34583"/>
                    </a:cubicBezTo>
                    <a:cubicBezTo>
                      <a:pt x="142017" y="34583"/>
                      <a:pt x="144568" y="50740"/>
                      <a:pt x="145418" y="70298"/>
                    </a:cubicBezTo>
                    <a:cubicBezTo>
                      <a:pt x="145418" y="89857"/>
                      <a:pt x="149670" y="106864"/>
                      <a:pt x="155623" y="109415"/>
                    </a:cubicBezTo>
                    <a:cubicBezTo>
                      <a:pt x="161575" y="111116"/>
                      <a:pt x="165827" y="118769"/>
                      <a:pt x="165827" y="126422"/>
                    </a:cubicBezTo>
                    <a:cubicBezTo>
                      <a:pt x="165827" y="175743"/>
                      <a:pt x="278075" y="242071"/>
                      <a:pt x="414983" y="272684"/>
                    </a:cubicBezTo>
                    <a:lnTo>
                      <a:pt x="480461" y="287991"/>
                    </a:lnTo>
                    <a:lnTo>
                      <a:pt x="494067" y="259078"/>
                    </a:lnTo>
                    <a:cubicBezTo>
                      <a:pt x="510223" y="225914"/>
                      <a:pt x="522128" y="218261"/>
                      <a:pt x="566347" y="209757"/>
                    </a:cubicBezTo>
                    <a:cubicBezTo>
                      <a:pt x="667540" y="191900"/>
                      <a:pt x="718562" y="196152"/>
                      <a:pt x="736420" y="224214"/>
                    </a:cubicBezTo>
                    <a:cubicBezTo>
                      <a:pt x="747474" y="241221"/>
                      <a:pt x="725365" y="278637"/>
                      <a:pt x="691350" y="300746"/>
                    </a:cubicBezTo>
                    <a:cubicBezTo>
                      <a:pt x="659037" y="321155"/>
                      <a:pt x="613117" y="330509"/>
                      <a:pt x="567198" y="324556"/>
                    </a:cubicBezTo>
                    <a:cubicBezTo>
                      <a:pt x="552741" y="322005"/>
                      <a:pt x="556993" y="348366"/>
                      <a:pt x="601212" y="519289"/>
                    </a:cubicBezTo>
                    <a:cubicBezTo>
                      <a:pt x="625873" y="617931"/>
                      <a:pt x="639478" y="657048"/>
                      <a:pt x="655635" y="673204"/>
                    </a:cubicBezTo>
                    <a:cubicBezTo>
                      <a:pt x="673493" y="691912"/>
                      <a:pt x="675194" y="697865"/>
                      <a:pt x="667540" y="719974"/>
                    </a:cubicBezTo>
                    <a:cubicBezTo>
                      <a:pt x="655635" y="753138"/>
                      <a:pt x="619070" y="778649"/>
                      <a:pt x="587606" y="776098"/>
                    </a:cubicBezTo>
                    <a:cubicBezTo>
                      <a:pt x="557844" y="773547"/>
                      <a:pt x="502570" y="739533"/>
                      <a:pt x="489815" y="715723"/>
                    </a:cubicBezTo>
                    <a:cubicBezTo>
                      <a:pt x="482161" y="701266"/>
                      <a:pt x="484713" y="700416"/>
                      <a:pt x="523829" y="698715"/>
                    </a:cubicBezTo>
                    <a:cubicBezTo>
                      <a:pt x="547639" y="698715"/>
                      <a:pt x="574851" y="702117"/>
                      <a:pt x="584205" y="707219"/>
                    </a:cubicBezTo>
                    <a:cubicBezTo>
                      <a:pt x="599511" y="715723"/>
                      <a:pt x="601212" y="714872"/>
                      <a:pt x="596110" y="702117"/>
                    </a:cubicBezTo>
                    <a:cubicBezTo>
                      <a:pt x="593559" y="693613"/>
                      <a:pt x="580803" y="639190"/>
                      <a:pt x="569749" y="580515"/>
                    </a:cubicBezTo>
                    <a:cubicBezTo>
                      <a:pt x="557844" y="521840"/>
                      <a:pt x="546789" y="472519"/>
                      <a:pt x="545088" y="470818"/>
                    </a:cubicBezTo>
                    <a:cubicBezTo>
                      <a:pt x="543387" y="469118"/>
                      <a:pt x="537435" y="474220"/>
                      <a:pt x="531482" y="481023"/>
                    </a:cubicBezTo>
                    <a:cubicBezTo>
                      <a:pt x="522128" y="492077"/>
                      <a:pt x="523829" y="501431"/>
                      <a:pt x="539136" y="534596"/>
                    </a:cubicBezTo>
                    <a:cubicBezTo>
                      <a:pt x="549340" y="556705"/>
                      <a:pt x="558694" y="586468"/>
                      <a:pt x="559544" y="600073"/>
                    </a:cubicBezTo>
                    <a:cubicBezTo>
                      <a:pt x="561245" y="623033"/>
                      <a:pt x="558694" y="625584"/>
                      <a:pt x="534034" y="628135"/>
                    </a:cubicBezTo>
                    <a:cubicBezTo>
                      <a:pt x="513625" y="629836"/>
                      <a:pt x="500869" y="625584"/>
                      <a:pt x="484713" y="609427"/>
                    </a:cubicBezTo>
                    <a:cubicBezTo>
                      <a:pt x="459202" y="583917"/>
                      <a:pt x="454950" y="582216"/>
                      <a:pt x="454950" y="600073"/>
                    </a:cubicBezTo>
                    <a:cubicBezTo>
                      <a:pt x="454950" y="606876"/>
                      <a:pt x="460902" y="612829"/>
                      <a:pt x="467705" y="612829"/>
                    </a:cubicBezTo>
                    <a:cubicBezTo>
                      <a:pt x="492366" y="612829"/>
                      <a:pt x="480461" y="639190"/>
                      <a:pt x="448997" y="652796"/>
                    </a:cubicBezTo>
                    <a:cubicBezTo>
                      <a:pt x="431140" y="661299"/>
                      <a:pt x="414983" y="668102"/>
                      <a:pt x="414133" y="668953"/>
                    </a:cubicBezTo>
                    <a:cubicBezTo>
                      <a:pt x="409030" y="672354"/>
                      <a:pt x="471957" y="776098"/>
                      <a:pt x="494917" y="803310"/>
                    </a:cubicBezTo>
                    <a:cubicBezTo>
                      <a:pt x="507672" y="818616"/>
                      <a:pt x="514475" y="835623"/>
                      <a:pt x="512774" y="850080"/>
                    </a:cubicBezTo>
                    <a:cubicBezTo>
                      <a:pt x="510223" y="868788"/>
                      <a:pt x="505121" y="873039"/>
                      <a:pt x="474508" y="877291"/>
                    </a:cubicBezTo>
                    <a:cubicBezTo>
                      <a:pt x="454950" y="879842"/>
                      <a:pt x="431990" y="878142"/>
                      <a:pt x="425187" y="873890"/>
                    </a:cubicBezTo>
                    <a:close/>
                    <a:moveTo>
                      <a:pt x="522979" y="583917"/>
                    </a:moveTo>
                    <a:cubicBezTo>
                      <a:pt x="522979" y="577964"/>
                      <a:pt x="517026" y="555855"/>
                      <a:pt x="509373" y="535446"/>
                    </a:cubicBezTo>
                    <a:cubicBezTo>
                      <a:pt x="501720" y="515037"/>
                      <a:pt x="495767" y="484424"/>
                      <a:pt x="496618" y="468267"/>
                    </a:cubicBezTo>
                    <a:cubicBezTo>
                      <a:pt x="497468" y="424049"/>
                      <a:pt x="483012" y="406191"/>
                      <a:pt x="477059" y="443607"/>
                    </a:cubicBezTo>
                    <a:cubicBezTo>
                      <a:pt x="462603" y="525242"/>
                      <a:pt x="465154" y="545650"/>
                      <a:pt x="495767" y="581365"/>
                    </a:cubicBezTo>
                    <a:cubicBezTo>
                      <a:pt x="511074" y="598373"/>
                      <a:pt x="522979" y="600073"/>
                      <a:pt x="522979" y="583917"/>
                    </a:cubicBezTo>
                    <a:close/>
                    <a:moveTo>
                      <a:pt x="390322" y="572862"/>
                    </a:moveTo>
                    <a:cubicBezTo>
                      <a:pt x="395425" y="557555"/>
                      <a:pt x="389472" y="514187"/>
                      <a:pt x="381819" y="500581"/>
                    </a:cubicBezTo>
                    <a:cubicBezTo>
                      <a:pt x="379268" y="497180"/>
                      <a:pt x="367363" y="493778"/>
                      <a:pt x="354607" y="493778"/>
                    </a:cubicBezTo>
                    <a:cubicBezTo>
                      <a:pt x="323994" y="493778"/>
                      <a:pt x="275524" y="464016"/>
                      <a:pt x="281476" y="448709"/>
                    </a:cubicBezTo>
                    <a:cubicBezTo>
                      <a:pt x="285728" y="435954"/>
                      <a:pt x="251714" y="408742"/>
                      <a:pt x="231305" y="408742"/>
                    </a:cubicBezTo>
                    <a:cubicBezTo>
                      <a:pt x="221951" y="408742"/>
                      <a:pt x="218549" y="436804"/>
                      <a:pt x="224502" y="470818"/>
                    </a:cubicBezTo>
                    <a:cubicBezTo>
                      <a:pt x="224502" y="474220"/>
                      <a:pt x="236407" y="476771"/>
                      <a:pt x="250013" y="476771"/>
                    </a:cubicBezTo>
                    <a:cubicBezTo>
                      <a:pt x="267870" y="476771"/>
                      <a:pt x="284878" y="487826"/>
                      <a:pt x="316341" y="519289"/>
                    </a:cubicBezTo>
                    <a:cubicBezTo>
                      <a:pt x="340151" y="543099"/>
                      <a:pt x="357158" y="561807"/>
                      <a:pt x="354607" y="561807"/>
                    </a:cubicBezTo>
                    <a:cubicBezTo>
                      <a:pt x="352907" y="561807"/>
                      <a:pt x="355458" y="567760"/>
                      <a:pt x="361410" y="574563"/>
                    </a:cubicBezTo>
                    <a:cubicBezTo>
                      <a:pt x="375016" y="591570"/>
                      <a:pt x="384370" y="590719"/>
                      <a:pt x="390322" y="572862"/>
                    </a:cubicBezTo>
                    <a:close/>
                    <a:moveTo>
                      <a:pt x="450698" y="498030"/>
                    </a:moveTo>
                    <a:cubicBezTo>
                      <a:pt x="450698" y="436804"/>
                      <a:pt x="449848" y="435103"/>
                      <a:pt x="435392" y="450410"/>
                    </a:cubicBezTo>
                    <a:cubicBezTo>
                      <a:pt x="420085" y="464866"/>
                      <a:pt x="420085" y="468267"/>
                      <a:pt x="433691" y="513337"/>
                    </a:cubicBezTo>
                    <a:cubicBezTo>
                      <a:pt x="441344" y="540548"/>
                      <a:pt x="448147" y="561807"/>
                      <a:pt x="448997" y="561807"/>
                    </a:cubicBezTo>
                    <a:cubicBezTo>
                      <a:pt x="449848" y="561807"/>
                      <a:pt x="450698" y="532895"/>
                      <a:pt x="450698" y="498030"/>
                    </a:cubicBezTo>
                    <a:close/>
                    <a:moveTo>
                      <a:pt x="346954" y="405341"/>
                    </a:moveTo>
                    <a:cubicBezTo>
                      <a:pt x="329096" y="357720"/>
                      <a:pt x="306987" y="327958"/>
                      <a:pt x="294232" y="335611"/>
                    </a:cubicBezTo>
                    <a:cubicBezTo>
                      <a:pt x="284027" y="342414"/>
                      <a:pt x="280626" y="427450"/>
                      <a:pt x="290830" y="436804"/>
                    </a:cubicBezTo>
                    <a:cubicBezTo>
                      <a:pt x="293381" y="440205"/>
                      <a:pt x="310388" y="442757"/>
                      <a:pt x="328246" y="442757"/>
                    </a:cubicBezTo>
                    <a:lnTo>
                      <a:pt x="360560" y="442757"/>
                    </a:lnTo>
                    <a:lnTo>
                      <a:pt x="346954" y="405341"/>
                    </a:lnTo>
                    <a:close/>
                    <a:moveTo>
                      <a:pt x="468556" y="334761"/>
                    </a:moveTo>
                    <a:cubicBezTo>
                      <a:pt x="469406" y="328808"/>
                      <a:pt x="455800" y="320304"/>
                      <a:pt x="435392" y="315202"/>
                    </a:cubicBezTo>
                    <a:cubicBezTo>
                      <a:pt x="415833" y="310100"/>
                      <a:pt x="377567" y="298195"/>
                      <a:pt x="350355" y="289691"/>
                    </a:cubicBezTo>
                    <a:lnTo>
                      <a:pt x="301034" y="273535"/>
                    </a:lnTo>
                    <a:lnTo>
                      <a:pt x="326545" y="303297"/>
                    </a:lnTo>
                    <a:cubicBezTo>
                      <a:pt x="341001" y="319454"/>
                      <a:pt x="363111" y="352618"/>
                      <a:pt x="375016" y="376428"/>
                    </a:cubicBezTo>
                    <a:lnTo>
                      <a:pt x="397125" y="418946"/>
                    </a:lnTo>
                    <a:lnTo>
                      <a:pt x="431990" y="382381"/>
                    </a:lnTo>
                    <a:cubicBezTo>
                      <a:pt x="451548" y="362823"/>
                      <a:pt x="467705" y="340713"/>
                      <a:pt x="468556" y="334761"/>
                    </a:cubicBezTo>
                    <a:close/>
                    <a:moveTo>
                      <a:pt x="536585" y="395136"/>
                    </a:moveTo>
                    <a:cubicBezTo>
                      <a:pt x="534034" y="387483"/>
                      <a:pt x="531482" y="368775"/>
                      <a:pt x="531482" y="352618"/>
                    </a:cubicBezTo>
                    <a:cubicBezTo>
                      <a:pt x="531482" y="316053"/>
                      <a:pt x="517877" y="321155"/>
                      <a:pt x="500019" y="364523"/>
                    </a:cubicBezTo>
                    <a:cubicBezTo>
                      <a:pt x="489815" y="389184"/>
                      <a:pt x="489815" y="395136"/>
                      <a:pt x="499169" y="401089"/>
                    </a:cubicBezTo>
                    <a:cubicBezTo>
                      <a:pt x="518727" y="413844"/>
                      <a:pt x="542537" y="410443"/>
                      <a:pt x="536585" y="395136"/>
                    </a:cubicBezTo>
                    <a:close/>
                    <a:moveTo>
                      <a:pt x="272122" y="309250"/>
                    </a:moveTo>
                    <a:cubicBezTo>
                      <a:pt x="281476" y="291392"/>
                      <a:pt x="289980" y="274385"/>
                      <a:pt x="291681" y="270984"/>
                    </a:cubicBezTo>
                    <a:cubicBezTo>
                      <a:pt x="293381" y="266732"/>
                      <a:pt x="289129" y="264181"/>
                      <a:pt x="281476" y="264181"/>
                    </a:cubicBezTo>
                    <a:cubicBezTo>
                      <a:pt x="267020" y="264181"/>
                      <a:pt x="247462" y="290542"/>
                      <a:pt x="238108" y="322005"/>
                    </a:cubicBezTo>
                    <a:cubicBezTo>
                      <a:pt x="228754" y="353469"/>
                      <a:pt x="254265" y="344115"/>
                      <a:pt x="272122" y="309250"/>
                    </a:cubicBezTo>
                    <a:close/>
                    <a:moveTo>
                      <a:pt x="586756" y="285440"/>
                    </a:moveTo>
                    <a:cubicBezTo>
                      <a:pt x="577402" y="278637"/>
                      <a:pt x="564647" y="269283"/>
                      <a:pt x="559544" y="264181"/>
                    </a:cubicBezTo>
                    <a:cubicBezTo>
                      <a:pt x="553592" y="259078"/>
                      <a:pt x="548490" y="258228"/>
                      <a:pt x="548490" y="261630"/>
                    </a:cubicBezTo>
                    <a:cubicBezTo>
                      <a:pt x="548490" y="265031"/>
                      <a:pt x="544238" y="262480"/>
                      <a:pt x="539986" y="255677"/>
                    </a:cubicBezTo>
                    <a:cubicBezTo>
                      <a:pt x="535734" y="248874"/>
                      <a:pt x="531482" y="247173"/>
                      <a:pt x="531482" y="251425"/>
                    </a:cubicBezTo>
                    <a:cubicBezTo>
                      <a:pt x="532333" y="272684"/>
                      <a:pt x="562946" y="296494"/>
                      <a:pt x="591008" y="297345"/>
                    </a:cubicBezTo>
                    <a:cubicBezTo>
                      <a:pt x="600362" y="297345"/>
                      <a:pt x="598661" y="293943"/>
                      <a:pt x="586756" y="285440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4AD0C190-3C5D-F62F-08E6-8D19BE57D334}"/>
                  </a:ext>
                </a:extLst>
              </p:cNvPr>
              <p:cNvSpPr/>
              <p:nvPr/>
            </p:nvSpPr>
            <p:spPr>
              <a:xfrm flipV="1">
                <a:off x="5796749" y="3030551"/>
                <a:ext cx="192622" cy="146665"/>
              </a:xfrm>
              <a:custGeom>
                <a:avLst/>
                <a:gdLst>
                  <a:gd name="connsiteX0" fmla="*/ 116201 w 192622"/>
                  <a:gd name="connsiteY0" fmla="*/ 135872 h 146665"/>
                  <a:gd name="connsiteX1" fmla="*/ 63479 w 192622"/>
                  <a:gd name="connsiteY1" fmla="*/ 110361 h 146665"/>
                  <a:gd name="connsiteX2" fmla="*/ 24362 w 192622"/>
                  <a:gd name="connsiteY2" fmla="*/ 95905 h 146665"/>
                  <a:gd name="connsiteX3" fmla="*/ 2253 w 192622"/>
                  <a:gd name="connsiteY3" fmla="*/ 84850 h 146665"/>
                  <a:gd name="connsiteX4" fmla="*/ 67730 w 192622"/>
                  <a:gd name="connsiteY4" fmla="*/ 18522 h 146665"/>
                  <a:gd name="connsiteX5" fmla="*/ 94942 w 192622"/>
                  <a:gd name="connsiteY5" fmla="*/ 2365 h 146665"/>
                  <a:gd name="connsiteX6" fmla="*/ 114500 w 192622"/>
                  <a:gd name="connsiteY6" fmla="*/ -186 h 146665"/>
                  <a:gd name="connsiteX7" fmla="*/ 161270 w 192622"/>
                  <a:gd name="connsiteY7" fmla="*/ 45734 h 146665"/>
                  <a:gd name="connsiteX8" fmla="*/ 179978 w 192622"/>
                  <a:gd name="connsiteY8" fmla="*/ 128219 h 146665"/>
                  <a:gd name="connsiteX9" fmla="*/ 116201 w 192622"/>
                  <a:gd name="connsiteY9" fmla="*/ 135872 h 146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2622" h="146665">
                    <a:moveTo>
                      <a:pt x="116201" y="135872"/>
                    </a:moveTo>
                    <a:cubicBezTo>
                      <a:pt x="102595" y="129919"/>
                      <a:pt x="78785" y="118865"/>
                      <a:pt x="63479" y="110361"/>
                    </a:cubicBezTo>
                    <a:cubicBezTo>
                      <a:pt x="48172" y="102708"/>
                      <a:pt x="31165" y="95905"/>
                      <a:pt x="24362" y="95905"/>
                    </a:cubicBezTo>
                    <a:cubicBezTo>
                      <a:pt x="17559" y="95905"/>
                      <a:pt x="7355" y="90803"/>
                      <a:pt x="2253" y="84850"/>
                    </a:cubicBezTo>
                    <a:cubicBezTo>
                      <a:pt x="-9653" y="70394"/>
                      <a:pt x="27763" y="32978"/>
                      <a:pt x="67730" y="18522"/>
                    </a:cubicBezTo>
                    <a:cubicBezTo>
                      <a:pt x="83037" y="13420"/>
                      <a:pt x="94942" y="6617"/>
                      <a:pt x="94942" y="2365"/>
                    </a:cubicBezTo>
                    <a:cubicBezTo>
                      <a:pt x="94942" y="-1036"/>
                      <a:pt x="103446" y="-1887"/>
                      <a:pt x="114500" y="-186"/>
                    </a:cubicBezTo>
                    <a:cubicBezTo>
                      <a:pt x="126405" y="2365"/>
                      <a:pt x="145113" y="20223"/>
                      <a:pt x="161270" y="45734"/>
                    </a:cubicBezTo>
                    <a:cubicBezTo>
                      <a:pt x="198686" y="102708"/>
                      <a:pt x="199536" y="106960"/>
                      <a:pt x="179978" y="128219"/>
                    </a:cubicBezTo>
                    <a:cubicBezTo>
                      <a:pt x="160420" y="149478"/>
                      <a:pt x="152766" y="150328"/>
                      <a:pt x="116201" y="135872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A3CC2B7A-721C-0807-C48F-4009AC2588A1}"/>
                  </a:ext>
                </a:extLst>
              </p:cNvPr>
              <p:cNvSpPr/>
              <p:nvPr/>
            </p:nvSpPr>
            <p:spPr>
              <a:xfrm flipV="1">
                <a:off x="5955534" y="3490096"/>
                <a:ext cx="381611" cy="521027"/>
              </a:xfrm>
              <a:custGeom>
                <a:avLst/>
                <a:gdLst>
                  <a:gd name="connsiteX0" fmla="*/ 156980 w 381611"/>
                  <a:gd name="connsiteY0" fmla="*/ 499507 h 521027"/>
                  <a:gd name="connsiteX1" fmla="*/ 94053 w 381611"/>
                  <a:gd name="connsiteY1" fmla="*/ 470595 h 521027"/>
                  <a:gd name="connsiteX2" fmla="*/ 57488 w 381611"/>
                  <a:gd name="connsiteY2" fmla="*/ 462942 h 521027"/>
                  <a:gd name="connsiteX3" fmla="*/ 29426 w 381611"/>
                  <a:gd name="connsiteY3" fmla="*/ 458690 h 521027"/>
                  <a:gd name="connsiteX4" fmla="*/ 60039 w 381611"/>
                  <a:gd name="connsiteY4" fmla="*/ 411920 h 521027"/>
                  <a:gd name="connsiteX5" fmla="*/ 110210 w 381611"/>
                  <a:gd name="connsiteY5" fmla="*/ 369402 h 521027"/>
                  <a:gd name="connsiteX6" fmla="*/ 156980 w 381611"/>
                  <a:gd name="connsiteY6" fmla="*/ 389811 h 521027"/>
                  <a:gd name="connsiteX7" fmla="*/ 174838 w 381611"/>
                  <a:gd name="connsiteY7" fmla="*/ 420424 h 521027"/>
                  <a:gd name="connsiteX8" fmla="*/ 167184 w 381611"/>
                  <a:gd name="connsiteY8" fmla="*/ 393212 h 521027"/>
                  <a:gd name="connsiteX9" fmla="*/ 171436 w 381611"/>
                  <a:gd name="connsiteY9" fmla="*/ 326884 h 521027"/>
                  <a:gd name="connsiteX10" fmla="*/ 119564 w 381611"/>
                  <a:gd name="connsiteY10" fmla="*/ 290318 h 521027"/>
                  <a:gd name="connsiteX11" fmla="*/ 34528 w 381611"/>
                  <a:gd name="connsiteY11" fmla="*/ 275862 h 521027"/>
                  <a:gd name="connsiteX12" fmla="*/ 3915 w 381611"/>
                  <a:gd name="connsiteY12" fmla="*/ 266508 h 521027"/>
                  <a:gd name="connsiteX13" fmla="*/ 14119 w 381611"/>
                  <a:gd name="connsiteY13" fmla="*/ 224841 h 521027"/>
                  <a:gd name="connsiteX14" fmla="*/ 129768 w 381611"/>
                  <a:gd name="connsiteY14" fmla="*/ 219738 h 521027"/>
                  <a:gd name="connsiteX15" fmla="*/ 212253 w 381611"/>
                  <a:gd name="connsiteY15" fmla="*/ 197629 h 521027"/>
                  <a:gd name="connsiteX16" fmla="*/ 147626 w 381611"/>
                  <a:gd name="connsiteY16" fmla="*/ 115144 h 521027"/>
                  <a:gd name="connsiteX17" fmla="*/ 100006 w 381611"/>
                  <a:gd name="connsiteY17" fmla="*/ 128750 h 521027"/>
                  <a:gd name="connsiteX18" fmla="*/ 76196 w 381611"/>
                  <a:gd name="connsiteY18" fmla="*/ 139804 h 521027"/>
                  <a:gd name="connsiteX19" fmla="*/ 178239 w 381611"/>
                  <a:gd name="connsiteY19" fmla="*/ 3747 h 521027"/>
                  <a:gd name="connsiteX20" fmla="*/ 264126 w 381611"/>
                  <a:gd name="connsiteY20" fmla="*/ 60721 h 521027"/>
                  <a:gd name="connsiteX21" fmla="*/ 280282 w 381611"/>
                  <a:gd name="connsiteY21" fmla="*/ 188275 h 521027"/>
                  <a:gd name="connsiteX22" fmla="*/ 280282 w 381611"/>
                  <a:gd name="connsiteY22" fmla="*/ 275012 h 521027"/>
                  <a:gd name="connsiteX23" fmla="*/ 315998 w 381611"/>
                  <a:gd name="connsiteY23" fmla="*/ 285216 h 521027"/>
                  <a:gd name="connsiteX24" fmla="*/ 369570 w 381611"/>
                  <a:gd name="connsiteY24" fmla="*/ 309877 h 521027"/>
                  <a:gd name="connsiteX25" fmla="*/ 360216 w 381611"/>
                  <a:gd name="connsiteY25" fmla="*/ 330285 h 521027"/>
                  <a:gd name="connsiteX26" fmla="*/ 289636 w 381611"/>
                  <a:gd name="connsiteY26" fmla="*/ 330285 h 521027"/>
                  <a:gd name="connsiteX27" fmla="*/ 213954 w 381611"/>
                  <a:gd name="connsiteY27" fmla="*/ 343891 h 521027"/>
                  <a:gd name="connsiteX28" fmla="*/ 181640 w 381611"/>
                  <a:gd name="connsiteY28" fmla="*/ 363449 h 521027"/>
                  <a:gd name="connsiteX29" fmla="*/ 213104 w 381611"/>
                  <a:gd name="connsiteY29" fmla="*/ 395763 h 521027"/>
                  <a:gd name="connsiteX30" fmla="*/ 254772 w 381611"/>
                  <a:gd name="connsiteY30" fmla="*/ 428927 h 521027"/>
                  <a:gd name="connsiteX31" fmla="*/ 301541 w 381611"/>
                  <a:gd name="connsiteY31" fmla="*/ 476548 h 521027"/>
                  <a:gd name="connsiteX32" fmla="*/ 237764 w 381611"/>
                  <a:gd name="connsiteY32" fmla="*/ 520766 h 521027"/>
                  <a:gd name="connsiteX33" fmla="*/ 156980 w 381611"/>
                  <a:gd name="connsiteY33" fmla="*/ 499507 h 521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381611" h="521027">
                    <a:moveTo>
                      <a:pt x="156980" y="499507"/>
                    </a:moveTo>
                    <a:cubicBezTo>
                      <a:pt x="126367" y="487602"/>
                      <a:pt x="98305" y="474847"/>
                      <a:pt x="94053" y="470595"/>
                    </a:cubicBezTo>
                    <a:cubicBezTo>
                      <a:pt x="88951" y="466343"/>
                      <a:pt x="72794" y="462942"/>
                      <a:pt x="57488" y="462942"/>
                    </a:cubicBezTo>
                    <a:cubicBezTo>
                      <a:pt x="42181" y="462942"/>
                      <a:pt x="29426" y="461241"/>
                      <a:pt x="29426" y="458690"/>
                    </a:cubicBezTo>
                    <a:cubicBezTo>
                      <a:pt x="29426" y="456139"/>
                      <a:pt x="43032" y="435730"/>
                      <a:pt x="60039" y="411920"/>
                    </a:cubicBezTo>
                    <a:cubicBezTo>
                      <a:pt x="81298" y="382157"/>
                      <a:pt x="96604" y="369402"/>
                      <a:pt x="110210" y="369402"/>
                    </a:cubicBezTo>
                    <a:cubicBezTo>
                      <a:pt x="137422" y="369402"/>
                      <a:pt x="156980" y="377906"/>
                      <a:pt x="156980" y="389811"/>
                    </a:cubicBezTo>
                    <a:cubicBezTo>
                      <a:pt x="156980" y="394913"/>
                      <a:pt x="165484" y="408519"/>
                      <a:pt x="174838" y="420424"/>
                    </a:cubicBezTo>
                    <a:cubicBezTo>
                      <a:pt x="187593" y="435730"/>
                      <a:pt x="185042" y="428077"/>
                      <a:pt x="167184" y="393212"/>
                    </a:cubicBezTo>
                    <a:cubicBezTo>
                      <a:pt x="142524" y="345592"/>
                      <a:pt x="143374" y="326884"/>
                      <a:pt x="171436" y="326884"/>
                    </a:cubicBezTo>
                    <a:cubicBezTo>
                      <a:pt x="198648" y="326884"/>
                      <a:pt x="177389" y="312428"/>
                      <a:pt x="119564" y="290318"/>
                    </a:cubicBezTo>
                    <a:cubicBezTo>
                      <a:pt x="70243" y="271610"/>
                      <a:pt x="52386" y="269059"/>
                      <a:pt x="34528" y="275862"/>
                    </a:cubicBezTo>
                    <a:cubicBezTo>
                      <a:pt x="16670" y="282665"/>
                      <a:pt x="11568" y="280964"/>
                      <a:pt x="3915" y="266508"/>
                    </a:cubicBezTo>
                    <a:cubicBezTo>
                      <a:pt x="-3738" y="252903"/>
                      <a:pt x="-1187" y="245249"/>
                      <a:pt x="14119" y="224841"/>
                    </a:cubicBezTo>
                    <a:cubicBezTo>
                      <a:pt x="43882" y="186574"/>
                      <a:pt x="62590" y="185724"/>
                      <a:pt x="129768" y="219738"/>
                    </a:cubicBezTo>
                    <a:cubicBezTo>
                      <a:pt x="215655" y="263107"/>
                      <a:pt x="219907" y="262256"/>
                      <a:pt x="212253" y="197629"/>
                    </a:cubicBezTo>
                    <a:cubicBezTo>
                      <a:pt x="202899" y="120246"/>
                      <a:pt x="198648" y="113443"/>
                      <a:pt x="147626" y="115144"/>
                    </a:cubicBezTo>
                    <a:cubicBezTo>
                      <a:pt x="120414" y="116845"/>
                      <a:pt x="102557" y="121096"/>
                      <a:pt x="100006" y="128750"/>
                    </a:cubicBezTo>
                    <a:cubicBezTo>
                      <a:pt x="97455" y="134702"/>
                      <a:pt x="86400" y="139804"/>
                      <a:pt x="76196" y="139804"/>
                    </a:cubicBezTo>
                    <a:cubicBezTo>
                      <a:pt x="23473" y="139804"/>
                      <a:pt x="104258" y="31809"/>
                      <a:pt x="178239" y="3747"/>
                    </a:cubicBezTo>
                    <a:cubicBezTo>
                      <a:pt x="213104" y="-9859"/>
                      <a:pt x="245418" y="12250"/>
                      <a:pt x="264126" y="60721"/>
                    </a:cubicBezTo>
                    <a:cubicBezTo>
                      <a:pt x="276031" y="90483"/>
                      <a:pt x="280282" y="125348"/>
                      <a:pt x="280282" y="188275"/>
                    </a:cubicBezTo>
                    <a:lnTo>
                      <a:pt x="280282" y="275012"/>
                    </a:lnTo>
                    <a:lnTo>
                      <a:pt x="315998" y="285216"/>
                    </a:lnTo>
                    <a:cubicBezTo>
                      <a:pt x="336406" y="290318"/>
                      <a:pt x="360216" y="301373"/>
                      <a:pt x="369570" y="309877"/>
                    </a:cubicBezTo>
                    <a:cubicBezTo>
                      <a:pt x="386578" y="324333"/>
                      <a:pt x="386578" y="325183"/>
                      <a:pt x="360216" y="330285"/>
                    </a:cubicBezTo>
                    <a:cubicBezTo>
                      <a:pt x="345760" y="332836"/>
                      <a:pt x="314297" y="332836"/>
                      <a:pt x="289636" y="330285"/>
                    </a:cubicBezTo>
                    <a:cubicBezTo>
                      <a:pt x="253921" y="326034"/>
                      <a:pt x="240315" y="328585"/>
                      <a:pt x="213954" y="343891"/>
                    </a:cubicBezTo>
                    <a:lnTo>
                      <a:pt x="181640" y="363449"/>
                    </a:lnTo>
                    <a:lnTo>
                      <a:pt x="213104" y="395763"/>
                    </a:lnTo>
                    <a:cubicBezTo>
                      <a:pt x="230961" y="414471"/>
                      <a:pt x="249669" y="428927"/>
                      <a:pt x="254772" y="428927"/>
                    </a:cubicBezTo>
                    <a:cubicBezTo>
                      <a:pt x="266677" y="428927"/>
                      <a:pt x="301541" y="464642"/>
                      <a:pt x="301541" y="476548"/>
                    </a:cubicBezTo>
                    <a:cubicBezTo>
                      <a:pt x="300691" y="492704"/>
                      <a:pt x="262425" y="519066"/>
                      <a:pt x="237764" y="520766"/>
                    </a:cubicBezTo>
                    <a:cubicBezTo>
                      <a:pt x="224159" y="521617"/>
                      <a:pt x="187593" y="512263"/>
                      <a:pt x="156980" y="499507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86455622-0588-5EAC-9077-99C0C74D4952}"/>
                </a:ext>
              </a:extLst>
            </p:cNvPr>
            <p:cNvSpPr/>
            <p:nvPr/>
          </p:nvSpPr>
          <p:spPr>
            <a:xfrm flipV="1">
              <a:off x="6762518" y="1070527"/>
              <a:ext cx="1981979" cy="2166312"/>
            </a:xfrm>
            <a:custGeom>
              <a:avLst/>
              <a:gdLst>
                <a:gd name="connsiteX0" fmla="*/ 332252 w 1072305"/>
                <a:gd name="connsiteY0" fmla="*/ 1164506 h 1172035"/>
                <a:gd name="connsiteX1" fmla="*/ 323748 w 1072305"/>
                <a:gd name="connsiteY1" fmla="*/ 1161105 h 1172035"/>
                <a:gd name="connsiteX2" fmla="*/ 327150 w 1072305"/>
                <a:gd name="connsiteY2" fmla="*/ 1087123 h 1172035"/>
                <a:gd name="connsiteX3" fmla="*/ 345007 w 1072305"/>
                <a:gd name="connsiteY3" fmla="*/ 989332 h 1172035"/>
                <a:gd name="connsiteX4" fmla="*/ 350960 w 1072305"/>
                <a:gd name="connsiteY4" fmla="*/ 945113 h 1172035"/>
                <a:gd name="connsiteX5" fmla="*/ 318646 w 1072305"/>
                <a:gd name="connsiteY5" fmla="*/ 942562 h 1172035"/>
                <a:gd name="connsiteX6" fmla="*/ 314394 w 1072305"/>
                <a:gd name="connsiteY6" fmla="*/ 910248 h 1172035"/>
                <a:gd name="connsiteX7" fmla="*/ 349259 w 1072305"/>
                <a:gd name="connsiteY7" fmla="*/ 894091 h 1172035"/>
                <a:gd name="connsiteX8" fmla="*/ 310142 w 1072305"/>
                <a:gd name="connsiteY8" fmla="*/ 858376 h 1172035"/>
                <a:gd name="connsiteX9" fmla="*/ 230208 w 1072305"/>
                <a:gd name="connsiteY9" fmla="*/ 798000 h 1172035"/>
                <a:gd name="connsiteX10" fmla="*/ 189391 w 1072305"/>
                <a:gd name="connsiteY10" fmla="*/ 766537 h 1172035"/>
                <a:gd name="connsiteX11" fmla="*/ 180037 w 1072305"/>
                <a:gd name="connsiteY11" fmla="*/ 820110 h 1172035"/>
                <a:gd name="connsiteX12" fmla="*/ 180887 w 1072305"/>
                <a:gd name="connsiteY12" fmla="*/ 925555 h 1172035"/>
                <a:gd name="connsiteX13" fmla="*/ 133267 w 1072305"/>
                <a:gd name="connsiteY13" fmla="*/ 964671 h 1172035"/>
                <a:gd name="connsiteX14" fmla="*/ 49932 w 1072305"/>
                <a:gd name="connsiteY14" fmla="*/ 882186 h 1172035"/>
                <a:gd name="connsiteX15" fmla="*/ -240 w 1072305"/>
                <a:gd name="connsiteY15" fmla="*/ 617724 h 1172035"/>
                <a:gd name="connsiteX16" fmla="*/ -240 w 1072305"/>
                <a:gd name="connsiteY16" fmla="*/ 559899 h 1172035"/>
                <a:gd name="connsiteX17" fmla="*/ 38027 w 1072305"/>
                <a:gd name="connsiteY17" fmla="*/ 523334 h 1172035"/>
                <a:gd name="connsiteX18" fmla="*/ 84797 w 1072305"/>
                <a:gd name="connsiteY18" fmla="*/ 496122 h 1172035"/>
                <a:gd name="connsiteX19" fmla="*/ 106906 w 1072305"/>
                <a:gd name="connsiteY19" fmla="*/ 490169 h 1172035"/>
                <a:gd name="connsiteX20" fmla="*/ 127315 w 1072305"/>
                <a:gd name="connsiteY20" fmla="*/ 476564 h 1172035"/>
                <a:gd name="connsiteX21" fmla="*/ 151125 w 1072305"/>
                <a:gd name="connsiteY21" fmla="*/ 507177 h 1172035"/>
                <a:gd name="connsiteX22" fmla="*/ 164731 w 1072305"/>
                <a:gd name="connsiteY22" fmla="*/ 533538 h 1172035"/>
                <a:gd name="connsiteX23" fmla="*/ 196194 w 1072305"/>
                <a:gd name="connsiteY23" fmla="*/ 645786 h 1172035"/>
                <a:gd name="connsiteX24" fmla="*/ 229358 w 1072305"/>
                <a:gd name="connsiteY24" fmla="*/ 740176 h 1172035"/>
                <a:gd name="connsiteX25" fmla="*/ 282080 w 1072305"/>
                <a:gd name="connsiteY25" fmla="*/ 776741 h 1172035"/>
                <a:gd name="connsiteX26" fmla="*/ 363715 w 1072305"/>
                <a:gd name="connsiteY26" fmla="*/ 821810 h 1172035"/>
                <a:gd name="connsiteX27" fmla="*/ 405383 w 1072305"/>
                <a:gd name="connsiteY27" fmla="*/ 832865 h 1172035"/>
                <a:gd name="connsiteX28" fmla="*/ 427492 w 1072305"/>
                <a:gd name="connsiteY28" fmla="*/ 827763 h 1172035"/>
                <a:gd name="connsiteX29" fmla="*/ 435996 w 1072305"/>
                <a:gd name="connsiteY29" fmla="*/ 790347 h 1172035"/>
                <a:gd name="connsiteX30" fmla="*/ 392627 w 1072305"/>
                <a:gd name="connsiteY30" fmla="*/ 769088 h 1172035"/>
                <a:gd name="connsiteX31" fmla="*/ 324598 w 1072305"/>
                <a:gd name="connsiteY31" fmla="*/ 768238 h 1172035"/>
                <a:gd name="connsiteX32" fmla="*/ 349259 w 1072305"/>
                <a:gd name="connsiteY32" fmla="*/ 449352 h 1172035"/>
                <a:gd name="connsiteX33" fmla="*/ 378171 w 1072305"/>
                <a:gd name="connsiteY33" fmla="*/ 446801 h 1172035"/>
                <a:gd name="connsiteX34" fmla="*/ 398580 w 1072305"/>
                <a:gd name="connsiteY34" fmla="*/ 449352 h 1172035"/>
                <a:gd name="connsiteX35" fmla="*/ 408784 w 1072305"/>
                <a:gd name="connsiteY35" fmla="*/ 450203 h 1172035"/>
                <a:gd name="connsiteX36" fmla="*/ 416438 w 1072305"/>
                <a:gd name="connsiteY36" fmla="*/ 456155 h 1172035"/>
                <a:gd name="connsiteX37" fmla="*/ 428343 w 1072305"/>
                <a:gd name="connsiteY37" fmla="*/ 462958 h 1172035"/>
                <a:gd name="connsiteX38" fmla="*/ 450452 w 1072305"/>
                <a:gd name="connsiteY38" fmla="*/ 470611 h 1172035"/>
                <a:gd name="connsiteX39" fmla="*/ 468310 w 1072305"/>
                <a:gd name="connsiteY39" fmla="*/ 463808 h 1172035"/>
                <a:gd name="connsiteX40" fmla="*/ 434295 w 1072305"/>
                <a:gd name="connsiteY40" fmla="*/ 392378 h 1172035"/>
                <a:gd name="connsiteX41" fmla="*/ 376471 w 1072305"/>
                <a:gd name="connsiteY41" fmla="*/ 318396 h 1172035"/>
                <a:gd name="connsiteX42" fmla="*/ 270175 w 1072305"/>
                <a:gd name="connsiteY42" fmla="*/ 292886 h 1172035"/>
                <a:gd name="connsiteX43" fmla="*/ 174085 w 1072305"/>
                <a:gd name="connsiteY43" fmla="*/ 285232 h 1172035"/>
                <a:gd name="connsiteX44" fmla="*/ 128165 w 1072305"/>
                <a:gd name="connsiteY44" fmla="*/ 297988 h 1172035"/>
                <a:gd name="connsiteX45" fmla="*/ 81395 w 1072305"/>
                <a:gd name="connsiteY45" fmla="*/ 277579 h 1172035"/>
                <a:gd name="connsiteX46" fmla="*/ 84797 w 1072305"/>
                <a:gd name="connsiteY46" fmla="*/ 218904 h 1172035"/>
                <a:gd name="connsiteX47" fmla="*/ 175785 w 1072305"/>
                <a:gd name="connsiteY47" fmla="*/ 159379 h 1172035"/>
                <a:gd name="connsiteX48" fmla="*/ 217453 w 1072305"/>
                <a:gd name="connsiteY48" fmla="*/ 127916 h 1172035"/>
                <a:gd name="connsiteX49" fmla="*/ 345858 w 1072305"/>
                <a:gd name="connsiteY49" fmla="*/ 9715 h 1172035"/>
                <a:gd name="connsiteX50" fmla="*/ 560149 w 1072305"/>
                <a:gd name="connsiteY50" fmla="*/ 71792 h 1172035"/>
                <a:gd name="connsiteX51" fmla="*/ 596714 w 1072305"/>
                <a:gd name="connsiteY51" fmla="*/ 105806 h 1172035"/>
                <a:gd name="connsiteX52" fmla="*/ 623926 w 1072305"/>
                <a:gd name="connsiteY52" fmla="*/ 90500 h 1172035"/>
                <a:gd name="connsiteX53" fmla="*/ 688553 w 1072305"/>
                <a:gd name="connsiteY53" fmla="*/ 42879 h 1172035"/>
                <a:gd name="connsiteX54" fmla="*/ 746378 w 1072305"/>
                <a:gd name="connsiteY54" fmla="*/ 12266 h 1172035"/>
                <a:gd name="connsiteX55" fmla="*/ 757432 w 1072305"/>
                <a:gd name="connsiteY55" fmla="*/ 79445 h 1172035"/>
                <a:gd name="connsiteX56" fmla="*/ 705560 w 1072305"/>
                <a:gd name="connsiteY56" fmla="*/ 174685 h 1172035"/>
                <a:gd name="connsiteX57" fmla="*/ 682601 w 1072305"/>
                <a:gd name="connsiteY57" fmla="*/ 273327 h 1172035"/>
                <a:gd name="connsiteX58" fmla="*/ 692805 w 1072305"/>
                <a:gd name="connsiteY58" fmla="*/ 321798 h 1172035"/>
                <a:gd name="connsiteX59" fmla="*/ 769337 w 1072305"/>
                <a:gd name="connsiteY59" fmla="*/ 327750 h 1172035"/>
                <a:gd name="connsiteX60" fmla="*/ 862877 w 1072305"/>
                <a:gd name="connsiteY60" fmla="*/ 312444 h 1172035"/>
                <a:gd name="connsiteX61" fmla="*/ 918151 w 1072305"/>
                <a:gd name="connsiteY61" fmla="*/ 302240 h 1172035"/>
                <a:gd name="connsiteX62" fmla="*/ 978526 w 1072305"/>
                <a:gd name="connsiteY62" fmla="*/ 335404 h 1172035"/>
                <a:gd name="connsiteX63" fmla="*/ 759133 w 1072305"/>
                <a:gd name="connsiteY63" fmla="*/ 380473 h 1172035"/>
                <a:gd name="connsiteX64" fmla="*/ 705560 w 1072305"/>
                <a:gd name="connsiteY64" fmla="*/ 373670 h 1172035"/>
                <a:gd name="connsiteX65" fmla="*/ 710663 w 1072305"/>
                <a:gd name="connsiteY65" fmla="*/ 402582 h 1172035"/>
                <a:gd name="connsiteX66" fmla="*/ 702159 w 1072305"/>
                <a:gd name="connsiteY66" fmla="*/ 442549 h 1172035"/>
                <a:gd name="connsiteX67" fmla="*/ 620524 w 1072305"/>
                <a:gd name="connsiteY67" fmla="*/ 453604 h 1172035"/>
                <a:gd name="connsiteX68" fmla="*/ 610320 w 1072305"/>
                <a:gd name="connsiteY68" fmla="*/ 369418 h 1172035"/>
                <a:gd name="connsiteX69" fmla="*/ 576305 w 1072305"/>
                <a:gd name="connsiteY69" fmla="*/ 363466 h 1172035"/>
                <a:gd name="connsiteX70" fmla="*/ 544842 w 1072305"/>
                <a:gd name="connsiteY70" fmla="*/ 358363 h 1172035"/>
                <a:gd name="connsiteX71" fmla="*/ 583959 w 1072305"/>
                <a:gd name="connsiteY71" fmla="*/ 412787 h 1172035"/>
                <a:gd name="connsiteX72" fmla="*/ 630729 w 1072305"/>
                <a:gd name="connsiteY72" fmla="*/ 497823 h 1172035"/>
                <a:gd name="connsiteX73" fmla="*/ 646885 w 1072305"/>
                <a:gd name="connsiteY73" fmla="*/ 523334 h 1172035"/>
                <a:gd name="connsiteX74" fmla="*/ 749779 w 1072305"/>
                <a:gd name="connsiteY74" fmla="*/ 689154 h 1172035"/>
                <a:gd name="connsiteX75" fmla="*/ 807604 w 1072305"/>
                <a:gd name="connsiteY75" fmla="*/ 758033 h 1172035"/>
                <a:gd name="connsiteX76" fmla="*/ 953016 w 1072305"/>
                <a:gd name="connsiteY76" fmla="*/ 764836 h 1172035"/>
                <a:gd name="connsiteX77" fmla="*/ 996384 w 1072305"/>
                <a:gd name="connsiteY77" fmla="*/ 782694 h 1172035"/>
                <a:gd name="connsiteX78" fmla="*/ 1072066 w 1072305"/>
                <a:gd name="connsiteY78" fmla="*/ 868580 h 1172035"/>
                <a:gd name="connsiteX79" fmla="*/ 998935 w 1072305"/>
                <a:gd name="connsiteY79" fmla="*/ 965522 h 1172035"/>
                <a:gd name="connsiteX80" fmla="*/ 757432 w 1072305"/>
                <a:gd name="connsiteY80" fmla="*/ 1041204 h 1172035"/>
                <a:gd name="connsiteX81" fmla="*/ 600116 w 1072305"/>
                <a:gd name="connsiteY81" fmla="*/ 1018244 h 1172035"/>
                <a:gd name="connsiteX82" fmla="*/ 538890 w 1072305"/>
                <a:gd name="connsiteY82" fmla="*/ 998686 h 1172035"/>
                <a:gd name="connsiteX83" fmla="*/ 530386 w 1072305"/>
                <a:gd name="connsiteY83" fmla="*/ 1045455 h 1172035"/>
                <a:gd name="connsiteX84" fmla="*/ 523583 w 1072305"/>
                <a:gd name="connsiteY84" fmla="*/ 1090525 h 1172035"/>
                <a:gd name="connsiteX85" fmla="*/ 452153 w 1072305"/>
                <a:gd name="connsiteY85" fmla="*/ 1128791 h 1172035"/>
                <a:gd name="connsiteX86" fmla="*/ 332252 w 1072305"/>
                <a:gd name="connsiteY86" fmla="*/ 1164506 h 1172035"/>
                <a:gd name="connsiteX87" fmla="*/ 843319 w 1072305"/>
                <a:gd name="connsiteY87" fmla="*/ 1015693 h 1172035"/>
                <a:gd name="connsiteX88" fmla="*/ 969172 w 1072305"/>
                <a:gd name="connsiteY88" fmla="*/ 929806 h 1172035"/>
                <a:gd name="connsiteX89" fmla="*/ 958118 w 1072305"/>
                <a:gd name="connsiteY89" fmla="*/ 887288 h 1172035"/>
                <a:gd name="connsiteX90" fmla="*/ 799100 w 1072305"/>
                <a:gd name="connsiteY90" fmla="*/ 833716 h 1172035"/>
                <a:gd name="connsiteX91" fmla="*/ 737024 w 1072305"/>
                <a:gd name="connsiteY91" fmla="*/ 860077 h 1172035"/>
                <a:gd name="connsiteX92" fmla="*/ 691104 w 1072305"/>
                <a:gd name="connsiteY92" fmla="*/ 881336 h 1172035"/>
                <a:gd name="connsiteX93" fmla="*/ 624776 w 1072305"/>
                <a:gd name="connsiteY93" fmla="*/ 875383 h 1172035"/>
                <a:gd name="connsiteX94" fmla="*/ 521882 w 1072305"/>
                <a:gd name="connsiteY94" fmla="*/ 854124 h 1172035"/>
                <a:gd name="connsiteX95" fmla="*/ 476813 w 1072305"/>
                <a:gd name="connsiteY95" fmla="*/ 847321 h 1172035"/>
                <a:gd name="connsiteX96" fmla="*/ 502324 w 1072305"/>
                <a:gd name="connsiteY96" fmla="*/ 874533 h 1172035"/>
                <a:gd name="connsiteX97" fmla="*/ 540590 w 1072305"/>
                <a:gd name="connsiteY97" fmla="*/ 931507 h 1172035"/>
                <a:gd name="connsiteX98" fmla="*/ 624776 w 1072305"/>
                <a:gd name="connsiteY98" fmla="*/ 1009740 h 1172035"/>
                <a:gd name="connsiteX99" fmla="*/ 843319 w 1072305"/>
                <a:gd name="connsiteY99" fmla="*/ 1015693 h 1172035"/>
                <a:gd name="connsiteX100" fmla="*/ 697907 w 1072305"/>
                <a:gd name="connsiteY100" fmla="*/ 843920 h 1172035"/>
                <a:gd name="connsiteX101" fmla="*/ 612871 w 1072305"/>
                <a:gd name="connsiteY101" fmla="*/ 577757 h 1172035"/>
                <a:gd name="connsiteX102" fmla="*/ 570353 w 1072305"/>
                <a:gd name="connsiteY102" fmla="*/ 559899 h 1172035"/>
                <a:gd name="connsiteX103" fmla="*/ 544842 w 1072305"/>
                <a:gd name="connsiteY103" fmla="*/ 565852 h 1172035"/>
                <a:gd name="connsiteX104" fmla="*/ 536338 w 1072305"/>
                <a:gd name="connsiteY104" fmla="*/ 569253 h 1172035"/>
                <a:gd name="connsiteX105" fmla="*/ 601816 w 1072305"/>
                <a:gd name="connsiteY105" fmla="*/ 632180 h 1172035"/>
                <a:gd name="connsiteX106" fmla="*/ 622225 w 1072305"/>
                <a:gd name="connsiteY106" fmla="*/ 646636 h 1172035"/>
                <a:gd name="connsiteX107" fmla="*/ 615422 w 1072305"/>
                <a:gd name="connsiteY107" fmla="*/ 658541 h 1172035"/>
                <a:gd name="connsiteX108" fmla="*/ 597564 w 1072305"/>
                <a:gd name="connsiteY108" fmla="*/ 686603 h 1172035"/>
                <a:gd name="connsiteX109" fmla="*/ 482766 w 1072305"/>
                <a:gd name="connsiteY109" fmla="*/ 701909 h 1172035"/>
                <a:gd name="connsiteX110" fmla="*/ 482766 w 1072305"/>
                <a:gd name="connsiteY110" fmla="*/ 661943 h 1172035"/>
                <a:gd name="connsiteX111" fmla="*/ 516780 w 1072305"/>
                <a:gd name="connsiteY111" fmla="*/ 650037 h 1172035"/>
                <a:gd name="connsiteX112" fmla="*/ 458956 w 1072305"/>
                <a:gd name="connsiteY112" fmla="*/ 592213 h 1172035"/>
                <a:gd name="connsiteX113" fmla="*/ 436846 w 1072305"/>
                <a:gd name="connsiteY113" fmla="*/ 632180 h 1172035"/>
                <a:gd name="connsiteX114" fmla="*/ 513379 w 1072305"/>
                <a:gd name="connsiteY114" fmla="*/ 761435 h 1172035"/>
                <a:gd name="connsiteX115" fmla="*/ 621375 w 1072305"/>
                <a:gd name="connsiteY115" fmla="*/ 826062 h 1172035"/>
                <a:gd name="connsiteX116" fmla="*/ 697907 w 1072305"/>
                <a:gd name="connsiteY116" fmla="*/ 843920 h 1172035"/>
                <a:gd name="connsiteX117" fmla="*/ 617123 w 1072305"/>
                <a:gd name="connsiteY117" fmla="*/ 298838 h 1172035"/>
                <a:gd name="connsiteX118" fmla="*/ 569503 w 1072305"/>
                <a:gd name="connsiteY118" fmla="*/ 177236 h 1172035"/>
                <a:gd name="connsiteX119" fmla="*/ 511678 w 1072305"/>
                <a:gd name="connsiteY119" fmla="*/ 173835 h 1172035"/>
                <a:gd name="connsiteX120" fmla="*/ 463207 w 1072305"/>
                <a:gd name="connsiteY120" fmla="*/ 189142 h 1172035"/>
                <a:gd name="connsiteX121" fmla="*/ 474262 w 1072305"/>
                <a:gd name="connsiteY121" fmla="*/ 236762 h 1172035"/>
                <a:gd name="connsiteX122" fmla="*/ 531236 w 1072305"/>
                <a:gd name="connsiteY122" fmla="*/ 297137 h 1172035"/>
                <a:gd name="connsiteX123" fmla="*/ 617123 w 1072305"/>
                <a:gd name="connsiteY123" fmla="*/ 298838 h 1172035"/>
                <a:gd name="connsiteX124" fmla="*/ 359463 w 1072305"/>
                <a:gd name="connsiteY124" fmla="*/ 219755 h 1172035"/>
                <a:gd name="connsiteX125" fmla="*/ 349259 w 1072305"/>
                <a:gd name="connsiteY125" fmla="*/ 155977 h 1172035"/>
                <a:gd name="connsiteX126" fmla="*/ 362014 w 1072305"/>
                <a:gd name="connsiteY126" fmla="*/ 102405 h 1172035"/>
                <a:gd name="connsiteX127" fmla="*/ 374770 w 1072305"/>
                <a:gd name="connsiteY127" fmla="*/ 90500 h 1172035"/>
                <a:gd name="connsiteX128" fmla="*/ 385824 w 1072305"/>
                <a:gd name="connsiteY128" fmla="*/ 74343 h 1172035"/>
                <a:gd name="connsiteX129" fmla="*/ 369668 w 1072305"/>
                <a:gd name="connsiteY129" fmla="*/ 69241 h 1172035"/>
                <a:gd name="connsiteX130" fmla="*/ 241263 w 1072305"/>
                <a:gd name="connsiteY130" fmla="*/ 164481 h 1172035"/>
                <a:gd name="connsiteX131" fmla="*/ 278679 w 1072305"/>
                <a:gd name="connsiteY131" fmla="*/ 190842 h 1172035"/>
                <a:gd name="connsiteX132" fmla="*/ 336504 w 1072305"/>
                <a:gd name="connsiteY132" fmla="*/ 218054 h 1172035"/>
                <a:gd name="connsiteX133" fmla="*/ 359463 w 1072305"/>
                <a:gd name="connsiteY133" fmla="*/ 219755 h 1172035"/>
                <a:gd name="connsiteX134" fmla="*/ 645185 w 1072305"/>
                <a:gd name="connsiteY134" fmla="*/ 141521 h 1172035"/>
                <a:gd name="connsiteX135" fmla="*/ 631579 w 1072305"/>
                <a:gd name="connsiteY135" fmla="*/ 135569 h 1172035"/>
                <a:gd name="connsiteX136" fmla="*/ 626477 w 1072305"/>
                <a:gd name="connsiteY136" fmla="*/ 156828 h 1172035"/>
                <a:gd name="connsiteX137" fmla="*/ 645185 w 1072305"/>
                <a:gd name="connsiteY137" fmla="*/ 141521 h 1172035"/>
                <a:gd name="connsiteX138" fmla="*/ 496371 w 1072305"/>
                <a:gd name="connsiteY138" fmla="*/ 106656 h 1172035"/>
                <a:gd name="connsiteX139" fmla="*/ 407084 w 1072305"/>
                <a:gd name="connsiteY139" fmla="*/ 68390 h 1172035"/>
                <a:gd name="connsiteX140" fmla="*/ 428343 w 1072305"/>
                <a:gd name="connsiteY140" fmla="*/ 86248 h 1172035"/>
                <a:gd name="connsiteX141" fmla="*/ 456404 w 1072305"/>
                <a:gd name="connsiteY141" fmla="*/ 109208 h 1172035"/>
                <a:gd name="connsiteX142" fmla="*/ 483616 w 1072305"/>
                <a:gd name="connsiteY142" fmla="*/ 117711 h 1172035"/>
                <a:gd name="connsiteX143" fmla="*/ 496371 w 1072305"/>
                <a:gd name="connsiteY143" fmla="*/ 106656 h 1172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</a:cxnLst>
              <a:rect l="l" t="t" r="r" b="b"/>
              <a:pathLst>
                <a:path w="1072305" h="1172035">
                  <a:moveTo>
                    <a:pt x="332252" y="1164506"/>
                  </a:moveTo>
                  <a:cubicBezTo>
                    <a:pt x="332252" y="1159404"/>
                    <a:pt x="328850" y="1158554"/>
                    <a:pt x="323748" y="1161105"/>
                  </a:cubicBezTo>
                  <a:cubicBezTo>
                    <a:pt x="311843" y="1167908"/>
                    <a:pt x="312693" y="1150900"/>
                    <a:pt x="327150" y="1087123"/>
                  </a:cubicBezTo>
                  <a:cubicBezTo>
                    <a:pt x="333952" y="1057361"/>
                    <a:pt x="341606" y="1013992"/>
                    <a:pt x="345007" y="989332"/>
                  </a:cubicBezTo>
                  <a:lnTo>
                    <a:pt x="350960" y="945113"/>
                  </a:lnTo>
                  <a:lnTo>
                    <a:pt x="318646" y="942562"/>
                  </a:lnTo>
                  <a:cubicBezTo>
                    <a:pt x="274427" y="939160"/>
                    <a:pt x="272726" y="922153"/>
                    <a:pt x="314394" y="910248"/>
                  </a:cubicBezTo>
                  <a:cubicBezTo>
                    <a:pt x="333952" y="905146"/>
                    <a:pt x="349259" y="897493"/>
                    <a:pt x="349259" y="894091"/>
                  </a:cubicBezTo>
                  <a:cubicBezTo>
                    <a:pt x="349259" y="889839"/>
                    <a:pt x="331401" y="873682"/>
                    <a:pt x="310142" y="858376"/>
                  </a:cubicBezTo>
                  <a:cubicBezTo>
                    <a:pt x="288883" y="842219"/>
                    <a:pt x="253168" y="815008"/>
                    <a:pt x="230208" y="798000"/>
                  </a:cubicBezTo>
                  <a:lnTo>
                    <a:pt x="189391" y="766537"/>
                  </a:lnTo>
                  <a:lnTo>
                    <a:pt x="180037" y="820110"/>
                  </a:lnTo>
                  <a:cubicBezTo>
                    <a:pt x="168132" y="888139"/>
                    <a:pt x="168132" y="912799"/>
                    <a:pt x="180887" y="925555"/>
                  </a:cubicBezTo>
                  <a:cubicBezTo>
                    <a:pt x="193643" y="938310"/>
                    <a:pt x="169833" y="957868"/>
                    <a:pt x="133267" y="964671"/>
                  </a:cubicBezTo>
                  <a:cubicBezTo>
                    <a:pt x="101804" y="971474"/>
                    <a:pt x="83946" y="953616"/>
                    <a:pt x="49932" y="882186"/>
                  </a:cubicBezTo>
                  <a:cubicBezTo>
                    <a:pt x="21870" y="824362"/>
                    <a:pt x="-240" y="709563"/>
                    <a:pt x="-240" y="617724"/>
                  </a:cubicBezTo>
                  <a:lnTo>
                    <a:pt x="-240" y="559899"/>
                  </a:lnTo>
                  <a:lnTo>
                    <a:pt x="38027" y="523334"/>
                  </a:lnTo>
                  <a:cubicBezTo>
                    <a:pt x="62687" y="500374"/>
                    <a:pt x="79694" y="491020"/>
                    <a:pt x="84797" y="496122"/>
                  </a:cubicBezTo>
                  <a:cubicBezTo>
                    <a:pt x="89899" y="501224"/>
                    <a:pt x="97552" y="499523"/>
                    <a:pt x="106906" y="490169"/>
                  </a:cubicBezTo>
                  <a:cubicBezTo>
                    <a:pt x="114559" y="482516"/>
                    <a:pt x="123913" y="476564"/>
                    <a:pt x="127315" y="476564"/>
                  </a:cubicBezTo>
                  <a:cubicBezTo>
                    <a:pt x="137519" y="476564"/>
                    <a:pt x="157077" y="501224"/>
                    <a:pt x="151125" y="507177"/>
                  </a:cubicBezTo>
                  <a:cubicBezTo>
                    <a:pt x="148574" y="509728"/>
                    <a:pt x="154526" y="521633"/>
                    <a:pt x="164731" y="533538"/>
                  </a:cubicBezTo>
                  <a:cubicBezTo>
                    <a:pt x="182588" y="553096"/>
                    <a:pt x="197044" y="603268"/>
                    <a:pt x="196194" y="645786"/>
                  </a:cubicBezTo>
                  <a:cubicBezTo>
                    <a:pt x="196194" y="662793"/>
                    <a:pt x="208099" y="697658"/>
                    <a:pt x="229358" y="740176"/>
                  </a:cubicBezTo>
                  <a:cubicBezTo>
                    <a:pt x="232759" y="746979"/>
                    <a:pt x="256570" y="763986"/>
                    <a:pt x="282080" y="776741"/>
                  </a:cubicBezTo>
                  <a:cubicBezTo>
                    <a:pt x="307591" y="790347"/>
                    <a:pt x="344157" y="809905"/>
                    <a:pt x="363715" y="821810"/>
                  </a:cubicBezTo>
                  <a:cubicBezTo>
                    <a:pt x="387525" y="835416"/>
                    <a:pt x="401131" y="838818"/>
                    <a:pt x="405383" y="832865"/>
                  </a:cubicBezTo>
                  <a:cubicBezTo>
                    <a:pt x="407934" y="827763"/>
                    <a:pt x="418138" y="826062"/>
                    <a:pt x="427492" y="827763"/>
                  </a:cubicBezTo>
                  <a:cubicBezTo>
                    <a:pt x="464058" y="837967"/>
                    <a:pt x="467459" y="824362"/>
                    <a:pt x="435996" y="790347"/>
                  </a:cubicBezTo>
                  <a:cubicBezTo>
                    <a:pt x="409635" y="762285"/>
                    <a:pt x="403682" y="758884"/>
                    <a:pt x="392627" y="769088"/>
                  </a:cubicBezTo>
                  <a:cubicBezTo>
                    <a:pt x="366266" y="791197"/>
                    <a:pt x="341606" y="791197"/>
                    <a:pt x="324598" y="768238"/>
                  </a:cubicBezTo>
                  <a:cubicBezTo>
                    <a:pt x="271876" y="702760"/>
                    <a:pt x="287183" y="507177"/>
                    <a:pt x="349259" y="449352"/>
                  </a:cubicBezTo>
                  <a:cubicBezTo>
                    <a:pt x="368817" y="430644"/>
                    <a:pt x="384124" y="429794"/>
                    <a:pt x="378171" y="446801"/>
                  </a:cubicBezTo>
                  <a:cubicBezTo>
                    <a:pt x="372219" y="462108"/>
                    <a:pt x="384124" y="463808"/>
                    <a:pt x="398580" y="449352"/>
                  </a:cubicBezTo>
                  <a:cubicBezTo>
                    <a:pt x="406233" y="441699"/>
                    <a:pt x="408784" y="441699"/>
                    <a:pt x="408784" y="450203"/>
                  </a:cubicBezTo>
                  <a:cubicBezTo>
                    <a:pt x="408784" y="456155"/>
                    <a:pt x="412186" y="458706"/>
                    <a:pt x="416438" y="456155"/>
                  </a:cubicBezTo>
                  <a:cubicBezTo>
                    <a:pt x="420689" y="453604"/>
                    <a:pt x="425791" y="456155"/>
                    <a:pt x="428343" y="462958"/>
                  </a:cubicBezTo>
                  <a:cubicBezTo>
                    <a:pt x="431744" y="470611"/>
                    <a:pt x="440248" y="473162"/>
                    <a:pt x="450452" y="470611"/>
                  </a:cubicBezTo>
                  <a:cubicBezTo>
                    <a:pt x="460656" y="468060"/>
                    <a:pt x="468310" y="464659"/>
                    <a:pt x="468310" y="463808"/>
                  </a:cubicBezTo>
                  <a:cubicBezTo>
                    <a:pt x="468310" y="462108"/>
                    <a:pt x="453003" y="429794"/>
                    <a:pt x="434295" y="392378"/>
                  </a:cubicBezTo>
                  <a:cubicBezTo>
                    <a:pt x="406233" y="337104"/>
                    <a:pt x="395178" y="322648"/>
                    <a:pt x="376471" y="318396"/>
                  </a:cubicBezTo>
                  <a:cubicBezTo>
                    <a:pt x="363715" y="315845"/>
                    <a:pt x="316095" y="304791"/>
                    <a:pt x="270175" y="292886"/>
                  </a:cubicBezTo>
                  <a:cubicBezTo>
                    <a:pt x="195344" y="275028"/>
                    <a:pt x="185139" y="274178"/>
                    <a:pt x="174085" y="285232"/>
                  </a:cubicBezTo>
                  <a:cubicBezTo>
                    <a:pt x="166431" y="292035"/>
                    <a:pt x="146023" y="297988"/>
                    <a:pt x="128165" y="297988"/>
                  </a:cubicBezTo>
                  <a:cubicBezTo>
                    <a:pt x="102654" y="297988"/>
                    <a:pt x="91599" y="293736"/>
                    <a:pt x="81395" y="277579"/>
                  </a:cubicBezTo>
                  <a:cubicBezTo>
                    <a:pt x="69490" y="259722"/>
                    <a:pt x="69490" y="254619"/>
                    <a:pt x="84797" y="218904"/>
                  </a:cubicBezTo>
                  <a:cubicBezTo>
                    <a:pt x="104355" y="174685"/>
                    <a:pt x="135818" y="153426"/>
                    <a:pt x="175785" y="159379"/>
                  </a:cubicBezTo>
                  <a:cubicBezTo>
                    <a:pt x="198745" y="162780"/>
                    <a:pt x="202997" y="160229"/>
                    <a:pt x="217453" y="127916"/>
                  </a:cubicBezTo>
                  <a:cubicBezTo>
                    <a:pt x="234460" y="89649"/>
                    <a:pt x="303339" y="26723"/>
                    <a:pt x="345858" y="9715"/>
                  </a:cubicBezTo>
                  <a:cubicBezTo>
                    <a:pt x="411335" y="-15796"/>
                    <a:pt x="489569" y="6314"/>
                    <a:pt x="560149" y="71792"/>
                  </a:cubicBezTo>
                  <a:lnTo>
                    <a:pt x="596714" y="105806"/>
                  </a:lnTo>
                  <a:lnTo>
                    <a:pt x="623926" y="90500"/>
                  </a:lnTo>
                  <a:cubicBezTo>
                    <a:pt x="639232" y="82846"/>
                    <a:pt x="668144" y="61587"/>
                    <a:pt x="688553" y="42879"/>
                  </a:cubicBezTo>
                  <a:cubicBezTo>
                    <a:pt x="714064" y="20770"/>
                    <a:pt x="731922" y="10566"/>
                    <a:pt x="746378" y="12266"/>
                  </a:cubicBezTo>
                  <a:cubicBezTo>
                    <a:pt x="782943" y="16518"/>
                    <a:pt x="786345" y="36927"/>
                    <a:pt x="757432" y="79445"/>
                  </a:cubicBezTo>
                  <a:cubicBezTo>
                    <a:pt x="742976" y="100704"/>
                    <a:pt x="720017" y="143222"/>
                    <a:pt x="705560" y="174685"/>
                  </a:cubicBezTo>
                  <a:cubicBezTo>
                    <a:pt x="683451" y="220605"/>
                    <a:pt x="679199" y="238463"/>
                    <a:pt x="682601" y="273327"/>
                  </a:cubicBezTo>
                  <a:cubicBezTo>
                    <a:pt x="685152" y="296287"/>
                    <a:pt x="689404" y="318396"/>
                    <a:pt x="692805" y="321798"/>
                  </a:cubicBezTo>
                  <a:cubicBezTo>
                    <a:pt x="696206" y="325199"/>
                    <a:pt x="731071" y="327750"/>
                    <a:pt x="769337" y="327750"/>
                  </a:cubicBezTo>
                  <a:cubicBezTo>
                    <a:pt x="822910" y="327750"/>
                    <a:pt x="844169" y="324349"/>
                    <a:pt x="862877" y="312444"/>
                  </a:cubicBezTo>
                  <a:cubicBezTo>
                    <a:pt x="880735" y="300539"/>
                    <a:pt x="895191" y="297988"/>
                    <a:pt x="918151" y="302240"/>
                  </a:cubicBezTo>
                  <a:cubicBezTo>
                    <a:pt x="970873" y="311594"/>
                    <a:pt x="978526" y="314995"/>
                    <a:pt x="978526" y="335404"/>
                  </a:cubicBezTo>
                  <a:cubicBezTo>
                    <a:pt x="978526" y="377071"/>
                    <a:pt x="884987" y="396630"/>
                    <a:pt x="759133" y="380473"/>
                  </a:cubicBezTo>
                  <a:lnTo>
                    <a:pt x="705560" y="373670"/>
                  </a:lnTo>
                  <a:lnTo>
                    <a:pt x="710663" y="402582"/>
                  </a:lnTo>
                  <a:cubicBezTo>
                    <a:pt x="714914" y="422991"/>
                    <a:pt x="712363" y="434046"/>
                    <a:pt x="702159" y="442549"/>
                  </a:cubicBezTo>
                  <a:cubicBezTo>
                    <a:pt x="686852" y="455305"/>
                    <a:pt x="621375" y="463808"/>
                    <a:pt x="620524" y="453604"/>
                  </a:cubicBezTo>
                  <a:cubicBezTo>
                    <a:pt x="617123" y="416188"/>
                    <a:pt x="611170" y="370269"/>
                    <a:pt x="610320" y="369418"/>
                  </a:cubicBezTo>
                  <a:cubicBezTo>
                    <a:pt x="609470" y="368568"/>
                    <a:pt x="594163" y="366017"/>
                    <a:pt x="576305" y="363466"/>
                  </a:cubicBezTo>
                  <a:lnTo>
                    <a:pt x="544842" y="358363"/>
                  </a:lnTo>
                  <a:lnTo>
                    <a:pt x="583959" y="412787"/>
                  </a:lnTo>
                  <a:cubicBezTo>
                    <a:pt x="605218" y="443400"/>
                    <a:pt x="626477" y="481666"/>
                    <a:pt x="630729" y="497823"/>
                  </a:cubicBezTo>
                  <a:cubicBezTo>
                    <a:pt x="635831" y="514830"/>
                    <a:pt x="642634" y="525885"/>
                    <a:pt x="646885" y="523334"/>
                  </a:cubicBezTo>
                  <a:cubicBezTo>
                    <a:pt x="658791" y="515680"/>
                    <a:pt x="716615" y="609220"/>
                    <a:pt x="749779" y="689154"/>
                  </a:cubicBezTo>
                  <a:cubicBezTo>
                    <a:pt x="777841" y="757183"/>
                    <a:pt x="795699" y="778442"/>
                    <a:pt x="807604" y="758033"/>
                  </a:cubicBezTo>
                  <a:cubicBezTo>
                    <a:pt x="818658" y="741026"/>
                    <a:pt x="912198" y="745278"/>
                    <a:pt x="953016" y="764836"/>
                  </a:cubicBezTo>
                  <a:cubicBezTo>
                    <a:pt x="973424" y="775041"/>
                    <a:pt x="992983" y="782694"/>
                    <a:pt x="996384" y="782694"/>
                  </a:cubicBezTo>
                  <a:cubicBezTo>
                    <a:pt x="1009139" y="782694"/>
                    <a:pt x="1072066" y="854124"/>
                    <a:pt x="1072066" y="868580"/>
                  </a:cubicBezTo>
                  <a:cubicBezTo>
                    <a:pt x="1072066" y="900044"/>
                    <a:pt x="1050807" y="928956"/>
                    <a:pt x="998935" y="965522"/>
                  </a:cubicBezTo>
                  <a:cubicBezTo>
                    <a:pt x="910497" y="1029299"/>
                    <a:pt x="870531" y="1041204"/>
                    <a:pt x="757432" y="1041204"/>
                  </a:cubicBezTo>
                  <a:cubicBezTo>
                    <a:pt x="673247" y="1041204"/>
                    <a:pt x="651137" y="1037802"/>
                    <a:pt x="600116" y="1018244"/>
                  </a:cubicBezTo>
                  <a:cubicBezTo>
                    <a:pt x="567802" y="1006339"/>
                    <a:pt x="540590" y="996985"/>
                    <a:pt x="538890" y="998686"/>
                  </a:cubicBezTo>
                  <a:cubicBezTo>
                    <a:pt x="538039" y="999536"/>
                    <a:pt x="533787" y="1020795"/>
                    <a:pt x="530386" y="1045455"/>
                  </a:cubicBezTo>
                  <a:lnTo>
                    <a:pt x="523583" y="1090525"/>
                  </a:lnTo>
                  <a:lnTo>
                    <a:pt x="452153" y="1128791"/>
                  </a:lnTo>
                  <a:cubicBezTo>
                    <a:pt x="381573" y="1166207"/>
                    <a:pt x="332252" y="1181513"/>
                    <a:pt x="332252" y="1164506"/>
                  </a:cubicBezTo>
                  <a:close/>
                  <a:moveTo>
                    <a:pt x="843319" y="1015693"/>
                  </a:moveTo>
                  <a:cubicBezTo>
                    <a:pt x="896892" y="998686"/>
                    <a:pt x="956417" y="957868"/>
                    <a:pt x="969172" y="929806"/>
                  </a:cubicBezTo>
                  <a:cubicBezTo>
                    <a:pt x="979377" y="908547"/>
                    <a:pt x="977676" y="904295"/>
                    <a:pt x="958118" y="887288"/>
                  </a:cubicBezTo>
                  <a:cubicBezTo>
                    <a:pt x="933457" y="866029"/>
                    <a:pt x="837366" y="833716"/>
                    <a:pt x="799100" y="833716"/>
                  </a:cubicBezTo>
                  <a:cubicBezTo>
                    <a:pt x="786345" y="833716"/>
                    <a:pt x="758283" y="845621"/>
                    <a:pt x="737024" y="860077"/>
                  </a:cubicBezTo>
                  <a:cubicBezTo>
                    <a:pt x="715765" y="874533"/>
                    <a:pt x="695356" y="883887"/>
                    <a:pt x="691104" y="881336"/>
                  </a:cubicBezTo>
                  <a:cubicBezTo>
                    <a:pt x="687703" y="878785"/>
                    <a:pt x="657940" y="876234"/>
                    <a:pt x="624776" y="875383"/>
                  </a:cubicBezTo>
                  <a:cubicBezTo>
                    <a:pt x="583959" y="874533"/>
                    <a:pt x="552495" y="868580"/>
                    <a:pt x="521882" y="854124"/>
                  </a:cubicBezTo>
                  <a:cubicBezTo>
                    <a:pt x="485317" y="837967"/>
                    <a:pt x="476813" y="837117"/>
                    <a:pt x="476813" y="847321"/>
                  </a:cubicBezTo>
                  <a:cubicBezTo>
                    <a:pt x="476813" y="854124"/>
                    <a:pt x="487868" y="866880"/>
                    <a:pt x="502324" y="874533"/>
                  </a:cubicBezTo>
                  <a:cubicBezTo>
                    <a:pt x="521032" y="885588"/>
                    <a:pt x="531236" y="900044"/>
                    <a:pt x="540590" y="931507"/>
                  </a:cubicBezTo>
                  <a:cubicBezTo>
                    <a:pt x="553346" y="976576"/>
                    <a:pt x="566101" y="988481"/>
                    <a:pt x="624776" y="1009740"/>
                  </a:cubicBezTo>
                  <a:cubicBezTo>
                    <a:pt x="702159" y="1037802"/>
                    <a:pt x="766786" y="1039503"/>
                    <a:pt x="843319" y="1015693"/>
                  </a:cubicBezTo>
                  <a:close/>
                  <a:moveTo>
                    <a:pt x="697907" y="843920"/>
                  </a:moveTo>
                  <a:cubicBezTo>
                    <a:pt x="697907" y="771639"/>
                    <a:pt x="650287" y="621125"/>
                    <a:pt x="612871" y="577757"/>
                  </a:cubicBezTo>
                  <a:cubicBezTo>
                    <a:pt x="591612" y="551396"/>
                    <a:pt x="586510" y="549695"/>
                    <a:pt x="570353" y="559899"/>
                  </a:cubicBezTo>
                  <a:cubicBezTo>
                    <a:pt x="560999" y="565852"/>
                    <a:pt x="549094" y="568403"/>
                    <a:pt x="544842" y="565852"/>
                  </a:cubicBezTo>
                  <a:cubicBezTo>
                    <a:pt x="539740" y="562450"/>
                    <a:pt x="536338" y="565001"/>
                    <a:pt x="536338" y="569253"/>
                  </a:cubicBezTo>
                  <a:cubicBezTo>
                    <a:pt x="536338" y="585410"/>
                    <a:pt x="582258" y="629629"/>
                    <a:pt x="601816" y="632180"/>
                  </a:cubicBezTo>
                  <a:cubicBezTo>
                    <a:pt x="623075" y="634731"/>
                    <a:pt x="639232" y="646636"/>
                    <a:pt x="622225" y="646636"/>
                  </a:cubicBezTo>
                  <a:cubicBezTo>
                    <a:pt x="616272" y="646636"/>
                    <a:pt x="612871" y="651738"/>
                    <a:pt x="615422" y="658541"/>
                  </a:cubicBezTo>
                  <a:cubicBezTo>
                    <a:pt x="617973" y="664494"/>
                    <a:pt x="610320" y="677249"/>
                    <a:pt x="597564" y="686603"/>
                  </a:cubicBezTo>
                  <a:cubicBezTo>
                    <a:pt x="563550" y="711263"/>
                    <a:pt x="519331" y="717216"/>
                    <a:pt x="482766" y="701909"/>
                  </a:cubicBezTo>
                  <a:cubicBezTo>
                    <a:pt x="441948" y="684902"/>
                    <a:pt x="441948" y="665344"/>
                    <a:pt x="482766" y="661943"/>
                  </a:cubicBezTo>
                  <a:cubicBezTo>
                    <a:pt x="499773" y="660242"/>
                    <a:pt x="515079" y="655140"/>
                    <a:pt x="516780" y="650037"/>
                  </a:cubicBezTo>
                  <a:cubicBezTo>
                    <a:pt x="521882" y="635581"/>
                    <a:pt x="484466" y="598165"/>
                    <a:pt x="458956" y="592213"/>
                  </a:cubicBezTo>
                  <a:cubicBezTo>
                    <a:pt x="437697" y="587961"/>
                    <a:pt x="436846" y="588811"/>
                    <a:pt x="436846" y="632180"/>
                  </a:cubicBezTo>
                  <a:cubicBezTo>
                    <a:pt x="435145" y="709563"/>
                    <a:pt x="444499" y="724869"/>
                    <a:pt x="513379" y="761435"/>
                  </a:cubicBezTo>
                  <a:cubicBezTo>
                    <a:pt x="546543" y="779292"/>
                    <a:pt x="595864" y="808205"/>
                    <a:pt x="621375" y="826062"/>
                  </a:cubicBezTo>
                  <a:cubicBezTo>
                    <a:pt x="673247" y="861777"/>
                    <a:pt x="697907" y="867730"/>
                    <a:pt x="697907" y="843920"/>
                  </a:cubicBezTo>
                  <a:close/>
                  <a:moveTo>
                    <a:pt x="617123" y="298838"/>
                  </a:moveTo>
                  <a:cubicBezTo>
                    <a:pt x="622225" y="282681"/>
                    <a:pt x="591612" y="205298"/>
                    <a:pt x="569503" y="177236"/>
                  </a:cubicBezTo>
                  <a:cubicBezTo>
                    <a:pt x="558448" y="163631"/>
                    <a:pt x="554196" y="162780"/>
                    <a:pt x="511678" y="173835"/>
                  </a:cubicBezTo>
                  <a:cubicBezTo>
                    <a:pt x="487018" y="180638"/>
                    <a:pt x="464908" y="187441"/>
                    <a:pt x="463207" y="189142"/>
                  </a:cubicBezTo>
                  <a:cubicBezTo>
                    <a:pt x="461507" y="190842"/>
                    <a:pt x="466609" y="212101"/>
                    <a:pt x="474262" y="236762"/>
                  </a:cubicBezTo>
                  <a:cubicBezTo>
                    <a:pt x="487868" y="278430"/>
                    <a:pt x="491269" y="281831"/>
                    <a:pt x="531236" y="297137"/>
                  </a:cubicBezTo>
                  <a:cubicBezTo>
                    <a:pt x="587360" y="319247"/>
                    <a:pt x="610320" y="319247"/>
                    <a:pt x="617123" y="298838"/>
                  </a:cubicBezTo>
                  <a:close/>
                  <a:moveTo>
                    <a:pt x="359463" y="219755"/>
                  </a:moveTo>
                  <a:cubicBezTo>
                    <a:pt x="353511" y="213802"/>
                    <a:pt x="349259" y="186590"/>
                    <a:pt x="349259" y="155977"/>
                  </a:cubicBezTo>
                  <a:cubicBezTo>
                    <a:pt x="349259" y="114310"/>
                    <a:pt x="351810" y="102405"/>
                    <a:pt x="362014" y="102405"/>
                  </a:cubicBezTo>
                  <a:cubicBezTo>
                    <a:pt x="368817" y="102405"/>
                    <a:pt x="374770" y="97303"/>
                    <a:pt x="374770" y="90500"/>
                  </a:cubicBezTo>
                  <a:cubicBezTo>
                    <a:pt x="374770" y="83697"/>
                    <a:pt x="379872" y="76043"/>
                    <a:pt x="385824" y="74343"/>
                  </a:cubicBezTo>
                  <a:cubicBezTo>
                    <a:pt x="390927" y="71792"/>
                    <a:pt x="384124" y="69241"/>
                    <a:pt x="369668" y="69241"/>
                  </a:cubicBezTo>
                  <a:cubicBezTo>
                    <a:pt x="326299" y="67540"/>
                    <a:pt x="231059" y="138120"/>
                    <a:pt x="241263" y="164481"/>
                  </a:cubicBezTo>
                  <a:cubicBezTo>
                    <a:pt x="243814" y="171284"/>
                    <a:pt x="259971" y="183189"/>
                    <a:pt x="278679" y="190842"/>
                  </a:cubicBezTo>
                  <a:cubicBezTo>
                    <a:pt x="296537" y="199346"/>
                    <a:pt x="322898" y="211251"/>
                    <a:pt x="336504" y="218054"/>
                  </a:cubicBezTo>
                  <a:cubicBezTo>
                    <a:pt x="367967" y="232510"/>
                    <a:pt x="372219" y="232510"/>
                    <a:pt x="359463" y="219755"/>
                  </a:cubicBezTo>
                  <a:close/>
                  <a:moveTo>
                    <a:pt x="645185" y="141521"/>
                  </a:moveTo>
                  <a:cubicBezTo>
                    <a:pt x="643484" y="133018"/>
                    <a:pt x="638382" y="130467"/>
                    <a:pt x="631579" y="135569"/>
                  </a:cubicBezTo>
                  <a:cubicBezTo>
                    <a:pt x="625626" y="138970"/>
                    <a:pt x="623075" y="148324"/>
                    <a:pt x="626477" y="156828"/>
                  </a:cubicBezTo>
                  <a:cubicBezTo>
                    <a:pt x="633280" y="174685"/>
                    <a:pt x="650287" y="161930"/>
                    <a:pt x="645185" y="141521"/>
                  </a:cubicBezTo>
                  <a:close/>
                  <a:moveTo>
                    <a:pt x="496371" y="106656"/>
                  </a:moveTo>
                  <a:cubicBezTo>
                    <a:pt x="472561" y="89649"/>
                    <a:pt x="421540" y="68390"/>
                    <a:pt x="407084" y="68390"/>
                  </a:cubicBezTo>
                  <a:cubicBezTo>
                    <a:pt x="401131" y="69241"/>
                    <a:pt x="410485" y="76894"/>
                    <a:pt x="428343" y="86248"/>
                  </a:cubicBezTo>
                  <a:cubicBezTo>
                    <a:pt x="446200" y="95602"/>
                    <a:pt x="458956" y="105806"/>
                    <a:pt x="456404" y="109208"/>
                  </a:cubicBezTo>
                  <a:cubicBezTo>
                    <a:pt x="454704" y="112609"/>
                    <a:pt x="466609" y="116010"/>
                    <a:pt x="483616" y="117711"/>
                  </a:cubicBezTo>
                  <a:cubicBezTo>
                    <a:pt x="514229" y="119412"/>
                    <a:pt x="515079" y="119412"/>
                    <a:pt x="496371" y="106656"/>
                  </a:cubicBezTo>
                  <a:close/>
                </a:path>
              </a:pathLst>
            </a:custGeom>
            <a:grpFill/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61B2902A-DA37-B326-28AC-8A2A8E0FC04E}"/>
              </a:ext>
            </a:extLst>
          </p:cNvPr>
          <p:cNvGrpSpPr/>
          <p:nvPr/>
        </p:nvGrpSpPr>
        <p:grpSpPr>
          <a:xfrm>
            <a:off x="2384093" y="590334"/>
            <a:ext cx="2163594" cy="601458"/>
            <a:chOff x="3719407" y="371817"/>
            <a:chExt cx="2163594" cy="601458"/>
          </a:xfrm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911D49B8-7795-21D6-52C7-9C702CA489D3}"/>
                </a:ext>
              </a:extLst>
            </p:cNvPr>
            <p:cNvSpPr/>
            <p:nvPr/>
          </p:nvSpPr>
          <p:spPr>
            <a:xfrm>
              <a:off x="3719407" y="371817"/>
              <a:ext cx="601458" cy="601458"/>
            </a:xfrm>
            <a:prstGeom prst="ellipse">
              <a:avLst/>
            </a:prstGeom>
            <a:solidFill>
              <a:srgbClr val="D34134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47C6854A-5498-B025-BDC9-025238383800}"/>
                </a:ext>
              </a:extLst>
            </p:cNvPr>
            <p:cNvGrpSpPr/>
            <p:nvPr/>
          </p:nvGrpSpPr>
          <p:grpSpPr>
            <a:xfrm>
              <a:off x="4240119" y="371817"/>
              <a:ext cx="1642882" cy="601458"/>
              <a:chOff x="4293382" y="457995"/>
              <a:chExt cx="1642882" cy="601458"/>
            </a:xfrm>
          </p:grpSpPr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BB9D0D76-6A57-A62C-9CD7-42E1BAFDB8A5}"/>
                  </a:ext>
                </a:extLst>
              </p:cNvPr>
              <p:cNvSpPr/>
              <p:nvPr/>
            </p:nvSpPr>
            <p:spPr>
              <a:xfrm>
                <a:off x="4293382" y="457995"/>
                <a:ext cx="601458" cy="601458"/>
              </a:xfrm>
              <a:prstGeom prst="ellipse">
                <a:avLst/>
              </a:prstGeom>
              <a:solidFill>
                <a:srgbClr val="D34134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76AD2E31-5AE1-735D-D4C7-5B24D3BB87FF}"/>
                  </a:ext>
                </a:extLst>
              </p:cNvPr>
              <p:cNvSpPr/>
              <p:nvPr/>
            </p:nvSpPr>
            <p:spPr>
              <a:xfrm>
                <a:off x="4814094" y="457995"/>
                <a:ext cx="601458" cy="601458"/>
              </a:xfrm>
              <a:prstGeom prst="ellipse">
                <a:avLst/>
              </a:prstGeom>
              <a:solidFill>
                <a:srgbClr val="D34134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1BE3CB64-E9E9-C1A6-7C0D-FB185064CC36}"/>
                  </a:ext>
                </a:extLst>
              </p:cNvPr>
              <p:cNvSpPr/>
              <p:nvPr/>
            </p:nvSpPr>
            <p:spPr>
              <a:xfrm>
                <a:off x="5334806" y="457995"/>
                <a:ext cx="601458" cy="601458"/>
              </a:xfrm>
              <a:prstGeom prst="ellipse">
                <a:avLst/>
              </a:prstGeom>
              <a:solidFill>
                <a:srgbClr val="D34134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09C6FE2E-A113-71EC-6DE5-7C32853E7011}"/>
                </a:ext>
              </a:extLst>
            </p:cNvPr>
            <p:cNvSpPr txBox="1"/>
            <p:nvPr/>
          </p:nvSpPr>
          <p:spPr>
            <a:xfrm>
              <a:off x="3759517" y="447341"/>
              <a:ext cx="207604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b="1" dirty="0">
                  <a:solidFill>
                    <a:schemeClr val="accent2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金榜题名 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D6E5F294-D788-6EB5-B143-BE1359691FDF}"/>
              </a:ext>
            </a:extLst>
          </p:cNvPr>
          <p:cNvGrpSpPr/>
          <p:nvPr/>
        </p:nvGrpSpPr>
        <p:grpSpPr>
          <a:xfrm>
            <a:off x="7500498" y="590334"/>
            <a:ext cx="2163594" cy="601458"/>
            <a:chOff x="6308999" y="371817"/>
            <a:chExt cx="2163594" cy="601458"/>
          </a:xfrm>
        </p:grpSpPr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1BE7F6D9-19A1-547E-8791-54DF0FAC4BB1}"/>
                </a:ext>
              </a:extLst>
            </p:cNvPr>
            <p:cNvGrpSpPr/>
            <p:nvPr/>
          </p:nvGrpSpPr>
          <p:grpSpPr>
            <a:xfrm>
              <a:off x="6308999" y="371817"/>
              <a:ext cx="2163594" cy="601458"/>
              <a:chOff x="5855518" y="457995"/>
              <a:chExt cx="2163594" cy="601458"/>
            </a:xfrm>
          </p:grpSpPr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A5A03D12-F889-E6EC-5482-8320924B4BE4}"/>
                  </a:ext>
                </a:extLst>
              </p:cNvPr>
              <p:cNvSpPr/>
              <p:nvPr/>
            </p:nvSpPr>
            <p:spPr>
              <a:xfrm>
                <a:off x="5855518" y="457995"/>
                <a:ext cx="601458" cy="601458"/>
              </a:xfrm>
              <a:prstGeom prst="ellipse">
                <a:avLst/>
              </a:prstGeom>
              <a:solidFill>
                <a:srgbClr val="D34134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9430C260-E1CA-1DDC-613F-C856E58CFA06}"/>
                  </a:ext>
                </a:extLst>
              </p:cNvPr>
              <p:cNvSpPr/>
              <p:nvPr/>
            </p:nvSpPr>
            <p:spPr>
              <a:xfrm>
                <a:off x="6376230" y="457995"/>
                <a:ext cx="601458" cy="601458"/>
              </a:xfrm>
              <a:prstGeom prst="ellipse">
                <a:avLst/>
              </a:prstGeom>
              <a:solidFill>
                <a:srgbClr val="D34134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D173A7C4-0ED0-626D-AB3A-A03CAEADECC3}"/>
                  </a:ext>
                </a:extLst>
              </p:cNvPr>
              <p:cNvSpPr/>
              <p:nvPr/>
            </p:nvSpPr>
            <p:spPr>
              <a:xfrm>
                <a:off x="6896942" y="457995"/>
                <a:ext cx="601458" cy="601458"/>
              </a:xfrm>
              <a:prstGeom prst="ellipse">
                <a:avLst/>
              </a:prstGeom>
              <a:solidFill>
                <a:srgbClr val="D34134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5ACC7B9E-4C97-359B-4805-23FEE694F590}"/>
                  </a:ext>
                </a:extLst>
              </p:cNvPr>
              <p:cNvSpPr/>
              <p:nvPr/>
            </p:nvSpPr>
            <p:spPr>
              <a:xfrm>
                <a:off x="7417654" y="457995"/>
                <a:ext cx="601458" cy="601458"/>
              </a:xfrm>
              <a:prstGeom prst="ellipse">
                <a:avLst/>
              </a:prstGeom>
              <a:solidFill>
                <a:srgbClr val="D34134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58FC53CF-4E7C-45B3-800C-1F8F520D9827}"/>
                </a:ext>
              </a:extLst>
            </p:cNvPr>
            <p:cNvSpPr txBox="1"/>
            <p:nvPr/>
          </p:nvSpPr>
          <p:spPr>
            <a:xfrm>
              <a:off x="6356275" y="447341"/>
              <a:ext cx="207604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b="1" dirty="0">
                  <a:solidFill>
                    <a:schemeClr val="accent2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感谢师恩</a:t>
              </a:r>
            </a:p>
          </p:txBody>
        </p:sp>
      </p:grp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31E0F14D-1E10-4A07-5CCD-F1E199687881}"/>
              </a:ext>
            </a:extLst>
          </p:cNvPr>
          <p:cNvSpPr/>
          <p:nvPr/>
        </p:nvSpPr>
        <p:spPr>
          <a:xfrm>
            <a:off x="6279618" y="1627446"/>
            <a:ext cx="4084643" cy="5230555"/>
          </a:xfrm>
          <a:custGeom>
            <a:avLst/>
            <a:gdLst>
              <a:gd name="connsiteX0" fmla="*/ 2979196 w 4084643"/>
              <a:gd name="connsiteY0" fmla="*/ 2137693 h 5230555"/>
              <a:gd name="connsiteX1" fmla="*/ 2971626 w 4084643"/>
              <a:gd name="connsiteY1" fmla="*/ 2139672 h 5230555"/>
              <a:gd name="connsiteX2" fmla="*/ 2972650 w 4084643"/>
              <a:gd name="connsiteY2" fmla="*/ 2151396 h 5230555"/>
              <a:gd name="connsiteX3" fmla="*/ 3013933 w 4084643"/>
              <a:gd name="connsiteY3" fmla="*/ 2223950 h 5230555"/>
              <a:gd name="connsiteX4" fmla="*/ 3041560 w 4084643"/>
              <a:gd name="connsiteY4" fmla="*/ 2243739 h 5230555"/>
              <a:gd name="connsiteX5" fmla="*/ 3052699 w 4084643"/>
              <a:gd name="connsiteY5" fmla="*/ 2235834 h 5230555"/>
              <a:gd name="connsiteX6" fmla="*/ 3043990 w 4084643"/>
              <a:gd name="connsiteY6" fmla="*/ 2220766 h 5230555"/>
              <a:gd name="connsiteX7" fmla="*/ 2984528 w 4084643"/>
              <a:gd name="connsiteY7" fmla="*/ 2144231 h 5230555"/>
              <a:gd name="connsiteX8" fmla="*/ 2979196 w 4084643"/>
              <a:gd name="connsiteY8" fmla="*/ 2137693 h 5230555"/>
              <a:gd name="connsiteX9" fmla="*/ 1235261 w 4084643"/>
              <a:gd name="connsiteY9" fmla="*/ 2 h 5230555"/>
              <a:gd name="connsiteX10" fmla="*/ 1305444 w 4084643"/>
              <a:gd name="connsiteY10" fmla="*/ 3937 h 5230555"/>
              <a:gd name="connsiteX11" fmla="*/ 1309828 w 4084643"/>
              <a:gd name="connsiteY11" fmla="*/ 4106 h 5230555"/>
              <a:gd name="connsiteX12" fmla="*/ 1480476 w 4084643"/>
              <a:gd name="connsiteY12" fmla="*/ 61247 h 5230555"/>
              <a:gd name="connsiteX13" fmla="*/ 1565538 w 4084643"/>
              <a:gd name="connsiteY13" fmla="*/ 116319 h 5230555"/>
              <a:gd name="connsiteX14" fmla="*/ 1630730 w 4084643"/>
              <a:gd name="connsiteY14" fmla="*/ 153553 h 5230555"/>
              <a:gd name="connsiteX15" fmla="*/ 1822038 w 4084643"/>
              <a:gd name="connsiteY15" fmla="*/ 306119 h 5230555"/>
              <a:gd name="connsiteX16" fmla="*/ 1913591 w 4084643"/>
              <a:gd name="connsiteY16" fmla="*/ 420973 h 5230555"/>
              <a:gd name="connsiteX17" fmla="*/ 1937603 w 4084643"/>
              <a:gd name="connsiteY17" fmla="*/ 496631 h 5230555"/>
              <a:gd name="connsiteX18" fmla="*/ 1924094 w 4084643"/>
              <a:gd name="connsiteY18" fmla="*/ 517283 h 5230555"/>
              <a:gd name="connsiteX19" fmla="*/ 1909163 w 4084643"/>
              <a:gd name="connsiteY19" fmla="*/ 504541 h 5230555"/>
              <a:gd name="connsiteX20" fmla="*/ 1876619 w 4084643"/>
              <a:gd name="connsiteY20" fmla="*/ 468981 h 5230555"/>
              <a:gd name="connsiteX21" fmla="*/ 1872227 w 4084643"/>
              <a:gd name="connsiteY21" fmla="*/ 525508 h 5230555"/>
              <a:gd name="connsiteX22" fmla="*/ 1888964 w 4084643"/>
              <a:gd name="connsiteY22" fmla="*/ 626304 h 5230555"/>
              <a:gd name="connsiteX23" fmla="*/ 1843452 w 4084643"/>
              <a:gd name="connsiteY23" fmla="*/ 809051 h 5230555"/>
              <a:gd name="connsiteX24" fmla="*/ 1815453 w 4084643"/>
              <a:gd name="connsiteY24" fmla="*/ 882900 h 5230555"/>
              <a:gd name="connsiteX25" fmla="*/ 1822822 w 4084643"/>
              <a:gd name="connsiteY25" fmla="*/ 937560 h 5230555"/>
              <a:gd name="connsiteX26" fmla="*/ 1841681 w 4084643"/>
              <a:gd name="connsiteY26" fmla="*/ 973018 h 5230555"/>
              <a:gd name="connsiteX27" fmla="*/ 1816659 w 4084643"/>
              <a:gd name="connsiteY27" fmla="*/ 1049591 h 5230555"/>
              <a:gd name="connsiteX28" fmla="*/ 1792349 w 4084643"/>
              <a:gd name="connsiteY28" fmla="*/ 1067308 h 5230555"/>
              <a:gd name="connsiteX29" fmla="*/ 1682148 w 4084643"/>
              <a:gd name="connsiteY29" fmla="*/ 1250653 h 5230555"/>
              <a:gd name="connsiteX30" fmla="*/ 1651858 w 4084643"/>
              <a:gd name="connsiteY30" fmla="*/ 1330717 h 5230555"/>
              <a:gd name="connsiteX31" fmla="*/ 1612426 w 4084643"/>
              <a:gd name="connsiteY31" fmla="*/ 1373902 h 5230555"/>
              <a:gd name="connsiteX32" fmla="*/ 1521700 w 4084643"/>
              <a:gd name="connsiteY32" fmla="*/ 1409360 h 5230555"/>
              <a:gd name="connsiteX33" fmla="*/ 1506017 w 4084643"/>
              <a:gd name="connsiteY33" fmla="*/ 1422672 h 5230555"/>
              <a:gd name="connsiteX34" fmla="*/ 1521181 w 4084643"/>
              <a:gd name="connsiteY34" fmla="*/ 1437506 h 5230555"/>
              <a:gd name="connsiteX35" fmla="*/ 1715462 w 4084643"/>
              <a:gd name="connsiteY35" fmla="*/ 1537080 h 5230555"/>
              <a:gd name="connsiteX36" fmla="*/ 1796469 w 4084643"/>
              <a:gd name="connsiteY36" fmla="*/ 1610219 h 5230555"/>
              <a:gd name="connsiteX37" fmla="*/ 1820693 w 4084643"/>
              <a:gd name="connsiteY37" fmla="*/ 1652812 h 5230555"/>
              <a:gd name="connsiteX38" fmla="*/ 1879788 w 4084643"/>
              <a:gd name="connsiteY38" fmla="*/ 1688100 h 5230555"/>
              <a:gd name="connsiteX39" fmla="*/ 1978191 w 4084643"/>
              <a:gd name="connsiteY39" fmla="*/ 1689338 h 5230555"/>
              <a:gd name="connsiteX40" fmla="*/ 2057953 w 4084643"/>
              <a:gd name="connsiteY40" fmla="*/ 1720909 h 5230555"/>
              <a:gd name="connsiteX41" fmla="*/ 2082367 w 4084643"/>
              <a:gd name="connsiteY41" fmla="*/ 1713313 h 5230555"/>
              <a:gd name="connsiteX42" fmla="*/ 2085024 w 4084643"/>
              <a:gd name="connsiteY42" fmla="*/ 1682152 h 5230555"/>
              <a:gd name="connsiteX43" fmla="*/ 2079667 w 4084643"/>
              <a:gd name="connsiteY43" fmla="*/ 1476651 h 5230555"/>
              <a:gd name="connsiteX44" fmla="*/ 2126262 w 4084643"/>
              <a:gd name="connsiteY44" fmla="*/ 1201921 h 5230555"/>
              <a:gd name="connsiteX45" fmla="*/ 2220764 w 4084643"/>
              <a:gd name="connsiteY45" fmla="*/ 962296 h 5230555"/>
              <a:gd name="connsiteX46" fmla="*/ 2254275 w 4084643"/>
              <a:gd name="connsiteY46" fmla="*/ 810836 h 5230555"/>
              <a:gd name="connsiteX47" fmla="*/ 2294628 w 4084643"/>
              <a:gd name="connsiteY47" fmla="*/ 698485 h 5230555"/>
              <a:gd name="connsiteX48" fmla="*/ 2370189 w 4084643"/>
              <a:gd name="connsiteY48" fmla="*/ 557116 h 5230555"/>
              <a:gd name="connsiteX49" fmla="*/ 2457395 w 4084643"/>
              <a:gd name="connsiteY49" fmla="*/ 468930 h 5230555"/>
              <a:gd name="connsiteX50" fmla="*/ 2541263 w 4084643"/>
              <a:gd name="connsiteY50" fmla="*/ 403798 h 5230555"/>
              <a:gd name="connsiteX51" fmla="*/ 2697386 w 4084643"/>
              <a:gd name="connsiteY51" fmla="*/ 343984 h 5230555"/>
              <a:gd name="connsiteX52" fmla="*/ 2857182 w 4084643"/>
              <a:gd name="connsiteY52" fmla="*/ 333483 h 5230555"/>
              <a:gd name="connsiteX53" fmla="*/ 2883710 w 4084643"/>
              <a:gd name="connsiteY53" fmla="*/ 333511 h 5230555"/>
              <a:gd name="connsiteX54" fmla="*/ 3045526 w 4084643"/>
              <a:gd name="connsiteY54" fmla="*/ 373052 h 5230555"/>
              <a:gd name="connsiteX55" fmla="*/ 3269329 w 4084643"/>
              <a:gd name="connsiteY55" fmla="*/ 478145 h 5230555"/>
              <a:gd name="connsiteX56" fmla="*/ 3322300 w 4084643"/>
              <a:gd name="connsiteY56" fmla="*/ 539662 h 5230555"/>
              <a:gd name="connsiteX57" fmla="*/ 3377465 w 4084643"/>
              <a:gd name="connsiteY57" fmla="*/ 656353 h 5230555"/>
              <a:gd name="connsiteX58" fmla="*/ 3389466 w 4084643"/>
              <a:gd name="connsiteY58" fmla="*/ 683928 h 5230555"/>
              <a:gd name="connsiteX59" fmla="*/ 3411657 w 4084643"/>
              <a:gd name="connsiteY59" fmla="*/ 741531 h 5230555"/>
              <a:gd name="connsiteX60" fmla="*/ 3450362 w 4084643"/>
              <a:gd name="connsiteY60" fmla="*/ 889881 h 5230555"/>
              <a:gd name="connsiteX61" fmla="*/ 3348975 w 4084643"/>
              <a:gd name="connsiteY61" fmla="*/ 1232549 h 5230555"/>
              <a:gd name="connsiteX62" fmla="*/ 3325892 w 4084643"/>
              <a:gd name="connsiteY62" fmla="*/ 1313182 h 5230555"/>
              <a:gd name="connsiteX63" fmla="*/ 3280417 w 4084643"/>
              <a:gd name="connsiteY63" fmla="*/ 1427787 h 5230555"/>
              <a:gd name="connsiteX64" fmla="*/ 3111091 w 4084643"/>
              <a:gd name="connsiteY64" fmla="*/ 1662926 h 5230555"/>
              <a:gd name="connsiteX65" fmla="*/ 3091244 w 4084643"/>
              <a:gd name="connsiteY65" fmla="*/ 1686784 h 5230555"/>
              <a:gd name="connsiteX66" fmla="*/ 2969987 w 4084643"/>
              <a:gd name="connsiteY66" fmla="*/ 1896087 h 5230555"/>
              <a:gd name="connsiteX67" fmla="*/ 2985510 w 4084643"/>
              <a:gd name="connsiteY67" fmla="*/ 1947200 h 5230555"/>
              <a:gd name="connsiteX68" fmla="*/ 3138725 w 4084643"/>
              <a:gd name="connsiteY68" fmla="*/ 2095287 h 5230555"/>
              <a:gd name="connsiteX69" fmla="*/ 3141982 w 4084643"/>
              <a:gd name="connsiteY69" fmla="*/ 2176001 h 5230555"/>
              <a:gd name="connsiteX70" fmla="*/ 3145699 w 4084643"/>
              <a:gd name="connsiteY70" fmla="*/ 2213440 h 5230555"/>
              <a:gd name="connsiteX71" fmla="*/ 3140760 w 4084643"/>
              <a:gd name="connsiteY71" fmla="*/ 2262854 h 5230555"/>
              <a:gd name="connsiteX72" fmla="*/ 3147836 w 4084643"/>
              <a:gd name="connsiteY72" fmla="*/ 2300478 h 5230555"/>
              <a:gd name="connsiteX73" fmla="*/ 3316634 w 4084643"/>
              <a:gd name="connsiteY73" fmla="*/ 2389622 h 5230555"/>
              <a:gd name="connsiteX74" fmla="*/ 3377948 w 4084643"/>
              <a:gd name="connsiteY74" fmla="*/ 2378572 h 5230555"/>
              <a:gd name="connsiteX75" fmla="*/ 3447231 w 4084643"/>
              <a:gd name="connsiteY75" fmla="*/ 2360437 h 5230555"/>
              <a:gd name="connsiteX76" fmla="*/ 3491733 w 4084643"/>
              <a:gd name="connsiteY76" fmla="*/ 2404530 h 5230555"/>
              <a:gd name="connsiteX77" fmla="*/ 3512686 w 4084643"/>
              <a:gd name="connsiteY77" fmla="*/ 2432501 h 5230555"/>
              <a:gd name="connsiteX78" fmla="*/ 3586470 w 4084643"/>
              <a:gd name="connsiteY78" fmla="*/ 2504316 h 5230555"/>
              <a:gd name="connsiteX79" fmla="*/ 3631726 w 4084643"/>
              <a:gd name="connsiteY79" fmla="*/ 2592656 h 5230555"/>
              <a:gd name="connsiteX80" fmla="*/ 3694094 w 4084643"/>
              <a:gd name="connsiteY80" fmla="*/ 2674161 h 5230555"/>
              <a:gd name="connsiteX81" fmla="*/ 3742760 w 4084643"/>
              <a:gd name="connsiteY81" fmla="*/ 2722445 h 5230555"/>
              <a:gd name="connsiteX82" fmla="*/ 3742635 w 4084643"/>
              <a:gd name="connsiteY82" fmla="*/ 2755408 h 5230555"/>
              <a:gd name="connsiteX83" fmla="*/ 3753883 w 4084643"/>
              <a:gd name="connsiteY83" fmla="*/ 2806197 h 5230555"/>
              <a:gd name="connsiteX84" fmla="*/ 3791368 w 4084643"/>
              <a:gd name="connsiteY84" fmla="*/ 2858881 h 5230555"/>
              <a:gd name="connsiteX85" fmla="*/ 3871409 w 4084643"/>
              <a:gd name="connsiteY85" fmla="*/ 3002161 h 5230555"/>
              <a:gd name="connsiteX86" fmla="*/ 3894169 w 4084643"/>
              <a:gd name="connsiteY86" fmla="*/ 3049773 h 5230555"/>
              <a:gd name="connsiteX87" fmla="*/ 3973493 w 4084643"/>
              <a:gd name="connsiteY87" fmla="*/ 3134433 h 5230555"/>
              <a:gd name="connsiteX88" fmla="*/ 4046704 w 4084643"/>
              <a:gd name="connsiteY88" fmla="*/ 3308498 h 5230555"/>
              <a:gd name="connsiteX89" fmla="*/ 3973346 w 4084643"/>
              <a:gd name="connsiteY89" fmla="*/ 3501673 h 5230555"/>
              <a:gd name="connsiteX90" fmla="*/ 3924848 w 4084643"/>
              <a:gd name="connsiteY90" fmla="*/ 3601576 h 5230555"/>
              <a:gd name="connsiteX91" fmla="*/ 3914859 w 4084643"/>
              <a:gd name="connsiteY91" fmla="*/ 3688519 h 5230555"/>
              <a:gd name="connsiteX92" fmla="*/ 3982604 w 4084643"/>
              <a:gd name="connsiteY92" fmla="*/ 4073648 h 5230555"/>
              <a:gd name="connsiteX93" fmla="*/ 4022071 w 4084643"/>
              <a:gd name="connsiteY93" fmla="*/ 4450133 h 5230555"/>
              <a:gd name="connsiteX94" fmla="*/ 4051484 w 4084643"/>
              <a:gd name="connsiteY94" fmla="*/ 4648203 h 5230555"/>
              <a:gd name="connsiteX95" fmla="*/ 4083319 w 4084643"/>
              <a:gd name="connsiteY95" fmla="*/ 5025128 h 5230555"/>
              <a:gd name="connsiteX96" fmla="*/ 4012902 w 4084643"/>
              <a:gd name="connsiteY96" fmla="*/ 5144782 h 5230555"/>
              <a:gd name="connsiteX97" fmla="*/ 3924396 w 4084643"/>
              <a:gd name="connsiteY97" fmla="*/ 5230555 h 5230555"/>
              <a:gd name="connsiteX98" fmla="*/ 384780 w 4084643"/>
              <a:gd name="connsiteY98" fmla="*/ 5230555 h 5230555"/>
              <a:gd name="connsiteX99" fmla="*/ 449874 w 4084643"/>
              <a:gd name="connsiteY99" fmla="*/ 5098792 h 5230555"/>
              <a:gd name="connsiteX100" fmla="*/ 517331 w 4084643"/>
              <a:gd name="connsiteY100" fmla="*/ 4958165 h 5230555"/>
              <a:gd name="connsiteX101" fmla="*/ 587507 w 4084643"/>
              <a:gd name="connsiteY101" fmla="*/ 4733461 h 5230555"/>
              <a:gd name="connsiteX102" fmla="*/ 636438 w 4084643"/>
              <a:gd name="connsiteY102" fmla="*/ 4571712 h 5230555"/>
              <a:gd name="connsiteX103" fmla="*/ 609477 w 4084643"/>
              <a:gd name="connsiteY103" fmla="*/ 4525869 h 5230555"/>
              <a:gd name="connsiteX104" fmla="*/ 442597 w 4084643"/>
              <a:gd name="connsiteY104" fmla="*/ 4455182 h 5230555"/>
              <a:gd name="connsiteX105" fmla="*/ 221970 w 4084643"/>
              <a:gd name="connsiteY105" fmla="*/ 4329929 h 5230555"/>
              <a:gd name="connsiteX106" fmla="*/ 123254 w 4084643"/>
              <a:gd name="connsiteY106" fmla="*/ 4178929 h 5230555"/>
              <a:gd name="connsiteX107" fmla="*/ 100618 w 4084643"/>
              <a:gd name="connsiteY107" fmla="*/ 4090823 h 5230555"/>
              <a:gd name="connsiteX108" fmla="*/ 15418 w 4084643"/>
              <a:gd name="connsiteY108" fmla="*/ 3816891 h 5230555"/>
              <a:gd name="connsiteX109" fmla="*/ 16296 w 4084643"/>
              <a:gd name="connsiteY109" fmla="*/ 3652542 h 5230555"/>
              <a:gd name="connsiteX110" fmla="*/ 12923 w 4084643"/>
              <a:gd name="connsiteY110" fmla="*/ 3621856 h 5230555"/>
              <a:gd name="connsiteX111" fmla="*/ 57944 w 4084643"/>
              <a:gd name="connsiteY111" fmla="*/ 3363175 h 5230555"/>
              <a:gd name="connsiteX112" fmla="*/ 162157 w 4084643"/>
              <a:gd name="connsiteY112" fmla="*/ 3153644 h 5230555"/>
              <a:gd name="connsiteX113" fmla="*/ 182831 w 4084643"/>
              <a:gd name="connsiteY113" fmla="*/ 3104436 h 5230555"/>
              <a:gd name="connsiteX114" fmla="*/ 333839 w 4084643"/>
              <a:gd name="connsiteY114" fmla="*/ 2837197 h 5230555"/>
              <a:gd name="connsiteX115" fmla="*/ 450317 w 4084643"/>
              <a:gd name="connsiteY115" fmla="*/ 2653669 h 5230555"/>
              <a:gd name="connsiteX116" fmla="*/ 502160 w 4084643"/>
              <a:gd name="connsiteY116" fmla="*/ 2568190 h 5230555"/>
              <a:gd name="connsiteX117" fmla="*/ 493393 w 4084643"/>
              <a:gd name="connsiteY117" fmla="*/ 2544501 h 5230555"/>
              <a:gd name="connsiteX118" fmla="*/ 435886 w 4084643"/>
              <a:gd name="connsiteY118" fmla="*/ 2455693 h 5230555"/>
              <a:gd name="connsiteX119" fmla="*/ 466849 w 4084643"/>
              <a:gd name="connsiteY119" fmla="*/ 2357108 h 5230555"/>
              <a:gd name="connsiteX120" fmla="*/ 543466 w 4084643"/>
              <a:gd name="connsiteY120" fmla="*/ 2229139 h 5230555"/>
              <a:gd name="connsiteX121" fmla="*/ 532546 w 4084643"/>
              <a:gd name="connsiteY121" fmla="*/ 2214883 h 5230555"/>
              <a:gd name="connsiteX122" fmla="*/ 514887 w 4084643"/>
              <a:gd name="connsiteY122" fmla="*/ 2215877 h 5230555"/>
              <a:gd name="connsiteX123" fmla="*/ 370298 w 4084643"/>
              <a:gd name="connsiteY123" fmla="*/ 2231963 h 5230555"/>
              <a:gd name="connsiteX124" fmla="*/ 271823 w 4084643"/>
              <a:gd name="connsiteY124" fmla="*/ 2192049 h 5230555"/>
              <a:gd name="connsiteX125" fmla="*/ 264527 w 4084643"/>
              <a:gd name="connsiteY125" fmla="*/ 2187000 h 5230555"/>
              <a:gd name="connsiteX126" fmla="*/ 201669 w 4084643"/>
              <a:gd name="connsiteY126" fmla="*/ 1995252 h 5230555"/>
              <a:gd name="connsiteX127" fmla="*/ 284030 w 4084643"/>
              <a:gd name="connsiteY127" fmla="*/ 1727906 h 5230555"/>
              <a:gd name="connsiteX128" fmla="*/ 296273 w 4084643"/>
              <a:gd name="connsiteY128" fmla="*/ 1704223 h 5230555"/>
              <a:gd name="connsiteX129" fmla="*/ 323483 w 4084643"/>
              <a:gd name="connsiteY129" fmla="*/ 1590262 h 5230555"/>
              <a:gd name="connsiteX130" fmla="*/ 365892 w 4084643"/>
              <a:gd name="connsiteY130" fmla="*/ 1529433 h 5230555"/>
              <a:gd name="connsiteX131" fmla="*/ 463769 w 4084643"/>
              <a:gd name="connsiteY131" fmla="*/ 1463764 h 5230555"/>
              <a:gd name="connsiteX132" fmla="*/ 765160 w 4084643"/>
              <a:gd name="connsiteY132" fmla="*/ 1280703 h 5230555"/>
              <a:gd name="connsiteX133" fmla="*/ 956176 w 4084643"/>
              <a:gd name="connsiteY133" fmla="*/ 1266988 h 5230555"/>
              <a:gd name="connsiteX134" fmla="*/ 993280 w 4084643"/>
              <a:gd name="connsiteY134" fmla="*/ 1231516 h 5230555"/>
              <a:gd name="connsiteX135" fmla="*/ 966166 w 4084643"/>
              <a:gd name="connsiteY135" fmla="*/ 1106731 h 5230555"/>
              <a:gd name="connsiteX136" fmla="*/ 845252 w 4084643"/>
              <a:gd name="connsiteY136" fmla="*/ 764079 h 5230555"/>
              <a:gd name="connsiteX137" fmla="*/ 837421 w 4084643"/>
              <a:gd name="connsiteY137" fmla="*/ 507907 h 5230555"/>
              <a:gd name="connsiteX138" fmla="*/ 919620 w 4084643"/>
              <a:gd name="connsiteY138" fmla="*/ 237035 h 5230555"/>
              <a:gd name="connsiteX139" fmla="*/ 1014818 w 4084643"/>
              <a:gd name="connsiteY139" fmla="*/ 130083 h 5230555"/>
              <a:gd name="connsiteX140" fmla="*/ 1054585 w 4084643"/>
              <a:gd name="connsiteY140" fmla="*/ 95943 h 5230555"/>
              <a:gd name="connsiteX141" fmla="*/ 1165451 w 4084643"/>
              <a:gd name="connsiteY141" fmla="*/ 12038 h 5230555"/>
              <a:gd name="connsiteX142" fmla="*/ 1235261 w 4084643"/>
              <a:gd name="connsiteY142" fmla="*/ 2 h 5230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</a:cxnLst>
            <a:rect l="l" t="t" r="r" b="b"/>
            <a:pathLst>
              <a:path w="4084643" h="5230555">
                <a:moveTo>
                  <a:pt x="2979196" y="2137693"/>
                </a:moveTo>
                <a:cubicBezTo>
                  <a:pt x="2977195" y="2136226"/>
                  <a:pt x="2974820" y="2136178"/>
                  <a:pt x="2971626" y="2139672"/>
                </a:cubicBezTo>
                <a:cubicBezTo>
                  <a:pt x="2969766" y="2141700"/>
                  <a:pt x="2970558" y="2148623"/>
                  <a:pt x="2972650" y="2151396"/>
                </a:cubicBezTo>
                <a:cubicBezTo>
                  <a:pt x="2989586" y="2173813"/>
                  <a:pt x="3002040" y="2198797"/>
                  <a:pt x="3013933" y="2223950"/>
                </a:cubicBezTo>
                <a:cubicBezTo>
                  <a:pt x="3019839" y="2236442"/>
                  <a:pt x="3032398" y="2237247"/>
                  <a:pt x="3041560" y="2243739"/>
                </a:cubicBezTo>
                <a:cubicBezTo>
                  <a:pt x="3046858" y="2247494"/>
                  <a:pt x="3052450" y="2243775"/>
                  <a:pt x="3052699" y="2235834"/>
                </a:cubicBezTo>
                <a:cubicBezTo>
                  <a:pt x="3049880" y="2230887"/>
                  <a:pt x="3047524" y="2225377"/>
                  <a:pt x="3043990" y="2220766"/>
                </a:cubicBezTo>
                <a:cubicBezTo>
                  <a:pt x="3024324" y="2195131"/>
                  <a:pt x="3004384" y="2169721"/>
                  <a:pt x="2984528" y="2144231"/>
                </a:cubicBezTo>
                <a:cubicBezTo>
                  <a:pt x="2982826" y="2142047"/>
                  <a:pt x="2981197" y="2139160"/>
                  <a:pt x="2979196" y="2137693"/>
                </a:cubicBezTo>
                <a:close/>
                <a:moveTo>
                  <a:pt x="1235261" y="2"/>
                </a:moveTo>
                <a:cubicBezTo>
                  <a:pt x="1258585" y="-75"/>
                  <a:pt x="1281970" y="2510"/>
                  <a:pt x="1305444" y="3937"/>
                </a:cubicBezTo>
                <a:cubicBezTo>
                  <a:pt x="1306929" y="4025"/>
                  <a:pt x="1309022" y="3352"/>
                  <a:pt x="1309828" y="4106"/>
                </a:cubicBezTo>
                <a:cubicBezTo>
                  <a:pt x="1357865" y="48748"/>
                  <a:pt x="1428180" y="25812"/>
                  <a:pt x="1480476" y="61247"/>
                </a:cubicBezTo>
                <a:cubicBezTo>
                  <a:pt x="1508250" y="80063"/>
                  <a:pt x="1542916" y="87703"/>
                  <a:pt x="1565538" y="116319"/>
                </a:cubicBezTo>
                <a:cubicBezTo>
                  <a:pt x="1581668" y="136713"/>
                  <a:pt x="1610715" y="138668"/>
                  <a:pt x="1630730" y="153553"/>
                </a:cubicBezTo>
                <a:cubicBezTo>
                  <a:pt x="1696141" y="202198"/>
                  <a:pt x="1766046" y="244521"/>
                  <a:pt x="1822038" y="306119"/>
                </a:cubicBezTo>
                <a:cubicBezTo>
                  <a:pt x="1855278" y="342682"/>
                  <a:pt x="1885423" y="380920"/>
                  <a:pt x="1913591" y="420973"/>
                </a:cubicBezTo>
                <a:cubicBezTo>
                  <a:pt x="1929171" y="443134"/>
                  <a:pt x="1930701" y="471060"/>
                  <a:pt x="1937603" y="496631"/>
                </a:cubicBezTo>
                <a:cubicBezTo>
                  <a:pt x="1940273" y="506538"/>
                  <a:pt x="1932304" y="514120"/>
                  <a:pt x="1924094" y="517283"/>
                </a:cubicBezTo>
                <a:cubicBezTo>
                  <a:pt x="1914177" y="521104"/>
                  <a:pt x="1914477" y="508654"/>
                  <a:pt x="1909163" y="504541"/>
                </a:cubicBezTo>
                <a:cubicBezTo>
                  <a:pt x="1895676" y="494112"/>
                  <a:pt x="1894563" y="461217"/>
                  <a:pt x="1876619" y="468981"/>
                </a:cubicBezTo>
                <a:cubicBezTo>
                  <a:pt x="1854773" y="478436"/>
                  <a:pt x="1869257" y="506913"/>
                  <a:pt x="1872227" y="525508"/>
                </a:cubicBezTo>
                <a:cubicBezTo>
                  <a:pt x="1877593" y="559122"/>
                  <a:pt x="1893115" y="591666"/>
                  <a:pt x="1888964" y="626304"/>
                </a:cubicBezTo>
                <a:cubicBezTo>
                  <a:pt x="1881464" y="688963"/>
                  <a:pt x="1878749" y="753247"/>
                  <a:pt x="1843452" y="809051"/>
                </a:cubicBezTo>
                <a:cubicBezTo>
                  <a:pt x="1829108" y="831722"/>
                  <a:pt x="1825369" y="858530"/>
                  <a:pt x="1815453" y="882900"/>
                </a:cubicBezTo>
                <a:cubicBezTo>
                  <a:pt x="1809510" y="897493"/>
                  <a:pt x="1811391" y="920180"/>
                  <a:pt x="1822822" y="937560"/>
                </a:cubicBezTo>
                <a:cubicBezTo>
                  <a:pt x="1830146" y="948699"/>
                  <a:pt x="1836003" y="960899"/>
                  <a:pt x="1841681" y="973018"/>
                </a:cubicBezTo>
                <a:cubicBezTo>
                  <a:pt x="1859428" y="1010897"/>
                  <a:pt x="1853976" y="1029523"/>
                  <a:pt x="1816659" y="1049591"/>
                </a:cubicBezTo>
                <a:cubicBezTo>
                  <a:pt x="1807321" y="1054610"/>
                  <a:pt x="1794961" y="1057552"/>
                  <a:pt x="1792349" y="1067308"/>
                </a:cubicBezTo>
                <a:cubicBezTo>
                  <a:pt x="1773202" y="1138830"/>
                  <a:pt x="1706285" y="1181071"/>
                  <a:pt x="1682148" y="1250653"/>
                </a:cubicBezTo>
                <a:cubicBezTo>
                  <a:pt x="1672971" y="1277116"/>
                  <a:pt x="1653175" y="1299035"/>
                  <a:pt x="1651858" y="1330717"/>
                </a:cubicBezTo>
                <a:cubicBezTo>
                  <a:pt x="1651024" y="1350762"/>
                  <a:pt x="1636087" y="1370419"/>
                  <a:pt x="1612426" y="1373902"/>
                </a:cubicBezTo>
                <a:cubicBezTo>
                  <a:pt x="1579201" y="1378799"/>
                  <a:pt x="1554532" y="1404317"/>
                  <a:pt x="1521700" y="1409360"/>
                </a:cubicBezTo>
                <a:cubicBezTo>
                  <a:pt x="1513606" y="1410605"/>
                  <a:pt x="1506003" y="1415815"/>
                  <a:pt x="1506017" y="1422672"/>
                </a:cubicBezTo>
                <a:cubicBezTo>
                  <a:pt x="1506031" y="1429514"/>
                  <a:pt x="1514193" y="1433921"/>
                  <a:pt x="1521181" y="1437506"/>
                </a:cubicBezTo>
                <a:cubicBezTo>
                  <a:pt x="1585926" y="1470745"/>
                  <a:pt x="1649597" y="1506254"/>
                  <a:pt x="1715462" y="1537080"/>
                </a:cubicBezTo>
                <a:cubicBezTo>
                  <a:pt x="1751043" y="1553729"/>
                  <a:pt x="1777711" y="1576642"/>
                  <a:pt x="1796469" y="1610219"/>
                </a:cubicBezTo>
                <a:cubicBezTo>
                  <a:pt x="1804437" y="1624482"/>
                  <a:pt x="1814149" y="1637941"/>
                  <a:pt x="1820693" y="1652812"/>
                </a:cubicBezTo>
                <a:cubicBezTo>
                  <a:pt x="1832299" y="1679194"/>
                  <a:pt x="1849372" y="1690809"/>
                  <a:pt x="1879788" y="1688100"/>
                </a:cubicBezTo>
                <a:cubicBezTo>
                  <a:pt x="1912324" y="1685211"/>
                  <a:pt x="1945550" y="1686542"/>
                  <a:pt x="1978191" y="1689338"/>
                </a:cubicBezTo>
                <a:cubicBezTo>
                  <a:pt x="2007222" y="1691827"/>
                  <a:pt x="2037989" y="1692134"/>
                  <a:pt x="2057953" y="1720909"/>
                </a:cubicBezTo>
                <a:cubicBezTo>
                  <a:pt x="2070980" y="1739680"/>
                  <a:pt x="2079418" y="1731382"/>
                  <a:pt x="2082367" y="1713313"/>
                </a:cubicBezTo>
                <a:cubicBezTo>
                  <a:pt x="2084043" y="1703052"/>
                  <a:pt x="2084693" y="1692558"/>
                  <a:pt x="2085024" y="1682152"/>
                </a:cubicBezTo>
                <a:cubicBezTo>
                  <a:pt x="2087212" y="1613564"/>
                  <a:pt x="2086874" y="1545372"/>
                  <a:pt x="2079667" y="1476651"/>
                </a:cubicBezTo>
                <a:cubicBezTo>
                  <a:pt x="2069720" y="1381807"/>
                  <a:pt x="2096915" y="1290583"/>
                  <a:pt x="2126262" y="1201921"/>
                </a:cubicBezTo>
                <a:cubicBezTo>
                  <a:pt x="2153193" y="1120526"/>
                  <a:pt x="2188066" y="1041709"/>
                  <a:pt x="2220764" y="962296"/>
                </a:cubicBezTo>
                <a:cubicBezTo>
                  <a:pt x="2240808" y="913616"/>
                  <a:pt x="2245916" y="861567"/>
                  <a:pt x="2254275" y="810836"/>
                </a:cubicBezTo>
                <a:cubicBezTo>
                  <a:pt x="2261022" y="769882"/>
                  <a:pt x="2274011" y="732252"/>
                  <a:pt x="2294628" y="698485"/>
                </a:cubicBezTo>
                <a:cubicBezTo>
                  <a:pt x="2322621" y="652621"/>
                  <a:pt x="2344400" y="603859"/>
                  <a:pt x="2370189" y="557116"/>
                </a:cubicBezTo>
                <a:cubicBezTo>
                  <a:pt x="2390483" y="520349"/>
                  <a:pt x="2413273" y="484175"/>
                  <a:pt x="2457395" y="468930"/>
                </a:cubicBezTo>
                <a:cubicBezTo>
                  <a:pt x="2492194" y="456906"/>
                  <a:pt x="2514309" y="426842"/>
                  <a:pt x="2541263" y="403798"/>
                </a:cubicBezTo>
                <a:cubicBezTo>
                  <a:pt x="2586256" y="365316"/>
                  <a:pt x="2637564" y="341130"/>
                  <a:pt x="2697386" y="343984"/>
                </a:cubicBezTo>
                <a:cubicBezTo>
                  <a:pt x="2751315" y="346554"/>
                  <a:pt x="2803669" y="332663"/>
                  <a:pt x="2857182" y="333483"/>
                </a:cubicBezTo>
                <a:cubicBezTo>
                  <a:pt x="2866065" y="333622"/>
                  <a:pt x="2875879" y="330694"/>
                  <a:pt x="2883710" y="333511"/>
                </a:cubicBezTo>
                <a:cubicBezTo>
                  <a:pt x="2936292" y="352429"/>
                  <a:pt x="2991078" y="364871"/>
                  <a:pt x="3045526" y="373052"/>
                </a:cubicBezTo>
                <a:cubicBezTo>
                  <a:pt x="3131781" y="386013"/>
                  <a:pt x="3191074" y="451102"/>
                  <a:pt x="3269329" y="478145"/>
                </a:cubicBezTo>
                <a:cubicBezTo>
                  <a:pt x="3297622" y="487922"/>
                  <a:pt x="3314117" y="510272"/>
                  <a:pt x="3322300" y="539662"/>
                </a:cubicBezTo>
                <a:cubicBezTo>
                  <a:pt x="3333965" y="581560"/>
                  <a:pt x="3358474" y="617719"/>
                  <a:pt x="3377465" y="656353"/>
                </a:cubicBezTo>
                <a:cubicBezTo>
                  <a:pt x="3382061" y="665699"/>
                  <a:pt x="3392166" y="681081"/>
                  <a:pt x="3389466" y="683928"/>
                </a:cubicBezTo>
                <a:cubicBezTo>
                  <a:pt x="3355765" y="719437"/>
                  <a:pt x="3397385" y="728271"/>
                  <a:pt x="3411657" y="741531"/>
                </a:cubicBezTo>
                <a:cubicBezTo>
                  <a:pt x="3456920" y="783605"/>
                  <a:pt x="3454271" y="837614"/>
                  <a:pt x="3450362" y="889881"/>
                </a:cubicBezTo>
                <a:cubicBezTo>
                  <a:pt x="3441310" y="1010979"/>
                  <a:pt x="3398454" y="1122963"/>
                  <a:pt x="3348975" y="1232549"/>
                </a:cubicBezTo>
                <a:cubicBezTo>
                  <a:pt x="3337324" y="1258353"/>
                  <a:pt x="3328329" y="1284356"/>
                  <a:pt x="3325892" y="1313182"/>
                </a:cubicBezTo>
                <a:cubicBezTo>
                  <a:pt x="3322321" y="1355481"/>
                  <a:pt x="3304734" y="1393516"/>
                  <a:pt x="3280417" y="1427787"/>
                </a:cubicBezTo>
                <a:cubicBezTo>
                  <a:pt x="3224518" y="1506555"/>
                  <a:pt x="3167692" y="1584664"/>
                  <a:pt x="3111091" y="1662926"/>
                </a:cubicBezTo>
                <a:cubicBezTo>
                  <a:pt x="3105024" y="1671312"/>
                  <a:pt x="3099170" y="1680460"/>
                  <a:pt x="3091244" y="1686784"/>
                </a:cubicBezTo>
                <a:cubicBezTo>
                  <a:pt x="3023477" y="1740896"/>
                  <a:pt x="3004023" y="1822546"/>
                  <a:pt x="2969987" y="1896087"/>
                </a:cubicBezTo>
                <a:cubicBezTo>
                  <a:pt x="2958914" y="1920011"/>
                  <a:pt x="2962376" y="1935014"/>
                  <a:pt x="2985510" y="1947200"/>
                </a:cubicBezTo>
                <a:cubicBezTo>
                  <a:pt x="3050745" y="1981552"/>
                  <a:pt x="3089868" y="2043948"/>
                  <a:pt x="3138725" y="2095287"/>
                </a:cubicBezTo>
                <a:cubicBezTo>
                  <a:pt x="3156195" y="2113640"/>
                  <a:pt x="3178384" y="2146383"/>
                  <a:pt x="3141982" y="2176001"/>
                </a:cubicBezTo>
                <a:cubicBezTo>
                  <a:pt x="3130852" y="2185061"/>
                  <a:pt x="3141793" y="2201058"/>
                  <a:pt x="3145699" y="2213440"/>
                </a:cubicBezTo>
                <a:cubicBezTo>
                  <a:pt x="3151204" y="2230880"/>
                  <a:pt x="3157811" y="2251819"/>
                  <a:pt x="3140760" y="2262854"/>
                </a:cubicBezTo>
                <a:cubicBezTo>
                  <a:pt x="3107176" y="2284598"/>
                  <a:pt x="3128759" y="2290555"/>
                  <a:pt x="3147836" y="2300478"/>
                </a:cubicBezTo>
                <a:cubicBezTo>
                  <a:pt x="3204284" y="2329847"/>
                  <a:pt x="3260525" y="2359625"/>
                  <a:pt x="3316634" y="2389622"/>
                </a:cubicBezTo>
                <a:cubicBezTo>
                  <a:pt x="3340324" y="2402290"/>
                  <a:pt x="3360230" y="2404816"/>
                  <a:pt x="3377948" y="2378572"/>
                </a:cubicBezTo>
                <a:cubicBezTo>
                  <a:pt x="3394757" y="2353661"/>
                  <a:pt x="3422633" y="2360971"/>
                  <a:pt x="3447231" y="2360437"/>
                </a:cubicBezTo>
                <a:cubicBezTo>
                  <a:pt x="3477235" y="2359779"/>
                  <a:pt x="3488996" y="2376867"/>
                  <a:pt x="3491733" y="2404530"/>
                </a:cubicBezTo>
                <a:cubicBezTo>
                  <a:pt x="3492970" y="2417030"/>
                  <a:pt x="3504166" y="2424202"/>
                  <a:pt x="3512686" y="2432501"/>
                </a:cubicBezTo>
                <a:cubicBezTo>
                  <a:pt x="3537282" y="2456462"/>
                  <a:pt x="3560335" y="2482201"/>
                  <a:pt x="3586470" y="2504316"/>
                </a:cubicBezTo>
                <a:cubicBezTo>
                  <a:pt x="3614491" y="2528027"/>
                  <a:pt x="3630737" y="2558201"/>
                  <a:pt x="3631726" y="2592656"/>
                </a:cubicBezTo>
                <a:cubicBezTo>
                  <a:pt x="3633006" y="2637246"/>
                  <a:pt x="3656741" y="2660987"/>
                  <a:pt x="3694094" y="2674161"/>
                </a:cubicBezTo>
                <a:cubicBezTo>
                  <a:pt x="3719137" y="2682993"/>
                  <a:pt x="3731994" y="2700367"/>
                  <a:pt x="3742760" y="2722445"/>
                </a:cubicBezTo>
                <a:cubicBezTo>
                  <a:pt x="3748526" y="2734280"/>
                  <a:pt x="3751029" y="2744446"/>
                  <a:pt x="3742635" y="2755408"/>
                </a:cubicBezTo>
                <a:cubicBezTo>
                  <a:pt x="3726214" y="2776843"/>
                  <a:pt x="3731496" y="2792241"/>
                  <a:pt x="3753883" y="2806197"/>
                </a:cubicBezTo>
                <a:cubicBezTo>
                  <a:pt x="3773088" y="2818169"/>
                  <a:pt x="3782338" y="2837051"/>
                  <a:pt x="3791368" y="2858881"/>
                </a:cubicBezTo>
                <a:cubicBezTo>
                  <a:pt x="3812240" y="2909335"/>
                  <a:pt x="3847558" y="2952549"/>
                  <a:pt x="3871409" y="3002161"/>
                </a:cubicBezTo>
                <a:cubicBezTo>
                  <a:pt x="3878961" y="3017881"/>
                  <a:pt x="3887802" y="3033278"/>
                  <a:pt x="3894169" y="3049773"/>
                </a:cubicBezTo>
                <a:cubicBezTo>
                  <a:pt x="3909193" y="3088699"/>
                  <a:pt x="3931170" y="3120726"/>
                  <a:pt x="3973493" y="3134433"/>
                </a:cubicBezTo>
                <a:cubicBezTo>
                  <a:pt x="4026997" y="3151754"/>
                  <a:pt x="4058788" y="3243241"/>
                  <a:pt x="4046704" y="3308498"/>
                </a:cubicBezTo>
                <a:cubicBezTo>
                  <a:pt x="4033862" y="3377885"/>
                  <a:pt x="4001830" y="3438875"/>
                  <a:pt x="3973346" y="3501673"/>
                </a:cubicBezTo>
                <a:cubicBezTo>
                  <a:pt x="3958057" y="3535383"/>
                  <a:pt x="3942660" y="3569172"/>
                  <a:pt x="3924848" y="3601576"/>
                </a:cubicBezTo>
                <a:cubicBezTo>
                  <a:pt x="3909318" y="3629841"/>
                  <a:pt x="3908455" y="3659838"/>
                  <a:pt x="3914859" y="3688519"/>
                </a:cubicBezTo>
                <a:cubicBezTo>
                  <a:pt x="3943312" y="3815902"/>
                  <a:pt x="3963225" y="3944844"/>
                  <a:pt x="3982604" y="4073648"/>
                </a:cubicBezTo>
                <a:cubicBezTo>
                  <a:pt x="4001360" y="4198323"/>
                  <a:pt x="4013649" y="4324051"/>
                  <a:pt x="4022071" y="4450133"/>
                </a:cubicBezTo>
                <a:cubicBezTo>
                  <a:pt x="4026508" y="4516523"/>
                  <a:pt x="4039548" y="4582529"/>
                  <a:pt x="4051484" y="4648203"/>
                </a:cubicBezTo>
                <a:cubicBezTo>
                  <a:pt x="4074150" y="4772914"/>
                  <a:pt x="4089342" y="4898001"/>
                  <a:pt x="4083319" y="5025128"/>
                </a:cubicBezTo>
                <a:cubicBezTo>
                  <a:pt x="4080817" y="5077987"/>
                  <a:pt x="4046192" y="5111543"/>
                  <a:pt x="4012902" y="5144782"/>
                </a:cubicBezTo>
                <a:lnTo>
                  <a:pt x="3924396" y="5230555"/>
                </a:lnTo>
                <a:lnTo>
                  <a:pt x="384780" y="5230555"/>
                </a:lnTo>
                <a:lnTo>
                  <a:pt x="449874" y="5098792"/>
                </a:lnTo>
                <a:cubicBezTo>
                  <a:pt x="472997" y="5052205"/>
                  <a:pt x="495845" y="5005496"/>
                  <a:pt x="517331" y="4958165"/>
                </a:cubicBezTo>
                <a:cubicBezTo>
                  <a:pt x="549832" y="4886562"/>
                  <a:pt x="568253" y="4809426"/>
                  <a:pt x="587507" y="4733461"/>
                </a:cubicBezTo>
                <a:cubicBezTo>
                  <a:pt x="601413" y="4678619"/>
                  <a:pt x="622934" y="4626475"/>
                  <a:pt x="636438" y="4571712"/>
                </a:cubicBezTo>
                <a:cubicBezTo>
                  <a:pt x="645996" y="4532932"/>
                  <a:pt x="646771" y="4533898"/>
                  <a:pt x="609477" y="4525869"/>
                </a:cubicBezTo>
                <a:cubicBezTo>
                  <a:pt x="549460" y="4512946"/>
                  <a:pt x="493005" y="4491854"/>
                  <a:pt x="442597" y="4455182"/>
                </a:cubicBezTo>
                <a:cubicBezTo>
                  <a:pt x="373870" y="4405191"/>
                  <a:pt x="298989" y="4364844"/>
                  <a:pt x="221970" y="4329929"/>
                </a:cubicBezTo>
                <a:cubicBezTo>
                  <a:pt x="154634" y="4299396"/>
                  <a:pt x="115240" y="4256240"/>
                  <a:pt x="123254" y="4178929"/>
                </a:cubicBezTo>
                <a:cubicBezTo>
                  <a:pt x="126576" y="4146896"/>
                  <a:pt x="117346" y="4119746"/>
                  <a:pt x="100618" y="4090823"/>
                </a:cubicBezTo>
                <a:cubicBezTo>
                  <a:pt x="51847" y="4006516"/>
                  <a:pt x="24009" y="3914905"/>
                  <a:pt x="15418" y="3816891"/>
                </a:cubicBezTo>
                <a:cubicBezTo>
                  <a:pt x="10579" y="3761716"/>
                  <a:pt x="4520" y="3707437"/>
                  <a:pt x="16296" y="3652542"/>
                </a:cubicBezTo>
                <a:cubicBezTo>
                  <a:pt x="18352" y="3642940"/>
                  <a:pt x="16273" y="3631384"/>
                  <a:pt x="12923" y="3621856"/>
                </a:cubicBezTo>
                <a:cubicBezTo>
                  <a:pt x="-20480" y="3527054"/>
                  <a:pt x="16743" y="3444790"/>
                  <a:pt x="57944" y="3363175"/>
                </a:cubicBezTo>
                <a:cubicBezTo>
                  <a:pt x="93087" y="3293570"/>
                  <a:pt x="144016" y="3231928"/>
                  <a:pt x="162157" y="3153644"/>
                </a:cubicBezTo>
                <a:cubicBezTo>
                  <a:pt x="166124" y="3136541"/>
                  <a:pt x="174291" y="3119979"/>
                  <a:pt x="182831" y="3104436"/>
                </a:cubicBezTo>
                <a:cubicBezTo>
                  <a:pt x="232121" y="3014689"/>
                  <a:pt x="276213" y="2921294"/>
                  <a:pt x="333839" y="2837197"/>
                </a:cubicBezTo>
                <a:cubicBezTo>
                  <a:pt x="374894" y="2777276"/>
                  <a:pt x="402828" y="2709588"/>
                  <a:pt x="450317" y="2653669"/>
                </a:cubicBezTo>
                <a:cubicBezTo>
                  <a:pt x="471504" y="2628721"/>
                  <a:pt x="475609" y="2591610"/>
                  <a:pt x="502160" y="2568190"/>
                </a:cubicBezTo>
                <a:cubicBezTo>
                  <a:pt x="515890" y="2556085"/>
                  <a:pt x="499504" y="2550135"/>
                  <a:pt x="493393" y="2544501"/>
                </a:cubicBezTo>
                <a:cubicBezTo>
                  <a:pt x="466506" y="2519707"/>
                  <a:pt x="447676" y="2490090"/>
                  <a:pt x="435886" y="2455693"/>
                </a:cubicBezTo>
                <a:cubicBezTo>
                  <a:pt x="419572" y="2408109"/>
                  <a:pt x="424389" y="2379077"/>
                  <a:pt x="466849" y="2357108"/>
                </a:cubicBezTo>
                <a:cubicBezTo>
                  <a:pt x="521239" y="2328969"/>
                  <a:pt x="522133" y="2274029"/>
                  <a:pt x="543466" y="2229139"/>
                </a:cubicBezTo>
                <a:cubicBezTo>
                  <a:pt x="547572" y="2220503"/>
                  <a:pt x="541438" y="2215330"/>
                  <a:pt x="532546" y="2214883"/>
                </a:cubicBezTo>
                <a:cubicBezTo>
                  <a:pt x="526633" y="2214583"/>
                  <a:pt x="519689" y="2213405"/>
                  <a:pt x="514887" y="2215877"/>
                </a:cubicBezTo>
                <a:cubicBezTo>
                  <a:pt x="468627" y="2239691"/>
                  <a:pt x="418981" y="2231304"/>
                  <a:pt x="370298" y="2231963"/>
                </a:cubicBezTo>
                <a:cubicBezTo>
                  <a:pt x="331928" y="2232484"/>
                  <a:pt x="296661" y="2225194"/>
                  <a:pt x="271823" y="2192049"/>
                </a:cubicBezTo>
                <a:cubicBezTo>
                  <a:pt x="270140" y="2189803"/>
                  <a:pt x="267051" y="2188559"/>
                  <a:pt x="264527" y="2187000"/>
                </a:cubicBezTo>
                <a:cubicBezTo>
                  <a:pt x="189733" y="2140703"/>
                  <a:pt x="186118" y="2071713"/>
                  <a:pt x="201669" y="1995252"/>
                </a:cubicBezTo>
                <a:cubicBezTo>
                  <a:pt x="220361" y="1903341"/>
                  <a:pt x="240567" y="1812103"/>
                  <a:pt x="284030" y="1727906"/>
                </a:cubicBezTo>
                <a:cubicBezTo>
                  <a:pt x="288120" y="1719980"/>
                  <a:pt x="290448" y="1710503"/>
                  <a:pt x="296273" y="1704223"/>
                </a:cubicBezTo>
                <a:cubicBezTo>
                  <a:pt x="326952" y="1671137"/>
                  <a:pt x="338207" y="1635833"/>
                  <a:pt x="323483" y="1590262"/>
                </a:cubicBezTo>
                <a:cubicBezTo>
                  <a:pt x="313618" y="1559730"/>
                  <a:pt x="327531" y="1539978"/>
                  <a:pt x="365892" y="1529433"/>
                </a:cubicBezTo>
                <a:cubicBezTo>
                  <a:pt x="407088" y="1518110"/>
                  <a:pt x="433537" y="1490271"/>
                  <a:pt x="463769" y="1463764"/>
                </a:cubicBezTo>
                <a:cubicBezTo>
                  <a:pt x="553308" y="1385268"/>
                  <a:pt x="647598" y="1311235"/>
                  <a:pt x="765160" y="1280703"/>
                </a:cubicBezTo>
                <a:cubicBezTo>
                  <a:pt x="826612" y="1264741"/>
                  <a:pt x="891848" y="1263761"/>
                  <a:pt x="956176" y="1266988"/>
                </a:cubicBezTo>
                <a:cubicBezTo>
                  <a:pt x="993543" y="1268862"/>
                  <a:pt x="994100" y="1268005"/>
                  <a:pt x="993280" y="1231516"/>
                </a:cubicBezTo>
                <a:cubicBezTo>
                  <a:pt x="992307" y="1188273"/>
                  <a:pt x="984309" y="1147443"/>
                  <a:pt x="966166" y="1106731"/>
                </a:cubicBezTo>
                <a:cubicBezTo>
                  <a:pt x="916782" y="995924"/>
                  <a:pt x="867492" y="884818"/>
                  <a:pt x="845252" y="764079"/>
                </a:cubicBezTo>
                <a:cubicBezTo>
                  <a:pt x="829555" y="678858"/>
                  <a:pt x="827571" y="594485"/>
                  <a:pt x="837421" y="507907"/>
                </a:cubicBezTo>
                <a:cubicBezTo>
                  <a:pt x="848362" y="411694"/>
                  <a:pt x="886388" y="325366"/>
                  <a:pt x="919620" y="237035"/>
                </a:cubicBezTo>
                <a:cubicBezTo>
                  <a:pt x="937177" y="190357"/>
                  <a:pt x="964606" y="149851"/>
                  <a:pt x="1014818" y="130083"/>
                </a:cubicBezTo>
                <a:cubicBezTo>
                  <a:pt x="1031218" y="123629"/>
                  <a:pt x="1048856" y="111509"/>
                  <a:pt x="1054585" y="95943"/>
                </a:cubicBezTo>
                <a:cubicBezTo>
                  <a:pt x="1074067" y="43010"/>
                  <a:pt x="1120253" y="29976"/>
                  <a:pt x="1165451" y="12038"/>
                </a:cubicBezTo>
                <a:cubicBezTo>
                  <a:pt x="1188676" y="2817"/>
                  <a:pt x="1211937" y="78"/>
                  <a:pt x="1235261" y="2"/>
                </a:cubicBezTo>
                <a:close/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003543F2-AD08-B206-6CD8-590C39673575}"/>
              </a:ext>
            </a:extLst>
          </p:cNvPr>
          <p:cNvSpPr txBox="1"/>
          <p:nvPr/>
        </p:nvSpPr>
        <p:spPr>
          <a:xfrm>
            <a:off x="1163638" y="2306935"/>
            <a:ext cx="1396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感恩父母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6FC51038-5926-F132-C488-0F0BAF4FE59D}"/>
              </a:ext>
            </a:extLst>
          </p:cNvPr>
          <p:cNvSpPr txBox="1"/>
          <p:nvPr/>
        </p:nvSpPr>
        <p:spPr>
          <a:xfrm>
            <a:off x="1187367" y="2813151"/>
            <a:ext cx="5168373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684487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>
            <a:extLst>
              <a:ext uri="{FF2B5EF4-FFF2-40B4-BE49-F238E27FC236}">
                <a16:creationId xmlns:a16="http://schemas.microsoft.com/office/drawing/2014/main" id="{17E1203B-E51D-85ED-E971-8665A86D0281}"/>
              </a:ext>
            </a:extLst>
          </p:cNvPr>
          <p:cNvGrpSpPr/>
          <p:nvPr/>
        </p:nvGrpSpPr>
        <p:grpSpPr>
          <a:xfrm>
            <a:off x="5117993" y="325490"/>
            <a:ext cx="1977401" cy="1167031"/>
            <a:chOff x="3465344" y="819386"/>
            <a:chExt cx="5279153" cy="3115673"/>
          </a:xfrm>
          <a:gradFill flip="none" rotWithShape="1">
            <a:gsLst>
              <a:gs pos="0">
                <a:schemeClr val="bg1"/>
              </a:gs>
              <a:gs pos="100000">
                <a:srgbClr val="FFFF88"/>
              </a:gs>
            </a:gsLst>
            <a:path path="circle">
              <a:fillToRect l="50000" t="50000" r="50000" b="50000"/>
            </a:path>
            <a:tileRect/>
          </a:gradFill>
          <a:effectLst>
            <a:outerShdw blurRad="76200" dist="50800" dir="2700000" sx="104000" sy="104000" algn="tl" rotWithShape="0">
              <a:prstClr val="black">
                <a:alpha val="12000"/>
              </a:prstClr>
            </a:outerShdw>
          </a:effectLst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97D162B9-408A-5056-6F0C-506AEDA40DAD}"/>
                </a:ext>
              </a:extLst>
            </p:cNvPr>
            <p:cNvSpPr/>
            <p:nvPr/>
          </p:nvSpPr>
          <p:spPr>
            <a:xfrm flipV="1">
              <a:off x="3465344" y="1306967"/>
              <a:ext cx="1191211" cy="2356637"/>
            </a:xfrm>
            <a:custGeom>
              <a:avLst/>
              <a:gdLst>
                <a:gd name="connsiteX0" fmla="*/ 389704 w 591319"/>
                <a:gd name="connsiteY0" fmla="*/ 1168942 h 1169838"/>
                <a:gd name="connsiteX1" fmla="*/ 338682 w 591319"/>
                <a:gd name="connsiteY1" fmla="*/ 1162139 h 1169838"/>
                <a:gd name="connsiteX2" fmla="*/ 334430 w 591319"/>
                <a:gd name="connsiteY2" fmla="*/ 1149383 h 1169838"/>
                <a:gd name="connsiteX3" fmla="*/ 325076 w 591319"/>
                <a:gd name="connsiteY3" fmla="*/ 1145982 h 1169838"/>
                <a:gd name="connsiteX4" fmla="*/ 247694 w 591319"/>
                <a:gd name="connsiteY4" fmla="*/ 1116219 h 1169838"/>
                <a:gd name="connsiteX5" fmla="*/ 194971 w 591319"/>
                <a:gd name="connsiteY5" fmla="*/ 1039687 h 1169838"/>
                <a:gd name="connsiteX6" fmla="*/ 297865 w 591319"/>
                <a:gd name="connsiteY6" fmla="*/ 1043938 h 1169838"/>
                <a:gd name="connsiteX7" fmla="*/ 336131 w 591319"/>
                <a:gd name="connsiteY7" fmla="*/ 1086457 h 1169838"/>
                <a:gd name="connsiteX8" fmla="*/ 376098 w 591319"/>
                <a:gd name="connsiteY8" fmla="*/ 1100062 h 1169838"/>
                <a:gd name="connsiteX9" fmla="*/ 349737 w 591319"/>
                <a:gd name="connsiteY9" fmla="*/ 1032884 h 1169838"/>
                <a:gd name="connsiteX10" fmla="*/ 294463 w 591319"/>
                <a:gd name="connsiteY10" fmla="*/ 981862 h 1169838"/>
                <a:gd name="connsiteX11" fmla="*/ 194121 w 591319"/>
                <a:gd name="connsiteY11" fmla="*/ 957202 h 1169838"/>
                <a:gd name="connsiteX12" fmla="*/ 214529 w 591319"/>
                <a:gd name="connsiteY12" fmla="*/ 933392 h 1169838"/>
                <a:gd name="connsiteX13" fmla="*/ 221332 w 591319"/>
                <a:gd name="connsiteY13" fmla="*/ 894275 h 1169838"/>
                <a:gd name="connsiteX14" fmla="*/ 198373 w 591319"/>
                <a:gd name="connsiteY14" fmla="*/ 872165 h 1169838"/>
                <a:gd name="connsiteX15" fmla="*/ 177964 w 591319"/>
                <a:gd name="connsiteY15" fmla="*/ 942745 h 1169838"/>
                <a:gd name="connsiteX16" fmla="*/ 130344 w 591319"/>
                <a:gd name="connsiteY16" fmla="*/ 1029482 h 1169838"/>
                <a:gd name="connsiteX17" fmla="*/ 75070 w 591319"/>
                <a:gd name="connsiteY17" fmla="*/ 937643 h 1169838"/>
                <a:gd name="connsiteX18" fmla="*/ 159256 w 591319"/>
                <a:gd name="connsiteY18" fmla="*/ 788830 h 1169838"/>
                <a:gd name="connsiteX19" fmla="*/ 161807 w 591319"/>
                <a:gd name="connsiteY19" fmla="*/ 771823 h 1169838"/>
                <a:gd name="connsiteX20" fmla="*/ 61464 w 591319"/>
                <a:gd name="connsiteY20" fmla="*/ 712298 h 1169838"/>
                <a:gd name="connsiteX21" fmla="*/ 10443 w 591319"/>
                <a:gd name="connsiteY21" fmla="*/ 706345 h 1169838"/>
                <a:gd name="connsiteX22" fmla="*/ 64016 w 591319"/>
                <a:gd name="connsiteY22" fmla="*/ 626411 h 1169838"/>
                <a:gd name="connsiteX23" fmla="*/ 128643 w 591319"/>
                <a:gd name="connsiteY23" fmla="*/ 610254 h 1169838"/>
                <a:gd name="connsiteX24" fmla="*/ 151603 w 591319"/>
                <a:gd name="connsiteY24" fmla="*/ 611955 h 1169838"/>
                <a:gd name="connsiteX25" fmla="*/ 69118 w 591319"/>
                <a:gd name="connsiteY25" fmla="*/ 559233 h 1169838"/>
                <a:gd name="connsiteX26" fmla="*/ 238 w 591319"/>
                <a:gd name="connsiteY26" fmla="*/ 517565 h 1169838"/>
                <a:gd name="connsiteX27" fmla="*/ 22348 w 591319"/>
                <a:gd name="connsiteY27" fmla="*/ 461441 h 1169838"/>
                <a:gd name="connsiteX28" fmla="*/ 60614 w 591319"/>
                <a:gd name="connsiteY28" fmla="*/ 399365 h 1169838"/>
                <a:gd name="connsiteX29" fmla="*/ 132895 w 591319"/>
                <a:gd name="connsiteY29" fmla="*/ 350044 h 1169838"/>
                <a:gd name="connsiteX30" fmla="*/ 198373 w 591319"/>
                <a:gd name="connsiteY30" fmla="*/ 476747 h 1169838"/>
                <a:gd name="connsiteX31" fmla="*/ 226435 w 591319"/>
                <a:gd name="connsiteY31" fmla="*/ 519266 h 1169838"/>
                <a:gd name="connsiteX32" fmla="*/ 253646 w 591319"/>
                <a:gd name="connsiteY32" fmla="*/ 537973 h 1169838"/>
                <a:gd name="connsiteX33" fmla="*/ 296164 w 591319"/>
                <a:gd name="connsiteY33" fmla="*/ 565185 h 1169838"/>
                <a:gd name="connsiteX34" fmla="*/ 334430 w 591319"/>
                <a:gd name="connsiteY34" fmla="*/ 587294 h 1169838"/>
                <a:gd name="connsiteX35" fmla="*/ 336982 w 591319"/>
                <a:gd name="connsiteY35" fmla="*/ 534572 h 1169838"/>
                <a:gd name="connsiteX36" fmla="*/ 404160 w 591319"/>
                <a:gd name="connsiteY36" fmla="*/ 29457 h 1169838"/>
                <a:gd name="connsiteX37" fmla="*/ 433923 w 591319"/>
                <a:gd name="connsiteY37" fmla="*/ 8198 h 1169838"/>
                <a:gd name="connsiteX38" fmla="*/ 438175 w 591319"/>
                <a:gd name="connsiteY38" fmla="*/ 121296 h 1169838"/>
                <a:gd name="connsiteX39" fmla="*/ 428821 w 591319"/>
                <a:gd name="connsiteY39" fmla="*/ 176570 h 1169838"/>
                <a:gd name="connsiteX40" fmla="*/ 415215 w 591319"/>
                <a:gd name="connsiteY40" fmla="*/ 236095 h 1169838"/>
                <a:gd name="connsiteX41" fmla="*/ 409262 w 591319"/>
                <a:gd name="connsiteY41" fmla="*/ 433379 h 1169838"/>
                <a:gd name="connsiteX42" fmla="*/ 405861 w 591319"/>
                <a:gd name="connsiteY42" fmla="*/ 473346 h 1169838"/>
                <a:gd name="connsiteX43" fmla="*/ 398208 w 591319"/>
                <a:gd name="connsiteY43" fmla="*/ 482700 h 1169838"/>
                <a:gd name="connsiteX44" fmla="*/ 406711 w 591319"/>
                <a:gd name="connsiteY44" fmla="*/ 491204 h 1169838"/>
                <a:gd name="connsiteX45" fmla="*/ 415215 w 591319"/>
                <a:gd name="connsiteY45" fmla="*/ 522667 h 1169838"/>
                <a:gd name="connsiteX46" fmla="*/ 422868 w 591319"/>
                <a:gd name="connsiteY46" fmla="*/ 547327 h 1169838"/>
                <a:gd name="connsiteX47" fmla="*/ 436474 w 591319"/>
                <a:gd name="connsiteY47" fmla="*/ 592397 h 1169838"/>
                <a:gd name="connsiteX48" fmla="*/ 529163 w 591319"/>
                <a:gd name="connsiteY48" fmla="*/ 655323 h 1169838"/>
                <a:gd name="connsiteX49" fmla="*/ 570831 w 591319"/>
                <a:gd name="connsiteY49" fmla="*/ 659575 h 1169838"/>
                <a:gd name="connsiteX50" fmla="*/ 581886 w 591319"/>
                <a:gd name="connsiteY50" fmla="*/ 678283 h 1169838"/>
                <a:gd name="connsiteX51" fmla="*/ 587838 w 591319"/>
                <a:gd name="connsiteY51" fmla="*/ 691039 h 1169838"/>
                <a:gd name="connsiteX52" fmla="*/ 581886 w 591319"/>
                <a:gd name="connsiteY52" fmla="*/ 702944 h 1169838"/>
                <a:gd name="connsiteX53" fmla="*/ 557225 w 591319"/>
                <a:gd name="connsiteY53" fmla="*/ 719951 h 1169838"/>
                <a:gd name="connsiteX54" fmla="*/ 504503 w 591319"/>
                <a:gd name="connsiteY54" fmla="*/ 742911 h 1169838"/>
                <a:gd name="connsiteX55" fmla="*/ 470488 w 591319"/>
                <a:gd name="connsiteY55" fmla="*/ 745462 h 1169838"/>
                <a:gd name="connsiteX56" fmla="*/ 457733 w 591319"/>
                <a:gd name="connsiteY56" fmla="*/ 747162 h 1169838"/>
                <a:gd name="connsiteX57" fmla="*/ 363343 w 591319"/>
                <a:gd name="connsiteY57" fmla="*/ 818593 h 1169838"/>
                <a:gd name="connsiteX58" fmla="*/ 365043 w 591319"/>
                <a:gd name="connsiteY58" fmla="*/ 829647 h 1169838"/>
                <a:gd name="connsiteX59" fmla="*/ 376098 w 591319"/>
                <a:gd name="connsiteY59" fmla="*/ 895125 h 1169838"/>
                <a:gd name="connsiteX60" fmla="*/ 376949 w 591319"/>
                <a:gd name="connsiteY60" fmla="*/ 929140 h 1169838"/>
                <a:gd name="connsiteX61" fmla="*/ 386302 w 591319"/>
                <a:gd name="connsiteY61" fmla="*/ 952099 h 1169838"/>
                <a:gd name="connsiteX62" fmla="*/ 398208 w 591319"/>
                <a:gd name="connsiteY62" fmla="*/ 954651 h 1169838"/>
                <a:gd name="connsiteX63" fmla="*/ 413514 w 591319"/>
                <a:gd name="connsiteY63" fmla="*/ 956351 h 1169838"/>
                <a:gd name="connsiteX64" fmla="*/ 422868 w 591319"/>
                <a:gd name="connsiteY64" fmla="*/ 964855 h 1169838"/>
                <a:gd name="connsiteX65" fmla="*/ 428821 w 591319"/>
                <a:gd name="connsiteY65" fmla="*/ 976760 h 1169838"/>
                <a:gd name="connsiteX66" fmla="*/ 440726 w 591319"/>
                <a:gd name="connsiteY66" fmla="*/ 994618 h 1169838"/>
                <a:gd name="connsiteX67" fmla="*/ 457733 w 591319"/>
                <a:gd name="connsiteY67" fmla="*/ 1010774 h 1169838"/>
                <a:gd name="connsiteX68" fmla="*/ 481543 w 591319"/>
                <a:gd name="connsiteY68" fmla="*/ 1039687 h 1169838"/>
                <a:gd name="connsiteX69" fmla="*/ 503652 w 591319"/>
                <a:gd name="connsiteY69" fmla="*/ 1076252 h 1169838"/>
                <a:gd name="connsiteX70" fmla="*/ 501101 w 591319"/>
                <a:gd name="connsiteY70" fmla="*/ 1103464 h 1169838"/>
                <a:gd name="connsiteX71" fmla="*/ 460284 w 591319"/>
                <a:gd name="connsiteY71" fmla="*/ 1141730 h 1169838"/>
                <a:gd name="connsiteX72" fmla="*/ 389704 w 591319"/>
                <a:gd name="connsiteY72" fmla="*/ 1168942 h 1169838"/>
                <a:gd name="connsiteX73" fmla="*/ 280007 w 591319"/>
                <a:gd name="connsiteY73" fmla="*/ 893425 h 1169838"/>
                <a:gd name="connsiteX74" fmla="*/ 228135 w 591319"/>
                <a:gd name="connsiteY74" fmla="*/ 870465 h 1169838"/>
                <a:gd name="connsiteX75" fmla="*/ 274905 w 591319"/>
                <a:gd name="connsiteY75" fmla="*/ 912132 h 1169838"/>
                <a:gd name="connsiteX76" fmla="*/ 280007 w 591319"/>
                <a:gd name="connsiteY76" fmla="*/ 893425 h 1169838"/>
                <a:gd name="connsiteX77" fmla="*/ 341233 w 591319"/>
                <a:gd name="connsiteY77" fmla="*/ 807538 h 1169838"/>
                <a:gd name="connsiteX78" fmla="*/ 302967 w 591319"/>
                <a:gd name="connsiteY78" fmla="*/ 670630 h 1169838"/>
                <a:gd name="connsiteX79" fmla="*/ 266402 w 591319"/>
                <a:gd name="connsiteY79" fmla="*/ 657024 h 1169838"/>
                <a:gd name="connsiteX80" fmla="*/ 236639 w 591319"/>
                <a:gd name="connsiteY80" fmla="*/ 638316 h 1169838"/>
                <a:gd name="connsiteX81" fmla="*/ 245142 w 591319"/>
                <a:gd name="connsiteY81" fmla="*/ 660426 h 1169838"/>
                <a:gd name="connsiteX82" fmla="*/ 266402 w 591319"/>
                <a:gd name="connsiteY82" fmla="*/ 707195 h 1169838"/>
                <a:gd name="connsiteX83" fmla="*/ 257048 w 591319"/>
                <a:gd name="connsiteY83" fmla="*/ 758217 h 1169838"/>
                <a:gd name="connsiteX84" fmla="*/ 217081 w 591319"/>
                <a:gd name="connsiteY84" fmla="*/ 785429 h 1169838"/>
                <a:gd name="connsiteX85" fmla="*/ 215380 w 591319"/>
                <a:gd name="connsiteY85" fmla="*/ 793082 h 1169838"/>
                <a:gd name="connsiteX86" fmla="*/ 266402 w 591319"/>
                <a:gd name="connsiteY86" fmla="*/ 800735 h 1169838"/>
                <a:gd name="connsiteX87" fmla="*/ 313171 w 591319"/>
                <a:gd name="connsiteY87" fmla="*/ 810089 h 1169838"/>
                <a:gd name="connsiteX88" fmla="*/ 341233 w 591319"/>
                <a:gd name="connsiteY88" fmla="*/ 807538 h 1169838"/>
                <a:gd name="connsiteX89" fmla="*/ 155855 w 591319"/>
                <a:gd name="connsiteY89" fmla="*/ 675732 h 1169838"/>
                <a:gd name="connsiteX90" fmla="*/ 142249 w 591319"/>
                <a:gd name="connsiteY90" fmla="*/ 675732 h 1169838"/>
                <a:gd name="connsiteX91" fmla="*/ 144800 w 591319"/>
                <a:gd name="connsiteY91" fmla="*/ 709746 h 1169838"/>
                <a:gd name="connsiteX92" fmla="*/ 155855 w 591319"/>
                <a:gd name="connsiteY92" fmla="*/ 729305 h 1169838"/>
                <a:gd name="connsiteX93" fmla="*/ 158406 w 591319"/>
                <a:gd name="connsiteY93" fmla="*/ 709746 h 1169838"/>
                <a:gd name="connsiteX94" fmla="*/ 155855 w 591319"/>
                <a:gd name="connsiteY94" fmla="*/ 675732 h 1169838"/>
                <a:gd name="connsiteX95" fmla="*/ 98880 w 591319"/>
                <a:gd name="connsiteY95" fmla="*/ 440182 h 1169838"/>
                <a:gd name="connsiteX96" fmla="*/ 73369 w 591319"/>
                <a:gd name="connsiteY96" fmla="*/ 433379 h 1169838"/>
                <a:gd name="connsiteX97" fmla="*/ 93778 w 591319"/>
                <a:gd name="connsiteY97" fmla="*/ 461441 h 1169838"/>
                <a:gd name="connsiteX98" fmla="*/ 98880 w 591319"/>
                <a:gd name="connsiteY98" fmla="*/ 440182 h 1169838"/>
                <a:gd name="connsiteX99" fmla="*/ 393105 w 591319"/>
                <a:gd name="connsiteY99" fmla="*/ 327934 h 1169838"/>
                <a:gd name="connsiteX100" fmla="*/ 398208 w 591319"/>
                <a:gd name="connsiteY100" fmla="*/ 219088 h 1169838"/>
                <a:gd name="connsiteX101" fmla="*/ 383751 w 591319"/>
                <a:gd name="connsiteY101" fmla="*/ 376405 h 1169838"/>
                <a:gd name="connsiteX102" fmla="*/ 393105 w 591319"/>
                <a:gd name="connsiteY102" fmla="*/ 327934 h 1169838"/>
                <a:gd name="connsiteX103" fmla="*/ 415215 w 591319"/>
                <a:gd name="connsiteY103" fmla="*/ 163814 h 1169838"/>
                <a:gd name="connsiteX104" fmla="*/ 411813 w 591319"/>
                <a:gd name="connsiteY104" fmla="*/ 146807 h 1169838"/>
                <a:gd name="connsiteX105" fmla="*/ 404160 w 591319"/>
                <a:gd name="connsiteY105" fmla="*/ 163814 h 1169838"/>
                <a:gd name="connsiteX106" fmla="*/ 407562 w 591319"/>
                <a:gd name="connsiteY106" fmla="*/ 180822 h 1169838"/>
                <a:gd name="connsiteX107" fmla="*/ 415215 w 591319"/>
                <a:gd name="connsiteY107" fmla="*/ 163814 h 1169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591319" h="1169838">
                  <a:moveTo>
                    <a:pt x="389704" y="1168942"/>
                  </a:moveTo>
                  <a:cubicBezTo>
                    <a:pt x="373547" y="1168091"/>
                    <a:pt x="350587" y="1164690"/>
                    <a:pt x="338682" y="1162139"/>
                  </a:cubicBezTo>
                  <a:cubicBezTo>
                    <a:pt x="318274" y="1157037"/>
                    <a:pt x="318274" y="1156186"/>
                    <a:pt x="334430" y="1149383"/>
                  </a:cubicBezTo>
                  <a:cubicBezTo>
                    <a:pt x="347186" y="1143431"/>
                    <a:pt x="344635" y="1142580"/>
                    <a:pt x="325076" y="1145982"/>
                  </a:cubicBezTo>
                  <a:cubicBezTo>
                    <a:pt x="304668" y="1150234"/>
                    <a:pt x="288511" y="1144281"/>
                    <a:pt x="247694" y="1116219"/>
                  </a:cubicBezTo>
                  <a:cubicBezTo>
                    <a:pt x="175413" y="1068599"/>
                    <a:pt x="170311" y="1060946"/>
                    <a:pt x="194971" y="1039687"/>
                  </a:cubicBezTo>
                  <a:cubicBezTo>
                    <a:pt x="237489" y="1004822"/>
                    <a:pt x="292763" y="1006523"/>
                    <a:pt x="297865" y="1043938"/>
                  </a:cubicBezTo>
                  <a:cubicBezTo>
                    <a:pt x="299566" y="1059245"/>
                    <a:pt x="311471" y="1072000"/>
                    <a:pt x="336131" y="1086457"/>
                  </a:cubicBezTo>
                  <a:cubicBezTo>
                    <a:pt x="355689" y="1098362"/>
                    <a:pt x="373547" y="1104314"/>
                    <a:pt x="376098" y="1100062"/>
                  </a:cubicBezTo>
                  <a:cubicBezTo>
                    <a:pt x="378649" y="1096661"/>
                    <a:pt x="366744" y="1066048"/>
                    <a:pt x="349737" y="1032884"/>
                  </a:cubicBezTo>
                  <a:cubicBezTo>
                    <a:pt x="319974" y="974209"/>
                    <a:pt x="319124" y="973359"/>
                    <a:pt x="294463" y="981862"/>
                  </a:cubicBezTo>
                  <a:cubicBezTo>
                    <a:pt x="265551" y="992066"/>
                    <a:pt x="194121" y="974209"/>
                    <a:pt x="194121" y="957202"/>
                  </a:cubicBezTo>
                  <a:cubicBezTo>
                    <a:pt x="194121" y="951249"/>
                    <a:pt x="203475" y="940194"/>
                    <a:pt x="214529" y="933392"/>
                  </a:cubicBezTo>
                  <a:cubicBezTo>
                    <a:pt x="234938" y="919786"/>
                    <a:pt x="234938" y="918935"/>
                    <a:pt x="221332" y="894275"/>
                  </a:cubicBezTo>
                  <a:cubicBezTo>
                    <a:pt x="213679" y="880669"/>
                    <a:pt x="203475" y="871315"/>
                    <a:pt x="198373" y="872165"/>
                  </a:cubicBezTo>
                  <a:cubicBezTo>
                    <a:pt x="188168" y="875567"/>
                    <a:pt x="178814" y="907881"/>
                    <a:pt x="177964" y="942745"/>
                  </a:cubicBezTo>
                  <a:cubicBezTo>
                    <a:pt x="177114" y="979311"/>
                    <a:pt x="150752" y="1026081"/>
                    <a:pt x="130344" y="1029482"/>
                  </a:cubicBezTo>
                  <a:cubicBezTo>
                    <a:pt x="110785" y="1032033"/>
                    <a:pt x="75070" y="972508"/>
                    <a:pt x="75070" y="937643"/>
                  </a:cubicBezTo>
                  <a:cubicBezTo>
                    <a:pt x="75070" y="881519"/>
                    <a:pt x="136296" y="774374"/>
                    <a:pt x="159256" y="788830"/>
                  </a:cubicBezTo>
                  <a:cubicBezTo>
                    <a:pt x="163508" y="790531"/>
                    <a:pt x="164358" y="782878"/>
                    <a:pt x="161807" y="771823"/>
                  </a:cubicBezTo>
                  <a:cubicBezTo>
                    <a:pt x="155855" y="737808"/>
                    <a:pt x="113336" y="713148"/>
                    <a:pt x="61464" y="712298"/>
                  </a:cubicBezTo>
                  <a:cubicBezTo>
                    <a:pt x="36804" y="712298"/>
                    <a:pt x="13844" y="708896"/>
                    <a:pt x="10443" y="706345"/>
                  </a:cubicBezTo>
                  <a:cubicBezTo>
                    <a:pt x="1939" y="697841"/>
                    <a:pt x="36804" y="646820"/>
                    <a:pt x="64016" y="626411"/>
                  </a:cubicBezTo>
                  <a:cubicBezTo>
                    <a:pt x="102282" y="598349"/>
                    <a:pt x="104833" y="597499"/>
                    <a:pt x="128643" y="610254"/>
                  </a:cubicBezTo>
                  <a:cubicBezTo>
                    <a:pt x="145650" y="618758"/>
                    <a:pt x="151603" y="619608"/>
                    <a:pt x="151603" y="611955"/>
                  </a:cubicBezTo>
                  <a:cubicBezTo>
                    <a:pt x="150752" y="588145"/>
                    <a:pt x="131194" y="575389"/>
                    <a:pt x="69118" y="559233"/>
                  </a:cubicBezTo>
                  <a:cubicBezTo>
                    <a:pt x="7041" y="543076"/>
                    <a:pt x="2789" y="540525"/>
                    <a:pt x="238" y="517565"/>
                  </a:cubicBezTo>
                  <a:cubicBezTo>
                    <a:pt x="-2313" y="500558"/>
                    <a:pt x="4490" y="484401"/>
                    <a:pt x="22348" y="461441"/>
                  </a:cubicBezTo>
                  <a:cubicBezTo>
                    <a:pt x="36804" y="444434"/>
                    <a:pt x="53811" y="416372"/>
                    <a:pt x="60614" y="399365"/>
                  </a:cubicBezTo>
                  <a:cubicBezTo>
                    <a:pt x="77621" y="360248"/>
                    <a:pt x="109935" y="338139"/>
                    <a:pt x="132895" y="350044"/>
                  </a:cubicBezTo>
                  <a:cubicBezTo>
                    <a:pt x="150752" y="359398"/>
                    <a:pt x="188168" y="432529"/>
                    <a:pt x="198373" y="476747"/>
                  </a:cubicBezTo>
                  <a:cubicBezTo>
                    <a:pt x="201774" y="492904"/>
                    <a:pt x="213679" y="510762"/>
                    <a:pt x="226435" y="519266"/>
                  </a:cubicBezTo>
                  <a:cubicBezTo>
                    <a:pt x="239190" y="526919"/>
                    <a:pt x="251095" y="535422"/>
                    <a:pt x="253646" y="537973"/>
                  </a:cubicBezTo>
                  <a:cubicBezTo>
                    <a:pt x="256197" y="540525"/>
                    <a:pt x="274905" y="553280"/>
                    <a:pt x="296164" y="565185"/>
                  </a:cubicBezTo>
                  <a:lnTo>
                    <a:pt x="334430" y="587294"/>
                  </a:lnTo>
                  <a:lnTo>
                    <a:pt x="336982" y="534572"/>
                  </a:lnTo>
                  <a:cubicBezTo>
                    <a:pt x="342934" y="390861"/>
                    <a:pt x="384602" y="81329"/>
                    <a:pt x="404160" y="29457"/>
                  </a:cubicBezTo>
                  <a:cubicBezTo>
                    <a:pt x="416916" y="-5407"/>
                    <a:pt x="418616" y="-6258"/>
                    <a:pt x="433923" y="8198"/>
                  </a:cubicBezTo>
                  <a:cubicBezTo>
                    <a:pt x="450930" y="22654"/>
                    <a:pt x="450930" y="46465"/>
                    <a:pt x="438175" y="121296"/>
                  </a:cubicBezTo>
                  <a:cubicBezTo>
                    <a:pt x="435623" y="133201"/>
                    <a:pt x="431372" y="157862"/>
                    <a:pt x="428821" y="176570"/>
                  </a:cubicBezTo>
                  <a:cubicBezTo>
                    <a:pt x="425419" y="195278"/>
                    <a:pt x="419467" y="222489"/>
                    <a:pt x="415215" y="236095"/>
                  </a:cubicBezTo>
                  <a:cubicBezTo>
                    <a:pt x="405861" y="263307"/>
                    <a:pt x="403310" y="360248"/>
                    <a:pt x="409262" y="433379"/>
                  </a:cubicBezTo>
                  <a:cubicBezTo>
                    <a:pt x="410963" y="458039"/>
                    <a:pt x="409262" y="475897"/>
                    <a:pt x="405861" y="473346"/>
                  </a:cubicBezTo>
                  <a:cubicBezTo>
                    <a:pt x="401609" y="470795"/>
                    <a:pt x="398208" y="475047"/>
                    <a:pt x="398208" y="482700"/>
                  </a:cubicBezTo>
                  <a:cubicBezTo>
                    <a:pt x="398208" y="490353"/>
                    <a:pt x="402459" y="493755"/>
                    <a:pt x="406711" y="491204"/>
                  </a:cubicBezTo>
                  <a:cubicBezTo>
                    <a:pt x="411813" y="487802"/>
                    <a:pt x="415215" y="500558"/>
                    <a:pt x="415215" y="522667"/>
                  </a:cubicBezTo>
                  <a:cubicBezTo>
                    <a:pt x="415215" y="546477"/>
                    <a:pt x="417766" y="554981"/>
                    <a:pt x="422868" y="547327"/>
                  </a:cubicBezTo>
                  <a:cubicBezTo>
                    <a:pt x="427120" y="540525"/>
                    <a:pt x="432222" y="555831"/>
                    <a:pt x="436474" y="592397"/>
                  </a:cubicBezTo>
                  <a:cubicBezTo>
                    <a:pt x="443277" y="657024"/>
                    <a:pt x="448379" y="660426"/>
                    <a:pt x="529163" y="655323"/>
                  </a:cubicBezTo>
                  <a:cubicBezTo>
                    <a:pt x="554674" y="654473"/>
                    <a:pt x="573382" y="656174"/>
                    <a:pt x="570831" y="659575"/>
                  </a:cubicBezTo>
                  <a:cubicBezTo>
                    <a:pt x="568280" y="663827"/>
                    <a:pt x="573382" y="672331"/>
                    <a:pt x="581886" y="678283"/>
                  </a:cubicBezTo>
                  <a:cubicBezTo>
                    <a:pt x="591240" y="685086"/>
                    <a:pt x="593791" y="691039"/>
                    <a:pt x="587838" y="691039"/>
                  </a:cubicBezTo>
                  <a:cubicBezTo>
                    <a:pt x="581886" y="691039"/>
                    <a:pt x="579335" y="696141"/>
                    <a:pt x="581886" y="702944"/>
                  </a:cubicBezTo>
                  <a:cubicBezTo>
                    <a:pt x="585287" y="710597"/>
                    <a:pt x="576783" y="716549"/>
                    <a:pt x="557225" y="719951"/>
                  </a:cubicBezTo>
                  <a:cubicBezTo>
                    <a:pt x="541068" y="723352"/>
                    <a:pt x="517258" y="733557"/>
                    <a:pt x="504503" y="742911"/>
                  </a:cubicBezTo>
                  <a:cubicBezTo>
                    <a:pt x="483244" y="760768"/>
                    <a:pt x="481543" y="760768"/>
                    <a:pt x="470488" y="745462"/>
                  </a:cubicBezTo>
                  <a:cubicBezTo>
                    <a:pt x="458583" y="730155"/>
                    <a:pt x="458583" y="730155"/>
                    <a:pt x="457733" y="747162"/>
                  </a:cubicBezTo>
                  <a:cubicBezTo>
                    <a:pt x="457733" y="765870"/>
                    <a:pt x="388854" y="818593"/>
                    <a:pt x="363343" y="818593"/>
                  </a:cubicBezTo>
                  <a:cubicBezTo>
                    <a:pt x="353989" y="819443"/>
                    <a:pt x="353989" y="821144"/>
                    <a:pt x="365043" y="829647"/>
                  </a:cubicBezTo>
                  <a:cubicBezTo>
                    <a:pt x="394806" y="852607"/>
                    <a:pt x="402459" y="895125"/>
                    <a:pt x="376098" y="895125"/>
                  </a:cubicBezTo>
                  <a:cubicBezTo>
                    <a:pt x="359941" y="895125"/>
                    <a:pt x="360792" y="915534"/>
                    <a:pt x="376949" y="929140"/>
                  </a:cubicBezTo>
                  <a:cubicBezTo>
                    <a:pt x="384602" y="935092"/>
                    <a:pt x="388854" y="945297"/>
                    <a:pt x="386302" y="952099"/>
                  </a:cubicBezTo>
                  <a:cubicBezTo>
                    <a:pt x="382901" y="961453"/>
                    <a:pt x="385452" y="961453"/>
                    <a:pt x="398208" y="954651"/>
                  </a:cubicBezTo>
                  <a:cubicBezTo>
                    <a:pt x="411813" y="947848"/>
                    <a:pt x="415215" y="947848"/>
                    <a:pt x="413514" y="956351"/>
                  </a:cubicBezTo>
                  <a:cubicBezTo>
                    <a:pt x="411813" y="962304"/>
                    <a:pt x="416065" y="966556"/>
                    <a:pt x="422868" y="964855"/>
                  </a:cubicBezTo>
                  <a:cubicBezTo>
                    <a:pt x="430521" y="963154"/>
                    <a:pt x="432222" y="967406"/>
                    <a:pt x="428821" y="976760"/>
                  </a:cubicBezTo>
                  <a:cubicBezTo>
                    <a:pt x="425419" y="986114"/>
                    <a:pt x="428821" y="992066"/>
                    <a:pt x="440726" y="994618"/>
                  </a:cubicBezTo>
                  <a:cubicBezTo>
                    <a:pt x="450080" y="997169"/>
                    <a:pt x="457733" y="1003972"/>
                    <a:pt x="457733" y="1010774"/>
                  </a:cubicBezTo>
                  <a:cubicBezTo>
                    <a:pt x="457733" y="1016727"/>
                    <a:pt x="468788" y="1030333"/>
                    <a:pt x="481543" y="1039687"/>
                  </a:cubicBezTo>
                  <a:cubicBezTo>
                    <a:pt x="497700" y="1051592"/>
                    <a:pt x="505353" y="1064347"/>
                    <a:pt x="503652" y="1076252"/>
                  </a:cubicBezTo>
                  <a:cubicBezTo>
                    <a:pt x="502802" y="1086457"/>
                    <a:pt x="501101" y="1099212"/>
                    <a:pt x="501101" y="1103464"/>
                  </a:cubicBezTo>
                  <a:cubicBezTo>
                    <a:pt x="500251" y="1108566"/>
                    <a:pt x="482393" y="1125573"/>
                    <a:pt x="460284" y="1141730"/>
                  </a:cubicBezTo>
                  <a:cubicBezTo>
                    <a:pt x="428821" y="1164690"/>
                    <a:pt x="412664" y="1170642"/>
                    <a:pt x="389704" y="1168942"/>
                  </a:cubicBezTo>
                  <a:close/>
                  <a:moveTo>
                    <a:pt x="280007" y="893425"/>
                  </a:moveTo>
                  <a:cubicBezTo>
                    <a:pt x="273204" y="874717"/>
                    <a:pt x="228135" y="855158"/>
                    <a:pt x="228135" y="870465"/>
                  </a:cubicBezTo>
                  <a:cubicBezTo>
                    <a:pt x="228135" y="882370"/>
                    <a:pt x="261299" y="912132"/>
                    <a:pt x="274905" y="912132"/>
                  </a:cubicBezTo>
                  <a:cubicBezTo>
                    <a:pt x="284259" y="912132"/>
                    <a:pt x="285109" y="907030"/>
                    <a:pt x="280007" y="893425"/>
                  </a:cubicBezTo>
                  <a:close/>
                  <a:moveTo>
                    <a:pt x="341233" y="807538"/>
                  </a:moveTo>
                  <a:cubicBezTo>
                    <a:pt x="355689" y="768421"/>
                    <a:pt x="325076" y="657024"/>
                    <a:pt x="302967" y="670630"/>
                  </a:cubicBezTo>
                  <a:cubicBezTo>
                    <a:pt x="298715" y="673181"/>
                    <a:pt x="282558" y="667228"/>
                    <a:pt x="266402" y="657024"/>
                  </a:cubicBezTo>
                  <a:lnTo>
                    <a:pt x="236639" y="638316"/>
                  </a:lnTo>
                  <a:lnTo>
                    <a:pt x="245142" y="660426"/>
                  </a:lnTo>
                  <a:cubicBezTo>
                    <a:pt x="249394" y="672331"/>
                    <a:pt x="258748" y="693590"/>
                    <a:pt x="266402" y="707195"/>
                  </a:cubicBezTo>
                  <a:cubicBezTo>
                    <a:pt x="278307" y="731006"/>
                    <a:pt x="277456" y="733557"/>
                    <a:pt x="257048" y="758217"/>
                  </a:cubicBezTo>
                  <a:cubicBezTo>
                    <a:pt x="245142" y="772673"/>
                    <a:pt x="226435" y="784578"/>
                    <a:pt x="217081" y="785429"/>
                  </a:cubicBezTo>
                  <a:cubicBezTo>
                    <a:pt x="199223" y="785429"/>
                    <a:pt x="199223" y="786279"/>
                    <a:pt x="215380" y="793082"/>
                  </a:cubicBezTo>
                  <a:cubicBezTo>
                    <a:pt x="224734" y="797334"/>
                    <a:pt x="247694" y="800735"/>
                    <a:pt x="266402" y="800735"/>
                  </a:cubicBezTo>
                  <a:cubicBezTo>
                    <a:pt x="285109" y="801586"/>
                    <a:pt x="306369" y="805837"/>
                    <a:pt x="313171" y="810089"/>
                  </a:cubicBezTo>
                  <a:cubicBezTo>
                    <a:pt x="330179" y="821144"/>
                    <a:pt x="336131" y="820293"/>
                    <a:pt x="341233" y="807538"/>
                  </a:cubicBezTo>
                  <a:close/>
                  <a:moveTo>
                    <a:pt x="155855" y="675732"/>
                  </a:moveTo>
                  <a:cubicBezTo>
                    <a:pt x="150752" y="662126"/>
                    <a:pt x="149902" y="662126"/>
                    <a:pt x="142249" y="675732"/>
                  </a:cubicBezTo>
                  <a:cubicBezTo>
                    <a:pt x="136296" y="685936"/>
                    <a:pt x="137147" y="696991"/>
                    <a:pt x="144800" y="709746"/>
                  </a:cubicBezTo>
                  <a:lnTo>
                    <a:pt x="155855" y="729305"/>
                  </a:lnTo>
                  <a:lnTo>
                    <a:pt x="158406" y="709746"/>
                  </a:lnTo>
                  <a:cubicBezTo>
                    <a:pt x="160106" y="698692"/>
                    <a:pt x="159256" y="683385"/>
                    <a:pt x="155855" y="675732"/>
                  </a:cubicBezTo>
                  <a:close/>
                  <a:moveTo>
                    <a:pt x="98880" y="440182"/>
                  </a:moveTo>
                  <a:cubicBezTo>
                    <a:pt x="89526" y="419773"/>
                    <a:pt x="88676" y="419773"/>
                    <a:pt x="73369" y="433379"/>
                  </a:cubicBezTo>
                  <a:cubicBezTo>
                    <a:pt x="56362" y="448686"/>
                    <a:pt x="65716" y="461441"/>
                    <a:pt x="93778" y="461441"/>
                  </a:cubicBezTo>
                  <a:cubicBezTo>
                    <a:pt x="106534" y="461441"/>
                    <a:pt x="107384" y="458039"/>
                    <a:pt x="98880" y="440182"/>
                  </a:cubicBezTo>
                  <a:close/>
                  <a:moveTo>
                    <a:pt x="393105" y="327934"/>
                  </a:moveTo>
                  <a:cubicBezTo>
                    <a:pt x="406711" y="196979"/>
                    <a:pt x="406711" y="192727"/>
                    <a:pt x="398208" y="219088"/>
                  </a:cubicBezTo>
                  <a:cubicBezTo>
                    <a:pt x="388854" y="247150"/>
                    <a:pt x="376098" y="383208"/>
                    <a:pt x="383751" y="376405"/>
                  </a:cubicBezTo>
                  <a:cubicBezTo>
                    <a:pt x="386302" y="373854"/>
                    <a:pt x="390554" y="352595"/>
                    <a:pt x="393105" y="327934"/>
                  </a:cubicBezTo>
                  <a:close/>
                  <a:moveTo>
                    <a:pt x="415215" y="163814"/>
                  </a:moveTo>
                  <a:cubicBezTo>
                    <a:pt x="415215" y="154460"/>
                    <a:pt x="413514" y="146807"/>
                    <a:pt x="411813" y="146807"/>
                  </a:cubicBezTo>
                  <a:cubicBezTo>
                    <a:pt x="410113" y="146807"/>
                    <a:pt x="406711" y="154460"/>
                    <a:pt x="404160" y="163814"/>
                  </a:cubicBezTo>
                  <a:cubicBezTo>
                    <a:pt x="401609" y="173168"/>
                    <a:pt x="403310" y="180822"/>
                    <a:pt x="407562" y="180822"/>
                  </a:cubicBezTo>
                  <a:cubicBezTo>
                    <a:pt x="411813" y="180822"/>
                    <a:pt x="415215" y="173168"/>
                    <a:pt x="415215" y="163814"/>
                  </a:cubicBezTo>
                  <a:close/>
                </a:path>
              </a:pathLst>
            </a:custGeom>
            <a:grpFill/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8" name="图形 2">
              <a:extLst>
                <a:ext uri="{FF2B5EF4-FFF2-40B4-BE49-F238E27FC236}">
                  <a16:creationId xmlns:a16="http://schemas.microsoft.com/office/drawing/2014/main" id="{B17CFF1E-82E1-9BE1-6BFC-14D923FA4A9C}"/>
                </a:ext>
              </a:extLst>
            </p:cNvPr>
            <p:cNvGrpSpPr/>
            <p:nvPr/>
          </p:nvGrpSpPr>
          <p:grpSpPr>
            <a:xfrm>
              <a:off x="4718547" y="819386"/>
              <a:ext cx="1981979" cy="3115673"/>
              <a:chOff x="5725648" y="2848629"/>
              <a:chExt cx="739500" cy="1162495"/>
            </a:xfrm>
            <a:grpFill/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38625E30-0FAF-5D43-23DA-A920EEC3B827}"/>
                  </a:ext>
                </a:extLst>
              </p:cNvPr>
              <p:cNvSpPr/>
              <p:nvPr/>
            </p:nvSpPr>
            <p:spPr>
              <a:xfrm flipV="1">
                <a:off x="5725648" y="2848629"/>
                <a:ext cx="739500" cy="879289"/>
              </a:xfrm>
              <a:custGeom>
                <a:avLst/>
                <a:gdLst>
                  <a:gd name="connsiteX0" fmla="*/ 425187 w 739500"/>
                  <a:gd name="connsiteY0" fmla="*/ 873890 h 879289"/>
                  <a:gd name="connsiteX1" fmla="*/ 415833 w 739500"/>
                  <a:gd name="connsiteY1" fmla="*/ 847529 h 879289"/>
                  <a:gd name="connsiteX2" fmla="*/ 396275 w 739500"/>
                  <a:gd name="connsiteY2" fmla="*/ 756540 h 879289"/>
                  <a:gd name="connsiteX3" fmla="*/ 345253 w 739500"/>
                  <a:gd name="connsiteY3" fmla="*/ 682558 h 879289"/>
                  <a:gd name="connsiteX4" fmla="*/ 306137 w 739500"/>
                  <a:gd name="connsiteY4" fmla="*/ 689361 h 879289"/>
                  <a:gd name="connsiteX5" fmla="*/ 288279 w 739500"/>
                  <a:gd name="connsiteY5" fmla="*/ 667252 h 879289"/>
                  <a:gd name="connsiteX6" fmla="*/ 301885 w 739500"/>
                  <a:gd name="connsiteY6" fmla="*/ 634088 h 879289"/>
                  <a:gd name="connsiteX7" fmla="*/ 313790 w 739500"/>
                  <a:gd name="connsiteY7" fmla="*/ 621332 h 879289"/>
                  <a:gd name="connsiteX8" fmla="*/ 319742 w 739500"/>
                  <a:gd name="connsiteY8" fmla="*/ 570311 h 879289"/>
                  <a:gd name="connsiteX9" fmla="*/ 276374 w 739500"/>
                  <a:gd name="connsiteY9" fmla="*/ 543099 h 879289"/>
                  <a:gd name="connsiteX10" fmla="*/ 221951 w 739500"/>
                  <a:gd name="connsiteY10" fmla="*/ 536296 h 879289"/>
                  <a:gd name="connsiteX11" fmla="*/ 158174 w 739500"/>
                  <a:gd name="connsiteY11" fmla="*/ 540548 h 879289"/>
                  <a:gd name="connsiteX12" fmla="*/ 103751 w 739500"/>
                  <a:gd name="connsiteY12" fmla="*/ 544800 h 879289"/>
                  <a:gd name="connsiteX13" fmla="*/ 123309 w 739500"/>
                  <a:gd name="connsiteY13" fmla="*/ 438505 h 879289"/>
                  <a:gd name="connsiteX14" fmla="*/ 161575 w 739500"/>
                  <a:gd name="connsiteY14" fmla="*/ 276936 h 879289"/>
                  <a:gd name="connsiteX15" fmla="*/ 176882 w 739500"/>
                  <a:gd name="connsiteY15" fmla="*/ 211458 h 879289"/>
                  <a:gd name="connsiteX16" fmla="*/ 157323 w 739500"/>
                  <a:gd name="connsiteY16" fmla="*/ 225914 h 879289"/>
                  <a:gd name="connsiteX17" fmla="*/ 119908 w 739500"/>
                  <a:gd name="connsiteY17" fmla="*/ 229316 h 879289"/>
                  <a:gd name="connsiteX18" fmla="*/ 97798 w 739500"/>
                  <a:gd name="connsiteY18" fmla="*/ 218261 h 879289"/>
                  <a:gd name="connsiteX19" fmla="*/ 69736 w 739500"/>
                  <a:gd name="connsiteY19" fmla="*/ 191900 h 879289"/>
                  <a:gd name="connsiteX20" fmla="*/ 19565 w 739500"/>
                  <a:gd name="connsiteY20" fmla="*/ 134075 h 879289"/>
                  <a:gd name="connsiteX21" fmla="*/ 7 w 739500"/>
                  <a:gd name="connsiteY21" fmla="*/ 95809 h 879289"/>
                  <a:gd name="connsiteX22" fmla="*/ 24667 w 739500"/>
                  <a:gd name="connsiteY22" fmla="*/ 21828 h 879289"/>
                  <a:gd name="connsiteX23" fmla="*/ 94397 w 739500"/>
                  <a:gd name="connsiteY23" fmla="*/ 2269 h 879289"/>
                  <a:gd name="connsiteX24" fmla="*/ 112254 w 739500"/>
                  <a:gd name="connsiteY24" fmla="*/ 5671 h 879289"/>
                  <a:gd name="connsiteX25" fmla="*/ 129261 w 739500"/>
                  <a:gd name="connsiteY25" fmla="*/ 17576 h 879289"/>
                  <a:gd name="connsiteX26" fmla="*/ 139466 w 739500"/>
                  <a:gd name="connsiteY26" fmla="*/ 34583 h 879289"/>
                  <a:gd name="connsiteX27" fmla="*/ 145418 w 739500"/>
                  <a:gd name="connsiteY27" fmla="*/ 70298 h 879289"/>
                  <a:gd name="connsiteX28" fmla="*/ 155623 w 739500"/>
                  <a:gd name="connsiteY28" fmla="*/ 109415 h 879289"/>
                  <a:gd name="connsiteX29" fmla="*/ 165827 w 739500"/>
                  <a:gd name="connsiteY29" fmla="*/ 126422 h 879289"/>
                  <a:gd name="connsiteX30" fmla="*/ 414983 w 739500"/>
                  <a:gd name="connsiteY30" fmla="*/ 272684 h 879289"/>
                  <a:gd name="connsiteX31" fmla="*/ 480461 w 739500"/>
                  <a:gd name="connsiteY31" fmla="*/ 287991 h 879289"/>
                  <a:gd name="connsiteX32" fmla="*/ 494067 w 739500"/>
                  <a:gd name="connsiteY32" fmla="*/ 259078 h 879289"/>
                  <a:gd name="connsiteX33" fmla="*/ 566347 w 739500"/>
                  <a:gd name="connsiteY33" fmla="*/ 209757 h 879289"/>
                  <a:gd name="connsiteX34" fmla="*/ 736420 w 739500"/>
                  <a:gd name="connsiteY34" fmla="*/ 224214 h 879289"/>
                  <a:gd name="connsiteX35" fmla="*/ 691350 w 739500"/>
                  <a:gd name="connsiteY35" fmla="*/ 300746 h 879289"/>
                  <a:gd name="connsiteX36" fmla="*/ 567198 w 739500"/>
                  <a:gd name="connsiteY36" fmla="*/ 324556 h 879289"/>
                  <a:gd name="connsiteX37" fmla="*/ 601212 w 739500"/>
                  <a:gd name="connsiteY37" fmla="*/ 519289 h 879289"/>
                  <a:gd name="connsiteX38" fmla="*/ 655635 w 739500"/>
                  <a:gd name="connsiteY38" fmla="*/ 673204 h 879289"/>
                  <a:gd name="connsiteX39" fmla="*/ 667540 w 739500"/>
                  <a:gd name="connsiteY39" fmla="*/ 719974 h 879289"/>
                  <a:gd name="connsiteX40" fmla="*/ 587606 w 739500"/>
                  <a:gd name="connsiteY40" fmla="*/ 776098 h 879289"/>
                  <a:gd name="connsiteX41" fmla="*/ 489815 w 739500"/>
                  <a:gd name="connsiteY41" fmla="*/ 715723 h 879289"/>
                  <a:gd name="connsiteX42" fmla="*/ 523829 w 739500"/>
                  <a:gd name="connsiteY42" fmla="*/ 698715 h 879289"/>
                  <a:gd name="connsiteX43" fmla="*/ 584205 w 739500"/>
                  <a:gd name="connsiteY43" fmla="*/ 707219 h 879289"/>
                  <a:gd name="connsiteX44" fmla="*/ 596110 w 739500"/>
                  <a:gd name="connsiteY44" fmla="*/ 702117 h 879289"/>
                  <a:gd name="connsiteX45" fmla="*/ 569749 w 739500"/>
                  <a:gd name="connsiteY45" fmla="*/ 580515 h 879289"/>
                  <a:gd name="connsiteX46" fmla="*/ 545088 w 739500"/>
                  <a:gd name="connsiteY46" fmla="*/ 470818 h 879289"/>
                  <a:gd name="connsiteX47" fmla="*/ 531482 w 739500"/>
                  <a:gd name="connsiteY47" fmla="*/ 481023 h 879289"/>
                  <a:gd name="connsiteX48" fmla="*/ 539136 w 739500"/>
                  <a:gd name="connsiteY48" fmla="*/ 534596 h 879289"/>
                  <a:gd name="connsiteX49" fmla="*/ 559544 w 739500"/>
                  <a:gd name="connsiteY49" fmla="*/ 600073 h 879289"/>
                  <a:gd name="connsiteX50" fmla="*/ 534034 w 739500"/>
                  <a:gd name="connsiteY50" fmla="*/ 628135 h 879289"/>
                  <a:gd name="connsiteX51" fmla="*/ 484713 w 739500"/>
                  <a:gd name="connsiteY51" fmla="*/ 609427 h 879289"/>
                  <a:gd name="connsiteX52" fmla="*/ 454950 w 739500"/>
                  <a:gd name="connsiteY52" fmla="*/ 600073 h 879289"/>
                  <a:gd name="connsiteX53" fmla="*/ 467705 w 739500"/>
                  <a:gd name="connsiteY53" fmla="*/ 612829 h 879289"/>
                  <a:gd name="connsiteX54" fmla="*/ 448997 w 739500"/>
                  <a:gd name="connsiteY54" fmla="*/ 652796 h 879289"/>
                  <a:gd name="connsiteX55" fmla="*/ 414133 w 739500"/>
                  <a:gd name="connsiteY55" fmla="*/ 668953 h 879289"/>
                  <a:gd name="connsiteX56" fmla="*/ 494917 w 739500"/>
                  <a:gd name="connsiteY56" fmla="*/ 803310 h 879289"/>
                  <a:gd name="connsiteX57" fmla="*/ 512774 w 739500"/>
                  <a:gd name="connsiteY57" fmla="*/ 850080 h 879289"/>
                  <a:gd name="connsiteX58" fmla="*/ 474508 w 739500"/>
                  <a:gd name="connsiteY58" fmla="*/ 877291 h 879289"/>
                  <a:gd name="connsiteX59" fmla="*/ 425187 w 739500"/>
                  <a:gd name="connsiteY59" fmla="*/ 873890 h 879289"/>
                  <a:gd name="connsiteX60" fmla="*/ 522979 w 739500"/>
                  <a:gd name="connsiteY60" fmla="*/ 583917 h 879289"/>
                  <a:gd name="connsiteX61" fmla="*/ 509373 w 739500"/>
                  <a:gd name="connsiteY61" fmla="*/ 535446 h 879289"/>
                  <a:gd name="connsiteX62" fmla="*/ 496618 w 739500"/>
                  <a:gd name="connsiteY62" fmla="*/ 468267 h 879289"/>
                  <a:gd name="connsiteX63" fmla="*/ 477059 w 739500"/>
                  <a:gd name="connsiteY63" fmla="*/ 443607 h 879289"/>
                  <a:gd name="connsiteX64" fmla="*/ 495767 w 739500"/>
                  <a:gd name="connsiteY64" fmla="*/ 581365 h 879289"/>
                  <a:gd name="connsiteX65" fmla="*/ 522979 w 739500"/>
                  <a:gd name="connsiteY65" fmla="*/ 583917 h 879289"/>
                  <a:gd name="connsiteX66" fmla="*/ 390322 w 739500"/>
                  <a:gd name="connsiteY66" fmla="*/ 572862 h 879289"/>
                  <a:gd name="connsiteX67" fmla="*/ 381819 w 739500"/>
                  <a:gd name="connsiteY67" fmla="*/ 500581 h 879289"/>
                  <a:gd name="connsiteX68" fmla="*/ 354607 w 739500"/>
                  <a:gd name="connsiteY68" fmla="*/ 493778 h 879289"/>
                  <a:gd name="connsiteX69" fmla="*/ 281476 w 739500"/>
                  <a:gd name="connsiteY69" fmla="*/ 448709 h 879289"/>
                  <a:gd name="connsiteX70" fmla="*/ 231305 w 739500"/>
                  <a:gd name="connsiteY70" fmla="*/ 408742 h 879289"/>
                  <a:gd name="connsiteX71" fmla="*/ 224502 w 739500"/>
                  <a:gd name="connsiteY71" fmla="*/ 470818 h 879289"/>
                  <a:gd name="connsiteX72" fmla="*/ 250013 w 739500"/>
                  <a:gd name="connsiteY72" fmla="*/ 476771 h 879289"/>
                  <a:gd name="connsiteX73" fmla="*/ 316341 w 739500"/>
                  <a:gd name="connsiteY73" fmla="*/ 519289 h 879289"/>
                  <a:gd name="connsiteX74" fmla="*/ 354607 w 739500"/>
                  <a:gd name="connsiteY74" fmla="*/ 561807 h 879289"/>
                  <a:gd name="connsiteX75" fmla="*/ 361410 w 739500"/>
                  <a:gd name="connsiteY75" fmla="*/ 574563 h 879289"/>
                  <a:gd name="connsiteX76" fmla="*/ 390322 w 739500"/>
                  <a:gd name="connsiteY76" fmla="*/ 572862 h 879289"/>
                  <a:gd name="connsiteX77" fmla="*/ 450698 w 739500"/>
                  <a:gd name="connsiteY77" fmla="*/ 498030 h 879289"/>
                  <a:gd name="connsiteX78" fmla="*/ 435392 w 739500"/>
                  <a:gd name="connsiteY78" fmla="*/ 450410 h 879289"/>
                  <a:gd name="connsiteX79" fmla="*/ 433691 w 739500"/>
                  <a:gd name="connsiteY79" fmla="*/ 513337 h 879289"/>
                  <a:gd name="connsiteX80" fmla="*/ 448997 w 739500"/>
                  <a:gd name="connsiteY80" fmla="*/ 561807 h 879289"/>
                  <a:gd name="connsiteX81" fmla="*/ 450698 w 739500"/>
                  <a:gd name="connsiteY81" fmla="*/ 498030 h 879289"/>
                  <a:gd name="connsiteX82" fmla="*/ 346954 w 739500"/>
                  <a:gd name="connsiteY82" fmla="*/ 405341 h 879289"/>
                  <a:gd name="connsiteX83" fmla="*/ 294232 w 739500"/>
                  <a:gd name="connsiteY83" fmla="*/ 335611 h 879289"/>
                  <a:gd name="connsiteX84" fmla="*/ 290830 w 739500"/>
                  <a:gd name="connsiteY84" fmla="*/ 436804 h 879289"/>
                  <a:gd name="connsiteX85" fmla="*/ 328246 w 739500"/>
                  <a:gd name="connsiteY85" fmla="*/ 442757 h 879289"/>
                  <a:gd name="connsiteX86" fmla="*/ 360560 w 739500"/>
                  <a:gd name="connsiteY86" fmla="*/ 442757 h 879289"/>
                  <a:gd name="connsiteX87" fmla="*/ 346954 w 739500"/>
                  <a:gd name="connsiteY87" fmla="*/ 405341 h 879289"/>
                  <a:gd name="connsiteX88" fmla="*/ 468556 w 739500"/>
                  <a:gd name="connsiteY88" fmla="*/ 334761 h 879289"/>
                  <a:gd name="connsiteX89" fmla="*/ 435392 w 739500"/>
                  <a:gd name="connsiteY89" fmla="*/ 315202 h 879289"/>
                  <a:gd name="connsiteX90" fmla="*/ 350355 w 739500"/>
                  <a:gd name="connsiteY90" fmla="*/ 289691 h 879289"/>
                  <a:gd name="connsiteX91" fmla="*/ 301034 w 739500"/>
                  <a:gd name="connsiteY91" fmla="*/ 273535 h 879289"/>
                  <a:gd name="connsiteX92" fmla="*/ 326545 w 739500"/>
                  <a:gd name="connsiteY92" fmla="*/ 303297 h 879289"/>
                  <a:gd name="connsiteX93" fmla="*/ 375016 w 739500"/>
                  <a:gd name="connsiteY93" fmla="*/ 376428 h 879289"/>
                  <a:gd name="connsiteX94" fmla="*/ 397125 w 739500"/>
                  <a:gd name="connsiteY94" fmla="*/ 418946 h 879289"/>
                  <a:gd name="connsiteX95" fmla="*/ 431990 w 739500"/>
                  <a:gd name="connsiteY95" fmla="*/ 382381 h 879289"/>
                  <a:gd name="connsiteX96" fmla="*/ 468556 w 739500"/>
                  <a:gd name="connsiteY96" fmla="*/ 334761 h 879289"/>
                  <a:gd name="connsiteX97" fmla="*/ 536585 w 739500"/>
                  <a:gd name="connsiteY97" fmla="*/ 395136 h 879289"/>
                  <a:gd name="connsiteX98" fmla="*/ 531482 w 739500"/>
                  <a:gd name="connsiteY98" fmla="*/ 352618 h 879289"/>
                  <a:gd name="connsiteX99" fmla="*/ 500019 w 739500"/>
                  <a:gd name="connsiteY99" fmla="*/ 364523 h 879289"/>
                  <a:gd name="connsiteX100" fmla="*/ 499169 w 739500"/>
                  <a:gd name="connsiteY100" fmla="*/ 401089 h 879289"/>
                  <a:gd name="connsiteX101" fmla="*/ 536585 w 739500"/>
                  <a:gd name="connsiteY101" fmla="*/ 395136 h 879289"/>
                  <a:gd name="connsiteX102" fmla="*/ 272122 w 739500"/>
                  <a:gd name="connsiteY102" fmla="*/ 309250 h 879289"/>
                  <a:gd name="connsiteX103" fmla="*/ 291681 w 739500"/>
                  <a:gd name="connsiteY103" fmla="*/ 270984 h 879289"/>
                  <a:gd name="connsiteX104" fmla="*/ 281476 w 739500"/>
                  <a:gd name="connsiteY104" fmla="*/ 264181 h 879289"/>
                  <a:gd name="connsiteX105" fmla="*/ 238108 w 739500"/>
                  <a:gd name="connsiteY105" fmla="*/ 322005 h 879289"/>
                  <a:gd name="connsiteX106" fmla="*/ 272122 w 739500"/>
                  <a:gd name="connsiteY106" fmla="*/ 309250 h 879289"/>
                  <a:gd name="connsiteX107" fmla="*/ 586756 w 739500"/>
                  <a:gd name="connsiteY107" fmla="*/ 285440 h 879289"/>
                  <a:gd name="connsiteX108" fmla="*/ 559544 w 739500"/>
                  <a:gd name="connsiteY108" fmla="*/ 264181 h 879289"/>
                  <a:gd name="connsiteX109" fmla="*/ 548490 w 739500"/>
                  <a:gd name="connsiteY109" fmla="*/ 261630 h 879289"/>
                  <a:gd name="connsiteX110" fmla="*/ 539986 w 739500"/>
                  <a:gd name="connsiteY110" fmla="*/ 255677 h 879289"/>
                  <a:gd name="connsiteX111" fmla="*/ 531482 w 739500"/>
                  <a:gd name="connsiteY111" fmla="*/ 251425 h 879289"/>
                  <a:gd name="connsiteX112" fmla="*/ 591008 w 739500"/>
                  <a:gd name="connsiteY112" fmla="*/ 297345 h 879289"/>
                  <a:gd name="connsiteX113" fmla="*/ 586756 w 739500"/>
                  <a:gd name="connsiteY113" fmla="*/ 285440 h 879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</a:cxnLst>
                <a:rect l="l" t="t" r="r" b="b"/>
                <a:pathLst>
                  <a:path w="739500" h="879289">
                    <a:moveTo>
                      <a:pt x="425187" y="873890"/>
                    </a:moveTo>
                    <a:cubicBezTo>
                      <a:pt x="415833" y="868788"/>
                      <a:pt x="412432" y="859434"/>
                      <a:pt x="415833" y="847529"/>
                    </a:cubicBezTo>
                    <a:cubicBezTo>
                      <a:pt x="418384" y="836474"/>
                      <a:pt x="409881" y="796507"/>
                      <a:pt x="396275" y="756540"/>
                    </a:cubicBezTo>
                    <a:cubicBezTo>
                      <a:pt x="373315" y="688511"/>
                      <a:pt x="370764" y="685110"/>
                      <a:pt x="345253" y="682558"/>
                    </a:cubicBezTo>
                    <a:cubicBezTo>
                      <a:pt x="329947" y="680858"/>
                      <a:pt x="312089" y="684259"/>
                      <a:pt x="306137" y="689361"/>
                    </a:cubicBezTo>
                    <a:cubicBezTo>
                      <a:pt x="285728" y="706369"/>
                      <a:pt x="273823" y="690212"/>
                      <a:pt x="288279" y="667252"/>
                    </a:cubicBezTo>
                    <a:cubicBezTo>
                      <a:pt x="295932" y="656197"/>
                      <a:pt x="301885" y="641741"/>
                      <a:pt x="301885" y="634088"/>
                    </a:cubicBezTo>
                    <a:cubicBezTo>
                      <a:pt x="301885" y="627285"/>
                      <a:pt x="306987" y="621332"/>
                      <a:pt x="313790" y="621332"/>
                    </a:cubicBezTo>
                    <a:cubicBezTo>
                      <a:pt x="332498" y="621332"/>
                      <a:pt x="335049" y="601774"/>
                      <a:pt x="319742" y="570311"/>
                    </a:cubicBezTo>
                    <a:cubicBezTo>
                      <a:pt x="307837" y="543950"/>
                      <a:pt x="302735" y="540548"/>
                      <a:pt x="276374" y="543099"/>
                    </a:cubicBezTo>
                    <a:cubicBezTo>
                      <a:pt x="259367" y="544800"/>
                      <a:pt x="234706" y="541398"/>
                      <a:pt x="221951" y="536296"/>
                    </a:cubicBezTo>
                    <a:cubicBezTo>
                      <a:pt x="203243" y="529493"/>
                      <a:pt x="188787" y="530344"/>
                      <a:pt x="158174" y="540548"/>
                    </a:cubicBezTo>
                    <a:cubicBezTo>
                      <a:pt x="120758" y="552453"/>
                      <a:pt x="100349" y="554154"/>
                      <a:pt x="103751" y="544800"/>
                    </a:cubicBezTo>
                    <a:cubicBezTo>
                      <a:pt x="103751" y="542249"/>
                      <a:pt x="113105" y="494629"/>
                      <a:pt x="123309" y="438505"/>
                    </a:cubicBezTo>
                    <a:cubicBezTo>
                      <a:pt x="132663" y="383231"/>
                      <a:pt x="150521" y="310100"/>
                      <a:pt x="161575" y="276936"/>
                    </a:cubicBezTo>
                    <a:cubicBezTo>
                      <a:pt x="172630" y="244622"/>
                      <a:pt x="179433" y="214860"/>
                      <a:pt x="176882" y="211458"/>
                    </a:cubicBezTo>
                    <a:cubicBezTo>
                      <a:pt x="168378" y="197002"/>
                      <a:pt x="157323" y="205506"/>
                      <a:pt x="157323" y="225914"/>
                    </a:cubicBezTo>
                    <a:cubicBezTo>
                      <a:pt x="157323" y="251425"/>
                      <a:pt x="149670" y="252276"/>
                      <a:pt x="119908" y="229316"/>
                    </a:cubicBezTo>
                    <a:cubicBezTo>
                      <a:pt x="108002" y="219962"/>
                      <a:pt x="97798" y="214860"/>
                      <a:pt x="97798" y="218261"/>
                    </a:cubicBezTo>
                    <a:cubicBezTo>
                      <a:pt x="97798" y="221663"/>
                      <a:pt x="85043" y="209757"/>
                      <a:pt x="69736" y="191900"/>
                    </a:cubicBezTo>
                    <a:cubicBezTo>
                      <a:pt x="55280" y="173192"/>
                      <a:pt x="32320" y="147681"/>
                      <a:pt x="19565" y="134075"/>
                    </a:cubicBezTo>
                    <a:cubicBezTo>
                      <a:pt x="6809" y="120470"/>
                      <a:pt x="-1694" y="103462"/>
                      <a:pt x="7" y="95809"/>
                    </a:cubicBezTo>
                    <a:cubicBezTo>
                      <a:pt x="7660" y="54992"/>
                      <a:pt x="16163" y="29481"/>
                      <a:pt x="24667" y="21828"/>
                    </a:cubicBezTo>
                    <a:cubicBezTo>
                      <a:pt x="40824" y="6521"/>
                      <a:pt x="88444" y="-7085"/>
                      <a:pt x="94397" y="2269"/>
                    </a:cubicBezTo>
                    <a:cubicBezTo>
                      <a:pt x="96948" y="6521"/>
                      <a:pt x="105451" y="8222"/>
                      <a:pt x="112254" y="5671"/>
                    </a:cubicBezTo>
                    <a:cubicBezTo>
                      <a:pt x="119908" y="2269"/>
                      <a:pt x="126710" y="6521"/>
                      <a:pt x="129261" y="17576"/>
                    </a:cubicBezTo>
                    <a:cubicBezTo>
                      <a:pt x="131813" y="26930"/>
                      <a:pt x="136064" y="34583"/>
                      <a:pt x="139466" y="34583"/>
                    </a:cubicBezTo>
                    <a:cubicBezTo>
                      <a:pt x="142017" y="34583"/>
                      <a:pt x="144568" y="50740"/>
                      <a:pt x="145418" y="70298"/>
                    </a:cubicBezTo>
                    <a:cubicBezTo>
                      <a:pt x="145418" y="89857"/>
                      <a:pt x="149670" y="106864"/>
                      <a:pt x="155623" y="109415"/>
                    </a:cubicBezTo>
                    <a:cubicBezTo>
                      <a:pt x="161575" y="111116"/>
                      <a:pt x="165827" y="118769"/>
                      <a:pt x="165827" y="126422"/>
                    </a:cubicBezTo>
                    <a:cubicBezTo>
                      <a:pt x="165827" y="175743"/>
                      <a:pt x="278075" y="242071"/>
                      <a:pt x="414983" y="272684"/>
                    </a:cubicBezTo>
                    <a:lnTo>
                      <a:pt x="480461" y="287991"/>
                    </a:lnTo>
                    <a:lnTo>
                      <a:pt x="494067" y="259078"/>
                    </a:lnTo>
                    <a:cubicBezTo>
                      <a:pt x="510223" y="225914"/>
                      <a:pt x="522128" y="218261"/>
                      <a:pt x="566347" y="209757"/>
                    </a:cubicBezTo>
                    <a:cubicBezTo>
                      <a:pt x="667540" y="191900"/>
                      <a:pt x="718562" y="196152"/>
                      <a:pt x="736420" y="224214"/>
                    </a:cubicBezTo>
                    <a:cubicBezTo>
                      <a:pt x="747474" y="241221"/>
                      <a:pt x="725365" y="278637"/>
                      <a:pt x="691350" y="300746"/>
                    </a:cubicBezTo>
                    <a:cubicBezTo>
                      <a:pt x="659037" y="321155"/>
                      <a:pt x="613117" y="330509"/>
                      <a:pt x="567198" y="324556"/>
                    </a:cubicBezTo>
                    <a:cubicBezTo>
                      <a:pt x="552741" y="322005"/>
                      <a:pt x="556993" y="348366"/>
                      <a:pt x="601212" y="519289"/>
                    </a:cubicBezTo>
                    <a:cubicBezTo>
                      <a:pt x="625873" y="617931"/>
                      <a:pt x="639478" y="657048"/>
                      <a:pt x="655635" y="673204"/>
                    </a:cubicBezTo>
                    <a:cubicBezTo>
                      <a:pt x="673493" y="691912"/>
                      <a:pt x="675194" y="697865"/>
                      <a:pt x="667540" y="719974"/>
                    </a:cubicBezTo>
                    <a:cubicBezTo>
                      <a:pt x="655635" y="753138"/>
                      <a:pt x="619070" y="778649"/>
                      <a:pt x="587606" y="776098"/>
                    </a:cubicBezTo>
                    <a:cubicBezTo>
                      <a:pt x="557844" y="773547"/>
                      <a:pt x="502570" y="739533"/>
                      <a:pt x="489815" y="715723"/>
                    </a:cubicBezTo>
                    <a:cubicBezTo>
                      <a:pt x="482161" y="701266"/>
                      <a:pt x="484713" y="700416"/>
                      <a:pt x="523829" y="698715"/>
                    </a:cubicBezTo>
                    <a:cubicBezTo>
                      <a:pt x="547639" y="698715"/>
                      <a:pt x="574851" y="702117"/>
                      <a:pt x="584205" y="707219"/>
                    </a:cubicBezTo>
                    <a:cubicBezTo>
                      <a:pt x="599511" y="715723"/>
                      <a:pt x="601212" y="714872"/>
                      <a:pt x="596110" y="702117"/>
                    </a:cubicBezTo>
                    <a:cubicBezTo>
                      <a:pt x="593559" y="693613"/>
                      <a:pt x="580803" y="639190"/>
                      <a:pt x="569749" y="580515"/>
                    </a:cubicBezTo>
                    <a:cubicBezTo>
                      <a:pt x="557844" y="521840"/>
                      <a:pt x="546789" y="472519"/>
                      <a:pt x="545088" y="470818"/>
                    </a:cubicBezTo>
                    <a:cubicBezTo>
                      <a:pt x="543387" y="469118"/>
                      <a:pt x="537435" y="474220"/>
                      <a:pt x="531482" y="481023"/>
                    </a:cubicBezTo>
                    <a:cubicBezTo>
                      <a:pt x="522128" y="492077"/>
                      <a:pt x="523829" y="501431"/>
                      <a:pt x="539136" y="534596"/>
                    </a:cubicBezTo>
                    <a:cubicBezTo>
                      <a:pt x="549340" y="556705"/>
                      <a:pt x="558694" y="586468"/>
                      <a:pt x="559544" y="600073"/>
                    </a:cubicBezTo>
                    <a:cubicBezTo>
                      <a:pt x="561245" y="623033"/>
                      <a:pt x="558694" y="625584"/>
                      <a:pt x="534034" y="628135"/>
                    </a:cubicBezTo>
                    <a:cubicBezTo>
                      <a:pt x="513625" y="629836"/>
                      <a:pt x="500869" y="625584"/>
                      <a:pt x="484713" y="609427"/>
                    </a:cubicBezTo>
                    <a:cubicBezTo>
                      <a:pt x="459202" y="583917"/>
                      <a:pt x="454950" y="582216"/>
                      <a:pt x="454950" y="600073"/>
                    </a:cubicBezTo>
                    <a:cubicBezTo>
                      <a:pt x="454950" y="606876"/>
                      <a:pt x="460902" y="612829"/>
                      <a:pt x="467705" y="612829"/>
                    </a:cubicBezTo>
                    <a:cubicBezTo>
                      <a:pt x="492366" y="612829"/>
                      <a:pt x="480461" y="639190"/>
                      <a:pt x="448997" y="652796"/>
                    </a:cubicBezTo>
                    <a:cubicBezTo>
                      <a:pt x="431140" y="661299"/>
                      <a:pt x="414983" y="668102"/>
                      <a:pt x="414133" y="668953"/>
                    </a:cubicBezTo>
                    <a:cubicBezTo>
                      <a:pt x="409030" y="672354"/>
                      <a:pt x="471957" y="776098"/>
                      <a:pt x="494917" y="803310"/>
                    </a:cubicBezTo>
                    <a:cubicBezTo>
                      <a:pt x="507672" y="818616"/>
                      <a:pt x="514475" y="835623"/>
                      <a:pt x="512774" y="850080"/>
                    </a:cubicBezTo>
                    <a:cubicBezTo>
                      <a:pt x="510223" y="868788"/>
                      <a:pt x="505121" y="873039"/>
                      <a:pt x="474508" y="877291"/>
                    </a:cubicBezTo>
                    <a:cubicBezTo>
                      <a:pt x="454950" y="879842"/>
                      <a:pt x="431990" y="878142"/>
                      <a:pt x="425187" y="873890"/>
                    </a:cubicBezTo>
                    <a:close/>
                    <a:moveTo>
                      <a:pt x="522979" y="583917"/>
                    </a:moveTo>
                    <a:cubicBezTo>
                      <a:pt x="522979" y="577964"/>
                      <a:pt x="517026" y="555855"/>
                      <a:pt x="509373" y="535446"/>
                    </a:cubicBezTo>
                    <a:cubicBezTo>
                      <a:pt x="501720" y="515037"/>
                      <a:pt x="495767" y="484424"/>
                      <a:pt x="496618" y="468267"/>
                    </a:cubicBezTo>
                    <a:cubicBezTo>
                      <a:pt x="497468" y="424049"/>
                      <a:pt x="483012" y="406191"/>
                      <a:pt x="477059" y="443607"/>
                    </a:cubicBezTo>
                    <a:cubicBezTo>
                      <a:pt x="462603" y="525242"/>
                      <a:pt x="465154" y="545650"/>
                      <a:pt x="495767" y="581365"/>
                    </a:cubicBezTo>
                    <a:cubicBezTo>
                      <a:pt x="511074" y="598373"/>
                      <a:pt x="522979" y="600073"/>
                      <a:pt x="522979" y="583917"/>
                    </a:cubicBezTo>
                    <a:close/>
                    <a:moveTo>
                      <a:pt x="390322" y="572862"/>
                    </a:moveTo>
                    <a:cubicBezTo>
                      <a:pt x="395425" y="557555"/>
                      <a:pt x="389472" y="514187"/>
                      <a:pt x="381819" y="500581"/>
                    </a:cubicBezTo>
                    <a:cubicBezTo>
                      <a:pt x="379268" y="497180"/>
                      <a:pt x="367363" y="493778"/>
                      <a:pt x="354607" y="493778"/>
                    </a:cubicBezTo>
                    <a:cubicBezTo>
                      <a:pt x="323994" y="493778"/>
                      <a:pt x="275524" y="464016"/>
                      <a:pt x="281476" y="448709"/>
                    </a:cubicBezTo>
                    <a:cubicBezTo>
                      <a:pt x="285728" y="435954"/>
                      <a:pt x="251714" y="408742"/>
                      <a:pt x="231305" y="408742"/>
                    </a:cubicBezTo>
                    <a:cubicBezTo>
                      <a:pt x="221951" y="408742"/>
                      <a:pt x="218549" y="436804"/>
                      <a:pt x="224502" y="470818"/>
                    </a:cubicBezTo>
                    <a:cubicBezTo>
                      <a:pt x="224502" y="474220"/>
                      <a:pt x="236407" y="476771"/>
                      <a:pt x="250013" y="476771"/>
                    </a:cubicBezTo>
                    <a:cubicBezTo>
                      <a:pt x="267870" y="476771"/>
                      <a:pt x="284878" y="487826"/>
                      <a:pt x="316341" y="519289"/>
                    </a:cubicBezTo>
                    <a:cubicBezTo>
                      <a:pt x="340151" y="543099"/>
                      <a:pt x="357158" y="561807"/>
                      <a:pt x="354607" y="561807"/>
                    </a:cubicBezTo>
                    <a:cubicBezTo>
                      <a:pt x="352907" y="561807"/>
                      <a:pt x="355458" y="567760"/>
                      <a:pt x="361410" y="574563"/>
                    </a:cubicBezTo>
                    <a:cubicBezTo>
                      <a:pt x="375016" y="591570"/>
                      <a:pt x="384370" y="590719"/>
                      <a:pt x="390322" y="572862"/>
                    </a:cubicBezTo>
                    <a:close/>
                    <a:moveTo>
                      <a:pt x="450698" y="498030"/>
                    </a:moveTo>
                    <a:cubicBezTo>
                      <a:pt x="450698" y="436804"/>
                      <a:pt x="449848" y="435103"/>
                      <a:pt x="435392" y="450410"/>
                    </a:cubicBezTo>
                    <a:cubicBezTo>
                      <a:pt x="420085" y="464866"/>
                      <a:pt x="420085" y="468267"/>
                      <a:pt x="433691" y="513337"/>
                    </a:cubicBezTo>
                    <a:cubicBezTo>
                      <a:pt x="441344" y="540548"/>
                      <a:pt x="448147" y="561807"/>
                      <a:pt x="448997" y="561807"/>
                    </a:cubicBezTo>
                    <a:cubicBezTo>
                      <a:pt x="449848" y="561807"/>
                      <a:pt x="450698" y="532895"/>
                      <a:pt x="450698" y="498030"/>
                    </a:cubicBezTo>
                    <a:close/>
                    <a:moveTo>
                      <a:pt x="346954" y="405341"/>
                    </a:moveTo>
                    <a:cubicBezTo>
                      <a:pt x="329096" y="357720"/>
                      <a:pt x="306987" y="327958"/>
                      <a:pt x="294232" y="335611"/>
                    </a:cubicBezTo>
                    <a:cubicBezTo>
                      <a:pt x="284027" y="342414"/>
                      <a:pt x="280626" y="427450"/>
                      <a:pt x="290830" y="436804"/>
                    </a:cubicBezTo>
                    <a:cubicBezTo>
                      <a:pt x="293381" y="440205"/>
                      <a:pt x="310388" y="442757"/>
                      <a:pt x="328246" y="442757"/>
                    </a:cubicBezTo>
                    <a:lnTo>
                      <a:pt x="360560" y="442757"/>
                    </a:lnTo>
                    <a:lnTo>
                      <a:pt x="346954" y="405341"/>
                    </a:lnTo>
                    <a:close/>
                    <a:moveTo>
                      <a:pt x="468556" y="334761"/>
                    </a:moveTo>
                    <a:cubicBezTo>
                      <a:pt x="469406" y="328808"/>
                      <a:pt x="455800" y="320304"/>
                      <a:pt x="435392" y="315202"/>
                    </a:cubicBezTo>
                    <a:cubicBezTo>
                      <a:pt x="415833" y="310100"/>
                      <a:pt x="377567" y="298195"/>
                      <a:pt x="350355" y="289691"/>
                    </a:cubicBezTo>
                    <a:lnTo>
                      <a:pt x="301034" y="273535"/>
                    </a:lnTo>
                    <a:lnTo>
                      <a:pt x="326545" y="303297"/>
                    </a:lnTo>
                    <a:cubicBezTo>
                      <a:pt x="341001" y="319454"/>
                      <a:pt x="363111" y="352618"/>
                      <a:pt x="375016" y="376428"/>
                    </a:cubicBezTo>
                    <a:lnTo>
                      <a:pt x="397125" y="418946"/>
                    </a:lnTo>
                    <a:lnTo>
                      <a:pt x="431990" y="382381"/>
                    </a:lnTo>
                    <a:cubicBezTo>
                      <a:pt x="451548" y="362823"/>
                      <a:pt x="467705" y="340713"/>
                      <a:pt x="468556" y="334761"/>
                    </a:cubicBezTo>
                    <a:close/>
                    <a:moveTo>
                      <a:pt x="536585" y="395136"/>
                    </a:moveTo>
                    <a:cubicBezTo>
                      <a:pt x="534034" y="387483"/>
                      <a:pt x="531482" y="368775"/>
                      <a:pt x="531482" y="352618"/>
                    </a:cubicBezTo>
                    <a:cubicBezTo>
                      <a:pt x="531482" y="316053"/>
                      <a:pt x="517877" y="321155"/>
                      <a:pt x="500019" y="364523"/>
                    </a:cubicBezTo>
                    <a:cubicBezTo>
                      <a:pt x="489815" y="389184"/>
                      <a:pt x="489815" y="395136"/>
                      <a:pt x="499169" y="401089"/>
                    </a:cubicBezTo>
                    <a:cubicBezTo>
                      <a:pt x="518727" y="413844"/>
                      <a:pt x="542537" y="410443"/>
                      <a:pt x="536585" y="395136"/>
                    </a:cubicBezTo>
                    <a:close/>
                    <a:moveTo>
                      <a:pt x="272122" y="309250"/>
                    </a:moveTo>
                    <a:cubicBezTo>
                      <a:pt x="281476" y="291392"/>
                      <a:pt x="289980" y="274385"/>
                      <a:pt x="291681" y="270984"/>
                    </a:cubicBezTo>
                    <a:cubicBezTo>
                      <a:pt x="293381" y="266732"/>
                      <a:pt x="289129" y="264181"/>
                      <a:pt x="281476" y="264181"/>
                    </a:cubicBezTo>
                    <a:cubicBezTo>
                      <a:pt x="267020" y="264181"/>
                      <a:pt x="247462" y="290542"/>
                      <a:pt x="238108" y="322005"/>
                    </a:cubicBezTo>
                    <a:cubicBezTo>
                      <a:pt x="228754" y="353469"/>
                      <a:pt x="254265" y="344115"/>
                      <a:pt x="272122" y="309250"/>
                    </a:cubicBezTo>
                    <a:close/>
                    <a:moveTo>
                      <a:pt x="586756" y="285440"/>
                    </a:moveTo>
                    <a:cubicBezTo>
                      <a:pt x="577402" y="278637"/>
                      <a:pt x="564647" y="269283"/>
                      <a:pt x="559544" y="264181"/>
                    </a:cubicBezTo>
                    <a:cubicBezTo>
                      <a:pt x="553592" y="259078"/>
                      <a:pt x="548490" y="258228"/>
                      <a:pt x="548490" y="261630"/>
                    </a:cubicBezTo>
                    <a:cubicBezTo>
                      <a:pt x="548490" y="265031"/>
                      <a:pt x="544238" y="262480"/>
                      <a:pt x="539986" y="255677"/>
                    </a:cubicBezTo>
                    <a:cubicBezTo>
                      <a:pt x="535734" y="248874"/>
                      <a:pt x="531482" y="247173"/>
                      <a:pt x="531482" y="251425"/>
                    </a:cubicBezTo>
                    <a:cubicBezTo>
                      <a:pt x="532333" y="272684"/>
                      <a:pt x="562946" y="296494"/>
                      <a:pt x="591008" y="297345"/>
                    </a:cubicBezTo>
                    <a:cubicBezTo>
                      <a:pt x="600362" y="297345"/>
                      <a:pt x="598661" y="293943"/>
                      <a:pt x="586756" y="285440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4AD0C190-3C5D-F62F-08E6-8D19BE57D334}"/>
                  </a:ext>
                </a:extLst>
              </p:cNvPr>
              <p:cNvSpPr/>
              <p:nvPr/>
            </p:nvSpPr>
            <p:spPr>
              <a:xfrm flipV="1">
                <a:off x="5796749" y="3030551"/>
                <a:ext cx="192622" cy="146665"/>
              </a:xfrm>
              <a:custGeom>
                <a:avLst/>
                <a:gdLst>
                  <a:gd name="connsiteX0" fmla="*/ 116201 w 192622"/>
                  <a:gd name="connsiteY0" fmla="*/ 135872 h 146665"/>
                  <a:gd name="connsiteX1" fmla="*/ 63479 w 192622"/>
                  <a:gd name="connsiteY1" fmla="*/ 110361 h 146665"/>
                  <a:gd name="connsiteX2" fmla="*/ 24362 w 192622"/>
                  <a:gd name="connsiteY2" fmla="*/ 95905 h 146665"/>
                  <a:gd name="connsiteX3" fmla="*/ 2253 w 192622"/>
                  <a:gd name="connsiteY3" fmla="*/ 84850 h 146665"/>
                  <a:gd name="connsiteX4" fmla="*/ 67730 w 192622"/>
                  <a:gd name="connsiteY4" fmla="*/ 18522 h 146665"/>
                  <a:gd name="connsiteX5" fmla="*/ 94942 w 192622"/>
                  <a:gd name="connsiteY5" fmla="*/ 2365 h 146665"/>
                  <a:gd name="connsiteX6" fmla="*/ 114500 w 192622"/>
                  <a:gd name="connsiteY6" fmla="*/ -186 h 146665"/>
                  <a:gd name="connsiteX7" fmla="*/ 161270 w 192622"/>
                  <a:gd name="connsiteY7" fmla="*/ 45734 h 146665"/>
                  <a:gd name="connsiteX8" fmla="*/ 179978 w 192622"/>
                  <a:gd name="connsiteY8" fmla="*/ 128219 h 146665"/>
                  <a:gd name="connsiteX9" fmla="*/ 116201 w 192622"/>
                  <a:gd name="connsiteY9" fmla="*/ 135872 h 146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2622" h="146665">
                    <a:moveTo>
                      <a:pt x="116201" y="135872"/>
                    </a:moveTo>
                    <a:cubicBezTo>
                      <a:pt x="102595" y="129919"/>
                      <a:pt x="78785" y="118865"/>
                      <a:pt x="63479" y="110361"/>
                    </a:cubicBezTo>
                    <a:cubicBezTo>
                      <a:pt x="48172" y="102708"/>
                      <a:pt x="31165" y="95905"/>
                      <a:pt x="24362" y="95905"/>
                    </a:cubicBezTo>
                    <a:cubicBezTo>
                      <a:pt x="17559" y="95905"/>
                      <a:pt x="7355" y="90803"/>
                      <a:pt x="2253" y="84850"/>
                    </a:cubicBezTo>
                    <a:cubicBezTo>
                      <a:pt x="-9653" y="70394"/>
                      <a:pt x="27763" y="32978"/>
                      <a:pt x="67730" y="18522"/>
                    </a:cubicBezTo>
                    <a:cubicBezTo>
                      <a:pt x="83037" y="13420"/>
                      <a:pt x="94942" y="6617"/>
                      <a:pt x="94942" y="2365"/>
                    </a:cubicBezTo>
                    <a:cubicBezTo>
                      <a:pt x="94942" y="-1036"/>
                      <a:pt x="103446" y="-1887"/>
                      <a:pt x="114500" y="-186"/>
                    </a:cubicBezTo>
                    <a:cubicBezTo>
                      <a:pt x="126405" y="2365"/>
                      <a:pt x="145113" y="20223"/>
                      <a:pt x="161270" y="45734"/>
                    </a:cubicBezTo>
                    <a:cubicBezTo>
                      <a:pt x="198686" y="102708"/>
                      <a:pt x="199536" y="106960"/>
                      <a:pt x="179978" y="128219"/>
                    </a:cubicBezTo>
                    <a:cubicBezTo>
                      <a:pt x="160420" y="149478"/>
                      <a:pt x="152766" y="150328"/>
                      <a:pt x="116201" y="135872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A3CC2B7A-721C-0807-C48F-4009AC2588A1}"/>
                  </a:ext>
                </a:extLst>
              </p:cNvPr>
              <p:cNvSpPr/>
              <p:nvPr/>
            </p:nvSpPr>
            <p:spPr>
              <a:xfrm flipV="1">
                <a:off x="5955534" y="3490096"/>
                <a:ext cx="381611" cy="521027"/>
              </a:xfrm>
              <a:custGeom>
                <a:avLst/>
                <a:gdLst>
                  <a:gd name="connsiteX0" fmla="*/ 156980 w 381611"/>
                  <a:gd name="connsiteY0" fmla="*/ 499507 h 521027"/>
                  <a:gd name="connsiteX1" fmla="*/ 94053 w 381611"/>
                  <a:gd name="connsiteY1" fmla="*/ 470595 h 521027"/>
                  <a:gd name="connsiteX2" fmla="*/ 57488 w 381611"/>
                  <a:gd name="connsiteY2" fmla="*/ 462942 h 521027"/>
                  <a:gd name="connsiteX3" fmla="*/ 29426 w 381611"/>
                  <a:gd name="connsiteY3" fmla="*/ 458690 h 521027"/>
                  <a:gd name="connsiteX4" fmla="*/ 60039 w 381611"/>
                  <a:gd name="connsiteY4" fmla="*/ 411920 h 521027"/>
                  <a:gd name="connsiteX5" fmla="*/ 110210 w 381611"/>
                  <a:gd name="connsiteY5" fmla="*/ 369402 h 521027"/>
                  <a:gd name="connsiteX6" fmla="*/ 156980 w 381611"/>
                  <a:gd name="connsiteY6" fmla="*/ 389811 h 521027"/>
                  <a:gd name="connsiteX7" fmla="*/ 174838 w 381611"/>
                  <a:gd name="connsiteY7" fmla="*/ 420424 h 521027"/>
                  <a:gd name="connsiteX8" fmla="*/ 167184 w 381611"/>
                  <a:gd name="connsiteY8" fmla="*/ 393212 h 521027"/>
                  <a:gd name="connsiteX9" fmla="*/ 171436 w 381611"/>
                  <a:gd name="connsiteY9" fmla="*/ 326884 h 521027"/>
                  <a:gd name="connsiteX10" fmla="*/ 119564 w 381611"/>
                  <a:gd name="connsiteY10" fmla="*/ 290318 h 521027"/>
                  <a:gd name="connsiteX11" fmla="*/ 34528 w 381611"/>
                  <a:gd name="connsiteY11" fmla="*/ 275862 h 521027"/>
                  <a:gd name="connsiteX12" fmla="*/ 3915 w 381611"/>
                  <a:gd name="connsiteY12" fmla="*/ 266508 h 521027"/>
                  <a:gd name="connsiteX13" fmla="*/ 14119 w 381611"/>
                  <a:gd name="connsiteY13" fmla="*/ 224841 h 521027"/>
                  <a:gd name="connsiteX14" fmla="*/ 129768 w 381611"/>
                  <a:gd name="connsiteY14" fmla="*/ 219738 h 521027"/>
                  <a:gd name="connsiteX15" fmla="*/ 212253 w 381611"/>
                  <a:gd name="connsiteY15" fmla="*/ 197629 h 521027"/>
                  <a:gd name="connsiteX16" fmla="*/ 147626 w 381611"/>
                  <a:gd name="connsiteY16" fmla="*/ 115144 h 521027"/>
                  <a:gd name="connsiteX17" fmla="*/ 100006 w 381611"/>
                  <a:gd name="connsiteY17" fmla="*/ 128750 h 521027"/>
                  <a:gd name="connsiteX18" fmla="*/ 76196 w 381611"/>
                  <a:gd name="connsiteY18" fmla="*/ 139804 h 521027"/>
                  <a:gd name="connsiteX19" fmla="*/ 178239 w 381611"/>
                  <a:gd name="connsiteY19" fmla="*/ 3747 h 521027"/>
                  <a:gd name="connsiteX20" fmla="*/ 264126 w 381611"/>
                  <a:gd name="connsiteY20" fmla="*/ 60721 h 521027"/>
                  <a:gd name="connsiteX21" fmla="*/ 280282 w 381611"/>
                  <a:gd name="connsiteY21" fmla="*/ 188275 h 521027"/>
                  <a:gd name="connsiteX22" fmla="*/ 280282 w 381611"/>
                  <a:gd name="connsiteY22" fmla="*/ 275012 h 521027"/>
                  <a:gd name="connsiteX23" fmla="*/ 315998 w 381611"/>
                  <a:gd name="connsiteY23" fmla="*/ 285216 h 521027"/>
                  <a:gd name="connsiteX24" fmla="*/ 369570 w 381611"/>
                  <a:gd name="connsiteY24" fmla="*/ 309877 h 521027"/>
                  <a:gd name="connsiteX25" fmla="*/ 360216 w 381611"/>
                  <a:gd name="connsiteY25" fmla="*/ 330285 h 521027"/>
                  <a:gd name="connsiteX26" fmla="*/ 289636 w 381611"/>
                  <a:gd name="connsiteY26" fmla="*/ 330285 h 521027"/>
                  <a:gd name="connsiteX27" fmla="*/ 213954 w 381611"/>
                  <a:gd name="connsiteY27" fmla="*/ 343891 h 521027"/>
                  <a:gd name="connsiteX28" fmla="*/ 181640 w 381611"/>
                  <a:gd name="connsiteY28" fmla="*/ 363449 h 521027"/>
                  <a:gd name="connsiteX29" fmla="*/ 213104 w 381611"/>
                  <a:gd name="connsiteY29" fmla="*/ 395763 h 521027"/>
                  <a:gd name="connsiteX30" fmla="*/ 254772 w 381611"/>
                  <a:gd name="connsiteY30" fmla="*/ 428927 h 521027"/>
                  <a:gd name="connsiteX31" fmla="*/ 301541 w 381611"/>
                  <a:gd name="connsiteY31" fmla="*/ 476548 h 521027"/>
                  <a:gd name="connsiteX32" fmla="*/ 237764 w 381611"/>
                  <a:gd name="connsiteY32" fmla="*/ 520766 h 521027"/>
                  <a:gd name="connsiteX33" fmla="*/ 156980 w 381611"/>
                  <a:gd name="connsiteY33" fmla="*/ 499507 h 521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381611" h="521027">
                    <a:moveTo>
                      <a:pt x="156980" y="499507"/>
                    </a:moveTo>
                    <a:cubicBezTo>
                      <a:pt x="126367" y="487602"/>
                      <a:pt x="98305" y="474847"/>
                      <a:pt x="94053" y="470595"/>
                    </a:cubicBezTo>
                    <a:cubicBezTo>
                      <a:pt x="88951" y="466343"/>
                      <a:pt x="72794" y="462942"/>
                      <a:pt x="57488" y="462942"/>
                    </a:cubicBezTo>
                    <a:cubicBezTo>
                      <a:pt x="42181" y="462942"/>
                      <a:pt x="29426" y="461241"/>
                      <a:pt x="29426" y="458690"/>
                    </a:cubicBezTo>
                    <a:cubicBezTo>
                      <a:pt x="29426" y="456139"/>
                      <a:pt x="43032" y="435730"/>
                      <a:pt x="60039" y="411920"/>
                    </a:cubicBezTo>
                    <a:cubicBezTo>
                      <a:pt x="81298" y="382157"/>
                      <a:pt x="96604" y="369402"/>
                      <a:pt x="110210" y="369402"/>
                    </a:cubicBezTo>
                    <a:cubicBezTo>
                      <a:pt x="137422" y="369402"/>
                      <a:pt x="156980" y="377906"/>
                      <a:pt x="156980" y="389811"/>
                    </a:cubicBezTo>
                    <a:cubicBezTo>
                      <a:pt x="156980" y="394913"/>
                      <a:pt x="165484" y="408519"/>
                      <a:pt x="174838" y="420424"/>
                    </a:cubicBezTo>
                    <a:cubicBezTo>
                      <a:pt x="187593" y="435730"/>
                      <a:pt x="185042" y="428077"/>
                      <a:pt x="167184" y="393212"/>
                    </a:cubicBezTo>
                    <a:cubicBezTo>
                      <a:pt x="142524" y="345592"/>
                      <a:pt x="143374" y="326884"/>
                      <a:pt x="171436" y="326884"/>
                    </a:cubicBezTo>
                    <a:cubicBezTo>
                      <a:pt x="198648" y="326884"/>
                      <a:pt x="177389" y="312428"/>
                      <a:pt x="119564" y="290318"/>
                    </a:cubicBezTo>
                    <a:cubicBezTo>
                      <a:pt x="70243" y="271610"/>
                      <a:pt x="52386" y="269059"/>
                      <a:pt x="34528" y="275862"/>
                    </a:cubicBezTo>
                    <a:cubicBezTo>
                      <a:pt x="16670" y="282665"/>
                      <a:pt x="11568" y="280964"/>
                      <a:pt x="3915" y="266508"/>
                    </a:cubicBezTo>
                    <a:cubicBezTo>
                      <a:pt x="-3738" y="252903"/>
                      <a:pt x="-1187" y="245249"/>
                      <a:pt x="14119" y="224841"/>
                    </a:cubicBezTo>
                    <a:cubicBezTo>
                      <a:pt x="43882" y="186574"/>
                      <a:pt x="62590" y="185724"/>
                      <a:pt x="129768" y="219738"/>
                    </a:cubicBezTo>
                    <a:cubicBezTo>
                      <a:pt x="215655" y="263107"/>
                      <a:pt x="219907" y="262256"/>
                      <a:pt x="212253" y="197629"/>
                    </a:cubicBezTo>
                    <a:cubicBezTo>
                      <a:pt x="202899" y="120246"/>
                      <a:pt x="198648" y="113443"/>
                      <a:pt x="147626" y="115144"/>
                    </a:cubicBezTo>
                    <a:cubicBezTo>
                      <a:pt x="120414" y="116845"/>
                      <a:pt x="102557" y="121096"/>
                      <a:pt x="100006" y="128750"/>
                    </a:cubicBezTo>
                    <a:cubicBezTo>
                      <a:pt x="97455" y="134702"/>
                      <a:pt x="86400" y="139804"/>
                      <a:pt x="76196" y="139804"/>
                    </a:cubicBezTo>
                    <a:cubicBezTo>
                      <a:pt x="23473" y="139804"/>
                      <a:pt x="104258" y="31809"/>
                      <a:pt x="178239" y="3747"/>
                    </a:cubicBezTo>
                    <a:cubicBezTo>
                      <a:pt x="213104" y="-9859"/>
                      <a:pt x="245418" y="12250"/>
                      <a:pt x="264126" y="60721"/>
                    </a:cubicBezTo>
                    <a:cubicBezTo>
                      <a:pt x="276031" y="90483"/>
                      <a:pt x="280282" y="125348"/>
                      <a:pt x="280282" y="188275"/>
                    </a:cubicBezTo>
                    <a:lnTo>
                      <a:pt x="280282" y="275012"/>
                    </a:lnTo>
                    <a:lnTo>
                      <a:pt x="315998" y="285216"/>
                    </a:lnTo>
                    <a:cubicBezTo>
                      <a:pt x="336406" y="290318"/>
                      <a:pt x="360216" y="301373"/>
                      <a:pt x="369570" y="309877"/>
                    </a:cubicBezTo>
                    <a:cubicBezTo>
                      <a:pt x="386578" y="324333"/>
                      <a:pt x="386578" y="325183"/>
                      <a:pt x="360216" y="330285"/>
                    </a:cubicBezTo>
                    <a:cubicBezTo>
                      <a:pt x="345760" y="332836"/>
                      <a:pt x="314297" y="332836"/>
                      <a:pt x="289636" y="330285"/>
                    </a:cubicBezTo>
                    <a:cubicBezTo>
                      <a:pt x="253921" y="326034"/>
                      <a:pt x="240315" y="328585"/>
                      <a:pt x="213954" y="343891"/>
                    </a:cubicBezTo>
                    <a:lnTo>
                      <a:pt x="181640" y="363449"/>
                    </a:lnTo>
                    <a:lnTo>
                      <a:pt x="213104" y="395763"/>
                    </a:lnTo>
                    <a:cubicBezTo>
                      <a:pt x="230961" y="414471"/>
                      <a:pt x="249669" y="428927"/>
                      <a:pt x="254772" y="428927"/>
                    </a:cubicBezTo>
                    <a:cubicBezTo>
                      <a:pt x="266677" y="428927"/>
                      <a:pt x="301541" y="464642"/>
                      <a:pt x="301541" y="476548"/>
                    </a:cubicBezTo>
                    <a:cubicBezTo>
                      <a:pt x="300691" y="492704"/>
                      <a:pt x="262425" y="519066"/>
                      <a:pt x="237764" y="520766"/>
                    </a:cubicBezTo>
                    <a:cubicBezTo>
                      <a:pt x="224159" y="521617"/>
                      <a:pt x="187593" y="512263"/>
                      <a:pt x="156980" y="499507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86455622-0588-5EAC-9077-99C0C74D4952}"/>
                </a:ext>
              </a:extLst>
            </p:cNvPr>
            <p:cNvSpPr/>
            <p:nvPr/>
          </p:nvSpPr>
          <p:spPr>
            <a:xfrm flipV="1">
              <a:off x="6762518" y="1070527"/>
              <a:ext cx="1981979" cy="2166312"/>
            </a:xfrm>
            <a:custGeom>
              <a:avLst/>
              <a:gdLst>
                <a:gd name="connsiteX0" fmla="*/ 332252 w 1072305"/>
                <a:gd name="connsiteY0" fmla="*/ 1164506 h 1172035"/>
                <a:gd name="connsiteX1" fmla="*/ 323748 w 1072305"/>
                <a:gd name="connsiteY1" fmla="*/ 1161105 h 1172035"/>
                <a:gd name="connsiteX2" fmla="*/ 327150 w 1072305"/>
                <a:gd name="connsiteY2" fmla="*/ 1087123 h 1172035"/>
                <a:gd name="connsiteX3" fmla="*/ 345007 w 1072305"/>
                <a:gd name="connsiteY3" fmla="*/ 989332 h 1172035"/>
                <a:gd name="connsiteX4" fmla="*/ 350960 w 1072305"/>
                <a:gd name="connsiteY4" fmla="*/ 945113 h 1172035"/>
                <a:gd name="connsiteX5" fmla="*/ 318646 w 1072305"/>
                <a:gd name="connsiteY5" fmla="*/ 942562 h 1172035"/>
                <a:gd name="connsiteX6" fmla="*/ 314394 w 1072305"/>
                <a:gd name="connsiteY6" fmla="*/ 910248 h 1172035"/>
                <a:gd name="connsiteX7" fmla="*/ 349259 w 1072305"/>
                <a:gd name="connsiteY7" fmla="*/ 894091 h 1172035"/>
                <a:gd name="connsiteX8" fmla="*/ 310142 w 1072305"/>
                <a:gd name="connsiteY8" fmla="*/ 858376 h 1172035"/>
                <a:gd name="connsiteX9" fmla="*/ 230208 w 1072305"/>
                <a:gd name="connsiteY9" fmla="*/ 798000 h 1172035"/>
                <a:gd name="connsiteX10" fmla="*/ 189391 w 1072305"/>
                <a:gd name="connsiteY10" fmla="*/ 766537 h 1172035"/>
                <a:gd name="connsiteX11" fmla="*/ 180037 w 1072305"/>
                <a:gd name="connsiteY11" fmla="*/ 820110 h 1172035"/>
                <a:gd name="connsiteX12" fmla="*/ 180887 w 1072305"/>
                <a:gd name="connsiteY12" fmla="*/ 925555 h 1172035"/>
                <a:gd name="connsiteX13" fmla="*/ 133267 w 1072305"/>
                <a:gd name="connsiteY13" fmla="*/ 964671 h 1172035"/>
                <a:gd name="connsiteX14" fmla="*/ 49932 w 1072305"/>
                <a:gd name="connsiteY14" fmla="*/ 882186 h 1172035"/>
                <a:gd name="connsiteX15" fmla="*/ -240 w 1072305"/>
                <a:gd name="connsiteY15" fmla="*/ 617724 h 1172035"/>
                <a:gd name="connsiteX16" fmla="*/ -240 w 1072305"/>
                <a:gd name="connsiteY16" fmla="*/ 559899 h 1172035"/>
                <a:gd name="connsiteX17" fmla="*/ 38027 w 1072305"/>
                <a:gd name="connsiteY17" fmla="*/ 523334 h 1172035"/>
                <a:gd name="connsiteX18" fmla="*/ 84797 w 1072305"/>
                <a:gd name="connsiteY18" fmla="*/ 496122 h 1172035"/>
                <a:gd name="connsiteX19" fmla="*/ 106906 w 1072305"/>
                <a:gd name="connsiteY19" fmla="*/ 490169 h 1172035"/>
                <a:gd name="connsiteX20" fmla="*/ 127315 w 1072305"/>
                <a:gd name="connsiteY20" fmla="*/ 476564 h 1172035"/>
                <a:gd name="connsiteX21" fmla="*/ 151125 w 1072305"/>
                <a:gd name="connsiteY21" fmla="*/ 507177 h 1172035"/>
                <a:gd name="connsiteX22" fmla="*/ 164731 w 1072305"/>
                <a:gd name="connsiteY22" fmla="*/ 533538 h 1172035"/>
                <a:gd name="connsiteX23" fmla="*/ 196194 w 1072305"/>
                <a:gd name="connsiteY23" fmla="*/ 645786 h 1172035"/>
                <a:gd name="connsiteX24" fmla="*/ 229358 w 1072305"/>
                <a:gd name="connsiteY24" fmla="*/ 740176 h 1172035"/>
                <a:gd name="connsiteX25" fmla="*/ 282080 w 1072305"/>
                <a:gd name="connsiteY25" fmla="*/ 776741 h 1172035"/>
                <a:gd name="connsiteX26" fmla="*/ 363715 w 1072305"/>
                <a:gd name="connsiteY26" fmla="*/ 821810 h 1172035"/>
                <a:gd name="connsiteX27" fmla="*/ 405383 w 1072305"/>
                <a:gd name="connsiteY27" fmla="*/ 832865 h 1172035"/>
                <a:gd name="connsiteX28" fmla="*/ 427492 w 1072305"/>
                <a:gd name="connsiteY28" fmla="*/ 827763 h 1172035"/>
                <a:gd name="connsiteX29" fmla="*/ 435996 w 1072305"/>
                <a:gd name="connsiteY29" fmla="*/ 790347 h 1172035"/>
                <a:gd name="connsiteX30" fmla="*/ 392627 w 1072305"/>
                <a:gd name="connsiteY30" fmla="*/ 769088 h 1172035"/>
                <a:gd name="connsiteX31" fmla="*/ 324598 w 1072305"/>
                <a:gd name="connsiteY31" fmla="*/ 768238 h 1172035"/>
                <a:gd name="connsiteX32" fmla="*/ 349259 w 1072305"/>
                <a:gd name="connsiteY32" fmla="*/ 449352 h 1172035"/>
                <a:gd name="connsiteX33" fmla="*/ 378171 w 1072305"/>
                <a:gd name="connsiteY33" fmla="*/ 446801 h 1172035"/>
                <a:gd name="connsiteX34" fmla="*/ 398580 w 1072305"/>
                <a:gd name="connsiteY34" fmla="*/ 449352 h 1172035"/>
                <a:gd name="connsiteX35" fmla="*/ 408784 w 1072305"/>
                <a:gd name="connsiteY35" fmla="*/ 450203 h 1172035"/>
                <a:gd name="connsiteX36" fmla="*/ 416438 w 1072305"/>
                <a:gd name="connsiteY36" fmla="*/ 456155 h 1172035"/>
                <a:gd name="connsiteX37" fmla="*/ 428343 w 1072305"/>
                <a:gd name="connsiteY37" fmla="*/ 462958 h 1172035"/>
                <a:gd name="connsiteX38" fmla="*/ 450452 w 1072305"/>
                <a:gd name="connsiteY38" fmla="*/ 470611 h 1172035"/>
                <a:gd name="connsiteX39" fmla="*/ 468310 w 1072305"/>
                <a:gd name="connsiteY39" fmla="*/ 463808 h 1172035"/>
                <a:gd name="connsiteX40" fmla="*/ 434295 w 1072305"/>
                <a:gd name="connsiteY40" fmla="*/ 392378 h 1172035"/>
                <a:gd name="connsiteX41" fmla="*/ 376471 w 1072305"/>
                <a:gd name="connsiteY41" fmla="*/ 318396 h 1172035"/>
                <a:gd name="connsiteX42" fmla="*/ 270175 w 1072305"/>
                <a:gd name="connsiteY42" fmla="*/ 292886 h 1172035"/>
                <a:gd name="connsiteX43" fmla="*/ 174085 w 1072305"/>
                <a:gd name="connsiteY43" fmla="*/ 285232 h 1172035"/>
                <a:gd name="connsiteX44" fmla="*/ 128165 w 1072305"/>
                <a:gd name="connsiteY44" fmla="*/ 297988 h 1172035"/>
                <a:gd name="connsiteX45" fmla="*/ 81395 w 1072305"/>
                <a:gd name="connsiteY45" fmla="*/ 277579 h 1172035"/>
                <a:gd name="connsiteX46" fmla="*/ 84797 w 1072305"/>
                <a:gd name="connsiteY46" fmla="*/ 218904 h 1172035"/>
                <a:gd name="connsiteX47" fmla="*/ 175785 w 1072305"/>
                <a:gd name="connsiteY47" fmla="*/ 159379 h 1172035"/>
                <a:gd name="connsiteX48" fmla="*/ 217453 w 1072305"/>
                <a:gd name="connsiteY48" fmla="*/ 127916 h 1172035"/>
                <a:gd name="connsiteX49" fmla="*/ 345858 w 1072305"/>
                <a:gd name="connsiteY49" fmla="*/ 9715 h 1172035"/>
                <a:gd name="connsiteX50" fmla="*/ 560149 w 1072305"/>
                <a:gd name="connsiteY50" fmla="*/ 71792 h 1172035"/>
                <a:gd name="connsiteX51" fmla="*/ 596714 w 1072305"/>
                <a:gd name="connsiteY51" fmla="*/ 105806 h 1172035"/>
                <a:gd name="connsiteX52" fmla="*/ 623926 w 1072305"/>
                <a:gd name="connsiteY52" fmla="*/ 90500 h 1172035"/>
                <a:gd name="connsiteX53" fmla="*/ 688553 w 1072305"/>
                <a:gd name="connsiteY53" fmla="*/ 42879 h 1172035"/>
                <a:gd name="connsiteX54" fmla="*/ 746378 w 1072305"/>
                <a:gd name="connsiteY54" fmla="*/ 12266 h 1172035"/>
                <a:gd name="connsiteX55" fmla="*/ 757432 w 1072305"/>
                <a:gd name="connsiteY55" fmla="*/ 79445 h 1172035"/>
                <a:gd name="connsiteX56" fmla="*/ 705560 w 1072305"/>
                <a:gd name="connsiteY56" fmla="*/ 174685 h 1172035"/>
                <a:gd name="connsiteX57" fmla="*/ 682601 w 1072305"/>
                <a:gd name="connsiteY57" fmla="*/ 273327 h 1172035"/>
                <a:gd name="connsiteX58" fmla="*/ 692805 w 1072305"/>
                <a:gd name="connsiteY58" fmla="*/ 321798 h 1172035"/>
                <a:gd name="connsiteX59" fmla="*/ 769337 w 1072305"/>
                <a:gd name="connsiteY59" fmla="*/ 327750 h 1172035"/>
                <a:gd name="connsiteX60" fmla="*/ 862877 w 1072305"/>
                <a:gd name="connsiteY60" fmla="*/ 312444 h 1172035"/>
                <a:gd name="connsiteX61" fmla="*/ 918151 w 1072305"/>
                <a:gd name="connsiteY61" fmla="*/ 302240 h 1172035"/>
                <a:gd name="connsiteX62" fmla="*/ 978526 w 1072305"/>
                <a:gd name="connsiteY62" fmla="*/ 335404 h 1172035"/>
                <a:gd name="connsiteX63" fmla="*/ 759133 w 1072305"/>
                <a:gd name="connsiteY63" fmla="*/ 380473 h 1172035"/>
                <a:gd name="connsiteX64" fmla="*/ 705560 w 1072305"/>
                <a:gd name="connsiteY64" fmla="*/ 373670 h 1172035"/>
                <a:gd name="connsiteX65" fmla="*/ 710663 w 1072305"/>
                <a:gd name="connsiteY65" fmla="*/ 402582 h 1172035"/>
                <a:gd name="connsiteX66" fmla="*/ 702159 w 1072305"/>
                <a:gd name="connsiteY66" fmla="*/ 442549 h 1172035"/>
                <a:gd name="connsiteX67" fmla="*/ 620524 w 1072305"/>
                <a:gd name="connsiteY67" fmla="*/ 453604 h 1172035"/>
                <a:gd name="connsiteX68" fmla="*/ 610320 w 1072305"/>
                <a:gd name="connsiteY68" fmla="*/ 369418 h 1172035"/>
                <a:gd name="connsiteX69" fmla="*/ 576305 w 1072305"/>
                <a:gd name="connsiteY69" fmla="*/ 363466 h 1172035"/>
                <a:gd name="connsiteX70" fmla="*/ 544842 w 1072305"/>
                <a:gd name="connsiteY70" fmla="*/ 358363 h 1172035"/>
                <a:gd name="connsiteX71" fmla="*/ 583959 w 1072305"/>
                <a:gd name="connsiteY71" fmla="*/ 412787 h 1172035"/>
                <a:gd name="connsiteX72" fmla="*/ 630729 w 1072305"/>
                <a:gd name="connsiteY72" fmla="*/ 497823 h 1172035"/>
                <a:gd name="connsiteX73" fmla="*/ 646885 w 1072305"/>
                <a:gd name="connsiteY73" fmla="*/ 523334 h 1172035"/>
                <a:gd name="connsiteX74" fmla="*/ 749779 w 1072305"/>
                <a:gd name="connsiteY74" fmla="*/ 689154 h 1172035"/>
                <a:gd name="connsiteX75" fmla="*/ 807604 w 1072305"/>
                <a:gd name="connsiteY75" fmla="*/ 758033 h 1172035"/>
                <a:gd name="connsiteX76" fmla="*/ 953016 w 1072305"/>
                <a:gd name="connsiteY76" fmla="*/ 764836 h 1172035"/>
                <a:gd name="connsiteX77" fmla="*/ 996384 w 1072305"/>
                <a:gd name="connsiteY77" fmla="*/ 782694 h 1172035"/>
                <a:gd name="connsiteX78" fmla="*/ 1072066 w 1072305"/>
                <a:gd name="connsiteY78" fmla="*/ 868580 h 1172035"/>
                <a:gd name="connsiteX79" fmla="*/ 998935 w 1072305"/>
                <a:gd name="connsiteY79" fmla="*/ 965522 h 1172035"/>
                <a:gd name="connsiteX80" fmla="*/ 757432 w 1072305"/>
                <a:gd name="connsiteY80" fmla="*/ 1041204 h 1172035"/>
                <a:gd name="connsiteX81" fmla="*/ 600116 w 1072305"/>
                <a:gd name="connsiteY81" fmla="*/ 1018244 h 1172035"/>
                <a:gd name="connsiteX82" fmla="*/ 538890 w 1072305"/>
                <a:gd name="connsiteY82" fmla="*/ 998686 h 1172035"/>
                <a:gd name="connsiteX83" fmla="*/ 530386 w 1072305"/>
                <a:gd name="connsiteY83" fmla="*/ 1045455 h 1172035"/>
                <a:gd name="connsiteX84" fmla="*/ 523583 w 1072305"/>
                <a:gd name="connsiteY84" fmla="*/ 1090525 h 1172035"/>
                <a:gd name="connsiteX85" fmla="*/ 452153 w 1072305"/>
                <a:gd name="connsiteY85" fmla="*/ 1128791 h 1172035"/>
                <a:gd name="connsiteX86" fmla="*/ 332252 w 1072305"/>
                <a:gd name="connsiteY86" fmla="*/ 1164506 h 1172035"/>
                <a:gd name="connsiteX87" fmla="*/ 843319 w 1072305"/>
                <a:gd name="connsiteY87" fmla="*/ 1015693 h 1172035"/>
                <a:gd name="connsiteX88" fmla="*/ 969172 w 1072305"/>
                <a:gd name="connsiteY88" fmla="*/ 929806 h 1172035"/>
                <a:gd name="connsiteX89" fmla="*/ 958118 w 1072305"/>
                <a:gd name="connsiteY89" fmla="*/ 887288 h 1172035"/>
                <a:gd name="connsiteX90" fmla="*/ 799100 w 1072305"/>
                <a:gd name="connsiteY90" fmla="*/ 833716 h 1172035"/>
                <a:gd name="connsiteX91" fmla="*/ 737024 w 1072305"/>
                <a:gd name="connsiteY91" fmla="*/ 860077 h 1172035"/>
                <a:gd name="connsiteX92" fmla="*/ 691104 w 1072305"/>
                <a:gd name="connsiteY92" fmla="*/ 881336 h 1172035"/>
                <a:gd name="connsiteX93" fmla="*/ 624776 w 1072305"/>
                <a:gd name="connsiteY93" fmla="*/ 875383 h 1172035"/>
                <a:gd name="connsiteX94" fmla="*/ 521882 w 1072305"/>
                <a:gd name="connsiteY94" fmla="*/ 854124 h 1172035"/>
                <a:gd name="connsiteX95" fmla="*/ 476813 w 1072305"/>
                <a:gd name="connsiteY95" fmla="*/ 847321 h 1172035"/>
                <a:gd name="connsiteX96" fmla="*/ 502324 w 1072305"/>
                <a:gd name="connsiteY96" fmla="*/ 874533 h 1172035"/>
                <a:gd name="connsiteX97" fmla="*/ 540590 w 1072305"/>
                <a:gd name="connsiteY97" fmla="*/ 931507 h 1172035"/>
                <a:gd name="connsiteX98" fmla="*/ 624776 w 1072305"/>
                <a:gd name="connsiteY98" fmla="*/ 1009740 h 1172035"/>
                <a:gd name="connsiteX99" fmla="*/ 843319 w 1072305"/>
                <a:gd name="connsiteY99" fmla="*/ 1015693 h 1172035"/>
                <a:gd name="connsiteX100" fmla="*/ 697907 w 1072305"/>
                <a:gd name="connsiteY100" fmla="*/ 843920 h 1172035"/>
                <a:gd name="connsiteX101" fmla="*/ 612871 w 1072305"/>
                <a:gd name="connsiteY101" fmla="*/ 577757 h 1172035"/>
                <a:gd name="connsiteX102" fmla="*/ 570353 w 1072305"/>
                <a:gd name="connsiteY102" fmla="*/ 559899 h 1172035"/>
                <a:gd name="connsiteX103" fmla="*/ 544842 w 1072305"/>
                <a:gd name="connsiteY103" fmla="*/ 565852 h 1172035"/>
                <a:gd name="connsiteX104" fmla="*/ 536338 w 1072305"/>
                <a:gd name="connsiteY104" fmla="*/ 569253 h 1172035"/>
                <a:gd name="connsiteX105" fmla="*/ 601816 w 1072305"/>
                <a:gd name="connsiteY105" fmla="*/ 632180 h 1172035"/>
                <a:gd name="connsiteX106" fmla="*/ 622225 w 1072305"/>
                <a:gd name="connsiteY106" fmla="*/ 646636 h 1172035"/>
                <a:gd name="connsiteX107" fmla="*/ 615422 w 1072305"/>
                <a:gd name="connsiteY107" fmla="*/ 658541 h 1172035"/>
                <a:gd name="connsiteX108" fmla="*/ 597564 w 1072305"/>
                <a:gd name="connsiteY108" fmla="*/ 686603 h 1172035"/>
                <a:gd name="connsiteX109" fmla="*/ 482766 w 1072305"/>
                <a:gd name="connsiteY109" fmla="*/ 701909 h 1172035"/>
                <a:gd name="connsiteX110" fmla="*/ 482766 w 1072305"/>
                <a:gd name="connsiteY110" fmla="*/ 661943 h 1172035"/>
                <a:gd name="connsiteX111" fmla="*/ 516780 w 1072305"/>
                <a:gd name="connsiteY111" fmla="*/ 650037 h 1172035"/>
                <a:gd name="connsiteX112" fmla="*/ 458956 w 1072305"/>
                <a:gd name="connsiteY112" fmla="*/ 592213 h 1172035"/>
                <a:gd name="connsiteX113" fmla="*/ 436846 w 1072305"/>
                <a:gd name="connsiteY113" fmla="*/ 632180 h 1172035"/>
                <a:gd name="connsiteX114" fmla="*/ 513379 w 1072305"/>
                <a:gd name="connsiteY114" fmla="*/ 761435 h 1172035"/>
                <a:gd name="connsiteX115" fmla="*/ 621375 w 1072305"/>
                <a:gd name="connsiteY115" fmla="*/ 826062 h 1172035"/>
                <a:gd name="connsiteX116" fmla="*/ 697907 w 1072305"/>
                <a:gd name="connsiteY116" fmla="*/ 843920 h 1172035"/>
                <a:gd name="connsiteX117" fmla="*/ 617123 w 1072305"/>
                <a:gd name="connsiteY117" fmla="*/ 298838 h 1172035"/>
                <a:gd name="connsiteX118" fmla="*/ 569503 w 1072305"/>
                <a:gd name="connsiteY118" fmla="*/ 177236 h 1172035"/>
                <a:gd name="connsiteX119" fmla="*/ 511678 w 1072305"/>
                <a:gd name="connsiteY119" fmla="*/ 173835 h 1172035"/>
                <a:gd name="connsiteX120" fmla="*/ 463207 w 1072305"/>
                <a:gd name="connsiteY120" fmla="*/ 189142 h 1172035"/>
                <a:gd name="connsiteX121" fmla="*/ 474262 w 1072305"/>
                <a:gd name="connsiteY121" fmla="*/ 236762 h 1172035"/>
                <a:gd name="connsiteX122" fmla="*/ 531236 w 1072305"/>
                <a:gd name="connsiteY122" fmla="*/ 297137 h 1172035"/>
                <a:gd name="connsiteX123" fmla="*/ 617123 w 1072305"/>
                <a:gd name="connsiteY123" fmla="*/ 298838 h 1172035"/>
                <a:gd name="connsiteX124" fmla="*/ 359463 w 1072305"/>
                <a:gd name="connsiteY124" fmla="*/ 219755 h 1172035"/>
                <a:gd name="connsiteX125" fmla="*/ 349259 w 1072305"/>
                <a:gd name="connsiteY125" fmla="*/ 155977 h 1172035"/>
                <a:gd name="connsiteX126" fmla="*/ 362014 w 1072305"/>
                <a:gd name="connsiteY126" fmla="*/ 102405 h 1172035"/>
                <a:gd name="connsiteX127" fmla="*/ 374770 w 1072305"/>
                <a:gd name="connsiteY127" fmla="*/ 90500 h 1172035"/>
                <a:gd name="connsiteX128" fmla="*/ 385824 w 1072305"/>
                <a:gd name="connsiteY128" fmla="*/ 74343 h 1172035"/>
                <a:gd name="connsiteX129" fmla="*/ 369668 w 1072305"/>
                <a:gd name="connsiteY129" fmla="*/ 69241 h 1172035"/>
                <a:gd name="connsiteX130" fmla="*/ 241263 w 1072305"/>
                <a:gd name="connsiteY130" fmla="*/ 164481 h 1172035"/>
                <a:gd name="connsiteX131" fmla="*/ 278679 w 1072305"/>
                <a:gd name="connsiteY131" fmla="*/ 190842 h 1172035"/>
                <a:gd name="connsiteX132" fmla="*/ 336504 w 1072305"/>
                <a:gd name="connsiteY132" fmla="*/ 218054 h 1172035"/>
                <a:gd name="connsiteX133" fmla="*/ 359463 w 1072305"/>
                <a:gd name="connsiteY133" fmla="*/ 219755 h 1172035"/>
                <a:gd name="connsiteX134" fmla="*/ 645185 w 1072305"/>
                <a:gd name="connsiteY134" fmla="*/ 141521 h 1172035"/>
                <a:gd name="connsiteX135" fmla="*/ 631579 w 1072305"/>
                <a:gd name="connsiteY135" fmla="*/ 135569 h 1172035"/>
                <a:gd name="connsiteX136" fmla="*/ 626477 w 1072305"/>
                <a:gd name="connsiteY136" fmla="*/ 156828 h 1172035"/>
                <a:gd name="connsiteX137" fmla="*/ 645185 w 1072305"/>
                <a:gd name="connsiteY137" fmla="*/ 141521 h 1172035"/>
                <a:gd name="connsiteX138" fmla="*/ 496371 w 1072305"/>
                <a:gd name="connsiteY138" fmla="*/ 106656 h 1172035"/>
                <a:gd name="connsiteX139" fmla="*/ 407084 w 1072305"/>
                <a:gd name="connsiteY139" fmla="*/ 68390 h 1172035"/>
                <a:gd name="connsiteX140" fmla="*/ 428343 w 1072305"/>
                <a:gd name="connsiteY140" fmla="*/ 86248 h 1172035"/>
                <a:gd name="connsiteX141" fmla="*/ 456404 w 1072305"/>
                <a:gd name="connsiteY141" fmla="*/ 109208 h 1172035"/>
                <a:gd name="connsiteX142" fmla="*/ 483616 w 1072305"/>
                <a:gd name="connsiteY142" fmla="*/ 117711 h 1172035"/>
                <a:gd name="connsiteX143" fmla="*/ 496371 w 1072305"/>
                <a:gd name="connsiteY143" fmla="*/ 106656 h 1172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</a:cxnLst>
              <a:rect l="l" t="t" r="r" b="b"/>
              <a:pathLst>
                <a:path w="1072305" h="1172035">
                  <a:moveTo>
                    <a:pt x="332252" y="1164506"/>
                  </a:moveTo>
                  <a:cubicBezTo>
                    <a:pt x="332252" y="1159404"/>
                    <a:pt x="328850" y="1158554"/>
                    <a:pt x="323748" y="1161105"/>
                  </a:cubicBezTo>
                  <a:cubicBezTo>
                    <a:pt x="311843" y="1167908"/>
                    <a:pt x="312693" y="1150900"/>
                    <a:pt x="327150" y="1087123"/>
                  </a:cubicBezTo>
                  <a:cubicBezTo>
                    <a:pt x="333952" y="1057361"/>
                    <a:pt x="341606" y="1013992"/>
                    <a:pt x="345007" y="989332"/>
                  </a:cubicBezTo>
                  <a:lnTo>
                    <a:pt x="350960" y="945113"/>
                  </a:lnTo>
                  <a:lnTo>
                    <a:pt x="318646" y="942562"/>
                  </a:lnTo>
                  <a:cubicBezTo>
                    <a:pt x="274427" y="939160"/>
                    <a:pt x="272726" y="922153"/>
                    <a:pt x="314394" y="910248"/>
                  </a:cubicBezTo>
                  <a:cubicBezTo>
                    <a:pt x="333952" y="905146"/>
                    <a:pt x="349259" y="897493"/>
                    <a:pt x="349259" y="894091"/>
                  </a:cubicBezTo>
                  <a:cubicBezTo>
                    <a:pt x="349259" y="889839"/>
                    <a:pt x="331401" y="873682"/>
                    <a:pt x="310142" y="858376"/>
                  </a:cubicBezTo>
                  <a:cubicBezTo>
                    <a:pt x="288883" y="842219"/>
                    <a:pt x="253168" y="815008"/>
                    <a:pt x="230208" y="798000"/>
                  </a:cubicBezTo>
                  <a:lnTo>
                    <a:pt x="189391" y="766537"/>
                  </a:lnTo>
                  <a:lnTo>
                    <a:pt x="180037" y="820110"/>
                  </a:lnTo>
                  <a:cubicBezTo>
                    <a:pt x="168132" y="888139"/>
                    <a:pt x="168132" y="912799"/>
                    <a:pt x="180887" y="925555"/>
                  </a:cubicBezTo>
                  <a:cubicBezTo>
                    <a:pt x="193643" y="938310"/>
                    <a:pt x="169833" y="957868"/>
                    <a:pt x="133267" y="964671"/>
                  </a:cubicBezTo>
                  <a:cubicBezTo>
                    <a:pt x="101804" y="971474"/>
                    <a:pt x="83946" y="953616"/>
                    <a:pt x="49932" y="882186"/>
                  </a:cubicBezTo>
                  <a:cubicBezTo>
                    <a:pt x="21870" y="824362"/>
                    <a:pt x="-240" y="709563"/>
                    <a:pt x="-240" y="617724"/>
                  </a:cubicBezTo>
                  <a:lnTo>
                    <a:pt x="-240" y="559899"/>
                  </a:lnTo>
                  <a:lnTo>
                    <a:pt x="38027" y="523334"/>
                  </a:lnTo>
                  <a:cubicBezTo>
                    <a:pt x="62687" y="500374"/>
                    <a:pt x="79694" y="491020"/>
                    <a:pt x="84797" y="496122"/>
                  </a:cubicBezTo>
                  <a:cubicBezTo>
                    <a:pt x="89899" y="501224"/>
                    <a:pt x="97552" y="499523"/>
                    <a:pt x="106906" y="490169"/>
                  </a:cubicBezTo>
                  <a:cubicBezTo>
                    <a:pt x="114559" y="482516"/>
                    <a:pt x="123913" y="476564"/>
                    <a:pt x="127315" y="476564"/>
                  </a:cubicBezTo>
                  <a:cubicBezTo>
                    <a:pt x="137519" y="476564"/>
                    <a:pt x="157077" y="501224"/>
                    <a:pt x="151125" y="507177"/>
                  </a:cubicBezTo>
                  <a:cubicBezTo>
                    <a:pt x="148574" y="509728"/>
                    <a:pt x="154526" y="521633"/>
                    <a:pt x="164731" y="533538"/>
                  </a:cubicBezTo>
                  <a:cubicBezTo>
                    <a:pt x="182588" y="553096"/>
                    <a:pt x="197044" y="603268"/>
                    <a:pt x="196194" y="645786"/>
                  </a:cubicBezTo>
                  <a:cubicBezTo>
                    <a:pt x="196194" y="662793"/>
                    <a:pt x="208099" y="697658"/>
                    <a:pt x="229358" y="740176"/>
                  </a:cubicBezTo>
                  <a:cubicBezTo>
                    <a:pt x="232759" y="746979"/>
                    <a:pt x="256570" y="763986"/>
                    <a:pt x="282080" y="776741"/>
                  </a:cubicBezTo>
                  <a:cubicBezTo>
                    <a:pt x="307591" y="790347"/>
                    <a:pt x="344157" y="809905"/>
                    <a:pt x="363715" y="821810"/>
                  </a:cubicBezTo>
                  <a:cubicBezTo>
                    <a:pt x="387525" y="835416"/>
                    <a:pt x="401131" y="838818"/>
                    <a:pt x="405383" y="832865"/>
                  </a:cubicBezTo>
                  <a:cubicBezTo>
                    <a:pt x="407934" y="827763"/>
                    <a:pt x="418138" y="826062"/>
                    <a:pt x="427492" y="827763"/>
                  </a:cubicBezTo>
                  <a:cubicBezTo>
                    <a:pt x="464058" y="837967"/>
                    <a:pt x="467459" y="824362"/>
                    <a:pt x="435996" y="790347"/>
                  </a:cubicBezTo>
                  <a:cubicBezTo>
                    <a:pt x="409635" y="762285"/>
                    <a:pt x="403682" y="758884"/>
                    <a:pt x="392627" y="769088"/>
                  </a:cubicBezTo>
                  <a:cubicBezTo>
                    <a:pt x="366266" y="791197"/>
                    <a:pt x="341606" y="791197"/>
                    <a:pt x="324598" y="768238"/>
                  </a:cubicBezTo>
                  <a:cubicBezTo>
                    <a:pt x="271876" y="702760"/>
                    <a:pt x="287183" y="507177"/>
                    <a:pt x="349259" y="449352"/>
                  </a:cubicBezTo>
                  <a:cubicBezTo>
                    <a:pt x="368817" y="430644"/>
                    <a:pt x="384124" y="429794"/>
                    <a:pt x="378171" y="446801"/>
                  </a:cubicBezTo>
                  <a:cubicBezTo>
                    <a:pt x="372219" y="462108"/>
                    <a:pt x="384124" y="463808"/>
                    <a:pt x="398580" y="449352"/>
                  </a:cubicBezTo>
                  <a:cubicBezTo>
                    <a:pt x="406233" y="441699"/>
                    <a:pt x="408784" y="441699"/>
                    <a:pt x="408784" y="450203"/>
                  </a:cubicBezTo>
                  <a:cubicBezTo>
                    <a:pt x="408784" y="456155"/>
                    <a:pt x="412186" y="458706"/>
                    <a:pt x="416438" y="456155"/>
                  </a:cubicBezTo>
                  <a:cubicBezTo>
                    <a:pt x="420689" y="453604"/>
                    <a:pt x="425791" y="456155"/>
                    <a:pt x="428343" y="462958"/>
                  </a:cubicBezTo>
                  <a:cubicBezTo>
                    <a:pt x="431744" y="470611"/>
                    <a:pt x="440248" y="473162"/>
                    <a:pt x="450452" y="470611"/>
                  </a:cubicBezTo>
                  <a:cubicBezTo>
                    <a:pt x="460656" y="468060"/>
                    <a:pt x="468310" y="464659"/>
                    <a:pt x="468310" y="463808"/>
                  </a:cubicBezTo>
                  <a:cubicBezTo>
                    <a:pt x="468310" y="462108"/>
                    <a:pt x="453003" y="429794"/>
                    <a:pt x="434295" y="392378"/>
                  </a:cubicBezTo>
                  <a:cubicBezTo>
                    <a:pt x="406233" y="337104"/>
                    <a:pt x="395178" y="322648"/>
                    <a:pt x="376471" y="318396"/>
                  </a:cubicBezTo>
                  <a:cubicBezTo>
                    <a:pt x="363715" y="315845"/>
                    <a:pt x="316095" y="304791"/>
                    <a:pt x="270175" y="292886"/>
                  </a:cubicBezTo>
                  <a:cubicBezTo>
                    <a:pt x="195344" y="275028"/>
                    <a:pt x="185139" y="274178"/>
                    <a:pt x="174085" y="285232"/>
                  </a:cubicBezTo>
                  <a:cubicBezTo>
                    <a:pt x="166431" y="292035"/>
                    <a:pt x="146023" y="297988"/>
                    <a:pt x="128165" y="297988"/>
                  </a:cubicBezTo>
                  <a:cubicBezTo>
                    <a:pt x="102654" y="297988"/>
                    <a:pt x="91599" y="293736"/>
                    <a:pt x="81395" y="277579"/>
                  </a:cubicBezTo>
                  <a:cubicBezTo>
                    <a:pt x="69490" y="259722"/>
                    <a:pt x="69490" y="254619"/>
                    <a:pt x="84797" y="218904"/>
                  </a:cubicBezTo>
                  <a:cubicBezTo>
                    <a:pt x="104355" y="174685"/>
                    <a:pt x="135818" y="153426"/>
                    <a:pt x="175785" y="159379"/>
                  </a:cubicBezTo>
                  <a:cubicBezTo>
                    <a:pt x="198745" y="162780"/>
                    <a:pt x="202997" y="160229"/>
                    <a:pt x="217453" y="127916"/>
                  </a:cubicBezTo>
                  <a:cubicBezTo>
                    <a:pt x="234460" y="89649"/>
                    <a:pt x="303339" y="26723"/>
                    <a:pt x="345858" y="9715"/>
                  </a:cubicBezTo>
                  <a:cubicBezTo>
                    <a:pt x="411335" y="-15796"/>
                    <a:pt x="489569" y="6314"/>
                    <a:pt x="560149" y="71792"/>
                  </a:cubicBezTo>
                  <a:lnTo>
                    <a:pt x="596714" y="105806"/>
                  </a:lnTo>
                  <a:lnTo>
                    <a:pt x="623926" y="90500"/>
                  </a:lnTo>
                  <a:cubicBezTo>
                    <a:pt x="639232" y="82846"/>
                    <a:pt x="668144" y="61587"/>
                    <a:pt x="688553" y="42879"/>
                  </a:cubicBezTo>
                  <a:cubicBezTo>
                    <a:pt x="714064" y="20770"/>
                    <a:pt x="731922" y="10566"/>
                    <a:pt x="746378" y="12266"/>
                  </a:cubicBezTo>
                  <a:cubicBezTo>
                    <a:pt x="782943" y="16518"/>
                    <a:pt x="786345" y="36927"/>
                    <a:pt x="757432" y="79445"/>
                  </a:cubicBezTo>
                  <a:cubicBezTo>
                    <a:pt x="742976" y="100704"/>
                    <a:pt x="720017" y="143222"/>
                    <a:pt x="705560" y="174685"/>
                  </a:cubicBezTo>
                  <a:cubicBezTo>
                    <a:pt x="683451" y="220605"/>
                    <a:pt x="679199" y="238463"/>
                    <a:pt x="682601" y="273327"/>
                  </a:cubicBezTo>
                  <a:cubicBezTo>
                    <a:pt x="685152" y="296287"/>
                    <a:pt x="689404" y="318396"/>
                    <a:pt x="692805" y="321798"/>
                  </a:cubicBezTo>
                  <a:cubicBezTo>
                    <a:pt x="696206" y="325199"/>
                    <a:pt x="731071" y="327750"/>
                    <a:pt x="769337" y="327750"/>
                  </a:cubicBezTo>
                  <a:cubicBezTo>
                    <a:pt x="822910" y="327750"/>
                    <a:pt x="844169" y="324349"/>
                    <a:pt x="862877" y="312444"/>
                  </a:cubicBezTo>
                  <a:cubicBezTo>
                    <a:pt x="880735" y="300539"/>
                    <a:pt x="895191" y="297988"/>
                    <a:pt x="918151" y="302240"/>
                  </a:cubicBezTo>
                  <a:cubicBezTo>
                    <a:pt x="970873" y="311594"/>
                    <a:pt x="978526" y="314995"/>
                    <a:pt x="978526" y="335404"/>
                  </a:cubicBezTo>
                  <a:cubicBezTo>
                    <a:pt x="978526" y="377071"/>
                    <a:pt x="884987" y="396630"/>
                    <a:pt x="759133" y="380473"/>
                  </a:cubicBezTo>
                  <a:lnTo>
                    <a:pt x="705560" y="373670"/>
                  </a:lnTo>
                  <a:lnTo>
                    <a:pt x="710663" y="402582"/>
                  </a:lnTo>
                  <a:cubicBezTo>
                    <a:pt x="714914" y="422991"/>
                    <a:pt x="712363" y="434046"/>
                    <a:pt x="702159" y="442549"/>
                  </a:cubicBezTo>
                  <a:cubicBezTo>
                    <a:pt x="686852" y="455305"/>
                    <a:pt x="621375" y="463808"/>
                    <a:pt x="620524" y="453604"/>
                  </a:cubicBezTo>
                  <a:cubicBezTo>
                    <a:pt x="617123" y="416188"/>
                    <a:pt x="611170" y="370269"/>
                    <a:pt x="610320" y="369418"/>
                  </a:cubicBezTo>
                  <a:cubicBezTo>
                    <a:pt x="609470" y="368568"/>
                    <a:pt x="594163" y="366017"/>
                    <a:pt x="576305" y="363466"/>
                  </a:cubicBezTo>
                  <a:lnTo>
                    <a:pt x="544842" y="358363"/>
                  </a:lnTo>
                  <a:lnTo>
                    <a:pt x="583959" y="412787"/>
                  </a:lnTo>
                  <a:cubicBezTo>
                    <a:pt x="605218" y="443400"/>
                    <a:pt x="626477" y="481666"/>
                    <a:pt x="630729" y="497823"/>
                  </a:cubicBezTo>
                  <a:cubicBezTo>
                    <a:pt x="635831" y="514830"/>
                    <a:pt x="642634" y="525885"/>
                    <a:pt x="646885" y="523334"/>
                  </a:cubicBezTo>
                  <a:cubicBezTo>
                    <a:pt x="658791" y="515680"/>
                    <a:pt x="716615" y="609220"/>
                    <a:pt x="749779" y="689154"/>
                  </a:cubicBezTo>
                  <a:cubicBezTo>
                    <a:pt x="777841" y="757183"/>
                    <a:pt x="795699" y="778442"/>
                    <a:pt x="807604" y="758033"/>
                  </a:cubicBezTo>
                  <a:cubicBezTo>
                    <a:pt x="818658" y="741026"/>
                    <a:pt x="912198" y="745278"/>
                    <a:pt x="953016" y="764836"/>
                  </a:cubicBezTo>
                  <a:cubicBezTo>
                    <a:pt x="973424" y="775041"/>
                    <a:pt x="992983" y="782694"/>
                    <a:pt x="996384" y="782694"/>
                  </a:cubicBezTo>
                  <a:cubicBezTo>
                    <a:pt x="1009139" y="782694"/>
                    <a:pt x="1072066" y="854124"/>
                    <a:pt x="1072066" y="868580"/>
                  </a:cubicBezTo>
                  <a:cubicBezTo>
                    <a:pt x="1072066" y="900044"/>
                    <a:pt x="1050807" y="928956"/>
                    <a:pt x="998935" y="965522"/>
                  </a:cubicBezTo>
                  <a:cubicBezTo>
                    <a:pt x="910497" y="1029299"/>
                    <a:pt x="870531" y="1041204"/>
                    <a:pt x="757432" y="1041204"/>
                  </a:cubicBezTo>
                  <a:cubicBezTo>
                    <a:pt x="673247" y="1041204"/>
                    <a:pt x="651137" y="1037802"/>
                    <a:pt x="600116" y="1018244"/>
                  </a:cubicBezTo>
                  <a:cubicBezTo>
                    <a:pt x="567802" y="1006339"/>
                    <a:pt x="540590" y="996985"/>
                    <a:pt x="538890" y="998686"/>
                  </a:cubicBezTo>
                  <a:cubicBezTo>
                    <a:pt x="538039" y="999536"/>
                    <a:pt x="533787" y="1020795"/>
                    <a:pt x="530386" y="1045455"/>
                  </a:cubicBezTo>
                  <a:lnTo>
                    <a:pt x="523583" y="1090525"/>
                  </a:lnTo>
                  <a:lnTo>
                    <a:pt x="452153" y="1128791"/>
                  </a:lnTo>
                  <a:cubicBezTo>
                    <a:pt x="381573" y="1166207"/>
                    <a:pt x="332252" y="1181513"/>
                    <a:pt x="332252" y="1164506"/>
                  </a:cubicBezTo>
                  <a:close/>
                  <a:moveTo>
                    <a:pt x="843319" y="1015693"/>
                  </a:moveTo>
                  <a:cubicBezTo>
                    <a:pt x="896892" y="998686"/>
                    <a:pt x="956417" y="957868"/>
                    <a:pt x="969172" y="929806"/>
                  </a:cubicBezTo>
                  <a:cubicBezTo>
                    <a:pt x="979377" y="908547"/>
                    <a:pt x="977676" y="904295"/>
                    <a:pt x="958118" y="887288"/>
                  </a:cubicBezTo>
                  <a:cubicBezTo>
                    <a:pt x="933457" y="866029"/>
                    <a:pt x="837366" y="833716"/>
                    <a:pt x="799100" y="833716"/>
                  </a:cubicBezTo>
                  <a:cubicBezTo>
                    <a:pt x="786345" y="833716"/>
                    <a:pt x="758283" y="845621"/>
                    <a:pt x="737024" y="860077"/>
                  </a:cubicBezTo>
                  <a:cubicBezTo>
                    <a:pt x="715765" y="874533"/>
                    <a:pt x="695356" y="883887"/>
                    <a:pt x="691104" y="881336"/>
                  </a:cubicBezTo>
                  <a:cubicBezTo>
                    <a:pt x="687703" y="878785"/>
                    <a:pt x="657940" y="876234"/>
                    <a:pt x="624776" y="875383"/>
                  </a:cubicBezTo>
                  <a:cubicBezTo>
                    <a:pt x="583959" y="874533"/>
                    <a:pt x="552495" y="868580"/>
                    <a:pt x="521882" y="854124"/>
                  </a:cubicBezTo>
                  <a:cubicBezTo>
                    <a:pt x="485317" y="837967"/>
                    <a:pt x="476813" y="837117"/>
                    <a:pt x="476813" y="847321"/>
                  </a:cubicBezTo>
                  <a:cubicBezTo>
                    <a:pt x="476813" y="854124"/>
                    <a:pt x="487868" y="866880"/>
                    <a:pt x="502324" y="874533"/>
                  </a:cubicBezTo>
                  <a:cubicBezTo>
                    <a:pt x="521032" y="885588"/>
                    <a:pt x="531236" y="900044"/>
                    <a:pt x="540590" y="931507"/>
                  </a:cubicBezTo>
                  <a:cubicBezTo>
                    <a:pt x="553346" y="976576"/>
                    <a:pt x="566101" y="988481"/>
                    <a:pt x="624776" y="1009740"/>
                  </a:cubicBezTo>
                  <a:cubicBezTo>
                    <a:pt x="702159" y="1037802"/>
                    <a:pt x="766786" y="1039503"/>
                    <a:pt x="843319" y="1015693"/>
                  </a:cubicBezTo>
                  <a:close/>
                  <a:moveTo>
                    <a:pt x="697907" y="843920"/>
                  </a:moveTo>
                  <a:cubicBezTo>
                    <a:pt x="697907" y="771639"/>
                    <a:pt x="650287" y="621125"/>
                    <a:pt x="612871" y="577757"/>
                  </a:cubicBezTo>
                  <a:cubicBezTo>
                    <a:pt x="591612" y="551396"/>
                    <a:pt x="586510" y="549695"/>
                    <a:pt x="570353" y="559899"/>
                  </a:cubicBezTo>
                  <a:cubicBezTo>
                    <a:pt x="560999" y="565852"/>
                    <a:pt x="549094" y="568403"/>
                    <a:pt x="544842" y="565852"/>
                  </a:cubicBezTo>
                  <a:cubicBezTo>
                    <a:pt x="539740" y="562450"/>
                    <a:pt x="536338" y="565001"/>
                    <a:pt x="536338" y="569253"/>
                  </a:cubicBezTo>
                  <a:cubicBezTo>
                    <a:pt x="536338" y="585410"/>
                    <a:pt x="582258" y="629629"/>
                    <a:pt x="601816" y="632180"/>
                  </a:cubicBezTo>
                  <a:cubicBezTo>
                    <a:pt x="623075" y="634731"/>
                    <a:pt x="639232" y="646636"/>
                    <a:pt x="622225" y="646636"/>
                  </a:cubicBezTo>
                  <a:cubicBezTo>
                    <a:pt x="616272" y="646636"/>
                    <a:pt x="612871" y="651738"/>
                    <a:pt x="615422" y="658541"/>
                  </a:cubicBezTo>
                  <a:cubicBezTo>
                    <a:pt x="617973" y="664494"/>
                    <a:pt x="610320" y="677249"/>
                    <a:pt x="597564" y="686603"/>
                  </a:cubicBezTo>
                  <a:cubicBezTo>
                    <a:pt x="563550" y="711263"/>
                    <a:pt x="519331" y="717216"/>
                    <a:pt x="482766" y="701909"/>
                  </a:cubicBezTo>
                  <a:cubicBezTo>
                    <a:pt x="441948" y="684902"/>
                    <a:pt x="441948" y="665344"/>
                    <a:pt x="482766" y="661943"/>
                  </a:cubicBezTo>
                  <a:cubicBezTo>
                    <a:pt x="499773" y="660242"/>
                    <a:pt x="515079" y="655140"/>
                    <a:pt x="516780" y="650037"/>
                  </a:cubicBezTo>
                  <a:cubicBezTo>
                    <a:pt x="521882" y="635581"/>
                    <a:pt x="484466" y="598165"/>
                    <a:pt x="458956" y="592213"/>
                  </a:cubicBezTo>
                  <a:cubicBezTo>
                    <a:pt x="437697" y="587961"/>
                    <a:pt x="436846" y="588811"/>
                    <a:pt x="436846" y="632180"/>
                  </a:cubicBezTo>
                  <a:cubicBezTo>
                    <a:pt x="435145" y="709563"/>
                    <a:pt x="444499" y="724869"/>
                    <a:pt x="513379" y="761435"/>
                  </a:cubicBezTo>
                  <a:cubicBezTo>
                    <a:pt x="546543" y="779292"/>
                    <a:pt x="595864" y="808205"/>
                    <a:pt x="621375" y="826062"/>
                  </a:cubicBezTo>
                  <a:cubicBezTo>
                    <a:pt x="673247" y="861777"/>
                    <a:pt x="697907" y="867730"/>
                    <a:pt x="697907" y="843920"/>
                  </a:cubicBezTo>
                  <a:close/>
                  <a:moveTo>
                    <a:pt x="617123" y="298838"/>
                  </a:moveTo>
                  <a:cubicBezTo>
                    <a:pt x="622225" y="282681"/>
                    <a:pt x="591612" y="205298"/>
                    <a:pt x="569503" y="177236"/>
                  </a:cubicBezTo>
                  <a:cubicBezTo>
                    <a:pt x="558448" y="163631"/>
                    <a:pt x="554196" y="162780"/>
                    <a:pt x="511678" y="173835"/>
                  </a:cubicBezTo>
                  <a:cubicBezTo>
                    <a:pt x="487018" y="180638"/>
                    <a:pt x="464908" y="187441"/>
                    <a:pt x="463207" y="189142"/>
                  </a:cubicBezTo>
                  <a:cubicBezTo>
                    <a:pt x="461507" y="190842"/>
                    <a:pt x="466609" y="212101"/>
                    <a:pt x="474262" y="236762"/>
                  </a:cubicBezTo>
                  <a:cubicBezTo>
                    <a:pt x="487868" y="278430"/>
                    <a:pt x="491269" y="281831"/>
                    <a:pt x="531236" y="297137"/>
                  </a:cubicBezTo>
                  <a:cubicBezTo>
                    <a:pt x="587360" y="319247"/>
                    <a:pt x="610320" y="319247"/>
                    <a:pt x="617123" y="298838"/>
                  </a:cubicBezTo>
                  <a:close/>
                  <a:moveTo>
                    <a:pt x="359463" y="219755"/>
                  </a:moveTo>
                  <a:cubicBezTo>
                    <a:pt x="353511" y="213802"/>
                    <a:pt x="349259" y="186590"/>
                    <a:pt x="349259" y="155977"/>
                  </a:cubicBezTo>
                  <a:cubicBezTo>
                    <a:pt x="349259" y="114310"/>
                    <a:pt x="351810" y="102405"/>
                    <a:pt x="362014" y="102405"/>
                  </a:cubicBezTo>
                  <a:cubicBezTo>
                    <a:pt x="368817" y="102405"/>
                    <a:pt x="374770" y="97303"/>
                    <a:pt x="374770" y="90500"/>
                  </a:cubicBezTo>
                  <a:cubicBezTo>
                    <a:pt x="374770" y="83697"/>
                    <a:pt x="379872" y="76043"/>
                    <a:pt x="385824" y="74343"/>
                  </a:cubicBezTo>
                  <a:cubicBezTo>
                    <a:pt x="390927" y="71792"/>
                    <a:pt x="384124" y="69241"/>
                    <a:pt x="369668" y="69241"/>
                  </a:cubicBezTo>
                  <a:cubicBezTo>
                    <a:pt x="326299" y="67540"/>
                    <a:pt x="231059" y="138120"/>
                    <a:pt x="241263" y="164481"/>
                  </a:cubicBezTo>
                  <a:cubicBezTo>
                    <a:pt x="243814" y="171284"/>
                    <a:pt x="259971" y="183189"/>
                    <a:pt x="278679" y="190842"/>
                  </a:cubicBezTo>
                  <a:cubicBezTo>
                    <a:pt x="296537" y="199346"/>
                    <a:pt x="322898" y="211251"/>
                    <a:pt x="336504" y="218054"/>
                  </a:cubicBezTo>
                  <a:cubicBezTo>
                    <a:pt x="367967" y="232510"/>
                    <a:pt x="372219" y="232510"/>
                    <a:pt x="359463" y="219755"/>
                  </a:cubicBezTo>
                  <a:close/>
                  <a:moveTo>
                    <a:pt x="645185" y="141521"/>
                  </a:moveTo>
                  <a:cubicBezTo>
                    <a:pt x="643484" y="133018"/>
                    <a:pt x="638382" y="130467"/>
                    <a:pt x="631579" y="135569"/>
                  </a:cubicBezTo>
                  <a:cubicBezTo>
                    <a:pt x="625626" y="138970"/>
                    <a:pt x="623075" y="148324"/>
                    <a:pt x="626477" y="156828"/>
                  </a:cubicBezTo>
                  <a:cubicBezTo>
                    <a:pt x="633280" y="174685"/>
                    <a:pt x="650287" y="161930"/>
                    <a:pt x="645185" y="141521"/>
                  </a:cubicBezTo>
                  <a:close/>
                  <a:moveTo>
                    <a:pt x="496371" y="106656"/>
                  </a:moveTo>
                  <a:cubicBezTo>
                    <a:pt x="472561" y="89649"/>
                    <a:pt x="421540" y="68390"/>
                    <a:pt x="407084" y="68390"/>
                  </a:cubicBezTo>
                  <a:cubicBezTo>
                    <a:pt x="401131" y="69241"/>
                    <a:pt x="410485" y="76894"/>
                    <a:pt x="428343" y="86248"/>
                  </a:cubicBezTo>
                  <a:cubicBezTo>
                    <a:pt x="446200" y="95602"/>
                    <a:pt x="458956" y="105806"/>
                    <a:pt x="456404" y="109208"/>
                  </a:cubicBezTo>
                  <a:cubicBezTo>
                    <a:pt x="454704" y="112609"/>
                    <a:pt x="466609" y="116010"/>
                    <a:pt x="483616" y="117711"/>
                  </a:cubicBezTo>
                  <a:cubicBezTo>
                    <a:pt x="514229" y="119412"/>
                    <a:pt x="515079" y="119412"/>
                    <a:pt x="496371" y="106656"/>
                  </a:cubicBezTo>
                  <a:close/>
                </a:path>
              </a:pathLst>
            </a:custGeom>
            <a:grpFill/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61B2902A-DA37-B326-28AC-8A2A8E0FC04E}"/>
              </a:ext>
            </a:extLst>
          </p:cNvPr>
          <p:cNvGrpSpPr/>
          <p:nvPr/>
        </p:nvGrpSpPr>
        <p:grpSpPr>
          <a:xfrm>
            <a:off x="2384093" y="590334"/>
            <a:ext cx="2163594" cy="601458"/>
            <a:chOff x="3719407" y="371817"/>
            <a:chExt cx="2163594" cy="601458"/>
          </a:xfrm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911D49B8-7795-21D6-52C7-9C702CA489D3}"/>
                </a:ext>
              </a:extLst>
            </p:cNvPr>
            <p:cNvSpPr/>
            <p:nvPr/>
          </p:nvSpPr>
          <p:spPr>
            <a:xfrm>
              <a:off x="3719407" y="371817"/>
              <a:ext cx="601458" cy="601458"/>
            </a:xfrm>
            <a:prstGeom prst="ellipse">
              <a:avLst/>
            </a:prstGeom>
            <a:solidFill>
              <a:srgbClr val="D34134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47C6854A-5498-B025-BDC9-025238383800}"/>
                </a:ext>
              </a:extLst>
            </p:cNvPr>
            <p:cNvGrpSpPr/>
            <p:nvPr/>
          </p:nvGrpSpPr>
          <p:grpSpPr>
            <a:xfrm>
              <a:off x="4240119" y="371817"/>
              <a:ext cx="1642882" cy="601458"/>
              <a:chOff x="4293382" y="457995"/>
              <a:chExt cx="1642882" cy="601458"/>
            </a:xfrm>
          </p:grpSpPr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BB9D0D76-6A57-A62C-9CD7-42E1BAFDB8A5}"/>
                  </a:ext>
                </a:extLst>
              </p:cNvPr>
              <p:cNvSpPr/>
              <p:nvPr/>
            </p:nvSpPr>
            <p:spPr>
              <a:xfrm>
                <a:off x="4293382" y="457995"/>
                <a:ext cx="601458" cy="601458"/>
              </a:xfrm>
              <a:prstGeom prst="ellipse">
                <a:avLst/>
              </a:prstGeom>
              <a:solidFill>
                <a:srgbClr val="D34134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76AD2E31-5AE1-735D-D4C7-5B24D3BB87FF}"/>
                  </a:ext>
                </a:extLst>
              </p:cNvPr>
              <p:cNvSpPr/>
              <p:nvPr/>
            </p:nvSpPr>
            <p:spPr>
              <a:xfrm>
                <a:off x="4814094" y="457995"/>
                <a:ext cx="601458" cy="601458"/>
              </a:xfrm>
              <a:prstGeom prst="ellipse">
                <a:avLst/>
              </a:prstGeom>
              <a:solidFill>
                <a:srgbClr val="D34134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1BE3CB64-E9E9-C1A6-7C0D-FB185064CC36}"/>
                  </a:ext>
                </a:extLst>
              </p:cNvPr>
              <p:cNvSpPr/>
              <p:nvPr/>
            </p:nvSpPr>
            <p:spPr>
              <a:xfrm>
                <a:off x="5334806" y="457995"/>
                <a:ext cx="601458" cy="601458"/>
              </a:xfrm>
              <a:prstGeom prst="ellipse">
                <a:avLst/>
              </a:prstGeom>
              <a:solidFill>
                <a:srgbClr val="D34134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09C6FE2E-A113-71EC-6DE5-7C32853E7011}"/>
                </a:ext>
              </a:extLst>
            </p:cNvPr>
            <p:cNvSpPr txBox="1"/>
            <p:nvPr/>
          </p:nvSpPr>
          <p:spPr>
            <a:xfrm>
              <a:off x="3759517" y="447341"/>
              <a:ext cx="207604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b="1" dirty="0">
                  <a:solidFill>
                    <a:schemeClr val="accent2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金榜题名 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D6E5F294-D788-6EB5-B143-BE1359691FDF}"/>
              </a:ext>
            </a:extLst>
          </p:cNvPr>
          <p:cNvGrpSpPr/>
          <p:nvPr/>
        </p:nvGrpSpPr>
        <p:grpSpPr>
          <a:xfrm>
            <a:off x="7500498" y="590334"/>
            <a:ext cx="2163594" cy="601458"/>
            <a:chOff x="6308999" y="371817"/>
            <a:chExt cx="2163594" cy="601458"/>
          </a:xfrm>
        </p:grpSpPr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1BE7F6D9-19A1-547E-8791-54DF0FAC4BB1}"/>
                </a:ext>
              </a:extLst>
            </p:cNvPr>
            <p:cNvGrpSpPr/>
            <p:nvPr/>
          </p:nvGrpSpPr>
          <p:grpSpPr>
            <a:xfrm>
              <a:off x="6308999" y="371817"/>
              <a:ext cx="2163594" cy="601458"/>
              <a:chOff x="5855518" y="457995"/>
              <a:chExt cx="2163594" cy="601458"/>
            </a:xfrm>
          </p:grpSpPr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A5A03D12-F889-E6EC-5482-8320924B4BE4}"/>
                  </a:ext>
                </a:extLst>
              </p:cNvPr>
              <p:cNvSpPr/>
              <p:nvPr/>
            </p:nvSpPr>
            <p:spPr>
              <a:xfrm>
                <a:off x="5855518" y="457995"/>
                <a:ext cx="601458" cy="601458"/>
              </a:xfrm>
              <a:prstGeom prst="ellipse">
                <a:avLst/>
              </a:prstGeom>
              <a:solidFill>
                <a:srgbClr val="D34134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9430C260-E1CA-1DDC-613F-C856E58CFA06}"/>
                  </a:ext>
                </a:extLst>
              </p:cNvPr>
              <p:cNvSpPr/>
              <p:nvPr/>
            </p:nvSpPr>
            <p:spPr>
              <a:xfrm>
                <a:off x="6376230" y="457995"/>
                <a:ext cx="601458" cy="601458"/>
              </a:xfrm>
              <a:prstGeom prst="ellipse">
                <a:avLst/>
              </a:prstGeom>
              <a:solidFill>
                <a:srgbClr val="D34134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D173A7C4-0ED0-626D-AB3A-A03CAEADECC3}"/>
                  </a:ext>
                </a:extLst>
              </p:cNvPr>
              <p:cNvSpPr/>
              <p:nvPr/>
            </p:nvSpPr>
            <p:spPr>
              <a:xfrm>
                <a:off x="6896942" y="457995"/>
                <a:ext cx="601458" cy="601458"/>
              </a:xfrm>
              <a:prstGeom prst="ellipse">
                <a:avLst/>
              </a:prstGeom>
              <a:solidFill>
                <a:srgbClr val="D34134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5ACC7B9E-4C97-359B-4805-23FEE694F590}"/>
                  </a:ext>
                </a:extLst>
              </p:cNvPr>
              <p:cNvSpPr/>
              <p:nvPr/>
            </p:nvSpPr>
            <p:spPr>
              <a:xfrm>
                <a:off x="7417654" y="457995"/>
                <a:ext cx="601458" cy="601458"/>
              </a:xfrm>
              <a:prstGeom prst="ellipse">
                <a:avLst/>
              </a:prstGeom>
              <a:solidFill>
                <a:srgbClr val="D34134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58FC53CF-4E7C-45B3-800C-1F8F520D9827}"/>
                </a:ext>
              </a:extLst>
            </p:cNvPr>
            <p:cNvSpPr txBox="1"/>
            <p:nvPr/>
          </p:nvSpPr>
          <p:spPr>
            <a:xfrm>
              <a:off x="6356275" y="447341"/>
              <a:ext cx="207604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b="1" dirty="0">
                  <a:solidFill>
                    <a:schemeClr val="accent2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感谢师恩</a:t>
              </a:r>
            </a:p>
          </p:txBody>
        </p:sp>
      </p:grp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91E4311A-55EA-8C5B-7059-442D9F554278}"/>
              </a:ext>
            </a:extLst>
          </p:cNvPr>
          <p:cNvSpPr/>
          <p:nvPr/>
        </p:nvSpPr>
        <p:spPr>
          <a:xfrm flipH="1">
            <a:off x="1408497" y="1573476"/>
            <a:ext cx="5596308" cy="5284525"/>
          </a:xfrm>
          <a:custGeom>
            <a:avLst/>
            <a:gdLst>
              <a:gd name="connsiteX0" fmla="*/ 4374834 w 5596308"/>
              <a:gd name="connsiteY0" fmla="*/ 0 h 5284525"/>
              <a:gd name="connsiteX1" fmla="*/ 4182750 w 5596308"/>
              <a:gd name="connsiteY1" fmla="*/ 18638 h 5284525"/>
              <a:gd name="connsiteX2" fmla="*/ 3951844 w 5596308"/>
              <a:gd name="connsiteY2" fmla="*/ 104162 h 5284525"/>
              <a:gd name="connsiteX3" fmla="*/ 3818231 w 5596308"/>
              <a:gd name="connsiteY3" fmla="*/ 308691 h 5284525"/>
              <a:gd name="connsiteX4" fmla="*/ 3818078 w 5596308"/>
              <a:gd name="connsiteY4" fmla="*/ 308691 h 5284525"/>
              <a:gd name="connsiteX5" fmla="*/ 3790361 w 5596308"/>
              <a:gd name="connsiteY5" fmla="*/ 353997 h 5284525"/>
              <a:gd name="connsiteX6" fmla="*/ 3748771 w 5596308"/>
              <a:gd name="connsiteY6" fmla="*/ 574354 h 5284525"/>
              <a:gd name="connsiteX7" fmla="*/ 3686672 w 5596308"/>
              <a:gd name="connsiteY7" fmla="*/ 702489 h 5284525"/>
              <a:gd name="connsiteX8" fmla="*/ 3604763 w 5596308"/>
              <a:gd name="connsiteY8" fmla="*/ 849863 h 5284525"/>
              <a:gd name="connsiteX9" fmla="*/ 3612903 w 5596308"/>
              <a:gd name="connsiteY9" fmla="*/ 881244 h 5284525"/>
              <a:gd name="connsiteX10" fmla="*/ 3677109 w 5596308"/>
              <a:gd name="connsiteY10" fmla="*/ 908520 h 5284525"/>
              <a:gd name="connsiteX11" fmla="*/ 3686175 w 5596308"/>
              <a:gd name="connsiteY11" fmla="*/ 909720 h 5284525"/>
              <a:gd name="connsiteX12" fmla="*/ 3686028 w 5596308"/>
              <a:gd name="connsiteY12" fmla="*/ 909720 h 5284525"/>
              <a:gd name="connsiteX13" fmla="*/ 3710278 w 5596308"/>
              <a:gd name="connsiteY13" fmla="*/ 940487 h 5284525"/>
              <a:gd name="connsiteX14" fmla="*/ 3710130 w 5596308"/>
              <a:gd name="connsiteY14" fmla="*/ 940487 h 5284525"/>
              <a:gd name="connsiteX15" fmla="*/ 3709461 w 5596308"/>
              <a:gd name="connsiteY15" fmla="*/ 945244 h 5284525"/>
              <a:gd name="connsiteX16" fmla="*/ 3698619 w 5596308"/>
              <a:gd name="connsiteY16" fmla="*/ 985225 h 5284525"/>
              <a:gd name="connsiteX17" fmla="*/ 3707270 w 5596308"/>
              <a:gd name="connsiteY17" fmla="*/ 1038391 h 5284525"/>
              <a:gd name="connsiteX18" fmla="*/ 3724904 w 5596308"/>
              <a:gd name="connsiteY18" fmla="*/ 1053262 h 5284525"/>
              <a:gd name="connsiteX19" fmla="*/ 3712639 w 5596308"/>
              <a:gd name="connsiteY19" fmla="*/ 1072767 h 5284525"/>
              <a:gd name="connsiteX20" fmla="*/ 3706606 w 5596308"/>
              <a:gd name="connsiteY20" fmla="*/ 1103171 h 5284525"/>
              <a:gd name="connsiteX21" fmla="*/ 3717727 w 5596308"/>
              <a:gd name="connsiteY21" fmla="*/ 1114229 h 5284525"/>
              <a:gd name="connsiteX22" fmla="*/ 3733001 w 5596308"/>
              <a:gd name="connsiteY22" fmla="*/ 1132547 h 5284525"/>
              <a:gd name="connsiteX23" fmla="*/ 3730842 w 5596308"/>
              <a:gd name="connsiteY23" fmla="*/ 1225260 h 5284525"/>
              <a:gd name="connsiteX24" fmla="*/ 3733990 w 5596308"/>
              <a:gd name="connsiteY24" fmla="*/ 1282602 h 5284525"/>
              <a:gd name="connsiteX25" fmla="*/ 3837627 w 5596308"/>
              <a:gd name="connsiteY25" fmla="*/ 1342044 h 5284525"/>
              <a:gd name="connsiteX26" fmla="*/ 3843533 w 5596308"/>
              <a:gd name="connsiteY26" fmla="*/ 1342152 h 5284525"/>
              <a:gd name="connsiteX27" fmla="*/ 3858710 w 5596308"/>
              <a:gd name="connsiteY27" fmla="*/ 1341463 h 5284525"/>
              <a:gd name="connsiteX28" fmla="*/ 3958881 w 5596308"/>
              <a:gd name="connsiteY28" fmla="*/ 1333724 h 5284525"/>
              <a:gd name="connsiteX29" fmla="*/ 3983027 w 5596308"/>
              <a:gd name="connsiteY29" fmla="*/ 1331925 h 5284525"/>
              <a:gd name="connsiteX30" fmla="*/ 3983181 w 5596308"/>
              <a:gd name="connsiteY30" fmla="*/ 1331925 h 5284525"/>
              <a:gd name="connsiteX31" fmla="*/ 3986055 w 5596308"/>
              <a:gd name="connsiteY31" fmla="*/ 1333521 h 5284525"/>
              <a:gd name="connsiteX32" fmla="*/ 4092955 w 5596308"/>
              <a:gd name="connsiteY32" fmla="*/ 1555875 h 5284525"/>
              <a:gd name="connsiteX33" fmla="*/ 4096075 w 5596308"/>
              <a:gd name="connsiteY33" fmla="*/ 1585438 h 5284525"/>
              <a:gd name="connsiteX34" fmla="*/ 4095922 w 5596308"/>
              <a:gd name="connsiteY34" fmla="*/ 1585438 h 5284525"/>
              <a:gd name="connsiteX35" fmla="*/ 4004908 w 5596308"/>
              <a:gd name="connsiteY35" fmla="*/ 1718897 h 5284525"/>
              <a:gd name="connsiteX36" fmla="*/ 4004756 w 5596308"/>
              <a:gd name="connsiteY36" fmla="*/ 1718897 h 5284525"/>
              <a:gd name="connsiteX37" fmla="*/ 3590524 w 5596308"/>
              <a:gd name="connsiteY37" fmla="*/ 1872304 h 5284525"/>
              <a:gd name="connsiteX38" fmla="*/ 3464381 w 5596308"/>
              <a:gd name="connsiteY38" fmla="*/ 2120313 h 5284525"/>
              <a:gd name="connsiteX39" fmla="*/ 3355342 w 5596308"/>
              <a:gd name="connsiteY39" fmla="*/ 2404671 h 5284525"/>
              <a:gd name="connsiteX40" fmla="*/ 3265540 w 5596308"/>
              <a:gd name="connsiteY40" fmla="*/ 2569295 h 5284525"/>
              <a:gd name="connsiteX41" fmla="*/ 3069899 w 5596308"/>
              <a:gd name="connsiteY41" fmla="*/ 2838553 h 5284525"/>
              <a:gd name="connsiteX42" fmla="*/ 2284650 w 5596308"/>
              <a:gd name="connsiteY42" fmla="*/ 2395106 h 5284525"/>
              <a:gd name="connsiteX43" fmla="*/ 2284523 w 5596308"/>
              <a:gd name="connsiteY43" fmla="*/ 2395106 h 5284525"/>
              <a:gd name="connsiteX44" fmla="*/ 2166602 w 5596308"/>
              <a:gd name="connsiteY44" fmla="*/ 2317008 h 5284525"/>
              <a:gd name="connsiteX45" fmla="*/ 2157543 w 5596308"/>
              <a:gd name="connsiteY45" fmla="*/ 2319729 h 5284525"/>
              <a:gd name="connsiteX46" fmla="*/ 2047271 w 5596308"/>
              <a:gd name="connsiteY46" fmla="*/ 2251788 h 5284525"/>
              <a:gd name="connsiteX47" fmla="*/ 2047138 w 5596308"/>
              <a:gd name="connsiteY47" fmla="*/ 2251788 h 5284525"/>
              <a:gd name="connsiteX48" fmla="*/ 1828792 w 5596308"/>
              <a:gd name="connsiteY48" fmla="*/ 2041206 h 5284525"/>
              <a:gd name="connsiteX49" fmla="*/ 1647062 w 5596308"/>
              <a:gd name="connsiteY49" fmla="*/ 1996308 h 5284525"/>
              <a:gd name="connsiteX50" fmla="*/ 1369122 w 5596308"/>
              <a:gd name="connsiteY50" fmla="*/ 1831677 h 5284525"/>
              <a:gd name="connsiteX51" fmla="*/ 653569 w 5596308"/>
              <a:gd name="connsiteY51" fmla="*/ 1156209 h 5284525"/>
              <a:gd name="connsiteX52" fmla="*/ 653448 w 5596308"/>
              <a:gd name="connsiteY52" fmla="*/ 1156209 h 5284525"/>
              <a:gd name="connsiteX53" fmla="*/ 59544 w 5596308"/>
              <a:gd name="connsiteY53" fmla="*/ 555660 h 5284525"/>
              <a:gd name="connsiteX54" fmla="*/ 34561 w 5596308"/>
              <a:gd name="connsiteY54" fmla="*/ 544607 h 5284525"/>
              <a:gd name="connsiteX55" fmla="*/ 21848 w 5596308"/>
              <a:gd name="connsiteY55" fmla="*/ 546790 h 5284525"/>
              <a:gd name="connsiteX56" fmla="*/ 19894 w 5596308"/>
              <a:gd name="connsiteY56" fmla="*/ 547601 h 5284525"/>
              <a:gd name="connsiteX57" fmla="*/ 8690 w 5596308"/>
              <a:gd name="connsiteY57" fmla="*/ 602676 h 5284525"/>
              <a:gd name="connsiteX58" fmla="*/ 1520388 w 5596308"/>
              <a:gd name="connsiteY58" fmla="*/ 2130089 h 5284525"/>
              <a:gd name="connsiteX59" fmla="*/ 1520262 w 5596308"/>
              <a:gd name="connsiteY59" fmla="*/ 2130089 h 5284525"/>
              <a:gd name="connsiteX60" fmla="*/ 1597887 w 5596308"/>
              <a:gd name="connsiteY60" fmla="*/ 2321287 h 5284525"/>
              <a:gd name="connsiteX61" fmla="*/ 1847690 w 5596308"/>
              <a:gd name="connsiteY61" fmla="*/ 2501968 h 5284525"/>
              <a:gd name="connsiteX62" fmla="*/ 1847564 w 5596308"/>
              <a:gd name="connsiteY62" fmla="*/ 2501968 h 5284525"/>
              <a:gd name="connsiteX63" fmla="*/ 1840840 w 5596308"/>
              <a:gd name="connsiteY63" fmla="*/ 2521717 h 5284525"/>
              <a:gd name="connsiteX64" fmla="*/ 1840802 w 5596308"/>
              <a:gd name="connsiteY64" fmla="*/ 2522617 h 5284525"/>
              <a:gd name="connsiteX65" fmla="*/ 1932902 w 5596308"/>
              <a:gd name="connsiteY65" fmla="*/ 2619231 h 5284525"/>
              <a:gd name="connsiteX66" fmla="*/ 1932774 w 5596308"/>
              <a:gd name="connsiteY66" fmla="*/ 2619231 h 5284525"/>
              <a:gd name="connsiteX67" fmla="*/ 1912177 w 5596308"/>
              <a:gd name="connsiteY67" fmla="*/ 2678341 h 5284525"/>
              <a:gd name="connsiteX68" fmla="*/ 2863594 w 5596308"/>
              <a:gd name="connsiteY68" fmla="*/ 3356089 h 5284525"/>
              <a:gd name="connsiteX69" fmla="*/ 3041111 w 5596308"/>
              <a:gd name="connsiteY69" fmla="*/ 3410640 h 5284525"/>
              <a:gd name="connsiteX70" fmla="*/ 3229199 w 5596308"/>
              <a:gd name="connsiteY70" fmla="*/ 3334706 h 5284525"/>
              <a:gd name="connsiteX71" fmla="*/ 3354028 w 5596308"/>
              <a:gd name="connsiteY71" fmla="*/ 3261632 h 5284525"/>
              <a:gd name="connsiteX72" fmla="*/ 3355342 w 5596308"/>
              <a:gd name="connsiteY72" fmla="*/ 3262016 h 5284525"/>
              <a:gd name="connsiteX73" fmla="*/ 3301889 w 5596308"/>
              <a:gd name="connsiteY73" fmla="*/ 3663961 h 5284525"/>
              <a:gd name="connsiteX74" fmla="*/ 3171468 w 5596308"/>
              <a:gd name="connsiteY74" fmla="*/ 4968156 h 5284525"/>
              <a:gd name="connsiteX75" fmla="*/ 3224920 w 5596308"/>
              <a:gd name="connsiteY75" fmla="*/ 4936086 h 5284525"/>
              <a:gd name="connsiteX76" fmla="*/ 3316854 w 5596308"/>
              <a:gd name="connsiteY76" fmla="*/ 4904015 h 5284525"/>
              <a:gd name="connsiteX77" fmla="*/ 3366031 w 5596308"/>
              <a:gd name="connsiteY77" fmla="*/ 4904015 h 5284525"/>
              <a:gd name="connsiteX78" fmla="*/ 3366031 w 5596308"/>
              <a:gd name="connsiteY78" fmla="*/ 5284525 h 5284525"/>
              <a:gd name="connsiteX79" fmla="*/ 5304952 w 5596308"/>
              <a:gd name="connsiteY79" fmla="*/ 5284525 h 5284525"/>
              <a:gd name="connsiteX80" fmla="*/ 5309493 w 5596308"/>
              <a:gd name="connsiteY80" fmla="*/ 5250376 h 5284525"/>
              <a:gd name="connsiteX81" fmla="*/ 5431359 w 5596308"/>
              <a:gd name="connsiteY81" fmla="*/ 4683798 h 5284525"/>
              <a:gd name="connsiteX82" fmla="*/ 5482672 w 5596308"/>
              <a:gd name="connsiteY82" fmla="*/ 4459305 h 5284525"/>
              <a:gd name="connsiteX83" fmla="*/ 5538258 w 5596308"/>
              <a:gd name="connsiteY83" fmla="*/ 4181362 h 5284525"/>
              <a:gd name="connsiteX84" fmla="*/ 5595983 w 5596308"/>
              <a:gd name="connsiteY84" fmla="*/ 3614786 h 5284525"/>
              <a:gd name="connsiteX85" fmla="*/ 5574606 w 5596308"/>
              <a:gd name="connsiteY85" fmla="*/ 2947726 h 5284525"/>
              <a:gd name="connsiteX86" fmla="*/ 5568190 w 5596308"/>
              <a:gd name="connsiteY86" fmla="*/ 2520121 h 5284525"/>
              <a:gd name="connsiteX87" fmla="*/ 5508327 w 5596308"/>
              <a:gd name="connsiteY87" fmla="*/ 1934306 h 5284525"/>
              <a:gd name="connsiteX88" fmla="*/ 5384322 w 5596308"/>
              <a:gd name="connsiteY88" fmla="*/ 1812440 h 5284525"/>
              <a:gd name="connsiteX89" fmla="*/ 5183348 w 5596308"/>
              <a:gd name="connsiteY89" fmla="*/ 1679880 h 5284525"/>
              <a:gd name="connsiteX90" fmla="*/ 4975959 w 5596308"/>
              <a:gd name="connsiteY90" fmla="*/ 1555875 h 5284525"/>
              <a:gd name="connsiteX91" fmla="*/ 4830571 w 5596308"/>
              <a:gd name="connsiteY91" fmla="*/ 1427594 h 5284525"/>
              <a:gd name="connsiteX92" fmla="*/ 4755742 w 5596308"/>
              <a:gd name="connsiteY92" fmla="*/ 1333521 h 5284525"/>
              <a:gd name="connsiteX93" fmla="*/ 4748113 w 5596308"/>
              <a:gd name="connsiteY93" fmla="*/ 1338073 h 5284525"/>
              <a:gd name="connsiteX94" fmla="*/ 4742302 w 5596308"/>
              <a:gd name="connsiteY94" fmla="*/ 1332594 h 5284525"/>
              <a:gd name="connsiteX95" fmla="*/ 4742143 w 5596308"/>
              <a:gd name="connsiteY95" fmla="*/ 1332594 h 5284525"/>
              <a:gd name="connsiteX96" fmla="*/ 4730542 w 5596308"/>
              <a:gd name="connsiteY96" fmla="*/ 1239696 h 5284525"/>
              <a:gd name="connsiteX97" fmla="*/ 4730396 w 5596308"/>
              <a:gd name="connsiteY97" fmla="*/ 1239696 h 5284525"/>
              <a:gd name="connsiteX98" fmla="*/ 4724917 w 5596308"/>
              <a:gd name="connsiteY98" fmla="*/ 1240513 h 5284525"/>
              <a:gd name="connsiteX99" fmla="*/ 4724457 w 5596308"/>
              <a:gd name="connsiteY99" fmla="*/ 1240507 h 5284525"/>
              <a:gd name="connsiteX100" fmla="*/ 4707583 w 5596308"/>
              <a:gd name="connsiteY100" fmla="*/ 1194677 h 5284525"/>
              <a:gd name="connsiteX101" fmla="*/ 4695426 w 5596308"/>
              <a:gd name="connsiteY101" fmla="*/ 1025341 h 5284525"/>
              <a:gd name="connsiteX102" fmla="*/ 4695266 w 5596308"/>
              <a:gd name="connsiteY102" fmla="*/ 1025341 h 5284525"/>
              <a:gd name="connsiteX103" fmla="*/ 4713692 w 5596308"/>
              <a:gd name="connsiteY103" fmla="*/ 976548 h 5284525"/>
              <a:gd name="connsiteX104" fmla="*/ 4713539 w 5596308"/>
              <a:gd name="connsiteY104" fmla="*/ 976548 h 5284525"/>
              <a:gd name="connsiteX105" fmla="*/ 4749504 w 5596308"/>
              <a:gd name="connsiteY105" fmla="*/ 907318 h 5284525"/>
              <a:gd name="connsiteX106" fmla="*/ 4818894 w 5596308"/>
              <a:gd name="connsiteY106" fmla="*/ 739035 h 5284525"/>
              <a:gd name="connsiteX107" fmla="*/ 4833707 w 5596308"/>
              <a:gd name="connsiteY107" fmla="*/ 642619 h 5284525"/>
              <a:gd name="connsiteX108" fmla="*/ 4833547 w 5596308"/>
              <a:gd name="connsiteY108" fmla="*/ 642619 h 5284525"/>
              <a:gd name="connsiteX109" fmla="*/ 4841267 w 5596308"/>
              <a:gd name="connsiteY109" fmla="*/ 506107 h 5284525"/>
              <a:gd name="connsiteX110" fmla="*/ 4574013 w 5596308"/>
              <a:gd name="connsiteY110" fmla="*/ 35742 h 5284525"/>
              <a:gd name="connsiteX111" fmla="*/ 4374834 w 5596308"/>
              <a:gd name="connsiteY111" fmla="*/ 0 h 5284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5596308" h="5284525">
                <a:moveTo>
                  <a:pt x="4374834" y="0"/>
                </a:moveTo>
                <a:cubicBezTo>
                  <a:pt x="4315329" y="0"/>
                  <a:pt x="4249597" y="6162"/>
                  <a:pt x="4182750" y="18638"/>
                </a:cubicBezTo>
                <a:cubicBezTo>
                  <a:pt x="4077989" y="37881"/>
                  <a:pt x="4003159" y="65674"/>
                  <a:pt x="3951844" y="104162"/>
                </a:cubicBezTo>
                <a:cubicBezTo>
                  <a:pt x="3858780" y="176079"/>
                  <a:pt x="3786638" y="285655"/>
                  <a:pt x="3818231" y="308691"/>
                </a:cubicBezTo>
                <a:lnTo>
                  <a:pt x="3818078" y="308691"/>
                </a:lnTo>
                <a:cubicBezTo>
                  <a:pt x="3808398" y="322609"/>
                  <a:pt x="3799332" y="337498"/>
                  <a:pt x="3790361" y="353997"/>
                </a:cubicBezTo>
                <a:cubicBezTo>
                  <a:pt x="3751274" y="425767"/>
                  <a:pt x="3732369" y="526699"/>
                  <a:pt x="3748771" y="574354"/>
                </a:cubicBezTo>
                <a:cubicBezTo>
                  <a:pt x="3757569" y="599536"/>
                  <a:pt x="3759491" y="595628"/>
                  <a:pt x="3686672" y="702489"/>
                </a:cubicBezTo>
                <a:cubicBezTo>
                  <a:pt x="3626502" y="791231"/>
                  <a:pt x="3608408" y="823819"/>
                  <a:pt x="3604763" y="849863"/>
                </a:cubicBezTo>
                <a:cubicBezTo>
                  <a:pt x="3601890" y="867089"/>
                  <a:pt x="3603070" y="871130"/>
                  <a:pt x="3612903" y="881244"/>
                </a:cubicBezTo>
                <a:cubicBezTo>
                  <a:pt x="3625743" y="893713"/>
                  <a:pt x="3658490" y="907817"/>
                  <a:pt x="3677109" y="908520"/>
                </a:cubicBezTo>
                <a:cubicBezTo>
                  <a:pt x="3679655" y="908608"/>
                  <a:pt x="3682842" y="909062"/>
                  <a:pt x="3686175" y="909720"/>
                </a:cubicBezTo>
                <a:lnTo>
                  <a:pt x="3686028" y="909720"/>
                </a:lnTo>
                <a:cubicBezTo>
                  <a:pt x="3695587" y="918761"/>
                  <a:pt x="3703669" y="929040"/>
                  <a:pt x="3710278" y="940487"/>
                </a:cubicBezTo>
                <a:lnTo>
                  <a:pt x="3710130" y="940487"/>
                </a:lnTo>
                <a:cubicBezTo>
                  <a:pt x="3709927" y="941968"/>
                  <a:pt x="3709702" y="943553"/>
                  <a:pt x="3709461" y="945244"/>
                </a:cubicBezTo>
                <a:cubicBezTo>
                  <a:pt x="3707590" y="959374"/>
                  <a:pt x="3702903" y="977404"/>
                  <a:pt x="3698619" y="985225"/>
                </a:cubicBezTo>
                <a:cubicBezTo>
                  <a:pt x="3685760" y="1008747"/>
                  <a:pt x="3687937" y="1021682"/>
                  <a:pt x="3707270" y="1038391"/>
                </a:cubicBezTo>
                <a:lnTo>
                  <a:pt x="3724904" y="1053262"/>
                </a:lnTo>
                <a:lnTo>
                  <a:pt x="3712639" y="1072767"/>
                </a:lnTo>
                <a:cubicBezTo>
                  <a:pt x="3700834" y="1090951"/>
                  <a:pt x="3700348" y="1092745"/>
                  <a:pt x="3706606" y="1103171"/>
                </a:cubicBezTo>
                <a:cubicBezTo>
                  <a:pt x="3710379" y="1109058"/>
                  <a:pt x="3715505" y="1114121"/>
                  <a:pt x="3717727" y="1114229"/>
                </a:cubicBezTo>
                <a:cubicBezTo>
                  <a:pt x="3719944" y="1114312"/>
                  <a:pt x="3726730" y="1122562"/>
                  <a:pt x="3733001" y="1132547"/>
                </a:cubicBezTo>
                <a:cubicBezTo>
                  <a:pt x="3745144" y="1152130"/>
                  <a:pt x="3745036" y="1155220"/>
                  <a:pt x="3730842" y="1225260"/>
                </a:cubicBezTo>
                <a:cubicBezTo>
                  <a:pt x="3723704" y="1261807"/>
                  <a:pt x="3723686" y="1262246"/>
                  <a:pt x="3733990" y="1282602"/>
                </a:cubicBezTo>
                <a:cubicBezTo>
                  <a:pt x="3752378" y="1318542"/>
                  <a:pt x="3790872" y="1340358"/>
                  <a:pt x="3837627" y="1342044"/>
                </a:cubicBezTo>
                <a:cubicBezTo>
                  <a:pt x="3839581" y="1342114"/>
                  <a:pt x="3841554" y="1342152"/>
                  <a:pt x="3843533" y="1342152"/>
                </a:cubicBezTo>
                <a:cubicBezTo>
                  <a:pt x="3848519" y="1342152"/>
                  <a:pt x="3853584" y="1341923"/>
                  <a:pt x="3858710" y="1341463"/>
                </a:cubicBezTo>
                <a:cubicBezTo>
                  <a:pt x="3875202" y="1339899"/>
                  <a:pt x="3920604" y="1336725"/>
                  <a:pt x="3958881" y="1333724"/>
                </a:cubicBezTo>
                <a:cubicBezTo>
                  <a:pt x="3968068" y="1333022"/>
                  <a:pt x="3976062" y="1332422"/>
                  <a:pt x="3983027" y="1331925"/>
                </a:cubicBezTo>
                <a:lnTo>
                  <a:pt x="3983181" y="1331925"/>
                </a:lnTo>
                <a:cubicBezTo>
                  <a:pt x="3984164" y="1332447"/>
                  <a:pt x="3985128" y="1332978"/>
                  <a:pt x="3986055" y="1333521"/>
                </a:cubicBezTo>
                <a:cubicBezTo>
                  <a:pt x="4037369" y="1361312"/>
                  <a:pt x="4092955" y="1474630"/>
                  <a:pt x="4092955" y="1555875"/>
                </a:cubicBezTo>
                <a:cubicBezTo>
                  <a:pt x="4092955" y="1567061"/>
                  <a:pt x="4093963" y="1576919"/>
                  <a:pt x="4096075" y="1585438"/>
                </a:cubicBezTo>
                <a:lnTo>
                  <a:pt x="4095922" y="1585438"/>
                </a:lnTo>
                <a:cubicBezTo>
                  <a:pt x="4064126" y="1631222"/>
                  <a:pt x="4033794" y="1675705"/>
                  <a:pt x="4004908" y="1718897"/>
                </a:cubicBezTo>
                <a:lnTo>
                  <a:pt x="4004756" y="1718897"/>
                </a:lnTo>
                <a:cubicBezTo>
                  <a:pt x="3873656" y="1760028"/>
                  <a:pt x="3602106" y="1859069"/>
                  <a:pt x="3590524" y="1872304"/>
                </a:cubicBezTo>
                <a:cubicBezTo>
                  <a:pt x="3586247" y="1876581"/>
                  <a:pt x="3530656" y="1987754"/>
                  <a:pt x="3464381" y="2120313"/>
                </a:cubicBezTo>
                <a:cubicBezTo>
                  <a:pt x="3385274" y="2278528"/>
                  <a:pt x="3346786" y="2376871"/>
                  <a:pt x="3355342" y="2404671"/>
                </a:cubicBezTo>
                <a:cubicBezTo>
                  <a:pt x="3366031" y="2434603"/>
                  <a:pt x="3340370" y="2479500"/>
                  <a:pt x="3265540" y="2569295"/>
                </a:cubicBezTo>
                <a:cubicBezTo>
                  <a:pt x="3151412" y="2704007"/>
                  <a:pt x="3084764" y="2796152"/>
                  <a:pt x="3069899" y="2838553"/>
                </a:cubicBezTo>
                <a:cubicBezTo>
                  <a:pt x="2735861" y="2653810"/>
                  <a:pt x="2474118" y="2505997"/>
                  <a:pt x="2284650" y="2395106"/>
                </a:cubicBezTo>
                <a:lnTo>
                  <a:pt x="2284523" y="2395106"/>
                </a:lnTo>
                <a:cubicBezTo>
                  <a:pt x="2219520" y="2349092"/>
                  <a:pt x="2171136" y="2317008"/>
                  <a:pt x="2166602" y="2317008"/>
                </a:cubicBezTo>
                <a:cubicBezTo>
                  <a:pt x="2164081" y="2317008"/>
                  <a:pt x="2161041" y="2317947"/>
                  <a:pt x="2157543" y="2319729"/>
                </a:cubicBezTo>
                <a:cubicBezTo>
                  <a:pt x="2115340" y="2294298"/>
                  <a:pt x="2078583" y="2271651"/>
                  <a:pt x="2047271" y="2251788"/>
                </a:cubicBezTo>
                <a:lnTo>
                  <a:pt x="2047138" y="2251788"/>
                </a:lnTo>
                <a:cubicBezTo>
                  <a:pt x="1987167" y="2175847"/>
                  <a:pt x="1869527" y="2056874"/>
                  <a:pt x="1828792" y="2041206"/>
                </a:cubicBezTo>
                <a:cubicBezTo>
                  <a:pt x="1798860" y="2028379"/>
                  <a:pt x="1715475" y="2006997"/>
                  <a:pt x="1647062" y="1996308"/>
                </a:cubicBezTo>
                <a:cubicBezTo>
                  <a:pt x="1531608" y="1977065"/>
                  <a:pt x="1508092" y="1964238"/>
                  <a:pt x="1369122" y="1831677"/>
                </a:cubicBezTo>
                <a:cubicBezTo>
                  <a:pt x="1007106" y="1487955"/>
                  <a:pt x="854606" y="1344356"/>
                  <a:pt x="653569" y="1156209"/>
                </a:cubicBezTo>
                <a:lnTo>
                  <a:pt x="653448" y="1156209"/>
                </a:lnTo>
                <a:lnTo>
                  <a:pt x="59544" y="555660"/>
                </a:lnTo>
                <a:cubicBezTo>
                  <a:pt x="52055" y="548292"/>
                  <a:pt x="43723" y="544607"/>
                  <a:pt x="34561" y="544607"/>
                </a:cubicBezTo>
                <a:cubicBezTo>
                  <a:pt x="30488" y="544607"/>
                  <a:pt x="26254" y="545336"/>
                  <a:pt x="21848" y="546790"/>
                </a:cubicBezTo>
                <a:lnTo>
                  <a:pt x="19894" y="547601"/>
                </a:lnTo>
                <a:cubicBezTo>
                  <a:pt x="-2132" y="559879"/>
                  <a:pt x="-5869" y="578235"/>
                  <a:pt x="8690" y="602676"/>
                </a:cubicBezTo>
                <a:lnTo>
                  <a:pt x="1520388" y="2130089"/>
                </a:lnTo>
                <a:lnTo>
                  <a:pt x="1520262" y="2130089"/>
                </a:lnTo>
                <a:cubicBezTo>
                  <a:pt x="1512785" y="2164305"/>
                  <a:pt x="1541318" y="2237345"/>
                  <a:pt x="1597887" y="2321287"/>
                </a:cubicBezTo>
                <a:cubicBezTo>
                  <a:pt x="1637888" y="2379471"/>
                  <a:pt x="1773750" y="2474757"/>
                  <a:pt x="1847690" y="2501968"/>
                </a:cubicBezTo>
                <a:lnTo>
                  <a:pt x="1847564" y="2501968"/>
                </a:lnTo>
                <a:cubicBezTo>
                  <a:pt x="1845367" y="2508455"/>
                  <a:pt x="1843125" y="2515044"/>
                  <a:pt x="1840840" y="2521717"/>
                </a:cubicBezTo>
                <a:lnTo>
                  <a:pt x="1840802" y="2522617"/>
                </a:lnTo>
                <a:cubicBezTo>
                  <a:pt x="1836524" y="2549170"/>
                  <a:pt x="1867221" y="2581375"/>
                  <a:pt x="1932902" y="2619231"/>
                </a:cubicBezTo>
                <a:lnTo>
                  <a:pt x="1932774" y="2619231"/>
                </a:lnTo>
                <a:cubicBezTo>
                  <a:pt x="1919928" y="2645037"/>
                  <a:pt x="1912177" y="2665999"/>
                  <a:pt x="1912177" y="2678341"/>
                </a:cubicBezTo>
                <a:cubicBezTo>
                  <a:pt x="1912177" y="2731788"/>
                  <a:pt x="2621996" y="3236355"/>
                  <a:pt x="2863594" y="3356089"/>
                </a:cubicBezTo>
                <a:cubicBezTo>
                  <a:pt x="2938308" y="3391952"/>
                  <a:pt x="2991207" y="3410640"/>
                  <a:pt x="3041111" y="3410640"/>
                </a:cubicBezTo>
                <a:cubicBezTo>
                  <a:pt x="3098298" y="3410640"/>
                  <a:pt x="3151554" y="3386091"/>
                  <a:pt x="3229199" y="3334706"/>
                </a:cubicBezTo>
                <a:cubicBezTo>
                  <a:pt x="3291494" y="3292502"/>
                  <a:pt x="3344354" y="3261632"/>
                  <a:pt x="3354028" y="3261632"/>
                </a:cubicBezTo>
                <a:cubicBezTo>
                  <a:pt x="3354640" y="3261632"/>
                  <a:pt x="3355086" y="3261760"/>
                  <a:pt x="3355342" y="3262016"/>
                </a:cubicBezTo>
                <a:cubicBezTo>
                  <a:pt x="3359613" y="3266294"/>
                  <a:pt x="3333959" y="3445884"/>
                  <a:pt x="3301889" y="3663961"/>
                </a:cubicBezTo>
                <a:cubicBezTo>
                  <a:pt x="3201400" y="4333167"/>
                  <a:pt x="3137259" y="4968156"/>
                  <a:pt x="3171468" y="4968156"/>
                </a:cubicBezTo>
                <a:cubicBezTo>
                  <a:pt x="3177884" y="4968156"/>
                  <a:pt x="3203538" y="4953190"/>
                  <a:pt x="3224920" y="4936086"/>
                </a:cubicBezTo>
                <a:cubicBezTo>
                  <a:pt x="3248436" y="4918981"/>
                  <a:pt x="3289063" y="4904015"/>
                  <a:pt x="3316854" y="4904015"/>
                </a:cubicBezTo>
                <a:lnTo>
                  <a:pt x="3366031" y="4904015"/>
                </a:lnTo>
                <a:lnTo>
                  <a:pt x="3366031" y="5284525"/>
                </a:lnTo>
                <a:lnTo>
                  <a:pt x="5304952" y="5284525"/>
                </a:lnTo>
                <a:lnTo>
                  <a:pt x="5309493" y="5250376"/>
                </a:lnTo>
                <a:cubicBezTo>
                  <a:pt x="5341563" y="5008776"/>
                  <a:pt x="5360800" y="4912563"/>
                  <a:pt x="5431359" y="4683798"/>
                </a:cubicBezTo>
                <a:cubicBezTo>
                  <a:pt x="5459152" y="4591864"/>
                  <a:pt x="5482672" y="4491375"/>
                  <a:pt x="5482672" y="4459305"/>
                </a:cubicBezTo>
                <a:cubicBezTo>
                  <a:pt x="5482672" y="4427239"/>
                  <a:pt x="5508327" y="4301096"/>
                  <a:pt x="5538258" y="4181362"/>
                </a:cubicBezTo>
                <a:cubicBezTo>
                  <a:pt x="5583156" y="3995356"/>
                  <a:pt x="5591711" y="3903422"/>
                  <a:pt x="5595983" y="3614786"/>
                </a:cubicBezTo>
                <a:cubicBezTo>
                  <a:pt x="5598122" y="3424507"/>
                  <a:pt x="5589572" y="3123044"/>
                  <a:pt x="5574606" y="2947726"/>
                </a:cubicBezTo>
                <a:cubicBezTo>
                  <a:pt x="5559640" y="2759579"/>
                  <a:pt x="5557502" y="2582129"/>
                  <a:pt x="5568190" y="2520121"/>
                </a:cubicBezTo>
                <a:cubicBezTo>
                  <a:pt x="5591711" y="2372601"/>
                  <a:pt x="5557502" y="2028379"/>
                  <a:pt x="5508327" y="1934306"/>
                </a:cubicBezTo>
                <a:cubicBezTo>
                  <a:pt x="5484804" y="1889409"/>
                  <a:pt x="5433497" y="1838095"/>
                  <a:pt x="5384322" y="1812440"/>
                </a:cubicBezTo>
                <a:cubicBezTo>
                  <a:pt x="5337284" y="1788920"/>
                  <a:pt x="5247491" y="1729056"/>
                  <a:pt x="5183348" y="1679880"/>
                </a:cubicBezTo>
                <a:cubicBezTo>
                  <a:pt x="5119207" y="1630705"/>
                  <a:pt x="5025134" y="1575119"/>
                  <a:pt x="4975959" y="1555875"/>
                </a:cubicBezTo>
                <a:cubicBezTo>
                  <a:pt x="4907539" y="1530221"/>
                  <a:pt x="4871198" y="1496012"/>
                  <a:pt x="4830571" y="1427594"/>
                </a:cubicBezTo>
                <a:cubicBezTo>
                  <a:pt x="4800640" y="1376278"/>
                  <a:pt x="4766431" y="1333521"/>
                  <a:pt x="4755742" y="1333521"/>
                </a:cubicBezTo>
                <a:cubicBezTo>
                  <a:pt x="4754191" y="1333521"/>
                  <a:pt x="4751599" y="1335097"/>
                  <a:pt x="4748113" y="1338073"/>
                </a:cubicBezTo>
                <a:cubicBezTo>
                  <a:pt x="4746274" y="1336112"/>
                  <a:pt x="4744340" y="1334286"/>
                  <a:pt x="4742302" y="1332594"/>
                </a:cubicBezTo>
                <a:lnTo>
                  <a:pt x="4742143" y="1332594"/>
                </a:lnTo>
                <a:cubicBezTo>
                  <a:pt x="4739066" y="1310024"/>
                  <a:pt x="4735202" y="1279058"/>
                  <a:pt x="4730542" y="1239696"/>
                </a:cubicBezTo>
                <a:lnTo>
                  <a:pt x="4730396" y="1239696"/>
                </a:lnTo>
                <a:cubicBezTo>
                  <a:pt x="4728300" y="1240232"/>
                  <a:pt x="4726495" y="1240513"/>
                  <a:pt x="4724917" y="1240513"/>
                </a:cubicBezTo>
                <a:cubicBezTo>
                  <a:pt x="4724764" y="1240513"/>
                  <a:pt x="4724610" y="1240513"/>
                  <a:pt x="4724457" y="1240507"/>
                </a:cubicBezTo>
                <a:cubicBezTo>
                  <a:pt x="4714453" y="1240149"/>
                  <a:pt x="4714075" y="1227623"/>
                  <a:pt x="4707583" y="1194677"/>
                </a:cubicBezTo>
                <a:cubicBezTo>
                  <a:pt x="4690777" y="1108981"/>
                  <a:pt x="4686921" y="1064326"/>
                  <a:pt x="4695426" y="1025341"/>
                </a:cubicBezTo>
                <a:lnTo>
                  <a:pt x="4695266" y="1025341"/>
                </a:lnTo>
                <a:cubicBezTo>
                  <a:pt x="4700858" y="1009852"/>
                  <a:pt x="4706995" y="993608"/>
                  <a:pt x="4713692" y="976548"/>
                </a:cubicBezTo>
                <a:lnTo>
                  <a:pt x="4713539" y="976548"/>
                </a:lnTo>
                <a:cubicBezTo>
                  <a:pt x="4722913" y="957152"/>
                  <a:pt x="4736148" y="931671"/>
                  <a:pt x="4749504" y="907318"/>
                </a:cubicBezTo>
                <a:cubicBezTo>
                  <a:pt x="4797632" y="819893"/>
                  <a:pt x="4805455" y="801127"/>
                  <a:pt x="4818894" y="739035"/>
                </a:cubicBezTo>
                <a:cubicBezTo>
                  <a:pt x="4826236" y="706161"/>
                  <a:pt x="4831152" y="673969"/>
                  <a:pt x="4833707" y="642619"/>
                </a:cubicBezTo>
                <a:lnTo>
                  <a:pt x="4833547" y="642619"/>
                </a:lnTo>
                <a:cubicBezTo>
                  <a:pt x="4839715" y="603257"/>
                  <a:pt x="4841267" y="562274"/>
                  <a:pt x="4841267" y="506107"/>
                </a:cubicBezTo>
                <a:cubicBezTo>
                  <a:pt x="4839128" y="262376"/>
                  <a:pt x="4768570" y="136233"/>
                  <a:pt x="4574013" y="35742"/>
                </a:cubicBezTo>
                <a:cubicBezTo>
                  <a:pt x="4529128" y="12055"/>
                  <a:pt x="4458072" y="0"/>
                  <a:pt x="4374834" y="0"/>
                </a:cubicBezTo>
                <a:close/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7DF144D4-83C2-7DAA-A4B0-94E2A8CF22E2}"/>
              </a:ext>
            </a:extLst>
          </p:cNvPr>
          <p:cNvSpPr txBox="1"/>
          <p:nvPr/>
        </p:nvSpPr>
        <p:spPr>
          <a:xfrm>
            <a:off x="6849506" y="2560935"/>
            <a:ext cx="1396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感谢师恩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D4588F36-03A5-B4E6-7455-7FEFC9BC9367}"/>
              </a:ext>
            </a:extLst>
          </p:cNvPr>
          <p:cNvSpPr txBox="1"/>
          <p:nvPr/>
        </p:nvSpPr>
        <p:spPr>
          <a:xfrm>
            <a:off x="6873235" y="3067151"/>
            <a:ext cx="4118615" cy="14514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172091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>
            <a:extLst>
              <a:ext uri="{FF2B5EF4-FFF2-40B4-BE49-F238E27FC236}">
                <a16:creationId xmlns:a16="http://schemas.microsoft.com/office/drawing/2014/main" id="{17E1203B-E51D-85ED-E971-8665A86D0281}"/>
              </a:ext>
            </a:extLst>
          </p:cNvPr>
          <p:cNvGrpSpPr/>
          <p:nvPr/>
        </p:nvGrpSpPr>
        <p:grpSpPr>
          <a:xfrm>
            <a:off x="5117993" y="325490"/>
            <a:ext cx="1977401" cy="1167031"/>
            <a:chOff x="3465344" y="819386"/>
            <a:chExt cx="5279153" cy="3115673"/>
          </a:xfrm>
          <a:gradFill flip="none" rotWithShape="1">
            <a:gsLst>
              <a:gs pos="0">
                <a:schemeClr val="bg1"/>
              </a:gs>
              <a:gs pos="100000">
                <a:srgbClr val="FFFF88"/>
              </a:gs>
            </a:gsLst>
            <a:path path="circle">
              <a:fillToRect l="50000" t="50000" r="50000" b="50000"/>
            </a:path>
            <a:tileRect/>
          </a:gradFill>
          <a:effectLst>
            <a:outerShdw blurRad="76200" dist="50800" dir="2700000" sx="104000" sy="104000" algn="tl" rotWithShape="0">
              <a:prstClr val="black">
                <a:alpha val="12000"/>
              </a:prstClr>
            </a:outerShdw>
          </a:effectLst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97D162B9-408A-5056-6F0C-506AEDA40DAD}"/>
                </a:ext>
              </a:extLst>
            </p:cNvPr>
            <p:cNvSpPr/>
            <p:nvPr/>
          </p:nvSpPr>
          <p:spPr>
            <a:xfrm flipV="1">
              <a:off x="3465344" y="1306967"/>
              <a:ext cx="1191211" cy="2356637"/>
            </a:xfrm>
            <a:custGeom>
              <a:avLst/>
              <a:gdLst>
                <a:gd name="connsiteX0" fmla="*/ 389704 w 591319"/>
                <a:gd name="connsiteY0" fmla="*/ 1168942 h 1169838"/>
                <a:gd name="connsiteX1" fmla="*/ 338682 w 591319"/>
                <a:gd name="connsiteY1" fmla="*/ 1162139 h 1169838"/>
                <a:gd name="connsiteX2" fmla="*/ 334430 w 591319"/>
                <a:gd name="connsiteY2" fmla="*/ 1149383 h 1169838"/>
                <a:gd name="connsiteX3" fmla="*/ 325076 w 591319"/>
                <a:gd name="connsiteY3" fmla="*/ 1145982 h 1169838"/>
                <a:gd name="connsiteX4" fmla="*/ 247694 w 591319"/>
                <a:gd name="connsiteY4" fmla="*/ 1116219 h 1169838"/>
                <a:gd name="connsiteX5" fmla="*/ 194971 w 591319"/>
                <a:gd name="connsiteY5" fmla="*/ 1039687 h 1169838"/>
                <a:gd name="connsiteX6" fmla="*/ 297865 w 591319"/>
                <a:gd name="connsiteY6" fmla="*/ 1043938 h 1169838"/>
                <a:gd name="connsiteX7" fmla="*/ 336131 w 591319"/>
                <a:gd name="connsiteY7" fmla="*/ 1086457 h 1169838"/>
                <a:gd name="connsiteX8" fmla="*/ 376098 w 591319"/>
                <a:gd name="connsiteY8" fmla="*/ 1100062 h 1169838"/>
                <a:gd name="connsiteX9" fmla="*/ 349737 w 591319"/>
                <a:gd name="connsiteY9" fmla="*/ 1032884 h 1169838"/>
                <a:gd name="connsiteX10" fmla="*/ 294463 w 591319"/>
                <a:gd name="connsiteY10" fmla="*/ 981862 h 1169838"/>
                <a:gd name="connsiteX11" fmla="*/ 194121 w 591319"/>
                <a:gd name="connsiteY11" fmla="*/ 957202 h 1169838"/>
                <a:gd name="connsiteX12" fmla="*/ 214529 w 591319"/>
                <a:gd name="connsiteY12" fmla="*/ 933392 h 1169838"/>
                <a:gd name="connsiteX13" fmla="*/ 221332 w 591319"/>
                <a:gd name="connsiteY13" fmla="*/ 894275 h 1169838"/>
                <a:gd name="connsiteX14" fmla="*/ 198373 w 591319"/>
                <a:gd name="connsiteY14" fmla="*/ 872165 h 1169838"/>
                <a:gd name="connsiteX15" fmla="*/ 177964 w 591319"/>
                <a:gd name="connsiteY15" fmla="*/ 942745 h 1169838"/>
                <a:gd name="connsiteX16" fmla="*/ 130344 w 591319"/>
                <a:gd name="connsiteY16" fmla="*/ 1029482 h 1169838"/>
                <a:gd name="connsiteX17" fmla="*/ 75070 w 591319"/>
                <a:gd name="connsiteY17" fmla="*/ 937643 h 1169838"/>
                <a:gd name="connsiteX18" fmla="*/ 159256 w 591319"/>
                <a:gd name="connsiteY18" fmla="*/ 788830 h 1169838"/>
                <a:gd name="connsiteX19" fmla="*/ 161807 w 591319"/>
                <a:gd name="connsiteY19" fmla="*/ 771823 h 1169838"/>
                <a:gd name="connsiteX20" fmla="*/ 61464 w 591319"/>
                <a:gd name="connsiteY20" fmla="*/ 712298 h 1169838"/>
                <a:gd name="connsiteX21" fmla="*/ 10443 w 591319"/>
                <a:gd name="connsiteY21" fmla="*/ 706345 h 1169838"/>
                <a:gd name="connsiteX22" fmla="*/ 64016 w 591319"/>
                <a:gd name="connsiteY22" fmla="*/ 626411 h 1169838"/>
                <a:gd name="connsiteX23" fmla="*/ 128643 w 591319"/>
                <a:gd name="connsiteY23" fmla="*/ 610254 h 1169838"/>
                <a:gd name="connsiteX24" fmla="*/ 151603 w 591319"/>
                <a:gd name="connsiteY24" fmla="*/ 611955 h 1169838"/>
                <a:gd name="connsiteX25" fmla="*/ 69118 w 591319"/>
                <a:gd name="connsiteY25" fmla="*/ 559233 h 1169838"/>
                <a:gd name="connsiteX26" fmla="*/ 238 w 591319"/>
                <a:gd name="connsiteY26" fmla="*/ 517565 h 1169838"/>
                <a:gd name="connsiteX27" fmla="*/ 22348 w 591319"/>
                <a:gd name="connsiteY27" fmla="*/ 461441 h 1169838"/>
                <a:gd name="connsiteX28" fmla="*/ 60614 w 591319"/>
                <a:gd name="connsiteY28" fmla="*/ 399365 h 1169838"/>
                <a:gd name="connsiteX29" fmla="*/ 132895 w 591319"/>
                <a:gd name="connsiteY29" fmla="*/ 350044 h 1169838"/>
                <a:gd name="connsiteX30" fmla="*/ 198373 w 591319"/>
                <a:gd name="connsiteY30" fmla="*/ 476747 h 1169838"/>
                <a:gd name="connsiteX31" fmla="*/ 226435 w 591319"/>
                <a:gd name="connsiteY31" fmla="*/ 519266 h 1169838"/>
                <a:gd name="connsiteX32" fmla="*/ 253646 w 591319"/>
                <a:gd name="connsiteY32" fmla="*/ 537973 h 1169838"/>
                <a:gd name="connsiteX33" fmla="*/ 296164 w 591319"/>
                <a:gd name="connsiteY33" fmla="*/ 565185 h 1169838"/>
                <a:gd name="connsiteX34" fmla="*/ 334430 w 591319"/>
                <a:gd name="connsiteY34" fmla="*/ 587294 h 1169838"/>
                <a:gd name="connsiteX35" fmla="*/ 336982 w 591319"/>
                <a:gd name="connsiteY35" fmla="*/ 534572 h 1169838"/>
                <a:gd name="connsiteX36" fmla="*/ 404160 w 591319"/>
                <a:gd name="connsiteY36" fmla="*/ 29457 h 1169838"/>
                <a:gd name="connsiteX37" fmla="*/ 433923 w 591319"/>
                <a:gd name="connsiteY37" fmla="*/ 8198 h 1169838"/>
                <a:gd name="connsiteX38" fmla="*/ 438175 w 591319"/>
                <a:gd name="connsiteY38" fmla="*/ 121296 h 1169838"/>
                <a:gd name="connsiteX39" fmla="*/ 428821 w 591319"/>
                <a:gd name="connsiteY39" fmla="*/ 176570 h 1169838"/>
                <a:gd name="connsiteX40" fmla="*/ 415215 w 591319"/>
                <a:gd name="connsiteY40" fmla="*/ 236095 h 1169838"/>
                <a:gd name="connsiteX41" fmla="*/ 409262 w 591319"/>
                <a:gd name="connsiteY41" fmla="*/ 433379 h 1169838"/>
                <a:gd name="connsiteX42" fmla="*/ 405861 w 591319"/>
                <a:gd name="connsiteY42" fmla="*/ 473346 h 1169838"/>
                <a:gd name="connsiteX43" fmla="*/ 398208 w 591319"/>
                <a:gd name="connsiteY43" fmla="*/ 482700 h 1169838"/>
                <a:gd name="connsiteX44" fmla="*/ 406711 w 591319"/>
                <a:gd name="connsiteY44" fmla="*/ 491204 h 1169838"/>
                <a:gd name="connsiteX45" fmla="*/ 415215 w 591319"/>
                <a:gd name="connsiteY45" fmla="*/ 522667 h 1169838"/>
                <a:gd name="connsiteX46" fmla="*/ 422868 w 591319"/>
                <a:gd name="connsiteY46" fmla="*/ 547327 h 1169838"/>
                <a:gd name="connsiteX47" fmla="*/ 436474 w 591319"/>
                <a:gd name="connsiteY47" fmla="*/ 592397 h 1169838"/>
                <a:gd name="connsiteX48" fmla="*/ 529163 w 591319"/>
                <a:gd name="connsiteY48" fmla="*/ 655323 h 1169838"/>
                <a:gd name="connsiteX49" fmla="*/ 570831 w 591319"/>
                <a:gd name="connsiteY49" fmla="*/ 659575 h 1169838"/>
                <a:gd name="connsiteX50" fmla="*/ 581886 w 591319"/>
                <a:gd name="connsiteY50" fmla="*/ 678283 h 1169838"/>
                <a:gd name="connsiteX51" fmla="*/ 587838 w 591319"/>
                <a:gd name="connsiteY51" fmla="*/ 691039 h 1169838"/>
                <a:gd name="connsiteX52" fmla="*/ 581886 w 591319"/>
                <a:gd name="connsiteY52" fmla="*/ 702944 h 1169838"/>
                <a:gd name="connsiteX53" fmla="*/ 557225 w 591319"/>
                <a:gd name="connsiteY53" fmla="*/ 719951 h 1169838"/>
                <a:gd name="connsiteX54" fmla="*/ 504503 w 591319"/>
                <a:gd name="connsiteY54" fmla="*/ 742911 h 1169838"/>
                <a:gd name="connsiteX55" fmla="*/ 470488 w 591319"/>
                <a:gd name="connsiteY55" fmla="*/ 745462 h 1169838"/>
                <a:gd name="connsiteX56" fmla="*/ 457733 w 591319"/>
                <a:gd name="connsiteY56" fmla="*/ 747162 h 1169838"/>
                <a:gd name="connsiteX57" fmla="*/ 363343 w 591319"/>
                <a:gd name="connsiteY57" fmla="*/ 818593 h 1169838"/>
                <a:gd name="connsiteX58" fmla="*/ 365043 w 591319"/>
                <a:gd name="connsiteY58" fmla="*/ 829647 h 1169838"/>
                <a:gd name="connsiteX59" fmla="*/ 376098 w 591319"/>
                <a:gd name="connsiteY59" fmla="*/ 895125 h 1169838"/>
                <a:gd name="connsiteX60" fmla="*/ 376949 w 591319"/>
                <a:gd name="connsiteY60" fmla="*/ 929140 h 1169838"/>
                <a:gd name="connsiteX61" fmla="*/ 386302 w 591319"/>
                <a:gd name="connsiteY61" fmla="*/ 952099 h 1169838"/>
                <a:gd name="connsiteX62" fmla="*/ 398208 w 591319"/>
                <a:gd name="connsiteY62" fmla="*/ 954651 h 1169838"/>
                <a:gd name="connsiteX63" fmla="*/ 413514 w 591319"/>
                <a:gd name="connsiteY63" fmla="*/ 956351 h 1169838"/>
                <a:gd name="connsiteX64" fmla="*/ 422868 w 591319"/>
                <a:gd name="connsiteY64" fmla="*/ 964855 h 1169838"/>
                <a:gd name="connsiteX65" fmla="*/ 428821 w 591319"/>
                <a:gd name="connsiteY65" fmla="*/ 976760 h 1169838"/>
                <a:gd name="connsiteX66" fmla="*/ 440726 w 591319"/>
                <a:gd name="connsiteY66" fmla="*/ 994618 h 1169838"/>
                <a:gd name="connsiteX67" fmla="*/ 457733 w 591319"/>
                <a:gd name="connsiteY67" fmla="*/ 1010774 h 1169838"/>
                <a:gd name="connsiteX68" fmla="*/ 481543 w 591319"/>
                <a:gd name="connsiteY68" fmla="*/ 1039687 h 1169838"/>
                <a:gd name="connsiteX69" fmla="*/ 503652 w 591319"/>
                <a:gd name="connsiteY69" fmla="*/ 1076252 h 1169838"/>
                <a:gd name="connsiteX70" fmla="*/ 501101 w 591319"/>
                <a:gd name="connsiteY70" fmla="*/ 1103464 h 1169838"/>
                <a:gd name="connsiteX71" fmla="*/ 460284 w 591319"/>
                <a:gd name="connsiteY71" fmla="*/ 1141730 h 1169838"/>
                <a:gd name="connsiteX72" fmla="*/ 389704 w 591319"/>
                <a:gd name="connsiteY72" fmla="*/ 1168942 h 1169838"/>
                <a:gd name="connsiteX73" fmla="*/ 280007 w 591319"/>
                <a:gd name="connsiteY73" fmla="*/ 893425 h 1169838"/>
                <a:gd name="connsiteX74" fmla="*/ 228135 w 591319"/>
                <a:gd name="connsiteY74" fmla="*/ 870465 h 1169838"/>
                <a:gd name="connsiteX75" fmla="*/ 274905 w 591319"/>
                <a:gd name="connsiteY75" fmla="*/ 912132 h 1169838"/>
                <a:gd name="connsiteX76" fmla="*/ 280007 w 591319"/>
                <a:gd name="connsiteY76" fmla="*/ 893425 h 1169838"/>
                <a:gd name="connsiteX77" fmla="*/ 341233 w 591319"/>
                <a:gd name="connsiteY77" fmla="*/ 807538 h 1169838"/>
                <a:gd name="connsiteX78" fmla="*/ 302967 w 591319"/>
                <a:gd name="connsiteY78" fmla="*/ 670630 h 1169838"/>
                <a:gd name="connsiteX79" fmla="*/ 266402 w 591319"/>
                <a:gd name="connsiteY79" fmla="*/ 657024 h 1169838"/>
                <a:gd name="connsiteX80" fmla="*/ 236639 w 591319"/>
                <a:gd name="connsiteY80" fmla="*/ 638316 h 1169838"/>
                <a:gd name="connsiteX81" fmla="*/ 245142 w 591319"/>
                <a:gd name="connsiteY81" fmla="*/ 660426 h 1169838"/>
                <a:gd name="connsiteX82" fmla="*/ 266402 w 591319"/>
                <a:gd name="connsiteY82" fmla="*/ 707195 h 1169838"/>
                <a:gd name="connsiteX83" fmla="*/ 257048 w 591319"/>
                <a:gd name="connsiteY83" fmla="*/ 758217 h 1169838"/>
                <a:gd name="connsiteX84" fmla="*/ 217081 w 591319"/>
                <a:gd name="connsiteY84" fmla="*/ 785429 h 1169838"/>
                <a:gd name="connsiteX85" fmla="*/ 215380 w 591319"/>
                <a:gd name="connsiteY85" fmla="*/ 793082 h 1169838"/>
                <a:gd name="connsiteX86" fmla="*/ 266402 w 591319"/>
                <a:gd name="connsiteY86" fmla="*/ 800735 h 1169838"/>
                <a:gd name="connsiteX87" fmla="*/ 313171 w 591319"/>
                <a:gd name="connsiteY87" fmla="*/ 810089 h 1169838"/>
                <a:gd name="connsiteX88" fmla="*/ 341233 w 591319"/>
                <a:gd name="connsiteY88" fmla="*/ 807538 h 1169838"/>
                <a:gd name="connsiteX89" fmla="*/ 155855 w 591319"/>
                <a:gd name="connsiteY89" fmla="*/ 675732 h 1169838"/>
                <a:gd name="connsiteX90" fmla="*/ 142249 w 591319"/>
                <a:gd name="connsiteY90" fmla="*/ 675732 h 1169838"/>
                <a:gd name="connsiteX91" fmla="*/ 144800 w 591319"/>
                <a:gd name="connsiteY91" fmla="*/ 709746 h 1169838"/>
                <a:gd name="connsiteX92" fmla="*/ 155855 w 591319"/>
                <a:gd name="connsiteY92" fmla="*/ 729305 h 1169838"/>
                <a:gd name="connsiteX93" fmla="*/ 158406 w 591319"/>
                <a:gd name="connsiteY93" fmla="*/ 709746 h 1169838"/>
                <a:gd name="connsiteX94" fmla="*/ 155855 w 591319"/>
                <a:gd name="connsiteY94" fmla="*/ 675732 h 1169838"/>
                <a:gd name="connsiteX95" fmla="*/ 98880 w 591319"/>
                <a:gd name="connsiteY95" fmla="*/ 440182 h 1169838"/>
                <a:gd name="connsiteX96" fmla="*/ 73369 w 591319"/>
                <a:gd name="connsiteY96" fmla="*/ 433379 h 1169838"/>
                <a:gd name="connsiteX97" fmla="*/ 93778 w 591319"/>
                <a:gd name="connsiteY97" fmla="*/ 461441 h 1169838"/>
                <a:gd name="connsiteX98" fmla="*/ 98880 w 591319"/>
                <a:gd name="connsiteY98" fmla="*/ 440182 h 1169838"/>
                <a:gd name="connsiteX99" fmla="*/ 393105 w 591319"/>
                <a:gd name="connsiteY99" fmla="*/ 327934 h 1169838"/>
                <a:gd name="connsiteX100" fmla="*/ 398208 w 591319"/>
                <a:gd name="connsiteY100" fmla="*/ 219088 h 1169838"/>
                <a:gd name="connsiteX101" fmla="*/ 383751 w 591319"/>
                <a:gd name="connsiteY101" fmla="*/ 376405 h 1169838"/>
                <a:gd name="connsiteX102" fmla="*/ 393105 w 591319"/>
                <a:gd name="connsiteY102" fmla="*/ 327934 h 1169838"/>
                <a:gd name="connsiteX103" fmla="*/ 415215 w 591319"/>
                <a:gd name="connsiteY103" fmla="*/ 163814 h 1169838"/>
                <a:gd name="connsiteX104" fmla="*/ 411813 w 591319"/>
                <a:gd name="connsiteY104" fmla="*/ 146807 h 1169838"/>
                <a:gd name="connsiteX105" fmla="*/ 404160 w 591319"/>
                <a:gd name="connsiteY105" fmla="*/ 163814 h 1169838"/>
                <a:gd name="connsiteX106" fmla="*/ 407562 w 591319"/>
                <a:gd name="connsiteY106" fmla="*/ 180822 h 1169838"/>
                <a:gd name="connsiteX107" fmla="*/ 415215 w 591319"/>
                <a:gd name="connsiteY107" fmla="*/ 163814 h 1169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591319" h="1169838">
                  <a:moveTo>
                    <a:pt x="389704" y="1168942"/>
                  </a:moveTo>
                  <a:cubicBezTo>
                    <a:pt x="373547" y="1168091"/>
                    <a:pt x="350587" y="1164690"/>
                    <a:pt x="338682" y="1162139"/>
                  </a:cubicBezTo>
                  <a:cubicBezTo>
                    <a:pt x="318274" y="1157037"/>
                    <a:pt x="318274" y="1156186"/>
                    <a:pt x="334430" y="1149383"/>
                  </a:cubicBezTo>
                  <a:cubicBezTo>
                    <a:pt x="347186" y="1143431"/>
                    <a:pt x="344635" y="1142580"/>
                    <a:pt x="325076" y="1145982"/>
                  </a:cubicBezTo>
                  <a:cubicBezTo>
                    <a:pt x="304668" y="1150234"/>
                    <a:pt x="288511" y="1144281"/>
                    <a:pt x="247694" y="1116219"/>
                  </a:cubicBezTo>
                  <a:cubicBezTo>
                    <a:pt x="175413" y="1068599"/>
                    <a:pt x="170311" y="1060946"/>
                    <a:pt x="194971" y="1039687"/>
                  </a:cubicBezTo>
                  <a:cubicBezTo>
                    <a:pt x="237489" y="1004822"/>
                    <a:pt x="292763" y="1006523"/>
                    <a:pt x="297865" y="1043938"/>
                  </a:cubicBezTo>
                  <a:cubicBezTo>
                    <a:pt x="299566" y="1059245"/>
                    <a:pt x="311471" y="1072000"/>
                    <a:pt x="336131" y="1086457"/>
                  </a:cubicBezTo>
                  <a:cubicBezTo>
                    <a:pt x="355689" y="1098362"/>
                    <a:pt x="373547" y="1104314"/>
                    <a:pt x="376098" y="1100062"/>
                  </a:cubicBezTo>
                  <a:cubicBezTo>
                    <a:pt x="378649" y="1096661"/>
                    <a:pt x="366744" y="1066048"/>
                    <a:pt x="349737" y="1032884"/>
                  </a:cubicBezTo>
                  <a:cubicBezTo>
                    <a:pt x="319974" y="974209"/>
                    <a:pt x="319124" y="973359"/>
                    <a:pt x="294463" y="981862"/>
                  </a:cubicBezTo>
                  <a:cubicBezTo>
                    <a:pt x="265551" y="992066"/>
                    <a:pt x="194121" y="974209"/>
                    <a:pt x="194121" y="957202"/>
                  </a:cubicBezTo>
                  <a:cubicBezTo>
                    <a:pt x="194121" y="951249"/>
                    <a:pt x="203475" y="940194"/>
                    <a:pt x="214529" y="933392"/>
                  </a:cubicBezTo>
                  <a:cubicBezTo>
                    <a:pt x="234938" y="919786"/>
                    <a:pt x="234938" y="918935"/>
                    <a:pt x="221332" y="894275"/>
                  </a:cubicBezTo>
                  <a:cubicBezTo>
                    <a:pt x="213679" y="880669"/>
                    <a:pt x="203475" y="871315"/>
                    <a:pt x="198373" y="872165"/>
                  </a:cubicBezTo>
                  <a:cubicBezTo>
                    <a:pt x="188168" y="875567"/>
                    <a:pt x="178814" y="907881"/>
                    <a:pt x="177964" y="942745"/>
                  </a:cubicBezTo>
                  <a:cubicBezTo>
                    <a:pt x="177114" y="979311"/>
                    <a:pt x="150752" y="1026081"/>
                    <a:pt x="130344" y="1029482"/>
                  </a:cubicBezTo>
                  <a:cubicBezTo>
                    <a:pt x="110785" y="1032033"/>
                    <a:pt x="75070" y="972508"/>
                    <a:pt x="75070" y="937643"/>
                  </a:cubicBezTo>
                  <a:cubicBezTo>
                    <a:pt x="75070" y="881519"/>
                    <a:pt x="136296" y="774374"/>
                    <a:pt x="159256" y="788830"/>
                  </a:cubicBezTo>
                  <a:cubicBezTo>
                    <a:pt x="163508" y="790531"/>
                    <a:pt x="164358" y="782878"/>
                    <a:pt x="161807" y="771823"/>
                  </a:cubicBezTo>
                  <a:cubicBezTo>
                    <a:pt x="155855" y="737808"/>
                    <a:pt x="113336" y="713148"/>
                    <a:pt x="61464" y="712298"/>
                  </a:cubicBezTo>
                  <a:cubicBezTo>
                    <a:pt x="36804" y="712298"/>
                    <a:pt x="13844" y="708896"/>
                    <a:pt x="10443" y="706345"/>
                  </a:cubicBezTo>
                  <a:cubicBezTo>
                    <a:pt x="1939" y="697841"/>
                    <a:pt x="36804" y="646820"/>
                    <a:pt x="64016" y="626411"/>
                  </a:cubicBezTo>
                  <a:cubicBezTo>
                    <a:pt x="102282" y="598349"/>
                    <a:pt x="104833" y="597499"/>
                    <a:pt x="128643" y="610254"/>
                  </a:cubicBezTo>
                  <a:cubicBezTo>
                    <a:pt x="145650" y="618758"/>
                    <a:pt x="151603" y="619608"/>
                    <a:pt x="151603" y="611955"/>
                  </a:cubicBezTo>
                  <a:cubicBezTo>
                    <a:pt x="150752" y="588145"/>
                    <a:pt x="131194" y="575389"/>
                    <a:pt x="69118" y="559233"/>
                  </a:cubicBezTo>
                  <a:cubicBezTo>
                    <a:pt x="7041" y="543076"/>
                    <a:pt x="2789" y="540525"/>
                    <a:pt x="238" y="517565"/>
                  </a:cubicBezTo>
                  <a:cubicBezTo>
                    <a:pt x="-2313" y="500558"/>
                    <a:pt x="4490" y="484401"/>
                    <a:pt x="22348" y="461441"/>
                  </a:cubicBezTo>
                  <a:cubicBezTo>
                    <a:pt x="36804" y="444434"/>
                    <a:pt x="53811" y="416372"/>
                    <a:pt x="60614" y="399365"/>
                  </a:cubicBezTo>
                  <a:cubicBezTo>
                    <a:pt x="77621" y="360248"/>
                    <a:pt x="109935" y="338139"/>
                    <a:pt x="132895" y="350044"/>
                  </a:cubicBezTo>
                  <a:cubicBezTo>
                    <a:pt x="150752" y="359398"/>
                    <a:pt x="188168" y="432529"/>
                    <a:pt x="198373" y="476747"/>
                  </a:cubicBezTo>
                  <a:cubicBezTo>
                    <a:pt x="201774" y="492904"/>
                    <a:pt x="213679" y="510762"/>
                    <a:pt x="226435" y="519266"/>
                  </a:cubicBezTo>
                  <a:cubicBezTo>
                    <a:pt x="239190" y="526919"/>
                    <a:pt x="251095" y="535422"/>
                    <a:pt x="253646" y="537973"/>
                  </a:cubicBezTo>
                  <a:cubicBezTo>
                    <a:pt x="256197" y="540525"/>
                    <a:pt x="274905" y="553280"/>
                    <a:pt x="296164" y="565185"/>
                  </a:cubicBezTo>
                  <a:lnTo>
                    <a:pt x="334430" y="587294"/>
                  </a:lnTo>
                  <a:lnTo>
                    <a:pt x="336982" y="534572"/>
                  </a:lnTo>
                  <a:cubicBezTo>
                    <a:pt x="342934" y="390861"/>
                    <a:pt x="384602" y="81329"/>
                    <a:pt x="404160" y="29457"/>
                  </a:cubicBezTo>
                  <a:cubicBezTo>
                    <a:pt x="416916" y="-5407"/>
                    <a:pt x="418616" y="-6258"/>
                    <a:pt x="433923" y="8198"/>
                  </a:cubicBezTo>
                  <a:cubicBezTo>
                    <a:pt x="450930" y="22654"/>
                    <a:pt x="450930" y="46465"/>
                    <a:pt x="438175" y="121296"/>
                  </a:cubicBezTo>
                  <a:cubicBezTo>
                    <a:pt x="435623" y="133201"/>
                    <a:pt x="431372" y="157862"/>
                    <a:pt x="428821" y="176570"/>
                  </a:cubicBezTo>
                  <a:cubicBezTo>
                    <a:pt x="425419" y="195278"/>
                    <a:pt x="419467" y="222489"/>
                    <a:pt x="415215" y="236095"/>
                  </a:cubicBezTo>
                  <a:cubicBezTo>
                    <a:pt x="405861" y="263307"/>
                    <a:pt x="403310" y="360248"/>
                    <a:pt x="409262" y="433379"/>
                  </a:cubicBezTo>
                  <a:cubicBezTo>
                    <a:pt x="410963" y="458039"/>
                    <a:pt x="409262" y="475897"/>
                    <a:pt x="405861" y="473346"/>
                  </a:cubicBezTo>
                  <a:cubicBezTo>
                    <a:pt x="401609" y="470795"/>
                    <a:pt x="398208" y="475047"/>
                    <a:pt x="398208" y="482700"/>
                  </a:cubicBezTo>
                  <a:cubicBezTo>
                    <a:pt x="398208" y="490353"/>
                    <a:pt x="402459" y="493755"/>
                    <a:pt x="406711" y="491204"/>
                  </a:cubicBezTo>
                  <a:cubicBezTo>
                    <a:pt x="411813" y="487802"/>
                    <a:pt x="415215" y="500558"/>
                    <a:pt x="415215" y="522667"/>
                  </a:cubicBezTo>
                  <a:cubicBezTo>
                    <a:pt x="415215" y="546477"/>
                    <a:pt x="417766" y="554981"/>
                    <a:pt x="422868" y="547327"/>
                  </a:cubicBezTo>
                  <a:cubicBezTo>
                    <a:pt x="427120" y="540525"/>
                    <a:pt x="432222" y="555831"/>
                    <a:pt x="436474" y="592397"/>
                  </a:cubicBezTo>
                  <a:cubicBezTo>
                    <a:pt x="443277" y="657024"/>
                    <a:pt x="448379" y="660426"/>
                    <a:pt x="529163" y="655323"/>
                  </a:cubicBezTo>
                  <a:cubicBezTo>
                    <a:pt x="554674" y="654473"/>
                    <a:pt x="573382" y="656174"/>
                    <a:pt x="570831" y="659575"/>
                  </a:cubicBezTo>
                  <a:cubicBezTo>
                    <a:pt x="568280" y="663827"/>
                    <a:pt x="573382" y="672331"/>
                    <a:pt x="581886" y="678283"/>
                  </a:cubicBezTo>
                  <a:cubicBezTo>
                    <a:pt x="591240" y="685086"/>
                    <a:pt x="593791" y="691039"/>
                    <a:pt x="587838" y="691039"/>
                  </a:cubicBezTo>
                  <a:cubicBezTo>
                    <a:pt x="581886" y="691039"/>
                    <a:pt x="579335" y="696141"/>
                    <a:pt x="581886" y="702944"/>
                  </a:cubicBezTo>
                  <a:cubicBezTo>
                    <a:pt x="585287" y="710597"/>
                    <a:pt x="576783" y="716549"/>
                    <a:pt x="557225" y="719951"/>
                  </a:cubicBezTo>
                  <a:cubicBezTo>
                    <a:pt x="541068" y="723352"/>
                    <a:pt x="517258" y="733557"/>
                    <a:pt x="504503" y="742911"/>
                  </a:cubicBezTo>
                  <a:cubicBezTo>
                    <a:pt x="483244" y="760768"/>
                    <a:pt x="481543" y="760768"/>
                    <a:pt x="470488" y="745462"/>
                  </a:cubicBezTo>
                  <a:cubicBezTo>
                    <a:pt x="458583" y="730155"/>
                    <a:pt x="458583" y="730155"/>
                    <a:pt x="457733" y="747162"/>
                  </a:cubicBezTo>
                  <a:cubicBezTo>
                    <a:pt x="457733" y="765870"/>
                    <a:pt x="388854" y="818593"/>
                    <a:pt x="363343" y="818593"/>
                  </a:cubicBezTo>
                  <a:cubicBezTo>
                    <a:pt x="353989" y="819443"/>
                    <a:pt x="353989" y="821144"/>
                    <a:pt x="365043" y="829647"/>
                  </a:cubicBezTo>
                  <a:cubicBezTo>
                    <a:pt x="394806" y="852607"/>
                    <a:pt x="402459" y="895125"/>
                    <a:pt x="376098" y="895125"/>
                  </a:cubicBezTo>
                  <a:cubicBezTo>
                    <a:pt x="359941" y="895125"/>
                    <a:pt x="360792" y="915534"/>
                    <a:pt x="376949" y="929140"/>
                  </a:cubicBezTo>
                  <a:cubicBezTo>
                    <a:pt x="384602" y="935092"/>
                    <a:pt x="388854" y="945297"/>
                    <a:pt x="386302" y="952099"/>
                  </a:cubicBezTo>
                  <a:cubicBezTo>
                    <a:pt x="382901" y="961453"/>
                    <a:pt x="385452" y="961453"/>
                    <a:pt x="398208" y="954651"/>
                  </a:cubicBezTo>
                  <a:cubicBezTo>
                    <a:pt x="411813" y="947848"/>
                    <a:pt x="415215" y="947848"/>
                    <a:pt x="413514" y="956351"/>
                  </a:cubicBezTo>
                  <a:cubicBezTo>
                    <a:pt x="411813" y="962304"/>
                    <a:pt x="416065" y="966556"/>
                    <a:pt x="422868" y="964855"/>
                  </a:cubicBezTo>
                  <a:cubicBezTo>
                    <a:pt x="430521" y="963154"/>
                    <a:pt x="432222" y="967406"/>
                    <a:pt x="428821" y="976760"/>
                  </a:cubicBezTo>
                  <a:cubicBezTo>
                    <a:pt x="425419" y="986114"/>
                    <a:pt x="428821" y="992066"/>
                    <a:pt x="440726" y="994618"/>
                  </a:cubicBezTo>
                  <a:cubicBezTo>
                    <a:pt x="450080" y="997169"/>
                    <a:pt x="457733" y="1003972"/>
                    <a:pt x="457733" y="1010774"/>
                  </a:cubicBezTo>
                  <a:cubicBezTo>
                    <a:pt x="457733" y="1016727"/>
                    <a:pt x="468788" y="1030333"/>
                    <a:pt x="481543" y="1039687"/>
                  </a:cubicBezTo>
                  <a:cubicBezTo>
                    <a:pt x="497700" y="1051592"/>
                    <a:pt x="505353" y="1064347"/>
                    <a:pt x="503652" y="1076252"/>
                  </a:cubicBezTo>
                  <a:cubicBezTo>
                    <a:pt x="502802" y="1086457"/>
                    <a:pt x="501101" y="1099212"/>
                    <a:pt x="501101" y="1103464"/>
                  </a:cubicBezTo>
                  <a:cubicBezTo>
                    <a:pt x="500251" y="1108566"/>
                    <a:pt x="482393" y="1125573"/>
                    <a:pt x="460284" y="1141730"/>
                  </a:cubicBezTo>
                  <a:cubicBezTo>
                    <a:pt x="428821" y="1164690"/>
                    <a:pt x="412664" y="1170642"/>
                    <a:pt x="389704" y="1168942"/>
                  </a:cubicBezTo>
                  <a:close/>
                  <a:moveTo>
                    <a:pt x="280007" y="893425"/>
                  </a:moveTo>
                  <a:cubicBezTo>
                    <a:pt x="273204" y="874717"/>
                    <a:pt x="228135" y="855158"/>
                    <a:pt x="228135" y="870465"/>
                  </a:cubicBezTo>
                  <a:cubicBezTo>
                    <a:pt x="228135" y="882370"/>
                    <a:pt x="261299" y="912132"/>
                    <a:pt x="274905" y="912132"/>
                  </a:cubicBezTo>
                  <a:cubicBezTo>
                    <a:pt x="284259" y="912132"/>
                    <a:pt x="285109" y="907030"/>
                    <a:pt x="280007" y="893425"/>
                  </a:cubicBezTo>
                  <a:close/>
                  <a:moveTo>
                    <a:pt x="341233" y="807538"/>
                  </a:moveTo>
                  <a:cubicBezTo>
                    <a:pt x="355689" y="768421"/>
                    <a:pt x="325076" y="657024"/>
                    <a:pt x="302967" y="670630"/>
                  </a:cubicBezTo>
                  <a:cubicBezTo>
                    <a:pt x="298715" y="673181"/>
                    <a:pt x="282558" y="667228"/>
                    <a:pt x="266402" y="657024"/>
                  </a:cubicBezTo>
                  <a:lnTo>
                    <a:pt x="236639" y="638316"/>
                  </a:lnTo>
                  <a:lnTo>
                    <a:pt x="245142" y="660426"/>
                  </a:lnTo>
                  <a:cubicBezTo>
                    <a:pt x="249394" y="672331"/>
                    <a:pt x="258748" y="693590"/>
                    <a:pt x="266402" y="707195"/>
                  </a:cubicBezTo>
                  <a:cubicBezTo>
                    <a:pt x="278307" y="731006"/>
                    <a:pt x="277456" y="733557"/>
                    <a:pt x="257048" y="758217"/>
                  </a:cubicBezTo>
                  <a:cubicBezTo>
                    <a:pt x="245142" y="772673"/>
                    <a:pt x="226435" y="784578"/>
                    <a:pt x="217081" y="785429"/>
                  </a:cubicBezTo>
                  <a:cubicBezTo>
                    <a:pt x="199223" y="785429"/>
                    <a:pt x="199223" y="786279"/>
                    <a:pt x="215380" y="793082"/>
                  </a:cubicBezTo>
                  <a:cubicBezTo>
                    <a:pt x="224734" y="797334"/>
                    <a:pt x="247694" y="800735"/>
                    <a:pt x="266402" y="800735"/>
                  </a:cubicBezTo>
                  <a:cubicBezTo>
                    <a:pt x="285109" y="801586"/>
                    <a:pt x="306369" y="805837"/>
                    <a:pt x="313171" y="810089"/>
                  </a:cubicBezTo>
                  <a:cubicBezTo>
                    <a:pt x="330179" y="821144"/>
                    <a:pt x="336131" y="820293"/>
                    <a:pt x="341233" y="807538"/>
                  </a:cubicBezTo>
                  <a:close/>
                  <a:moveTo>
                    <a:pt x="155855" y="675732"/>
                  </a:moveTo>
                  <a:cubicBezTo>
                    <a:pt x="150752" y="662126"/>
                    <a:pt x="149902" y="662126"/>
                    <a:pt x="142249" y="675732"/>
                  </a:cubicBezTo>
                  <a:cubicBezTo>
                    <a:pt x="136296" y="685936"/>
                    <a:pt x="137147" y="696991"/>
                    <a:pt x="144800" y="709746"/>
                  </a:cubicBezTo>
                  <a:lnTo>
                    <a:pt x="155855" y="729305"/>
                  </a:lnTo>
                  <a:lnTo>
                    <a:pt x="158406" y="709746"/>
                  </a:lnTo>
                  <a:cubicBezTo>
                    <a:pt x="160106" y="698692"/>
                    <a:pt x="159256" y="683385"/>
                    <a:pt x="155855" y="675732"/>
                  </a:cubicBezTo>
                  <a:close/>
                  <a:moveTo>
                    <a:pt x="98880" y="440182"/>
                  </a:moveTo>
                  <a:cubicBezTo>
                    <a:pt x="89526" y="419773"/>
                    <a:pt x="88676" y="419773"/>
                    <a:pt x="73369" y="433379"/>
                  </a:cubicBezTo>
                  <a:cubicBezTo>
                    <a:pt x="56362" y="448686"/>
                    <a:pt x="65716" y="461441"/>
                    <a:pt x="93778" y="461441"/>
                  </a:cubicBezTo>
                  <a:cubicBezTo>
                    <a:pt x="106534" y="461441"/>
                    <a:pt x="107384" y="458039"/>
                    <a:pt x="98880" y="440182"/>
                  </a:cubicBezTo>
                  <a:close/>
                  <a:moveTo>
                    <a:pt x="393105" y="327934"/>
                  </a:moveTo>
                  <a:cubicBezTo>
                    <a:pt x="406711" y="196979"/>
                    <a:pt x="406711" y="192727"/>
                    <a:pt x="398208" y="219088"/>
                  </a:cubicBezTo>
                  <a:cubicBezTo>
                    <a:pt x="388854" y="247150"/>
                    <a:pt x="376098" y="383208"/>
                    <a:pt x="383751" y="376405"/>
                  </a:cubicBezTo>
                  <a:cubicBezTo>
                    <a:pt x="386302" y="373854"/>
                    <a:pt x="390554" y="352595"/>
                    <a:pt x="393105" y="327934"/>
                  </a:cubicBezTo>
                  <a:close/>
                  <a:moveTo>
                    <a:pt x="415215" y="163814"/>
                  </a:moveTo>
                  <a:cubicBezTo>
                    <a:pt x="415215" y="154460"/>
                    <a:pt x="413514" y="146807"/>
                    <a:pt x="411813" y="146807"/>
                  </a:cubicBezTo>
                  <a:cubicBezTo>
                    <a:pt x="410113" y="146807"/>
                    <a:pt x="406711" y="154460"/>
                    <a:pt x="404160" y="163814"/>
                  </a:cubicBezTo>
                  <a:cubicBezTo>
                    <a:pt x="401609" y="173168"/>
                    <a:pt x="403310" y="180822"/>
                    <a:pt x="407562" y="180822"/>
                  </a:cubicBezTo>
                  <a:cubicBezTo>
                    <a:pt x="411813" y="180822"/>
                    <a:pt x="415215" y="173168"/>
                    <a:pt x="415215" y="163814"/>
                  </a:cubicBezTo>
                  <a:close/>
                </a:path>
              </a:pathLst>
            </a:custGeom>
            <a:grpFill/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8" name="图形 2">
              <a:extLst>
                <a:ext uri="{FF2B5EF4-FFF2-40B4-BE49-F238E27FC236}">
                  <a16:creationId xmlns:a16="http://schemas.microsoft.com/office/drawing/2014/main" id="{B17CFF1E-82E1-9BE1-6BFC-14D923FA4A9C}"/>
                </a:ext>
              </a:extLst>
            </p:cNvPr>
            <p:cNvGrpSpPr/>
            <p:nvPr/>
          </p:nvGrpSpPr>
          <p:grpSpPr>
            <a:xfrm>
              <a:off x="4718547" y="819386"/>
              <a:ext cx="1981979" cy="3115673"/>
              <a:chOff x="5725648" y="2848629"/>
              <a:chExt cx="739500" cy="1162495"/>
            </a:xfrm>
            <a:grpFill/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38625E30-0FAF-5D43-23DA-A920EEC3B827}"/>
                  </a:ext>
                </a:extLst>
              </p:cNvPr>
              <p:cNvSpPr/>
              <p:nvPr/>
            </p:nvSpPr>
            <p:spPr>
              <a:xfrm flipV="1">
                <a:off x="5725648" y="2848629"/>
                <a:ext cx="739500" cy="879289"/>
              </a:xfrm>
              <a:custGeom>
                <a:avLst/>
                <a:gdLst>
                  <a:gd name="connsiteX0" fmla="*/ 425187 w 739500"/>
                  <a:gd name="connsiteY0" fmla="*/ 873890 h 879289"/>
                  <a:gd name="connsiteX1" fmla="*/ 415833 w 739500"/>
                  <a:gd name="connsiteY1" fmla="*/ 847529 h 879289"/>
                  <a:gd name="connsiteX2" fmla="*/ 396275 w 739500"/>
                  <a:gd name="connsiteY2" fmla="*/ 756540 h 879289"/>
                  <a:gd name="connsiteX3" fmla="*/ 345253 w 739500"/>
                  <a:gd name="connsiteY3" fmla="*/ 682558 h 879289"/>
                  <a:gd name="connsiteX4" fmla="*/ 306137 w 739500"/>
                  <a:gd name="connsiteY4" fmla="*/ 689361 h 879289"/>
                  <a:gd name="connsiteX5" fmla="*/ 288279 w 739500"/>
                  <a:gd name="connsiteY5" fmla="*/ 667252 h 879289"/>
                  <a:gd name="connsiteX6" fmla="*/ 301885 w 739500"/>
                  <a:gd name="connsiteY6" fmla="*/ 634088 h 879289"/>
                  <a:gd name="connsiteX7" fmla="*/ 313790 w 739500"/>
                  <a:gd name="connsiteY7" fmla="*/ 621332 h 879289"/>
                  <a:gd name="connsiteX8" fmla="*/ 319742 w 739500"/>
                  <a:gd name="connsiteY8" fmla="*/ 570311 h 879289"/>
                  <a:gd name="connsiteX9" fmla="*/ 276374 w 739500"/>
                  <a:gd name="connsiteY9" fmla="*/ 543099 h 879289"/>
                  <a:gd name="connsiteX10" fmla="*/ 221951 w 739500"/>
                  <a:gd name="connsiteY10" fmla="*/ 536296 h 879289"/>
                  <a:gd name="connsiteX11" fmla="*/ 158174 w 739500"/>
                  <a:gd name="connsiteY11" fmla="*/ 540548 h 879289"/>
                  <a:gd name="connsiteX12" fmla="*/ 103751 w 739500"/>
                  <a:gd name="connsiteY12" fmla="*/ 544800 h 879289"/>
                  <a:gd name="connsiteX13" fmla="*/ 123309 w 739500"/>
                  <a:gd name="connsiteY13" fmla="*/ 438505 h 879289"/>
                  <a:gd name="connsiteX14" fmla="*/ 161575 w 739500"/>
                  <a:gd name="connsiteY14" fmla="*/ 276936 h 879289"/>
                  <a:gd name="connsiteX15" fmla="*/ 176882 w 739500"/>
                  <a:gd name="connsiteY15" fmla="*/ 211458 h 879289"/>
                  <a:gd name="connsiteX16" fmla="*/ 157323 w 739500"/>
                  <a:gd name="connsiteY16" fmla="*/ 225914 h 879289"/>
                  <a:gd name="connsiteX17" fmla="*/ 119908 w 739500"/>
                  <a:gd name="connsiteY17" fmla="*/ 229316 h 879289"/>
                  <a:gd name="connsiteX18" fmla="*/ 97798 w 739500"/>
                  <a:gd name="connsiteY18" fmla="*/ 218261 h 879289"/>
                  <a:gd name="connsiteX19" fmla="*/ 69736 w 739500"/>
                  <a:gd name="connsiteY19" fmla="*/ 191900 h 879289"/>
                  <a:gd name="connsiteX20" fmla="*/ 19565 w 739500"/>
                  <a:gd name="connsiteY20" fmla="*/ 134075 h 879289"/>
                  <a:gd name="connsiteX21" fmla="*/ 7 w 739500"/>
                  <a:gd name="connsiteY21" fmla="*/ 95809 h 879289"/>
                  <a:gd name="connsiteX22" fmla="*/ 24667 w 739500"/>
                  <a:gd name="connsiteY22" fmla="*/ 21828 h 879289"/>
                  <a:gd name="connsiteX23" fmla="*/ 94397 w 739500"/>
                  <a:gd name="connsiteY23" fmla="*/ 2269 h 879289"/>
                  <a:gd name="connsiteX24" fmla="*/ 112254 w 739500"/>
                  <a:gd name="connsiteY24" fmla="*/ 5671 h 879289"/>
                  <a:gd name="connsiteX25" fmla="*/ 129261 w 739500"/>
                  <a:gd name="connsiteY25" fmla="*/ 17576 h 879289"/>
                  <a:gd name="connsiteX26" fmla="*/ 139466 w 739500"/>
                  <a:gd name="connsiteY26" fmla="*/ 34583 h 879289"/>
                  <a:gd name="connsiteX27" fmla="*/ 145418 w 739500"/>
                  <a:gd name="connsiteY27" fmla="*/ 70298 h 879289"/>
                  <a:gd name="connsiteX28" fmla="*/ 155623 w 739500"/>
                  <a:gd name="connsiteY28" fmla="*/ 109415 h 879289"/>
                  <a:gd name="connsiteX29" fmla="*/ 165827 w 739500"/>
                  <a:gd name="connsiteY29" fmla="*/ 126422 h 879289"/>
                  <a:gd name="connsiteX30" fmla="*/ 414983 w 739500"/>
                  <a:gd name="connsiteY30" fmla="*/ 272684 h 879289"/>
                  <a:gd name="connsiteX31" fmla="*/ 480461 w 739500"/>
                  <a:gd name="connsiteY31" fmla="*/ 287991 h 879289"/>
                  <a:gd name="connsiteX32" fmla="*/ 494067 w 739500"/>
                  <a:gd name="connsiteY32" fmla="*/ 259078 h 879289"/>
                  <a:gd name="connsiteX33" fmla="*/ 566347 w 739500"/>
                  <a:gd name="connsiteY33" fmla="*/ 209757 h 879289"/>
                  <a:gd name="connsiteX34" fmla="*/ 736420 w 739500"/>
                  <a:gd name="connsiteY34" fmla="*/ 224214 h 879289"/>
                  <a:gd name="connsiteX35" fmla="*/ 691350 w 739500"/>
                  <a:gd name="connsiteY35" fmla="*/ 300746 h 879289"/>
                  <a:gd name="connsiteX36" fmla="*/ 567198 w 739500"/>
                  <a:gd name="connsiteY36" fmla="*/ 324556 h 879289"/>
                  <a:gd name="connsiteX37" fmla="*/ 601212 w 739500"/>
                  <a:gd name="connsiteY37" fmla="*/ 519289 h 879289"/>
                  <a:gd name="connsiteX38" fmla="*/ 655635 w 739500"/>
                  <a:gd name="connsiteY38" fmla="*/ 673204 h 879289"/>
                  <a:gd name="connsiteX39" fmla="*/ 667540 w 739500"/>
                  <a:gd name="connsiteY39" fmla="*/ 719974 h 879289"/>
                  <a:gd name="connsiteX40" fmla="*/ 587606 w 739500"/>
                  <a:gd name="connsiteY40" fmla="*/ 776098 h 879289"/>
                  <a:gd name="connsiteX41" fmla="*/ 489815 w 739500"/>
                  <a:gd name="connsiteY41" fmla="*/ 715723 h 879289"/>
                  <a:gd name="connsiteX42" fmla="*/ 523829 w 739500"/>
                  <a:gd name="connsiteY42" fmla="*/ 698715 h 879289"/>
                  <a:gd name="connsiteX43" fmla="*/ 584205 w 739500"/>
                  <a:gd name="connsiteY43" fmla="*/ 707219 h 879289"/>
                  <a:gd name="connsiteX44" fmla="*/ 596110 w 739500"/>
                  <a:gd name="connsiteY44" fmla="*/ 702117 h 879289"/>
                  <a:gd name="connsiteX45" fmla="*/ 569749 w 739500"/>
                  <a:gd name="connsiteY45" fmla="*/ 580515 h 879289"/>
                  <a:gd name="connsiteX46" fmla="*/ 545088 w 739500"/>
                  <a:gd name="connsiteY46" fmla="*/ 470818 h 879289"/>
                  <a:gd name="connsiteX47" fmla="*/ 531482 w 739500"/>
                  <a:gd name="connsiteY47" fmla="*/ 481023 h 879289"/>
                  <a:gd name="connsiteX48" fmla="*/ 539136 w 739500"/>
                  <a:gd name="connsiteY48" fmla="*/ 534596 h 879289"/>
                  <a:gd name="connsiteX49" fmla="*/ 559544 w 739500"/>
                  <a:gd name="connsiteY49" fmla="*/ 600073 h 879289"/>
                  <a:gd name="connsiteX50" fmla="*/ 534034 w 739500"/>
                  <a:gd name="connsiteY50" fmla="*/ 628135 h 879289"/>
                  <a:gd name="connsiteX51" fmla="*/ 484713 w 739500"/>
                  <a:gd name="connsiteY51" fmla="*/ 609427 h 879289"/>
                  <a:gd name="connsiteX52" fmla="*/ 454950 w 739500"/>
                  <a:gd name="connsiteY52" fmla="*/ 600073 h 879289"/>
                  <a:gd name="connsiteX53" fmla="*/ 467705 w 739500"/>
                  <a:gd name="connsiteY53" fmla="*/ 612829 h 879289"/>
                  <a:gd name="connsiteX54" fmla="*/ 448997 w 739500"/>
                  <a:gd name="connsiteY54" fmla="*/ 652796 h 879289"/>
                  <a:gd name="connsiteX55" fmla="*/ 414133 w 739500"/>
                  <a:gd name="connsiteY55" fmla="*/ 668953 h 879289"/>
                  <a:gd name="connsiteX56" fmla="*/ 494917 w 739500"/>
                  <a:gd name="connsiteY56" fmla="*/ 803310 h 879289"/>
                  <a:gd name="connsiteX57" fmla="*/ 512774 w 739500"/>
                  <a:gd name="connsiteY57" fmla="*/ 850080 h 879289"/>
                  <a:gd name="connsiteX58" fmla="*/ 474508 w 739500"/>
                  <a:gd name="connsiteY58" fmla="*/ 877291 h 879289"/>
                  <a:gd name="connsiteX59" fmla="*/ 425187 w 739500"/>
                  <a:gd name="connsiteY59" fmla="*/ 873890 h 879289"/>
                  <a:gd name="connsiteX60" fmla="*/ 522979 w 739500"/>
                  <a:gd name="connsiteY60" fmla="*/ 583917 h 879289"/>
                  <a:gd name="connsiteX61" fmla="*/ 509373 w 739500"/>
                  <a:gd name="connsiteY61" fmla="*/ 535446 h 879289"/>
                  <a:gd name="connsiteX62" fmla="*/ 496618 w 739500"/>
                  <a:gd name="connsiteY62" fmla="*/ 468267 h 879289"/>
                  <a:gd name="connsiteX63" fmla="*/ 477059 w 739500"/>
                  <a:gd name="connsiteY63" fmla="*/ 443607 h 879289"/>
                  <a:gd name="connsiteX64" fmla="*/ 495767 w 739500"/>
                  <a:gd name="connsiteY64" fmla="*/ 581365 h 879289"/>
                  <a:gd name="connsiteX65" fmla="*/ 522979 w 739500"/>
                  <a:gd name="connsiteY65" fmla="*/ 583917 h 879289"/>
                  <a:gd name="connsiteX66" fmla="*/ 390322 w 739500"/>
                  <a:gd name="connsiteY66" fmla="*/ 572862 h 879289"/>
                  <a:gd name="connsiteX67" fmla="*/ 381819 w 739500"/>
                  <a:gd name="connsiteY67" fmla="*/ 500581 h 879289"/>
                  <a:gd name="connsiteX68" fmla="*/ 354607 w 739500"/>
                  <a:gd name="connsiteY68" fmla="*/ 493778 h 879289"/>
                  <a:gd name="connsiteX69" fmla="*/ 281476 w 739500"/>
                  <a:gd name="connsiteY69" fmla="*/ 448709 h 879289"/>
                  <a:gd name="connsiteX70" fmla="*/ 231305 w 739500"/>
                  <a:gd name="connsiteY70" fmla="*/ 408742 h 879289"/>
                  <a:gd name="connsiteX71" fmla="*/ 224502 w 739500"/>
                  <a:gd name="connsiteY71" fmla="*/ 470818 h 879289"/>
                  <a:gd name="connsiteX72" fmla="*/ 250013 w 739500"/>
                  <a:gd name="connsiteY72" fmla="*/ 476771 h 879289"/>
                  <a:gd name="connsiteX73" fmla="*/ 316341 w 739500"/>
                  <a:gd name="connsiteY73" fmla="*/ 519289 h 879289"/>
                  <a:gd name="connsiteX74" fmla="*/ 354607 w 739500"/>
                  <a:gd name="connsiteY74" fmla="*/ 561807 h 879289"/>
                  <a:gd name="connsiteX75" fmla="*/ 361410 w 739500"/>
                  <a:gd name="connsiteY75" fmla="*/ 574563 h 879289"/>
                  <a:gd name="connsiteX76" fmla="*/ 390322 w 739500"/>
                  <a:gd name="connsiteY76" fmla="*/ 572862 h 879289"/>
                  <a:gd name="connsiteX77" fmla="*/ 450698 w 739500"/>
                  <a:gd name="connsiteY77" fmla="*/ 498030 h 879289"/>
                  <a:gd name="connsiteX78" fmla="*/ 435392 w 739500"/>
                  <a:gd name="connsiteY78" fmla="*/ 450410 h 879289"/>
                  <a:gd name="connsiteX79" fmla="*/ 433691 w 739500"/>
                  <a:gd name="connsiteY79" fmla="*/ 513337 h 879289"/>
                  <a:gd name="connsiteX80" fmla="*/ 448997 w 739500"/>
                  <a:gd name="connsiteY80" fmla="*/ 561807 h 879289"/>
                  <a:gd name="connsiteX81" fmla="*/ 450698 w 739500"/>
                  <a:gd name="connsiteY81" fmla="*/ 498030 h 879289"/>
                  <a:gd name="connsiteX82" fmla="*/ 346954 w 739500"/>
                  <a:gd name="connsiteY82" fmla="*/ 405341 h 879289"/>
                  <a:gd name="connsiteX83" fmla="*/ 294232 w 739500"/>
                  <a:gd name="connsiteY83" fmla="*/ 335611 h 879289"/>
                  <a:gd name="connsiteX84" fmla="*/ 290830 w 739500"/>
                  <a:gd name="connsiteY84" fmla="*/ 436804 h 879289"/>
                  <a:gd name="connsiteX85" fmla="*/ 328246 w 739500"/>
                  <a:gd name="connsiteY85" fmla="*/ 442757 h 879289"/>
                  <a:gd name="connsiteX86" fmla="*/ 360560 w 739500"/>
                  <a:gd name="connsiteY86" fmla="*/ 442757 h 879289"/>
                  <a:gd name="connsiteX87" fmla="*/ 346954 w 739500"/>
                  <a:gd name="connsiteY87" fmla="*/ 405341 h 879289"/>
                  <a:gd name="connsiteX88" fmla="*/ 468556 w 739500"/>
                  <a:gd name="connsiteY88" fmla="*/ 334761 h 879289"/>
                  <a:gd name="connsiteX89" fmla="*/ 435392 w 739500"/>
                  <a:gd name="connsiteY89" fmla="*/ 315202 h 879289"/>
                  <a:gd name="connsiteX90" fmla="*/ 350355 w 739500"/>
                  <a:gd name="connsiteY90" fmla="*/ 289691 h 879289"/>
                  <a:gd name="connsiteX91" fmla="*/ 301034 w 739500"/>
                  <a:gd name="connsiteY91" fmla="*/ 273535 h 879289"/>
                  <a:gd name="connsiteX92" fmla="*/ 326545 w 739500"/>
                  <a:gd name="connsiteY92" fmla="*/ 303297 h 879289"/>
                  <a:gd name="connsiteX93" fmla="*/ 375016 w 739500"/>
                  <a:gd name="connsiteY93" fmla="*/ 376428 h 879289"/>
                  <a:gd name="connsiteX94" fmla="*/ 397125 w 739500"/>
                  <a:gd name="connsiteY94" fmla="*/ 418946 h 879289"/>
                  <a:gd name="connsiteX95" fmla="*/ 431990 w 739500"/>
                  <a:gd name="connsiteY95" fmla="*/ 382381 h 879289"/>
                  <a:gd name="connsiteX96" fmla="*/ 468556 w 739500"/>
                  <a:gd name="connsiteY96" fmla="*/ 334761 h 879289"/>
                  <a:gd name="connsiteX97" fmla="*/ 536585 w 739500"/>
                  <a:gd name="connsiteY97" fmla="*/ 395136 h 879289"/>
                  <a:gd name="connsiteX98" fmla="*/ 531482 w 739500"/>
                  <a:gd name="connsiteY98" fmla="*/ 352618 h 879289"/>
                  <a:gd name="connsiteX99" fmla="*/ 500019 w 739500"/>
                  <a:gd name="connsiteY99" fmla="*/ 364523 h 879289"/>
                  <a:gd name="connsiteX100" fmla="*/ 499169 w 739500"/>
                  <a:gd name="connsiteY100" fmla="*/ 401089 h 879289"/>
                  <a:gd name="connsiteX101" fmla="*/ 536585 w 739500"/>
                  <a:gd name="connsiteY101" fmla="*/ 395136 h 879289"/>
                  <a:gd name="connsiteX102" fmla="*/ 272122 w 739500"/>
                  <a:gd name="connsiteY102" fmla="*/ 309250 h 879289"/>
                  <a:gd name="connsiteX103" fmla="*/ 291681 w 739500"/>
                  <a:gd name="connsiteY103" fmla="*/ 270984 h 879289"/>
                  <a:gd name="connsiteX104" fmla="*/ 281476 w 739500"/>
                  <a:gd name="connsiteY104" fmla="*/ 264181 h 879289"/>
                  <a:gd name="connsiteX105" fmla="*/ 238108 w 739500"/>
                  <a:gd name="connsiteY105" fmla="*/ 322005 h 879289"/>
                  <a:gd name="connsiteX106" fmla="*/ 272122 w 739500"/>
                  <a:gd name="connsiteY106" fmla="*/ 309250 h 879289"/>
                  <a:gd name="connsiteX107" fmla="*/ 586756 w 739500"/>
                  <a:gd name="connsiteY107" fmla="*/ 285440 h 879289"/>
                  <a:gd name="connsiteX108" fmla="*/ 559544 w 739500"/>
                  <a:gd name="connsiteY108" fmla="*/ 264181 h 879289"/>
                  <a:gd name="connsiteX109" fmla="*/ 548490 w 739500"/>
                  <a:gd name="connsiteY109" fmla="*/ 261630 h 879289"/>
                  <a:gd name="connsiteX110" fmla="*/ 539986 w 739500"/>
                  <a:gd name="connsiteY110" fmla="*/ 255677 h 879289"/>
                  <a:gd name="connsiteX111" fmla="*/ 531482 w 739500"/>
                  <a:gd name="connsiteY111" fmla="*/ 251425 h 879289"/>
                  <a:gd name="connsiteX112" fmla="*/ 591008 w 739500"/>
                  <a:gd name="connsiteY112" fmla="*/ 297345 h 879289"/>
                  <a:gd name="connsiteX113" fmla="*/ 586756 w 739500"/>
                  <a:gd name="connsiteY113" fmla="*/ 285440 h 879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</a:cxnLst>
                <a:rect l="l" t="t" r="r" b="b"/>
                <a:pathLst>
                  <a:path w="739500" h="879289">
                    <a:moveTo>
                      <a:pt x="425187" y="873890"/>
                    </a:moveTo>
                    <a:cubicBezTo>
                      <a:pt x="415833" y="868788"/>
                      <a:pt x="412432" y="859434"/>
                      <a:pt x="415833" y="847529"/>
                    </a:cubicBezTo>
                    <a:cubicBezTo>
                      <a:pt x="418384" y="836474"/>
                      <a:pt x="409881" y="796507"/>
                      <a:pt x="396275" y="756540"/>
                    </a:cubicBezTo>
                    <a:cubicBezTo>
                      <a:pt x="373315" y="688511"/>
                      <a:pt x="370764" y="685110"/>
                      <a:pt x="345253" y="682558"/>
                    </a:cubicBezTo>
                    <a:cubicBezTo>
                      <a:pt x="329947" y="680858"/>
                      <a:pt x="312089" y="684259"/>
                      <a:pt x="306137" y="689361"/>
                    </a:cubicBezTo>
                    <a:cubicBezTo>
                      <a:pt x="285728" y="706369"/>
                      <a:pt x="273823" y="690212"/>
                      <a:pt x="288279" y="667252"/>
                    </a:cubicBezTo>
                    <a:cubicBezTo>
                      <a:pt x="295932" y="656197"/>
                      <a:pt x="301885" y="641741"/>
                      <a:pt x="301885" y="634088"/>
                    </a:cubicBezTo>
                    <a:cubicBezTo>
                      <a:pt x="301885" y="627285"/>
                      <a:pt x="306987" y="621332"/>
                      <a:pt x="313790" y="621332"/>
                    </a:cubicBezTo>
                    <a:cubicBezTo>
                      <a:pt x="332498" y="621332"/>
                      <a:pt x="335049" y="601774"/>
                      <a:pt x="319742" y="570311"/>
                    </a:cubicBezTo>
                    <a:cubicBezTo>
                      <a:pt x="307837" y="543950"/>
                      <a:pt x="302735" y="540548"/>
                      <a:pt x="276374" y="543099"/>
                    </a:cubicBezTo>
                    <a:cubicBezTo>
                      <a:pt x="259367" y="544800"/>
                      <a:pt x="234706" y="541398"/>
                      <a:pt x="221951" y="536296"/>
                    </a:cubicBezTo>
                    <a:cubicBezTo>
                      <a:pt x="203243" y="529493"/>
                      <a:pt x="188787" y="530344"/>
                      <a:pt x="158174" y="540548"/>
                    </a:cubicBezTo>
                    <a:cubicBezTo>
                      <a:pt x="120758" y="552453"/>
                      <a:pt x="100349" y="554154"/>
                      <a:pt x="103751" y="544800"/>
                    </a:cubicBezTo>
                    <a:cubicBezTo>
                      <a:pt x="103751" y="542249"/>
                      <a:pt x="113105" y="494629"/>
                      <a:pt x="123309" y="438505"/>
                    </a:cubicBezTo>
                    <a:cubicBezTo>
                      <a:pt x="132663" y="383231"/>
                      <a:pt x="150521" y="310100"/>
                      <a:pt x="161575" y="276936"/>
                    </a:cubicBezTo>
                    <a:cubicBezTo>
                      <a:pt x="172630" y="244622"/>
                      <a:pt x="179433" y="214860"/>
                      <a:pt x="176882" y="211458"/>
                    </a:cubicBezTo>
                    <a:cubicBezTo>
                      <a:pt x="168378" y="197002"/>
                      <a:pt x="157323" y="205506"/>
                      <a:pt x="157323" y="225914"/>
                    </a:cubicBezTo>
                    <a:cubicBezTo>
                      <a:pt x="157323" y="251425"/>
                      <a:pt x="149670" y="252276"/>
                      <a:pt x="119908" y="229316"/>
                    </a:cubicBezTo>
                    <a:cubicBezTo>
                      <a:pt x="108002" y="219962"/>
                      <a:pt x="97798" y="214860"/>
                      <a:pt x="97798" y="218261"/>
                    </a:cubicBezTo>
                    <a:cubicBezTo>
                      <a:pt x="97798" y="221663"/>
                      <a:pt x="85043" y="209757"/>
                      <a:pt x="69736" y="191900"/>
                    </a:cubicBezTo>
                    <a:cubicBezTo>
                      <a:pt x="55280" y="173192"/>
                      <a:pt x="32320" y="147681"/>
                      <a:pt x="19565" y="134075"/>
                    </a:cubicBezTo>
                    <a:cubicBezTo>
                      <a:pt x="6809" y="120470"/>
                      <a:pt x="-1694" y="103462"/>
                      <a:pt x="7" y="95809"/>
                    </a:cubicBezTo>
                    <a:cubicBezTo>
                      <a:pt x="7660" y="54992"/>
                      <a:pt x="16163" y="29481"/>
                      <a:pt x="24667" y="21828"/>
                    </a:cubicBezTo>
                    <a:cubicBezTo>
                      <a:pt x="40824" y="6521"/>
                      <a:pt x="88444" y="-7085"/>
                      <a:pt x="94397" y="2269"/>
                    </a:cubicBezTo>
                    <a:cubicBezTo>
                      <a:pt x="96948" y="6521"/>
                      <a:pt x="105451" y="8222"/>
                      <a:pt x="112254" y="5671"/>
                    </a:cubicBezTo>
                    <a:cubicBezTo>
                      <a:pt x="119908" y="2269"/>
                      <a:pt x="126710" y="6521"/>
                      <a:pt x="129261" y="17576"/>
                    </a:cubicBezTo>
                    <a:cubicBezTo>
                      <a:pt x="131813" y="26930"/>
                      <a:pt x="136064" y="34583"/>
                      <a:pt x="139466" y="34583"/>
                    </a:cubicBezTo>
                    <a:cubicBezTo>
                      <a:pt x="142017" y="34583"/>
                      <a:pt x="144568" y="50740"/>
                      <a:pt x="145418" y="70298"/>
                    </a:cubicBezTo>
                    <a:cubicBezTo>
                      <a:pt x="145418" y="89857"/>
                      <a:pt x="149670" y="106864"/>
                      <a:pt x="155623" y="109415"/>
                    </a:cubicBezTo>
                    <a:cubicBezTo>
                      <a:pt x="161575" y="111116"/>
                      <a:pt x="165827" y="118769"/>
                      <a:pt x="165827" y="126422"/>
                    </a:cubicBezTo>
                    <a:cubicBezTo>
                      <a:pt x="165827" y="175743"/>
                      <a:pt x="278075" y="242071"/>
                      <a:pt x="414983" y="272684"/>
                    </a:cubicBezTo>
                    <a:lnTo>
                      <a:pt x="480461" y="287991"/>
                    </a:lnTo>
                    <a:lnTo>
                      <a:pt x="494067" y="259078"/>
                    </a:lnTo>
                    <a:cubicBezTo>
                      <a:pt x="510223" y="225914"/>
                      <a:pt x="522128" y="218261"/>
                      <a:pt x="566347" y="209757"/>
                    </a:cubicBezTo>
                    <a:cubicBezTo>
                      <a:pt x="667540" y="191900"/>
                      <a:pt x="718562" y="196152"/>
                      <a:pt x="736420" y="224214"/>
                    </a:cubicBezTo>
                    <a:cubicBezTo>
                      <a:pt x="747474" y="241221"/>
                      <a:pt x="725365" y="278637"/>
                      <a:pt x="691350" y="300746"/>
                    </a:cubicBezTo>
                    <a:cubicBezTo>
                      <a:pt x="659037" y="321155"/>
                      <a:pt x="613117" y="330509"/>
                      <a:pt x="567198" y="324556"/>
                    </a:cubicBezTo>
                    <a:cubicBezTo>
                      <a:pt x="552741" y="322005"/>
                      <a:pt x="556993" y="348366"/>
                      <a:pt x="601212" y="519289"/>
                    </a:cubicBezTo>
                    <a:cubicBezTo>
                      <a:pt x="625873" y="617931"/>
                      <a:pt x="639478" y="657048"/>
                      <a:pt x="655635" y="673204"/>
                    </a:cubicBezTo>
                    <a:cubicBezTo>
                      <a:pt x="673493" y="691912"/>
                      <a:pt x="675194" y="697865"/>
                      <a:pt x="667540" y="719974"/>
                    </a:cubicBezTo>
                    <a:cubicBezTo>
                      <a:pt x="655635" y="753138"/>
                      <a:pt x="619070" y="778649"/>
                      <a:pt x="587606" y="776098"/>
                    </a:cubicBezTo>
                    <a:cubicBezTo>
                      <a:pt x="557844" y="773547"/>
                      <a:pt x="502570" y="739533"/>
                      <a:pt x="489815" y="715723"/>
                    </a:cubicBezTo>
                    <a:cubicBezTo>
                      <a:pt x="482161" y="701266"/>
                      <a:pt x="484713" y="700416"/>
                      <a:pt x="523829" y="698715"/>
                    </a:cubicBezTo>
                    <a:cubicBezTo>
                      <a:pt x="547639" y="698715"/>
                      <a:pt x="574851" y="702117"/>
                      <a:pt x="584205" y="707219"/>
                    </a:cubicBezTo>
                    <a:cubicBezTo>
                      <a:pt x="599511" y="715723"/>
                      <a:pt x="601212" y="714872"/>
                      <a:pt x="596110" y="702117"/>
                    </a:cubicBezTo>
                    <a:cubicBezTo>
                      <a:pt x="593559" y="693613"/>
                      <a:pt x="580803" y="639190"/>
                      <a:pt x="569749" y="580515"/>
                    </a:cubicBezTo>
                    <a:cubicBezTo>
                      <a:pt x="557844" y="521840"/>
                      <a:pt x="546789" y="472519"/>
                      <a:pt x="545088" y="470818"/>
                    </a:cubicBezTo>
                    <a:cubicBezTo>
                      <a:pt x="543387" y="469118"/>
                      <a:pt x="537435" y="474220"/>
                      <a:pt x="531482" y="481023"/>
                    </a:cubicBezTo>
                    <a:cubicBezTo>
                      <a:pt x="522128" y="492077"/>
                      <a:pt x="523829" y="501431"/>
                      <a:pt x="539136" y="534596"/>
                    </a:cubicBezTo>
                    <a:cubicBezTo>
                      <a:pt x="549340" y="556705"/>
                      <a:pt x="558694" y="586468"/>
                      <a:pt x="559544" y="600073"/>
                    </a:cubicBezTo>
                    <a:cubicBezTo>
                      <a:pt x="561245" y="623033"/>
                      <a:pt x="558694" y="625584"/>
                      <a:pt x="534034" y="628135"/>
                    </a:cubicBezTo>
                    <a:cubicBezTo>
                      <a:pt x="513625" y="629836"/>
                      <a:pt x="500869" y="625584"/>
                      <a:pt x="484713" y="609427"/>
                    </a:cubicBezTo>
                    <a:cubicBezTo>
                      <a:pt x="459202" y="583917"/>
                      <a:pt x="454950" y="582216"/>
                      <a:pt x="454950" y="600073"/>
                    </a:cubicBezTo>
                    <a:cubicBezTo>
                      <a:pt x="454950" y="606876"/>
                      <a:pt x="460902" y="612829"/>
                      <a:pt x="467705" y="612829"/>
                    </a:cubicBezTo>
                    <a:cubicBezTo>
                      <a:pt x="492366" y="612829"/>
                      <a:pt x="480461" y="639190"/>
                      <a:pt x="448997" y="652796"/>
                    </a:cubicBezTo>
                    <a:cubicBezTo>
                      <a:pt x="431140" y="661299"/>
                      <a:pt x="414983" y="668102"/>
                      <a:pt x="414133" y="668953"/>
                    </a:cubicBezTo>
                    <a:cubicBezTo>
                      <a:pt x="409030" y="672354"/>
                      <a:pt x="471957" y="776098"/>
                      <a:pt x="494917" y="803310"/>
                    </a:cubicBezTo>
                    <a:cubicBezTo>
                      <a:pt x="507672" y="818616"/>
                      <a:pt x="514475" y="835623"/>
                      <a:pt x="512774" y="850080"/>
                    </a:cubicBezTo>
                    <a:cubicBezTo>
                      <a:pt x="510223" y="868788"/>
                      <a:pt x="505121" y="873039"/>
                      <a:pt x="474508" y="877291"/>
                    </a:cubicBezTo>
                    <a:cubicBezTo>
                      <a:pt x="454950" y="879842"/>
                      <a:pt x="431990" y="878142"/>
                      <a:pt x="425187" y="873890"/>
                    </a:cubicBezTo>
                    <a:close/>
                    <a:moveTo>
                      <a:pt x="522979" y="583917"/>
                    </a:moveTo>
                    <a:cubicBezTo>
                      <a:pt x="522979" y="577964"/>
                      <a:pt x="517026" y="555855"/>
                      <a:pt x="509373" y="535446"/>
                    </a:cubicBezTo>
                    <a:cubicBezTo>
                      <a:pt x="501720" y="515037"/>
                      <a:pt x="495767" y="484424"/>
                      <a:pt x="496618" y="468267"/>
                    </a:cubicBezTo>
                    <a:cubicBezTo>
                      <a:pt x="497468" y="424049"/>
                      <a:pt x="483012" y="406191"/>
                      <a:pt x="477059" y="443607"/>
                    </a:cubicBezTo>
                    <a:cubicBezTo>
                      <a:pt x="462603" y="525242"/>
                      <a:pt x="465154" y="545650"/>
                      <a:pt x="495767" y="581365"/>
                    </a:cubicBezTo>
                    <a:cubicBezTo>
                      <a:pt x="511074" y="598373"/>
                      <a:pt x="522979" y="600073"/>
                      <a:pt x="522979" y="583917"/>
                    </a:cubicBezTo>
                    <a:close/>
                    <a:moveTo>
                      <a:pt x="390322" y="572862"/>
                    </a:moveTo>
                    <a:cubicBezTo>
                      <a:pt x="395425" y="557555"/>
                      <a:pt x="389472" y="514187"/>
                      <a:pt x="381819" y="500581"/>
                    </a:cubicBezTo>
                    <a:cubicBezTo>
                      <a:pt x="379268" y="497180"/>
                      <a:pt x="367363" y="493778"/>
                      <a:pt x="354607" y="493778"/>
                    </a:cubicBezTo>
                    <a:cubicBezTo>
                      <a:pt x="323994" y="493778"/>
                      <a:pt x="275524" y="464016"/>
                      <a:pt x="281476" y="448709"/>
                    </a:cubicBezTo>
                    <a:cubicBezTo>
                      <a:pt x="285728" y="435954"/>
                      <a:pt x="251714" y="408742"/>
                      <a:pt x="231305" y="408742"/>
                    </a:cubicBezTo>
                    <a:cubicBezTo>
                      <a:pt x="221951" y="408742"/>
                      <a:pt x="218549" y="436804"/>
                      <a:pt x="224502" y="470818"/>
                    </a:cubicBezTo>
                    <a:cubicBezTo>
                      <a:pt x="224502" y="474220"/>
                      <a:pt x="236407" y="476771"/>
                      <a:pt x="250013" y="476771"/>
                    </a:cubicBezTo>
                    <a:cubicBezTo>
                      <a:pt x="267870" y="476771"/>
                      <a:pt x="284878" y="487826"/>
                      <a:pt x="316341" y="519289"/>
                    </a:cubicBezTo>
                    <a:cubicBezTo>
                      <a:pt x="340151" y="543099"/>
                      <a:pt x="357158" y="561807"/>
                      <a:pt x="354607" y="561807"/>
                    </a:cubicBezTo>
                    <a:cubicBezTo>
                      <a:pt x="352907" y="561807"/>
                      <a:pt x="355458" y="567760"/>
                      <a:pt x="361410" y="574563"/>
                    </a:cubicBezTo>
                    <a:cubicBezTo>
                      <a:pt x="375016" y="591570"/>
                      <a:pt x="384370" y="590719"/>
                      <a:pt x="390322" y="572862"/>
                    </a:cubicBezTo>
                    <a:close/>
                    <a:moveTo>
                      <a:pt x="450698" y="498030"/>
                    </a:moveTo>
                    <a:cubicBezTo>
                      <a:pt x="450698" y="436804"/>
                      <a:pt x="449848" y="435103"/>
                      <a:pt x="435392" y="450410"/>
                    </a:cubicBezTo>
                    <a:cubicBezTo>
                      <a:pt x="420085" y="464866"/>
                      <a:pt x="420085" y="468267"/>
                      <a:pt x="433691" y="513337"/>
                    </a:cubicBezTo>
                    <a:cubicBezTo>
                      <a:pt x="441344" y="540548"/>
                      <a:pt x="448147" y="561807"/>
                      <a:pt x="448997" y="561807"/>
                    </a:cubicBezTo>
                    <a:cubicBezTo>
                      <a:pt x="449848" y="561807"/>
                      <a:pt x="450698" y="532895"/>
                      <a:pt x="450698" y="498030"/>
                    </a:cubicBezTo>
                    <a:close/>
                    <a:moveTo>
                      <a:pt x="346954" y="405341"/>
                    </a:moveTo>
                    <a:cubicBezTo>
                      <a:pt x="329096" y="357720"/>
                      <a:pt x="306987" y="327958"/>
                      <a:pt x="294232" y="335611"/>
                    </a:cubicBezTo>
                    <a:cubicBezTo>
                      <a:pt x="284027" y="342414"/>
                      <a:pt x="280626" y="427450"/>
                      <a:pt x="290830" y="436804"/>
                    </a:cubicBezTo>
                    <a:cubicBezTo>
                      <a:pt x="293381" y="440205"/>
                      <a:pt x="310388" y="442757"/>
                      <a:pt x="328246" y="442757"/>
                    </a:cubicBezTo>
                    <a:lnTo>
                      <a:pt x="360560" y="442757"/>
                    </a:lnTo>
                    <a:lnTo>
                      <a:pt x="346954" y="405341"/>
                    </a:lnTo>
                    <a:close/>
                    <a:moveTo>
                      <a:pt x="468556" y="334761"/>
                    </a:moveTo>
                    <a:cubicBezTo>
                      <a:pt x="469406" y="328808"/>
                      <a:pt x="455800" y="320304"/>
                      <a:pt x="435392" y="315202"/>
                    </a:cubicBezTo>
                    <a:cubicBezTo>
                      <a:pt x="415833" y="310100"/>
                      <a:pt x="377567" y="298195"/>
                      <a:pt x="350355" y="289691"/>
                    </a:cubicBezTo>
                    <a:lnTo>
                      <a:pt x="301034" y="273535"/>
                    </a:lnTo>
                    <a:lnTo>
                      <a:pt x="326545" y="303297"/>
                    </a:lnTo>
                    <a:cubicBezTo>
                      <a:pt x="341001" y="319454"/>
                      <a:pt x="363111" y="352618"/>
                      <a:pt x="375016" y="376428"/>
                    </a:cubicBezTo>
                    <a:lnTo>
                      <a:pt x="397125" y="418946"/>
                    </a:lnTo>
                    <a:lnTo>
                      <a:pt x="431990" y="382381"/>
                    </a:lnTo>
                    <a:cubicBezTo>
                      <a:pt x="451548" y="362823"/>
                      <a:pt x="467705" y="340713"/>
                      <a:pt x="468556" y="334761"/>
                    </a:cubicBezTo>
                    <a:close/>
                    <a:moveTo>
                      <a:pt x="536585" y="395136"/>
                    </a:moveTo>
                    <a:cubicBezTo>
                      <a:pt x="534034" y="387483"/>
                      <a:pt x="531482" y="368775"/>
                      <a:pt x="531482" y="352618"/>
                    </a:cubicBezTo>
                    <a:cubicBezTo>
                      <a:pt x="531482" y="316053"/>
                      <a:pt x="517877" y="321155"/>
                      <a:pt x="500019" y="364523"/>
                    </a:cubicBezTo>
                    <a:cubicBezTo>
                      <a:pt x="489815" y="389184"/>
                      <a:pt x="489815" y="395136"/>
                      <a:pt x="499169" y="401089"/>
                    </a:cubicBezTo>
                    <a:cubicBezTo>
                      <a:pt x="518727" y="413844"/>
                      <a:pt x="542537" y="410443"/>
                      <a:pt x="536585" y="395136"/>
                    </a:cubicBezTo>
                    <a:close/>
                    <a:moveTo>
                      <a:pt x="272122" y="309250"/>
                    </a:moveTo>
                    <a:cubicBezTo>
                      <a:pt x="281476" y="291392"/>
                      <a:pt x="289980" y="274385"/>
                      <a:pt x="291681" y="270984"/>
                    </a:cubicBezTo>
                    <a:cubicBezTo>
                      <a:pt x="293381" y="266732"/>
                      <a:pt x="289129" y="264181"/>
                      <a:pt x="281476" y="264181"/>
                    </a:cubicBezTo>
                    <a:cubicBezTo>
                      <a:pt x="267020" y="264181"/>
                      <a:pt x="247462" y="290542"/>
                      <a:pt x="238108" y="322005"/>
                    </a:cubicBezTo>
                    <a:cubicBezTo>
                      <a:pt x="228754" y="353469"/>
                      <a:pt x="254265" y="344115"/>
                      <a:pt x="272122" y="309250"/>
                    </a:cubicBezTo>
                    <a:close/>
                    <a:moveTo>
                      <a:pt x="586756" y="285440"/>
                    </a:moveTo>
                    <a:cubicBezTo>
                      <a:pt x="577402" y="278637"/>
                      <a:pt x="564647" y="269283"/>
                      <a:pt x="559544" y="264181"/>
                    </a:cubicBezTo>
                    <a:cubicBezTo>
                      <a:pt x="553592" y="259078"/>
                      <a:pt x="548490" y="258228"/>
                      <a:pt x="548490" y="261630"/>
                    </a:cubicBezTo>
                    <a:cubicBezTo>
                      <a:pt x="548490" y="265031"/>
                      <a:pt x="544238" y="262480"/>
                      <a:pt x="539986" y="255677"/>
                    </a:cubicBezTo>
                    <a:cubicBezTo>
                      <a:pt x="535734" y="248874"/>
                      <a:pt x="531482" y="247173"/>
                      <a:pt x="531482" y="251425"/>
                    </a:cubicBezTo>
                    <a:cubicBezTo>
                      <a:pt x="532333" y="272684"/>
                      <a:pt x="562946" y="296494"/>
                      <a:pt x="591008" y="297345"/>
                    </a:cubicBezTo>
                    <a:cubicBezTo>
                      <a:pt x="600362" y="297345"/>
                      <a:pt x="598661" y="293943"/>
                      <a:pt x="586756" y="285440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4AD0C190-3C5D-F62F-08E6-8D19BE57D334}"/>
                  </a:ext>
                </a:extLst>
              </p:cNvPr>
              <p:cNvSpPr/>
              <p:nvPr/>
            </p:nvSpPr>
            <p:spPr>
              <a:xfrm flipV="1">
                <a:off x="5796749" y="3030551"/>
                <a:ext cx="192622" cy="146665"/>
              </a:xfrm>
              <a:custGeom>
                <a:avLst/>
                <a:gdLst>
                  <a:gd name="connsiteX0" fmla="*/ 116201 w 192622"/>
                  <a:gd name="connsiteY0" fmla="*/ 135872 h 146665"/>
                  <a:gd name="connsiteX1" fmla="*/ 63479 w 192622"/>
                  <a:gd name="connsiteY1" fmla="*/ 110361 h 146665"/>
                  <a:gd name="connsiteX2" fmla="*/ 24362 w 192622"/>
                  <a:gd name="connsiteY2" fmla="*/ 95905 h 146665"/>
                  <a:gd name="connsiteX3" fmla="*/ 2253 w 192622"/>
                  <a:gd name="connsiteY3" fmla="*/ 84850 h 146665"/>
                  <a:gd name="connsiteX4" fmla="*/ 67730 w 192622"/>
                  <a:gd name="connsiteY4" fmla="*/ 18522 h 146665"/>
                  <a:gd name="connsiteX5" fmla="*/ 94942 w 192622"/>
                  <a:gd name="connsiteY5" fmla="*/ 2365 h 146665"/>
                  <a:gd name="connsiteX6" fmla="*/ 114500 w 192622"/>
                  <a:gd name="connsiteY6" fmla="*/ -186 h 146665"/>
                  <a:gd name="connsiteX7" fmla="*/ 161270 w 192622"/>
                  <a:gd name="connsiteY7" fmla="*/ 45734 h 146665"/>
                  <a:gd name="connsiteX8" fmla="*/ 179978 w 192622"/>
                  <a:gd name="connsiteY8" fmla="*/ 128219 h 146665"/>
                  <a:gd name="connsiteX9" fmla="*/ 116201 w 192622"/>
                  <a:gd name="connsiteY9" fmla="*/ 135872 h 146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2622" h="146665">
                    <a:moveTo>
                      <a:pt x="116201" y="135872"/>
                    </a:moveTo>
                    <a:cubicBezTo>
                      <a:pt x="102595" y="129919"/>
                      <a:pt x="78785" y="118865"/>
                      <a:pt x="63479" y="110361"/>
                    </a:cubicBezTo>
                    <a:cubicBezTo>
                      <a:pt x="48172" y="102708"/>
                      <a:pt x="31165" y="95905"/>
                      <a:pt x="24362" y="95905"/>
                    </a:cubicBezTo>
                    <a:cubicBezTo>
                      <a:pt x="17559" y="95905"/>
                      <a:pt x="7355" y="90803"/>
                      <a:pt x="2253" y="84850"/>
                    </a:cubicBezTo>
                    <a:cubicBezTo>
                      <a:pt x="-9653" y="70394"/>
                      <a:pt x="27763" y="32978"/>
                      <a:pt x="67730" y="18522"/>
                    </a:cubicBezTo>
                    <a:cubicBezTo>
                      <a:pt x="83037" y="13420"/>
                      <a:pt x="94942" y="6617"/>
                      <a:pt x="94942" y="2365"/>
                    </a:cubicBezTo>
                    <a:cubicBezTo>
                      <a:pt x="94942" y="-1036"/>
                      <a:pt x="103446" y="-1887"/>
                      <a:pt x="114500" y="-186"/>
                    </a:cubicBezTo>
                    <a:cubicBezTo>
                      <a:pt x="126405" y="2365"/>
                      <a:pt x="145113" y="20223"/>
                      <a:pt x="161270" y="45734"/>
                    </a:cubicBezTo>
                    <a:cubicBezTo>
                      <a:pt x="198686" y="102708"/>
                      <a:pt x="199536" y="106960"/>
                      <a:pt x="179978" y="128219"/>
                    </a:cubicBezTo>
                    <a:cubicBezTo>
                      <a:pt x="160420" y="149478"/>
                      <a:pt x="152766" y="150328"/>
                      <a:pt x="116201" y="135872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A3CC2B7A-721C-0807-C48F-4009AC2588A1}"/>
                  </a:ext>
                </a:extLst>
              </p:cNvPr>
              <p:cNvSpPr/>
              <p:nvPr/>
            </p:nvSpPr>
            <p:spPr>
              <a:xfrm flipV="1">
                <a:off x="5955534" y="3490096"/>
                <a:ext cx="381611" cy="521027"/>
              </a:xfrm>
              <a:custGeom>
                <a:avLst/>
                <a:gdLst>
                  <a:gd name="connsiteX0" fmla="*/ 156980 w 381611"/>
                  <a:gd name="connsiteY0" fmla="*/ 499507 h 521027"/>
                  <a:gd name="connsiteX1" fmla="*/ 94053 w 381611"/>
                  <a:gd name="connsiteY1" fmla="*/ 470595 h 521027"/>
                  <a:gd name="connsiteX2" fmla="*/ 57488 w 381611"/>
                  <a:gd name="connsiteY2" fmla="*/ 462942 h 521027"/>
                  <a:gd name="connsiteX3" fmla="*/ 29426 w 381611"/>
                  <a:gd name="connsiteY3" fmla="*/ 458690 h 521027"/>
                  <a:gd name="connsiteX4" fmla="*/ 60039 w 381611"/>
                  <a:gd name="connsiteY4" fmla="*/ 411920 h 521027"/>
                  <a:gd name="connsiteX5" fmla="*/ 110210 w 381611"/>
                  <a:gd name="connsiteY5" fmla="*/ 369402 h 521027"/>
                  <a:gd name="connsiteX6" fmla="*/ 156980 w 381611"/>
                  <a:gd name="connsiteY6" fmla="*/ 389811 h 521027"/>
                  <a:gd name="connsiteX7" fmla="*/ 174838 w 381611"/>
                  <a:gd name="connsiteY7" fmla="*/ 420424 h 521027"/>
                  <a:gd name="connsiteX8" fmla="*/ 167184 w 381611"/>
                  <a:gd name="connsiteY8" fmla="*/ 393212 h 521027"/>
                  <a:gd name="connsiteX9" fmla="*/ 171436 w 381611"/>
                  <a:gd name="connsiteY9" fmla="*/ 326884 h 521027"/>
                  <a:gd name="connsiteX10" fmla="*/ 119564 w 381611"/>
                  <a:gd name="connsiteY10" fmla="*/ 290318 h 521027"/>
                  <a:gd name="connsiteX11" fmla="*/ 34528 w 381611"/>
                  <a:gd name="connsiteY11" fmla="*/ 275862 h 521027"/>
                  <a:gd name="connsiteX12" fmla="*/ 3915 w 381611"/>
                  <a:gd name="connsiteY12" fmla="*/ 266508 h 521027"/>
                  <a:gd name="connsiteX13" fmla="*/ 14119 w 381611"/>
                  <a:gd name="connsiteY13" fmla="*/ 224841 h 521027"/>
                  <a:gd name="connsiteX14" fmla="*/ 129768 w 381611"/>
                  <a:gd name="connsiteY14" fmla="*/ 219738 h 521027"/>
                  <a:gd name="connsiteX15" fmla="*/ 212253 w 381611"/>
                  <a:gd name="connsiteY15" fmla="*/ 197629 h 521027"/>
                  <a:gd name="connsiteX16" fmla="*/ 147626 w 381611"/>
                  <a:gd name="connsiteY16" fmla="*/ 115144 h 521027"/>
                  <a:gd name="connsiteX17" fmla="*/ 100006 w 381611"/>
                  <a:gd name="connsiteY17" fmla="*/ 128750 h 521027"/>
                  <a:gd name="connsiteX18" fmla="*/ 76196 w 381611"/>
                  <a:gd name="connsiteY18" fmla="*/ 139804 h 521027"/>
                  <a:gd name="connsiteX19" fmla="*/ 178239 w 381611"/>
                  <a:gd name="connsiteY19" fmla="*/ 3747 h 521027"/>
                  <a:gd name="connsiteX20" fmla="*/ 264126 w 381611"/>
                  <a:gd name="connsiteY20" fmla="*/ 60721 h 521027"/>
                  <a:gd name="connsiteX21" fmla="*/ 280282 w 381611"/>
                  <a:gd name="connsiteY21" fmla="*/ 188275 h 521027"/>
                  <a:gd name="connsiteX22" fmla="*/ 280282 w 381611"/>
                  <a:gd name="connsiteY22" fmla="*/ 275012 h 521027"/>
                  <a:gd name="connsiteX23" fmla="*/ 315998 w 381611"/>
                  <a:gd name="connsiteY23" fmla="*/ 285216 h 521027"/>
                  <a:gd name="connsiteX24" fmla="*/ 369570 w 381611"/>
                  <a:gd name="connsiteY24" fmla="*/ 309877 h 521027"/>
                  <a:gd name="connsiteX25" fmla="*/ 360216 w 381611"/>
                  <a:gd name="connsiteY25" fmla="*/ 330285 h 521027"/>
                  <a:gd name="connsiteX26" fmla="*/ 289636 w 381611"/>
                  <a:gd name="connsiteY26" fmla="*/ 330285 h 521027"/>
                  <a:gd name="connsiteX27" fmla="*/ 213954 w 381611"/>
                  <a:gd name="connsiteY27" fmla="*/ 343891 h 521027"/>
                  <a:gd name="connsiteX28" fmla="*/ 181640 w 381611"/>
                  <a:gd name="connsiteY28" fmla="*/ 363449 h 521027"/>
                  <a:gd name="connsiteX29" fmla="*/ 213104 w 381611"/>
                  <a:gd name="connsiteY29" fmla="*/ 395763 h 521027"/>
                  <a:gd name="connsiteX30" fmla="*/ 254772 w 381611"/>
                  <a:gd name="connsiteY30" fmla="*/ 428927 h 521027"/>
                  <a:gd name="connsiteX31" fmla="*/ 301541 w 381611"/>
                  <a:gd name="connsiteY31" fmla="*/ 476548 h 521027"/>
                  <a:gd name="connsiteX32" fmla="*/ 237764 w 381611"/>
                  <a:gd name="connsiteY32" fmla="*/ 520766 h 521027"/>
                  <a:gd name="connsiteX33" fmla="*/ 156980 w 381611"/>
                  <a:gd name="connsiteY33" fmla="*/ 499507 h 521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381611" h="521027">
                    <a:moveTo>
                      <a:pt x="156980" y="499507"/>
                    </a:moveTo>
                    <a:cubicBezTo>
                      <a:pt x="126367" y="487602"/>
                      <a:pt x="98305" y="474847"/>
                      <a:pt x="94053" y="470595"/>
                    </a:cubicBezTo>
                    <a:cubicBezTo>
                      <a:pt x="88951" y="466343"/>
                      <a:pt x="72794" y="462942"/>
                      <a:pt x="57488" y="462942"/>
                    </a:cubicBezTo>
                    <a:cubicBezTo>
                      <a:pt x="42181" y="462942"/>
                      <a:pt x="29426" y="461241"/>
                      <a:pt x="29426" y="458690"/>
                    </a:cubicBezTo>
                    <a:cubicBezTo>
                      <a:pt x="29426" y="456139"/>
                      <a:pt x="43032" y="435730"/>
                      <a:pt x="60039" y="411920"/>
                    </a:cubicBezTo>
                    <a:cubicBezTo>
                      <a:pt x="81298" y="382157"/>
                      <a:pt x="96604" y="369402"/>
                      <a:pt x="110210" y="369402"/>
                    </a:cubicBezTo>
                    <a:cubicBezTo>
                      <a:pt x="137422" y="369402"/>
                      <a:pt x="156980" y="377906"/>
                      <a:pt x="156980" y="389811"/>
                    </a:cubicBezTo>
                    <a:cubicBezTo>
                      <a:pt x="156980" y="394913"/>
                      <a:pt x="165484" y="408519"/>
                      <a:pt x="174838" y="420424"/>
                    </a:cubicBezTo>
                    <a:cubicBezTo>
                      <a:pt x="187593" y="435730"/>
                      <a:pt x="185042" y="428077"/>
                      <a:pt x="167184" y="393212"/>
                    </a:cubicBezTo>
                    <a:cubicBezTo>
                      <a:pt x="142524" y="345592"/>
                      <a:pt x="143374" y="326884"/>
                      <a:pt x="171436" y="326884"/>
                    </a:cubicBezTo>
                    <a:cubicBezTo>
                      <a:pt x="198648" y="326884"/>
                      <a:pt x="177389" y="312428"/>
                      <a:pt x="119564" y="290318"/>
                    </a:cubicBezTo>
                    <a:cubicBezTo>
                      <a:pt x="70243" y="271610"/>
                      <a:pt x="52386" y="269059"/>
                      <a:pt x="34528" y="275862"/>
                    </a:cubicBezTo>
                    <a:cubicBezTo>
                      <a:pt x="16670" y="282665"/>
                      <a:pt x="11568" y="280964"/>
                      <a:pt x="3915" y="266508"/>
                    </a:cubicBezTo>
                    <a:cubicBezTo>
                      <a:pt x="-3738" y="252903"/>
                      <a:pt x="-1187" y="245249"/>
                      <a:pt x="14119" y="224841"/>
                    </a:cubicBezTo>
                    <a:cubicBezTo>
                      <a:pt x="43882" y="186574"/>
                      <a:pt x="62590" y="185724"/>
                      <a:pt x="129768" y="219738"/>
                    </a:cubicBezTo>
                    <a:cubicBezTo>
                      <a:pt x="215655" y="263107"/>
                      <a:pt x="219907" y="262256"/>
                      <a:pt x="212253" y="197629"/>
                    </a:cubicBezTo>
                    <a:cubicBezTo>
                      <a:pt x="202899" y="120246"/>
                      <a:pt x="198648" y="113443"/>
                      <a:pt x="147626" y="115144"/>
                    </a:cubicBezTo>
                    <a:cubicBezTo>
                      <a:pt x="120414" y="116845"/>
                      <a:pt x="102557" y="121096"/>
                      <a:pt x="100006" y="128750"/>
                    </a:cubicBezTo>
                    <a:cubicBezTo>
                      <a:pt x="97455" y="134702"/>
                      <a:pt x="86400" y="139804"/>
                      <a:pt x="76196" y="139804"/>
                    </a:cubicBezTo>
                    <a:cubicBezTo>
                      <a:pt x="23473" y="139804"/>
                      <a:pt x="104258" y="31809"/>
                      <a:pt x="178239" y="3747"/>
                    </a:cubicBezTo>
                    <a:cubicBezTo>
                      <a:pt x="213104" y="-9859"/>
                      <a:pt x="245418" y="12250"/>
                      <a:pt x="264126" y="60721"/>
                    </a:cubicBezTo>
                    <a:cubicBezTo>
                      <a:pt x="276031" y="90483"/>
                      <a:pt x="280282" y="125348"/>
                      <a:pt x="280282" y="188275"/>
                    </a:cubicBezTo>
                    <a:lnTo>
                      <a:pt x="280282" y="275012"/>
                    </a:lnTo>
                    <a:lnTo>
                      <a:pt x="315998" y="285216"/>
                    </a:lnTo>
                    <a:cubicBezTo>
                      <a:pt x="336406" y="290318"/>
                      <a:pt x="360216" y="301373"/>
                      <a:pt x="369570" y="309877"/>
                    </a:cubicBezTo>
                    <a:cubicBezTo>
                      <a:pt x="386578" y="324333"/>
                      <a:pt x="386578" y="325183"/>
                      <a:pt x="360216" y="330285"/>
                    </a:cubicBezTo>
                    <a:cubicBezTo>
                      <a:pt x="345760" y="332836"/>
                      <a:pt x="314297" y="332836"/>
                      <a:pt x="289636" y="330285"/>
                    </a:cubicBezTo>
                    <a:cubicBezTo>
                      <a:pt x="253921" y="326034"/>
                      <a:pt x="240315" y="328585"/>
                      <a:pt x="213954" y="343891"/>
                    </a:cubicBezTo>
                    <a:lnTo>
                      <a:pt x="181640" y="363449"/>
                    </a:lnTo>
                    <a:lnTo>
                      <a:pt x="213104" y="395763"/>
                    </a:lnTo>
                    <a:cubicBezTo>
                      <a:pt x="230961" y="414471"/>
                      <a:pt x="249669" y="428927"/>
                      <a:pt x="254772" y="428927"/>
                    </a:cubicBezTo>
                    <a:cubicBezTo>
                      <a:pt x="266677" y="428927"/>
                      <a:pt x="301541" y="464642"/>
                      <a:pt x="301541" y="476548"/>
                    </a:cubicBezTo>
                    <a:cubicBezTo>
                      <a:pt x="300691" y="492704"/>
                      <a:pt x="262425" y="519066"/>
                      <a:pt x="237764" y="520766"/>
                    </a:cubicBezTo>
                    <a:cubicBezTo>
                      <a:pt x="224159" y="521617"/>
                      <a:pt x="187593" y="512263"/>
                      <a:pt x="156980" y="499507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86455622-0588-5EAC-9077-99C0C74D4952}"/>
                </a:ext>
              </a:extLst>
            </p:cNvPr>
            <p:cNvSpPr/>
            <p:nvPr/>
          </p:nvSpPr>
          <p:spPr>
            <a:xfrm flipV="1">
              <a:off x="6762518" y="1070527"/>
              <a:ext cx="1981979" cy="2166312"/>
            </a:xfrm>
            <a:custGeom>
              <a:avLst/>
              <a:gdLst>
                <a:gd name="connsiteX0" fmla="*/ 332252 w 1072305"/>
                <a:gd name="connsiteY0" fmla="*/ 1164506 h 1172035"/>
                <a:gd name="connsiteX1" fmla="*/ 323748 w 1072305"/>
                <a:gd name="connsiteY1" fmla="*/ 1161105 h 1172035"/>
                <a:gd name="connsiteX2" fmla="*/ 327150 w 1072305"/>
                <a:gd name="connsiteY2" fmla="*/ 1087123 h 1172035"/>
                <a:gd name="connsiteX3" fmla="*/ 345007 w 1072305"/>
                <a:gd name="connsiteY3" fmla="*/ 989332 h 1172035"/>
                <a:gd name="connsiteX4" fmla="*/ 350960 w 1072305"/>
                <a:gd name="connsiteY4" fmla="*/ 945113 h 1172035"/>
                <a:gd name="connsiteX5" fmla="*/ 318646 w 1072305"/>
                <a:gd name="connsiteY5" fmla="*/ 942562 h 1172035"/>
                <a:gd name="connsiteX6" fmla="*/ 314394 w 1072305"/>
                <a:gd name="connsiteY6" fmla="*/ 910248 h 1172035"/>
                <a:gd name="connsiteX7" fmla="*/ 349259 w 1072305"/>
                <a:gd name="connsiteY7" fmla="*/ 894091 h 1172035"/>
                <a:gd name="connsiteX8" fmla="*/ 310142 w 1072305"/>
                <a:gd name="connsiteY8" fmla="*/ 858376 h 1172035"/>
                <a:gd name="connsiteX9" fmla="*/ 230208 w 1072305"/>
                <a:gd name="connsiteY9" fmla="*/ 798000 h 1172035"/>
                <a:gd name="connsiteX10" fmla="*/ 189391 w 1072305"/>
                <a:gd name="connsiteY10" fmla="*/ 766537 h 1172035"/>
                <a:gd name="connsiteX11" fmla="*/ 180037 w 1072305"/>
                <a:gd name="connsiteY11" fmla="*/ 820110 h 1172035"/>
                <a:gd name="connsiteX12" fmla="*/ 180887 w 1072305"/>
                <a:gd name="connsiteY12" fmla="*/ 925555 h 1172035"/>
                <a:gd name="connsiteX13" fmla="*/ 133267 w 1072305"/>
                <a:gd name="connsiteY13" fmla="*/ 964671 h 1172035"/>
                <a:gd name="connsiteX14" fmla="*/ 49932 w 1072305"/>
                <a:gd name="connsiteY14" fmla="*/ 882186 h 1172035"/>
                <a:gd name="connsiteX15" fmla="*/ -240 w 1072305"/>
                <a:gd name="connsiteY15" fmla="*/ 617724 h 1172035"/>
                <a:gd name="connsiteX16" fmla="*/ -240 w 1072305"/>
                <a:gd name="connsiteY16" fmla="*/ 559899 h 1172035"/>
                <a:gd name="connsiteX17" fmla="*/ 38027 w 1072305"/>
                <a:gd name="connsiteY17" fmla="*/ 523334 h 1172035"/>
                <a:gd name="connsiteX18" fmla="*/ 84797 w 1072305"/>
                <a:gd name="connsiteY18" fmla="*/ 496122 h 1172035"/>
                <a:gd name="connsiteX19" fmla="*/ 106906 w 1072305"/>
                <a:gd name="connsiteY19" fmla="*/ 490169 h 1172035"/>
                <a:gd name="connsiteX20" fmla="*/ 127315 w 1072305"/>
                <a:gd name="connsiteY20" fmla="*/ 476564 h 1172035"/>
                <a:gd name="connsiteX21" fmla="*/ 151125 w 1072305"/>
                <a:gd name="connsiteY21" fmla="*/ 507177 h 1172035"/>
                <a:gd name="connsiteX22" fmla="*/ 164731 w 1072305"/>
                <a:gd name="connsiteY22" fmla="*/ 533538 h 1172035"/>
                <a:gd name="connsiteX23" fmla="*/ 196194 w 1072305"/>
                <a:gd name="connsiteY23" fmla="*/ 645786 h 1172035"/>
                <a:gd name="connsiteX24" fmla="*/ 229358 w 1072305"/>
                <a:gd name="connsiteY24" fmla="*/ 740176 h 1172035"/>
                <a:gd name="connsiteX25" fmla="*/ 282080 w 1072305"/>
                <a:gd name="connsiteY25" fmla="*/ 776741 h 1172035"/>
                <a:gd name="connsiteX26" fmla="*/ 363715 w 1072305"/>
                <a:gd name="connsiteY26" fmla="*/ 821810 h 1172035"/>
                <a:gd name="connsiteX27" fmla="*/ 405383 w 1072305"/>
                <a:gd name="connsiteY27" fmla="*/ 832865 h 1172035"/>
                <a:gd name="connsiteX28" fmla="*/ 427492 w 1072305"/>
                <a:gd name="connsiteY28" fmla="*/ 827763 h 1172035"/>
                <a:gd name="connsiteX29" fmla="*/ 435996 w 1072305"/>
                <a:gd name="connsiteY29" fmla="*/ 790347 h 1172035"/>
                <a:gd name="connsiteX30" fmla="*/ 392627 w 1072305"/>
                <a:gd name="connsiteY30" fmla="*/ 769088 h 1172035"/>
                <a:gd name="connsiteX31" fmla="*/ 324598 w 1072305"/>
                <a:gd name="connsiteY31" fmla="*/ 768238 h 1172035"/>
                <a:gd name="connsiteX32" fmla="*/ 349259 w 1072305"/>
                <a:gd name="connsiteY32" fmla="*/ 449352 h 1172035"/>
                <a:gd name="connsiteX33" fmla="*/ 378171 w 1072305"/>
                <a:gd name="connsiteY33" fmla="*/ 446801 h 1172035"/>
                <a:gd name="connsiteX34" fmla="*/ 398580 w 1072305"/>
                <a:gd name="connsiteY34" fmla="*/ 449352 h 1172035"/>
                <a:gd name="connsiteX35" fmla="*/ 408784 w 1072305"/>
                <a:gd name="connsiteY35" fmla="*/ 450203 h 1172035"/>
                <a:gd name="connsiteX36" fmla="*/ 416438 w 1072305"/>
                <a:gd name="connsiteY36" fmla="*/ 456155 h 1172035"/>
                <a:gd name="connsiteX37" fmla="*/ 428343 w 1072305"/>
                <a:gd name="connsiteY37" fmla="*/ 462958 h 1172035"/>
                <a:gd name="connsiteX38" fmla="*/ 450452 w 1072305"/>
                <a:gd name="connsiteY38" fmla="*/ 470611 h 1172035"/>
                <a:gd name="connsiteX39" fmla="*/ 468310 w 1072305"/>
                <a:gd name="connsiteY39" fmla="*/ 463808 h 1172035"/>
                <a:gd name="connsiteX40" fmla="*/ 434295 w 1072305"/>
                <a:gd name="connsiteY40" fmla="*/ 392378 h 1172035"/>
                <a:gd name="connsiteX41" fmla="*/ 376471 w 1072305"/>
                <a:gd name="connsiteY41" fmla="*/ 318396 h 1172035"/>
                <a:gd name="connsiteX42" fmla="*/ 270175 w 1072305"/>
                <a:gd name="connsiteY42" fmla="*/ 292886 h 1172035"/>
                <a:gd name="connsiteX43" fmla="*/ 174085 w 1072305"/>
                <a:gd name="connsiteY43" fmla="*/ 285232 h 1172035"/>
                <a:gd name="connsiteX44" fmla="*/ 128165 w 1072305"/>
                <a:gd name="connsiteY44" fmla="*/ 297988 h 1172035"/>
                <a:gd name="connsiteX45" fmla="*/ 81395 w 1072305"/>
                <a:gd name="connsiteY45" fmla="*/ 277579 h 1172035"/>
                <a:gd name="connsiteX46" fmla="*/ 84797 w 1072305"/>
                <a:gd name="connsiteY46" fmla="*/ 218904 h 1172035"/>
                <a:gd name="connsiteX47" fmla="*/ 175785 w 1072305"/>
                <a:gd name="connsiteY47" fmla="*/ 159379 h 1172035"/>
                <a:gd name="connsiteX48" fmla="*/ 217453 w 1072305"/>
                <a:gd name="connsiteY48" fmla="*/ 127916 h 1172035"/>
                <a:gd name="connsiteX49" fmla="*/ 345858 w 1072305"/>
                <a:gd name="connsiteY49" fmla="*/ 9715 h 1172035"/>
                <a:gd name="connsiteX50" fmla="*/ 560149 w 1072305"/>
                <a:gd name="connsiteY50" fmla="*/ 71792 h 1172035"/>
                <a:gd name="connsiteX51" fmla="*/ 596714 w 1072305"/>
                <a:gd name="connsiteY51" fmla="*/ 105806 h 1172035"/>
                <a:gd name="connsiteX52" fmla="*/ 623926 w 1072305"/>
                <a:gd name="connsiteY52" fmla="*/ 90500 h 1172035"/>
                <a:gd name="connsiteX53" fmla="*/ 688553 w 1072305"/>
                <a:gd name="connsiteY53" fmla="*/ 42879 h 1172035"/>
                <a:gd name="connsiteX54" fmla="*/ 746378 w 1072305"/>
                <a:gd name="connsiteY54" fmla="*/ 12266 h 1172035"/>
                <a:gd name="connsiteX55" fmla="*/ 757432 w 1072305"/>
                <a:gd name="connsiteY55" fmla="*/ 79445 h 1172035"/>
                <a:gd name="connsiteX56" fmla="*/ 705560 w 1072305"/>
                <a:gd name="connsiteY56" fmla="*/ 174685 h 1172035"/>
                <a:gd name="connsiteX57" fmla="*/ 682601 w 1072305"/>
                <a:gd name="connsiteY57" fmla="*/ 273327 h 1172035"/>
                <a:gd name="connsiteX58" fmla="*/ 692805 w 1072305"/>
                <a:gd name="connsiteY58" fmla="*/ 321798 h 1172035"/>
                <a:gd name="connsiteX59" fmla="*/ 769337 w 1072305"/>
                <a:gd name="connsiteY59" fmla="*/ 327750 h 1172035"/>
                <a:gd name="connsiteX60" fmla="*/ 862877 w 1072305"/>
                <a:gd name="connsiteY60" fmla="*/ 312444 h 1172035"/>
                <a:gd name="connsiteX61" fmla="*/ 918151 w 1072305"/>
                <a:gd name="connsiteY61" fmla="*/ 302240 h 1172035"/>
                <a:gd name="connsiteX62" fmla="*/ 978526 w 1072305"/>
                <a:gd name="connsiteY62" fmla="*/ 335404 h 1172035"/>
                <a:gd name="connsiteX63" fmla="*/ 759133 w 1072305"/>
                <a:gd name="connsiteY63" fmla="*/ 380473 h 1172035"/>
                <a:gd name="connsiteX64" fmla="*/ 705560 w 1072305"/>
                <a:gd name="connsiteY64" fmla="*/ 373670 h 1172035"/>
                <a:gd name="connsiteX65" fmla="*/ 710663 w 1072305"/>
                <a:gd name="connsiteY65" fmla="*/ 402582 h 1172035"/>
                <a:gd name="connsiteX66" fmla="*/ 702159 w 1072305"/>
                <a:gd name="connsiteY66" fmla="*/ 442549 h 1172035"/>
                <a:gd name="connsiteX67" fmla="*/ 620524 w 1072305"/>
                <a:gd name="connsiteY67" fmla="*/ 453604 h 1172035"/>
                <a:gd name="connsiteX68" fmla="*/ 610320 w 1072305"/>
                <a:gd name="connsiteY68" fmla="*/ 369418 h 1172035"/>
                <a:gd name="connsiteX69" fmla="*/ 576305 w 1072305"/>
                <a:gd name="connsiteY69" fmla="*/ 363466 h 1172035"/>
                <a:gd name="connsiteX70" fmla="*/ 544842 w 1072305"/>
                <a:gd name="connsiteY70" fmla="*/ 358363 h 1172035"/>
                <a:gd name="connsiteX71" fmla="*/ 583959 w 1072305"/>
                <a:gd name="connsiteY71" fmla="*/ 412787 h 1172035"/>
                <a:gd name="connsiteX72" fmla="*/ 630729 w 1072305"/>
                <a:gd name="connsiteY72" fmla="*/ 497823 h 1172035"/>
                <a:gd name="connsiteX73" fmla="*/ 646885 w 1072305"/>
                <a:gd name="connsiteY73" fmla="*/ 523334 h 1172035"/>
                <a:gd name="connsiteX74" fmla="*/ 749779 w 1072305"/>
                <a:gd name="connsiteY74" fmla="*/ 689154 h 1172035"/>
                <a:gd name="connsiteX75" fmla="*/ 807604 w 1072305"/>
                <a:gd name="connsiteY75" fmla="*/ 758033 h 1172035"/>
                <a:gd name="connsiteX76" fmla="*/ 953016 w 1072305"/>
                <a:gd name="connsiteY76" fmla="*/ 764836 h 1172035"/>
                <a:gd name="connsiteX77" fmla="*/ 996384 w 1072305"/>
                <a:gd name="connsiteY77" fmla="*/ 782694 h 1172035"/>
                <a:gd name="connsiteX78" fmla="*/ 1072066 w 1072305"/>
                <a:gd name="connsiteY78" fmla="*/ 868580 h 1172035"/>
                <a:gd name="connsiteX79" fmla="*/ 998935 w 1072305"/>
                <a:gd name="connsiteY79" fmla="*/ 965522 h 1172035"/>
                <a:gd name="connsiteX80" fmla="*/ 757432 w 1072305"/>
                <a:gd name="connsiteY80" fmla="*/ 1041204 h 1172035"/>
                <a:gd name="connsiteX81" fmla="*/ 600116 w 1072305"/>
                <a:gd name="connsiteY81" fmla="*/ 1018244 h 1172035"/>
                <a:gd name="connsiteX82" fmla="*/ 538890 w 1072305"/>
                <a:gd name="connsiteY82" fmla="*/ 998686 h 1172035"/>
                <a:gd name="connsiteX83" fmla="*/ 530386 w 1072305"/>
                <a:gd name="connsiteY83" fmla="*/ 1045455 h 1172035"/>
                <a:gd name="connsiteX84" fmla="*/ 523583 w 1072305"/>
                <a:gd name="connsiteY84" fmla="*/ 1090525 h 1172035"/>
                <a:gd name="connsiteX85" fmla="*/ 452153 w 1072305"/>
                <a:gd name="connsiteY85" fmla="*/ 1128791 h 1172035"/>
                <a:gd name="connsiteX86" fmla="*/ 332252 w 1072305"/>
                <a:gd name="connsiteY86" fmla="*/ 1164506 h 1172035"/>
                <a:gd name="connsiteX87" fmla="*/ 843319 w 1072305"/>
                <a:gd name="connsiteY87" fmla="*/ 1015693 h 1172035"/>
                <a:gd name="connsiteX88" fmla="*/ 969172 w 1072305"/>
                <a:gd name="connsiteY88" fmla="*/ 929806 h 1172035"/>
                <a:gd name="connsiteX89" fmla="*/ 958118 w 1072305"/>
                <a:gd name="connsiteY89" fmla="*/ 887288 h 1172035"/>
                <a:gd name="connsiteX90" fmla="*/ 799100 w 1072305"/>
                <a:gd name="connsiteY90" fmla="*/ 833716 h 1172035"/>
                <a:gd name="connsiteX91" fmla="*/ 737024 w 1072305"/>
                <a:gd name="connsiteY91" fmla="*/ 860077 h 1172035"/>
                <a:gd name="connsiteX92" fmla="*/ 691104 w 1072305"/>
                <a:gd name="connsiteY92" fmla="*/ 881336 h 1172035"/>
                <a:gd name="connsiteX93" fmla="*/ 624776 w 1072305"/>
                <a:gd name="connsiteY93" fmla="*/ 875383 h 1172035"/>
                <a:gd name="connsiteX94" fmla="*/ 521882 w 1072305"/>
                <a:gd name="connsiteY94" fmla="*/ 854124 h 1172035"/>
                <a:gd name="connsiteX95" fmla="*/ 476813 w 1072305"/>
                <a:gd name="connsiteY95" fmla="*/ 847321 h 1172035"/>
                <a:gd name="connsiteX96" fmla="*/ 502324 w 1072305"/>
                <a:gd name="connsiteY96" fmla="*/ 874533 h 1172035"/>
                <a:gd name="connsiteX97" fmla="*/ 540590 w 1072305"/>
                <a:gd name="connsiteY97" fmla="*/ 931507 h 1172035"/>
                <a:gd name="connsiteX98" fmla="*/ 624776 w 1072305"/>
                <a:gd name="connsiteY98" fmla="*/ 1009740 h 1172035"/>
                <a:gd name="connsiteX99" fmla="*/ 843319 w 1072305"/>
                <a:gd name="connsiteY99" fmla="*/ 1015693 h 1172035"/>
                <a:gd name="connsiteX100" fmla="*/ 697907 w 1072305"/>
                <a:gd name="connsiteY100" fmla="*/ 843920 h 1172035"/>
                <a:gd name="connsiteX101" fmla="*/ 612871 w 1072305"/>
                <a:gd name="connsiteY101" fmla="*/ 577757 h 1172035"/>
                <a:gd name="connsiteX102" fmla="*/ 570353 w 1072305"/>
                <a:gd name="connsiteY102" fmla="*/ 559899 h 1172035"/>
                <a:gd name="connsiteX103" fmla="*/ 544842 w 1072305"/>
                <a:gd name="connsiteY103" fmla="*/ 565852 h 1172035"/>
                <a:gd name="connsiteX104" fmla="*/ 536338 w 1072305"/>
                <a:gd name="connsiteY104" fmla="*/ 569253 h 1172035"/>
                <a:gd name="connsiteX105" fmla="*/ 601816 w 1072305"/>
                <a:gd name="connsiteY105" fmla="*/ 632180 h 1172035"/>
                <a:gd name="connsiteX106" fmla="*/ 622225 w 1072305"/>
                <a:gd name="connsiteY106" fmla="*/ 646636 h 1172035"/>
                <a:gd name="connsiteX107" fmla="*/ 615422 w 1072305"/>
                <a:gd name="connsiteY107" fmla="*/ 658541 h 1172035"/>
                <a:gd name="connsiteX108" fmla="*/ 597564 w 1072305"/>
                <a:gd name="connsiteY108" fmla="*/ 686603 h 1172035"/>
                <a:gd name="connsiteX109" fmla="*/ 482766 w 1072305"/>
                <a:gd name="connsiteY109" fmla="*/ 701909 h 1172035"/>
                <a:gd name="connsiteX110" fmla="*/ 482766 w 1072305"/>
                <a:gd name="connsiteY110" fmla="*/ 661943 h 1172035"/>
                <a:gd name="connsiteX111" fmla="*/ 516780 w 1072305"/>
                <a:gd name="connsiteY111" fmla="*/ 650037 h 1172035"/>
                <a:gd name="connsiteX112" fmla="*/ 458956 w 1072305"/>
                <a:gd name="connsiteY112" fmla="*/ 592213 h 1172035"/>
                <a:gd name="connsiteX113" fmla="*/ 436846 w 1072305"/>
                <a:gd name="connsiteY113" fmla="*/ 632180 h 1172035"/>
                <a:gd name="connsiteX114" fmla="*/ 513379 w 1072305"/>
                <a:gd name="connsiteY114" fmla="*/ 761435 h 1172035"/>
                <a:gd name="connsiteX115" fmla="*/ 621375 w 1072305"/>
                <a:gd name="connsiteY115" fmla="*/ 826062 h 1172035"/>
                <a:gd name="connsiteX116" fmla="*/ 697907 w 1072305"/>
                <a:gd name="connsiteY116" fmla="*/ 843920 h 1172035"/>
                <a:gd name="connsiteX117" fmla="*/ 617123 w 1072305"/>
                <a:gd name="connsiteY117" fmla="*/ 298838 h 1172035"/>
                <a:gd name="connsiteX118" fmla="*/ 569503 w 1072305"/>
                <a:gd name="connsiteY118" fmla="*/ 177236 h 1172035"/>
                <a:gd name="connsiteX119" fmla="*/ 511678 w 1072305"/>
                <a:gd name="connsiteY119" fmla="*/ 173835 h 1172035"/>
                <a:gd name="connsiteX120" fmla="*/ 463207 w 1072305"/>
                <a:gd name="connsiteY120" fmla="*/ 189142 h 1172035"/>
                <a:gd name="connsiteX121" fmla="*/ 474262 w 1072305"/>
                <a:gd name="connsiteY121" fmla="*/ 236762 h 1172035"/>
                <a:gd name="connsiteX122" fmla="*/ 531236 w 1072305"/>
                <a:gd name="connsiteY122" fmla="*/ 297137 h 1172035"/>
                <a:gd name="connsiteX123" fmla="*/ 617123 w 1072305"/>
                <a:gd name="connsiteY123" fmla="*/ 298838 h 1172035"/>
                <a:gd name="connsiteX124" fmla="*/ 359463 w 1072305"/>
                <a:gd name="connsiteY124" fmla="*/ 219755 h 1172035"/>
                <a:gd name="connsiteX125" fmla="*/ 349259 w 1072305"/>
                <a:gd name="connsiteY125" fmla="*/ 155977 h 1172035"/>
                <a:gd name="connsiteX126" fmla="*/ 362014 w 1072305"/>
                <a:gd name="connsiteY126" fmla="*/ 102405 h 1172035"/>
                <a:gd name="connsiteX127" fmla="*/ 374770 w 1072305"/>
                <a:gd name="connsiteY127" fmla="*/ 90500 h 1172035"/>
                <a:gd name="connsiteX128" fmla="*/ 385824 w 1072305"/>
                <a:gd name="connsiteY128" fmla="*/ 74343 h 1172035"/>
                <a:gd name="connsiteX129" fmla="*/ 369668 w 1072305"/>
                <a:gd name="connsiteY129" fmla="*/ 69241 h 1172035"/>
                <a:gd name="connsiteX130" fmla="*/ 241263 w 1072305"/>
                <a:gd name="connsiteY130" fmla="*/ 164481 h 1172035"/>
                <a:gd name="connsiteX131" fmla="*/ 278679 w 1072305"/>
                <a:gd name="connsiteY131" fmla="*/ 190842 h 1172035"/>
                <a:gd name="connsiteX132" fmla="*/ 336504 w 1072305"/>
                <a:gd name="connsiteY132" fmla="*/ 218054 h 1172035"/>
                <a:gd name="connsiteX133" fmla="*/ 359463 w 1072305"/>
                <a:gd name="connsiteY133" fmla="*/ 219755 h 1172035"/>
                <a:gd name="connsiteX134" fmla="*/ 645185 w 1072305"/>
                <a:gd name="connsiteY134" fmla="*/ 141521 h 1172035"/>
                <a:gd name="connsiteX135" fmla="*/ 631579 w 1072305"/>
                <a:gd name="connsiteY135" fmla="*/ 135569 h 1172035"/>
                <a:gd name="connsiteX136" fmla="*/ 626477 w 1072305"/>
                <a:gd name="connsiteY136" fmla="*/ 156828 h 1172035"/>
                <a:gd name="connsiteX137" fmla="*/ 645185 w 1072305"/>
                <a:gd name="connsiteY137" fmla="*/ 141521 h 1172035"/>
                <a:gd name="connsiteX138" fmla="*/ 496371 w 1072305"/>
                <a:gd name="connsiteY138" fmla="*/ 106656 h 1172035"/>
                <a:gd name="connsiteX139" fmla="*/ 407084 w 1072305"/>
                <a:gd name="connsiteY139" fmla="*/ 68390 h 1172035"/>
                <a:gd name="connsiteX140" fmla="*/ 428343 w 1072305"/>
                <a:gd name="connsiteY140" fmla="*/ 86248 h 1172035"/>
                <a:gd name="connsiteX141" fmla="*/ 456404 w 1072305"/>
                <a:gd name="connsiteY141" fmla="*/ 109208 h 1172035"/>
                <a:gd name="connsiteX142" fmla="*/ 483616 w 1072305"/>
                <a:gd name="connsiteY142" fmla="*/ 117711 h 1172035"/>
                <a:gd name="connsiteX143" fmla="*/ 496371 w 1072305"/>
                <a:gd name="connsiteY143" fmla="*/ 106656 h 1172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</a:cxnLst>
              <a:rect l="l" t="t" r="r" b="b"/>
              <a:pathLst>
                <a:path w="1072305" h="1172035">
                  <a:moveTo>
                    <a:pt x="332252" y="1164506"/>
                  </a:moveTo>
                  <a:cubicBezTo>
                    <a:pt x="332252" y="1159404"/>
                    <a:pt x="328850" y="1158554"/>
                    <a:pt x="323748" y="1161105"/>
                  </a:cubicBezTo>
                  <a:cubicBezTo>
                    <a:pt x="311843" y="1167908"/>
                    <a:pt x="312693" y="1150900"/>
                    <a:pt x="327150" y="1087123"/>
                  </a:cubicBezTo>
                  <a:cubicBezTo>
                    <a:pt x="333952" y="1057361"/>
                    <a:pt x="341606" y="1013992"/>
                    <a:pt x="345007" y="989332"/>
                  </a:cubicBezTo>
                  <a:lnTo>
                    <a:pt x="350960" y="945113"/>
                  </a:lnTo>
                  <a:lnTo>
                    <a:pt x="318646" y="942562"/>
                  </a:lnTo>
                  <a:cubicBezTo>
                    <a:pt x="274427" y="939160"/>
                    <a:pt x="272726" y="922153"/>
                    <a:pt x="314394" y="910248"/>
                  </a:cubicBezTo>
                  <a:cubicBezTo>
                    <a:pt x="333952" y="905146"/>
                    <a:pt x="349259" y="897493"/>
                    <a:pt x="349259" y="894091"/>
                  </a:cubicBezTo>
                  <a:cubicBezTo>
                    <a:pt x="349259" y="889839"/>
                    <a:pt x="331401" y="873682"/>
                    <a:pt x="310142" y="858376"/>
                  </a:cubicBezTo>
                  <a:cubicBezTo>
                    <a:pt x="288883" y="842219"/>
                    <a:pt x="253168" y="815008"/>
                    <a:pt x="230208" y="798000"/>
                  </a:cubicBezTo>
                  <a:lnTo>
                    <a:pt x="189391" y="766537"/>
                  </a:lnTo>
                  <a:lnTo>
                    <a:pt x="180037" y="820110"/>
                  </a:lnTo>
                  <a:cubicBezTo>
                    <a:pt x="168132" y="888139"/>
                    <a:pt x="168132" y="912799"/>
                    <a:pt x="180887" y="925555"/>
                  </a:cubicBezTo>
                  <a:cubicBezTo>
                    <a:pt x="193643" y="938310"/>
                    <a:pt x="169833" y="957868"/>
                    <a:pt x="133267" y="964671"/>
                  </a:cubicBezTo>
                  <a:cubicBezTo>
                    <a:pt x="101804" y="971474"/>
                    <a:pt x="83946" y="953616"/>
                    <a:pt x="49932" y="882186"/>
                  </a:cubicBezTo>
                  <a:cubicBezTo>
                    <a:pt x="21870" y="824362"/>
                    <a:pt x="-240" y="709563"/>
                    <a:pt x="-240" y="617724"/>
                  </a:cubicBezTo>
                  <a:lnTo>
                    <a:pt x="-240" y="559899"/>
                  </a:lnTo>
                  <a:lnTo>
                    <a:pt x="38027" y="523334"/>
                  </a:lnTo>
                  <a:cubicBezTo>
                    <a:pt x="62687" y="500374"/>
                    <a:pt x="79694" y="491020"/>
                    <a:pt x="84797" y="496122"/>
                  </a:cubicBezTo>
                  <a:cubicBezTo>
                    <a:pt x="89899" y="501224"/>
                    <a:pt x="97552" y="499523"/>
                    <a:pt x="106906" y="490169"/>
                  </a:cubicBezTo>
                  <a:cubicBezTo>
                    <a:pt x="114559" y="482516"/>
                    <a:pt x="123913" y="476564"/>
                    <a:pt x="127315" y="476564"/>
                  </a:cubicBezTo>
                  <a:cubicBezTo>
                    <a:pt x="137519" y="476564"/>
                    <a:pt x="157077" y="501224"/>
                    <a:pt x="151125" y="507177"/>
                  </a:cubicBezTo>
                  <a:cubicBezTo>
                    <a:pt x="148574" y="509728"/>
                    <a:pt x="154526" y="521633"/>
                    <a:pt x="164731" y="533538"/>
                  </a:cubicBezTo>
                  <a:cubicBezTo>
                    <a:pt x="182588" y="553096"/>
                    <a:pt x="197044" y="603268"/>
                    <a:pt x="196194" y="645786"/>
                  </a:cubicBezTo>
                  <a:cubicBezTo>
                    <a:pt x="196194" y="662793"/>
                    <a:pt x="208099" y="697658"/>
                    <a:pt x="229358" y="740176"/>
                  </a:cubicBezTo>
                  <a:cubicBezTo>
                    <a:pt x="232759" y="746979"/>
                    <a:pt x="256570" y="763986"/>
                    <a:pt x="282080" y="776741"/>
                  </a:cubicBezTo>
                  <a:cubicBezTo>
                    <a:pt x="307591" y="790347"/>
                    <a:pt x="344157" y="809905"/>
                    <a:pt x="363715" y="821810"/>
                  </a:cubicBezTo>
                  <a:cubicBezTo>
                    <a:pt x="387525" y="835416"/>
                    <a:pt x="401131" y="838818"/>
                    <a:pt x="405383" y="832865"/>
                  </a:cubicBezTo>
                  <a:cubicBezTo>
                    <a:pt x="407934" y="827763"/>
                    <a:pt x="418138" y="826062"/>
                    <a:pt x="427492" y="827763"/>
                  </a:cubicBezTo>
                  <a:cubicBezTo>
                    <a:pt x="464058" y="837967"/>
                    <a:pt x="467459" y="824362"/>
                    <a:pt x="435996" y="790347"/>
                  </a:cubicBezTo>
                  <a:cubicBezTo>
                    <a:pt x="409635" y="762285"/>
                    <a:pt x="403682" y="758884"/>
                    <a:pt x="392627" y="769088"/>
                  </a:cubicBezTo>
                  <a:cubicBezTo>
                    <a:pt x="366266" y="791197"/>
                    <a:pt x="341606" y="791197"/>
                    <a:pt x="324598" y="768238"/>
                  </a:cubicBezTo>
                  <a:cubicBezTo>
                    <a:pt x="271876" y="702760"/>
                    <a:pt x="287183" y="507177"/>
                    <a:pt x="349259" y="449352"/>
                  </a:cubicBezTo>
                  <a:cubicBezTo>
                    <a:pt x="368817" y="430644"/>
                    <a:pt x="384124" y="429794"/>
                    <a:pt x="378171" y="446801"/>
                  </a:cubicBezTo>
                  <a:cubicBezTo>
                    <a:pt x="372219" y="462108"/>
                    <a:pt x="384124" y="463808"/>
                    <a:pt x="398580" y="449352"/>
                  </a:cubicBezTo>
                  <a:cubicBezTo>
                    <a:pt x="406233" y="441699"/>
                    <a:pt x="408784" y="441699"/>
                    <a:pt x="408784" y="450203"/>
                  </a:cubicBezTo>
                  <a:cubicBezTo>
                    <a:pt x="408784" y="456155"/>
                    <a:pt x="412186" y="458706"/>
                    <a:pt x="416438" y="456155"/>
                  </a:cubicBezTo>
                  <a:cubicBezTo>
                    <a:pt x="420689" y="453604"/>
                    <a:pt x="425791" y="456155"/>
                    <a:pt x="428343" y="462958"/>
                  </a:cubicBezTo>
                  <a:cubicBezTo>
                    <a:pt x="431744" y="470611"/>
                    <a:pt x="440248" y="473162"/>
                    <a:pt x="450452" y="470611"/>
                  </a:cubicBezTo>
                  <a:cubicBezTo>
                    <a:pt x="460656" y="468060"/>
                    <a:pt x="468310" y="464659"/>
                    <a:pt x="468310" y="463808"/>
                  </a:cubicBezTo>
                  <a:cubicBezTo>
                    <a:pt x="468310" y="462108"/>
                    <a:pt x="453003" y="429794"/>
                    <a:pt x="434295" y="392378"/>
                  </a:cubicBezTo>
                  <a:cubicBezTo>
                    <a:pt x="406233" y="337104"/>
                    <a:pt x="395178" y="322648"/>
                    <a:pt x="376471" y="318396"/>
                  </a:cubicBezTo>
                  <a:cubicBezTo>
                    <a:pt x="363715" y="315845"/>
                    <a:pt x="316095" y="304791"/>
                    <a:pt x="270175" y="292886"/>
                  </a:cubicBezTo>
                  <a:cubicBezTo>
                    <a:pt x="195344" y="275028"/>
                    <a:pt x="185139" y="274178"/>
                    <a:pt x="174085" y="285232"/>
                  </a:cubicBezTo>
                  <a:cubicBezTo>
                    <a:pt x="166431" y="292035"/>
                    <a:pt x="146023" y="297988"/>
                    <a:pt x="128165" y="297988"/>
                  </a:cubicBezTo>
                  <a:cubicBezTo>
                    <a:pt x="102654" y="297988"/>
                    <a:pt x="91599" y="293736"/>
                    <a:pt x="81395" y="277579"/>
                  </a:cubicBezTo>
                  <a:cubicBezTo>
                    <a:pt x="69490" y="259722"/>
                    <a:pt x="69490" y="254619"/>
                    <a:pt x="84797" y="218904"/>
                  </a:cubicBezTo>
                  <a:cubicBezTo>
                    <a:pt x="104355" y="174685"/>
                    <a:pt x="135818" y="153426"/>
                    <a:pt x="175785" y="159379"/>
                  </a:cubicBezTo>
                  <a:cubicBezTo>
                    <a:pt x="198745" y="162780"/>
                    <a:pt x="202997" y="160229"/>
                    <a:pt x="217453" y="127916"/>
                  </a:cubicBezTo>
                  <a:cubicBezTo>
                    <a:pt x="234460" y="89649"/>
                    <a:pt x="303339" y="26723"/>
                    <a:pt x="345858" y="9715"/>
                  </a:cubicBezTo>
                  <a:cubicBezTo>
                    <a:pt x="411335" y="-15796"/>
                    <a:pt x="489569" y="6314"/>
                    <a:pt x="560149" y="71792"/>
                  </a:cubicBezTo>
                  <a:lnTo>
                    <a:pt x="596714" y="105806"/>
                  </a:lnTo>
                  <a:lnTo>
                    <a:pt x="623926" y="90500"/>
                  </a:lnTo>
                  <a:cubicBezTo>
                    <a:pt x="639232" y="82846"/>
                    <a:pt x="668144" y="61587"/>
                    <a:pt x="688553" y="42879"/>
                  </a:cubicBezTo>
                  <a:cubicBezTo>
                    <a:pt x="714064" y="20770"/>
                    <a:pt x="731922" y="10566"/>
                    <a:pt x="746378" y="12266"/>
                  </a:cubicBezTo>
                  <a:cubicBezTo>
                    <a:pt x="782943" y="16518"/>
                    <a:pt x="786345" y="36927"/>
                    <a:pt x="757432" y="79445"/>
                  </a:cubicBezTo>
                  <a:cubicBezTo>
                    <a:pt x="742976" y="100704"/>
                    <a:pt x="720017" y="143222"/>
                    <a:pt x="705560" y="174685"/>
                  </a:cubicBezTo>
                  <a:cubicBezTo>
                    <a:pt x="683451" y="220605"/>
                    <a:pt x="679199" y="238463"/>
                    <a:pt x="682601" y="273327"/>
                  </a:cubicBezTo>
                  <a:cubicBezTo>
                    <a:pt x="685152" y="296287"/>
                    <a:pt x="689404" y="318396"/>
                    <a:pt x="692805" y="321798"/>
                  </a:cubicBezTo>
                  <a:cubicBezTo>
                    <a:pt x="696206" y="325199"/>
                    <a:pt x="731071" y="327750"/>
                    <a:pt x="769337" y="327750"/>
                  </a:cubicBezTo>
                  <a:cubicBezTo>
                    <a:pt x="822910" y="327750"/>
                    <a:pt x="844169" y="324349"/>
                    <a:pt x="862877" y="312444"/>
                  </a:cubicBezTo>
                  <a:cubicBezTo>
                    <a:pt x="880735" y="300539"/>
                    <a:pt x="895191" y="297988"/>
                    <a:pt x="918151" y="302240"/>
                  </a:cubicBezTo>
                  <a:cubicBezTo>
                    <a:pt x="970873" y="311594"/>
                    <a:pt x="978526" y="314995"/>
                    <a:pt x="978526" y="335404"/>
                  </a:cubicBezTo>
                  <a:cubicBezTo>
                    <a:pt x="978526" y="377071"/>
                    <a:pt x="884987" y="396630"/>
                    <a:pt x="759133" y="380473"/>
                  </a:cubicBezTo>
                  <a:lnTo>
                    <a:pt x="705560" y="373670"/>
                  </a:lnTo>
                  <a:lnTo>
                    <a:pt x="710663" y="402582"/>
                  </a:lnTo>
                  <a:cubicBezTo>
                    <a:pt x="714914" y="422991"/>
                    <a:pt x="712363" y="434046"/>
                    <a:pt x="702159" y="442549"/>
                  </a:cubicBezTo>
                  <a:cubicBezTo>
                    <a:pt x="686852" y="455305"/>
                    <a:pt x="621375" y="463808"/>
                    <a:pt x="620524" y="453604"/>
                  </a:cubicBezTo>
                  <a:cubicBezTo>
                    <a:pt x="617123" y="416188"/>
                    <a:pt x="611170" y="370269"/>
                    <a:pt x="610320" y="369418"/>
                  </a:cubicBezTo>
                  <a:cubicBezTo>
                    <a:pt x="609470" y="368568"/>
                    <a:pt x="594163" y="366017"/>
                    <a:pt x="576305" y="363466"/>
                  </a:cubicBezTo>
                  <a:lnTo>
                    <a:pt x="544842" y="358363"/>
                  </a:lnTo>
                  <a:lnTo>
                    <a:pt x="583959" y="412787"/>
                  </a:lnTo>
                  <a:cubicBezTo>
                    <a:pt x="605218" y="443400"/>
                    <a:pt x="626477" y="481666"/>
                    <a:pt x="630729" y="497823"/>
                  </a:cubicBezTo>
                  <a:cubicBezTo>
                    <a:pt x="635831" y="514830"/>
                    <a:pt x="642634" y="525885"/>
                    <a:pt x="646885" y="523334"/>
                  </a:cubicBezTo>
                  <a:cubicBezTo>
                    <a:pt x="658791" y="515680"/>
                    <a:pt x="716615" y="609220"/>
                    <a:pt x="749779" y="689154"/>
                  </a:cubicBezTo>
                  <a:cubicBezTo>
                    <a:pt x="777841" y="757183"/>
                    <a:pt x="795699" y="778442"/>
                    <a:pt x="807604" y="758033"/>
                  </a:cubicBezTo>
                  <a:cubicBezTo>
                    <a:pt x="818658" y="741026"/>
                    <a:pt x="912198" y="745278"/>
                    <a:pt x="953016" y="764836"/>
                  </a:cubicBezTo>
                  <a:cubicBezTo>
                    <a:pt x="973424" y="775041"/>
                    <a:pt x="992983" y="782694"/>
                    <a:pt x="996384" y="782694"/>
                  </a:cubicBezTo>
                  <a:cubicBezTo>
                    <a:pt x="1009139" y="782694"/>
                    <a:pt x="1072066" y="854124"/>
                    <a:pt x="1072066" y="868580"/>
                  </a:cubicBezTo>
                  <a:cubicBezTo>
                    <a:pt x="1072066" y="900044"/>
                    <a:pt x="1050807" y="928956"/>
                    <a:pt x="998935" y="965522"/>
                  </a:cubicBezTo>
                  <a:cubicBezTo>
                    <a:pt x="910497" y="1029299"/>
                    <a:pt x="870531" y="1041204"/>
                    <a:pt x="757432" y="1041204"/>
                  </a:cubicBezTo>
                  <a:cubicBezTo>
                    <a:pt x="673247" y="1041204"/>
                    <a:pt x="651137" y="1037802"/>
                    <a:pt x="600116" y="1018244"/>
                  </a:cubicBezTo>
                  <a:cubicBezTo>
                    <a:pt x="567802" y="1006339"/>
                    <a:pt x="540590" y="996985"/>
                    <a:pt x="538890" y="998686"/>
                  </a:cubicBezTo>
                  <a:cubicBezTo>
                    <a:pt x="538039" y="999536"/>
                    <a:pt x="533787" y="1020795"/>
                    <a:pt x="530386" y="1045455"/>
                  </a:cubicBezTo>
                  <a:lnTo>
                    <a:pt x="523583" y="1090525"/>
                  </a:lnTo>
                  <a:lnTo>
                    <a:pt x="452153" y="1128791"/>
                  </a:lnTo>
                  <a:cubicBezTo>
                    <a:pt x="381573" y="1166207"/>
                    <a:pt x="332252" y="1181513"/>
                    <a:pt x="332252" y="1164506"/>
                  </a:cubicBezTo>
                  <a:close/>
                  <a:moveTo>
                    <a:pt x="843319" y="1015693"/>
                  </a:moveTo>
                  <a:cubicBezTo>
                    <a:pt x="896892" y="998686"/>
                    <a:pt x="956417" y="957868"/>
                    <a:pt x="969172" y="929806"/>
                  </a:cubicBezTo>
                  <a:cubicBezTo>
                    <a:pt x="979377" y="908547"/>
                    <a:pt x="977676" y="904295"/>
                    <a:pt x="958118" y="887288"/>
                  </a:cubicBezTo>
                  <a:cubicBezTo>
                    <a:pt x="933457" y="866029"/>
                    <a:pt x="837366" y="833716"/>
                    <a:pt x="799100" y="833716"/>
                  </a:cubicBezTo>
                  <a:cubicBezTo>
                    <a:pt x="786345" y="833716"/>
                    <a:pt x="758283" y="845621"/>
                    <a:pt x="737024" y="860077"/>
                  </a:cubicBezTo>
                  <a:cubicBezTo>
                    <a:pt x="715765" y="874533"/>
                    <a:pt x="695356" y="883887"/>
                    <a:pt x="691104" y="881336"/>
                  </a:cubicBezTo>
                  <a:cubicBezTo>
                    <a:pt x="687703" y="878785"/>
                    <a:pt x="657940" y="876234"/>
                    <a:pt x="624776" y="875383"/>
                  </a:cubicBezTo>
                  <a:cubicBezTo>
                    <a:pt x="583959" y="874533"/>
                    <a:pt x="552495" y="868580"/>
                    <a:pt x="521882" y="854124"/>
                  </a:cubicBezTo>
                  <a:cubicBezTo>
                    <a:pt x="485317" y="837967"/>
                    <a:pt x="476813" y="837117"/>
                    <a:pt x="476813" y="847321"/>
                  </a:cubicBezTo>
                  <a:cubicBezTo>
                    <a:pt x="476813" y="854124"/>
                    <a:pt x="487868" y="866880"/>
                    <a:pt x="502324" y="874533"/>
                  </a:cubicBezTo>
                  <a:cubicBezTo>
                    <a:pt x="521032" y="885588"/>
                    <a:pt x="531236" y="900044"/>
                    <a:pt x="540590" y="931507"/>
                  </a:cubicBezTo>
                  <a:cubicBezTo>
                    <a:pt x="553346" y="976576"/>
                    <a:pt x="566101" y="988481"/>
                    <a:pt x="624776" y="1009740"/>
                  </a:cubicBezTo>
                  <a:cubicBezTo>
                    <a:pt x="702159" y="1037802"/>
                    <a:pt x="766786" y="1039503"/>
                    <a:pt x="843319" y="1015693"/>
                  </a:cubicBezTo>
                  <a:close/>
                  <a:moveTo>
                    <a:pt x="697907" y="843920"/>
                  </a:moveTo>
                  <a:cubicBezTo>
                    <a:pt x="697907" y="771639"/>
                    <a:pt x="650287" y="621125"/>
                    <a:pt x="612871" y="577757"/>
                  </a:cubicBezTo>
                  <a:cubicBezTo>
                    <a:pt x="591612" y="551396"/>
                    <a:pt x="586510" y="549695"/>
                    <a:pt x="570353" y="559899"/>
                  </a:cubicBezTo>
                  <a:cubicBezTo>
                    <a:pt x="560999" y="565852"/>
                    <a:pt x="549094" y="568403"/>
                    <a:pt x="544842" y="565852"/>
                  </a:cubicBezTo>
                  <a:cubicBezTo>
                    <a:pt x="539740" y="562450"/>
                    <a:pt x="536338" y="565001"/>
                    <a:pt x="536338" y="569253"/>
                  </a:cubicBezTo>
                  <a:cubicBezTo>
                    <a:pt x="536338" y="585410"/>
                    <a:pt x="582258" y="629629"/>
                    <a:pt x="601816" y="632180"/>
                  </a:cubicBezTo>
                  <a:cubicBezTo>
                    <a:pt x="623075" y="634731"/>
                    <a:pt x="639232" y="646636"/>
                    <a:pt x="622225" y="646636"/>
                  </a:cubicBezTo>
                  <a:cubicBezTo>
                    <a:pt x="616272" y="646636"/>
                    <a:pt x="612871" y="651738"/>
                    <a:pt x="615422" y="658541"/>
                  </a:cubicBezTo>
                  <a:cubicBezTo>
                    <a:pt x="617973" y="664494"/>
                    <a:pt x="610320" y="677249"/>
                    <a:pt x="597564" y="686603"/>
                  </a:cubicBezTo>
                  <a:cubicBezTo>
                    <a:pt x="563550" y="711263"/>
                    <a:pt x="519331" y="717216"/>
                    <a:pt x="482766" y="701909"/>
                  </a:cubicBezTo>
                  <a:cubicBezTo>
                    <a:pt x="441948" y="684902"/>
                    <a:pt x="441948" y="665344"/>
                    <a:pt x="482766" y="661943"/>
                  </a:cubicBezTo>
                  <a:cubicBezTo>
                    <a:pt x="499773" y="660242"/>
                    <a:pt x="515079" y="655140"/>
                    <a:pt x="516780" y="650037"/>
                  </a:cubicBezTo>
                  <a:cubicBezTo>
                    <a:pt x="521882" y="635581"/>
                    <a:pt x="484466" y="598165"/>
                    <a:pt x="458956" y="592213"/>
                  </a:cubicBezTo>
                  <a:cubicBezTo>
                    <a:pt x="437697" y="587961"/>
                    <a:pt x="436846" y="588811"/>
                    <a:pt x="436846" y="632180"/>
                  </a:cubicBezTo>
                  <a:cubicBezTo>
                    <a:pt x="435145" y="709563"/>
                    <a:pt x="444499" y="724869"/>
                    <a:pt x="513379" y="761435"/>
                  </a:cubicBezTo>
                  <a:cubicBezTo>
                    <a:pt x="546543" y="779292"/>
                    <a:pt x="595864" y="808205"/>
                    <a:pt x="621375" y="826062"/>
                  </a:cubicBezTo>
                  <a:cubicBezTo>
                    <a:pt x="673247" y="861777"/>
                    <a:pt x="697907" y="867730"/>
                    <a:pt x="697907" y="843920"/>
                  </a:cubicBezTo>
                  <a:close/>
                  <a:moveTo>
                    <a:pt x="617123" y="298838"/>
                  </a:moveTo>
                  <a:cubicBezTo>
                    <a:pt x="622225" y="282681"/>
                    <a:pt x="591612" y="205298"/>
                    <a:pt x="569503" y="177236"/>
                  </a:cubicBezTo>
                  <a:cubicBezTo>
                    <a:pt x="558448" y="163631"/>
                    <a:pt x="554196" y="162780"/>
                    <a:pt x="511678" y="173835"/>
                  </a:cubicBezTo>
                  <a:cubicBezTo>
                    <a:pt x="487018" y="180638"/>
                    <a:pt x="464908" y="187441"/>
                    <a:pt x="463207" y="189142"/>
                  </a:cubicBezTo>
                  <a:cubicBezTo>
                    <a:pt x="461507" y="190842"/>
                    <a:pt x="466609" y="212101"/>
                    <a:pt x="474262" y="236762"/>
                  </a:cubicBezTo>
                  <a:cubicBezTo>
                    <a:pt x="487868" y="278430"/>
                    <a:pt x="491269" y="281831"/>
                    <a:pt x="531236" y="297137"/>
                  </a:cubicBezTo>
                  <a:cubicBezTo>
                    <a:pt x="587360" y="319247"/>
                    <a:pt x="610320" y="319247"/>
                    <a:pt x="617123" y="298838"/>
                  </a:cubicBezTo>
                  <a:close/>
                  <a:moveTo>
                    <a:pt x="359463" y="219755"/>
                  </a:moveTo>
                  <a:cubicBezTo>
                    <a:pt x="353511" y="213802"/>
                    <a:pt x="349259" y="186590"/>
                    <a:pt x="349259" y="155977"/>
                  </a:cubicBezTo>
                  <a:cubicBezTo>
                    <a:pt x="349259" y="114310"/>
                    <a:pt x="351810" y="102405"/>
                    <a:pt x="362014" y="102405"/>
                  </a:cubicBezTo>
                  <a:cubicBezTo>
                    <a:pt x="368817" y="102405"/>
                    <a:pt x="374770" y="97303"/>
                    <a:pt x="374770" y="90500"/>
                  </a:cubicBezTo>
                  <a:cubicBezTo>
                    <a:pt x="374770" y="83697"/>
                    <a:pt x="379872" y="76043"/>
                    <a:pt x="385824" y="74343"/>
                  </a:cubicBezTo>
                  <a:cubicBezTo>
                    <a:pt x="390927" y="71792"/>
                    <a:pt x="384124" y="69241"/>
                    <a:pt x="369668" y="69241"/>
                  </a:cubicBezTo>
                  <a:cubicBezTo>
                    <a:pt x="326299" y="67540"/>
                    <a:pt x="231059" y="138120"/>
                    <a:pt x="241263" y="164481"/>
                  </a:cubicBezTo>
                  <a:cubicBezTo>
                    <a:pt x="243814" y="171284"/>
                    <a:pt x="259971" y="183189"/>
                    <a:pt x="278679" y="190842"/>
                  </a:cubicBezTo>
                  <a:cubicBezTo>
                    <a:pt x="296537" y="199346"/>
                    <a:pt x="322898" y="211251"/>
                    <a:pt x="336504" y="218054"/>
                  </a:cubicBezTo>
                  <a:cubicBezTo>
                    <a:pt x="367967" y="232510"/>
                    <a:pt x="372219" y="232510"/>
                    <a:pt x="359463" y="219755"/>
                  </a:cubicBezTo>
                  <a:close/>
                  <a:moveTo>
                    <a:pt x="645185" y="141521"/>
                  </a:moveTo>
                  <a:cubicBezTo>
                    <a:pt x="643484" y="133018"/>
                    <a:pt x="638382" y="130467"/>
                    <a:pt x="631579" y="135569"/>
                  </a:cubicBezTo>
                  <a:cubicBezTo>
                    <a:pt x="625626" y="138970"/>
                    <a:pt x="623075" y="148324"/>
                    <a:pt x="626477" y="156828"/>
                  </a:cubicBezTo>
                  <a:cubicBezTo>
                    <a:pt x="633280" y="174685"/>
                    <a:pt x="650287" y="161930"/>
                    <a:pt x="645185" y="141521"/>
                  </a:cubicBezTo>
                  <a:close/>
                  <a:moveTo>
                    <a:pt x="496371" y="106656"/>
                  </a:moveTo>
                  <a:cubicBezTo>
                    <a:pt x="472561" y="89649"/>
                    <a:pt x="421540" y="68390"/>
                    <a:pt x="407084" y="68390"/>
                  </a:cubicBezTo>
                  <a:cubicBezTo>
                    <a:pt x="401131" y="69241"/>
                    <a:pt x="410485" y="76894"/>
                    <a:pt x="428343" y="86248"/>
                  </a:cubicBezTo>
                  <a:cubicBezTo>
                    <a:pt x="446200" y="95602"/>
                    <a:pt x="458956" y="105806"/>
                    <a:pt x="456404" y="109208"/>
                  </a:cubicBezTo>
                  <a:cubicBezTo>
                    <a:pt x="454704" y="112609"/>
                    <a:pt x="466609" y="116010"/>
                    <a:pt x="483616" y="117711"/>
                  </a:cubicBezTo>
                  <a:cubicBezTo>
                    <a:pt x="514229" y="119412"/>
                    <a:pt x="515079" y="119412"/>
                    <a:pt x="496371" y="106656"/>
                  </a:cubicBezTo>
                  <a:close/>
                </a:path>
              </a:pathLst>
            </a:custGeom>
            <a:grpFill/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E0C3EDCA-D2C6-0633-0CB0-251CDB47CA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088046">
            <a:off x="7158139" y="3989692"/>
            <a:ext cx="2566121" cy="1776546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61B2902A-DA37-B326-28AC-8A2A8E0FC04E}"/>
              </a:ext>
            </a:extLst>
          </p:cNvPr>
          <p:cNvGrpSpPr/>
          <p:nvPr/>
        </p:nvGrpSpPr>
        <p:grpSpPr>
          <a:xfrm>
            <a:off x="2384093" y="590334"/>
            <a:ext cx="2163594" cy="601458"/>
            <a:chOff x="3719407" y="371817"/>
            <a:chExt cx="2163594" cy="601458"/>
          </a:xfrm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911D49B8-7795-21D6-52C7-9C702CA489D3}"/>
                </a:ext>
              </a:extLst>
            </p:cNvPr>
            <p:cNvSpPr/>
            <p:nvPr/>
          </p:nvSpPr>
          <p:spPr>
            <a:xfrm>
              <a:off x="3719407" y="371817"/>
              <a:ext cx="601458" cy="601458"/>
            </a:xfrm>
            <a:prstGeom prst="ellipse">
              <a:avLst/>
            </a:prstGeom>
            <a:solidFill>
              <a:srgbClr val="D34134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47C6854A-5498-B025-BDC9-025238383800}"/>
                </a:ext>
              </a:extLst>
            </p:cNvPr>
            <p:cNvGrpSpPr/>
            <p:nvPr/>
          </p:nvGrpSpPr>
          <p:grpSpPr>
            <a:xfrm>
              <a:off x="4240119" y="371817"/>
              <a:ext cx="1642882" cy="601458"/>
              <a:chOff x="4293382" y="457995"/>
              <a:chExt cx="1642882" cy="601458"/>
            </a:xfrm>
          </p:grpSpPr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BB9D0D76-6A57-A62C-9CD7-42E1BAFDB8A5}"/>
                  </a:ext>
                </a:extLst>
              </p:cNvPr>
              <p:cNvSpPr/>
              <p:nvPr/>
            </p:nvSpPr>
            <p:spPr>
              <a:xfrm>
                <a:off x="4293382" y="457995"/>
                <a:ext cx="601458" cy="601458"/>
              </a:xfrm>
              <a:prstGeom prst="ellipse">
                <a:avLst/>
              </a:prstGeom>
              <a:solidFill>
                <a:srgbClr val="D34134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76AD2E31-5AE1-735D-D4C7-5B24D3BB87FF}"/>
                  </a:ext>
                </a:extLst>
              </p:cNvPr>
              <p:cNvSpPr/>
              <p:nvPr/>
            </p:nvSpPr>
            <p:spPr>
              <a:xfrm>
                <a:off x="4814094" y="457995"/>
                <a:ext cx="601458" cy="601458"/>
              </a:xfrm>
              <a:prstGeom prst="ellipse">
                <a:avLst/>
              </a:prstGeom>
              <a:solidFill>
                <a:srgbClr val="D34134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1BE3CB64-E9E9-C1A6-7C0D-FB185064CC36}"/>
                  </a:ext>
                </a:extLst>
              </p:cNvPr>
              <p:cNvSpPr/>
              <p:nvPr/>
            </p:nvSpPr>
            <p:spPr>
              <a:xfrm>
                <a:off x="5334806" y="457995"/>
                <a:ext cx="601458" cy="601458"/>
              </a:xfrm>
              <a:prstGeom prst="ellipse">
                <a:avLst/>
              </a:prstGeom>
              <a:solidFill>
                <a:srgbClr val="D34134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09C6FE2E-A113-71EC-6DE5-7C32853E7011}"/>
                </a:ext>
              </a:extLst>
            </p:cNvPr>
            <p:cNvSpPr txBox="1"/>
            <p:nvPr/>
          </p:nvSpPr>
          <p:spPr>
            <a:xfrm>
              <a:off x="3759517" y="447341"/>
              <a:ext cx="207604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b="1" dirty="0">
                  <a:solidFill>
                    <a:schemeClr val="accent2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金榜题名 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D6E5F294-D788-6EB5-B143-BE1359691FDF}"/>
              </a:ext>
            </a:extLst>
          </p:cNvPr>
          <p:cNvGrpSpPr/>
          <p:nvPr/>
        </p:nvGrpSpPr>
        <p:grpSpPr>
          <a:xfrm>
            <a:off x="7500498" y="590334"/>
            <a:ext cx="2163594" cy="601458"/>
            <a:chOff x="6308999" y="371817"/>
            <a:chExt cx="2163594" cy="601458"/>
          </a:xfrm>
        </p:grpSpPr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1BE7F6D9-19A1-547E-8791-54DF0FAC4BB1}"/>
                </a:ext>
              </a:extLst>
            </p:cNvPr>
            <p:cNvGrpSpPr/>
            <p:nvPr/>
          </p:nvGrpSpPr>
          <p:grpSpPr>
            <a:xfrm>
              <a:off x="6308999" y="371817"/>
              <a:ext cx="2163594" cy="601458"/>
              <a:chOff x="5855518" y="457995"/>
              <a:chExt cx="2163594" cy="601458"/>
            </a:xfrm>
          </p:grpSpPr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A5A03D12-F889-E6EC-5482-8320924B4BE4}"/>
                  </a:ext>
                </a:extLst>
              </p:cNvPr>
              <p:cNvSpPr/>
              <p:nvPr/>
            </p:nvSpPr>
            <p:spPr>
              <a:xfrm>
                <a:off x="5855518" y="457995"/>
                <a:ext cx="601458" cy="601458"/>
              </a:xfrm>
              <a:prstGeom prst="ellipse">
                <a:avLst/>
              </a:prstGeom>
              <a:solidFill>
                <a:srgbClr val="D34134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9430C260-E1CA-1DDC-613F-C856E58CFA06}"/>
                  </a:ext>
                </a:extLst>
              </p:cNvPr>
              <p:cNvSpPr/>
              <p:nvPr/>
            </p:nvSpPr>
            <p:spPr>
              <a:xfrm>
                <a:off x="6376230" y="457995"/>
                <a:ext cx="601458" cy="601458"/>
              </a:xfrm>
              <a:prstGeom prst="ellipse">
                <a:avLst/>
              </a:prstGeom>
              <a:solidFill>
                <a:srgbClr val="D34134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D173A7C4-0ED0-626D-AB3A-A03CAEADECC3}"/>
                  </a:ext>
                </a:extLst>
              </p:cNvPr>
              <p:cNvSpPr/>
              <p:nvPr/>
            </p:nvSpPr>
            <p:spPr>
              <a:xfrm>
                <a:off x="6896942" y="457995"/>
                <a:ext cx="601458" cy="601458"/>
              </a:xfrm>
              <a:prstGeom prst="ellipse">
                <a:avLst/>
              </a:prstGeom>
              <a:solidFill>
                <a:srgbClr val="D34134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5ACC7B9E-4C97-359B-4805-23FEE694F590}"/>
                  </a:ext>
                </a:extLst>
              </p:cNvPr>
              <p:cNvSpPr/>
              <p:nvPr/>
            </p:nvSpPr>
            <p:spPr>
              <a:xfrm>
                <a:off x="7417654" y="457995"/>
                <a:ext cx="601458" cy="601458"/>
              </a:xfrm>
              <a:prstGeom prst="ellipse">
                <a:avLst/>
              </a:prstGeom>
              <a:solidFill>
                <a:srgbClr val="D34134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58FC53CF-4E7C-45B3-800C-1F8F520D9827}"/>
                </a:ext>
              </a:extLst>
            </p:cNvPr>
            <p:cNvSpPr txBox="1"/>
            <p:nvPr/>
          </p:nvSpPr>
          <p:spPr>
            <a:xfrm>
              <a:off x="6356275" y="447341"/>
              <a:ext cx="207604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b="1" dirty="0">
                  <a:solidFill>
                    <a:schemeClr val="accent2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感谢师恩</a:t>
              </a:r>
            </a:p>
          </p:txBody>
        </p:sp>
      </p:grp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96B6D88D-3A56-3D63-3BEE-E1F3F036D551}"/>
              </a:ext>
            </a:extLst>
          </p:cNvPr>
          <p:cNvSpPr/>
          <p:nvPr/>
        </p:nvSpPr>
        <p:spPr>
          <a:xfrm rot="10800000" flipV="1">
            <a:off x="4070652" y="2603947"/>
            <a:ext cx="4050695" cy="851855"/>
          </a:xfrm>
          <a:custGeom>
            <a:avLst/>
            <a:gdLst>
              <a:gd name="connsiteX0" fmla="*/ 2334263 w 4050695"/>
              <a:gd name="connsiteY0" fmla="*/ 0 h 851855"/>
              <a:gd name="connsiteX1" fmla="*/ 639961 w 4050695"/>
              <a:gd name="connsiteY1" fmla="*/ 0 h 851855"/>
              <a:gd name="connsiteX2" fmla="*/ 326393 w 4050695"/>
              <a:gd name="connsiteY2" fmla="*/ 0 h 851855"/>
              <a:gd name="connsiteX3" fmla="*/ 296934 w 4050695"/>
              <a:gd name="connsiteY3" fmla="*/ 0 h 851855"/>
              <a:gd name="connsiteX4" fmla="*/ 279594 w 4050695"/>
              <a:gd name="connsiteY4" fmla="*/ 11811 h 851855"/>
              <a:gd name="connsiteX5" fmla="*/ 225103 w 4050695"/>
              <a:gd name="connsiteY5" fmla="*/ 54868 h 851855"/>
              <a:gd name="connsiteX6" fmla="*/ 212140 w 4050695"/>
              <a:gd name="connsiteY6" fmla="*/ 126387 h 851855"/>
              <a:gd name="connsiteX7" fmla="*/ 95481 w 4050695"/>
              <a:gd name="connsiteY7" fmla="*/ 194795 h 851855"/>
              <a:gd name="connsiteX8" fmla="*/ 82518 w 4050695"/>
              <a:gd name="connsiteY8" fmla="*/ 312958 h 851855"/>
              <a:gd name="connsiteX9" fmla="*/ 12036 w 4050695"/>
              <a:gd name="connsiteY9" fmla="*/ 417903 h 851855"/>
              <a:gd name="connsiteX10" fmla="*/ 0 w 4050695"/>
              <a:gd name="connsiteY10" fmla="*/ 425587 h 851855"/>
              <a:gd name="connsiteX11" fmla="*/ 12036 w 4050695"/>
              <a:gd name="connsiteY11" fmla="*/ 433269 h 851855"/>
              <a:gd name="connsiteX12" fmla="*/ 82518 w 4050695"/>
              <a:gd name="connsiteY12" fmla="*/ 538215 h 851855"/>
              <a:gd name="connsiteX13" fmla="*/ 95481 w 4050695"/>
              <a:gd name="connsiteY13" fmla="*/ 656377 h 851855"/>
              <a:gd name="connsiteX14" fmla="*/ 212140 w 4050695"/>
              <a:gd name="connsiteY14" fmla="*/ 724787 h 851855"/>
              <a:gd name="connsiteX15" fmla="*/ 225103 w 4050695"/>
              <a:gd name="connsiteY15" fmla="*/ 796306 h 851855"/>
              <a:gd name="connsiteX16" fmla="*/ 279594 w 4050695"/>
              <a:gd name="connsiteY16" fmla="*/ 839361 h 851855"/>
              <a:gd name="connsiteX17" fmla="*/ 296934 w 4050695"/>
              <a:gd name="connsiteY17" fmla="*/ 851172 h 851855"/>
              <a:gd name="connsiteX18" fmla="*/ 326393 w 4050695"/>
              <a:gd name="connsiteY18" fmla="*/ 851172 h 851855"/>
              <a:gd name="connsiteX19" fmla="*/ 639961 w 4050695"/>
              <a:gd name="connsiteY19" fmla="*/ 851172 h 851855"/>
              <a:gd name="connsiteX20" fmla="*/ 904933 w 4050695"/>
              <a:gd name="connsiteY20" fmla="*/ 851172 h 851855"/>
              <a:gd name="connsiteX21" fmla="*/ 1716432 w 4050695"/>
              <a:gd name="connsiteY21" fmla="*/ 851172 h 851855"/>
              <a:gd name="connsiteX22" fmla="*/ 1716432 w 4050695"/>
              <a:gd name="connsiteY22" fmla="*/ 851855 h 851855"/>
              <a:gd name="connsiteX23" fmla="*/ 3410735 w 4050695"/>
              <a:gd name="connsiteY23" fmla="*/ 851855 h 851855"/>
              <a:gd name="connsiteX24" fmla="*/ 3724303 w 4050695"/>
              <a:gd name="connsiteY24" fmla="*/ 851855 h 851855"/>
              <a:gd name="connsiteX25" fmla="*/ 3753761 w 4050695"/>
              <a:gd name="connsiteY25" fmla="*/ 851855 h 851855"/>
              <a:gd name="connsiteX26" fmla="*/ 3771102 w 4050695"/>
              <a:gd name="connsiteY26" fmla="*/ 840044 h 851855"/>
              <a:gd name="connsiteX27" fmla="*/ 3825593 w 4050695"/>
              <a:gd name="connsiteY27" fmla="*/ 796987 h 851855"/>
              <a:gd name="connsiteX28" fmla="*/ 3838555 w 4050695"/>
              <a:gd name="connsiteY28" fmla="*/ 725468 h 851855"/>
              <a:gd name="connsiteX29" fmla="*/ 3955216 w 4050695"/>
              <a:gd name="connsiteY29" fmla="*/ 657060 h 851855"/>
              <a:gd name="connsiteX30" fmla="*/ 3968178 w 4050695"/>
              <a:gd name="connsiteY30" fmla="*/ 538897 h 851855"/>
              <a:gd name="connsiteX31" fmla="*/ 4038660 w 4050695"/>
              <a:gd name="connsiteY31" fmla="*/ 433952 h 851855"/>
              <a:gd name="connsiteX32" fmla="*/ 4050695 w 4050695"/>
              <a:gd name="connsiteY32" fmla="*/ 426268 h 851855"/>
              <a:gd name="connsiteX33" fmla="*/ 4038660 w 4050695"/>
              <a:gd name="connsiteY33" fmla="*/ 418586 h 851855"/>
              <a:gd name="connsiteX34" fmla="*/ 3968178 w 4050695"/>
              <a:gd name="connsiteY34" fmla="*/ 313640 h 851855"/>
              <a:gd name="connsiteX35" fmla="*/ 3955216 w 4050695"/>
              <a:gd name="connsiteY35" fmla="*/ 195478 h 851855"/>
              <a:gd name="connsiteX36" fmla="*/ 3838555 w 4050695"/>
              <a:gd name="connsiteY36" fmla="*/ 127069 h 851855"/>
              <a:gd name="connsiteX37" fmla="*/ 3825593 w 4050695"/>
              <a:gd name="connsiteY37" fmla="*/ 55549 h 851855"/>
              <a:gd name="connsiteX38" fmla="*/ 3771102 w 4050695"/>
              <a:gd name="connsiteY38" fmla="*/ 12494 h 851855"/>
              <a:gd name="connsiteX39" fmla="*/ 3753761 w 4050695"/>
              <a:gd name="connsiteY39" fmla="*/ 683 h 851855"/>
              <a:gd name="connsiteX40" fmla="*/ 3724303 w 4050695"/>
              <a:gd name="connsiteY40" fmla="*/ 683 h 851855"/>
              <a:gd name="connsiteX41" fmla="*/ 3410735 w 4050695"/>
              <a:gd name="connsiteY41" fmla="*/ 683 h 851855"/>
              <a:gd name="connsiteX42" fmla="*/ 3145762 w 4050695"/>
              <a:gd name="connsiteY42" fmla="*/ 683 h 851855"/>
              <a:gd name="connsiteX43" fmla="*/ 2334263 w 4050695"/>
              <a:gd name="connsiteY43" fmla="*/ 683 h 851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4050695" h="851855">
                <a:moveTo>
                  <a:pt x="2334263" y="0"/>
                </a:moveTo>
                <a:lnTo>
                  <a:pt x="639961" y="0"/>
                </a:lnTo>
                <a:lnTo>
                  <a:pt x="326393" y="0"/>
                </a:lnTo>
                <a:lnTo>
                  <a:pt x="296934" y="0"/>
                </a:lnTo>
                <a:lnTo>
                  <a:pt x="279594" y="11811"/>
                </a:lnTo>
                <a:cubicBezTo>
                  <a:pt x="260232" y="24010"/>
                  <a:pt x="240273" y="35130"/>
                  <a:pt x="225103" y="54868"/>
                </a:cubicBezTo>
                <a:cubicBezTo>
                  <a:pt x="208009" y="77175"/>
                  <a:pt x="216461" y="102547"/>
                  <a:pt x="212140" y="126387"/>
                </a:cubicBezTo>
                <a:cubicBezTo>
                  <a:pt x="173253" y="149189"/>
                  <a:pt x="132238" y="149012"/>
                  <a:pt x="95481" y="194795"/>
                </a:cubicBezTo>
                <a:cubicBezTo>
                  <a:pt x="74129" y="235715"/>
                  <a:pt x="86839" y="273570"/>
                  <a:pt x="82518" y="312958"/>
                </a:cubicBezTo>
                <a:cubicBezTo>
                  <a:pt x="76768" y="348738"/>
                  <a:pt x="46135" y="392969"/>
                  <a:pt x="12036" y="417903"/>
                </a:cubicBezTo>
                <a:lnTo>
                  <a:pt x="0" y="425587"/>
                </a:lnTo>
                <a:lnTo>
                  <a:pt x="12036" y="433269"/>
                </a:lnTo>
                <a:cubicBezTo>
                  <a:pt x="46135" y="458204"/>
                  <a:pt x="76768" y="502434"/>
                  <a:pt x="82518" y="538215"/>
                </a:cubicBezTo>
                <a:cubicBezTo>
                  <a:pt x="86839" y="577602"/>
                  <a:pt x="74129" y="615458"/>
                  <a:pt x="95481" y="656377"/>
                </a:cubicBezTo>
                <a:cubicBezTo>
                  <a:pt x="132238" y="702160"/>
                  <a:pt x="173253" y="701984"/>
                  <a:pt x="212140" y="724787"/>
                </a:cubicBezTo>
                <a:cubicBezTo>
                  <a:pt x="216461" y="748626"/>
                  <a:pt x="208009" y="773997"/>
                  <a:pt x="225103" y="796306"/>
                </a:cubicBezTo>
                <a:cubicBezTo>
                  <a:pt x="240273" y="816044"/>
                  <a:pt x="260232" y="827164"/>
                  <a:pt x="279594" y="839361"/>
                </a:cubicBezTo>
                <a:lnTo>
                  <a:pt x="296934" y="851172"/>
                </a:lnTo>
                <a:lnTo>
                  <a:pt x="326393" y="851172"/>
                </a:lnTo>
                <a:lnTo>
                  <a:pt x="639961" y="851172"/>
                </a:lnTo>
                <a:lnTo>
                  <a:pt x="904933" y="851172"/>
                </a:lnTo>
                <a:lnTo>
                  <a:pt x="1716432" y="851172"/>
                </a:lnTo>
                <a:lnTo>
                  <a:pt x="1716432" y="851855"/>
                </a:lnTo>
                <a:lnTo>
                  <a:pt x="3410735" y="851855"/>
                </a:lnTo>
                <a:lnTo>
                  <a:pt x="3724303" y="851855"/>
                </a:lnTo>
                <a:lnTo>
                  <a:pt x="3753761" y="851855"/>
                </a:lnTo>
                <a:lnTo>
                  <a:pt x="3771102" y="840044"/>
                </a:lnTo>
                <a:cubicBezTo>
                  <a:pt x="3790462" y="827845"/>
                  <a:pt x="3810423" y="816725"/>
                  <a:pt x="3825593" y="796987"/>
                </a:cubicBezTo>
                <a:cubicBezTo>
                  <a:pt x="3842686" y="774680"/>
                  <a:pt x="3834234" y="749308"/>
                  <a:pt x="3838555" y="725468"/>
                </a:cubicBezTo>
                <a:cubicBezTo>
                  <a:pt x="3877442" y="702665"/>
                  <a:pt x="3918457" y="702843"/>
                  <a:pt x="3955216" y="657060"/>
                </a:cubicBezTo>
                <a:cubicBezTo>
                  <a:pt x="3976566" y="616140"/>
                  <a:pt x="3963857" y="578285"/>
                  <a:pt x="3968178" y="538897"/>
                </a:cubicBezTo>
                <a:cubicBezTo>
                  <a:pt x="3973928" y="503117"/>
                  <a:pt x="4004560" y="458886"/>
                  <a:pt x="4038660" y="433952"/>
                </a:cubicBezTo>
                <a:lnTo>
                  <a:pt x="4050695" y="426268"/>
                </a:lnTo>
                <a:lnTo>
                  <a:pt x="4038660" y="418586"/>
                </a:lnTo>
                <a:cubicBezTo>
                  <a:pt x="4004560" y="393651"/>
                  <a:pt x="3973928" y="349421"/>
                  <a:pt x="3968178" y="313640"/>
                </a:cubicBezTo>
                <a:cubicBezTo>
                  <a:pt x="3963857" y="274253"/>
                  <a:pt x="3976566" y="236398"/>
                  <a:pt x="3955216" y="195478"/>
                </a:cubicBezTo>
                <a:cubicBezTo>
                  <a:pt x="3918457" y="149695"/>
                  <a:pt x="3877442" y="149872"/>
                  <a:pt x="3838555" y="127069"/>
                </a:cubicBezTo>
                <a:cubicBezTo>
                  <a:pt x="3834234" y="103229"/>
                  <a:pt x="3842686" y="77858"/>
                  <a:pt x="3825593" y="55549"/>
                </a:cubicBezTo>
                <a:cubicBezTo>
                  <a:pt x="3810423" y="35813"/>
                  <a:pt x="3790462" y="24691"/>
                  <a:pt x="3771102" y="12494"/>
                </a:cubicBezTo>
                <a:lnTo>
                  <a:pt x="3753761" y="683"/>
                </a:lnTo>
                <a:lnTo>
                  <a:pt x="3724303" y="683"/>
                </a:lnTo>
                <a:lnTo>
                  <a:pt x="3410735" y="683"/>
                </a:lnTo>
                <a:lnTo>
                  <a:pt x="3145762" y="683"/>
                </a:lnTo>
                <a:lnTo>
                  <a:pt x="2334263" y="683"/>
                </a:lnTo>
                <a:close/>
              </a:path>
            </a:pathLst>
          </a:custGeom>
          <a:solidFill>
            <a:srgbClr val="D34134"/>
          </a:solidFill>
          <a:ln w="25400">
            <a:gradFill>
              <a:gsLst>
                <a:gs pos="0">
                  <a:schemeClr val="accent2">
                    <a:lumMod val="20000"/>
                    <a:lumOff val="80000"/>
                  </a:schemeClr>
                </a:gs>
                <a:gs pos="59000">
                  <a:schemeClr val="bg1"/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lin ang="5400000" scaled="1"/>
            </a:gradFill>
          </a:ln>
          <a:effectLst>
            <a:outerShdw blurRad="76200" dist="1143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01A85353-731E-BB9E-7E1E-AAB13D2819B6}"/>
              </a:ext>
            </a:extLst>
          </p:cNvPr>
          <p:cNvGrpSpPr/>
          <p:nvPr/>
        </p:nvGrpSpPr>
        <p:grpSpPr>
          <a:xfrm>
            <a:off x="5809269" y="2152401"/>
            <a:ext cx="543739" cy="553222"/>
            <a:chOff x="4606140" y="2745564"/>
            <a:chExt cx="543739" cy="553222"/>
          </a:xfrm>
        </p:grpSpPr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1AC0A7FF-24BD-DF01-1355-934C274F17E6}"/>
                </a:ext>
              </a:extLst>
            </p:cNvPr>
            <p:cNvSpPr/>
            <p:nvPr/>
          </p:nvSpPr>
          <p:spPr>
            <a:xfrm rot="2700000">
              <a:off x="4632764" y="2808293"/>
              <a:ext cx="490493" cy="490493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A1E222B4-8E52-CD7C-E0BE-68BD241AC791}"/>
                </a:ext>
              </a:extLst>
            </p:cNvPr>
            <p:cNvSpPr txBox="1"/>
            <p:nvPr/>
          </p:nvSpPr>
          <p:spPr>
            <a:xfrm>
              <a:off x="4606140" y="2745564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rgbClr val="D34134"/>
                  </a:solidFill>
                  <a:latin typeface="阿里妈妈东方大楷" pitchFamily="2" charset="-122"/>
                  <a:ea typeface="阿里妈妈东方大楷" pitchFamily="2" charset="-122"/>
                </a:rPr>
                <a:t>肆</a:t>
              </a:r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3B58FF9A-86ED-E1F1-E5E7-CA62DAB62AFE}"/>
              </a:ext>
            </a:extLst>
          </p:cNvPr>
          <p:cNvSpPr txBox="1"/>
          <p:nvPr/>
        </p:nvSpPr>
        <p:spPr>
          <a:xfrm>
            <a:off x="4945684" y="2768265"/>
            <a:ext cx="23006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展望美好未来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DF1BD21-6B92-8A07-B9BF-2CA8597DD685}"/>
              </a:ext>
            </a:extLst>
          </p:cNvPr>
          <p:cNvSpPr txBox="1"/>
          <p:nvPr/>
        </p:nvSpPr>
        <p:spPr>
          <a:xfrm>
            <a:off x="2424203" y="3815330"/>
            <a:ext cx="7292975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901533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>
            <a:extLst>
              <a:ext uri="{FF2B5EF4-FFF2-40B4-BE49-F238E27FC236}">
                <a16:creationId xmlns:a16="http://schemas.microsoft.com/office/drawing/2014/main" id="{17E1203B-E51D-85ED-E971-8665A86D0281}"/>
              </a:ext>
            </a:extLst>
          </p:cNvPr>
          <p:cNvGrpSpPr/>
          <p:nvPr/>
        </p:nvGrpSpPr>
        <p:grpSpPr>
          <a:xfrm>
            <a:off x="5117993" y="325490"/>
            <a:ext cx="1977401" cy="1167031"/>
            <a:chOff x="3465344" y="819386"/>
            <a:chExt cx="5279153" cy="3115673"/>
          </a:xfrm>
          <a:gradFill flip="none" rotWithShape="1">
            <a:gsLst>
              <a:gs pos="0">
                <a:schemeClr val="bg1"/>
              </a:gs>
              <a:gs pos="100000">
                <a:srgbClr val="FFFF88"/>
              </a:gs>
            </a:gsLst>
            <a:path path="circle">
              <a:fillToRect l="50000" t="50000" r="50000" b="50000"/>
            </a:path>
            <a:tileRect/>
          </a:gradFill>
          <a:effectLst>
            <a:outerShdw blurRad="76200" dist="50800" dir="2700000" sx="104000" sy="104000" algn="tl" rotWithShape="0">
              <a:prstClr val="black">
                <a:alpha val="12000"/>
              </a:prstClr>
            </a:outerShdw>
          </a:effectLst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97D162B9-408A-5056-6F0C-506AEDA40DAD}"/>
                </a:ext>
              </a:extLst>
            </p:cNvPr>
            <p:cNvSpPr/>
            <p:nvPr/>
          </p:nvSpPr>
          <p:spPr>
            <a:xfrm flipV="1">
              <a:off x="3465344" y="1306967"/>
              <a:ext cx="1191211" cy="2356637"/>
            </a:xfrm>
            <a:custGeom>
              <a:avLst/>
              <a:gdLst>
                <a:gd name="connsiteX0" fmla="*/ 389704 w 591319"/>
                <a:gd name="connsiteY0" fmla="*/ 1168942 h 1169838"/>
                <a:gd name="connsiteX1" fmla="*/ 338682 w 591319"/>
                <a:gd name="connsiteY1" fmla="*/ 1162139 h 1169838"/>
                <a:gd name="connsiteX2" fmla="*/ 334430 w 591319"/>
                <a:gd name="connsiteY2" fmla="*/ 1149383 h 1169838"/>
                <a:gd name="connsiteX3" fmla="*/ 325076 w 591319"/>
                <a:gd name="connsiteY3" fmla="*/ 1145982 h 1169838"/>
                <a:gd name="connsiteX4" fmla="*/ 247694 w 591319"/>
                <a:gd name="connsiteY4" fmla="*/ 1116219 h 1169838"/>
                <a:gd name="connsiteX5" fmla="*/ 194971 w 591319"/>
                <a:gd name="connsiteY5" fmla="*/ 1039687 h 1169838"/>
                <a:gd name="connsiteX6" fmla="*/ 297865 w 591319"/>
                <a:gd name="connsiteY6" fmla="*/ 1043938 h 1169838"/>
                <a:gd name="connsiteX7" fmla="*/ 336131 w 591319"/>
                <a:gd name="connsiteY7" fmla="*/ 1086457 h 1169838"/>
                <a:gd name="connsiteX8" fmla="*/ 376098 w 591319"/>
                <a:gd name="connsiteY8" fmla="*/ 1100062 h 1169838"/>
                <a:gd name="connsiteX9" fmla="*/ 349737 w 591319"/>
                <a:gd name="connsiteY9" fmla="*/ 1032884 h 1169838"/>
                <a:gd name="connsiteX10" fmla="*/ 294463 w 591319"/>
                <a:gd name="connsiteY10" fmla="*/ 981862 h 1169838"/>
                <a:gd name="connsiteX11" fmla="*/ 194121 w 591319"/>
                <a:gd name="connsiteY11" fmla="*/ 957202 h 1169838"/>
                <a:gd name="connsiteX12" fmla="*/ 214529 w 591319"/>
                <a:gd name="connsiteY12" fmla="*/ 933392 h 1169838"/>
                <a:gd name="connsiteX13" fmla="*/ 221332 w 591319"/>
                <a:gd name="connsiteY13" fmla="*/ 894275 h 1169838"/>
                <a:gd name="connsiteX14" fmla="*/ 198373 w 591319"/>
                <a:gd name="connsiteY14" fmla="*/ 872165 h 1169838"/>
                <a:gd name="connsiteX15" fmla="*/ 177964 w 591319"/>
                <a:gd name="connsiteY15" fmla="*/ 942745 h 1169838"/>
                <a:gd name="connsiteX16" fmla="*/ 130344 w 591319"/>
                <a:gd name="connsiteY16" fmla="*/ 1029482 h 1169838"/>
                <a:gd name="connsiteX17" fmla="*/ 75070 w 591319"/>
                <a:gd name="connsiteY17" fmla="*/ 937643 h 1169838"/>
                <a:gd name="connsiteX18" fmla="*/ 159256 w 591319"/>
                <a:gd name="connsiteY18" fmla="*/ 788830 h 1169838"/>
                <a:gd name="connsiteX19" fmla="*/ 161807 w 591319"/>
                <a:gd name="connsiteY19" fmla="*/ 771823 h 1169838"/>
                <a:gd name="connsiteX20" fmla="*/ 61464 w 591319"/>
                <a:gd name="connsiteY20" fmla="*/ 712298 h 1169838"/>
                <a:gd name="connsiteX21" fmla="*/ 10443 w 591319"/>
                <a:gd name="connsiteY21" fmla="*/ 706345 h 1169838"/>
                <a:gd name="connsiteX22" fmla="*/ 64016 w 591319"/>
                <a:gd name="connsiteY22" fmla="*/ 626411 h 1169838"/>
                <a:gd name="connsiteX23" fmla="*/ 128643 w 591319"/>
                <a:gd name="connsiteY23" fmla="*/ 610254 h 1169838"/>
                <a:gd name="connsiteX24" fmla="*/ 151603 w 591319"/>
                <a:gd name="connsiteY24" fmla="*/ 611955 h 1169838"/>
                <a:gd name="connsiteX25" fmla="*/ 69118 w 591319"/>
                <a:gd name="connsiteY25" fmla="*/ 559233 h 1169838"/>
                <a:gd name="connsiteX26" fmla="*/ 238 w 591319"/>
                <a:gd name="connsiteY26" fmla="*/ 517565 h 1169838"/>
                <a:gd name="connsiteX27" fmla="*/ 22348 w 591319"/>
                <a:gd name="connsiteY27" fmla="*/ 461441 h 1169838"/>
                <a:gd name="connsiteX28" fmla="*/ 60614 w 591319"/>
                <a:gd name="connsiteY28" fmla="*/ 399365 h 1169838"/>
                <a:gd name="connsiteX29" fmla="*/ 132895 w 591319"/>
                <a:gd name="connsiteY29" fmla="*/ 350044 h 1169838"/>
                <a:gd name="connsiteX30" fmla="*/ 198373 w 591319"/>
                <a:gd name="connsiteY30" fmla="*/ 476747 h 1169838"/>
                <a:gd name="connsiteX31" fmla="*/ 226435 w 591319"/>
                <a:gd name="connsiteY31" fmla="*/ 519266 h 1169838"/>
                <a:gd name="connsiteX32" fmla="*/ 253646 w 591319"/>
                <a:gd name="connsiteY32" fmla="*/ 537973 h 1169838"/>
                <a:gd name="connsiteX33" fmla="*/ 296164 w 591319"/>
                <a:gd name="connsiteY33" fmla="*/ 565185 h 1169838"/>
                <a:gd name="connsiteX34" fmla="*/ 334430 w 591319"/>
                <a:gd name="connsiteY34" fmla="*/ 587294 h 1169838"/>
                <a:gd name="connsiteX35" fmla="*/ 336982 w 591319"/>
                <a:gd name="connsiteY35" fmla="*/ 534572 h 1169838"/>
                <a:gd name="connsiteX36" fmla="*/ 404160 w 591319"/>
                <a:gd name="connsiteY36" fmla="*/ 29457 h 1169838"/>
                <a:gd name="connsiteX37" fmla="*/ 433923 w 591319"/>
                <a:gd name="connsiteY37" fmla="*/ 8198 h 1169838"/>
                <a:gd name="connsiteX38" fmla="*/ 438175 w 591319"/>
                <a:gd name="connsiteY38" fmla="*/ 121296 h 1169838"/>
                <a:gd name="connsiteX39" fmla="*/ 428821 w 591319"/>
                <a:gd name="connsiteY39" fmla="*/ 176570 h 1169838"/>
                <a:gd name="connsiteX40" fmla="*/ 415215 w 591319"/>
                <a:gd name="connsiteY40" fmla="*/ 236095 h 1169838"/>
                <a:gd name="connsiteX41" fmla="*/ 409262 w 591319"/>
                <a:gd name="connsiteY41" fmla="*/ 433379 h 1169838"/>
                <a:gd name="connsiteX42" fmla="*/ 405861 w 591319"/>
                <a:gd name="connsiteY42" fmla="*/ 473346 h 1169838"/>
                <a:gd name="connsiteX43" fmla="*/ 398208 w 591319"/>
                <a:gd name="connsiteY43" fmla="*/ 482700 h 1169838"/>
                <a:gd name="connsiteX44" fmla="*/ 406711 w 591319"/>
                <a:gd name="connsiteY44" fmla="*/ 491204 h 1169838"/>
                <a:gd name="connsiteX45" fmla="*/ 415215 w 591319"/>
                <a:gd name="connsiteY45" fmla="*/ 522667 h 1169838"/>
                <a:gd name="connsiteX46" fmla="*/ 422868 w 591319"/>
                <a:gd name="connsiteY46" fmla="*/ 547327 h 1169838"/>
                <a:gd name="connsiteX47" fmla="*/ 436474 w 591319"/>
                <a:gd name="connsiteY47" fmla="*/ 592397 h 1169838"/>
                <a:gd name="connsiteX48" fmla="*/ 529163 w 591319"/>
                <a:gd name="connsiteY48" fmla="*/ 655323 h 1169838"/>
                <a:gd name="connsiteX49" fmla="*/ 570831 w 591319"/>
                <a:gd name="connsiteY49" fmla="*/ 659575 h 1169838"/>
                <a:gd name="connsiteX50" fmla="*/ 581886 w 591319"/>
                <a:gd name="connsiteY50" fmla="*/ 678283 h 1169838"/>
                <a:gd name="connsiteX51" fmla="*/ 587838 w 591319"/>
                <a:gd name="connsiteY51" fmla="*/ 691039 h 1169838"/>
                <a:gd name="connsiteX52" fmla="*/ 581886 w 591319"/>
                <a:gd name="connsiteY52" fmla="*/ 702944 h 1169838"/>
                <a:gd name="connsiteX53" fmla="*/ 557225 w 591319"/>
                <a:gd name="connsiteY53" fmla="*/ 719951 h 1169838"/>
                <a:gd name="connsiteX54" fmla="*/ 504503 w 591319"/>
                <a:gd name="connsiteY54" fmla="*/ 742911 h 1169838"/>
                <a:gd name="connsiteX55" fmla="*/ 470488 w 591319"/>
                <a:gd name="connsiteY55" fmla="*/ 745462 h 1169838"/>
                <a:gd name="connsiteX56" fmla="*/ 457733 w 591319"/>
                <a:gd name="connsiteY56" fmla="*/ 747162 h 1169838"/>
                <a:gd name="connsiteX57" fmla="*/ 363343 w 591319"/>
                <a:gd name="connsiteY57" fmla="*/ 818593 h 1169838"/>
                <a:gd name="connsiteX58" fmla="*/ 365043 w 591319"/>
                <a:gd name="connsiteY58" fmla="*/ 829647 h 1169838"/>
                <a:gd name="connsiteX59" fmla="*/ 376098 w 591319"/>
                <a:gd name="connsiteY59" fmla="*/ 895125 h 1169838"/>
                <a:gd name="connsiteX60" fmla="*/ 376949 w 591319"/>
                <a:gd name="connsiteY60" fmla="*/ 929140 h 1169838"/>
                <a:gd name="connsiteX61" fmla="*/ 386302 w 591319"/>
                <a:gd name="connsiteY61" fmla="*/ 952099 h 1169838"/>
                <a:gd name="connsiteX62" fmla="*/ 398208 w 591319"/>
                <a:gd name="connsiteY62" fmla="*/ 954651 h 1169838"/>
                <a:gd name="connsiteX63" fmla="*/ 413514 w 591319"/>
                <a:gd name="connsiteY63" fmla="*/ 956351 h 1169838"/>
                <a:gd name="connsiteX64" fmla="*/ 422868 w 591319"/>
                <a:gd name="connsiteY64" fmla="*/ 964855 h 1169838"/>
                <a:gd name="connsiteX65" fmla="*/ 428821 w 591319"/>
                <a:gd name="connsiteY65" fmla="*/ 976760 h 1169838"/>
                <a:gd name="connsiteX66" fmla="*/ 440726 w 591319"/>
                <a:gd name="connsiteY66" fmla="*/ 994618 h 1169838"/>
                <a:gd name="connsiteX67" fmla="*/ 457733 w 591319"/>
                <a:gd name="connsiteY67" fmla="*/ 1010774 h 1169838"/>
                <a:gd name="connsiteX68" fmla="*/ 481543 w 591319"/>
                <a:gd name="connsiteY68" fmla="*/ 1039687 h 1169838"/>
                <a:gd name="connsiteX69" fmla="*/ 503652 w 591319"/>
                <a:gd name="connsiteY69" fmla="*/ 1076252 h 1169838"/>
                <a:gd name="connsiteX70" fmla="*/ 501101 w 591319"/>
                <a:gd name="connsiteY70" fmla="*/ 1103464 h 1169838"/>
                <a:gd name="connsiteX71" fmla="*/ 460284 w 591319"/>
                <a:gd name="connsiteY71" fmla="*/ 1141730 h 1169838"/>
                <a:gd name="connsiteX72" fmla="*/ 389704 w 591319"/>
                <a:gd name="connsiteY72" fmla="*/ 1168942 h 1169838"/>
                <a:gd name="connsiteX73" fmla="*/ 280007 w 591319"/>
                <a:gd name="connsiteY73" fmla="*/ 893425 h 1169838"/>
                <a:gd name="connsiteX74" fmla="*/ 228135 w 591319"/>
                <a:gd name="connsiteY74" fmla="*/ 870465 h 1169838"/>
                <a:gd name="connsiteX75" fmla="*/ 274905 w 591319"/>
                <a:gd name="connsiteY75" fmla="*/ 912132 h 1169838"/>
                <a:gd name="connsiteX76" fmla="*/ 280007 w 591319"/>
                <a:gd name="connsiteY76" fmla="*/ 893425 h 1169838"/>
                <a:gd name="connsiteX77" fmla="*/ 341233 w 591319"/>
                <a:gd name="connsiteY77" fmla="*/ 807538 h 1169838"/>
                <a:gd name="connsiteX78" fmla="*/ 302967 w 591319"/>
                <a:gd name="connsiteY78" fmla="*/ 670630 h 1169838"/>
                <a:gd name="connsiteX79" fmla="*/ 266402 w 591319"/>
                <a:gd name="connsiteY79" fmla="*/ 657024 h 1169838"/>
                <a:gd name="connsiteX80" fmla="*/ 236639 w 591319"/>
                <a:gd name="connsiteY80" fmla="*/ 638316 h 1169838"/>
                <a:gd name="connsiteX81" fmla="*/ 245142 w 591319"/>
                <a:gd name="connsiteY81" fmla="*/ 660426 h 1169838"/>
                <a:gd name="connsiteX82" fmla="*/ 266402 w 591319"/>
                <a:gd name="connsiteY82" fmla="*/ 707195 h 1169838"/>
                <a:gd name="connsiteX83" fmla="*/ 257048 w 591319"/>
                <a:gd name="connsiteY83" fmla="*/ 758217 h 1169838"/>
                <a:gd name="connsiteX84" fmla="*/ 217081 w 591319"/>
                <a:gd name="connsiteY84" fmla="*/ 785429 h 1169838"/>
                <a:gd name="connsiteX85" fmla="*/ 215380 w 591319"/>
                <a:gd name="connsiteY85" fmla="*/ 793082 h 1169838"/>
                <a:gd name="connsiteX86" fmla="*/ 266402 w 591319"/>
                <a:gd name="connsiteY86" fmla="*/ 800735 h 1169838"/>
                <a:gd name="connsiteX87" fmla="*/ 313171 w 591319"/>
                <a:gd name="connsiteY87" fmla="*/ 810089 h 1169838"/>
                <a:gd name="connsiteX88" fmla="*/ 341233 w 591319"/>
                <a:gd name="connsiteY88" fmla="*/ 807538 h 1169838"/>
                <a:gd name="connsiteX89" fmla="*/ 155855 w 591319"/>
                <a:gd name="connsiteY89" fmla="*/ 675732 h 1169838"/>
                <a:gd name="connsiteX90" fmla="*/ 142249 w 591319"/>
                <a:gd name="connsiteY90" fmla="*/ 675732 h 1169838"/>
                <a:gd name="connsiteX91" fmla="*/ 144800 w 591319"/>
                <a:gd name="connsiteY91" fmla="*/ 709746 h 1169838"/>
                <a:gd name="connsiteX92" fmla="*/ 155855 w 591319"/>
                <a:gd name="connsiteY92" fmla="*/ 729305 h 1169838"/>
                <a:gd name="connsiteX93" fmla="*/ 158406 w 591319"/>
                <a:gd name="connsiteY93" fmla="*/ 709746 h 1169838"/>
                <a:gd name="connsiteX94" fmla="*/ 155855 w 591319"/>
                <a:gd name="connsiteY94" fmla="*/ 675732 h 1169838"/>
                <a:gd name="connsiteX95" fmla="*/ 98880 w 591319"/>
                <a:gd name="connsiteY95" fmla="*/ 440182 h 1169838"/>
                <a:gd name="connsiteX96" fmla="*/ 73369 w 591319"/>
                <a:gd name="connsiteY96" fmla="*/ 433379 h 1169838"/>
                <a:gd name="connsiteX97" fmla="*/ 93778 w 591319"/>
                <a:gd name="connsiteY97" fmla="*/ 461441 h 1169838"/>
                <a:gd name="connsiteX98" fmla="*/ 98880 w 591319"/>
                <a:gd name="connsiteY98" fmla="*/ 440182 h 1169838"/>
                <a:gd name="connsiteX99" fmla="*/ 393105 w 591319"/>
                <a:gd name="connsiteY99" fmla="*/ 327934 h 1169838"/>
                <a:gd name="connsiteX100" fmla="*/ 398208 w 591319"/>
                <a:gd name="connsiteY100" fmla="*/ 219088 h 1169838"/>
                <a:gd name="connsiteX101" fmla="*/ 383751 w 591319"/>
                <a:gd name="connsiteY101" fmla="*/ 376405 h 1169838"/>
                <a:gd name="connsiteX102" fmla="*/ 393105 w 591319"/>
                <a:gd name="connsiteY102" fmla="*/ 327934 h 1169838"/>
                <a:gd name="connsiteX103" fmla="*/ 415215 w 591319"/>
                <a:gd name="connsiteY103" fmla="*/ 163814 h 1169838"/>
                <a:gd name="connsiteX104" fmla="*/ 411813 w 591319"/>
                <a:gd name="connsiteY104" fmla="*/ 146807 h 1169838"/>
                <a:gd name="connsiteX105" fmla="*/ 404160 w 591319"/>
                <a:gd name="connsiteY105" fmla="*/ 163814 h 1169838"/>
                <a:gd name="connsiteX106" fmla="*/ 407562 w 591319"/>
                <a:gd name="connsiteY106" fmla="*/ 180822 h 1169838"/>
                <a:gd name="connsiteX107" fmla="*/ 415215 w 591319"/>
                <a:gd name="connsiteY107" fmla="*/ 163814 h 1169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591319" h="1169838">
                  <a:moveTo>
                    <a:pt x="389704" y="1168942"/>
                  </a:moveTo>
                  <a:cubicBezTo>
                    <a:pt x="373547" y="1168091"/>
                    <a:pt x="350587" y="1164690"/>
                    <a:pt x="338682" y="1162139"/>
                  </a:cubicBezTo>
                  <a:cubicBezTo>
                    <a:pt x="318274" y="1157037"/>
                    <a:pt x="318274" y="1156186"/>
                    <a:pt x="334430" y="1149383"/>
                  </a:cubicBezTo>
                  <a:cubicBezTo>
                    <a:pt x="347186" y="1143431"/>
                    <a:pt x="344635" y="1142580"/>
                    <a:pt x="325076" y="1145982"/>
                  </a:cubicBezTo>
                  <a:cubicBezTo>
                    <a:pt x="304668" y="1150234"/>
                    <a:pt x="288511" y="1144281"/>
                    <a:pt x="247694" y="1116219"/>
                  </a:cubicBezTo>
                  <a:cubicBezTo>
                    <a:pt x="175413" y="1068599"/>
                    <a:pt x="170311" y="1060946"/>
                    <a:pt x="194971" y="1039687"/>
                  </a:cubicBezTo>
                  <a:cubicBezTo>
                    <a:pt x="237489" y="1004822"/>
                    <a:pt x="292763" y="1006523"/>
                    <a:pt x="297865" y="1043938"/>
                  </a:cubicBezTo>
                  <a:cubicBezTo>
                    <a:pt x="299566" y="1059245"/>
                    <a:pt x="311471" y="1072000"/>
                    <a:pt x="336131" y="1086457"/>
                  </a:cubicBezTo>
                  <a:cubicBezTo>
                    <a:pt x="355689" y="1098362"/>
                    <a:pt x="373547" y="1104314"/>
                    <a:pt x="376098" y="1100062"/>
                  </a:cubicBezTo>
                  <a:cubicBezTo>
                    <a:pt x="378649" y="1096661"/>
                    <a:pt x="366744" y="1066048"/>
                    <a:pt x="349737" y="1032884"/>
                  </a:cubicBezTo>
                  <a:cubicBezTo>
                    <a:pt x="319974" y="974209"/>
                    <a:pt x="319124" y="973359"/>
                    <a:pt x="294463" y="981862"/>
                  </a:cubicBezTo>
                  <a:cubicBezTo>
                    <a:pt x="265551" y="992066"/>
                    <a:pt x="194121" y="974209"/>
                    <a:pt x="194121" y="957202"/>
                  </a:cubicBezTo>
                  <a:cubicBezTo>
                    <a:pt x="194121" y="951249"/>
                    <a:pt x="203475" y="940194"/>
                    <a:pt x="214529" y="933392"/>
                  </a:cubicBezTo>
                  <a:cubicBezTo>
                    <a:pt x="234938" y="919786"/>
                    <a:pt x="234938" y="918935"/>
                    <a:pt x="221332" y="894275"/>
                  </a:cubicBezTo>
                  <a:cubicBezTo>
                    <a:pt x="213679" y="880669"/>
                    <a:pt x="203475" y="871315"/>
                    <a:pt x="198373" y="872165"/>
                  </a:cubicBezTo>
                  <a:cubicBezTo>
                    <a:pt x="188168" y="875567"/>
                    <a:pt x="178814" y="907881"/>
                    <a:pt x="177964" y="942745"/>
                  </a:cubicBezTo>
                  <a:cubicBezTo>
                    <a:pt x="177114" y="979311"/>
                    <a:pt x="150752" y="1026081"/>
                    <a:pt x="130344" y="1029482"/>
                  </a:cubicBezTo>
                  <a:cubicBezTo>
                    <a:pt x="110785" y="1032033"/>
                    <a:pt x="75070" y="972508"/>
                    <a:pt x="75070" y="937643"/>
                  </a:cubicBezTo>
                  <a:cubicBezTo>
                    <a:pt x="75070" y="881519"/>
                    <a:pt x="136296" y="774374"/>
                    <a:pt x="159256" y="788830"/>
                  </a:cubicBezTo>
                  <a:cubicBezTo>
                    <a:pt x="163508" y="790531"/>
                    <a:pt x="164358" y="782878"/>
                    <a:pt x="161807" y="771823"/>
                  </a:cubicBezTo>
                  <a:cubicBezTo>
                    <a:pt x="155855" y="737808"/>
                    <a:pt x="113336" y="713148"/>
                    <a:pt x="61464" y="712298"/>
                  </a:cubicBezTo>
                  <a:cubicBezTo>
                    <a:pt x="36804" y="712298"/>
                    <a:pt x="13844" y="708896"/>
                    <a:pt x="10443" y="706345"/>
                  </a:cubicBezTo>
                  <a:cubicBezTo>
                    <a:pt x="1939" y="697841"/>
                    <a:pt x="36804" y="646820"/>
                    <a:pt x="64016" y="626411"/>
                  </a:cubicBezTo>
                  <a:cubicBezTo>
                    <a:pt x="102282" y="598349"/>
                    <a:pt x="104833" y="597499"/>
                    <a:pt x="128643" y="610254"/>
                  </a:cubicBezTo>
                  <a:cubicBezTo>
                    <a:pt x="145650" y="618758"/>
                    <a:pt x="151603" y="619608"/>
                    <a:pt x="151603" y="611955"/>
                  </a:cubicBezTo>
                  <a:cubicBezTo>
                    <a:pt x="150752" y="588145"/>
                    <a:pt x="131194" y="575389"/>
                    <a:pt x="69118" y="559233"/>
                  </a:cubicBezTo>
                  <a:cubicBezTo>
                    <a:pt x="7041" y="543076"/>
                    <a:pt x="2789" y="540525"/>
                    <a:pt x="238" y="517565"/>
                  </a:cubicBezTo>
                  <a:cubicBezTo>
                    <a:pt x="-2313" y="500558"/>
                    <a:pt x="4490" y="484401"/>
                    <a:pt x="22348" y="461441"/>
                  </a:cubicBezTo>
                  <a:cubicBezTo>
                    <a:pt x="36804" y="444434"/>
                    <a:pt x="53811" y="416372"/>
                    <a:pt x="60614" y="399365"/>
                  </a:cubicBezTo>
                  <a:cubicBezTo>
                    <a:pt x="77621" y="360248"/>
                    <a:pt x="109935" y="338139"/>
                    <a:pt x="132895" y="350044"/>
                  </a:cubicBezTo>
                  <a:cubicBezTo>
                    <a:pt x="150752" y="359398"/>
                    <a:pt x="188168" y="432529"/>
                    <a:pt x="198373" y="476747"/>
                  </a:cubicBezTo>
                  <a:cubicBezTo>
                    <a:pt x="201774" y="492904"/>
                    <a:pt x="213679" y="510762"/>
                    <a:pt x="226435" y="519266"/>
                  </a:cubicBezTo>
                  <a:cubicBezTo>
                    <a:pt x="239190" y="526919"/>
                    <a:pt x="251095" y="535422"/>
                    <a:pt x="253646" y="537973"/>
                  </a:cubicBezTo>
                  <a:cubicBezTo>
                    <a:pt x="256197" y="540525"/>
                    <a:pt x="274905" y="553280"/>
                    <a:pt x="296164" y="565185"/>
                  </a:cubicBezTo>
                  <a:lnTo>
                    <a:pt x="334430" y="587294"/>
                  </a:lnTo>
                  <a:lnTo>
                    <a:pt x="336982" y="534572"/>
                  </a:lnTo>
                  <a:cubicBezTo>
                    <a:pt x="342934" y="390861"/>
                    <a:pt x="384602" y="81329"/>
                    <a:pt x="404160" y="29457"/>
                  </a:cubicBezTo>
                  <a:cubicBezTo>
                    <a:pt x="416916" y="-5407"/>
                    <a:pt x="418616" y="-6258"/>
                    <a:pt x="433923" y="8198"/>
                  </a:cubicBezTo>
                  <a:cubicBezTo>
                    <a:pt x="450930" y="22654"/>
                    <a:pt x="450930" y="46465"/>
                    <a:pt x="438175" y="121296"/>
                  </a:cubicBezTo>
                  <a:cubicBezTo>
                    <a:pt x="435623" y="133201"/>
                    <a:pt x="431372" y="157862"/>
                    <a:pt x="428821" y="176570"/>
                  </a:cubicBezTo>
                  <a:cubicBezTo>
                    <a:pt x="425419" y="195278"/>
                    <a:pt x="419467" y="222489"/>
                    <a:pt x="415215" y="236095"/>
                  </a:cubicBezTo>
                  <a:cubicBezTo>
                    <a:pt x="405861" y="263307"/>
                    <a:pt x="403310" y="360248"/>
                    <a:pt x="409262" y="433379"/>
                  </a:cubicBezTo>
                  <a:cubicBezTo>
                    <a:pt x="410963" y="458039"/>
                    <a:pt x="409262" y="475897"/>
                    <a:pt x="405861" y="473346"/>
                  </a:cubicBezTo>
                  <a:cubicBezTo>
                    <a:pt x="401609" y="470795"/>
                    <a:pt x="398208" y="475047"/>
                    <a:pt x="398208" y="482700"/>
                  </a:cubicBezTo>
                  <a:cubicBezTo>
                    <a:pt x="398208" y="490353"/>
                    <a:pt x="402459" y="493755"/>
                    <a:pt x="406711" y="491204"/>
                  </a:cubicBezTo>
                  <a:cubicBezTo>
                    <a:pt x="411813" y="487802"/>
                    <a:pt x="415215" y="500558"/>
                    <a:pt x="415215" y="522667"/>
                  </a:cubicBezTo>
                  <a:cubicBezTo>
                    <a:pt x="415215" y="546477"/>
                    <a:pt x="417766" y="554981"/>
                    <a:pt x="422868" y="547327"/>
                  </a:cubicBezTo>
                  <a:cubicBezTo>
                    <a:pt x="427120" y="540525"/>
                    <a:pt x="432222" y="555831"/>
                    <a:pt x="436474" y="592397"/>
                  </a:cubicBezTo>
                  <a:cubicBezTo>
                    <a:pt x="443277" y="657024"/>
                    <a:pt x="448379" y="660426"/>
                    <a:pt x="529163" y="655323"/>
                  </a:cubicBezTo>
                  <a:cubicBezTo>
                    <a:pt x="554674" y="654473"/>
                    <a:pt x="573382" y="656174"/>
                    <a:pt x="570831" y="659575"/>
                  </a:cubicBezTo>
                  <a:cubicBezTo>
                    <a:pt x="568280" y="663827"/>
                    <a:pt x="573382" y="672331"/>
                    <a:pt x="581886" y="678283"/>
                  </a:cubicBezTo>
                  <a:cubicBezTo>
                    <a:pt x="591240" y="685086"/>
                    <a:pt x="593791" y="691039"/>
                    <a:pt x="587838" y="691039"/>
                  </a:cubicBezTo>
                  <a:cubicBezTo>
                    <a:pt x="581886" y="691039"/>
                    <a:pt x="579335" y="696141"/>
                    <a:pt x="581886" y="702944"/>
                  </a:cubicBezTo>
                  <a:cubicBezTo>
                    <a:pt x="585287" y="710597"/>
                    <a:pt x="576783" y="716549"/>
                    <a:pt x="557225" y="719951"/>
                  </a:cubicBezTo>
                  <a:cubicBezTo>
                    <a:pt x="541068" y="723352"/>
                    <a:pt x="517258" y="733557"/>
                    <a:pt x="504503" y="742911"/>
                  </a:cubicBezTo>
                  <a:cubicBezTo>
                    <a:pt x="483244" y="760768"/>
                    <a:pt x="481543" y="760768"/>
                    <a:pt x="470488" y="745462"/>
                  </a:cubicBezTo>
                  <a:cubicBezTo>
                    <a:pt x="458583" y="730155"/>
                    <a:pt x="458583" y="730155"/>
                    <a:pt x="457733" y="747162"/>
                  </a:cubicBezTo>
                  <a:cubicBezTo>
                    <a:pt x="457733" y="765870"/>
                    <a:pt x="388854" y="818593"/>
                    <a:pt x="363343" y="818593"/>
                  </a:cubicBezTo>
                  <a:cubicBezTo>
                    <a:pt x="353989" y="819443"/>
                    <a:pt x="353989" y="821144"/>
                    <a:pt x="365043" y="829647"/>
                  </a:cubicBezTo>
                  <a:cubicBezTo>
                    <a:pt x="394806" y="852607"/>
                    <a:pt x="402459" y="895125"/>
                    <a:pt x="376098" y="895125"/>
                  </a:cubicBezTo>
                  <a:cubicBezTo>
                    <a:pt x="359941" y="895125"/>
                    <a:pt x="360792" y="915534"/>
                    <a:pt x="376949" y="929140"/>
                  </a:cubicBezTo>
                  <a:cubicBezTo>
                    <a:pt x="384602" y="935092"/>
                    <a:pt x="388854" y="945297"/>
                    <a:pt x="386302" y="952099"/>
                  </a:cubicBezTo>
                  <a:cubicBezTo>
                    <a:pt x="382901" y="961453"/>
                    <a:pt x="385452" y="961453"/>
                    <a:pt x="398208" y="954651"/>
                  </a:cubicBezTo>
                  <a:cubicBezTo>
                    <a:pt x="411813" y="947848"/>
                    <a:pt x="415215" y="947848"/>
                    <a:pt x="413514" y="956351"/>
                  </a:cubicBezTo>
                  <a:cubicBezTo>
                    <a:pt x="411813" y="962304"/>
                    <a:pt x="416065" y="966556"/>
                    <a:pt x="422868" y="964855"/>
                  </a:cubicBezTo>
                  <a:cubicBezTo>
                    <a:pt x="430521" y="963154"/>
                    <a:pt x="432222" y="967406"/>
                    <a:pt x="428821" y="976760"/>
                  </a:cubicBezTo>
                  <a:cubicBezTo>
                    <a:pt x="425419" y="986114"/>
                    <a:pt x="428821" y="992066"/>
                    <a:pt x="440726" y="994618"/>
                  </a:cubicBezTo>
                  <a:cubicBezTo>
                    <a:pt x="450080" y="997169"/>
                    <a:pt x="457733" y="1003972"/>
                    <a:pt x="457733" y="1010774"/>
                  </a:cubicBezTo>
                  <a:cubicBezTo>
                    <a:pt x="457733" y="1016727"/>
                    <a:pt x="468788" y="1030333"/>
                    <a:pt x="481543" y="1039687"/>
                  </a:cubicBezTo>
                  <a:cubicBezTo>
                    <a:pt x="497700" y="1051592"/>
                    <a:pt x="505353" y="1064347"/>
                    <a:pt x="503652" y="1076252"/>
                  </a:cubicBezTo>
                  <a:cubicBezTo>
                    <a:pt x="502802" y="1086457"/>
                    <a:pt x="501101" y="1099212"/>
                    <a:pt x="501101" y="1103464"/>
                  </a:cubicBezTo>
                  <a:cubicBezTo>
                    <a:pt x="500251" y="1108566"/>
                    <a:pt x="482393" y="1125573"/>
                    <a:pt x="460284" y="1141730"/>
                  </a:cubicBezTo>
                  <a:cubicBezTo>
                    <a:pt x="428821" y="1164690"/>
                    <a:pt x="412664" y="1170642"/>
                    <a:pt x="389704" y="1168942"/>
                  </a:cubicBezTo>
                  <a:close/>
                  <a:moveTo>
                    <a:pt x="280007" y="893425"/>
                  </a:moveTo>
                  <a:cubicBezTo>
                    <a:pt x="273204" y="874717"/>
                    <a:pt x="228135" y="855158"/>
                    <a:pt x="228135" y="870465"/>
                  </a:cubicBezTo>
                  <a:cubicBezTo>
                    <a:pt x="228135" y="882370"/>
                    <a:pt x="261299" y="912132"/>
                    <a:pt x="274905" y="912132"/>
                  </a:cubicBezTo>
                  <a:cubicBezTo>
                    <a:pt x="284259" y="912132"/>
                    <a:pt x="285109" y="907030"/>
                    <a:pt x="280007" y="893425"/>
                  </a:cubicBezTo>
                  <a:close/>
                  <a:moveTo>
                    <a:pt x="341233" y="807538"/>
                  </a:moveTo>
                  <a:cubicBezTo>
                    <a:pt x="355689" y="768421"/>
                    <a:pt x="325076" y="657024"/>
                    <a:pt x="302967" y="670630"/>
                  </a:cubicBezTo>
                  <a:cubicBezTo>
                    <a:pt x="298715" y="673181"/>
                    <a:pt x="282558" y="667228"/>
                    <a:pt x="266402" y="657024"/>
                  </a:cubicBezTo>
                  <a:lnTo>
                    <a:pt x="236639" y="638316"/>
                  </a:lnTo>
                  <a:lnTo>
                    <a:pt x="245142" y="660426"/>
                  </a:lnTo>
                  <a:cubicBezTo>
                    <a:pt x="249394" y="672331"/>
                    <a:pt x="258748" y="693590"/>
                    <a:pt x="266402" y="707195"/>
                  </a:cubicBezTo>
                  <a:cubicBezTo>
                    <a:pt x="278307" y="731006"/>
                    <a:pt x="277456" y="733557"/>
                    <a:pt x="257048" y="758217"/>
                  </a:cubicBezTo>
                  <a:cubicBezTo>
                    <a:pt x="245142" y="772673"/>
                    <a:pt x="226435" y="784578"/>
                    <a:pt x="217081" y="785429"/>
                  </a:cubicBezTo>
                  <a:cubicBezTo>
                    <a:pt x="199223" y="785429"/>
                    <a:pt x="199223" y="786279"/>
                    <a:pt x="215380" y="793082"/>
                  </a:cubicBezTo>
                  <a:cubicBezTo>
                    <a:pt x="224734" y="797334"/>
                    <a:pt x="247694" y="800735"/>
                    <a:pt x="266402" y="800735"/>
                  </a:cubicBezTo>
                  <a:cubicBezTo>
                    <a:pt x="285109" y="801586"/>
                    <a:pt x="306369" y="805837"/>
                    <a:pt x="313171" y="810089"/>
                  </a:cubicBezTo>
                  <a:cubicBezTo>
                    <a:pt x="330179" y="821144"/>
                    <a:pt x="336131" y="820293"/>
                    <a:pt x="341233" y="807538"/>
                  </a:cubicBezTo>
                  <a:close/>
                  <a:moveTo>
                    <a:pt x="155855" y="675732"/>
                  </a:moveTo>
                  <a:cubicBezTo>
                    <a:pt x="150752" y="662126"/>
                    <a:pt x="149902" y="662126"/>
                    <a:pt x="142249" y="675732"/>
                  </a:cubicBezTo>
                  <a:cubicBezTo>
                    <a:pt x="136296" y="685936"/>
                    <a:pt x="137147" y="696991"/>
                    <a:pt x="144800" y="709746"/>
                  </a:cubicBezTo>
                  <a:lnTo>
                    <a:pt x="155855" y="729305"/>
                  </a:lnTo>
                  <a:lnTo>
                    <a:pt x="158406" y="709746"/>
                  </a:lnTo>
                  <a:cubicBezTo>
                    <a:pt x="160106" y="698692"/>
                    <a:pt x="159256" y="683385"/>
                    <a:pt x="155855" y="675732"/>
                  </a:cubicBezTo>
                  <a:close/>
                  <a:moveTo>
                    <a:pt x="98880" y="440182"/>
                  </a:moveTo>
                  <a:cubicBezTo>
                    <a:pt x="89526" y="419773"/>
                    <a:pt x="88676" y="419773"/>
                    <a:pt x="73369" y="433379"/>
                  </a:cubicBezTo>
                  <a:cubicBezTo>
                    <a:pt x="56362" y="448686"/>
                    <a:pt x="65716" y="461441"/>
                    <a:pt x="93778" y="461441"/>
                  </a:cubicBezTo>
                  <a:cubicBezTo>
                    <a:pt x="106534" y="461441"/>
                    <a:pt x="107384" y="458039"/>
                    <a:pt x="98880" y="440182"/>
                  </a:cubicBezTo>
                  <a:close/>
                  <a:moveTo>
                    <a:pt x="393105" y="327934"/>
                  </a:moveTo>
                  <a:cubicBezTo>
                    <a:pt x="406711" y="196979"/>
                    <a:pt x="406711" y="192727"/>
                    <a:pt x="398208" y="219088"/>
                  </a:cubicBezTo>
                  <a:cubicBezTo>
                    <a:pt x="388854" y="247150"/>
                    <a:pt x="376098" y="383208"/>
                    <a:pt x="383751" y="376405"/>
                  </a:cubicBezTo>
                  <a:cubicBezTo>
                    <a:pt x="386302" y="373854"/>
                    <a:pt x="390554" y="352595"/>
                    <a:pt x="393105" y="327934"/>
                  </a:cubicBezTo>
                  <a:close/>
                  <a:moveTo>
                    <a:pt x="415215" y="163814"/>
                  </a:moveTo>
                  <a:cubicBezTo>
                    <a:pt x="415215" y="154460"/>
                    <a:pt x="413514" y="146807"/>
                    <a:pt x="411813" y="146807"/>
                  </a:cubicBezTo>
                  <a:cubicBezTo>
                    <a:pt x="410113" y="146807"/>
                    <a:pt x="406711" y="154460"/>
                    <a:pt x="404160" y="163814"/>
                  </a:cubicBezTo>
                  <a:cubicBezTo>
                    <a:pt x="401609" y="173168"/>
                    <a:pt x="403310" y="180822"/>
                    <a:pt x="407562" y="180822"/>
                  </a:cubicBezTo>
                  <a:cubicBezTo>
                    <a:pt x="411813" y="180822"/>
                    <a:pt x="415215" y="173168"/>
                    <a:pt x="415215" y="163814"/>
                  </a:cubicBezTo>
                  <a:close/>
                </a:path>
              </a:pathLst>
            </a:custGeom>
            <a:grpFill/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8" name="图形 2">
              <a:extLst>
                <a:ext uri="{FF2B5EF4-FFF2-40B4-BE49-F238E27FC236}">
                  <a16:creationId xmlns:a16="http://schemas.microsoft.com/office/drawing/2014/main" id="{B17CFF1E-82E1-9BE1-6BFC-14D923FA4A9C}"/>
                </a:ext>
              </a:extLst>
            </p:cNvPr>
            <p:cNvGrpSpPr/>
            <p:nvPr/>
          </p:nvGrpSpPr>
          <p:grpSpPr>
            <a:xfrm>
              <a:off x="4718547" y="819386"/>
              <a:ext cx="1981979" cy="3115673"/>
              <a:chOff x="5725648" y="2848629"/>
              <a:chExt cx="739500" cy="1162495"/>
            </a:xfrm>
            <a:grpFill/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38625E30-0FAF-5D43-23DA-A920EEC3B827}"/>
                  </a:ext>
                </a:extLst>
              </p:cNvPr>
              <p:cNvSpPr/>
              <p:nvPr/>
            </p:nvSpPr>
            <p:spPr>
              <a:xfrm flipV="1">
                <a:off x="5725648" y="2848629"/>
                <a:ext cx="739500" cy="879289"/>
              </a:xfrm>
              <a:custGeom>
                <a:avLst/>
                <a:gdLst>
                  <a:gd name="connsiteX0" fmla="*/ 425187 w 739500"/>
                  <a:gd name="connsiteY0" fmla="*/ 873890 h 879289"/>
                  <a:gd name="connsiteX1" fmla="*/ 415833 w 739500"/>
                  <a:gd name="connsiteY1" fmla="*/ 847529 h 879289"/>
                  <a:gd name="connsiteX2" fmla="*/ 396275 w 739500"/>
                  <a:gd name="connsiteY2" fmla="*/ 756540 h 879289"/>
                  <a:gd name="connsiteX3" fmla="*/ 345253 w 739500"/>
                  <a:gd name="connsiteY3" fmla="*/ 682558 h 879289"/>
                  <a:gd name="connsiteX4" fmla="*/ 306137 w 739500"/>
                  <a:gd name="connsiteY4" fmla="*/ 689361 h 879289"/>
                  <a:gd name="connsiteX5" fmla="*/ 288279 w 739500"/>
                  <a:gd name="connsiteY5" fmla="*/ 667252 h 879289"/>
                  <a:gd name="connsiteX6" fmla="*/ 301885 w 739500"/>
                  <a:gd name="connsiteY6" fmla="*/ 634088 h 879289"/>
                  <a:gd name="connsiteX7" fmla="*/ 313790 w 739500"/>
                  <a:gd name="connsiteY7" fmla="*/ 621332 h 879289"/>
                  <a:gd name="connsiteX8" fmla="*/ 319742 w 739500"/>
                  <a:gd name="connsiteY8" fmla="*/ 570311 h 879289"/>
                  <a:gd name="connsiteX9" fmla="*/ 276374 w 739500"/>
                  <a:gd name="connsiteY9" fmla="*/ 543099 h 879289"/>
                  <a:gd name="connsiteX10" fmla="*/ 221951 w 739500"/>
                  <a:gd name="connsiteY10" fmla="*/ 536296 h 879289"/>
                  <a:gd name="connsiteX11" fmla="*/ 158174 w 739500"/>
                  <a:gd name="connsiteY11" fmla="*/ 540548 h 879289"/>
                  <a:gd name="connsiteX12" fmla="*/ 103751 w 739500"/>
                  <a:gd name="connsiteY12" fmla="*/ 544800 h 879289"/>
                  <a:gd name="connsiteX13" fmla="*/ 123309 w 739500"/>
                  <a:gd name="connsiteY13" fmla="*/ 438505 h 879289"/>
                  <a:gd name="connsiteX14" fmla="*/ 161575 w 739500"/>
                  <a:gd name="connsiteY14" fmla="*/ 276936 h 879289"/>
                  <a:gd name="connsiteX15" fmla="*/ 176882 w 739500"/>
                  <a:gd name="connsiteY15" fmla="*/ 211458 h 879289"/>
                  <a:gd name="connsiteX16" fmla="*/ 157323 w 739500"/>
                  <a:gd name="connsiteY16" fmla="*/ 225914 h 879289"/>
                  <a:gd name="connsiteX17" fmla="*/ 119908 w 739500"/>
                  <a:gd name="connsiteY17" fmla="*/ 229316 h 879289"/>
                  <a:gd name="connsiteX18" fmla="*/ 97798 w 739500"/>
                  <a:gd name="connsiteY18" fmla="*/ 218261 h 879289"/>
                  <a:gd name="connsiteX19" fmla="*/ 69736 w 739500"/>
                  <a:gd name="connsiteY19" fmla="*/ 191900 h 879289"/>
                  <a:gd name="connsiteX20" fmla="*/ 19565 w 739500"/>
                  <a:gd name="connsiteY20" fmla="*/ 134075 h 879289"/>
                  <a:gd name="connsiteX21" fmla="*/ 7 w 739500"/>
                  <a:gd name="connsiteY21" fmla="*/ 95809 h 879289"/>
                  <a:gd name="connsiteX22" fmla="*/ 24667 w 739500"/>
                  <a:gd name="connsiteY22" fmla="*/ 21828 h 879289"/>
                  <a:gd name="connsiteX23" fmla="*/ 94397 w 739500"/>
                  <a:gd name="connsiteY23" fmla="*/ 2269 h 879289"/>
                  <a:gd name="connsiteX24" fmla="*/ 112254 w 739500"/>
                  <a:gd name="connsiteY24" fmla="*/ 5671 h 879289"/>
                  <a:gd name="connsiteX25" fmla="*/ 129261 w 739500"/>
                  <a:gd name="connsiteY25" fmla="*/ 17576 h 879289"/>
                  <a:gd name="connsiteX26" fmla="*/ 139466 w 739500"/>
                  <a:gd name="connsiteY26" fmla="*/ 34583 h 879289"/>
                  <a:gd name="connsiteX27" fmla="*/ 145418 w 739500"/>
                  <a:gd name="connsiteY27" fmla="*/ 70298 h 879289"/>
                  <a:gd name="connsiteX28" fmla="*/ 155623 w 739500"/>
                  <a:gd name="connsiteY28" fmla="*/ 109415 h 879289"/>
                  <a:gd name="connsiteX29" fmla="*/ 165827 w 739500"/>
                  <a:gd name="connsiteY29" fmla="*/ 126422 h 879289"/>
                  <a:gd name="connsiteX30" fmla="*/ 414983 w 739500"/>
                  <a:gd name="connsiteY30" fmla="*/ 272684 h 879289"/>
                  <a:gd name="connsiteX31" fmla="*/ 480461 w 739500"/>
                  <a:gd name="connsiteY31" fmla="*/ 287991 h 879289"/>
                  <a:gd name="connsiteX32" fmla="*/ 494067 w 739500"/>
                  <a:gd name="connsiteY32" fmla="*/ 259078 h 879289"/>
                  <a:gd name="connsiteX33" fmla="*/ 566347 w 739500"/>
                  <a:gd name="connsiteY33" fmla="*/ 209757 h 879289"/>
                  <a:gd name="connsiteX34" fmla="*/ 736420 w 739500"/>
                  <a:gd name="connsiteY34" fmla="*/ 224214 h 879289"/>
                  <a:gd name="connsiteX35" fmla="*/ 691350 w 739500"/>
                  <a:gd name="connsiteY35" fmla="*/ 300746 h 879289"/>
                  <a:gd name="connsiteX36" fmla="*/ 567198 w 739500"/>
                  <a:gd name="connsiteY36" fmla="*/ 324556 h 879289"/>
                  <a:gd name="connsiteX37" fmla="*/ 601212 w 739500"/>
                  <a:gd name="connsiteY37" fmla="*/ 519289 h 879289"/>
                  <a:gd name="connsiteX38" fmla="*/ 655635 w 739500"/>
                  <a:gd name="connsiteY38" fmla="*/ 673204 h 879289"/>
                  <a:gd name="connsiteX39" fmla="*/ 667540 w 739500"/>
                  <a:gd name="connsiteY39" fmla="*/ 719974 h 879289"/>
                  <a:gd name="connsiteX40" fmla="*/ 587606 w 739500"/>
                  <a:gd name="connsiteY40" fmla="*/ 776098 h 879289"/>
                  <a:gd name="connsiteX41" fmla="*/ 489815 w 739500"/>
                  <a:gd name="connsiteY41" fmla="*/ 715723 h 879289"/>
                  <a:gd name="connsiteX42" fmla="*/ 523829 w 739500"/>
                  <a:gd name="connsiteY42" fmla="*/ 698715 h 879289"/>
                  <a:gd name="connsiteX43" fmla="*/ 584205 w 739500"/>
                  <a:gd name="connsiteY43" fmla="*/ 707219 h 879289"/>
                  <a:gd name="connsiteX44" fmla="*/ 596110 w 739500"/>
                  <a:gd name="connsiteY44" fmla="*/ 702117 h 879289"/>
                  <a:gd name="connsiteX45" fmla="*/ 569749 w 739500"/>
                  <a:gd name="connsiteY45" fmla="*/ 580515 h 879289"/>
                  <a:gd name="connsiteX46" fmla="*/ 545088 w 739500"/>
                  <a:gd name="connsiteY46" fmla="*/ 470818 h 879289"/>
                  <a:gd name="connsiteX47" fmla="*/ 531482 w 739500"/>
                  <a:gd name="connsiteY47" fmla="*/ 481023 h 879289"/>
                  <a:gd name="connsiteX48" fmla="*/ 539136 w 739500"/>
                  <a:gd name="connsiteY48" fmla="*/ 534596 h 879289"/>
                  <a:gd name="connsiteX49" fmla="*/ 559544 w 739500"/>
                  <a:gd name="connsiteY49" fmla="*/ 600073 h 879289"/>
                  <a:gd name="connsiteX50" fmla="*/ 534034 w 739500"/>
                  <a:gd name="connsiteY50" fmla="*/ 628135 h 879289"/>
                  <a:gd name="connsiteX51" fmla="*/ 484713 w 739500"/>
                  <a:gd name="connsiteY51" fmla="*/ 609427 h 879289"/>
                  <a:gd name="connsiteX52" fmla="*/ 454950 w 739500"/>
                  <a:gd name="connsiteY52" fmla="*/ 600073 h 879289"/>
                  <a:gd name="connsiteX53" fmla="*/ 467705 w 739500"/>
                  <a:gd name="connsiteY53" fmla="*/ 612829 h 879289"/>
                  <a:gd name="connsiteX54" fmla="*/ 448997 w 739500"/>
                  <a:gd name="connsiteY54" fmla="*/ 652796 h 879289"/>
                  <a:gd name="connsiteX55" fmla="*/ 414133 w 739500"/>
                  <a:gd name="connsiteY55" fmla="*/ 668953 h 879289"/>
                  <a:gd name="connsiteX56" fmla="*/ 494917 w 739500"/>
                  <a:gd name="connsiteY56" fmla="*/ 803310 h 879289"/>
                  <a:gd name="connsiteX57" fmla="*/ 512774 w 739500"/>
                  <a:gd name="connsiteY57" fmla="*/ 850080 h 879289"/>
                  <a:gd name="connsiteX58" fmla="*/ 474508 w 739500"/>
                  <a:gd name="connsiteY58" fmla="*/ 877291 h 879289"/>
                  <a:gd name="connsiteX59" fmla="*/ 425187 w 739500"/>
                  <a:gd name="connsiteY59" fmla="*/ 873890 h 879289"/>
                  <a:gd name="connsiteX60" fmla="*/ 522979 w 739500"/>
                  <a:gd name="connsiteY60" fmla="*/ 583917 h 879289"/>
                  <a:gd name="connsiteX61" fmla="*/ 509373 w 739500"/>
                  <a:gd name="connsiteY61" fmla="*/ 535446 h 879289"/>
                  <a:gd name="connsiteX62" fmla="*/ 496618 w 739500"/>
                  <a:gd name="connsiteY62" fmla="*/ 468267 h 879289"/>
                  <a:gd name="connsiteX63" fmla="*/ 477059 w 739500"/>
                  <a:gd name="connsiteY63" fmla="*/ 443607 h 879289"/>
                  <a:gd name="connsiteX64" fmla="*/ 495767 w 739500"/>
                  <a:gd name="connsiteY64" fmla="*/ 581365 h 879289"/>
                  <a:gd name="connsiteX65" fmla="*/ 522979 w 739500"/>
                  <a:gd name="connsiteY65" fmla="*/ 583917 h 879289"/>
                  <a:gd name="connsiteX66" fmla="*/ 390322 w 739500"/>
                  <a:gd name="connsiteY66" fmla="*/ 572862 h 879289"/>
                  <a:gd name="connsiteX67" fmla="*/ 381819 w 739500"/>
                  <a:gd name="connsiteY67" fmla="*/ 500581 h 879289"/>
                  <a:gd name="connsiteX68" fmla="*/ 354607 w 739500"/>
                  <a:gd name="connsiteY68" fmla="*/ 493778 h 879289"/>
                  <a:gd name="connsiteX69" fmla="*/ 281476 w 739500"/>
                  <a:gd name="connsiteY69" fmla="*/ 448709 h 879289"/>
                  <a:gd name="connsiteX70" fmla="*/ 231305 w 739500"/>
                  <a:gd name="connsiteY70" fmla="*/ 408742 h 879289"/>
                  <a:gd name="connsiteX71" fmla="*/ 224502 w 739500"/>
                  <a:gd name="connsiteY71" fmla="*/ 470818 h 879289"/>
                  <a:gd name="connsiteX72" fmla="*/ 250013 w 739500"/>
                  <a:gd name="connsiteY72" fmla="*/ 476771 h 879289"/>
                  <a:gd name="connsiteX73" fmla="*/ 316341 w 739500"/>
                  <a:gd name="connsiteY73" fmla="*/ 519289 h 879289"/>
                  <a:gd name="connsiteX74" fmla="*/ 354607 w 739500"/>
                  <a:gd name="connsiteY74" fmla="*/ 561807 h 879289"/>
                  <a:gd name="connsiteX75" fmla="*/ 361410 w 739500"/>
                  <a:gd name="connsiteY75" fmla="*/ 574563 h 879289"/>
                  <a:gd name="connsiteX76" fmla="*/ 390322 w 739500"/>
                  <a:gd name="connsiteY76" fmla="*/ 572862 h 879289"/>
                  <a:gd name="connsiteX77" fmla="*/ 450698 w 739500"/>
                  <a:gd name="connsiteY77" fmla="*/ 498030 h 879289"/>
                  <a:gd name="connsiteX78" fmla="*/ 435392 w 739500"/>
                  <a:gd name="connsiteY78" fmla="*/ 450410 h 879289"/>
                  <a:gd name="connsiteX79" fmla="*/ 433691 w 739500"/>
                  <a:gd name="connsiteY79" fmla="*/ 513337 h 879289"/>
                  <a:gd name="connsiteX80" fmla="*/ 448997 w 739500"/>
                  <a:gd name="connsiteY80" fmla="*/ 561807 h 879289"/>
                  <a:gd name="connsiteX81" fmla="*/ 450698 w 739500"/>
                  <a:gd name="connsiteY81" fmla="*/ 498030 h 879289"/>
                  <a:gd name="connsiteX82" fmla="*/ 346954 w 739500"/>
                  <a:gd name="connsiteY82" fmla="*/ 405341 h 879289"/>
                  <a:gd name="connsiteX83" fmla="*/ 294232 w 739500"/>
                  <a:gd name="connsiteY83" fmla="*/ 335611 h 879289"/>
                  <a:gd name="connsiteX84" fmla="*/ 290830 w 739500"/>
                  <a:gd name="connsiteY84" fmla="*/ 436804 h 879289"/>
                  <a:gd name="connsiteX85" fmla="*/ 328246 w 739500"/>
                  <a:gd name="connsiteY85" fmla="*/ 442757 h 879289"/>
                  <a:gd name="connsiteX86" fmla="*/ 360560 w 739500"/>
                  <a:gd name="connsiteY86" fmla="*/ 442757 h 879289"/>
                  <a:gd name="connsiteX87" fmla="*/ 346954 w 739500"/>
                  <a:gd name="connsiteY87" fmla="*/ 405341 h 879289"/>
                  <a:gd name="connsiteX88" fmla="*/ 468556 w 739500"/>
                  <a:gd name="connsiteY88" fmla="*/ 334761 h 879289"/>
                  <a:gd name="connsiteX89" fmla="*/ 435392 w 739500"/>
                  <a:gd name="connsiteY89" fmla="*/ 315202 h 879289"/>
                  <a:gd name="connsiteX90" fmla="*/ 350355 w 739500"/>
                  <a:gd name="connsiteY90" fmla="*/ 289691 h 879289"/>
                  <a:gd name="connsiteX91" fmla="*/ 301034 w 739500"/>
                  <a:gd name="connsiteY91" fmla="*/ 273535 h 879289"/>
                  <a:gd name="connsiteX92" fmla="*/ 326545 w 739500"/>
                  <a:gd name="connsiteY92" fmla="*/ 303297 h 879289"/>
                  <a:gd name="connsiteX93" fmla="*/ 375016 w 739500"/>
                  <a:gd name="connsiteY93" fmla="*/ 376428 h 879289"/>
                  <a:gd name="connsiteX94" fmla="*/ 397125 w 739500"/>
                  <a:gd name="connsiteY94" fmla="*/ 418946 h 879289"/>
                  <a:gd name="connsiteX95" fmla="*/ 431990 w 739500"/>
                  <a:gd name="connsiteY95" fmla="*/ 382381 h 879289"/>
                  <a:gd name="connsiteX96" fmla="*/ 468556 w 739500"/>
                  <a:gd name="connsiteY96" fmla="*/ 334761 h 879289"/>
                  <a:gd name="connsiteX97" fmla="*/ 536585 w 739500"/>
                  <a:gd name="connsiteY97" fmla="*/ 395136 h 879289"/>
                  <a:gd name="connsiteX98" fmla="*/ 531482 w 739500"/>
                  <a:gd name="connsiteY98" fmla="*/ 352618 h 879289"/>
                  <a:gd name="connsiteX99" fmla="*/ 500019 w 739500"/>
                  <a:gd name="connsiteY99" fmla="*/ 364523 h 879289"/>
                  <a:gd name="connsiteX100" fmla="*/ 499169 w 739500"/>
                  <a:gd name="connsiteY100" fmla="*/ 401089 h 879289"/>
                  <a:gd name="connsiteX101" fmla="*/ 536585 w 739500"/>
                  <a:gd name="connsiteY101" fmla="*/ 395136 h 879289"/>
                  <a:gd name="connsiteX102" fmla="*/ 272122 w 739500"/>
                  <a:gd name="connsiteY102" fmla="*/ 309250 h 879289"/>
                  <a:gd name="connsiteX103" fmla="*/ 291681 w 739500"/>
                  <a:gd name="connsiteY103" fmla="*/ 270984 h 879289"/>
                  <a:gd name="connsiteX104" fmla="*/ 281476 w 739500"/>
                  <a:gd name="connsiteY104" fmla="*/ 264181 h 879289"/>
                  <a:gd name="connsiteX105" fmla="*/ 238108 w 739500"/>
                  <a:gd name="connsiteY105" fmla="*/ 322005 h 879289"/>
                  <a:gd name="connsiteX106" fmla="*/ 272122 w 739500"/>
                  <a:gd name="connsiteY106" fmla="*/ 309250 h 879289"/>
                  <a:gd name="connsiteX107" fmla="*/ 586756 w 739500"/>
                  <a:gd name="connsiteY107" fmla="*/ 285440 h 879289"/>
                  <a:gd name="connsiteX108" fmla="*/ 559544 w 739500"/>
                  <a:gd name="connsiteY108" fmla="*/ 264181 h 879289"/>
                  <a:gd name="connsiteX109" fmla="*/ 548490 w 739500"/>
                  <a:gd name="connsiteY109" fmla="*/ 261630 h 879289"/>
                  <a:gd name="connsiteX110" fmla="*/ 539986 w 739500"/>
                  <a:gd name="connsiteY110" fmla="*/ 255677 h 879289"/>
                  <a:gd name="connsiteX111" fmla="*/ 531482 w 739500"/>
                  <a:gd name="connsiteY111" fmla="*/ 251425 h 879289"/>
                  <a:gd name="connsiteX112" fmla="*/ 591008 w 739500"/>
                  <a:gd name="connsiteY112" fmla="*/ 297345 h 879289"/>
                  <a:gd name="connsiteX113" fmla="*/ 586756 w 739500"/>
                  <a:gd name="connsiteY113" fmla="*/ 285440 h 879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</a:cxnLst>
                <a:rect l="l" t="t" r="r" b="b"/>
                <a:pathLst>
                  <a:path w="739500" h="879289">
                    <a:moveTo>
                      <a:pt x="425187" y="873890"/>
                    </a:moveTo>
                    <a:cubicBezTo>
                      <a:pt x="415833" y="868788"/>
                      <a:pt x="412432" y="859434"/>
                      <a:pt x="415833" y="847529"/>
                    </a:cubicBezTo>
                    <a:cubicBezTo>
                      <a:pt x="418384" y="836474"/>
                      <a:pt x="409881" y="796507"/>
                      <a:pt x="396275" y="756540"/>
                    </a:cubicBezTo>
                    <a:cubicBezTo>
                      <a:pt x="373315" y="688511"/>
                      <a:pt x="370764" y="685110"/>
                      <a:pt x="345253" y="682558"/>
                    </a:cubicBezTo>
                    <a:cubicBezTo>
                      <a:pt x="329947" y="680858"/>
                      <a:pt x="312089" y="684259"/>
                      <a:pt x="306137" y="689361"/>
                    </a:cubicBezTo>
                    <a:cubicBezTo>
                      <a:pt x="285728" y="706369"/>
                      <a:pt x="273823" y="690212"/>
                      <a:pt x="288279" y="667252"/>
                    </a:cubicBezTo>
                    <a:cubicBezTo>
                      <a:pt x="295932" y="656197"/>
                      <a:pt x="301885" y="641741"/>
                      <a:pt x="301885" y="634088"/>
                    </a:cubicBezTo>
                    <a:cubicBezTo>
                      <a:pt x="301885" y="627285"/>
                      <a:pt x="306987" y="621332"/>
                      <a:pt x="313790" y="621332"/>
                    </a:cubicBezTo>
                    <a:cubicBezTo>
                      <a:pt x="332498" y="621332"/>
                      <a:pt x="335049" y="601774"/>
                      <a:pt x="319742" y="570311"/>
                    </a:cubicBezTo>
                    <a:cubicBezTo>
                      <a:pt x="307837" y="543950"/>
                      <a:pt x="302735" y="540548"/>
                      <a:pt x="276374" y="543099"/>
                    </a:cubicBezTo>
                    <a:cubicBezTo>
                      <a:pt x="259367" y="544800"/>
                      <a:pt x="234706" y="541398"/>
                      <a:pt x="221951" y="536296"/>
                    </a:cubicBezTo>
                    <a:cubicBezTo>
                      <a:pt x="203243" y="529493"/>
                      <a:pt x="188787" y="530344"/>
                      <a:pt x="158174" y="540548"/>
                    </a:cubicBezTo>
                    <a:cubicBezTo>
                      <a:pt x="120758" y="552453"/>
                      <a:pt x="100349" y="554154"/>
                      <a:pt x="103751" y="544800"/>
                    </a:cubicBezTo>
                    <a:cubicBezTo>
                      <a:pt x="103751" y="542249"/>
                      <a:pt x="113105" y="494629"/>
                      <a:pt x="123309" y="438505"/>
                    </a:cubicBezTo>
                    <a:cubicBezTo>
                      <a:pt x="132663" y="383231"/>
                      <a:pt x="150521" y="310100"/>
                      <a:pt x="161575" y="276936"/>
                    </a:cubicBezTo>
                    <a:cubicBezTo>
                      <a:pt x="172630" y="244622"/>
                      <a:pt x="179433" y="214860"/>
                      <a:pt x="176882" y="211458"/>
                    </a:cubicBezTo>
                    <a:cubicBezTo>
                      <a:pt x="168378" y="197002"/>
                      <a:pt x="157323" y="205506"/>
                      <a:pt x="157323" y="225914"/>
                    </a:cubicBezTo>
                    <a:cubicBezTo>
                      <a:pt x="157323" y="251425"/>
                      <a:pt x="149670" y="252276"/>
                      <a:pt x="119908" y="229316"/>
                    </a:cubicBezTo>
                    <a:cubicBezTo>
                      <a:pt x="108002" y="219962"/>
                      <a:pt x="97798" y="214860"/>
                      <a:pt x="97798" y="218261"/>
                    </a:cubicBezTo>
                    <a:cubicBezTo>
                      <a:pt x="97798" y="221663"/>
                      <a:pt x="85043" y="209757"/>
                      <a:pt x="69736" y="191900"/>
                    </a:cubicBezTo>
                    <a:cubicBezTo>
                      <a:pt x="55280" y="173192"/>
                      <a:pt x="32320" y="147681"/>
                      <a:pt x="19565" y="134075"/>
                    </a:cubicBezTo>
                    <a:cubicBezTo>
                      <a:pt x="6809" y="120470"/>
                      <a:pt x="-1694" y="103462"/>
                      <a:pt x="7" y="95809"/>
                    </a:cubicBezTo>
                    <a:cubicBezTo>
                      <a:pt x="7660" y="54992"/>
                      <a:pt x="16163" y="29481"/>
                      <a:pt x="24667" y="21828"/>
                    </a:cubicBezTo>
                    <a:cubicBezTo>
                      <a:pt x="40824" y="6521"/>
                      <a:pt x="88444" y="-7085"/>
                      <a:pt x="94397" y="2269"/>
                    </a:cubicBezTo>
                    <a:cubicBezTo>
                      <a:pt x="96948" y="6521"/>
                      <a:pt x="105451" y="8222"/>
                      <a:pt x="112254" y="5671"/>
                    </a:cubicBezTo>
                    <a:cubicBezTo>
                      <a:pt x="119908" y="2269"/>
                      <a:pt x="126710" y="6521"/>
                      <a:pt x="129261" y="17576"/>
                    </a:cubicBezTo>
                    <a:cubicBezTo>
                      <a:pt x="131813" y="26930"/>
                      <a:pt x="136064" y="34583"/>
                      <a:pt x="139466" y="34583"/>
                    </a:cubicBezTo>
                    <a:cubicBezTo>
                      <a:pt x="142017" y="34583"/>
                      <a:pt x="144568" y="50740"/>
                      <a:pt x="145418" y="70298"/>
                    </a:cubicBezTo>
                    <a:cubicBezTo>
                      <a:pt x="145418" y="89857"/>
                      <a:pt x="149670" y="106864"/>
                      <a:pt x="155623" y="109415"/>
                    </a:cubicBezTo>
                    <a:cubicBezTo>
                      <a:pt x="161575" y="111116"/>
                      <a:pt x="165827" y="118769"/>
                      <a:pt x="165827" y="126422"/>
                    </a:cubicBezTo>
                    <a:cubicBezTo>
                      <a:pt x="165827" y="175743"/>
                      <a:pt x="278075" y="242071"/>
                      <a:pt x="414983" y="272684"/>
                    </a:cubicBezTo>
                    <a:lnTo>
                      <a:pt x="480461" y="287991"/>
                    </a:lnTo>
                    <a:lnTo>
                      <a:pt x="494067" y="259078"/>
                    </a:lnTo>
                    <a:cubicBezTo>
                      <a:pt x="510223" y="225914"/>
                      <a:pt x="522128" y="218261"/>
                      <a:pt x="566347" y="209757"/>
                    </a:cubicBezTo>
                    <a:cubicBezTo>
                      <a:pt x="667540" y="191900"/>
                      <a:pt x="718562" y="196152"/>
                      <a:pt x="736420" y="224214"/>
                    </a:cubicBezTo>
                    <a:cubicBezTo>
                      <a:pt x="747474" y="241221"/>
                      <a:pt x="725365" y="278637"/>
                      <a:pt x="691350" y="300746"/>
                    </a:cubicBezTo>
                    <a:cubicBezTo>
                      <a:pt x="659037" y="321155"/>
                      <a:pt x="613117" y="330509"/>
                      <a:pt x="567198" y="324556"/>
                    </a:cubicBezTo>
                    <a:cubicBezTo>
                      <a:pt x="552741" y="322005"/>
                      <a:pt x="556993" y="348366"/>
                      <a:pt x="601212" y="519289"/>
                    </a:cubicBezTo>
                    <a:cubicBezTo>
                      <a:pt x="625873" y="617931"/>
                      <a:pt x="639478" y="657048"/>
                      <a:pt x="655635" y="673204"/>
                    </a:cubicBezTo>
                    <a:cubicBezTo>
                      <a:pt x="673493" y="691912"/>
                      <a:pt x="675194" y="697865"/>
                      <a:pt x="667540" y="719974"/>
                    </a:cubicBezTo>
                    <a:cubicBezTo>
                      <a:pt x="655635" y="753138"/>
                      <a:pt x="619070" y="778649"/>
                      <a:pt x="587606" y="776098"/>
                    </a:cubicBezTo>
                    <a:cubicBezTo>
                      <a:pt x="557844" y="773547"/>
                      <a:pt x="502570" y="739533"/>
                      <a:pt x="489815" y="715723"/>
                    </a:cubicBezTo>
                    <a:cubicBezTo>
                      <a:pt x="482161" y="701266"/>
                      <a:pt x="484713" y="700416"/>
                      <a:pt x="523829" y="698715"/>
                    </a:cubicBezTo>
                    <a:cubicBezTo>
                      <a:pt x="547639" y="698715"/>
                      <a:pt x="574851" y="702117"/>
                      <a:pt x="584205" y="707219"/>
                    </a:cubicBezTo>
                    <a:cubicBezTo>
                      <a:pt x="599511" y="715723"/>
                      <a:pt x="601212" y="714872"/>
                      <a:pt x="596110" y="702117"/>
                    </a:cubicBezTo>
                    <a:cubicBezTo>
                      <a:pt x="593559" y="693613"/>
                      <a:pt x="580803" y="639190"/>
                      <a:pt x="569749" y="580515"/>
                    </a:cubicBezTo>
                    <a:cubicBezTo>
                      <a:pt x="557844" y="521840"/>
                      <a:pt x="546789" y="472519"/>
                      <a:pt x="545088" y="470818"/>
                    </a:cubicBezTo>
                    <a:cubicBezTo>
                      <a:pt x="543387" y="469118"/>
                      <a:pt x="537435" y="474220"/>
                      <a:pt x="531482" y="481023"/>
                    </a:cubicBezTo>
                    <a:cubicBezTo>
                      <a:pt x="522128" y="492077"/>
                      <a:pt x="523829" y="501431"/>
                      <a:pt x="539136" y="534596"/>
                    </a:cubicBezTo>
                    <a:cubicBezTo>
                      <a:pt x="549340" y="556705"/>
                      <a:pt x="558694" y="586468"/>
                      <a:pt x="559544" y="600073"/>
                    </a:cubicBezTo>
                    <a:cubicBezTo>
                      <a:pt x="561245" y="623033"/>
                      <a:pt x="558694" y="625584"/>
                      <a:pt x="534034" y="628135"/>
                    </a:cubicBezTo>
                    <a:cubicBezTo>
                      <a:pt x="513625" y="629836"/>
                      <a:pt x="500869" y="625584"/>
                      <a:pt x="484713" y="609427"/>
                    </a:cubicBezTo>
                    <a:cubicBezTo>
                      <a:pt x="459202" y="583917"/>
                      <a:pt x="454950" y="582216"/>
                      <a:pt x="454950" y="600073"/>
                    </a:cubicBezTo>
                    <a:cubicBezTo>
                      <a:pt x="454950" y="606876"/>
                      <a:pt x="460902" y="612829"/>
                      <a:pt x="467705" y="612829"/>
                    </a:cubicBezTo>
                    <a:cubicBezTo>
                      <a:pt x="492366" y="612829"/>
                      <a:pt x="480461" y="639190"/>
                      <a:pt x="448997" y="652796"/>
                    </a:cubicBezTo>
                    <a:cubicBezTo>
                      <a:pt x="431140" y="661299"/>
                      <a:pt x="414983" y="668102"/>
                      <a:pt x="414133" y="668953"/>
                    </a:cubicBezTo>
                    <a:cubicBezTo>
                      <a:pt x="409030" y="672354"/>
                      <a:pt x="471957" y="776098"/>
                      <a:pt x="494917" y="803310"/>
                    </a:cubicBezTo>
                    <a:cubicBezTo>
                      <a:pt x="507672" y="818616"/>
                      <a:pt x="514475" y="835623"/>
                      <a:pt x="512774" y="850080"/>
                    </a:cubicBezTo>
                    <a:cubicBezTo>
                      <a:pt x="510223" y="868788"/>
                      <a:pt x="505121" y="873039"/>
                      <a:pt x="474508" y="877291"/>
                    </a:cubicBezTo>
                    <a:cubicBezTo>
                      <a:pt x="454950" y="879842"/>
                      <a:pt x="431990" y="878142"/>
                      <a:pt x="425187" y="873890"/>
                    </a:cubicBezTo>
                    <a:close/>
                    <a:moveTo>
                      <a:pt x="522979" y="583917"/>
                    </a:moveTo>
                    <a:cubicBezTo>
                      <a:pt x="522979" y="577964"/>
                      <a:pt x="517026" y="555855"/>
                      <a:pt x="509373" y="535446"/>
                    </a:cubicBezTo>
                    <a:cubicBezTo>
                      <a:pt x="501720" y="515037"/>
                      <a:pt x="495767" y="484424"/>
                      <a:pt x="496618" y="468267"/>
                    </a:cubicBezTo>
                    <a:cubicBezTo>
                      <a:pt x="497468" y="424049"/>
                      <a:pt x="483012" y="406191"/>
                      <a:pt x="477059" y="443607"/>
                    </a:cubicBezTo>
                    <a:cubicBezTo>
                      <a:pt x="462603" y="525242"/>
                      <a:pt x="465154" y="545650"/>
                      <a:pt x="495767" y="581365"/>
                    </a:cubicBezTo>
                    <a:cubicBezTo>
                      <a:pt x="511074" y="598373"/>
                      <a:pt x="522979" y="600073"/>
                      <a:pt x="522979" y="583917"/>
                    </a:cubicBezTo>
                    <a:close/>
                    <a:moveTo>
                      <a:pt x="390322" y="572862"/>
                    </a:moveTo>
                    <a:cubicBezTo>
                      <a:pt x="395425" y="557555"/>
                      <a:pt x="389472" y="514187"/>
                      <a:pt x="381819" y="500581"/>
                    </a:cubicBezTo>
                    <a:cubicBezTo>
                      <a:pt x="379268" y="497180"/>
                      <a:pt x="367363" y="493778"/>
                      <a:pt x="354607" y="493778"/>
                    </a:cubicBezTo>
                    <a:cubicBezTo>
                      <a:pt x="323994" y="493778"/>
                      <a:pt x="275524" y="464016"/>
                      <a:pt x="281476" y="448709"/>
                    </a:cubicBezTo>
                    <a:cubicBezTo>
                      <a:pt x="285728" y="435954"/>
                      <a:pt x="251714" y="408742"/>
                      <a:pt x="231305" y="408742"/>
                    </a:cubicBezTo>
                    <a:cubicBezTo>
                      <a:pt x="221951" y="408742"/>
                      <a:pt x="218549" y="436804"/>
                      <a:pt x="224502" y="470818"/>
                    </a:cubicBezTo>
                    <a:cubicBezTo>
                      <a:pt x="224502" y="474220"/>
                      <a:pt x="236407" y="476771"/>
                      <a:pt x="250013" y="476771"/>
                    </a:cubicBezTo>
                    <a:cubicBezTo>
                      <a:pt x="267870" y="476771"/>
                      <a:pt x="284878" y="487826"/>
                      <a:pt x="316341" y="519289"/>
                    </a:cubicBezTo>
                    <a:cubicBezTo>
                      <a:pt x="340151" y="543099"/>
                      <a:pt x="357158" y="561807"/>
                      <a:pt x="354607" y="561807"/>
                    </a:cubicBezTo>
                    <a:cubicBezTo>
                      <a:pt x="352907" y="561807"/>
                      <a:pt x="355458" y="567760"/>
                      <a:pt x="361410" y="574563"/>
                    </a:cubicBezTo>
                    <a:cubicBezTo>
                      <a:pt x="375016" y="591570"/>
                      <a:pt x="384370" y="590719"/>
                      <a:pt x="390322" y="572862"/>
                    </a:cubicBezTo>
                    <a:close/>
                    <a:moveTo>
                      <a:pt x="450698" y="498030"/>
                    </a:moveTo>
                    <a:cubicBezTo>
                      <a:pt x="450698" y="436804"/>
                      <a:pt x="449848" y="435103"/>
                      <a:pt x="435392" y="450410"/>
                    </a:cubicBezTo>
                    <a:cubicBezTo>
                      <a:pt x="420085" y="464866"/>
                      <a:pt x="420085" y="468267"/>
                      <a:pt x="433691" y="513337"/>
                    </a:cubicBezTo>
                    <a:cubicBezTo>
                      <a:pt x="441344" y="540548"/>
                      <a:pt x="448147" y="561807"/>
                      <a:pt x="448997" y="561807"/>
                    </a:cubicBezTo>
                    <a:cubicBezTo>
                      <a:pt x="449848" y="561807"/>
                      <a:pt x="450698" y="532895"/>
                      <a:pt x="450698" y="498030"/>
                    </a:cubicBezTo>
                    <a:close/>
                    <a:moveTo>
                      <a:pt x="346954" y="405341"/>
                    </a:moveTo>
                    <a:cubicBezTo>
                      <a:pt x="329096" y="357720"/>
                      <a:pt x="306987" y="327958"/>
                      <a:pt x="294232" y="335611"/>
                    </a:cubicBezTo>
                    <a:cubicBezTo>
                      <a:pt x="284027" y="342414"/>
                      <a:pt x="280626" y="427450"/>
                      <a:pt x="290830" y="436804"/>
                    </a:cubicBezTo>
                    <a:cubicBezTo>
                      <a:pt x="293381" y="440205"/>
                      <a:pt x="310388" y="442757"/>
                      <a:pt x="328246" y="442757"/>
                    </a:cubicBezTo>
                    <a:lnTo>
                      <a:pt x="360560" y="442757"/>
                    </a:lnTo>
                    <a:lnTo>
                      <a:pt x="346954" y="405341"/>
                    </a:lnTo>
                    <a:close/>
                    <a:moveTo>
                      <a:pt x="468556" y="334761"/>
                    </a:moveTo>
                    <a:cubicBezTo>
                      <a:pt x="469406" y="328808"/>
                      <a:pt x="455800" y="320304"/>
                      <a:pt x="435392" y="315202"/>
                    </a:cubicBezTo>
                    <a:cubicBezTo>
                      <a:pt x="415833" y="310100"/>
                      <a:pt x="377567" y="298195"/>
                      <a:pt x="350355" y="289691"/>
                    </a:cubicBezTo>
                    <a:lnTo>
                      <a:pt x="301034" y="273535"/>
                    </a:lnTo>
                    <a:lnTo>
                      <a:pt x="326545" y="303297"/>
                    </a:lnTo>
                    <a:cubicBezTo>
                      <a:pt x="341001" y="319454"/>
                      <a:pt x="363111" y="352618"/>
                      <a:pt x="375016" y="376428"/>
                    </a:cubicBezTo>
                    <a:lnTo>
                      <a:pt x="397125" y="418946"/>
                    </a:lnTo>
                    <a:lnTo>
                      <a:pt x="431990" y="382381"/>
                    </a:lnTo>
                    <a:cubicBezTo>
                      <a:pt x="451548" y="362823"/>
                      <a:pt x="467705" y="340713"/>
                      <a:pt x="468556" y="334761"/>
                    </a:cubicBezTo>
                    <a:close/>
                    <a:moveTo>
                      <a:pt x="536585" y="395136"/>
                    </a:moveTo>
                    <a:cubicBezTo>
                      <a:pt x="534034" y="387483"/>
                      <a:pt x="531482" y="368775"/>
                      <a:pt x="531482" y="352618"/>
                    </a:cubicBezTo>
                    <a:cubicBezTo>
                      <a:pt x="531482" y="316053"/>
                      <a:pt x="517877" y="321155"/>
                      <a:pt x="500019" y="364523"/>
                    </a:cubicBezTo>
                    <a:cubicBezTo>
                      <a:pt x="489815" y="389184"/>
                      <a:pt x="489815" y="395136"/>
                      <a:pt x="499169" y="401089"/>
                    </a:cubicBezTo>
                    <a:cubicBezTo>
                      <a:pt x="518727" y="413844"/>
                      <a:pt x="542537" y="410443"/>
                      <a:pt x="536585" y="395136"/>
                    </a:cubicBezTo>
                    <a:close/>
                    <a:moveTo>
                      <a:pt x="272122" y="309250"/>
                    </a:moveTo>
                    <a:cubicBezTo>
                      <a:pt x="281476" y="291392"/>
                      <a:pt x="289980" y="274385"/>
                      <a:pt x="291681" y="270984"/>
                    </a:cubicBezTo>
                    <a:cubicBezTo>
                      <a:pt x="293381" y="266732"/>
                      <a:pt x="289129" y="264181"/>
                      <a:pt x="281476" y="264181"/>
                    </a:cubicBezTo>
                    <a:cubicBezTo>
                      <a:pt x="267020" y="264181"/>
                      <a:pt x="247462" y="290542"/>
                      <a:pt x="238108" y="322005"/>
                    </a:cubicBezTo>
                    <a:cubicBezTo>
                      <a:pt x="228754" y="353469"/>
                      <a:pt x="254265" y="344115"/>
                      <a:pt x="272122" y="309250"/>
                    </a:cubicBezTo>
                    <a:close/>
                    <a:moveTo>
                      <a:pt x="586756" y="285440"/>
                    </a:moveTo>
                    <a:cubicBezTo>
                      <a:pt x="577402" y="278637"/>
                      <a:pt x="564647" y="269283"/>
                      <a:pt x="559544" y="264181"/>
                    </a:cubicBezTo>
                    <a:cubicBezTo>
                      <a:pt x="553592" y="259078"/>
                      <a:pt x="548490" y="258228"/>
                      <a:pt x="548490" y="261630"/>
                    </a:cubicBezTo>
                    <a:cubicBezTo>
                      <a:pt x="548490" y="265031"/>
                      <a:pt x="544238" y="262480"/>
                      <a:pt x="539986" y="255677"/>
                    </a:cubicBezTo>
                    <a:cubicBezTo>
                      <a:pt x="535734" y="248874"/>
                      <a:pt x="531482" y="247173"/>
                      <a:pt x="531482" y="251425"/>
                    </a:cubicBezTo>
                    <a:cubicBezTo>
                      <a:pt x="532333" y="272684"/>
                      <a:pt x="562946" y="296494"/>
                      <a:pt x="591008" y="297345"/>
                    </a:cubicBezTo>
                    <a:cubicBezTo>
                      <a:pt x="600362" y="297345"/>
                      <a:pt x="598661" y="293943"/>
                      <a:pt x="586756" y="285440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4AD0C190-3C5D-F62F-08E6-8D19BE57D334}"/>
                  </a:ext>
                </a:extLst>
              </p:cNvPr>
              <p:cNvSpPr/>
              <p:nvPr/>
            </p:nvSpPr>
            <p:spPr>
              <a:xfrm flipV="1">
                <a:off x="5796749" y="3030551"/>
                <a:ext cx="192622" cy="146665"/>
              </a:xfrm>
              <a:custGeom>
                <a:avLst/>
                <a:gdLst>
                  <a:gd name="connsiteX0" fmla="*/ 116201 w 192622"/>
                  <a:gd name="connsiteY0" fmla="*/ 135872 h 146665"/>
                  <a:gd name="connsiteX1" fmla="*/ 63479 w 192622"/>
                  <a:gd name="connsiteY1" fmla="*/ 110361 h 146665"/>
                  <a:gd name="connsiteX2" fmla="*/ 24362 w 192622"/>
                  <a:gd name="connsiteY2" fmla="*/ 95905 h 146665"/>
                  <a:gd name="connsiteX3" fmla="*/ 2253 w 192622"/>
                  <a:gd name="connsiteY3" fmla="*/ 84850 h 146665"/>
                  <a:gd name="connsiteX4" fmla="*/ 67730 w 192622"/>
                  <a:gd name="connsiteY4" fmla="*/ 18522 h 146665"/>
                  <a:gd name="connsiteX5" fmla="*/ 94942 w 192622"/>
                  <a:gd name="connsiteY5" fmla="*/ 2365 h 146665"/>
                  <a:gd name="connsiteX6" fmla="*/ 114500 w 192622"/>
                  <a:gd name="connsiteY6" fmla="*/ -186 h 146665"/>
                  <a:gd name="connsiteX7" fmla="*/ 161270 w 192622"/>
                  <a:gd name="connsiteY7" fmla="*/ 45734 h 146665"/>
                  <a:gd name="connsiteX8" fmla="*/ 179978 w 192622"/>
                  <a:gd name="connsiteY8" fmla="*/ 128219 h 146665"/>
                  <a:gd name="connsiteX9" fmla="*/ 116201 w 192622"/>
                  <a:gd name="connsiteY9" fmla="*/ 135872 h 146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2622" h="146665">
                    <a:moveTo>
                      <a:pt x="116201" y="135872"/>
                    </a:moveTo>
                    <a:cubicBezTo>
                      <a:pt x="102595" y="129919"/>
                      <a:pt x="78785" y="118865"/>
                      <a:pt x="63479" y="110361"/>
                    </a:cubicBezTo>
                    <a:cubicBezTo>
                      <a:pt x="48172" y="102708"/>
                      <a:pt x="31165" y="95905"/>
                      <a:pt x="24362" y="95905"/>
                    </a:cubicBezTo>
                    <a:cubicBezTo>
                      <a:pt x="17559" y="95905"/>
                      <a:pt x="7355" y="90803"/>
                      <a:pt x="2253" y="84850"/>
                    </a:cubicBezTo>
                    <a:cubicBezTo>
                      <a:pt x="-9653" y="70394"/>
                      <a:pt x="27763" y="32978"/>
                      <a:pt x="67730" y="18522"/>
                    </a:cubicBezTo>
                    <a:cubicBezTo>
                      <a:pt x="83037" y="13420"/>
                      <a:pt x="94942" y="6617"/>
                      <a:pt x="94942" y="2365"/>
                    </a:cubicBezTo>
                    <a:cubicBezTo>
                      <a:pt x="94942" y="-1036"/>
                      <a:pt x="103446" y="-1887"/>
                      <a:pt x="114500" y="-186"/>
                    </a:cubicBezTo>
                    <a:cubicBezTo>
                      <a:pt x="126405" y="2365"/>
                      <a:pt x="145113" y="20223"/>
                      <a:pt x="161270" y="45734"/>
                    </a:cubicBezTo>
                    <a:cubicBezTo>
                      <a:pt x="198686" y="102708"/>
                      <a:pt x="199536" y="106960"/>
                      <a:pt x="179978" y="128219"/>
                    </a:cubicBezTo>
                    <a:cubicBezTo>
                      <a:pt x="160420" y="149478"/>
                      <a:pt x="152766" y="150328"/>
                      <a:pt x="116201" y="135872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A3CC2B7A-721C-0807-C48F-4009AC2588A1}"/>
                  </a:ext>
                </a:extLst>
              </p:cNvPr>
              <p:cNvSpPr/>
              <p:nvPr/>
            </p:nvSpPr>
            <p:spPr>
              <a:xfrm flipV="1">
                <a:off x="5955534" y="3490096"/>
                <a:ext cx="381611" cy="521027"/>
              </a:xfrm>
              <a:custGeom>
                <a:avLst/>
                <a:gdLst>
                  <a:gd name="connsiteX0" fmla="*/ 156980 w 381611"/>
                  <a:gd name="connsiteY0" fmla="*/ 499507 h 521027"/>
                  <a:gd name="connsiteX1" fmla="*/ 94053 w 381611"/>
                  <a:gd name="connsiteY1" fmla="*/ 470595 h 521027"/>
                  <a:gd name="connsiteX2" fmla="*/ 57488 w 381611"/>
                  <a:gd name="connsiteY2" fmla="*/ 462942 h 521027"/>
                  <a:gd name="connsiteX3" fmla="*/ 29426 w 381611"/>
                  <a:gd name="connsiteY3" fmla="*/ 458690 h 521027"/>
                  <a:gd name="connsiteX4" fmla="*/ 60039 w 381611"/>
                  <a:gd name="connsiteY4" fmla="*/ 411920 h 521027"/>
                  <a:gd name="connsiteX5" fmla="*/ 110210 w 381611"/>
                  <a:gd name="connsiteY5" fmla="*/ 369402 h 521027"/>
                  <a:gd name="connsiteX6" fmla="*/ 156980 w 381611"/>
                  <a:gd name="connsiteY6" fmla="*/ 389811 h 521027"/>
                  <a:gd name="connsiteX7" fmla="*/ 174838 w 381611"/>
                  <a:gd name="connsiteY7" fmla="*/ 420424 h 521027"/>
                  <a:gd name="connsiteX8" fmla="*/ 167184 w 381611"/>
                  <a:gd name="connsiteY8" fmla="*/ 393212 h 521027"/>
                  <a:gd name="connsiteX9" fmla="*/ 171436 w 381611"/>
                  <a:gd name="connsiteY9" fmla="*/ 326884 h 521027"/>
                  <a:gd name="connsiteX10" fmla="*/ 119564 w 381611"/>
                  <a:gd name="connsiteY10" fmla="*/ 290318 h 521027"/>
                  <a:gd name="connsiteX11" fmla="*/ 34528 w 381611"/>
                  <a:gd name="connsiteY11" fmla="*/ 275862 h 521027"/>
                  <a:gd name="connsiteX12" fmla="*/ 3915 w 381611"/>
                  <a:gd name="connsiteY12" fmla="*/ 266508 h 521027"/>
                  <a:gd name="connsiteX13" fmla="*/ 14119 w 381611"/>
                  <a:gd name="connsiteY13" fmla="*/ 224841 h 521027"/>
                  <a:gd name="connsiteX14" fmla="*/ 129768 w 381611"/>
                  <a:gd name="connsiteY14" fmla="*/ 219738 h 521027"/>
                  <a:gd name="connsiteX15" fmla="*/ 212253 w 381611"/>
                  <a:gd name="connsiteY15" fmla="*/ 197629 h 521027"/>
                  <a:gd name="connsiteX16" fmla="*/ 147626 w 381611"/>
                  <a:gd name="connsiteY16" fmla="*/ 115144 h 521027"/>
                  <a:gd name="connsiteX17" fmla="*/ 100006 w 381611"/>
                  <a:gd name="connsiteY17" fmla="*/ 128750 h 521027"/>
                  <a:gd name="connsiteX18" fmla="*/ 76196 w 381611"/>
                  <a:gd name="connsiteY18" fmla="*/ 139804 h 521027"/>
                  <a:gd name="connsiteX19" fmla="*/ 178239 w 381611"/>
                  <a:gd name="connsiteY19" fmla="*/ 3747 h 521027"/>
                  <a:gd name="connsiteX20" fmla="*/ 264126 w 381611"/>
                  <a:gd name="connsiteY20" fmla="*/ 60721 h 521027"/>
                  <a:gd name="connsiteX21" fmla="*/ 280282 w 381611"/>
                  <a:gd name="connsiteY21" fmla="*/ 188275 h 521027"/>
                  <a:gd name="connsiteX22" fmla="*/ 280282 w 381611"/>
                  <a:gd name="connsiteY22" fmla="*/ 275012 h 521027"/>
                  <a:gd name="connsiteX23" fmla="*/ 315998 w 381611"/>
                  <a:gd name="connsiteY23" fmla="*/ 285216 h 521027"/>
                  <a:gd name="connsiteX24" fmla="*/ 369570 w 381611"/>
                  <a:gd name="connsiteY24" fmla="*/ 309877 h 521027"/>
                  <a:gd name="connsiteX25" fmla="*/ 360216 w 381611"/>
                  <a:gd name="connsiteY25" fmla="*/ 330285 h 521027"/>
                  <a:gd name="connsiteX26" fmla="*/ 289636 w 381611"/>
                  <a:gd name="connsiteY26" fmla="*/ 330285 h 521027"/>
                  <a:gd name="connsiteX27" fmla="*/ 213954 w 381611"/>
                  <a:gd name="connsiteY27" fmla="*/ 343891 h 521027"/>
                  <a:gd name="connsiteX28" fmla="*/ 181640 w 381611"/>
                  <a:gd name="connsiteY28" fmla="*/ 363449 h 521027"/>
                  <a:gd name="connsiteX29" fmla="*/ 213104 w 381611"/>
                  <a:gd name="connsiteY29" fmla="*/ 395763 h 521027"/>
                  <a:gd name="connsiteX30" fmla="*/ 254772 w 381611"/>
                  <a:gd name="connsiteY30" fmla="*/ 428927 h 521027"/>
                  <a:gd name="connsiteX31" fmla="*/ 301541 w 381611"/>
                  <a:gd name="connsiteY31" fmla="*/ 476548 h 521027"/>
                  <a:gd name="connsiteX32" fmla="*/ 237764 w 381611"/>
                  <a:gd name="connsiteY32" fmla="*/ 520766 h 521027"/>
                  <a:gd name="connsiteX33" fmla="*/ 156980 w 381611"/>
                  <a:gd name="connsiteY33" fmla="*/ 499507 h 521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381611" h="521027">
                    <a:moveTo>
                      <a:pt x="156980" y="499507"/>
                    </a:moveTo>
                    <a:cubicBezTo>
                      <a:pt x="126367" y="487602"/>
                      <a:pt x="98305" y="474847"/>
                      <a:pt x="94053" y="470595"/>
                    </a:cubicBezTo>
                    <a:cubicBezTo>
                      <a:pt x="88951" y="466343"/>
                      <a:pt x="72794" y="462942"/>
                      <a:pt x="57488" y="462942"/>
                    </a:cubicBezTo>
                    <a:cubicBezTo>
                      <a:pt x="42181" y="462942"/>
                      <a:pt x="29426" y="461241"/>
                      <a:pt x="29426" y="458690"/>
                    </a:cubicBezTo>
                    <a:cubicBezTo>
                      <a:pt x="29426" y="456139"/>
                      <a:pt x="43032" y="435730"/>
                      <a:pt x="60039" y="411920"/>
                    </a:cubicBezTo>
                    <a:cubicBezTo>
                      <a:pt x="81298" y="382157"/>
                      <a:pt x="96604" y="369402"/>
                      <a:pt x="110210" y="369402"/>
                    </a:cubicBezTo>
                    <a:cubicBezTo>
                      <a:pt x="137422" y="369402"/>
                      <a:pt x="156980" y="377906"/>
                      <a:pt x="156980" y="389811"/>
                    </a:cubicBezTo>
                    <a:cubicBezTo>
                      <a:pt x="156980" y="394913"/>
                      <a:pt x="165484" y="408519"/>
                      <a:pt x="174838" y="420424"/>
                    </a:cubicBezTo>
                    <a:cubicBezTo>
                      <a:pt x="187593" y="435730"/>
                      <a:pt x="185042" y="428077"/>
                      <a:pt x="167184" y="393212"/>
                    </a:cubicBezTo>
                    <a:cubicBezTo>
                      <a:pt x="142524" y="345592"/>
                      <a:pt x="143374" y="326884"/>
                      <a:pt x="171436" y="326884"/>
                    </a:cubicBezTo>
                    <a:cubicBezTo>
                      <a:pt x="198648" y="326884"/>
                      <a:pt x="177389" y="312428"/>
                      <a:pt x="119564" y="290318"/>
                    </a:cubicBezTo>
                    <a:cubicBezTo>
                      <a:pt x="70243" y="271610"/>
                      <a:pt x="52386" y="269059"/>
                      <a:pt x="34528" y="275862"/>
                    </a:cubicBezTo>
                    <a:cubicBezTo>
                      <a:pt x="16670" y="282665"/>
                      <a:pt x="11568" y="280964"/>
                      <a:pt x="3915" y="266508"/>
                    </a:cubicBezTo>
                    <a:cubicBezTo>
                      <a:pt x="-3738" y="252903"/>
                      <a:pt x="-1187" y="245249"/>
                      <a:pt x="14119" y="224841"/>
                    </a:cubicBezTo>
                    <a:cubicBezTo>
                      <a:pt x="43882" y="186574"/>
                      <a:pt x="62590" y="185724"/>
                      <a:pt x="129768" y="219738"/>
                    </a:cubicBezTo>
                    <a:cubicBezTo>
                      <a:pt x="215655" y="263107"/>
                      <a:pt x="219907" y="262256"/>
                      <a:pt x="212253" y="197629"/>
                    </a:cubicBezTo>
                    <a:cubicBezTo>
                      <a:pt x="202899" y="120246"/>
                      <a:pt x="198648" y="113443"/>
                      <a:pt x="147626" y="115144"/>
                    </a:cubicBezTo>
                    <a:cubicBezTo>
                      <a:pt x="120414" y="116845"/>
                      <a:pt x="102557" y="121096"/>
                      <a:pt x="100006" y="128750"/>
                    </a:cubicBezTo>
                    <a:cubicBezTo>
                      <a:pt x="97455" y="134702"/>
                      <a:pt x="86400" y="139804"/>
                      <a:pt x="76196" y="139804"/>
                    </a:cubicBezTo>
                    <a:cubicBezTo>
                      <a:pt x="23473" y="139804"/>
                      <a:pt x="104258" y="31809"/>
                      <a:pt x="178239" y="3747"/>
                    </a:cubicBezTo>
                    <a:cubicBezTo>
                      <a:pt x="213104" y="-9859"/>
                      <a:pt x="245418" y="12250"/>
                      <a:pt x="264126" y="60721"/>
                    </a:cubicBezTo>
                    <a:cubicBezTo>
                      <a:pt x="276031" y="90483"/>
                      <a:pt x="280282" y="125348"/>
                      <a:pt x="280282" y="188275"/>
                    </a:cubicBezTo>
                    <a:lnTo>
                      <a:pt x="280282" y="275012"/>
                    </a:lnTo>
                    <a:lnTo>
                      <a:pt x="315998" y="285216"/>
                    </a:lnTo>
                    <a:cubicBezTo>
                      <a:pt x="336406" y="290318"/>
                      <a:pt x="360216" y="301373"/>
                      <a:pt x="369570" y="309877"/>
                    </a:cubicBezTo>
                    <a:cubicBezTo>
                      <a:pt x="386578" y="324333"/>
                      <a:pt x="386578" y="325183"/>
                      <a:pt x="360216" y="330285"/>
                    </a:cubicBezTo>
                    <a:cubicBezTo>
                      <a:pt x="345760" y="332836"/>
                      <a:pt x="314297" y="332836"/>
                      <a:pt x="289636" y="330285"/>
                    </a:cubicBezTo>
                    <a:cubicBezTo>
                      <a:pt x="253921" y="326034"/>
                      <a:pt x="240315" y="328585"/>
                      <a:pt x="213954" y="343891"/>
                    </a:cubicBezTo>
                    <a:lnTo>
                      <a:pt x="181640" y="363449"/>
                    </a:lnTo>
                    <a:lnTo>
                      <a:pt x="213104" y="395763"/>
                    </a:lnTo>
                    <a:cubicBezTo>
                      <a:pt x="230961" y="414471"/>
                      <a:pt x="249669" y="428927"/>
                      <a:pt x="254772" y="428927"/>
                    </a:cubicBezTo>
                    <a:cubicBezTo>
                      <a:pt x="266677" y="428927"/>
                      <a:pt x="301541" y="464642"/>
                      <a:pt x="301541" y="476548"/>
                    </a:cubicBezTo>
                    <a:cubicBezTo>
                      <a:pt x="300691" y="492704"/>
                      <a:pt x="262425" y="519066"/>
                      <a:pt x="237764" y="520766"/>
                    </a:cubicBezTo>
                    <a:cubicBezTo>
                      <a:pt x="224159" y="521617"/>
                      <a:pt x="187593" y="512263"/>
                      <a:pt x="156980" y="499507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86455622-0588-5EAC-9077-99C0C74D4952}"/>
                </a:ext>
              </a:extLst>
            </p:cNvPr>
            <p:cNvSpPr/>
            <p:nvPr/>
          </p:nvSpPr>
          <p:spPr>
            <a:xfrm flipV="1">
              <a:off x="6762518" y="1070527"/>
              <a:ext cx="1981979" cy="2166312"/>
            </a:xfrm>
            <a:custGeom>
              <a:avLst/>
              <a:gdLst>
                <a:gd name="connsiteX0" fmla="*/ 332252 w 1072305"/>
                <a:gd name="connsiteY0" fmla="*/ 1164506 h 1172035"/>
                <a:gd name="connsiteX1" fmla="*/ 323748 w 1072305"/>
                <a:gd name="connsiteY1" fmla="*/ 1161105 h 1172035"/>
                <a:gd name="connsiteX2" fmla="*/ 327150 w 1072305"/>
                <a:gd name="connsiteY2" fmla="*/ 1087123 h 1172035"/>
                <a:gd name="connsiteX3" fmla="*/ 345007 w 1072305"/>
                <a:gd name="connsiteY3" fmla="*/ 989332 h 1172035"/>
                <a:gd name="connsiteX4" fmla="*/ 350960 w 1072305"/>
                <a:gd name="connsiteY4" fmla="*/ 945113 h 1172035"/>
                <a:gd name="connsiteX5" fmla="*/ 318646 w 1072305"/>
                <a:gd name="connsiteY5" fmla="*/ 942562 h 1172035"/>
                <a:gd name="connsiteX6" fmla="*/ 314394 w 1072305"/>
                <a:gd name="connsiteY6" fmla="*/ 910248 h 1172035"/>
                <a:gd name="connsiteX7" fmla="*/ 349259 w 1072305"/>
                <a:gd name="connsiteY7" fmla="*/ 894091 h 1172035"/>
                <a:gd name="connsiteX8" fmla="*/ 310142 w 1072305"/>
                <a:gd name="connsiteY8" fmla="*/ 858376 h 1172035"/>
                <a:gd name="connsiteX9" fmla="*/ 230208 w 1072305"/>
                <a:gd name="connsiteY9" fmla="*/ 798000 h 1172035"/>
                <a:gd name="connsiteX10" fmla="*/ 189391 w 1072305"/>
                <a:gd name="connsiteY10" fmla="*/ 766537 h 1172035"/>
                <a:gd name="connsiteX11" fmla="*/ 180037 w 1072305"/>
                <a:gd name="connsiteY11" fmla="*/ 820110 h 1172035"/>
                <a:gd name="connsiteX12" fmla="*/ 180887 w 1072305"/>
                <a:gd name="connsiteY12" fmla="*/ 925555 h 1172035"/>
                <a:gd name="connsiteX13" fmla="*/ 133267 w 1072305"/>
                <a:gd name="connsiteY13" fmla="*/ 964671 h 1172035"/>
                <a:gd name="connsiteX14" fmla="*/ 49932 w 1072305"/>
                <a:gd name="connsiteY14" fmla="*/ 882186 h 1172035"/>
                <a:gd name="connsiteX15" fmla="*/ -240 w 1072305"/>
                <a:gd name="connsiteY15" fmla="*/ 617724 h 1172035"/>
                <a:gd name="connsiteX16" fmla="*/ -240 w 1072305"/>
                <a:gd name="connsiteY16" fmla="*/ 559899 h 1172035"/>
                <a:gd name="connsiteX17" fmla="*/ 38027 w 1072305"/>
                <a:gd name="connsiteY17" fmla="*/ 523334 h 1172035"/>
                <a:gd name="connsiteX18" fmla="*/ 84797 w 1072305"/>
                <a:gd name="connsiteY18" fmla="*/ 496122 h 1172035"/>
                <a:gd name="connsiteX19" fmla="*/ 106906 w 1072305"/>
                <a:gd name="connsiteY19" fmla="*/ 490169 h 1172035"/>
                <a:gd name="connsiteX20" fmla="*/ 127315 w 1072305"/>
                <a:gd name="connsiteY20" fmla="*/ 476564 h 1172035"/>
                <a:gd name="connsiteX21" fmla="*/ 151125 w 1072305"/>
                <a:gd name="connsiteY21" fmla="*/ 507177 h 1172035"/>
                <a:gd name="connsiteX22" fmla="*/ 164731 w 1072305"/>
                <a:gd name="connsiteY22" fmla="*/ 533538 h 1172035"/>
                <a:gd name="connsiteX23" fmla="*/ 196194 w 1072305"/>
                <a:gd name="connsiteY23" fmla="*/ 645786 h 1172035"/>
                <a:gd name="connsiteX24" fmla="*/ 229358 w 1072305"/>
                <a:gd name="connsiteY24" fmla="*/ 740176 h 1172035"/>
                <a:gd name="connsiteX25" fmla="*/ 282080 w 1072305"/>
                <a:gd name="connsiteY25" fmla="*/ 776741 h 1172035"/>
                <a:gd name="connsiteX26" fmla="*/ 363715 w 1072305"/>
                <a:gd name="connsiteY26" fmla="*/ 821810 h 1172035"/>
                <a:gd name="connsiteX27" fmla="*/ 405383 w 1072305"/>
                <a:gd name="connsiteY27" fmla="*/ 832865 h 1172035"/>
                <a:gd name="connsiteX28" fmla="*/ 427492 w 1072305"/>
                <a:gd name="connsiteY28" fmla="*/ 827763 h 1172035"/>
                <a:gd name="connsiteX29" fmla="*/ 435996 w 1072305"/>
                <a:gd name="connsiteY29" fmla="*/ 790347 h 1172035"/>
                <a:gd name="connsiteX30" fmla="*/ 392627 w 1072305"/>
                <a:gd name="connsiteY30" fmla="*/ 769088 h 1172035"/>
                <a:gd name="connsiteX31" fmla="*/ 324598 w 1072305"/>
                <a:gd name="connsiteY31" fmla="*/ 768238 h 1172035"/>
                <a:gd name="connsiteX32" fmla="*/ 349259 w 1072305"/>
                <a:gd name="connsiteY32" fmla="*/ 449352 h 1172035"/>
                <a:gd name="connsiteX33" fmla="*/ 378171 w 1072305"/>
                <a:gd name="connsiteY33" fmla="*/ 446801 h 1172035"/>
                <a:gd name="connsiteX34" fmla="*/ 398580 w 1072305"/>
                <a:gd name="connsiteY34" fmla="*/ 449352 h 1172035"/>
                <a:gd name="connsiteX35" fmla="*/ 408784 w 1072305"/>
                <a:gd name="connsiteY35" fmla="*/ 450203 h 1172035"/>
                <a:gd name="connsiteX36" fmla="*/ 416438 w 1072305"/>
                <a:gd name="connsiteY36" fmla="*/ 456155 h 1172035"/>
                <a:gd name="connsiteX37" fmla="*/ 428343 w 1072305"/>
                <a:gd name="connsiteY37" fmla="*/ 462958 h 1172035"/>
                <a:gd name="connsiteX38" fmla="*/ 450452 w 1072305"/>
                <a:gd name="connsiteY38" fmla="*/ 470611 h 1172035"/>
                <a:gd name="connsiteX39" fmla="*/ 468310 w 1072305"/>
                <a:gd name="connsiteY39" fmla="*/ 463808 h 1172035"/>
                <a:gd name="connsiteX40" fmla="*/ 434295 w 1072305"/>
                <a:gd name="connsiteY40" fmla="*/ 392378 h 1172035"/>
                <a:gd name="connsiteX41" fmla="*/ 376471 w 1072305"/>
                <a:gd name="connsiteY41" fmla="*/ 318396 h 1172035"/>
                <a:gd name="connsiteX42" fmla="*/ 270175 w 1072305"/>
                <a:gd name="connsiteY42" fmla="*/ 292886 h 1172035"/>
                <a:gd name="connsiteX43" fmla="*/ 174085 w 1072305"/>
                <a:gd name="connsiteY43" fmla="*/ 285232 h 1172035"/>
                <a:gd name="connsiteX44" fmla="*/ 128165 w 1072305"/>
                <a:gd name="connsiteY44" fmla="*/ 297988 h 1172035"/>
                <a:gd name="connsiteX45" fmla="*/ 81395 w 1072305"/>
                <a:gd name="connsiteY45" fmla="*/ 277579 h 1172035"/>
                <a:gd name="connsiteX46" fmla="*/ 84797 w 1072305"/>
                <a:gd name="connsiteY46" fmla="*/ 218904 h 1172035"/>
                <a:gd name="connsiteX47" fmla="*/ 175785 w 1072305"/>
                <a:gd name="connsiteY47" fmla="*/ 159379 h 1172035"/>
                <a:gd name="connsiteX48" fmla="*/ 217453 w 1072305"/>
                <a:gd name="connsiteY48" fmla="*/ 127916 h 1172035"/>
                <a:gd name="connsiteX49" fmla="*/ 345858 w 1072305"/>
                <a:gd name="connsiteY49" fmla="*/ 9715 h 1172035"/>
                <a:gd name="connsiteX50" fmla="*/ 560149 w 1072305"/>
                <a:gd name="connsiteY50" fmla="*/ 71792 h 1172035"/>
                <a:gd name="connsiteX51" fmla="*/ 596714 w 1072305"/>
                <a:gd name="connsiteY51" fmla="*/ 105806 h 1172035"/>
                <a:gd name="connsiteX52" fmla="*/ 623926 w 1072305"/>
                <a:gd name="connsiteY52" fmla="*/ 90500 h 1172035"/>
                <a:gd name="connsiteX53" fmla="*/ 688553 w 1072305"/>
                <a:gd name="connsiteY53" fmla="*/ 42879 h 1172035"/>
                <a:gd name="connsiteX54" fmla="*/ 746378 w 1072305"/>
                <a:gd name="connsiteY54" fmla="*/ 12266 h 1172035"/>
                <a:gd name="connsiteX55" fmla="*/ 757432 w 1072305"/>
                <a:gd name="connsiteY55" fmla="*/ 79445 h 1172035"/>
                <a:gd name="connsiteX56" fmla="*/ 705560 w 1072305"/>
                <a:gd name="connsiteY56" fmla="*/ 174685 h 1172035"/>
                <a:gd name="connsiteX57" fmla="*/ 682601 w 1072305"/>
                <a:gd name="connsiteY57" fmla="*/ 273327 h 1172035"/>
                <a:gd name="connsiteX58" fmla="*/ 692805 w 1072305"/>
                <a:gd name="connsiteY58" fmla="*/ 321798 h 1172035"/>
                <a:gd name="connsiteX59" fmla="*/ 769337 w 1072305"/>
                <a:gd name="connsiteY59" fmla="*/ 327750 h 1172035"/>
                <a:gd name="connsiteX60" fmla="*/ 862877 w 1072305"/>
                <a:gd name="connsiteY60" fmla="*/ 312444 h 1172035"/>
                <a:gd name="connsiteX61" fmla="*/ 918151 w 1072305"/>
                <a:gd name="connsiteY61" fmla="*/ 302240 h 1172035"/>
                <a:gd name="connsiteX62" fmla="*/ 978526 w 1072305"/>
                <a:gd name="connsiteY62" fmla="*/ 335404 h 1172035"/>
                <a:gd name="connsiteX63" fmla="*/ 759133 w 1072305"/>
                <a:gd name="connsiteY63" fmla="*/ 380473 h 1172035"/>
                <a:gd name="connsiteX64" fmla="*/ 705560 w 1072305"/>
                <a:gd name="connsiteY64" fmla="*/ 373670 h 1172035"/>
                <a:gd name="connsiteX65" fmla="*/ 710663 w 1072305"/>
                <a:gd name="connsiteY65" fmla="*/ 402582 h 1172035"/>
                <a:gd name="connsiteX66" fmla="*/ 702159 w 1072305"/>
                <a:gd name="connsiteY66" fmla="*/ 442549 h 1172035"/>
                <a:gd name="connsiteX67" fmla="*/ 620524 w 1072305"/>
                <a:gd name="connsiteY67" fmla="*/ 453604 h 1172035"/>
                <a:gd name="connsiteX68" fmla="*/ 610320 w 1072305"/>
                <a:gd name="connsiteY68" fmla="*/ 369418 h 1172035"/>
                <a:gd name="connsiteX69" fmla="*/ 576305 w 1072305"/>
                <a:gd name="connsiteY69" fmla="*/ 363466 h 1172035"/>
                <a:gd name="connsiteX70" fmla="*/ 544842 w 1072305"/>
                <a:gd name="connsiteY70" fmla="*/ 358363 h 1172035"/>
                <a:gd name="connsiteX71" fmla="*/ 583959 w 1072305"/>
                <a:gd name="connsiteY71" fmla="*/ 412787 h 1172035"/>
                <a:gd name="connsiteX72" fmla="*/ 630729 w 1072305"/>
                <a:gd name="connsiteY72" fmla="*/ 497823 h 1172035"/>
                <a:gd name="connsiteX73" fmla="*/ 646885 w 1072305"/>
                <a:gd name="connsiteY73" fmla="*/ 523334 h 1172035"/>
                <a:gd name="connsiteX74" fmla="*/ 749779 w 1072305"/>
                <a:gd name="connsiteY74" fmla="*/ 689154 h 1172035"/>
                <a:gd name="connsiteX75" fmla="*/ 807604 w 1072305"/>
                <a:gd name="connsiteY75" fmla="*/ 758033 h 1172035"/>
                <a:gd name="connsiteX76" fmla="*/ 953016 w 1072305"/>
                <a:gd name="connsiteY76" fmla="*/ 764836 h 1172035"/>
                <a:gd name="connsiteX77" fmla="*/ 996384 w 1072305"/>
                <a:gd name="connsiteY77" fmla="*/ 782694 h 1172035"/>
                <a:gd name="connsiteX78" fmla="*/ 1072066 w 1072305"/>
                <a:gd name="connsiteY78" fmla="*/ 868580 h 1172035"/>
                <a:gd name="connsiteX79" fmla="*/ 998935 w 1072305"/>
                <a:gd name="connsiteY79" fmla="*/ 965522 h 1172035"/>
                <a:gd name="connsiteX80" fmla="*/ 757432 w 1072305"/>
                <a:gd name="connsiteY80" fmla="*/ 1041204 h 1172035"/>
                <a:gd name="connsiteX81" fmla="*/ 600116 w 1072305"/>
                <a:gd name="connsiteY81" fmla="*/ 1018244 h 1172035"/>
                <a:gd name="connsiteX82" fmla="*/ 538890 w 1072305"/>
                <a:gd name="connsiteY82" fmla="*/ 998686 h 1172035"/>
                <a:gd name="connsiteX83" fmla="*/ 530386 w 1072305"/>
                <a:gd name="connsiteY83" fmla="*/ 1045455 h 1172035"/>
                <a:gd name="connsiteX84" fmla="*/ 523583 w 1072305"/>
                <a:gd name="connsiteY84" fmla="*/ 1090525 h 1172035"/>
                <a:gd name="connsiteX85" fmla="*/ 452153 w 1072305"/>
                <a:gd name="connsiteY85" fmla="*/ 1128791 h 1172035"/>
                <a:gd name="connsiteX86" fmla="*/ 332252 w 1072305"/>
                <a:gd name="connsiteY86" fmla="*/ 1164506 h 1172035"/>
                <a:gd name="connsiteX87" fmla="*/ 843319 w 1072305"/>
                <a:gd name="connsiteY87" fmla="*/ 1015693 h 1172035"/>
                <a:gd name="connsiteX88" fmla="*/ 969172 w 1072305"/>
                <a:gd name="connsiteY88" fmla="*/ 929806 h 1172035"/>
                <a:gd name="connsiteX89" fmla="*/ 958118 w 1072305"/>
                <a:gd name="connsiteY89" fmla="*/ 887288 h 1172035"/>
                <a:gd name="connsiteX90" fmla="*/ 799100 w 1072305"/>
                <a:gd name="connsiteY90" fmla="*/ 833716 h 1172035"/>
                <a:gd name="connsiteX91" fmla="*/ 737024 w 1072305"/>
                <a:gd name="connsiteY91" fmla="*/ 860077 h 1172035"/>
                <a:gd name="connsiteX92" fmla="*/ 691104 w 1072305"/>
                <a:gd name="connsiteY92" fmla="*/ 881336 h 1172035"/>
                <a:gd name="connsiteX93" fmla="*/ 624776 w 1072305"/>
                <a:gd name="connsiteY93" fmla="*/ 875383 h 1172035"/>
                <a:gd name="connsiteX94" fmla="*/ 521882 w 1072305"/>
                <a:gd name="connsiteY94" fmla="*/ 854124 h 1172035"/>
                <a:gd name="connsiteX95" fmla="*/ 476813 w 1072305"/>
                <a:gd name="connsiteY95" fmla="*/ 847321 h 1172035"/>
                <a:gd name="connsiteX96" fmla="*/ 502324 w 1072305"/>
                <a:gd name="connsiteY96" fmla="*/ 874533 h 1172035"/>
                <a:gd name="connsiteX97" fmla="*/ 540590 w 1072305"/>
                <a:gd name="connsiteY97" fmla="*/ 931507 h 1172035"/>
                <a:gd name="connsiteX98" fmla="*/ 624776 w 1072305"/>
                <a:gd name="connsiteY98" fmla="*/ 1009740 h 1172035"/>
                <a:gd name="connsiteX99" fmla="*/ 843319 w 1072305"/>
                <a:gd name="connsiteY99" fmla="*/ 1015693 h 1172035"/>
                <a:gd name="connsiteX100" fmla="*/ 697907 w 1072305"/>
                <a:gd name="connsiteY100" fmla="*/ 843920 h 1172035"/>
                <a:gd name="connsiteX101" fmla="*/ 612871 w 1072305"/>
                <a:gd name="connsiteY101" fmla="*/ 577757 h 1172035"/>
                <a:gd name="connsiteX102" fmla="*/ 570353 w 1072305"/>
                <a:gd name="connsiteY102" fmla="*/ 559899 h 1172035"/>
                <a:gd name="connsiteX103" fmla="*/ 544842 w 1072305"/>
                <a:gd name="connsiteY103" fmla="*/ 565852 h 1172035"/>
                <a:gd name="connsiteX104" fmla="*/ 536338 w 1072305"/>
                <a:gd name="connsiteY104" fmla="*/ 569253 h 1172035"/>
                <a:gd name="connsiteX105" fmla="*/ 601816 w 1072305"/>
                <a:gd name="connsiteY105" fmla="*/ 632180 h 1172035"/>
                <a:gd name="connsiteX106" fmla="*/ 622225 w 1072305"/>
                <a:gd name="connsiteY106" fmla="*/ 646636 h 1172035"/>
                <a:gd name="connsiteX107" fmla="*/ 615422 w 1072305"/>
                <a:gd name="connsiteY107" fmla="*/ 658541 h 1172035"/>
                <a:gd name="connsiteX108" fmla="*/ 597564 w 1072305"/>
                <a:gd name="connsiteY108" fmla="*/ 686603 h 1172035"/>
                <a:gd name="connsiteX109" fmla="*/ 482766 w 1072305"/>
                <a:gd name="connsiteY109" fmla="*/ 701909 h 1172035"/>
                <a:gd name="connsiteX110" fmla="*/ 482766 w 1072305"/>
                <a:gd name="connsiteY110" fmla="*/ 661943 h 1172035"/>
                <a:gd name="connsiteX111" fmla="*/ 516780 w 1072305"/>
                <a:gd name="connsiteY111" fmla="*/ 650037 h 1172035"/>
                <a:gd name="connsiteX112" fmla="*/ 458956 w 1072305"/>
                <a:gd name="connsiteY112" fmla="*/ 592213 h 1172035"/>
                <a:gd name="connsiteX113" fmla="*/ 436846 w 1072305"/>
                <a:gd name="connsiteY113" fmla="*/ 632180 h 1172035"/>
                <a:gd name="connsiteX114" fmla="*/ 513379 w 1072305"/>
                <a:gd name="connsiteY114" fmla="*/ 761435 h 1172035"/>
                <a:gd name="connsiteX115" fmla="*/ 621375 w 1072305"/>
                <a:gd name="connsiteY115" fmla="*/ 826062 h 1172035"/>
                <a:gd name="connsiteX116" fmla="*/ 697907 w 1072305"/>
                <a:gd name="connsiteY116" fmla="*/ 843920 h 1172035"/>
                <a:gd name="connsiteX117" fmla="*/ 617123 w 1072305"/>
                <a:gd name="connsiteY117" fmla="*/ 298838 h 1172035"/>
                <a:gd name="connsiteX118" fmla="*/ 569503 w 1072305"/>
                <a:gd name="connsiteY118" fmla="*/ 177236 h 1172035"/>
                <a:gd name="connsiteX119" fmla="*/ 511678 w 1072305"/>
                <a:gd name="connsiteY119" fmla="*/ 173835 h 1172035"/>
                <a:gd name="connsiteX120" fmla="*/ 463207 w 1072305"/>
                <a:gd name="connsiteY120" fmla="*/ 189142 h 1172035"/>
                <a:gd name="connsiteX121" fmla="*/ 474262 w 1072305"/>
                <a:gd name="connsiteY121" fmla="*/ 236762 h 1172035"/>
                <a:gd name="connsiteX122" fmla="*/ 531236 w 1072305"/>
                <a:gd name="connsiteY122" fmla="*/ 297137 h 1172035"/>
                <a:gd name="connsiteX123" fmla="*/ 617123 w 1072305"/>
                <a:gd name="connsiteY123" fmla="*/ 298838 h 1172035"/>
                <a:gd name="connsiteX124" fmla="*/ 359463 w 1072305"/>
                <a:gd name="connsiteY124" fmla="*/ 219755 h 1172035"/>
                <a:gd name="connsiteX125" fmla="*/ 349259 w 1072305"/>
                <a:gd name="connsiteY125" fmla="*/ 155977 h 1172035"/>
                <a:gd name="connsiteX126" fmla="*/ 362014 w 1072305"/>
                <a:gd name="connsiteY126" fmla="*/ 102405 h 1172035"/>
                <a:gd name="connsiteX127" fmla="*/ 374770 w 1072305"/>
                <a:gd name="connsiteY127" fmla="*/ 90500 h 1172035"/>
                <a:gd name="connsiteX128" fmla="*/ 385824 w 1072305"/>
                <a:gd name="connsiteY128" fmla="*/ 74343 h 1172035"/>
                <a:gd name="connsiteX129" fmla="*/ 369668 w 1072305"/>
                <a:gd name="connsiteY129" fmla="*/ 69241 h 1172035"/>
                <a:gd name="connsiteX130" fmla="*/ 241263 w 1072305"/>
                <a:gd name="connsiteY130" fmla="*/ 164481 h 1172035"/>
                <a:gd name="connsiteX131" fmla="*/ 278679 w 1072305"/>
                <a:gd name="connsiteY131" fmla="*/ 190842 h 1172035"/>
                <a:gd name="connsiteX132" fmla="*/ 336504 w 1072305"/>
                <a:gd name="connsiteY132" fmla="*/ 218054 h 1172035"/>
                <a:gd name="connsiteX133" fmla="*/ 359463 w 1072305"/>
                <a:gd name="connsiteY133" fmla="*/ 219755 h 1172035"/>
                <a:gd name="connsiteX134" fmla="*/ 645185 w 1072305"/>
                <a:gd name="connsiteY134" fmla="*/ 141521 h 1172035"/>
                <a:gd name="connsiteX135" fmla="*/ 631579 w 1072305"/>
                <a:gd name="connsiteY135" fmla="*/ 135569 h 1172035"/>
                <a:gd name="connsiteX136" fmla="*/ 626477 w 1072305"/>
                <a:gd name="connsiteY136" fmla="*/ 156828 h 1172035"/>
                <a:gd name="connsiteX137" fmla="*/ 645185 w 1072305"/>
                <a:gd name="connsiteY137" fmla="*/ 141521 h 1172035"/>
                <a:gd name="connsiteX138" fmla="*/ 496371 w 1072305"/>
                <a:gd name="connsiteY138" fmla="*/ 106656 h 1172035"/>
                <a:gd name="connsiteX139" fmla="*/ 407084 w 1072305"/>
                <a:gd name="connsiteY139" fmla="*/ 68390 h 1172035"/>
                <a:gd name="connsiteX140" fmla="*/ 428343 w 1072305"/>
                <a:gd name="connsiteY140" fmla="*/ 86248 h 1172035"/>
                <a:gd name="connsiteX141" fmla="*/ 456404 w 1072305"/>
                <a:gd name="connsiteY141" fmla="*/ 109208 h 1172035"/>
                <a:gd name="connsiteX142" fmla="*/ 483616 w 1072305"/>
                <a:gd name="connsiteY142" fmla="*/ 117711 h 1172035"/>
                <a:gd name="connsiteX143" fmla="*/ 496371 w 1072305"/>
                <a:gd name="connsiteY143" fmla="*/ 106656 h 1172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</a:cxnLst>
              <a:rect l="l" t="t" r="r" b="b"/>
              <a:pathLst>
                <a:path w="1072305" h="1172035">
                  <a:moveTo>
                    <a:pt x="332252" y="1164506"/>
                  </a:moveTo>
                  <a:cubicBezTo>
                    <a:pt x="332252" y="1159404"/>
                    <a:pt x="328850" y="1158554"/>
                    <a:pt x="323748" y="1161105"/>
                  </a:cubicBezTo>
                  <a:cubicBezTo>
                    <a:pt x="311843" y="1167908"/>
                    <a:pt x="312693" y="1150900"/>
                    <a:pt x="327150" y="1087123"/>
                  </a:cubicBezTo>
                  <a:cubicBezTo>
                    <a:pt x="333952" y="1057361"/>
                    <a:pt x="341606" y="1013992"/>
                    <a:pt x="345007" y="989332"/>
                  </a:cubicBezTo>
                  <a:lnTo>
                    <a:pt x="350960" y="945113"/>
                  </a:lnTo>
                  <a:lnTo>
                    <a:pt x="318646" y="942562"/>
                  </a:lnTo>
                  <a:cubicBezTo>
                    <a:pt x="274427" y="939160"/>
                    <a:pt x="272726" y="922153"/>
                    <a:pt x="314394" y="910248"/>
                  </a:cubicBezTo>
                  <a:cubicBezTo>
                    <a:pt x="333952" y="905146"/>
                    <a:pt x="349259" y="897493"/>
                    <a:pt x="349259" y="894091"/>
                  </a:cubicBezTo>
                  <a:cubicBezTo>
                    <a:pt x="349259" y="889839"/>
                    <a:pt x="331401" y="873682"/>
                    <a:pt x="310142" y="858376"/>
                  </a:cubicBezTo>
                  <a:cubicBezTo>
                    <a:pt x="288883" y="842219"/>
                    <a:pt x="253168" y="815008"/>
                    <a:pt x="230208" y="798000"/>
                  </a:cubicBezTo>
                  <a:lnTo>
                    <a:pt x="189391" y="766537"/>
                  </a:lnTo>
                  <a:lnTo>
                    <a:pt x="180037" y="820110"/>
                  </a:lnTo>
                  <a:cubicBezTo>
                    <a:pt x="168132" y="888139"/>
                    <a:pt x="168132" y="912799"/>
                    <a:pt x="180887" y="925555"/>
                  </a:cubicBezTo>
                  <a:cubicBezTo>
                    <a:pt x="193643" y="938310"/>
                    <a:pt x="169833" y="957868"/>
                    <a:pt x="133267" y="964671"/>
                  </a:cubicBezTo>
                  <a:cubicBezTo>
                    <a:pt x="101804" y="971474"/>
                    <a:pt x="83946" y="953616"/>
                    <a:pt x="49932" y="882186"/>
                  </a:cubicBezTo>
                  <a:cubicBezTo>
                    <a:pt x="21870" y="824362"/>
                    <a:pt x="-240" y="709563"/>
                    <a:pt x="-240" y="617724"/>
                  </a:cubicBezTo>
                  <a:lnTo>
                    <a:pt x="-240" y="559899"/>
                  </a:lnTo>
                  <a:lnTo>
                    <a:pt x="38027" y="523334"/>
                  </a:lnTo>
                  <a:cubicBezTo>
                    <a:pt x="62687" y="500374"/>
                    <a:pt x="79694" y="491020"/>
                    <a:pt x="84797" y="496122"/>
                  </a:cubicBezTo>
                  <a:cubicBezTo>
                    <a:pt x="89899" y="501224"/>
                    <a:pt x="97552" y="499523"/>
                    <a:pt x="106906" y="490169"/>
                  </a:cubicBezTo>
                  <a:cubicBezTo>
                    <a:pt x="114559" y="482516"/>
                    <a:pt x="123913" y="476564"/>
                    <a:pt x="127315" y="476564"/>
                  </a:cubicBezTo>
                  <a:cubicBezTo>
                    <a:pt x="137519" y="476564"/>
                    <a:pt x="157077" y="501224"/>
                    <a:pt x="151125" y="507177"/>
                  </a:cubicBezTo>
                  <a:cubicBezTo>
                    <a:pt x="148574" y="509728"/>
                    <a:pt x="154526" y="521633"/>
                    <a:pt x="164731" y="533538"/>
                  </a:cubicBezTo>
                  <a:cubicBezTo>
                    <a:pt x="182588" y="553096"/>
                    <a:pt x="197044" y="603268"/>
                    <a:pt x="196194" y="645786"/>
                  </a:cubicBezTo>
                  <a:cubicBezTo>
                    <a:pt x="196194" y="662793"/>
                    <a:pt x="208099" y="697658"/>
                    <a:pt x="229358" y="740176"/>
                  </a:cubicBezTo>
                  <a:cubicBezTo>
                    <a:pt x="232759" y="746979"/>
                    <a:pt x="256570" y="763986"/>
                    <a:pt x="282080" y="776741"/>
                  </a:cubicBezTo>
                  <a:cubicBezTo>
                    <a:pt x="307591" y="790347"/>
                    <a:pt x="344157" y="809905"/>
                    <a:pt x="363715" y="821810"/>
                  </a:cubicBezTo>
                  <a:cubicBezTo>
                    <a:pt x="387525" y="835416"/>
                    <a:pt x="401131" y="838818"/>
                    <a:pt x="405383" y="832865"/>
                  </a:cubicBezTo>
                  <a:cubicBezTo>
                    <a:pt x="407934" y="827763"/>
                    <a:pt x="418138" y="826062"/>
                    <a:pt x="427492" y="827763"/>
                  </a:cubicBezTo>
                  <a:cubicBezTo>
                    <a:pt x="464058" y="837967"/>
                    <a:pt x="467459" y="824362"/>
                    <a:pt x="435996" y="790347"/>
                  </a:cubicBezTo>
                  <a:cubicBezTo>
                    <a:pt x="409635" y="762285"/>
                    <a:pt x="403682" y="758884"/>
                    <a:pt x="392627" y="769088"/>
                  </a:cubicBezTo>
                  <a:cubicBezTo>
                    <a:pt x="366266" y="791197"/>
                    <a:pt x="341606" y="791197"/>
                    <a:pt x="324598" y="768238"/>
                  </a:cubicBezTo>
                  <a:cubicBezTo>
                    <a:pt x="271876" y="702760"/>
                    <a:pt x="287183" y="507177"/>
                    <a:pt x="349259" y="449352"/>
                  </a:cubicBezTo>
                  <a:cubicBezTo>
                    <a:pt x="368817" y="430644"/>
                    <a:pt x="384124" y="429794"/>
                    <a:pt x="378171" y="446801"/>
                  </a:cubicBezTo>
                  <a:cubicBezTo>
                    <a:pt x="372219" y="462108"/>
                    <a:pt x="384124" y="463808"/>
                    <a:pt x="398580" y="449352"/>
                  </a:cubicBezTo>
                  <a:cubicBezTo>
                    <a:pt x="406233" y="441699"/>
                    <a:pt x="408784" y="441699"/>
                    <a:pt x="408784" y="450203"/>
                  </a:cubicBezTo>
                  <a:cubicBezTo>
                    <a:pt x="408784" y="456155"/>
                    <a:pt x="412186" y="458706"/>
                    <a:pt x="416438" y="456155"/>
                  </a:cubicBezTo>
                  <a:cubicBezTo>
                    <a:pt x="420689" y="453604"/>
                    <a:pt x="425791" y="456155"/>
                    <a:pt x="428343" y="462958"/>
                  </a:cubicBezTo>
                  <a:cubicBezTo>
                    <a:pt x="431744" y="470611"/>
                    <a:pt x="440248" y="473162"/>
                    <a:pt x="450452" y="470611"/>
                  </a:cubicBezTo>
                  <a:cubicBezTo>
                    <a:pt x="460656" y="468060"/>
                    <a:pt x="468310" y="464659"/>
                    <a:pt x="468310" y="463808"/>
                  </a:cubicBezTo>
                  <a:cubicBezTo>
                    <a:pt x="468310" y="462108"/>
                    <a:pt x="453003" y="429794"/>
                    <a:pt x="434295" y="392378"/>
                  </a:cubicBezTo>
                  <a:cubicBezTo>
                    <a:pt x="406233" y="337104"/>
                    <a:pt x="395178" y="322648"/>
                    <a:pt x="376471" y="318396"/>
                  </a:cubicBezTo>
                  <a:cubicBezTo>
                    <a:pt x="363715" y="315845"/>
                    <a:pt x="316095" y="304791"/>
                    <a:pt x="270175" y="292886"/>
                  </a:cubicBezTo>
                  <a:cubicBezTo>
                    <a:pt x="195344" y="275028"/>
                    <a:pt x="185139" y="274178"/>
                    <a:pt x="174085" y="285232"/>
                  </a:cubicBezTo>
                  <a:cubicBezTo>
                    <a:pt x="166431" y="292035"/>
                    <a:pt x="146023" y="297988"/>
                    <a:pt x="128165" y="297988"/>
                  </a:cubicBezTo>
                  <a:cubicBezTo>
                    <a:pt x="102654" y="297988"/>
                    <a:pt x="91599" y="293736"/>
                    <a:pt x="81395" y="277579"/>
                  </a:cubicBezTo>
                  <a:cubicBezTo>
                    <a:pt x="69490" y="259722"/>
                    <a:pt x="69490" y="254619"/>
                    <a:pt x="84797" y="218904"/>
                  </a:cubicBezTo>
                  <a:cubicBezTo>
                    <a:pt x="104355" y="174685"/>
                    <a:pt x="135818" y="153426"/>
                    <a:pt x="175785" y="159379"/>
                  </a:cubicBezTo>
                  <a:cubicBezTo>
                    <a:pt x="198745" y="162780"/>
                    <a:pt x="202997" y="160229"/>
                    <a:pt x="217453" y="127916"/>
                  </a:cubicBezTo>
                  <a:cubicBezTo>
                    <a:pt x="234460" y="89649"/>
                    <a:pt x="303339" y="26723"/>
                    <a:pt x="345858" y="9715"/>
                  </a:cubicBezTo>
                  <a:cubicBezTo>
                    <a:pt x="411335" y="-15796"/>
                    <a:pt x="489569" y="6314"/>
                    <a:pt x="560149" y="71792"/>
                  </a:cubicBezTo>
                  <a:lnTo>
                    <a:pt x="596714" y="105806"/>
                  </a:lnTo>
                  <a:lnTo>
                    <a:pt x="623926" y="90500"/>
                  </a:lnTo>
                  <a:cubicBezTo>
                    <a:pt x="639232" y="82846"/>
                    <a:pt x="668144" y="61587"/>
                    <a:pt x="688553" y="42879"/>
                  </a:cubicBezTo>
                  <a:cubicBezTo>
                    <a:pt x="714064" y="20770"/>
                    <a:pt x="731922" y="10566"/>
                    <a:pt x="746378" y="12266"/>
                  </a:cubicBezTo>
                  <a:cubicBezTo>
                    <a:pt x="782943" y="16518"/>
                    <a:pt x="786345" y="36927"/>
                    <a:pt x="757432" y="79445"/>
                  </a:cubicBezTo>
                  <a:cubicBezTo>
                    <a:pt x="742976" y="100704"/>
                    <a:pt x="720017" y="143222"/>
                    <a:pt x="705560" y="174685"/>
                  </a:cubicBezTo>
                  <a:cubicBezTo>
                    <a:pt x="683451" y="220605"/>
                    <a:pt x="679199" y="238463"/>
                    <a:pt x="682601" y="273327"/>
                  </a:cubicBezTo>
                  <a:cubicBezTo>
                    <a:pt x="685152" y="296287"/>
                    <a:pt x="689404" y="318396"/>
                    <a:pt x="692805" y="321798"/>
                  </a:cubicBezTo>
                  <a:cubicBezTo>
                    <a:pt x="696206" y="325199"/>
                    <a:pt x="731071" y="327750"/>
                    <a:pt x="769337" y="327750"/>
                  </a:cubicBezTo>
                  <a:cubicBezTo>
                    <a:pt x="822910" y="327750"/>
                    <a:pt x="844169" y="324349"/>
                    <a:pt x="862877" y="312444"/>
                  </a:cubicBezTo>
                  <a:cubicBezTo>
                    <a:pt x="880735" y="300539"/>
                    <a:pt x="895191" y="297988"/>
                    <a:pt x="918151" y="302240"/>
                  </a:cubicBezTo>
                  <a:cubicBezTo>
                    <a:pt x="970873" y="311594"/>
                    <a:pt x="978526" y="314995"/>
                    <a:pt x="978526" y="335404"/>
                  </a:cubicBezTo>
                  <a:cubicBezTo>
                    <a:pt x="978526" y="377071"/>
                    <a:pt x="884987" y="396630"/>
                    <a:pt x="759133" y="380473"/>
                  </a:cubicBezTo>
                  <a:lnTo>
                    <a:pt x="705560" y="373670"/>
                  </a:lnTo>
                  <a:lnTo>
                    <a:pt x="710663" y="402582"/>
                  </a:lnTo>
                  <a:cubicBezTo>
                    <a:pt x="714914" y="422991"/>
                    <a:pt x="712363" y="434046"/>
                    <a:pt x="702159" y="442549"/>
                  </a:cubicBezTo>
                  <a:cubicBezTo>
                    <a:pt x="686852" y="455305"/>
                    <a:pt x="621375" y="463808"/>
                    <a:pt x="620524" y="453604"/>
                  </a:cubicBezTo>
                  <a:cubicBezTo>
                    <a:pt x="617123" y="416188"/>
                    <a:pt x="611170" y="370269"/>
                    <a:pt x="610320" y="369418"/>
                  </a:cubicBezTo>
                  <a:cubicBezTo>
                    <a:pt x="609470" y="368568"/>
                    <a:pt x="594163" y="366017"/>
                    <a:pt x="576305" y="363466"/>
                  </a:cubicBezTo>
                  <a:lnTo>
                    <a:pt x="544842" y="358363"/>
                  </a:lnTo>
                  <a:lnTo>
                    <a:pt x="583959" y="412787"/>
                  </a:lnTo>
                  <a:cubicBezTo>
                    <a:pt x="605218" y="443400"/>
                    <a:pt x="626477" y="481666"/>
                    <a:pt x="630729" y="497823"/>
                  </a:cubicBezTo>
                  <a:cubicBezTo>
                    <a:pt x="635831" y="514830"/>
                    <a:pt x="642634" y="525885"/>
                    <a:pt x="646885" y="523334"/>
                  </a:cubicBezTo>
                  <a:cubicBezTo>
                    <a:pt x="658791" y="515680"/>
                    <a:pt x="716615" y="609220"/>
                    <a:pt x="749779" y="689154"/>
                  </a:cubicBezTo>
                  <a:cubicBezTo>
                    <a:pt x="777841" y="757183"/>
                    <a:pt x="795699" y="778442"/>
                    <a:pt x="807604" y="758033"/>
                  </a:cubicBezTo>
                  <a:cubicBezTo>
                    <a:pt x="818658" y="741026"/>
                    <a:pt x="912198" y="745278"/>
                    <a:pt x="953016" y="764836"/>
                  </a:cubicBezTo>
                  <a:cubicBezTo>
                    <a:pt x="973424" y="775041"/>
                    <a:pt x="992983" y="782694"/>
                    <a:pt x="996384" y="782694"/>
                  </a:cubicBezTo>
                  <a:cubicBezTo>
                    <a:pt x="1009139" y="782694"/>
                    <a:pt x="1072066" y="854124"/>
                    <a:pt x="1072066" y="868580"/>
                  </a:cubicBezTo>
                  <a:cubicBezTo>
                    <a:pt x="1072066" y="900044"/>
                    <a:pt x="1050807" y="928956"/>
                    <a:pt x="998935" y="965522"/>
                  </a:cubicBezTo>
                  <a:cubicBezTo>
                    <a:pt x="910497" y="1029299"/>
                    <a:pt x="870531" y="1041204"/>
                    <a:pt x="757432" y="1041204"/>
                  </a:cubicBezTo>
                  <a:cubicBezTo>
                    <a:pt x="673247" y="1041204"/>
                    <a:pt x="651137" y="1037802"/>
                    <a:pt x="600116" y="1018244"/>
                  </a:cubicBezTo>
                  <a:cubicBezTo>
                    <a:pt x="567802" y="1006339"/>
                    <a:pt x="540590" y="996985"/>
                    <a:pt x="538890" y="998686"/>
                  </a:cubicBezTo>
                  <a:cubicBezTo>
                    <a:pt x="538039" y="999536"/>
                    <a:pt x="533787" y="1020795"/>
                    <a:pt x="530386" y="1045455"/>
                  </a:cubicBezTo>
                  <a:lnTo>
                    <a:pt x="523583" y="1090525"/>
                  </a:lnTo>
                  <a:lnTo>
                    <a:pt x="452153" y="1128791"/>
                  </a:lnTo>
                  <a:cubicBezTo>
                    <a:pt x="381573" y="1166207"/>
                    <a:pt x="332252" y="1181513"/>
                    <a:pt x="332252" y="1164506"/>
                  </a:cubicBezTo>
                  <a:close/>
                  <a:moveTo>
                    <a:pt x="843319" y="1015693"/>
                  </a:moveTo>
                  <a:cubicBezTo>
                    <a:pt x="896892" y="998686"/>
                    <a:pt x="956417" y="957868"/>
                    <a:pt x="969172" y="929806"/>
                  </a:cubicBezTo>
                  <a:cubicBezTo>
                    <a:pt x="979377" y="908547"/>
                    <a:pt x="977676" y="904295"/>
                    <a:pt x="958118" y="887288"/>
                  </a:cubicBezTo>
                  <a:cubicBezTo>
                    <a:pt x="933457" y="866029"/>
                    <a:pt x="837366" y="833716"/>
                    <a:pt x="799100" y="833716"/>
                  </a:cubicBezTo>
                  <a:cubicBezTo>
                    <a:pt x="786345" y="833716"/>
                    <a:pt x="758283" y="845621"/>
                    <a:pt x="737024" y="860077"/>
                  </a:cubicBezTo>
                  <a:cubicBezTo>
                    <a:pt x="715765" y="874533"/>
                    <a:pt x="695356" y="883887"/>
                    <a:pt x="691104" y="881336"/>
                  </a:cubicBezTo>
                  <a:cubicBezTo>
                    <a:pt x="687703" y="878785"/>
                    <a:pt x="657940" y="876234"/>
                    <a:pt x="624776" y="875383"/>
                  </a:cubicBezTo>
                  <a:cubicBezTo>
                    <a:pt x="583959" y="874533"/>
                    <a:pt x="552495" y="868580"/>
                    <a:pt x="521882" y="854124"/>
                  </a:cubicBezTo>
                  <a:cubicBezTo>
                    <a:pt x="485317" y="837967"/>
                    <a:pt x="476813" y="837117"/>
                    <a:pt x="476813" y="847321"/>
                  </a:cubicBezTo>
                  <a:cubicBezTo>
                    <a:pt x="476813" y="854124"/>
                    <a:pt x="487868" y="866880"/>
                    <a:pt x="502324" y="874533"/>
                  </a:cubicBezTo>
                  <a:cubicBezTo>
                    <a:pt x="521032" y="885588"/>
                    <a:pt x="531236" y="900044"/>
                    <a:pt x="540590" y="931507"/>
                  </a:cubicBezTo>
                  <a:cubicBezTo>
                    <a:pt x="553346" y="976576"/>
                    <a:pt x="566101" y="988481"/>
                    <a:pt x="624776" y="1009740"/>
                  </a:cubicBezTo>
                  <a:cubicBezTo>
                    <a:pt x="702159" y="1037802"/>
                    <a:pt x="766786" y="1039503"/>
                    <a:pt x="843319" y="1015693"/>
                  </a:cubicBezTo>
                  <a:close/>
                  <a:moveTo>
                    <a:pt x="697907" y="843920"/>
                  </a:moveTo>
                  <a:cubicBezTo>
                    <a:pt x="697907" y="771639"/>
                    <a:pt x="650287" y="621125"/>
                    <a:pt x="612871" y="577757"/>
                  </a:cubicBezTo>
                  <a:cubicBezTo>
                    <a:pt x="591612" y="551396"/>
                    <a:pt x="586510" y="549695"/>
                    <a:pt x="570353" y="559899"/>
                  </a:cubicBezTo>
                  <a:cubicBezTo>
                    <a:pt x="560999" y="565852"/>
                    <a:pt x="549094" y="568403"/>
                    <a:pt x="544842" y="565852"/>
                  </a:cubicBezTo>
                  <a:cubicBezTo>
                    <a:pt x="539740" y="562450"/>
                    <a:pt x="536338" y="565001"/>
                    <a:pt x="536338" y="569253"/>
                  </a:cubicBezTo>
                  <a:cubicBezTo>
                    <a:pt x="536338" y="585410"/>
                    <a:pt x="582258" y="629629"/>
                    <a:pt x="601816" y="632180"/>
                  </a:cubicBezTo>
                  <a:cubicBezTo>
                    <a:pt x="623075" y="634731"/>
                    <a:pt x="639232" y="646636"/>
                    <a:pt x="622225" y="646636"/>
                  </a:cubicBezTo>
                  <a:cubicBezTo>
                    <a:pt x="616272" y="646636"/>
                    <a:pt x="612871" y="651738"/>
                    <a:pt x="615422" y="658541"/>
                  </a:cubicBezTo>
                  <a:cubicBezTo>
                    <a:pt x="617973" y="664494"/>
                    <a:pt x="610320" y="677249"/>
                    <a:pt x="597564" y="686603"/>
                  </a:cubicBezTo>
                  <a:cubicBezTo>
                    <a:pt x="563550" y="711263"/>
                    <a:pt x="519331" y="717216"/>
                    <a:pt x="482766" y="701909"/>
                  </a:cubicBezTo>
                  <a:cubicBezTo>
                    <a:pt x="441948" y="684902"/>
                    <a:pt x="441948" y="665344"/>
                    <a:pt x="482766" y="661943"/>
                  </a:cubicBezTo>
                  <a:cubicBezTo>
                    <a:pt x="499773" y="660242"/>
                    <a:pt x="515079" y="655140"/>
                    <a:pt x="516780" y="650037"/>
                  </a:cubicBezTo>
                  <a:cubicBezTo>
                    <a:pt x="521882" y="635581"/>
                    <a:pt x="484466" y="598165"/>
                    <a:pt x="458956" y="592213"/>
                  </a:cubicBezTo>
                  <a:cubicBezTo>
                    <a:pt x="437697" y="587961"/>
                    <a:pt x="436846" y="588811"/>
                    <a:pt x="436846" y="632180"/>
                  </a:cubicBezTo>
                  <a:cubicBezTo>
                    <a:pt x="435145" y="709563"/>
                    <a:pt x="444499" y="724869"/>
                    <a:pt x="513379" y="761435"/>
                  </a:cubicBezTo>
                  <a:cubicBezTo>
                    <a:pt x="546543" y="779292"/>
                    <a:pt x="595864" y="808205"/>
                    <a:pt x="621375" y="826062"/>
                  </a:cubicBezTo>
                  <a:cubicBezTo>
                    <a:pt x="673247" y="861777"/>
                    <a:pt x="697907" y="867730"/>
                    <a:pt x="697907" y="843920"/>
                  </a:cubicBezTo>
                  <a:close/>
                  <a:moveTo>
                    <a:pt x="617123" y="298838"/>
                  </a:moveTo>
                  <a:cubicBezTo>
                    <a:pt x="622225" y="282681"/>
                    <a:pt x="591612" y="205298"/>
                    <a:pt x="569503" y="177236"/>
                  </a:cubicBezTo>
                  <a:cubicBezTo>
                    <a:pt x="558448" y="163631"/>
                    <a:pt x="554196" y="162780"/>
                    <a:pt x="511678" y="173835"/>
                  </a:cubicBezTo>
                  <a:cubicBezTo>
                    <a:pt x="487018" y="180638"/>
                    <a:pt x="464908" y="187441"/>
                    <a:pt x="463207" y="189142"/>
                  </a:cubicBezTo>
                  <a:cubicBezTo>
                    <a:pt x="461507" y="190842"/>
                    <a:pt x="466609" y="212101"/>
                    <a:pt x="474262" y="236762"/>
                  </a:cubicBezTo>
                  <a:cubicBezTo>
                    <a:pt x="487868" y="278430"/>
                    <a:pt x="491269" y="281831"/>
                    <a:pt x="531236" y="297137"/>
                  </a:cubicBezTo>
                  <a:cubicBezTo>
                    <a:pt x="587360" y="319247"/>
                    <a:pt x="610320" y="319247"/>
                    <a:pt x="617123" y="298838"/>
                  </a:cubicBezTo>
                  <a:close/>
                  <a:moveTo>
                    <a:pt x="359463" y="219755"/>
                  </a:moveTo>
                  <a:cubicBezTo>
                    <a:pt x="353511" y="213802"/>
                    <a:pt x="349259" y="186590"/>
                    <a:pt x="349259" y="155977"/>
                  </a:cubicBezTo>
                  <a:cubicBezTo>
                    <a:pt x="349259" y="114310"/>
                    <a:pt x="351810" y="102405"/>
                    <a:pt x="362014" y="102405"/>
                  </a:cubicBezTo>
                  <a:cubicBezTo>
                    <a:pt x="368817" y="102405"/>
                    <a:pt x="374770" y="97303"/>
                    <a:pt x="374770" y="90500"/>
                  </a:cubicBezTo>
                  <a:cubicBezTo>
                    <a:pt x="374770" y="83697"/>
                    <a:pt x="379872" y="76043"/>
                    <a:pt x="385824" y="74343"/>
                  </a:cubicBezTo>
                  <a:cubicBezTo>
                    <a:pt x="390927" y="71792"/>
                    <a:pt x="384124" y="69241"/>
                    <a:pt x="369668" y="69241"/>
                  </a:cubicBezTo>
                  <a:cubicBezTo>
                    <a:pt x="326299" y="67540"/>
                    <a:pt x="231059" y="138120"/>
                    <a:pt x="241263" y="164481"/>
                  </a:cubicBezTo>
                  <a:cubicBezTo>
                    <a:pt x="243814" y="171284"/>
                    <a:pt x="259971" y="183189"/>
                    <a:pt x="278679" y="190842"/>
                  </a:cubicBezTo>
                  <a:cubicBezTo>
                    <a:pt x="296537" y="199346"/>
                    <a:pt x="322898" y="211251"/>
                    <a:pt x="336504" y="218054"/>
                  </a:cubicBezTo>
                  <a:cubicBezTo>
                    <a:pt x="367967" y="232510"/>
                    <a:pt x="372219" y="232510"/>
                    <a:pt x="359463" y="219755"/>
                  </a:cubicBezTo>
                  <a:close/>
                  <a:moveTo>
                    <a:pt x="645185" y="141521"/>
                  </a:moveTo>
                  <a:cubicBezTo>
                    <a:pt x="643484" y="133018"/>
                    <a:pt x="638382" y="130467"/>
                    <a:pt x="631579" y="135569"/>
                  </a:cubicBezTo>
                  <a:cubicBezTo>
                    <a:pt x="625626" y="138970"/>
                    <a:pt x="623075" y="148324"/>
                    <a:pt x="626477" y="156828"/>
                  </a:cubicBezTo>
                  <a:cubicBezTo>
                    <a:pt x="633280" y="174685"/>
                    <a:pt x="650287" y="161930"/>
                    <a:pt x="645185" y="141521"/>
                  </a:cubicBezTo>
                  <a:close/>
                  <a:moveTo>
                    <a:pt x="496371" y="106656"/>
                  </a:moveTo>
                  <a:cubicBezTo>
                    <a:pt x="472561" y="89649"/>
                    <a:pt x="421540" y="68390"/>
                    <a:pt x="407084" y="68390"/>
                  </a:cubicBezTo>
                  <a:cubicBezTo>
                    <a:pt x="401131" y="69241"/>
                    <a:pt x="410485" y="76894"/>
                    <a:pt x="428343" y="86248"/>
                  </a:cubicBezTo>
                  <a:cubicBezTo>
                    <a:pt x="446200" y="95602"/>
                    <a:pt x="458956" y="105806"/>
                    <a:pt x="456404" y="109208"/>
                  </a:cubicBezTo>
                  <a:cubicBezTo>
                    <a:pt x="454704" y="112609"/>
                    <a:pt x="466609" y="116010"/>
                    <a:pt x="483616" y="117711"/>
                  </a:cubicBezTo>
                  <a:cubicBezTo>
                    <a:pt x="514229" y="119412"/>
                    <a:pt x="515079" y="119412"/>
                    <a:pt x="496371" y="106656"/>
                  </a:cubicBezTo>
                  <a:close/>
                </a:path>
              </a:pathLst>
            </a:custGeom>
            <a:grpFill/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61B2902A-DA37-B326-28AC-8A2A8E0FC04E}"/>
              </a:ext>
            </a:extLst>
          </p:cNvPr>
          <p:cNvGrpSpPr/>
          <p:nvPr/>
        </p:nvGrpSpPr>
        <p:grpSpPr>
          <a:xfrm>
            <a:off x="2384093" y="590334"/>
            <a:ext cx="2163594" cy="601458"/>
            <a:chOff x="3719407" y="371817"/>
            <a:chExt cx="2163594" cy="601458"/>
          </a:xfrm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911D49B8-7795-21D6-52C7-9C702CA489D3}"/>
                </a:ext>
              </a:extLst>
            </p:cNvPr>
            <p:cNvSpPr/>
            <p:nvPr/>
          </p:nvSpPr>
          <p:spPr>
            <a:xfrm>
              <a:off x="3719407" y="371817"/>
              <a:ext cx="601458" cy="601458"/>
            </a:xfrm>
            <a:prstGeom prst="ellipse">
              <a:avLst/>
            </a:prstGeom>
            <a:solidFill>
              <a:srgbClr val="D34134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47C6854A-5498-B025-BDC9-025238383800}"/>
                </a:ext>
              </a:extLst>
            </p:cNvPr>
            <p:cNvGrpSpPr/>
            <p:nvPr/>
          </p:nvGrpSpPr>
          <p:grpSpPr>
            <a:xfrm>
              <a:off x="4240119" y="371817"/>
              <a:ext cx="1642882" cy="601458"/>
              <a:chOff x="4293382" y="457995"/>
              <a:chExt cx="1642882" cy="601458"/>
            </a:xfrm>
          </p:grpSpPr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BB9D0D76-6A57-A62C-9CD7-42E1BAFDB8A5}"/>
                  </a:ext>
                </a:extLst>
              </p:cNvPr>
              <p:cNvSpPr/>
              <p:nvPr/>
            </p:nvSpPr>
            <p:spPr>
              <a:xfrm>
                <a:off x="4293382" y="457995"/>
                <a:ext cx="601458" cy="601458"/>
              </a:xfrm>
              <a:prstGeom prst="ellipse">
                <a:avLst/>
              </a:prstGeom>
              <a:solidFill>
                <a:srgbClr val="D34134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76AD2E31-5AE1-735D-D4C7-5B24D3BB87FF}"/>
                  </a:ext>
                </a:extLst>
              </p:cNvPr>
              <p:cNvSpPr/>
              <p:nvPr/>
            </p:nvSpPr>
            <p:spPr>
              <a:xfrm>
                <a:off x="4814094" y="457995"/>
                <a:ext cx="601458" cy="601458"/>
              </a:xfrm>
              <a:prstGeom prst="ellipse">
                <a:avLst/>
              </a:prstGeom>
              <a:solidFill>
                <a:srgbClr val="D34134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1BE3CB64-E9E9-C1A6-7C0D-FB185064CC36}"/>
                  </a:ext>
                </a:extLst>
              </p:cNvPr>
              <p:cNvSpPr/>
              <p:nvPr/>
            </p:nvSpPr>
            <p:spPr>
              <a:xfrm>
                <a:off x="5334806" y="457995"/>
                <a:ext cx="601458" cy="601458"/>
              </a:xfrm>
              <a:prstGeom prst="ellipse">
                <a:avLst/>
              </a:prstGeom>
              <a:solidFill>
                <a:srgbClr val="D34134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09C6FE2E-A113-71EC-6DE5-7C32853E7011}"/>
                </a:ext>
              </a:extLst>
            </p:cNvPr>
            <p:cNvSpPr txBox="1"/>
            <p:nvPr/>
          </p:nvSpPr>
          <p:spPr>
            <a:xfrm>
              <a:off x="3759517" y="447341"/>
              <a:ext cx="207604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b="1" dirty="0">
                  <a:solidFill>
                    <a:schemeClr val="accent2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金榜题名 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D6E5F294-D788-6EB5-B143-BE1359691FDF}"/>
              </a:ext>
            </a:extLst>
          </p:cNvPr>
          <p:cNvGrpSpPr/>
          <p:nvPr/>
        </p:nvGrpSpPr>
        <p:grpSpPr>
          <a:xfrm>
            <a:off x="7500498" y="590334"/>
            <a:ext cx="2163594" cy="601458"/>
            <a:chOff x="6308999" y="371817"/>
            <a:chExt cx="2163594" cy="601458"/>
          </a:xfrm>
        </p:grpSpPr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1BE7F6D9-19A1-547E-8791-54DF0FAC4BB1}"/>
                </a:ext>
              </a:extLst>
            </p:cNvPr>
            <p:cNvGrpSpPr/>
            <p:nvPr/>
          </p:nvGrpSpPr>
          <p:grpSpPr>
            <a:xfrm>
              <a:off x="6308999" y="371817"/>
              <a:ext cx="2163594" cy="601458"/>
              <a:chOff x="5855518" y="457995"/>
              <a:chExt cx="2163594" cy="601458"/>
            </a:xfrm>
          </p:grpSpPr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A5A03D12-F889-E6EC-5482-8320924B4BE4}"/>
                  </a:ext>
                </a:extLst>
              </p:cNvPr>
              <p:cNvSpPr/>
              <p:nvPr/>
            </p:nvSpPr>
            <p:spPr>
              <a:xfrm>
                <a:off x="5855518" y="457995"/>
                <a:ext cx="601458" cy="601458"/>
              </a:xfrm>
              <a:prstGeom prst="ellipse">
                <a:avLst/>
              </a:prstGeom>
              <a:solidFill>
                <a:srgbClr val="D34134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9430C260-E1CA-1DDC-613F-C856E58CFA06}"/>
                  </a:ext>
                </a:extLst>
              </p:cNvPr>
              <p:cNvSpPr/>
              <p:nvPr/>
            </p:nvSpPr>
            <p:spPr>
              <a:xfrm>
                <a:off x="6376230" y="457995"/>
                <a:ext cx="601458" cy="601458"/>
              </a:xfrm>
              <a:prstGeom prst="ellipse">
                <a:avLst/>
              </a:prstGeom>
              <a:solidFill>
                <a:srgbClr val="D34134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D173A7C4-0ED0-626D-AB3A-A03CAEADECC3}"/>
                  </a:ext>
                </a:extLst>
              </p:cNvPr>
              <p:cNvSpPr/>
              <p:nvPr/>
            </p:nvSpPr>
            <p:spPr>
              <a:xfrm>
                <a:off x="6896942" y="457995"/>
                <a:ext cx="601458" cy="601458"/>
              </a:xfrm>
              <a:prstGeom prst="ellipse">
                <a:avLst/>
              </a:prstGeom>
              <a:solidFill>
                <a:srgbClr val="D34134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5ACC7B9E-4C97-359B-4805-23FEE694F590}"/>
                  </a:ext>
                </a:extLst>
              </p:cNvPr>
              <p:cNvSpPr/>
              <p:nvPr/>
            </p:nvSpPr>
            <p:spPr>
              <a:xfrm>
                <a:off x="7417654" y="457995"/>
                <a:ext cx="601458" cy="601458"/>
              </a:xfrm>
              <a:prstGeom prst="ellipse">
                <a:avLst/>
              </a:prstGeom>
              <a:solidFill>
                <a:srgbClr val="D34134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58FC53CF-4E7C-45B3-800C-1F8F520D9827}"/>
                </a:ext>
              </a:extLst>
            </p:cNvPr>
            <p:cNvSpPr txBox="1"/>
            <p:nvPr/>
          </p:nvSpPr>
          <p:spPr>
            <a:xfrm>
              <a:off x="6356275" y="447341"/>
              <a:ext cx="207604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b="1" dirty="0">
                  <a:solidFill>
                    <a:schemeClr val="accent2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感谢师恩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6B30A76B-1F58-9D5B-EBA6-DE87256D40C5}"/>
              </a:ext>
            </a:extLst>
          </p:cNvPr>
          <p:cNvGrpSpPr/>
          <p:nvPr/>
        </p:nvGrpSpPr>
        <p:grpSpPr>
          <a:xfrm>
            <a:off x="3584540" y="4022180"/>
            <a:ext cx="4727442" cy="1866360"/>
            <a:chOff x="4459978" y="6451596"/>
            <a:chExt cx="3272463" cy="1291945"/>
          </a:xfrm>
          <a:gradFill>
            <a:gsLst>
              <a:gs pos="100000">
                <a:srgbClr val="FADB0B">
                  <a:alpha val="0"/>
                </a:srgbClr>
              </a:gs>
              <a:gs pos="0">
                <a:srgbClr val="FDEAE0"/>
              </a:gs>
            </a:gsLst>
            <a:lin ang="5400000" scaled="1"/>
          </a:gradFill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320ADF8-95B9-3FD8-B726-41A5E312EE14}"/>
                </a:ext>
              </a:extLst>
            </p:cNvPr>
            <p:cNvSpPr/>
            <p:nvPr/>
          </p:nvSpPr>
          <p:spPr>
            <a:xfrm flipH="1">
              <a:off x="4459978" y="6816213"/>
              <a:ext cx="1311228" cy="927328"/>
            </a:xfrm>
            <a:custGeom>
              <a:avLst/>
              <a:gdLst>
                <a:gd name="connsiteX0" fmla="*/ 723132 w 1311227"/>
                <a:gd name="connsiteY0" fmla="*/ 924120 h 927328"/>
                <a:gd name="connsiteX1" fmla="*/ 724970 w 1311227"/>
                <a:gd name="connsiteY1" fmla="*/ 925958 h 927328"/>
                <a:gd name="connsiteX2" fmla="*/ 722231 w 1311227"/>
                <a:gd name="connsiteY2" fmla="*/ 924588 h 927328"/>
                <a:gd name="connsiteX3" fmla="*/ 737632 w 1311227"/>
                <a:gd name="connsiteY3" fmla="*/ 922984 h 927328"/>
                <a:gd name="connsiteX4" fmla="*/ 740038 w 1311227"/>
                <a:gd name="connsiteY4" fmla="*/ 924588 h 927328"/>
                <a:gd name="connsiteX5" fmla="*/ 738155 w 1311227"/>
                <a:gd name="connsiteY5" fmla="*/ 924760 h 927328"/>
                <a:gd name="connsiteX6" fmla="*/ 711578 w 1311227"/>
                <a:gd name="connsiteY6" fmla="*/ 922914 h 927328"/>
                <a:gd name="connsiteX7" fmla="*/ 711445 w 1311227"/>
                <a:gd name="connsiteY7" fmla="*/ 923561 h 927328"/>
                <a:gd name="connsiteX8" fmla="*/ 707164 w 1311227"/>
                <a:gd name="connsiteY8" fmla="*/ 927328 h 927328"/>
                <a:gd name="connsiteX9" fmla="*/ 694973 w 1311227"/>
                <a:gd name="connsiteY9" fmla="*/ 917705 h 927328"/>
                <a:gd name="connsiteX10" fmla="*/ 694836 w 1311227"/>
                <a:gd name="connsiteY10" fmla="*/ 921849 h 927328"/>
                <a:gd name="connsiteX11" fmla="*/ 694836 w 1311227"/>
                <a:gd name="connsiteY11" fmla="*/ 917739 h 927328"/>
                <a:gd name="connsiteX12" fmla="*/ 575667 w 1311227"/>
                <a:gd name="connsiteY12" fmla="*/ 867058 h 927328"/>
                <a:gd name="connsiteX13" fmla="*/ 579776 w 1311227"/>
                <a:gd name="connsiteY13" fmla="*/ 869798 h 927328"/>
                <a:gd name="connsiteX14" fmla="*/ 574297 w 1311227"/>
                <a:gd name="connsiteY14" fmla="*/ 871168 h 927328"/>
                <a:gd name="connsiteX15" fmla="*/ 571558 w 1311227"/>
                <a:gd name="connsiteY15" fmla="*/ 824596 h 927328"/>
                <a:gd name="connsiteX16" fmla="*/ 571558 w 1311227"/>
                <a:gd name="connsiteY16" fmla="*/ 828705 h 927328"/>
                <a:gd name="connsiteX17" fmla="*/ 570775 w 1311227"/>
                <a:gd name="connsiteY17" fmla="*/ 824791 h 927328"/>
                <a:gd name="connsiteX18" fmla="*/ 570188 w 1311227"/>
                <a:gd name="connsiteY18" fmla="*/ 821856 h 927328"/>
                <a:gd name="connsiteX19" fmla="*/ 570775 w 1311227"/>
                <a:gd name="connsiteY19" fmla="*/ 824791 h 927328"/>
                <a:gd name="connsiteX20" fmla="*/ 566078 w 1311227"/>
                <a:gd name="connsiteY20" fmla="*/ 825965 h 927328"/>
                <a:gd name="connsiteX21" fmla="*/ 570188 w 1311227"/>
                <a:gd name="connsiteY21" fmla="*/ 821856 h 927328"/>
                <a:gd name="connsiteX22" fmla="*/ 527725 w 1311227"/>
                <a:gd name="connsiteY22" fmla="*/ 809528 h 927328"/>
                <a:gd name="connsiteX23" fmla="*/ 530465 w 1311227"/>
                <a:gd name="connsiteY23" fmla="*/ 810898 h 927328"/>
                <a:gd name="connsiteX24" fmla="*/ 526355 w 1311227"/>
                <a:gd name="connsiteY24" fmla="*/ 812268 h 927328"/>
                <a:gd name="connsiteX25" fmla="*/ 527725 w 1311227"/>
                <a:gd name="connsiteY25" fmla="*/ 809528 h 927328"/>
                <a:gd name="connsiteX26" fmla="*/ 597583 w 1311227"/>
                <a:gd name="connsiteY26" fmla="*/ 801310 h 927328"/>
                <a:gd name="connsiteX27" fmla="*/ 603062 w 1311227"/>
                <a:gd name="connsiteY27" fmla="*/ 805419 h 927328"/>
                <a:gd name="connsiteX28" fmla="*/ 594843 w 1311227"/>
                <a:gd name="connsiteY28" fmla="*/ 805419 h 927328"/>
                <a:gd name="connsiteX29" fmla="*/ 597583 w 1311227"/>
                <a:gd name="connsiteY29" fmla="*/ 801310 h 927328"/>
                <a:gd name="connsiteX30" fmla="*/ 807156 w 1311227"/>
                <a:gd name="connsiteY30" fmla="*/ 768435 h 927328"/>
                <a:gd name="connsiteX31" fmla="*/ 812635 w 1311227"/>
                <a:gd name="connsiteY31" fmla="*/ 769805 h 927328"/>
                <a:gd name="connsiteX32" fmla="*/ 808526 w 1311227"/>
                <a:gd name="connsiteY32" fmla="*/ 773915 h 927328"/>
                <a:gd name="connsiteX33" fmla="*/ 804416 w 1311227"/>
                <a:gd name="connsiteY33" fmla="*/ 771175 h 927328"/>
                <a:gd name="connsiteX34" fmla="*/ 740038 w 1311227"/>
                <a:gd name="connsiteY34" fmla="*/ 749259 h 927328"/>
                <a:gd name="connsiteX35" fmla="*/ 755105 w 1311227"/>
                <a:gd name="connsiteY35" fmla="*/ 761587 h 927328"/>
                <a:gd name="connsiteX36" fmla="*/ 750996 w 1311227"/>
                <a:gd name="connsiteY36" fmla="*/ 775285 h 927328"/>
                <a:gd name="connsiteX37" fmla="*/ 750996 w 1311227"/>
                <a:gd name="connsiteY37" fmla="*/ 784873 h 927328"/>
                <a:gd name="connsiteX38" fmla="*/ 744147 w 1311227"/>
                <a:gd name="connsiteY38" fmla="*/ 790352 h 927328"/>
                <a:gd name="connsiteX39" fmla="*/ 733189 w 1311227"/>
                <a:gd name="connsiteY39" fmla="*/ 779394 h 927328"/>
                <a:gd name="connsiteX40" fmla="*/ 734559 w 1311227"/>
                <a:gd name="connsiteY40" fmla="*/ 773915 h 927328"/>
                <a:gd name="connsiteX41" fmla="*/ 734559 w 1311227"/>
                <a:gd name="connsiteY41" fmla="*/ 764327 h 927328"/>
                <a:gd name="connsiteX42" fmla="*/ 740038 w 1311227"/>
                <a:gd name="connsiteY42" fmla="*/ 749259 h 927328"/>
                <a:gd name="connsiteX43" fmla="*/ 396229 w 1311227"/>
                <a:gd name="connsiteY43" fmla="*/ 747889 h 927328"/>
                <a:gd name="connsiteX44" fmla="*/ 398968 w 1311227"/>
                <a:gd name="connsiteY44" fmla="*/ 751999 h 927328"/>
                <a:gd name="connsiteX45" fmla="*/ 392119 w 1311227"/>
                <a:gd name="connsiteY45" fmla="*/ 754738 h 927328"/>
                <a:gd name="connsiteX46" fmla="*/ 390749 w 1311227"/>
                <a:gd name="connsiteY46" fmla="*/ 750629 h 927328"/>
                <a:gd name="connsiteX47" fmla="*/ 396229 w 1311227"/>
                <a:gd name="connsiteY47" fmla="*/ 747889 h 927328"/>
                <a:gd name="connsiteX48" fmla="*/ 741408 w 1311227"/>
                <a:gd name="connsiteY48" fmla="*/ 734192 h 927328"/>
                <a:gd name="connsiteX49" fmla="*/ 745517 w 1311227"/>
                <a:gd name="connsiteY49" fmla="*/ 735562 h 927328"/>
                <a:gd name="connsiteX50" fmla="*/ 738668 w 1311227"/>
                <a:gd name="connsiteY50" fmla="*/ 739671 h 927328"/>
                <a:gd name="connsiteX51" fmla="*/ 741408 w 1311227"/>
                <a:gd name="connsiteY51" fmla="*/ 734192 h 927328"/>
                <a:gd name="connsiteX52" fmla="*/ 572927 w 1311227"/>
                <a:gd name="connsiteY52" fmla="*/ 732822 h 927328"/>
                <a:gd name="connsiteX53" fmla="*/ 574297 w 1311227"/>
                <a:gd name="connsiteY53" fmla="*/ 735562 h 927328"/>
                <a:gd name="connsiteX54" fmla="*/ 570188 w 1311227"/>
                <a:gd name="connsiteY54" fmla="*/ 735562 h 927328"/>
                <a:gd name="connsiteX55" fmla="*/ 594843 w 1311227"/>
                <a:gd name="connsiteY55" fmla="*/ 730082 h 927328"/>
                <a:gd name="connsiteX56" fmla="*/ 598953 w 1311227"/>
                <a:gd name="connsiteY56" fmla="*/ 731452 h 927328"/>
                <a:gd name="connsiteX57" fmla="*/ 597583 w 1311227"/>
                <a:gd name="connsiteY57" fmla="*/ 734192 h 927328"/>
                <a:gd name="connsiteX58" fmla="*/ 594843 w 1311227"/>
                <a:gd name="connsiteY58" fmla="*/ 730082 h 927328"/>
                <a:gd name="connsiteX59" fmla="*/ 767433 w 1311227"/>
                <a:gd name="connsiteY59" fmla="*/ 727343 h 927328"/>
                <a:gd name="connsiteX60" fmla="*/ 774282 w 1311227"/>
                <a:gd name="connsiteY60" fmla="*/ 727343 h 927328"/>
                <a:gd name="connsiteX61" fmla="*/ 774282 w 1311227"/>
                <a:gd name="connsiteY61" fmla="*/ 735562 h 927328"/>
                <a:gd name="connsiteX62" fmla="*/ 770173 w 1311227"/>
                <a:gd name="connsiteY62" fmla="*/ 736931 h 927328"/>
                <a:gd name="connsiteX63" fmla="*/ 763324 w 1311227"/>
                <a:gd name="connsiteY63" fmla="*/ 732822 h 927328"/>
                <a:gd name="connsiteX64" fmla="*/ 767433 w 1311227"/>
                <a:gd name="connsiteY64" fmla="*/ 727343 h 927328"/>
                <a:gd name="connsiteX65" fmla="*/ 812635 w 1311227"/>
                <a:gd name="connsiteY65" fmla="*/ 723234 h 927328"/>
                <a:gd name="connsiteX66" fmla="*/ 818114 w 1311227"/>
                <a:gd name="connsiteY66" fmla="*/ 724603 h 927328"/>
                <a:gd name="connsiteX67" fmla="*/ 815375 w 1311227"/>
                <a:gd name="connsiteY67" fmla="*/ 725973 h 927328"/>
                <a:gd name="connsiteX68" fmla="*/ 659222 w 1311227"/>
                <a:gd name="connsiteY68" fmla="*/ 723234 h 927328"/>
                <a:gd name="connsiteX69" fmla="*/ 664701 w 1311227"/>
                <a:gd name="connsiteY69" fmla="*/ 724603 h 927328"/>
                <a:gd name="connsiteX70" fmla="*/ 664701 w 1311227"/>
                <a:gd name="connsiteY70" fmla="*/ 728712 h 927328"/>
                <a:gd name="connsiteX71" fmla="*/ 659222 w 1311227"/>
                <a:gd name="connsiteY71" fmla="*/ 723234 h 927328"/>
                <a:gd name="connsiteX72" fmla="*/ 834551 w 1311227"/>
                <a:gd name="connsiteY72" fmla="*/ 717754 h 927328"/>
                <a:gd name="connsiteX73" fmla="*/ 841400 w 1311227"/>
                <a:gd name="connsiteY73" fmla="*/ 719124 h 927328"/>
                <a:gd name="connsiteX74" fmla="*/ 838661 w 1311227"/>
                <a:gd name="connsiteY74" fmla="*/ 721864 h 927328"/>
                <a:gd name="connsiteX75" fmla="*/ 834551 w 1311227"/>
                <a:gd name="connsiteY75" fmla="*/ 717754 h 927328"/>
                <a:gd name="connsiteX76" fmla="*/ 983855 w 1311227"/>
                <a:gd name="connsiteY76" fmla="*/ 713645 h 927328"/>
                <a:gd name="connsiteX77" fmla="*/ 990704 w 1311227"/>
                <a:gd name="connsiteY77" fmla="*/ 719124 h 927328"/>
                <a:gd name="connsiteX78" fmla="*/ 981115 w 1311227"/>
                <a:gd name="connsiteY78" fmla="*/ 723234 h 927328"/>
                <a:gd name="connsiteX79" fmla="*/ 974267 w 1311227"/>
                <a:gd name="connsiteY79" fmla="*/ 721864 h 927328"/>
                <a:gd name="connsiteX80" fmla="*/ 983855 w 1311227"/>
                <a:gd name="connsiteY80" fmla="*/ 713645 h 927328"/>
                <a:gd name="connsiteX81" fmla="*/ 664701 w 1311227"/>
                <a:gd name="connsiteY81" fmla="*/ 706797 h 927328"/>
                <a:gd name="connsiteX82" fmla="*/ 666071 w 1311227"/>
                <a:gd name="connsiteY82" fmla="*/ 709536 h 927328"/>
                <a:gd name="connsiteX83" fmla="*/ 660592 w 1311227"/>
                <a:gd name="connsiteY83" fmla="*/ 713645 h 927328"/>
                <a:gd name="connsiteX84" fmla="*/ 660592 w 1311227"/>
                <a:gd name="connsiteY84" fmla="*/ 709536 h 927328"/>
                <a:gd name="connsiteX85" fmla="*/ 664701 w 1311227"/>
                <a:gd name="connsiteY85" fmla="*/ 706797 h 927328"/>
                <a:gd name="connsiteX86" fmla="*/ 1160554 w 1311227"/>
                <a:gd name="connsiteY86" fmla="*/ 704057 h 927328"/>
                <a:gd name="connsiteX87" fmla="*/ 1166033 w 1311227"/>
                <a:gd name="connsiteY87" fmla="*/ 708166 h 927328"/>
                <a:gd name="connsiteX88" fmla="*/ 1152335 w 1311227"/>
                <a:gd name="connsiteY88" fmla="*/ 716385 h 927328"/>
                <a:gd name="connsiteX89" fmla="*/ 1146856 w 1311227"/>
                <a:gd name="connsiteY89" fmla="*/ 712275 h 927328"/>
                <a:gd name="connsiteX90" fmla="*/ 1150966 w 1311227"/>
                <a:gd name="connsiteY90" fmla="*/ 705427 h 927328"/>
                <a:gd name="connsiteX91" fmla="*/ 1160554 w 1311227"/>
                <a:gd name="connsiteY91" fmla="*/ 704057 h 927328"/>
                <a:gd name="connsiteX92" fmla="*/ 401707 w 1311227"/>
                <a:gd name="connsiteY92" fmla="*/ 699947 h 927328"/>
                <a:gd name="connsiteX93" fmla="*/ 401707 w 1311227"/>
                <a:gd name="connsiteY93" fmla="*/ 704057 h 927328"/>
                <a:gd name="connsiteX94" fmla="*/ 407187 w 1311227"/>
                <a:gd name="connsiteY94" fmla="*/ 704057 h 927328"/>
                <a:gd name="connsiteX95" fmla="*/ 400338 w 1311227"/>
                <a:gd name="connsiteY95" fmla="*/ 708166 h 927328"/>
                <a:gd name="connsiteX96" fmla="*/ 401707 w 1311227"/>
                <a:gd name="connsiteY96" fmla="*/ 699947 h 927328"/>
                <a:gd name="connsiteX97" fmla="*/ 1157814 w 1311227"/>
                <a:gd name="connsiteY97" fmla="*/ 690359 h 927328"/>
                <a:gd name="connsiteX98" fmla="*/ 1163293 w 1311227"/>
                <a:gd name="connsiteY98" fmla="*/ 693099 h 927328"/>
                <a:gd name="connsiteX99" fmla="*/ 1161924 w 1311227"/>
                <a:gd name="connsiteY99" fmla="*/ 695839 h 927328"/>
                <a:gd name="connsiteX100" fmla="*/ 1157814 w 1311227"/>
                <a:gd name="connsiteY100" fmla="*/ 690359 h 927328"/>
                <a:gd name="connsiteX101" fmla="*/ 864686 w 1311227"/>
                <a:gd name="connsiteY101" fmla="*/ 690359 h 927328"/>
                <a:gd name="connsiteX102" fmla="*/ 868795 w 1311227"/>
                <a:gd name="connsiteY102" fmla="*/ 693099 h 927328"/>
                <a:gd name="connsiteX103" fmla="*/ 866056 w 1311227"/>
                <a:gd name="connsiteY103" fmla="*/ 694469 h 927328"/>
                <a:gd name="connsiteX104" fmla="*/ 864686 w 1311227"/>
                <a:gd name="connsiteY104" fmla="*/ 690359 h 927328"/>
                <a:gd name="connsiteX105" fmla="*/ 849619 w 1311227"/>
                <a:gd name="connsiteY105" fmla="*/ 690359 h 927328"/>
                <a:gd name="connsiteX106" fmla="*/ 853728 w 1311227"/>
                <a:gd name="connsiteY106" fmla="*/ 693099 h 927328"/>
                <a:gd name="connsiteX107" fmla="*/ 848249 w 1311227"/>
                <a:gd name="connsiteY107" fmla="*/ 693099 h 927328"/>
                <a:gd name="connsiteX108" fmla="*/ 444170 w 1311227"/>
                <a:gd name="connsiteY108" fmla="*/ 688989 h 927328"/>
                <a:gd name="connsiteX109" fmla="*/ 449649 w 1311227"/>
                <a:gd name="connsiteY109" fmla="*/ 688989 h 927328"/>
                <a:gd name="connsiteX110" fmla="*/ 448279 w 1311227"/>
                <a:gd name="connsiteY110" fmla="*/ 691729 h 927328"/>
                <a:gd name="connsiteX111" fmla="*/ 444170 w 1311227"/>
                <a:gd name="connsiteY111" fmla="*/ 688989 h 927328"/>
                <a:gd name="connsiteX112" fmla="*/ 649634 w 1311227"/>
                <a:gd name="connsiteY112" fmla="*/ 687620 h 927328"/>
                <a:gd name="connsiteX113" fmla="*/ 656483 w 1311227"/>
                <a:gd name="connsiteY113" fmla="*/ 688989 h 927328"/>
                <a:gd name="connsiteX114" fmla="*/ 648264 w 1311227"/>
                <a:gd name="connsiteY114" fmla="*/ 690359 h 927328"/>
                <a:gd name="connsiteX115" fmla="*/ 855098 w 1311227"/>
                <a:gd name="connsiteY115" fmla="*/ 682141 h 927328"/>
                <a:gd name="connsiteX116" fmla="*/ 856468 w 1311227"/>
                <a:gd name="connsiteY116" fmla="*/ 684880 h 927328"/>
                <a:gd name="connsiteX117" fmla="*/ 850988 w 1311227"/>
                <a:gd name="connsiteY117" fmla="*/ 684880 h 927328"/>
                <a:gd name="connsiteX118" fmla="*/ 855098 w 1311227"/>
                <a:gd name="connsiteY118" fmla="*/ 682141 h 927328"/>
                <a:gd name="connsiteX119" fmla="*/ 412666 w 1311227"/>
                <a:gd name="connsiteY119" fmla="*/ 679401 h 927328"/>
                <a:gd name="connsiteX120" fmla="*/ 416775 w 1311227"/>
                <a:gd name="connsiteY120" fmla="*/ 680771 h 927328"/>
                <a:gd name="connsiteX121" fmla="*/ 415405 w 1311227"/>
                <a:gd name="connsiteY121" fmla="*/ 683511 h 927328"/>
                <a:gd name="connsiteX122" fmla="*/ 411296 w 1311227"/>
                <a:gd name="connsiteY122" fmla="*/ 682141 h 927328"/>
                <a:gd name="connsiteX123" fmla="*/ 412666 w 1311227"/>
                <a:gd name="connsiteY123" fmla="*/ 679401 h 927328"/>
                <a:gd name="connsiteX124" fmla="*/ 368833 w 1311227"/>
                <a:gd name="connsiteY124" fmla="*/ 679401 h 927328"/>
                <a:gd name="connsiteX125" fmla="*/ 372943 w 1311227"/>
                <a:gd name="connsiteY125" fmla="*/ 679401 h 927328"/>
                <a:gd name="connsiteX126" fmla="*/ 375682 w 1311227"/>
                <a:gd name="connsiteY126" fmla="*/ 684880 h 927328"/>
                <a:gd name="connsiteX127" fmla="*/ 367464 w 1311227"/>
                <a:gd name="connsiteY127" fmla="*/ 684880 h 927328"/>
                <a:gd name="connsiteX128" fmla="*/ 366094 w 1311227"/>
                <a:gd name="connsiteY128" fmla="*/ 682141 h 927328"/>
                <a:gd name="connsiteX129" fmla="*/ 643470 w 1311227"/>
                <a:gd name="connsiteY129" fmla="*/ 677860 h 927328"/>
                <a:gd name="connsiteX130" fmla="*/ 644155 w 1311227"/>
                <a:gd name="connsiteY130" fmla="*/ 680771 h 927328"/>
                <a:gd name="connsiteX131" fmla="*/ 640046 w 1311227"/>
                <a:gd name="connsiteY131" fmla="*/ 688989 h 927328"/>
                <a:gd name="connsiteX132" fmla="*/ 638676 w 1311227"/>
                <a:gd name="connsiteY132" fmla="*/ 701317 h 927328"/>
                <a:gd name="connsiteX133" fmla="*/ 629087 w 1311227"/>
                <a:gd name="connsiteY133" fmla="*/ 709536 h 927328"/>
                <a:gd name="connsiteX134" fmla="*/ 614020 w 1311227"/>
                <a:gd name="connsiteY134" fmla="*/ 702687 h 927328"/>
                <a:gd name="connsiteX135" fmla="*/ 609911 w 1311227"/>
                <a:gd name="connsiteY135" fmla="*/ 704057 h 927328"/>
                <a:gd name="connsiteX136" fmla="*/ 612650 w 1311227"/>
                <a:gd name="connsiteY136" fmla="*/ 699947 h 927328"/>
                <a:gd name="connsiteX137" fmla="*/ 615390 w 1311227"/>
                <a:gd name="connsiteY137" fmla="*/ 688989 h 927328"/>
                <a:gd name="connsiteX138" fmla="*/ 634566 w 1311227"/>
                <a:gd name="connsiteY138" fmla="*/ 678032 h 927328"/>
                <a:gd name="connsiteX139" fmla="*/ 642785 w 1311227"/>
                <a:gd name="connsiteY139" fmla="*/ 678032 h 927328"/>
                <a:gd name="connsiteX140" fmla="*/ 643470 w 1311227"/>
                <a:gd name="connsiteY140" fmla="*/ 677860 h 927328"/>
                <a:gd name="connsiteX141" fmla="*/ 646894 w 1311227"/>
                <a:gd name="connsiteY141" fmla="*/ 672552 h 927328"/>
                <a:gd name="connsiteX142" fmla="*/ 649634 w 1311227"/>
                <a:gd name="connsiteY142" fmla="*/ 673922 h 927328"/>
                <a:gd name="connsiteX143" fmla="*/ 645524 w 1311227"/>
                <a:gd name="connsiteY143" fmla="*/ 675292 h 927328"/>
                <a:gd name="connsiteX144" fmla="*/ 646894 w 1311227"/>
                <a:gd name="connsiteY144" fmla="*/ 672552 h 927328"/>
                <a:gd name="connsiteX145" fmla="*/ 1131789 w 1311227"/>
                <a:gd name="connsiteY145" fmla="*/ 665704 h 927328"/>
                <a:gd name="connsiteX146" fmla="*/ 1127679 w 1311227"/>
                <a:gd name="connsiteY146" fmla="*/ 668443 h 927328"/>
                <a:gd name="connsiteX147" fmla="*/ 1125964 w 1311227"/>
                <a:gd name="connsiteY147" fmla="*/ 667218 h 927328"/>
                <a:gd name="connsiteX148" fmla="*/ 985225 w 1311227"/>
                <a:gd name="connsiteY148" fmla="*/ 664334 h 927328"/>
                <a:gd name="connsiteX149" fmla="*/ 989334 w 1311227"/>
                <a:gd name="connsiteY149" fmla="*/ 664334 h 927328"/>
                <a:gd name="connsiteX150" fmla="*/ 992073 w 1311227"/>
                <a:gd name="connsiteY150" fmla="*/ 668443 h 927328"/>
                <a:gd name="connsiteX151" fmla="*/ 985225 w 1311227"/>
                <a:gd name="connsiteY151" fmla="*/ 668443 h 927328"/>
                <a:gd name="connsiteX152" fmla="*/ 985225 w 1311227"/>
                <a:gd name="connsiteY152" fmla="*/ 664334 h 927328"/>
                <a:gd name="connsiteX153" fmla="*/ 9957 w 1311227"/>
                <a:gd name="connsiteY153" fmla="*/ 661594 h 927328"/>
                <a:gd name="connsiteX154" fmla="*/ 15435 w 1311227"/>
                <a:gd name="connsiteY154" fmla="*/ 662964 h 927328"/>
                <a:gd name="connsiteX155" fmla="*/ 14066 w 1311227"/>
                <a:gd name="connsiteY155" fmla="*/ 665704 h 927328"/>
                <a:gd name="connsiteX156" fmla="*/ 8587 w 1311227"/>
                <a:gd name="connsiteY156" fmla="*/ 665704 h 927328"/>
                <a:gd name="connsiteX157" fmla="*/ 279799 w 1311227"/>
                <a:gd name="connsiteY157" fmla="*/ 660224 h 927328"/>
                <a:gd name="connsiteX158" fmla="*/ 296236 w 1311227"/>
                <a:gd name="connsiteY158" fmla="*/ 669813 h 927328"/>
                <a:gd name="connsiteX159" fmla="*/ 288018 w 1311227"/>
                <a:gd name="connsiteY159" fmla="*/ 680771 h 927328"/>
                <a:gd name="connsiteX160" fmla="*/ 279799 w 1311227"/>
                <a:gd name="connsiteY160" fmla="*/ 680771 h 927328"/>
                <a:gd name="connsiteX161" fmla="*/ 268841 w 1311227"/>
                <a:gd name="connsiteY161" fmla="*/ 684880 h 927328"/>
                <a:gd name="connsiteX162" fmla="*/ 266102 w 1311227"/>
                <a:gd name="connsiteY162" fmla="*/ 683511 h 927328"/>
                <a:gd name="connsiteX163" fmla="*/ 256513 w 1311227"/>
                <a:gd name="connsiteY163" fmla="*/ 678032 h 927328"/>
                <a:gd name="connsiteX164" fmla="*/ 279799 w 1311227"/>
                <a:gd name="connsiteY164" fmla="*/ 660224 h 927328"/>
                <a:gd name="connsiteX165" fmla="*/ 849619 w 1311227"/>
                <a:gd name="connsiteY165" fmla="*/ 657485 h 927328"/>
                <a:gd name="connsiteX166" fmla="*/ 855098 w 1311227"/>
                <a:gd name="connsiteY166" fmla="*/ 661594 h 927328"/>
                <a:gd name="connsiteX167" fmla="*/ 850988 w 1311227"/>
                <a:gd name="connsiteY167" fmla="*/ 662964 h 927328"/>
                <a:gd name="connsiteX168" fmla="*/ 846879 w 1311227"/>
                <a:gd name="connsiteY168" fmla="*/ 660224 h 927328"/>
                <a:gd name="connsiteX169" fmla="*/ 960569 w 1311227"/>
                <a:gd name="connsiteY169" fmla="*/ 654746 h 927328"/>
                <a:gd name="connsiteX170" fmla="*/ 964678 w 1311227"/>
                <a:gd name="connsiteY170" fmla="*/ 654746 h 927328"/>
                <a:gd name="connsiteX171" fmla="*/ 963309 w 1311227"/>
                <a:gd name="connsiteY171" fmla="*/ 658855 h 927328"/>
                <a:gd name="connsiteX172" fmla="*/ 960569 w 1311227"/>
                <a:gd name="connsiteY172" fmla="*/ 654746 h 927328"/>
                <a:gd name="connsiteX173" fmla="*/ 1127923 w 1311227"/>
                <a:gd name="connsiteY173" fmla="*/ 654400 h 927328"/>
                <a:gd name="connsiteX174" fmla="*/ 1130419 w 1311227"/>
                <a:gd name="connsiteY174" fmla="*/ 660224 h 927328"/>
                <a:gd name="connsiteX175" fmla="*/ 1127679 w 1311227"/>
                <a:gd name="connsiteY175" fmla="*/ 654746 h 927328"/>
                <a:gd name="connsiteX176" fmla="*/ 760584 w 1311227"/>
                <a:gd name="connsiteY176" fmla="*/ 652006 h 927328"/>
                <a:gd name="connsiteX177" fmla="*/ 759215 w 1311227"/>
                <a:gd name="connsiteY177" fmla="*/ 660224 h 927328"/>
                <a:gd name="connsiteX178" fmla="*/ 741408 w 1311227"/>
                <a:gd name="connsiteY178" fmla="*/ 678032 h 927328"/>
                <a:gd name="connsiteX179" fmla="*/ 742777 w 1311227"/>
                <a:gd name="connsiteY179" fmla="*/ 684880 h 927328"/>
                <a:gd name="connsiteX180" fmla="*/ 761954 w 1311227"/>
                <a:gd name="connsiteY180" fmla="*/ 695839 h 927328"/>
                <a:gd name="connsiteX181" fmla="*/ 755105 w 1311227"/>
                <a:gd name="connsiteY181" fmla="*/ 705427 h 927328"/>
                <a:gd name="connsiteX182" fmla="*/ 738668 w 1311227"/>
                <a:gd name="connsiteY182" fmla="*/ 697208 h 927328"/>
                <a:gd name="connsiteX183" fmla="*/ 742777 w 1311227"/>
                <a:gd name="connsiteY183" fmla="*/ 702687 h 927328"/>
                <a:gd name="connsiteX184" fmla="*/ 740038 w 1311227"/>
                <a:gd name="connsiteY184" fmla="*/ 704057 h 927328"/>
                <a:gd name="connsiteX185" fmla="*/ 733189 w 1311227"/>
                <a:gd name="connsiteY185" fmla="*/ 709536 h 927328"/>
                <a:gd name="connsiteX186" fmla="*/ 730450 w 1311227"/>
                <a:gd name="connsiteY186" fmla="*/ 706797 h 927328"/>
                <a:gd name="connsiteX187" fmla="*/ 733189 w 1311227"/>
                <a:gd name="connsiteY187" fmla="*/ 695839 h 927328"/>
                <a:gd name="connsiteX188" fmla="*/ 724970 w 1311227"/>
                <a:gd name="connsiteY188" fmla="*/ 705427 h 927328"/>
                <a:gd name="connsiteX189" fmla="*/ 726340 w 1311227"/>
                <a:gd name="connsiteY189" fmla="*/ 715015 h 927328"/>
                <a:gd name="connsiteX190" fmla="*/ 738668 w 1311227"/>
                <a:gd name="connsiteY190" fmla="*/ 719124 h 927328"/>
                <a:gd name="connsiteX191" fmla="*/ 737298 w 1311227"/>
                <a:gd name="connsiteY191" fmla="*/ 715015 h 927328"/>
                <a:gd name="connsiteX192" fmla="*/ 749626 w 1311227"/>
                <a:gd name="connsiteY192" fmla="*/ 706797 h 927328"/>
                <a:gd name="connsiteX193" fmla="*/ 756475 w 1311227"/>
                <a:gd name="connsiteY193" fmla="*/ 712275 h 927328"/>
                <a:gd name="connsiteX194" fmla="*/ 752366 w 1311227"/>
                <a:gd name="connsiteY194" fmla="*/ 712275 h 927328"/>
                <a:gd name="connsiteX195" fmla="*/ 757845 w 1311227"/>
                <a:gd name="connsiteY195" fmla="*/ 719124 h 927328"/>
                <a:gd name="connsiteX196" fmla="*/ 760584 w 1311227"/>
                <a:gd name="connsiteY196" fmla="*/ 716385 h 927328"/>
                <a:gd name="connsiteX197" fmla="*/ 757845 w 1311227"/>
                <a:gd name="connsiteY197" fmla="*/ 712275 h 927328"/>
                <a:gd name="connsiteX198" fmla="*/ 760584 w 1311227"/>
                <a:gd name="connsiteY198" fmla="*/ 709536 h 927328"/>
                <a:gd name="connsiteX199" fmla="*/ 767433 w 1311227"/>
                <a:gd name="connsiteY199" fmla="*/ 698578 h 927328"/>
                <a:gd name="connsiteX200" fmla="*/ 764693 w 1311227"/>
                <a:gd name="connsiteY200" fmla="*/ 675292 h 927328"/>
                <a:gd name="connsiteX201" fmla="*/ 757845 w 1311227"/>
                <a:gd name="connsiteY201" fmla="*/ 673922 h 927328"/>
                <a:gd name="connsiteX202" fmla="*/ 763324 w 1311227"/>
                <a:gd name="connsiteY202" fmla="*/ 667074 h 927328"/>
                <a:gd name="connsiteX203" fmla="*/ 760584 w 1311227"/>
                <a:gd name="connsiteY203" fmla="*/ 652006 h 927328"/>
                <a:gd name="connsiteX204" fmla="*/ 660592 w 1311227"/>
                <a:gd name="connsiteY204" fmla="*/ 652006 h 927328"/>
                <a:gd name="connsiteX205" fmla="*/ 666071 w 1311227"/>
                <a:gd name="connsiteY205" fmla="*/ 653376 h 927328"/>
                <a:gd name="connsiteX206" fmla="*/ 661962 w 1311227"/>
                <a:gd name="connsiteY206" fmla="*/ 654746 h 927328"/>
                <a:gd name="connsiteX207" fmla="*/ 660592 w 1311227"/>
                <a:gd name="connsiteY207" fmla="*/ 652006 h 927328"/>
                <a:gd name="connsiteX208" fmla="*/ 638676 w 1311227"/>
                <a:gd name="connsiteY208" fmla="*/ 650636 h 927328"/>
                <a:gd name="connsiteX209" fmla="*/ 640046 w 1311227"/>
                <a:gd name="connsiteY209" fmla="*/ 654746 h 927328"/>
                <a:gd name="connsiteX210" fmla="*/ 634566 w 1311227"/>
                <a:gd name="connsiteY210" fmla="*/ 661594 h 927328"/>
                <a:gd name="connsiteX211" fmla="*/ 627718 w 1311227"/>
                <a:gd name="connsiteY211" fmla="*/ 660224 h 927328"/>
                <a:gd name="connsiteX212" fmla="*/ 627718 w 1311227"/>
                <a:gd name="connsiteY212" fmla="*/ 654746 h 927328"/>
                <a:gd name="connsiteX213" fmla="*/ 638676 w 1311227"/>
                <a:gd name="connsiteY213" fmla="*/ 650636 h 927328"/>
                <a:gd name="connsiteX214" fmla="*/ 1172882 w 1311227"/>
                <a:gd name="connsiteY214" fmla="*/ 649267 h 927328"/>
                <a:gd name="connsiteX215" fmla="*/ 1176991 w 1311227"/>
                <a:gd name="connsiteY215" fmla="*/ 650636 h 927328"/>
                <a:gd name="connsiteX216" fmla="*/ 1172749 w 1311227"/>
                <a:gd name="connsiteY216" fmla="*/ 649576 h 927328"/>
                <a:gd name="connsiteX217" fmla="*/ 1183840 w 1311227"/>
                <a:gd name="connsiteY217" fmla="*/ 643788 h 927328"/>
                <a:gd name="connsiteX218" fmla="*/ 1198907 w 1311227"/>
                <a:gd name="connsiteY218" fmla="*/ 657485 h 927328"/>
                <a:gd name="connsiteX219" fmla="*/ 1190689 w 1311227"/>
                <a:gd name="connsiteY219" fmla="*/ 660224 h 927328"/>
                <a:gd name="connsiteX220" fmla="*/ 1181100 w 1311227"/>
                <a:gd name="connsiteY220" fmla="*/ 645157 h 927328"/>
                <a:gd name="connsiteX221" fmla="*/ 142823 w 1311227"/>
                <a:gd name="connsiteY221" fmla="*/ 642418 h 927328"/>
                <a:gd name="connsiteX222" fmla="*/ 149672 w 1311227"/>
                <a:gd name="connsiteY222" fmla="*/ 643788 h 927328"/>
                <a:gd name="connsiteX223" fmla="*/ 151042 w 1311227"/>
                <a:gd name="connsiteY223" fmla="*/ 646527 h 927328"/>
                <a:gd name="connsiteX224" fmla="*/ 144193 w 1311227"/>
                <a:gd name="connsiteY224" fmla="*/ 649267 h 927328"/>
                <a:gd name="connsiteX225" fmla="*/ 1115352 w 1311227"/>
                <a:gd name="connsiteY225" fmla="*/ 639678 h 927328"/>
                <a:gd name="connsiteX226" fmla="*/ 1115352 w 1311227"/>
                <a:gd name="connsiteY226" fmla="*/ 649267 h 927328"/>
                <a:gd name="connsiteX227" fmla="*/ 1119461 w 1311227"/>
                <a:gd name="connsiteY227" fmla="*/ 649267 h 927328"/>
                <a:gd name="connsiteX228" fmla="*/ 1119461 w 1311227"/>
                <a:gd name="connsiteY228" fmla="*/ 645157 h 927328"/>
                <a:gd name="connsiteX229" fmla="*/ 1122201 w 1311227"/>
                <a:gd name="connsiteY229" fmla="*/ 647897 h 927328"/>
                <a:gd name="connsiteX230" fmla="*/ 1124940 w 1311227"/>
                <a:gd name="connsiteY230" fmla="*/ 643788 h 927328"/>
                <a:gd name="connsiteX231" fmla="*/ 1115352 w 1311227"/>
                <a:gd name="connsiteY231" fmla="*/ 639678 h 927328"/>
                <a:gd name="connsiteX232" fmla="*/ 607171 w 1311227"/>
                <a:gd name="connsiteY232" fmla="*/ 635569 h 927328"/>
                <a:gd name="connsiteX233" fmla="*/ 614020 w 1311227"/>
                <a:gd name="connsiteY233" fmla="*/ 635569 h 927328"/>
                <a:gd name="connsiteX234" fmla="*/ 615390 w 1311227"/>
                <a:gd name="connsiteY234" fmla="*/ 641048 h 927328"/>
                <a:gd name="connsiteX235" fmla="*/ 611281 w 1311227"/>
                <a:gd name="connsiteY235" fmla="*/ 643788 h 927328"/>
                <a:gd name="connsiteX236" fmla="*/ 607171 w 1311227"/>
                <a:gd name="connsiteY236" fmla="*/ 642418 h 927328"/>
                <a:gd name="connsiteX237" fmla="*/ 607171 w 1311227"/>
                <a:gd name="connsiteY237" fmla="*/ 635569 h 927328"/>
                <a:gd name="connsiteX238" fmla="*/ 279799 w 1311227"/>
                <a:gd name="connsiteY238" fmla="*/ 634199 h 927328"/>
                <a:gd name="connsiteX239" fmla="*/ 290757 w 1311227"/>
                <a:gd name="connsiteY239" fmla="*/ 638309 h 927328"/>
                <a:gd name="connsiteX240" fmla="*/ 290757 w 1311227"/>
                <a:gd name="connsiteY240" fmla="*/ 643788 h 927328"/>
                <a:gd name="connsiteX241" fmla="*/ 286648 w 1311227"/>
                <a:gd name="connsiteY241" fmla="*/ 645157 h 927328"/>
                <a:gd name="connsiteX242" fmla="*/ 279799 w 1311227"/>
                <a:gd name="connsiteY242" fmla="*/ 634199 h 927328"/>
                <a:gd name="connsiteX243" fmla="*/ 1026317 w 1311227"/>
                <a:gd name="connsiteY243" fmla="*/ 631459 h 927328"/>
                <a:gd name="connsiteX244" fmla="*/ 1030427 w 1311227"/>
                <a:gd name="connsiteY244" fmla="*/ 631459 h 927328"/>
                <a:gd name="connsiteX245" fmla="*/ 1029057 w 1311227"/>
                <a:gd name="connsiteY245" fmla="*/ 635569 h 927328"/>
                <a:gd name="connsiteX246" fmla="*/ 1026317 w 1311227"/>
                <a:gd name="connsiteY246" fmla="*/ 631459 h 927328"/>
                <a:gd name="connsiteX247" fmla="*/ 1183840 w 1311227"/>
                <a:gd name="connsiteY247" fmla="*/ 628720 h 927328"/>
                <a:gd name="connsiteX248" fmla="*/ 1189319 w 1311227"/>
                <a:gd name="connsiteY248" fmla="*/ 631459 h 927328"/>
                <a:gd name="connsiteX249" fmla="*/ 1187949 w 1311227"/>
                <a:gd name="connsiteY249" fmla="*/ 636939 h 927328"/>
                <a:gd name="connsiteX250" fmla="*/ 1183840 w 1311227"/>
                <a:gd name="connsiteY250" fmla="*/ 628720 h 927328"/>
                <a:gd name="connsiteX251" fmla="*/ 992073 w 1311227"/>
                <a:gd name="connsiteY251" fmla="*/ 628720 h 927328"/>
                <a:gd name="connsiteX252" fmla="*/ 993443 w 1311227"/>
                <a:gd name="connsiteY252" fmla="*/ 634199 h 927328"/>
                <a:gd name="connsiteX253" fmla="*/ 989334 w 1311227"/>
                <a:gd name="connsiteY253" fmla="*/ 631459 h 927328"/>
                <a:gd name="connsiteX254" fmla="*/ 992073 w 1311227"/>
                <a:gd name="connsiteY254" fmla="*/ 628720 h 927328"/>
                <a:gd name="connsiteX255" fmla="*/ 668811 w 1311227"/>
                <a:gd name="connsiteY255" fmla="*/ 628720 h 927328"/>
                <a:gd name="connsiteX256" fmla="*/ 670180 w 1311227"/>
                <a:gd name="connsiteY256" fmla="*/ 631459 h 927328"/>
                <a:gd name="connsiteX257" fmla="*/ 666071 w 1311227"/>
                <a:gd name="connsiteY257" fmla="*/ 630090 h 927328"/>
                <a:gd name="connsiteX258" fmla="*/ 668811 w 1311227"/>
                <a:gd name="connsiteY258" fmla="*/ 628720 h 927328"/>
                <a:gd name="connsiteX259" fmla="*/ 540053 w 1311227"/>
                <a:gd name="connsiteY259" fmla="*/ 621871 h 927328"/>
                <a:gd name="connsiteX260" fmla="*/ 548272 w 1311227"/>
                <a:gd name="connsiteY260" fmla="*/ 621871 h 927328"/>
                <a:gd name="connsiteX261" fmla="*/ 549641 w 1311227"/>
                <a:gd name="connsiteY261" fmla="*/ 628720 h 927328"/>
                <a:gd name="connsiteX262" fmla="*/ 541423 w 1311227"/>
                <a:gd name="connsiteY262" fmla="*/ 630090 h 927328"/>
                <a:gd name="connsiteX263" fmla="*/ 1198222 w 1311227"/>
                <a:gd name="connsiteY263" fmla="*/ 619132 h 927328"/>
                <a:gd name="connsiteX264" fmla="*/ 1201647 w 1311227"/>
                <a:gd name="connsiteY264" fmla="*/ 620502 h 927328"/>
                <a:gd name="connsiteX265" fmla="*/ 1197537 w 1311227"/>
                <a:gd name="connsiteY265" fmla="*/ 630090 h 927328"/>
                <a:gd name="connsiteX266" fmla="*/ 1194798 w 1311227"/>
                <a:gd name="connsiteY266" fmla="*/ 631459 h 927328"/>
                <a:gd name="connsiteX267" fmla="*/ 1190689 w 1311227"/>
                <a:gd name="connsiteY267" fmla="*/ 625981 h 927328"/>
                <a:gd name="connsiteX268" fmla="*/ 1198222 w 1311227"/>
                <a:gd name="connsiteY268" fmla="*/ 619132 h 927328"/>
                <a:gd name="connsiteX269" fmla="*/ 1135898 w 1311227"/>
                <a:gd name="connsiteY269" fmla="*/ 615023 h 927328"/>
                <a:gd name="connsiteX270" fmla="*/ 1133159 w 1311227"/>
                <a:gd name="connsiteY270" fmla="*/ 619132 h 927328"/>
                <a:gd name="connsiteX271" fmla="*/ 1141377 w 1311227"/>
                <a:gd name="connsiteY271" fmla="*/ 624611 h 927328"/>
                <a:gd name="connsiteX272" fmla="*/ 1141377 w 1311227"/>
                <a:gd name="connsiteY272" fmla="*/ 620502 h 927328"/>
                <a:gd name="connsiteX273" fmla="*/ 1135898 w 1311227"/>
                <a:gd name="connsiteY273" fmla="*/ 615023 h 927328"/>
                <a:gd name="connsiteX274" fmla="*/ 1235890 w 1311227"/>
                <a:gd name="connsiteY274" fmla="*/ 612283 h 927328"/>
                <a:gd name="connsiteX275" fmla="*/ 1240000 w 1311227"/>
                <a:gd name="connsiteY275" fmla="*/ 615023 h 927328"/>
                <a:gd name="connsiteX276" fmla="*/ 1235890 w 1311227"/>
                <a:gd name="connsiteY276" fmla="*/ 616392 h 927328"/>
                <a:gd name="connsiteX277" fmla="*/ 1235890 w 1311227"/>
                <a:gd name="connsiteY277" fmla="*/ 612283 h 927328"/>
                <a:gd name="connsiteX278" fmla="*/ 874274 w 1311227"/>
                <a:gd name="connsiteY278" fmla="*/ 610913 h 927328"/>
                <a:gd name="connsiteX279" fmla="*/ 875644 w 1311227"/>
                <a:gd name="connsiteY279" fmla="*/ 613653 h 927328"/>
                <a:gd name="connsiteX280" fmla="*/ 871535 w 1311227"/>
                <a:gd name="connsiteY280" fmla="*/ 613653 h 927328"/>
                <a:gd name="connsiteX281" fmla="*/ 612650 w 1311227"/>
                <a:gd name="connsiteY281" fmla="*/ 609544 h 927328"/>
                <a:gd name="connsiteX282" fmla="*/ 618129 w 1311227"/>
                <a:gd name="connsiteY282" fmla="*/ 609544 h 927328"/>
                <a:gd name="connsiteX283" fmla="*/ 618129 w 1311227"/>
                <a:gd name="connsiteY283" fmla="*/ 613653 h 927328"/>
                <a:gd name="connsiteX284" fmla="*/ 612650 w 1311227"/>
                <a:gd name="connsiteY284" fmla="*/ 609544 h 927328"/>
                <a:gd name="connsiteX285" fmla="*/ 289387 w 1311227"/>
                <a:gd name="connsiteY285" fmla="*/ 609544 h 927328"/>
                <a:gd name="connsiteX286" fmla="*/ 290757 w 1311227"/>
                <a:gd name="connsiteY286" fmla="*/ 612283 h 927328"/>
                <a:gd name="connsiteX287" fmla="*/ 286648 w 1311227"/>
                <a:gd name="connsiteY287" fmla="*/ 617762 h 927328"/>
                <a:gd name="connsiteX288" fmla="*/ 289387 w 1311227"/>
                <a:gd name="connsiteY288" fmla="*/ 625981 h 927328"/>
                <a:gd name="connsiteX289" fmla="*/ 282538 w 1311227"/>
                <a:gd name="connsiteY289" fmla="*/ 628720 h 927328"/>
                <a:gd name="connsiteX290" fmla="*/ 283908 w 1311227"/>
                <a:gd name="connsiteY290" fmla="*/ 612283 h 927328"/>
                <a:gd name="connsiteX291" fmla="*/ 289387 w 1311227"/>
                <a:gd name="connsiteY291" fmla="*/ 609544 h 927328"/>
                <a:gd name="connsiteX292" fmla="*/ 397598 w 1311227"/>
                <a:gd name="connsiteY292" fmla="*/ 605434 h 927328"/>
                <a:gd name="connsiteX293" fmla="*/ 401707 w 1311227"/>
                <a:gd name="connsiteY293" fmla="*/ 608174 h 927328"/>
                <a:gd name="connsiteX294" fmla="*/ 398968 w 1311227"/>
                <a:gd name="connsiteY294" fmla="*/ 609544 h 927328"/>
                <a:gd name="connsiteX295" fmla="*/ 397598 w 1311227"/>
                <a:gd name="connsiteY295" fmla="*/ 605434 h 927328"/>
                <a:gd name="connsiteX296" fmla="*/ 1040015 w 1311227"/>
                <a:gd name="connsiteY296" fmla="*/ 602695 h 927328"/>
                <a:gd name="connsiteX297" fmla="*/ 1044124 w 1311227"/>
                <a:gd name="connsiteY297" fmla="*/ 604064 h 927328"/>
                <a:gd name="connsiteX298" fmla="*/ 1040015 w 1311227"/>
                <a:gd name="connsiteY298" fmla="*/ 608174 h 927328"/>
                <a:gd name="connsiteX299" fmla="*/ 374312 w 1311227"/>
                <a:gd name="connsiteY299" fmla="*/ 601325 h 927328"/>
                <a:gd name="connsiteX300" fmla="*/ 377052 w 1311227"/>
                <a:gd name="connsiteY300" fmla="*/ 604064 h 927328"/>
                <a:gd name="connsiteX301" fmla="*/ 375682 w 1311227"/>
                <a:gd name="connsiteY301" fmla="*/ 606804 h 927328"/>
                <a:gd name="connsiteX302" fmla="*/ 370203 w 1311227"/>
                <a:gd name="connsiteY302" fmla="*/ 605434 h 927328"/>
                <a:gd name="connsiteX303" fmla="*/ 374312 w 1311227"/>
                <a:gd name="connsiteY303" fmla="*/ 601325 h 927328"/>
                <a:gd name="connsiteX304" fmla="*/ 639703 w 1311227"/>
                <a:gd name="connsiteY304" fmla="*/ 600983 h 927328"/>
                <a:gd name="connsiteX305" fmla="*/ 644155 w 1311227"/>
                <a:gd name="connsiteY305" fmla="*/ 606804 h 927328"/>
                <a:gd name="connsiteX306" fmla="*/ 637306 w 1311227"/>
                <a:gd name="connsiteY306" fmla="*/ 606804 h 927328"/>
                <a:gd name="connsiteX307" fmla="*/ 637306 w 1311227"/>
                <a:gd name="connsiteY307" fmla="*/ 601325 h 927328"/>
                <a:gd name="connsiteX308" fmla="*/ 639703 w 1311227"/>
                <a:gd name="connsiteY308" fmla="*/ 600983 h 927328"/>
                <a:gd name="connsiteX309" fmla="*/ 1304378 w 1311227"/>
                <a:gd name="connsiteY309" fmla="*/ 598586 h 927328"/>
                <a:gd name="connsiteX310" fmla="*/ 1309857 w 1311227"/>
                <a:gd name="connsiteY310" fmla="*/ 598586 h 927328"/>
                <a:gd name="connsiteX311" fmla="*/ 1311227 w 1311227"/>
                <a:gd name="connsiteY311" fmla="*/ 604064 h 927328"/>
                <a:gd name="connsiteX312" fmla="*/ 1308488 w 1311227"/>
                <a:gd name="connsiteY312" fmla="*/ 605434 h 927328"/>
                <a:gd name="connsiteX313" fmla="*/ 1304378 w 1311227"/>
                <a:gd name="connsiteY313" fmla="*/ 602695 h 927328"/>
                <a:gd name="connsiteX314" fmla="*/ 278429 w 1311227"/>
                <a:gd name="connsiteY314" fmla="*/ 595846 h 927328"/>
                <a:gd name="connsiteX315" fmla="*/ 282538 w 1311227"/>
                <a:gd name="connsiteY315" fmla="*/ 595846 h 927328"/>
                <a:gd name="connsiteX316" fmla="*/ 278429 w 1311227"/>
                <a:gd name="connsiteY316" fmla="*/ 602695 h 927328"/>
                <a:gd name="connsiteX317" fmla="*/ 283908 w 1311227"/>
                <a:gd name="connsiteY317" fmla="*/ 601325 h 927328"/>
                <a:gd name="connsiteX318" fmla="*/ 286648 w 1311227"/>
                <a:gd name="connsiteY318" fmla="*/ 604064 h 927328"/>
                <a:gd name="connsiteX319" fmla="*/ 282538 w 1311227"/>
                <a:gd name="connsiteY319" fmla="*/ 608174 h 927328"/>
                <a:gd name="connsiteX320" fmla="*/ 277060 w 1311227"/>
                <a:gd name="connsiteY320" fmla="*/ 608174 h 927328"/>
                <a:gd name="connsiteX321" fmla="*/ 274320 w 1311227"/>
                <a:gd name="connsiteY321" fmla="*/ 605434 h 927328"/>
                <a:gd name="connsiteX322" fmla="*/ 279799 w 1311227"/>
                <a:gd name="connsiteY322" fmla="*/ 598586 h 927328"/>
                <a:gd name="connsiteX323" fmla="*/ 278429 w 1311227"/>
                <a:gd name="connsiteY323" fmla="*/ 595846 h 927328"/>
                <a:gd name="connsiteX324" fmla="*/ 209941 w 1311227"/>
                <a:gd name="connsiteY324" fmla="*/ 595846 h 927328"/>
                <a:gd name="connsiteX325" fmla="*/ 207202 w 1311227"/>
                <a:gd name="connsiteY325" fmla="*/ 605434 h 927328"/>
                <a:gd name="connsiteX326" fmla="*/ 207202 w 1311227"/>
                <a:gd name="connsiteY326" fmla="*/ 627351 h 927328"/>
                <a:gd name="connsiteX327" fmla="*/ 218160 w 1311227"/>
                <a:gd name="connsiteY327" fmla="*/ 621871 h 927328"/>
                <a:gd name="connsiteX328" fmla="*/ 212681 w 1311227"/>
                <a:gd name="connsiteY328" fmla="*/ 608174 h 927328"/>
                <a:gd name="connsiteX329" fmla="*/ 216790 w 1311227"/>
                <a:gd name="connsiteY329" fmla="*/ 595846 h 927328"/>
                <a:gd name="connsiteX330" fmla="*/ 611281 w 1311227"/>
                <a:gd name="connsiteY330" fmla="*/ 594476 h 927328"/>
                <a:gd name="connsiteX331" fmla="*/ 615390 w 1311227"/>
                <a:gd name="connsiteY331" fmla="*/ 595846 h 927328"/>
                <a:gd name="connsiteX332" fmla="*/ 611281 w 1311227"/>
                <a:gd name="connsiteY332" fmla="*/ 602695 h 927328"/>
                <a:gd name="connsiteX333" fmla="*/ 301715 w 1311227"/>
                <a:gd name="connsiteY333" fmla="*/ 594476 h 927328"/>
                <a:gd name="connsiteX334" fmla="*/ 305825 w 1311227"/>
                <a:gd name="connsiteY334" fmla="*/ 594476 h 927328"/>
                <a:gd name="connsiteX335" fmla="*/ 308564 w 1311227"/>
                <a:gd name="connsiteY335" fmla="*/ 597216 h 927328"/>
                <a:gd name="connsiteX336" fmla="*/ 304455 w 1311227"/>
                <a:gd name="connsiteY336" fmla="*/ 601325 h 927328"/>
                <a:gd name="connsiteX337" fmla="*/ 300345 w 1311227"/>
                <a:gd name="connsiteY337" fmla="*/ 601325 h 927328"/>
                <a:gd name="connsiteX338" fmla="*/ 137344 w 1311227"/>
                <a:gd name="connsiteY338" fmla="*/ 594476 h 927328"/>
                <a:gd name="connsiteX339" fmla="*/ 141453 w 1311227"/>
                <a:gd name="connsiteY339" fmla="*/ 594476 h 927328"/>
                <a:gd name="connsiteX340" fmla="*/ 138714 w 1311227"/>
                <a:gd name="connsiteY340" fmla="*/ 598586 h 927328"/>
                <a:gd name="connsiteX341" fmla="*/ 137344 w 1311227"/>
                <a:gd name="connsiteY341" fmla="*/ 594476 h 927328"/>
                <a:gd name="connsiteX342" fmla="*/ 577036 w 1311227"/>
                <a:gd name="connsiteY342" fmla="*/ 593106 h 927328"/>
                <a:gd name="connsiteX343" fmla="*/ 583885 w 1311227"/>
                <a:gd name="connsiteY343" fmla="*/ 593106 h 927328"/>
                <a:gd name="connsiteX344" fmla="*/ 581146 w 1311227"/>
                <a:gd name="connsiteY344" fmla="*/ 595846 h 927328"/>
                <a:gd name="connsiteX345" fmla="*/ 577036 w 1311227"/>
                <a:gd name="connsiteY345" fmla="*/ 593106 h 927328"/>
                <a:gd name="connsiteX346" fmla="*/ 114058 w 1311227"/>
                <a:gd name="connsiteY346" fmla="*/ 588997 h 927328"/>
                <a:gd name="connsiteX347" fmla="*/ 119537 w 1311227"/>
                <a:gd name="connsiteY347" fmla="*/ 588997 h 927328"/>
                <a:gd name="connsiteX348" fmla="*/ 116798 w 1311227"/>
                <a:gd name="connsiteY348" fmla="*/ 593106 h 927328"/>
                <a:gd name="connsiteX349" fmla="*/ 111319 w 1311227"/>
                <a:gd name="connsiteY349" fmla="*/ 593106 h 927328"/>
                <a:gd name="connsiteX350" fmla="*/ 114058 w 1311227"/>
                <a:gd name="connsiteY350" fmla="*/ 588997 h 927328"/>
                <a:gd name="connsiteX351" fmla="*/ 283908 w 1311227"/>
                <a:gd name="connsiteY351" fmla="*/ 587628 h 927328"/>
                <a:gd name="connsiteX352" fmla="*/ 289387 w 1311227"/>
                <a:gd name="connsiteY352" fmla="*/ 590367 h 927328"/>
                <a:gd name="connsiteX353" fmla="*/ 288018 w 1311227"/>
                <a:gd name="connsiteY353" fmla="*/ 593106 h 927328"/>
                <a:gd name="connsiteX354" fmla="*/ 281169 w 1311227"/>
                <a:gd name="connsiteY354" fmla="*/ 588997 h 927328"/>
                <a:gd name="connsiteX355" fmla="*/ 283908 w 1311227"/>
                <a:gd name="connsiteY355" fmla="*/ 587628 h 927328"/>
                <a:gd name="connsiteX356" fmla="*/ 1163293 w 1311227"/>
                <a:gd name="connsiteY356" fmla="*/ 586258 h 927328"/>
                <a:gd name="connsiteX357" fmla="*/ 1170142 w 1311227"/>
                <a:gd name="connsiteY357" fmla="*/ 586258 h 927328"/>
                <a:gd name="connsiteX358" fmla="*/ 1167402 w 1311227"/>
                <a:gd name="connsiteY358" fmla="*/ 591736 h 927328"/>
                <a:gd name="connsiteX359" fmla="*/ 1163293 w 1311227"/>
                <a:gd name="connsiteY359" fmla="*/ 586258 h 927328"/>
                <a:gd name="connsiteX360" fmla="*/ 1120831 w 1311227"/>
                <a:gd name="connsiteY360" fmla="*/ 579409 h 927328"/>
                <a:gd name="connsiteX361" fmla="*/ 1118091 w 1311227"/>
                <a:gd name="connsiteY361" fmla="*/ 591736 h 927328"/>
                <a:gd name="connsiteX362" fmla="*/ 1131789 w 1311227"/>
                <a:gd name="connsiteY362" fmla="*/ 599955 h 927328"/>
                <a:gd name="connsiteX363" fmla="*/ 1131789 w 1311227"/>
                <a:gd name="connsiteY363" fmla="*/ 579409 h 927328"/>
                <a:gd name="connsiteX364" fmla="*/ 1123570 w 1311227"/>
                <a:gd name="connsiteY364" fmla="*/ 584888 h 927328"/>
                <a:gd name="connsiteX365" fmla="*/ 1120831 w 1311227"/>
                <a:gd name="connsiteY365" fmla="*/ 579409 h 927328"/>
                <a:gd name="connsiteX366" fmla="*/ 300345 w 1311227"/>
                <a:gd name="connsiteY366" fmla="*/ 576669 h 927328"/>
                <a:gd name="connsiteX367" fmla="*/ 305825 w 1311227"/>
                <a:gd name="connsiteY367" fmla="*/ 582148 h 927328"/>
                <a:gd name="connsiteX368" fmla="*/ 304455 w 1311227"/>
                <a:gd name="connsiteY368" fmla="*/ 586258 h 927328"/>
                <a:gd name="connsiteX369" fmla="*/ 298976 w 1311227"/>
                <a:gd name="connsiteY369" fmla="*/ 580779 h 927328"/>
                <a:gd name="connsiteX370" fmla="*/ 300345 w 1311227"/>
                <a:gd name="connsiteY370" fmla="*/ 576669 h 927328"/>
                <a:gd name="connsiteX371" fmla="*/ 1172882 w 1311227"/>
                <a:gd name="connsiteY371" fmla="*/ 571190 h 927328"/>
                <a:gd name="connsiteX372" fmla="*/ 1176991 w 1311227"/>
                <a:gd name="connsiteY372" fmla="*/ 571190 h 927328"/>
                <a:gd name="connsiteX373" fmla="*/ 1178361 w 1311227"/>
                <a:gd name="connsiteY373" fmla="*/ 576669 h 927328"/>
                <a:gd name="connsiteX374" fmla="*/ 1175621 w 1311227"/>
                <a:gd name="connsiteY374" fmla="*/ 578039 h 927328"/>
                <a:gd name="connsiteX375" fmla="*/ 1171512 w 1311227"/>
                <a:gd name="connsiteY375" fmla="*/ 573930 h 927328"/>
                <a:gd name="connsiteX376" fmla="*/ 1172882 w 1311227"/>
                <a:gd name="connsiteY376" fmla="*/ 571190 h 927328"/>
                <a:gd name="connsiteX377" fmla="*/ 222269 w 1311227"/>
                <a:gd name="connsiteY377" fmla="*/ 568451 h 927328"/>
                <a:gd name="connsiteX378" fmla="*/ 214050 w 1311227"/>
                <a:gd name="connsiteY378" fmla="*/ 578039 h 927328"/>
                <a:gd name="connsiteX379" fmla="*/ 219530 w 1311227"/>
                <a:gd name="connsiteY379" fmla="*/ 584888 h 927328"/>
                <a:gd name="connsiteX380" fmla="*/ 225009 w 1311227"/>
                <a:gd name="connsiteY380" fmla="*/ 579409 h 927328"/>
                <a:gd name="connsiteX381" fmla="*/ 216790 w 1311227"/>
                <a:gd name="connsiteY381" fmla="*/ 572560 h 927328"/>
                <a:gd name="connsiteX382" fmla="*/ 222269 w 1311227"/>
                <a:gd name="connsiteY382" fmla="*/ 568451 h 927328"/>
                <a:gd name="connsiteX383" fmla="*/ 1209865 w 1311227"/>
                <a:gd name="connsiteY383" fmla="*/ 565711 h 927328"/>
                <a:gd name="connsiteX384" fmla="*/ 1211235 w 1311227"/>
                <a:gd name="connsiteY384" fmla="*/ 568451 h 927328"/>
                <a:gd name="connsiteX385" fmla="*/ 1205756 w 1311227"/>
                <a:gd name="connsiteY385" fmla="*/ 569821 h 927328"/>
                <a:gd name="connsiteX386" fmla="*/ 1209865 w 1311227"/>
                <a:gd name="connsiteY386" fmla="*/ 565711 h 927328"/>
                <a:gd name="connsiteX387" fmla="*/ 219530 w 1311227"/>
                <a:gd name="connsiteY387" fmla="*/ 561602 h 927328"/>
                <a:gd name="connsiteX388" fmla="*/ 218160 w 1311227"/>
                <a:gd name="connsiteY388" fmla="*/ 564341 h 927328"/>
                <a:gd name="connsiteX389" fmla="*/ 222269 w 1311227"/>
                <a:gd name="connsiteY389" fmla="*/ 562971 h 927328"/>
                <a:gd name="connsiteX390" fmla="*/ 219530 w 1311227"/>
                <a:gd name="connsiteY390" fmla="*/ 561602 h 927328"/>
                <a:gd name="connsiteX391" fmla="*/ 1142747 w 1311227"/>
                <a:gd name="connsiteY391" fmla="*/ 560232 h 927328"/>
                <a:gd name="connsiteX392" fmla="*/ 1137268 w 1311227"/>
                <a:gd name="connsiteY392" fmla="*/ 567081 h 927328"/>
                <a:gd name="connsiteX393" fmla="*/ 1138638 w 1311227"/>
                <a:gd name="connsiteY393" fmla="*/ 571190 h 927328"/>
                <a:gd name="connsiteX394" fmla="*/ 1142747 w 1311227"/>
                <a:gd name="connsiteY394" fmla="*/ 568451 h 927328"/>
                <a:gd name="connsiteX395" fmla="*/ 98991 w 1311227"/>
                <a:gd name="connsiteY395" fmla="*/ 560232 h 927328"/>
                <a:gd name="connsiteX396" fmla="*/ 104470 w 1311227"/>
                <a:gd name="connsiteY396" fmla="*/ 561602 h 927328"/>
                <a:gd name="connsiteX397" fmla="*/ 101730 w 1311227"/>
                <a:gd name="connsiteY397" fmla="*/ 564341 h 927328"/>
                <a:gd name="connsiteX398" fmla="*/ 98991 w 1311227"/>
                <a:gd name="connsiteY398" fmla="*/ 560232 h 927328"/>
                <a:gd name="connsiteX399" fmla="*/ 82554 w 1311227"/>
                <a:gd name="connsiteY399" fmla="*/ 560232 h 927328"/>
                <a:gd name="connsiteX400" fmla="*/ 88033 w 1311227"/>
                <a:gd name="connsiteY400" fmla="*/ 561602 h 927328"/>
                <a:gd name="connsiteX401" fmla="*/ 85293 w 1311227"/>
                <a:gd name="connsiteY401" fmla="*/ 564341 h 927328"/>
                <a:gd name="connsiteX402" fmla="*/ 82554 w 1311227"/>
                <a:gd name="connsiteY402" fmla="*/ 560232 h 927328"/>
                <a:gd name="connsiteX403" fmla="*/ 94881 w 1311227"/>
                <a:gd name="connsiteY403" fmla="*/ 552014 h 927328"/>
                <a:gd name="connsiteX404" fmla="*/ 100361 w 1311227"/>
                <a:gd name="connsiteY404" fmla="*/ 552014 h 927328"/>
                <a:gd name="connsiteX405" fmla="*/ 94881 w 1311227"/>
                <a:gd name="connsiteY405" fmla="*/ 556123 h 927328"/>
                <a:gd name="connsiteX406" fmla="*/ 14066 w 1311227"/>
                <a:gd name="connsiteY406" fmla="*/ 549274 h 927328"/>
                <a:gd name="connsiteX407" fmla="*/ 15435 w 1311227"/>
                <a:gd name="connsiteY407" fmla="*/ 554753 h 927328"/>
                <a:gd name="connsiteX408" fmla="*/ 11327 w 1311227"/>
                <a:gd name="connsiteY408" fmla="*/ 554753 h 927328"/>
                <a:gd name="connsiteX409" fmla="*/ 9957 w 1311227"/>
                <a:gd name="connsiteY409" fmla="*/ 550644 h 927328"/>
                <a:gd name="connsiteX410" fmla="*/ 14066 w 1311227"/>
                <a:gd name="connsiteY410" fmla="*/ 549274 h 927328"/>
                <a:gd name="connsiteX411" fmla="*/ 329110 w 1311227"/>
                <a:gd name="connsiteY411" fmla="*/ 546535 h 927328"/>
                <a:gd name="connsiteX412" fmla="*/ 338699 w 1311227"/>
                <a:gd name="connsiteY412" fmla="*/ 552014 h 927328"/>
                <a:gd name="connsiteX413" fmla="*/ 352396 w 1311227"/>
                <a:gd name="connsiteY413" fmla="*/ 558863 h 927328"/>
                <a:gd name="connsiteX414" fmla="*/ 355136 w 1311227"/>
                <a:gd name="connsiteY414" fmla="*/ 569821 h 927328"/>
                <a:gd name="connsiteX415" fmla="*/ 359245 w 1311227"/>
                <a:gd name="connsiteY415" fmla="*/ 573930 h 927328"/>
                <a:gd name="connsiteX416" fmla="*/ 337329 w 1311227"/>
                <a:gd name="connsiteY416" fmla="*/ 580779 h 927328"/>
                <a:gd name="connsiteX417" fmla="*/ 326371 w 1311227"/>
                <a:gd name="connsiteY417" fmla="*/ 572560 h 927328"/>
                <a:gd name="connsiteX418" fmla="*/ 323631 w 1311227"/>
                <a:gd name="connsiteY418" fmla="*/ 556123 h 927328"/>
                <a:gd name="connsiteX419" fmla="*/ 322261 w 1311227"/>
                <a:gd name="connsiteY419" fmla="*/ 549274 h 927328"/>
                <a:gd name="connsiteX420" fmla="*/ 329110 w 1311227"/>
                <a:gd name="connsiteY420" fmla="*/ 546535 h 927328"/>
                <a:gd name="connsiteX421" fmla="*/ 98991 w 1311227"/>
                <a:gd name="connsiteY421" fmla="*/ 545165 h 927328"/>
                <a:gd name="connsiteX422" fmla="*/ 104470 w 1311227"/>
                <a:gd name="connsiteY422" fmla="*/ 546535 h 927328"/>
                <a:gd name="connsiteX423" fmla="*/ 103100 w 1311227"/>
                <a:gd name="connsiteY423" fmla="*/ 549274 h 927328"/>
                <a:gd name="connsiteX424" fmla="*/ 98991 w 1311227"/>
                <a:gd name="connsiteY424" fmla="*/ 545165 h 927328"/>
                <a:gd name="connsiteX425" fmla="*/ 30503 w 1311227"/>
                <a:gd name="connsiteY425" fmla="*/ 545165 h 927328"/>
                <a:gd name="connsiteX426" fmla="*/ 42831 w 1311227"/>
                <a:gd name="connsiteY426" fmla="*/ 560232 h 927328"/>
                <a:gd name="connsiteX427" fmla="*/ 34612 w 1311227"/>
                <a:gd name="connsiteY427" fmla="*/ 564341 h 927328"/>
                <a:gd name="connsiteX428" fmla="*/ 26394 w 1311227"/>
                <a:gd name="connsiteY428" fmla="*/ 557493 h 927328"/>
                <a:gd name="connsiteX429" fmla="*/ 26394 w 1311227"/>
                <a:gd name="connsiteY429" fmla="*/ 546535 h 927328"/>
                <a:gd name="connsiteX430" fmla="*/ 30503 w 1311227"/>
                <a:gd name="connsiteY430" fmla="*/ 545165 h 927328"/>
                <a:gd name="connsiteX431" fmla="*/ 1198393 w 1311227"/>
                <a:gd name="connsiteY431" fmla="*/ 542254 h 927328"/>
                <a:gd name="connsiteX432" fmla="*/ 1200277 w 1311227"/>
                <a:gd name="connsiteY432" fmla="*/ 542425 h 927328"/>
                <a:gd name="connsiteX433" fmla="*/ 1201647 w 1311227"/>
                <a:gd name="connsiteY433" fmla="*/ 549274 h 927328"/>
                <a:gd name="connsiteX434" fmla="*/ 1197537 w 1311227"/>
                <a:gd name="connsiteY434" fmla="*/ 545165 h 927328"/>
                <a:gd name="connsiteX435" fmla="*/ 1198393 w 1311227"/>
                <a:gd name="connsiteY435" fmla="*/ 542254 h 927328"/>
                <a:gd name="connsiteX436" fmla="*/ 316783 w 1311227"/>
                <a:gd name="connsiteY436" fmla="*/ 541056 h 927328"/>
                <a:gd name="connsiteX437" fmla="*/ 320892 w 1311227"/>
                <a:gd name="connsiteY437" fmla="*/ 541056 h 927328"/>
                <a:gd name="connsiteX438" fmla="*/ 320892 w 1311227"/>
                <a:gd name="connsiteY438" fmla="*/ 543795 h 927328"/>
                <a:gd name="connsiteX439" fmla="*/ 316783 w 1311227"/>
                <a:gd name="connsiteY439" fmla="*/ 543795 h 927328"/>
                <a:gd name="connsiteX440" fmla="*/ 1140007 w 1311227"/>
                <a:gd name="connsiteY440" fmla="*/ 535576 h 927328"/>
                <a:gd name="connsiteX441" fmla="*/ 1122201 w 1311227"/>
                <a:gd name="connsiteY441" fmla="*/ 556123 h 927328"/>
                <a:gd name="connsiteX442" fmla="*/ 1127679 w 1311227"/>
                <a:gd name="connsiteY442" fmla="*/ 556123 h 927328"/>
                <a:gd name="connsiteX443" fmla="*/ 1141377 w 1311227"/>
                <a:gd name="connsiteY443" fmla="*/ 547904 h 927328"/>
                <a:gd name="connsiteX444" fmla="*/ 1141377 w 1311227"/>
                <a:gd name="connsiteY444" fmla="*/ 542425 h 927328"/>
                <a:gd name="connsiteX445" fmla="*/ 1135898 w 1311227"/>
                <a:gd name="connsiteY445" fmla="*/ 539686 h 927328"/>
                <a:gd name="connsiteX446" fmla="*/ 1140007 w 1311227"/>
                <a:gd name="connsiteY446" fmla="*/ 535576 h 927328"/>
                <a:gd name="connsiteX447" fmla="*/ 1233151 w 1311227"/>
                <a:gd name="connsiteY447" fmla="*/ 532837 h 927328"/>
                <a:gd name="connsiteX448" fmla="*/ 1234521 w 1311227"/>
                <a:gd name="connsiteY448" fmla="*/ 535576 h 927328"/>
                <a:gd name="connsiteX449" fmla="*/ 1229042 w 1311227"/>
                <a:gd name="connsiteY449" fmla="*/ 535576 h 927328"/>
                <a:gd name="connsiteX450" fmla="*/ 1233151 w 1311227"/>
                <a:gd name="connsiteY450" fmla="*/ 532837 h 927328"/>
                <a:gd name="connsiteX451" fmla="*/ 1067410 w 1311227"/>
                <a:gd name="connsiteY451" fmla="*/ 530098 h 927328"/>
                <a:gd name="connsiteX452" fmla="*/ 1067410 w 1311227"/>
                <a:gd name="connsiteY452" fmla="*/ 536946 h 927328"/>
                <a:gd name="connsiteX453" fmla="*/ 1061931 w 1311227"/>
                <a:gd name="connsiteY453" fmla="*/ 539686 h 927328"/>
                <a:gd name="connsiteX454" fmla="*/ 1060561 w 1311227"/>
                <a:gd name="connsiteY454" fmla="*/ 532837 h 927328"/>
                <a:gd name="connsiteX455" fmla="*/ 1064671 w 1311227"/>
                <a:gd name="connsiteY455" fmla="*/ 532837 h 927328"/>
                <a:gd name="connsiteX456" fmla="*/ 1292050 w 1311227"/>
                <a:gd name="connsiteY456" fmla="*/ 525988 h 927328"/>
                <a:gd name="connsiteX457" fmla="*/ 1289311 w 1311227"/>
                <a:gd name="connsiteY457" fmla="*/ 527358 h 927328"/>
                <a:gd name="connsiteX458" fmla="*/ 1292050 w 1311227"/>
                <a:gd name="connsiteY458" fmla="*/ 525988 h 927328"/>
                <a:gd name="connsiteX459" fmla="*/ 100361 w 1311227"/>
                <a:gd name="connsiteY459" fmla="*/ 524618 h 927328"/>
                <a:gd name="connsiteX460" fmla="*/ 104470 w 1311227"/>
                <a:gd name="connsiteY460" fmla="*/ 528728 h 927328"/>
                <a:gd name="connsiteX461" fmla="*/ 96251 w 1311227"/>
                <a:gd name="connsiteY461" fmla="*/ 528728 h 927328"/>
                <a:gd name="connsiteX462" fmla="*/ 1196167 w 1311227"/>
                <a:gd name="connsiteY462" fmla="*/ 520509 h 927328"/>
                <a:gd name="connsiteX463" fmla="*/ 1197537 w 1311227"/>
                <a:gd name="connsiteY463" fmla="*/ 523249 h 927328"/>
                <a:gd name="connsiteX464" fmla="*/ 1193428 w 1311227"/>
                <a:gd name="connsiteY464" fmla="*/ 521879 h 927328"/>
                <a:gd name="connsiteX465" fmla="*/ 1196167 w 1311227"/>
                <a:gd name="connsiteY465" fmla="*/ 520509 h 927328"/>
                <a:gd name="connsiteX466" fmla="*/ 1035906 w 1311227"/>
                <a:gd name="connsiteY466" fmla="*/ 519139 h 927328"/>
                <a:gd name="connsiteX467" fmla="*/ 1045494 w 1311227"/>
                <a:gd name="connsiteY467" fmla="*/ 530098 h 927328"/>
                <a:gd name="connsiteX468" fmla="*/ 1048233 w 1311227"/>
                <a:gd name="connsiteY468" fmla="*/ 539686 h 927328"/>
                <a:gd name="connsiteX469" fmla="*/ 1040015 w 1311227"/>
                <a:gd name="connsiteY469" fmla="*/ 546535 h 927328"/>
                <a:gd name="connsiteX470" fmla="*/ 1033166 w 1311227"/>
                <a:gd name="connsiteY470" fmla="*/ 543795 h 927328"/>
                <a:gd name="connsiteX471" fmla="*/ 1027687 w 1311227"/>
                <a:gd name="connsiteY471" fmla="*/ 527358 h 927328"/>
                <a:gd name="connsiteX472" fmla="*/ 1035906 w 1311227"/>
                <a:gd name="connsiteY472" fmla="*/ 519139 h 927328"/>
                <a:gd name="connsiteX473" fmla="*/ 327741 w 1311227"/>
                <a:gd name="connsiteY473" fmla="*/ 517770 h 927328"/>
                <a:gd name="connsiteX474" fmla="*/ 340068 w 1311227"/>
                <a:gd name="connsiteY474" fmla="*/ 520509 h 927328"/>
                <a:gd name="connsiteX475" fmla="*/ 340068 w 1311227"/>
                <a:gd name="connsiteY475" fmla="*/ 528728 h 927328"/>
                <a:gd name="connsiteX476" fmla="*/ 334589 w 1311227"/>
                <a:gd name="connsiteY476" fmla="*/ 530098 h 927328"/>
                <a:gd name="connsiteX477" fmla="*/ 326371 w 1311227"/>
                <a:gd name="connsiteY477" fmla="*/ 521879 h 927328"/>
                <a:gd name="connsiteX478" fmla="*/ 327741 w 1311227"/>
                <a:gd name="connsiteY478" fmla="*/ 517770 h 927328"/>
                <a:gd name="connsiteX479" fmla="*/ 1215344 w 1311227"/>
                <a:gd name="connsiteY479" fmla="*/ 515030 h 927328"/>
                <a:gd name="connsiteX480" fmla="*/ 1219453 w 1311227"/>
                <a:gd name="connsiteY480" fmla="*/ 515030 h 927328"/>
                <a:gd name="connsiteX481" fmla="*/ 1222193 w 1311227"/>
                <a:gd name="connsiteY481" fmla="*/ 520509 h 927328"/>
                <a:gd name="connsiteX482" fmla="*/ 1220823 w 1311227"/>
                <a:gd name="connsiteY482" fmla="*/ 524618 h 927328"/>
                <a:gd name="connsiteX483" fmla="*/ 1216714 w 1311227"/>
                <a:gd name="connsiteY483" fmla="*/ 525988 h 927328"/>
                <a:gd name="connsiteX484" fmla="*/ 1212605 w 1311227"/>
                <a:gd name="connsiteY484" fmla="*/ 519139 h 927328"/>
                <a:gd name="connsiteX485" fmla="*/ 1215344 w 1311227"/>
                <a:gd name="connsiteY485" fmla="*/ 515030 h 927328"/>
                <a:gd name="connsiteX486" fmla="*/ 1264655 w 1311227"/>
                <a:gd name="connsiteY486" fmla="*/ 510921 h 927328"/>
                <a:gd name="connsiteX487" fmla="*/ 1264655 w 1311227"/>
                <a:gd name="connsiteY487" fmla="*/ 515030 h 927328"/>
                <a:gd name="connsiteX488" fmla="*/ 1261916 w 1311227"/>
                <a:gd name="connsiteY488" fmla="*/ 512291 h 927328"/>
                <a:gd name="connsiteX489" fmla="*/ 1264655 w 1311227"/>
                <a:gd name="connsiteY489" fmla="*/ 510921 h 927328"/>
                <a:gd name="connsiteX490" fmla="*/ 490742 w 1311227"/>
                <a:gd name="connsiteY490" fmla="*/ 508181 h 927328"/>
                <a:gd name="connsiteX491" fmla="*/ 492112 w 1311227"/>
                <a:gd name="connsiteY491" fmla="*/ 510921 h 927328"/>
                <a:gd name="connsiteX492" fmla="*/ 486632 w 1311227"/>
                <a:gd name="connsiteY492" fmla="*/ 510921 h 927328"/>
                <a:gd name="connsiteX493" fmla="*/ 490742 w 1311227"/>
                <a:gd name="connsiteY493" fmla="*/ 508181 h 927328"/>
                <a:gd name="connsiteX494" fmla="*/ 1137268 w 1311227"/>
                <a:gd name="connsiteY494" fmla="*/ 506811 h 927328"/>
                <a:gd name="connsiteX495" fmla="*/ 1130419 w 1311227"/>
                <a:gd name="connsiteY495" fmla="*/ 521879 h 927328"/>
                <a:gd name="connsiteX496" fmla="*/ 1138638 w 1311227"/>
                <a:gd name="connsiteY496" fmla="*/ 524618 h 927328"/>
                <a:gd name="connsiteX497" fmla="*/ 1137268 w 1311227"/>
                <a:gd name="connsiteY497" fmla="*/ 506811 h 927328"/>
                <a:gd name="connsiteX498" fmla="*/ 437321 w 1311227"/>
                <a:gd name="connsiteY498" fmla="*/ 499963 h 927328"/>
                <a:gd name="connsiteX499" fmla="*/ 441431 w 1311227"/>
                <a:gd name="connsiteY499" fmla="*/ 499963 h 927328"/>
                <a:gd name="connsiteX500" fmla="*/ 440061 w 1311227"/>
                <a:gd name="connsiteY500" fmla="*/ 504072 h 927328"/>
                <a:gd name="connsiteX501" fmla="*/ 437321 w 1311227"/>
                <a:gd name="connsiteY501" fmla="*/ 499963 h 927328"/>
                <a:gd name="connsiteX502" fmla="*/ 359245 w 1311227"/>
                <a:gd name="connsiteY502" fmla="*/ 499963 h 927328"/>
                <a:gd name="connsiteX503" fmla="*/ 363354 w 1311227"/>
                <a:gd name="connsiteY503" fmla="*/ 504072 h 927328"/>
                <a:gd name="connsiteX504" fmla="*/ 360615 w 1311227"/>
                <a:gd name="connsiteY504" fmla="*/ 509551 h 927328"/>
                <a:gd name="connsiteX505" fmla="*/ 355136 w 1311227"/>
                <a:gd name="connsiteY505" fmla="*/ 509551 h 927328"/>
                <a:gd name="connsiteX506" fmla="*/ 352396 w 1311227"/>
                <a:gd name="connsiteY506" fmla="*/ 506811 h 927328"/>
                <a:gd name="connsiteX507" fmla="*/ 359245 w 1311227"/>
                <a:gd name="connsiteY507" fmla="*/ 499963 h 927328"/>
                <a:gd name="connsiteX508" fmla="*/ 1272874 w 1311227"/>
                <a:gd name="connsiteY508" fmla="*/ 498593 h 927328"/>
                <a:gd name="connsiteX509" fmla="*/ 1272874 w 1311227"/>
                <a:gd name="connsiteY509" fmla="*/ 505442 h 927328"/>
                <a:gd name="connsiteX510" fmla="*/ 1270134 w 1311227"/>
                <a:gd name="connsiteY510" fmla="*/ 499963 h 927328"/>
                <a:gd name="connsiteX511" fmla="*/ 1272874 w 1311227"/>
                <a:gd name="connsiteY511" fmla="*/ 498593 h 927328"/>
                <a:gd name="connsiteX512" fmla="*/ 429103 w 1311227"/>
                <a:gd name="connsiteY512" fmla="*/ 486265 h 927328"/>
                <a:gd name="connsiteX513" fmla="*/ 434582 w 1311227"/>
                <a:gd name="connsiteY513" fmla="*/ 487635 h 927328"/>
                <a:gd name="connsiteX514" fmla="*/ 434582 w 1311227"/>
                <a:gd name="connsiteY514" fmla="*/ 493114 h 927328"/>
                <a:gd name="connsiteX515" fmla="*/ 429103 w 1311227"/>
                <a:gd name="connsiteY515" fmla="*/ 495853 h 927328"/>
                <a:gd name="connsiteX516" fmla="*/ 423624 w 1311227"/>
                <a:gd name="connsiteY516" fmla="*/ 494484 h 927328"/>
                <a:gd name="connsiteX517" fmla="*/ 422254 w 1311227"/>
                <a:gd name="connsiteY517" fmla="*/ 491744 h 927328"/>
                <a:gd name="connsiteX518" fmla="*/ 429103 w 1311227"/>
                <a:gd name="connsiteY518" fmla="*/ 486265 h 927328"/>
                <a:gd name="connsiteX519" fmla="*/ 1205756 w 1311227"/>
                <a:gd name="connsiteY519" fmla="*/ 484895 h 927328"/>
                <a:gd name="connsiteX520" fmla="*/ 1203016 w 1311227"/>
                <a:gd name="connsiteY520" fmla="*/ 486265 h 927328"/>
                <a:gd name="connsiteX521" fmla="*/ 1205756 w 1311227"/>
                <a:gd name="connsiteY521" fmla="*/ 484895 h 927328"/>
                <a:gd name="connsiteX522" fmla="*/ 549641 w 1311227"/>
                <a:gd name="connsiteY522" fmla="*/ 482156 h 927328"/>
                <a:gd name="connsiteX523" fmla="*/ 557860 w 1311227"/>
                <a:gd name="connsiteY523" fmla="*/ 486265 h 927328"/>
                <a:gd name="connsiteX524" fmla="*/ 557860 w 1311227"/>
                <a:gd name="connsiteY524" fmla="*/ 490375 h 927328"/>
                <a:gd name="connsiteX525" fmla="*/ 549641 w 1311227"/>
                <a:gd name="connsiteY525" fmla="*/ 490375 h 927328"/>
                <a:gd name="connsiteX526" fmla="*/ 549641 w 1311227"/>
                <a:gd name="connsiteY526" fmla="*/ 482156 h 927328"/>
                <a:gd name="connsiteX527" fmla="*/ 1211235 w 1311227"/>
                <a:gd name="connsiteY527" fmla="*/ 479416 h 927328"/>
                <a:gd name="connsiteX528" fmla="*/ 1216714 w 1311227"/>
                <a:gd name="connsiteY528" fmla="*/ 479416 h 927328"/>
                <a:gd name="connsiteX529" fmla="*/ 1216714 w 1311227"/>
                <a:gd name="connsiteY529" fmla="*/ 489005 h 927328"/>
                <a:gd name="connsiteX530" fmla="*/ 1209865 w 1311227"/>
                <a:gd name="connsiteY530" fmla="*/ 486265 h 927328"/>
                <a:gd name="connsiteX531" fmla="*/ 74335 w 1311227"/>
                <a:gd name="connsiteY531" fmla="*/ 475307 h 927328"/>
                <a:gd name="connsiteX532" fmla="*/ 78445 w 1311227"/>
                <a:gd name="connsiteY532" fmla="*/ 478047 h 927328"/>
                <a:gd name="connsiteX533" fmla="*/ 74335 w 1311227"/>
                <a:gd name="connsiteY533" fmla="*/ 475307 h 927328"/>
                <a:gd name="connsiteX534" fmla="*/ 349657 w 1311227"/>
                <a:gd name="connsiteY534" fmla="*/ 472568 h 927328"/>
                <a:gd name="connsiteX535" fmla="*/ 355136 w 1311227"/>
                <a:gd name="connsiteY535" fmla="*/ 472568 h 927328"/>
                <a:gd name="connsiteX536" fmla="*/ 356506 w 1311227"/>
                <a:gd name="connsiteY536" fmla="*/ 476677 h 927328"/>
                <a:gd name="connsiteX537" fmla="*/ 349657 w 1311227"/>
                <a:gd name="connsiteY537" fmla="*/ 476677 h 927328"/>
                <a:gd name="connsiteX538" fmla="*/ 378422 w 1311227"/>
                <a:gd name="connsiteY538" fmla="*/ 469828 h 927328"/>
                <a:gd name="connsiteX539" fmla="*/ 379791 w 1311227"/>
                <a:gd name="connsiteY539" fmla="*/ 472568 h 927328"/>
                <a:gd name="connsiteX540" fmla="*/ 375682 w 1311227"/>
                <a:gd name="connsiteY540" fmla="*/ 472568 h 927328"/>
                <a:gd name="connsiteX541" fmla="*/ 1229042 w 1311227"/>
                <a:gd name="connsiteY541" fmla="*/ 467088 h 927328"/>
                <a:gd name="connsiteX542" fmla="*/ 1233151 w 1311227"/>
                <a:gd name="connsiteY542" fmla="*/ 467088 h 927328"/>
                <a:gd name="connsiteX543" fmla="*/ 1234521 w 1311227"/>
                <a:gd name="connsiteY543" fmla="*/ 473937 h 927328"/>
                <a:gd name="connsiteX544" fmla="*/ 1226302 w 1311227"/>
                <a:gd name="connsiteY544" fmla="*/ 478047 h 927328"/>
                <a:gd name="connsiteX545" fmla="*/ 1224932 w 1311227"/>
                <a:gd name="connsiteY545" fmla="*/ 473937 h 927328"/>
                <a:gd name="connsiteX546" fmla="*/ 1229042 w 1311227"/>
                <a:gd name="connsiteY546" fmla="*/ 467088 h 927328"/>
                <a:gd name="connsiteX547" fmla="*/ 357875 w 1311227"/>
                <a:gd name="connsiteY547" fmla="*/ 457500 h 927328"/>
                <a:gd name="connsiteX548" fmla="*/ 357875 w 1311227"/>
                <a:gd name="connsiteY548" fmla="*/ 465719 h 927328"/>
                <a:gd name="connsiteX549" fmla="*/ 352396 w 1311227"/>
                <a:gd name="connsiteY549" fmla="*/ 460240 h 927328"/>
                <a:gd name="connsiteX550" fmla="*/ 357875 w 1311227"/>
                <a:gd name="connsiteY550" fmla="*/ 457500 h 927328"/>
                <a:gd name="connsiteX551" fmla="*/ 389380 w 1311227"/>
                <a:gd name="connsiteY551" fmla="*/ 453391 h 927328"/>
                <a:gd name="connsiteX552" fmla="*/ 393489 w 1311227"/>
                <a:gd name="connsiteY552" fmla="*/ 454761 h 927328"/>
                <a:gd name="connsiteX553" fmla="*/ 388010 w 1311227"/>
                <a:gd name="connsiteY553" fmla="*/ 457500 h 927328"/>
                <a:gd name="connsiteX554" fmla="*/ 101730 w 1311227"/>
                <a:gd name="connsiteY554" fmla="*/ 446542 h 927328"/>
                <a:gd name="connsiteX555" fmla="*/ 105840 w 1311227"/>
                <a:gd name="connsiteY555" fmla="*/ 447912 h 927328"/>
                <a:gd name="connsiteX556" fmla="*/ 104470 w 1311227"/>
                <a:gd name="connsiteY556" fmla="*/ 450651 h 927328"/>
                <a:gd name="connsiteX557" fmla="*/ 101730 w 1311227"/>
                <a:gd name="connsiteY557" fmla="*/ 446542 h 927328"/>
                <a:gd name="connsiteX558" fmla="*/ 1041385 w 1311227"/>
                <a:gd name="connsiteY558" fmla="*/ 427365 h 927328"/>
                <a:gd name="connsiteX559" fmla="*/ 1045494 w 1311227"/>
                <a:gd name="connsiteY559" fmla="*/ 428735 h 927328"/>
                <a:gd name="connsiteX560" fmla="*/ 1044124 w 1311227"/>
                <a:gd name="connsiteY560" fmla="*/ 432845 h 927328"/>
                <a:gd name="connsiteX561" fmla="*/ 1040015 w 1311227"/>
                <a:gd name="connsiteY561" fmla="*/ 431475 h 927328"/>
                <a:gd name="connsiteX562" fmla="*/ 442800 w 1311227"/>
                <a:gd name="connsiteY562" fmla="*/ 420517 h 927328"/>
                <a:gd name="connsiteX563" fmla="*/ 448279 w 1311227"/>
                <a:gd name="connsiteY563" fmla="*/ 421887 h 927328"/>
                <a:gd name="connsiteX564" fmla="*/ 442800 w 1311227"/>
                <a:gd name="connsiteY564" fmla="*/ 424626 h 927328"/>
                <a:gd name="connsiteX565" fmla="*/ 368 w 1311227"/>
                <a:gd name="connsiteY565" fmla="*/ 399970 h 927328"/>
                <a:gd name="connsiteX566" fmla="*/ 5847 w 1311227"/>
                <a:gd name="connsiteY566" fmla="*/ 401340 h 927328"/>
                <a:gd name="connsiteX567" fmla="*/ 5847 w 1311227"/>
                <a:gd name="connsiteY567" fmla="*/ 409559 h 927328"/>
                <a:gd name="connsiteX568" fmla="*/ 59 w 1311227"/>
                <a:gd name="connsiteY568" fmla="*/ 409559 h 927328"/>
                <a:gd name="connsiteX569" fmla="*/ 62 w 1311227"/>
                <a:gd name="connsiteY569" fmla="*/ 409058 h 927328"/>
                <a:gd name="connsiteX570" fmla="*/ 0 w 1311227"/>
                <a:gd name="connsiteY570" fmla="*/ 400339 h 927328"/>
                <a:gd name="connsiteX571" fmla="*/ 486632 w 1311227"/>
                <a:gd name="connsiteY571" fmla="*/ 364357 h 927328"/>
                <a:gd name="connsiteX572" fmla="*/ 493482 w 1311227"/>
                <a:gd name="connsiteY572" fmla="*/ 368466 h 927328"/>
                <a:gd name="connsiteX573" fmla="*/ 486632 w 1311227"/>
                <a:gd name="connsiteY573" fmla="*/ 368466 h 927328"/>
                <a:gd name="connsiteX574" fmla="*/ 486632 w 1311227"/>
                <a:gd name="connsiteY574" fmla="*/ 364357 h 927328"/>
                <a:gd name="connsiteX575" fmla="*/ 319522 w 1311227"/>
                <a:gd name="connsiteY575" fmla="*/ 345180 h 927328"/>
                <a:gd name="connsiteX576" fmla="*/ 325001 w 1311227"/>
                <a:gd name="connsiteY576" fmla="*/ 346550 h 927328"/>
                <a:gd name="connsiteX577" fmla="*/ 323631 w 1311227"/>
                <a:gd name="connsiteY577" fmla="*/ 349289 h 927328"/>
                <a:gd name="connsiteX578" fmla="*/ 319522 w 1311227"/>
                <a:gd name="connsiteY578" fmla="*/ 349289 h 927328"/>
                <a:gd name="connsiteX579" fmla="*/ 319522 w 1311227"/>
                <a:gd name="connsiteY579" fmla="*/ 345180 h 927328"/>
                <a:gd name="connsiteX580" fmla="*/ 823593 w 1311227"/>
                <a:gd name="connsiteY580" fmla="*/ 319154 h 927328"/>
                <a:gd name="connsiteX581" fmla="*/ 820854 w 1311227"/>
                <a:gd name="connsiteY581" fmla="*/ 365726 h 927328"/>
                <a:gd name="connsiteX582" fmla="*/ 842770 w 1311227"/>
                <a:gd name="connsiteY582" fmla="*/ 341071 h 927328"/>
                <a:gd name="connsiteX583" fmla="*/ 823593 w 1311227"/>
                <a:gd name="connsiteY583" fmla="*/ 319154 h 927328"/>
                <a:gd name="connsiteX584" fmla="*/ 1123570 w 1311227"/>
                <a:gd name="connsiteY584" fmla="*/ 146565 h 927328"/>
                <a:gd name="connsiteX585" fmla="*/ 1152335 w 1311227"/>
                <a:gd name="connsiteY585" fmla="*/ 176699 h 927328"/>
                <a:gd name="connsiteX586" fmla="*/ 1157814 w 1311227"/>
                <a:gd name="connsiteY586" fmla="*/ 184918 h 927328"/>
                <a:gd name="connsiteX587" fmla="*/ 1148226 w 1311227"/>
                <a:gd name="connsiteY587" fmla="*/ 201355 h 927328"/>
                <a:gd name="connsiteX588" fmla="*/ 1148226 w 1311227"/>
                <a:gd name="connsiteY588" fmla="*/ 208204 h 927328"/>
                <a:gd name="connsiteX589" fmla="*/ 1148226 w 1311227"/>
                <a:gd name="connsiteY589" fmla="*/ 216423 h 927328"/>
                <a:gd name="connsiteX590" fmla="*/ 1179730 w 1311227"/>
                <a:gd name="connsiteY590" fmla="*/ 227381 h 927328"/>
                <a:gd name="connsiteX591" fmla="*/ 1203016 w 1311227"/>
                <a:gd name="connsiteY591" fmla="*/ 230120 h 927328"/>
                <a:gd name="connsiteX592" fmla="*/ 1215344 w 1311227"/>
                <a:gd name="connsiteY592" fmla="*/ 254776 h 927328"/>
                <a:gd name="connsiteX593" fmla="*/ 1230412 w 1311227"/>
                <a:gd name="connsiteY593" fmla="*/ 289020 h 927328"/>
                <a:gd name="connsiteX594" fmla="*/ 1242739 w 1311227"/>
                <a:gd name="connsiteY594" fmla="*/ 313675 h 927328"/>
                <a:gd name="connsiteX595" fmla="*/ 1242739 w 1311227"/>
                <a:gd name="connsiteY595" fmla="*/ 330112 h 927328"/>
                <a:gd name="connsiteX596" fmla="*/ 1252327 w 1311227"/>
                <a:gd name="connsiteY596" fmla="*/ 406819 h 927328"/>
                <a:gd name="connsiteX597" fmla="*/ 1255067 w 1311227"/>
                <a:gd name="connsiteY597" fmla="*/ 430105 h 927328"/>
                <a:gd name="connsiteX598" fmla="*/ 1261916 w 1311227"/>
                <a:gd name="connsiteY598" fmla="*/ 442433 h 927328"/>
                <a:gd name="connsiteX599" fmla="*/ 1246849 w 1311227"/>
                <a:gd name="connsiteY599" fmla="*/ 457500 h 927328"/>
                <a:gd name="connsiteX600" fmla="*/ 1237260 w 1311227"/>
                <a:gd name="connsiteY600" fmla="*/ 438323 h 927328"/>
                <a:gd name="connsiteX601" fmla="*/ 1240000 w 1311227"/>
                <a:gd name="connsiteY601" fmla="*/ 430105 h 927328"/>
                <a:gd name="connsiteX602" fmla="*/ 1235890 w 1311227"/>
                <a:gd name="connsiteY602" fmla="*/ 410928 h 927328"/>
                <a:gd name="connsiteX603" fmla="*/ 1235890 w 1311227"/>
                <a:gd name="connsiteY603" fmla="*/ 405449 h 927328"/>
                <a:gd name="connsiteX604" fmla="*/ 1235890 w 1311227"/>
                <a:gd name="connsiteY604" fmla="*/ 382163 h 927328"/>
                <a:gd name="connsiteX605" fmla="*/ 1215344 w 1311227"/>
                <a:gd name="connsiteY605" fmla="*/ 334222 h 927328"/>
                <a:gd name="connsiteX606" fmla="*/ 1209865 w 1311227"/>
                <a:gd name="connsiteY606" fmla="*/ 305457 h 927328"/>
                <a:gd name="connsiteX607" fmla="*/ 1193428 w 1311227"/>
                <a:gd name="connsiteY607" fmla="*/ 280801 h 927328"/>
                <a:gd name="connsiteX608" fmla="*/ 1189319 w 1311227"/>
                <a:gd name="connsiteY608" fmla="*/ 289020 h 927328"/>
                <a:gd name="connsiteX609" fmla="*/ 1207125 w 1311227"/>
                <a:gd name="connsiteY609" fmla="*/ 391752 h 927328"/>
                <a:gd name="connsiteX610" fmla="*/ 1201647 w 1311227"/>
                <a:gd name="connsiteY610" fmla="*/ 408189 h 927328"/>
                <a:gd name="connsiteX611" fmla="*/ 1204386 w 1311227"/>
                <a:gd name="connsiteY611" fmla="*/ 419147 h 927328"/>
                <a:gd name="connsiteX612" fmla="*/ 1193428 w 1311227"/>
                <a:gd name="connsiteY612" fmla="*/ 435584 h 927328"/>
                <a:gd name="connsiteX613" fmla="*/ 1200277 w 1311227"/>
                <a:gd name="connsiteY613" fmla="*/ 449282 h 927328"/>
                <a:gd name="connsiteX614" fmla="*/ 1189319 w 1311227"/>
                <a:gd name="connsiteY614" fmla="*/ 471198 h 927328"/>
                <a:gd name="connsiteX615" fmla="*/ 1194798 w 1311227"/>
                <a:gd name="connsiteY615" fmla="*/ 476677 h 927328"/>
                <a:gd name="connsiteX616" fmla="*/ 1189319 w 1311227"/>
                <a:gd name="connsiteY616" fmla="*/ 487635 h 927328"/>
                <a:gd name="connsiteX617" fmla="*/ 1194798 w 1311227"/>
                <a:gd name="connsiteY617" fmla="*/ 497223 h 927328"/>
                <a:gd name="connsiteX618" fmla="*/ 1200277 w 1311227"/>
                <a:gd name="connsiteY618" fmla="*/ 493114 h 927328"/>
                <a:gd name="connsiteX619" fmla="*/ 1203016 w 1311227"/>
                <a:gd name="connsiteY619" fmla="*/ 495853 h 927328"/>
                <a:gd name="connsiteX620" fmla="*/ 1203016 w 1311227"/>
                <a:gd name="connsiteY620" fmla="*/ 501333 h 927328"/>
                <a:gd name="connsiteX621" fmla="*/ 1196167 w 1311227"/>
                <a:gd name="connsiteY621" fmla="*/ 497223 h 927328"/>
                <a:gd name="connsiteX622" fmla="*/ 1182470 w 1311227"/>
                <a:gd name="connsiteY622" fmla="*/ 505442 h 927328"/>
                <a:gd name="connsiteX623" fmla="*/ 1179730 w 1311227"/>
                <a:gd name="connsiteY623" fmla="*/ 530098 h 927328"/>
                <a:gd name="connsiteX624" fmla="*/ 1175621 w 1311227"/>
                <a:gd name="connsiteY624" fmla="*/ 531467 h 927328"/>
                <a:gd name="connsiteX625" fmla="*/ 1159184 w 1311227"/>
                <a:gd name="connsiteY625" fmla="*/ 588997 h 927328"/>
                <a:gd name="connsiteX626" fmla="*/ 1167402 w 1311227"/>
                <a:gd name="connsiteY626" fmla="*/ 602695 h 927328"/>
                <a:gd name="connsiteX627" fmla="*/ 1164663 w 1311227"/>
                <a:gd name="connsiteY627" fmla="*/ 605434 h 927328"/>
                <a:gd name="connsiteX628" fmla="*/ 1168772 w 1311227"/>
                <a:gd name="connsiteY628" fmla="*/ 613653 h 927328"/>
                <a:gd name="connsiteX629" fmla="*/ 1168772 w 1311227"/>
                <a:gd name="connsiteY629" fmla="*/ 616392 h 927328"/>
                <a:gd name="connsiteX630" fmla="*/ 1171512 w 1311227"/>
                <a:gd name="connsiteY630" fmla="*/ 628720 h 927328"/>
                <a:gd name="connsiteX631" fmla="*/ 1171512 w 1311227"/>
                <a:gd name="connsiteY631" fmla="*/ 649267 h 927328"/>
                <a:gd name="connsiteX632" fmla="*/ 1172749 w 1311227"/>
                <a:gd name="connsiteY632" fmla="*/ 649576 h 927328"/>
                <a:gd name="connsiteX633" fmla="*/ 1168772 w 1311227"/>
                <a:gd name="connsiteY633" fmla="*/ 658855 h 927328"/>
                <a:gd name="connsiteX634" fmla="*/ 1171512 w 1311227"/>
                <a:gd name="connsiteY634" fmla="*/ 662964 h 927328"/>
                <a:gd name="connsiteX635" fmla="*/ 1157814 w 1311227"/>
                <a:gd name="connsiteY635" fmla="*/ 669813 h 927328"/>
                <a:gd name="connsiteX636" fmla="*/ 1160554 w 1311227"/>
                <a:gd name="connsiteY636" fmla="*/ 675292 h 927328"/>
                <a:gd name="connsiteX637" fmla="*/ 1156444 w 1311227"/>
                <a:gd name="connsiteY637" fmla="*/ 675292 h 927328"/>
                <a:gd name="connsiteX638" fmla="*/ 1157814 w 1311227"/>
                <a:gd name="connsiteY638" fmla="*/ 671183 h 927328"/>
                <a:gd name="connsiteX639" fmla="*/ 1150966 w 1311227"/>
                <a:gd name="connsiteY639" fmla="*/ 667074 h 927328"/>
                <a:gd name="connsiteX640" fmla="*/ 1140007 w 1311227"/>
                <a:gd name="connsiteY640" fmla="*/ 647897 h 927328"/>
                <a:gd name="connsiteX641" fmla="*/ 1135898 w 1311227"/>
                <a:gd name="connsiteY641" fmla="*/ 656116 h 927328"/>
                <a:gd name="connsiteX642" fmla="*/ 1129734 w 1311227"/>
                <a:gd name="connsiteY642" fmla="*/ 651835 h 927328"/>
                <a:gd name="connsiteX643" fmla="*/ 1127923 w 1311227"/>
                <a:gd name="connsiteY643" fmla="*/ 654400 h 927328"/>
                <a:gd name="connsiteX644" fmla="*/ 1126310 w 1311227"/>
                <a:gd name="connsiteY644" fmla="*/ 650636 h 927328"/>
                <a:gd name="connsiteX645" fmla="*/ 1122201 w 1311227"/>
                <a:gd name="connsiteY645" fmla="*/ 654746 h 927328"/>
                <a:gd name="connsiteX646" fmla="*/ 1112612 w 1311227"/>
                <a:gd name="connsiteY646" fmla="*/ 657485 h 927328"/>
                <a:gd name="connsiteX647" fmla="*/ 1112612 w 1311227"/>
                <a:gd name="connsiteY647" fmla="*/ 665704 h 927328"/>
                <a:gd name="connsiteX648" fmla="*/ 1115352 w 1311227"/>
                <a:gd name="connsiteY648" fmla="*/ 667074 h 927328"/>
                <a:gd name="connsiteX649" fmla="*/ 1118091 w 1311227"/>
                <a:gd name="connsiteY649" fmla="*/ 661594 h 927328"/>
                <a:gd name="connsiteX650" fmla="*/ 1125964 w 1311227"/>
                <a:gd name="connsiteY650" fmla="*/ 667218 h 927328"/>
                <a:gd name="connsiteX651" fmla="*/ 1123228 w 1311227"/>
                <a:gd name="connsiteY651" fmla="*/ 667930 h 927328"/>
                <a:gd name="connsiteX652" fmla="*/ 1116721 w 1311227"/>
                <a:gd name="connsiteY652" fmla="*/ 667074 h 927328"/>
                <a:gd name="connsiteX653" fmla="*/ 1109873 w 1311227"/>
                <a:gd name="connsiteY653" fmla="*/ 678032 h 927328"/>
                <a:gd name="connsiteX654" fmla="*/ 1112612 w 1311227"/>
                <a:gd name="connsiteY654" fmla="*/ 680771 h 927328"/>
                <a:gd name="connsiteX655" fmla="*/ 1109873 w 1311227"/>
                <a:gd name="connsiteY655" fmla="*/ 687620 h 927328"/>
                <a:gd name="connsiteX656" fmla="*/ 1118091 w 1311227"/>
                <a:gd name="connsiteY656" fmla="*/ 701317 h 927328"/>
                <a:gd name="connsiteX657" fmla="*/ 1126310 w 1311227"/>
                <a:gd name="connsiteY657" fmla="*/ 684880 h 927328"/>
                <a:gd name="connsiteX658" fmla="*/ 1129049 w 1311227"/>
                <a:gd name="connsiteY658" fmla="*/ 701317 h 927328"/>
                <a:gd name="connsiteX659" fmla="*/ 1124940 w 1311227"/>
                <a:gd name="connsiteY659" fmla="*/ 708166 h 927328"/>
                <a:gd name="connsiteX660" fmla="*/ 1119461 w 1311227"/>
                <a:gd name="connsiteY660" fmla="*/ 734192 h 927328"/>
                <a:gd name="connsiteX661" fmla="*/ 1118091 w 1311227"/>
                <a:gd name="connsiteY661" fmla="*/ 773915 h 927328"/>
                <a:gd name="connsiteX662" fmla="*/ 1097545 w 1311227"/>
                <a:gd name="connsiteY662" fmla="*/ 787612 h 927328"/>
                <a:gd name="connsiteX663" fmla="*/ 1085217 w 1311227"/>
                <a:gd name="connsiteY663" fmla="*/ 776654 h 927328"/>
                <a:gd name="connsiteX664" fmla="*/ 1097545 w 1311227"/>
                <a:gd name="connsiteY664" fmla="*/ 724603 h 927328"/>
                <a:gd name="connsiteX665" fmla="*/ 1090696 w 1311227"/>
                <a:gd name="connsiteY665" fmla="*/ 699947 h 927328"/>
                <a:gd name="connsiteX666" fmla="*/ 1085217 w 1311227"/>
                <a:gd name="connsiteY666" fmla="*/ 697208 h 927328"/>
                <a:gd name="connsiteX667" fmla="*/ 1090696 w 1311227"/>
                <a:gd name="connsiteY667" fmla="*/ 693099 h 927328"/>
                <a:gd name="connsiteX668" fmla="*/ 1087956 w 1311227"/>
                <a:gd name="connsiteY668" fmla="*/ 687620 h 927328"/>
                <a:gd name="connsiteX669" fmla="*/ 1083847 w 1311227"/>
                <a:gd name="connsiteY669" fmla="*/ 665704 h 927328"/>
                <a:gd name="connsiteX670" fmla="*/ 1072889 w 1311227"/>
                <a:gd name="connsiteY670" fmla="*/ 650636 h 927328"/>
                <a:gd name="connsiteX671" fmla="*/ 1078368 w 1311227"/>
                <a:gd name="connsiteY671" fmla="*/ 642418 h 927328"/>
                <a:gd name="connsiteX672" fmla="*/ 1076998 w 1311227"/>
                <a:gd name="connsiteY672" fmla="*/ 632829 h 927328"/>
                <a:gd name="connsiteX673" fmla="*/ 1076998 w 1311227"/>
                <a:gd name="connsiteY673" fmla="*/ 597216 h 927328"/>
                <a:gd name="connsiteX674" fmla="*/ 1081108 w 1311227"/>
                <a:gd name="connsiteY674" fmla="*/ 590367 h 927328"/>
                <a:gd name="connsiteX675" fmla="*/ 1078368 w 1311227"/>
                <a:gd name="connsiteY675" fmla="*/ 586258 h 927328"/>
                <a:gd name="connsiteX676" fmla="*/ 1081108 w 1311227"/>
                <a:gd name="connsiteY676" fmla="*/ 578039 h 927328"/>
                <a:gd name="connsiteX677" fmla="*/ 1079738 w 1311227"/>
                <a:gd name="connsiteY677" fmla="*/ 536946 h 927328"/>
                <a:gd name="connsiteX678" fmla="*/ 1072889 w 1311227"/>
                <a:gd name="connsiteY678" fmla="*/ 534207 h 927328"/>
                <a:gd name="connsiteX679" fmla="*/ 1072889 w 1311227"/>
                <a:gd name="connsiteY679" fmla="*/ 531467 h 927328"/>
                <a:gd name="connsiteX680" fmla="*/ 1079738 w 1311227"/>
                <a:gd name="connsiteY680" fmla="*/ 525988 h 927328"/>
                <a:gd name="connsiteX681" fmla="*/ 1076998 w 1311227"/>
                <a:gd name="connsiteY681" fmla="*/ 519139 h 927328"/>
                <a:gd name="connsiteX682" fmla="*/ 1078368 w 1311227"/>
                <a:gd name="connsiteY682" fmla="*/ 515030 h 927328"/>
                <a:gd name="connsiteX683" fmla="*/ 1070150 w 1311227"/>
                <a:gd name="connsiteY683" fmla="*/ 501333 h 927328"/>
                <a:gd name="connsiteX684" fmla="*/ 1070150 w 1311227"/>
                <a:gd name="connsiteY684" fmla="*/ 484895 h 927328"/>
                <a:gd name="connsiteX685" fmla="*/ 1042755 w 1311227"/>
                <a:gd name="connsiteY685" fmla="*/ 493114 h 927328"/>
                <a:gd name="connsiteX686" fmla="*/ 1034536 w 1311227"/>
                <a:gd name="connsiteY686" fmla="*/ 483526 h 927328"/>
                <a:gd name="connsiteX687" fmla="*/ 1037275 w 1311227"/>
                <a:gd name="connsiteY687" fmla="*/ 478047 h 927328"/>
                <a:gd name="connsiteX688" fmla="*/ 1056452 w 1311227"/>
                <a:gd name="connsiteY688" fmla="*/ 472568 h 927328"/>
                <a:gd name="connsiteX689" fmla="*/ 1066040 w 1311227"/>
                <a:gd name="connsiteY689" fmla="*/ 480786 h 927328"/>
                <a:gd name="connsiteX690" fmla="*/ 1070150 w 1311227"/>
                <a:gd name="connsiteY690" fmla="*/ 480786 h 927328"/>
                <a:gd name="connsiteX691" fmla="*/ 1070150 w 1311227"/>
                <a:gd name="connsiteY691" fmla="*/ 473937 h 927328"/>
                <a:gd name="connsiteX692" fmla="*/ 1071520 w 1311227"/>
                <a:gd name="connsiteY692" fmla="*/ 467088 h 927328"/>
                <a:gd name="connsiteX693" fmla="*/ 1076998 w 1311227"/>
                <a:gd name="connsiteY693" fmla="*/ 439693 h 927328"/>
                <a:gd name="connsiteX694" fmla="*/ 1070150 w 1311227"/>
                <a:gd name="connsiteY694" fmla="*/ 408189 h 927328"/>
                <a:gd name="connsiteX695" fmla="*/ 1079738 w 1311227"/>
                <a:gd name="connsiteY695" fmla="*/ 379424 h 927328"/>
                <a:gd name="connsiteX696" fmla="*/ 1070150 w 1311227"/>
                <a:gd name="connsiteY696" fmla="*/ 336961 h 927328"/>
                <a:gd name="connsiteX697" fmla="*/ 1052343 w 1311227"/>
                <a:gd name="connsiteY697" fmla="*/ 365726 h 927328"/>
                <a:gd name="connsiteX698" fmla="*/ 1030427 w 1311227"/>
                <a:gd name="connsiteY698" fmla="*/ 342440 h 927328"/>
                <a:gd name="connsiteX699" fmla="*/ 1030427 w 1311227"/>
                <a:gd name="connsiteY699" fmla="*/ 334222 h 927328"/>
                <a:gd name="connsiteX700" fmla="*/ 1035906 w 1311227"/>
                <a:gd name="connsiteY700" fmla="*/ 312306 h 927328"/>
                <a:gd name="connsiteX701" fmla="*/ 1038645 w 1311227"/>
                <a:gd name="connsiteY701" fmla="*/ 290389 h 927328"/>
                <a:gd name="connsiteX702" fmla="*/ 1038645 w 1311227"/>
                <a:gd name="connsiteY702" fmla="*/ 260255 h 927328"/>
                <a:gd name="connsiteX703" fmla="*/ 1049603 w 1311227"/>
                <a:gd name="connsiteY703" fmla="*/ 235599 h 927328"/>
                <a:gd name="connsiteX704" fmla="*/ 1064671 w 1311227"/>
                <a:gd name="connsiteY704" fmla="*/ 232859 h 927328"/>
                <a:gd name="connsiteX705" fmla="*/ 1074259 w 1311227"/>
                <a:gd name="connsiteY705" fmla="*/ 220532 h 927328"/>
                <a:gd name="connsiteX706" fmla="*/ 1085217 w 1311227"/>
                <a:gd name="connsiteY706" fmla="*/ 228750 h 927328"/>
                <a:gd name="connsiteX707" fmla="*/ 1104394 w 1311227"/>
                <a:gd name="connsiteY707" fmla="*/ 212313 h 927328"/>
                <a:gd name="connsiteX708" fmla="*/ 1093436 w 1311227"/>
                <a:gd name="connsiteY708" fmla="*/ 183548 h 927328"/>
                <a:gd name="connsiteX709" fmla="*/ 1097545 w 1311227"/>
                <a:gd name="connsiteY709" fmla="*/ 171220 h 927328"/>
                <a:gd name="connsiteX710" fmla="*/ 1123570 w 1311227"/>
                <a:gd name="connsiteY710" fmla="*/ 146565 h 927328"/>
                <a:gd name="connsiteX711" fmla="*/ 720861 w 1311227"/>
                <a:gd name="connsiteY711" fmla="*/ 79447 h 927328"/>
                <a:gd name="connsiteX712" fmla="*/ 763324 w 1311227"/>
                <a:gd name="connsiteY712" fmla="*/ 143825 h 927328"/>
                <a:gd name="connsiteX713" fmla="*/ 756475 w 1311227"/>
                <a:gd name="connsiteY713" fmla="*/ 178069 h 927328"/>
                <a:gd name="connsiteX714" fmla="*/ 797568 w 1311227"/>
                <a:gd name="connsiteY714" fmla="*/ 197246 h 927328"/>
                <a:gd name="connsiteX715" fmla="*/ 838661 w 1311227"/>
                <a:gd name="connsiteY715" fmla="*/ 223271 h 927328"/>
                <a:gd name="connsiteX716" fmla="*/ 852358 w 1311227"/>
                <a:gd name="connsiteY716" fmla="*/ 265734 h 927328"/>
                <a:gd name="connsiteX717" fmla="*/ 860577 w 1311227"/>
                <a:gd name="connsiteY717" fmla="*/ 276692 h 927328"/>
                <a:gd name="connsiteX718" fmla="*/ 878384 w 1311227"/>
                <a:gd name="connsiteY718" fmla="*/ 327373 h 927328"/>
                <a:gd name="connsiteX719" fmla="*/ 890711 w 1311227"/>
                <a:gd name="connsiteY719" fmla="*/ 361617 h 927328"/>
                <a:gd name="connsiteX720" fmla="*/ 823593 w 1311227"/>
                <a:gd name="connsiteY720" fmla="*/ 410928 h 927328"/>
                <a:gd name="connsiteX721" fmla="*/ 833181 w 1311227"/>
                <a:gd name="connsiteY721" fmla="*/ 436954 h 927328"/>
                <a:gd name="connsiteX722" fmla="*/ 833181 w 1311227"/>
                <a:gd name="connsiteY722" fmla="*/ 541056 h 927328"/>
                <a:gd name="connsiteX723" fmla="*/ 831812 w 1311227"/>
                <a:gd name="connsiteY723" fmla="*/ 556123 h 927328"/>
                <a:gd name="connsiteX724" fmla="*/ 834551 w 1311227"/>
                <a:gd name="connsiteY724" fmla="*/ 558863 h 927328"/>
                <a:gd name="connsiteX725" fmla="*/ 831812 w 1311227"/>
                <a:gd name="connsiteY725" fmla="*/ 567081 h 927328"/>
                <a:gd name="connsiteX726" fmla="*/ 834551 w 1311227"/>
                <a:gd name="connsiteY726" fmla="*/ 584888 h 927328"/>
                <a:gd name="connsiteX727" fmla="*/ 834551 w 1311227"/>
                <a:gd name="connsiteY727" fmla="*/ 609544 h 927328"/>
                <a:gd name="connsiteX728" fmla="*/ 824963 w 1311227"/>
                <a:gd name="connsiteY728" fmla="*/ 668443 h 927328"/>
                <a:gd name="connsiteX729" fmla="*/ 834551 w 1311227"/>
                <a:gd name="connsiteY729" fmla="*/ 688989 h 927328"/>
                <a:gd name="connsiteX730" fmla="*/ 831812 w 1311227"/>
                <a:gd name="connsiteY730" fmla="*/ 694469 h 927328"/>
                <a:gd name="connsiteX731" fmla="*/ 837291 w 1311227"/>
                <a:gd name="connsiteY731" fmla="*/ 697208 h 927328"/>
                <a:gd name="connsiteX732" fmla="*/ 816744 w 1311227"/>
                <a:gd name="connsiteY732" fmla="*/ 706797 h 927328"/>
                <a:gd name="connsiteX733" fmla="*/ 809896 w 1311227"/>
                <a:gd name="connsiteY733" fmla="*/ 716385 h 927328"/>
                <a:gd name="connsiteX734" fmla="*/ 793458 w 1311227"/>
                <a:gd name="connsiteY734" fmla="*/ 717754 h 927328"/>
                <a:gd name="connsiteX735" fmla="*/ 787980 w 1311227"/>
                <a:gd name="connsiteY735" fmla="*/ 721864 h 927328"/>
                <a:gd name="connsiteX736" fmla="*/ 786610 w 1311227"/>
                <a:gd name="connsiteY736" fmla="*/ 716385 h 927328"/>
                <a:gd name="connsiteX737" fmla="*/ 772912 w 1311227"/>
                <a:gd name="connsiteY737" fmla="*/ 706797 h 927328"/>
                <a:gd name="connsiteX738" fmla="*/ 770173 w 1311227"/>
                <a:gd name="connsiteY738" fmla="*/ 712275 h 927328"/>
                <a:gd name="connsiteX739" fmla="*/ 778391 w 1311227"/>
                <a:gd name="connsiteY739" fmla="*/ 719124 h 927328"/>
                <a:gd name="connsiteX740" fmla="*/ 766063 w 1311227"/>
                <a:gd name="connsiteY740" fmla="*/ 723234 h 927328"/>
                <a:gd name="connsiteX741" fmla="*/ 755105 w 1311227"/>
                <a:gd name="connsiteY741" fmla="*/ 719124 h 927328"/>
                <a:gd name="connsiteX742" fmla="*/ 737298 w 1311227"/>
                <a:gd name="connsiteY742" fmla="*/ 723234 h 927328"/>
                <a:gd name="connsiteX743" fmla="*/ 726340 w 1311227"/>
                <a:gd name="connsiteY743" fmla="*/ 717754 h 927328"/>
                <a:gd name="connsiteX744" fmla="*/ 724970 w 1311227"/>
                <a:gd name="connsiteY744" fmla="*/ 721864 h 927328"/>
                <a:gd name="connsiteX745" fmla="*/ 729080 w 1311227"/>
                <a:gd name="connsiteY745" fmla="*/ 761587 h 927328"/>
                <a:gd name="connsiteX746" fmla="*/ 723601 w 1311227"/>
                <a:gd name="connsiteY746" fmla="*/ 790352 h 927328"/>
                <a:gd name="connsiteX747" fmla="*/ 723601 w 1311227"/>
                <a:gd name="connsiteY747" fmla="*/ 819117 h 927328"/>
                <a:gd name="connsiteX748" fmla="*/ 731819 w 1311227"/>
                <a:gd name="connsiteY748" fmla="*/ 875277 h 927328"/>
                <a:gd name="connsiteX749" fmla="*/ 746887 w 1311227"/>
                <a:gd name="connsiteY749" fmla="*/ 897193 h 927328"/>
                <a:gd name="connsiteX750" fmla="*/ 741408 w 1311227"/>
                <a:gd name="connsiteY750" fmla="*/ 919109 h 927328"/>
                <a:gd name="connsiteX751" fmla="*/ 737298 w 1311227"/>
                <a:gd name="connsiteY751" fmla="*/ 916370 h 927328"/>
                <a:gd name="connsiteX752" fmla="*/ 737298 w 1311227"/>
                <a:gd name="connsiteY752" fmla="*/ 921849 h 927328"/>
                <a:gd name="connsiteX753" fmla="*/ 737632 w 1311227"/>
                <a:gd name="connsiteY753" fmla="*/ 922984 h 927328"/>
                <a:gd name="connsiteX754" fmla="*/ 731819 w 1311227"/>
                <a:gd name="connsiteY754" fmla="*/ 919109 h 927328"/>
                <a:gd name="connsiteX755" fmla="*/ 726512 w 1311227"/>
                <a:gd name="connsiteY755" fmla="*/ 922362 h 927328"/>
                <a:gd name="connsiteX756" fmla="*/ 723132 w 1311227"/>
                <a:gd name="connsiteY756" fmla="*/ 924120 h 927328"/>
                <a:gd name="connsiteX757" fmla="*/ 720861 w 1311227"/>
                <a:gd name="connsiteY757" fmla="*/ 921849 h 927328"/>
                <a:gd name="connsiteX758" fmla="*/ 715382 w 1311227"/>
                <a:gd name="connsiteY758" fmla="*/ 923218 h 927328"/>
                <a:gd name="connsiteX759" fmla="*/ 714012 w 1311227"/>
                <a:gd name="connsiteY759" fmla="*/ 920479 h 927328"/>
                <a:gd name="connsiteX760" fmla="*/ 711578 w 1311227"/>
                <a:gd name="connsiteY760" fmla="*/ 922914 h 927328"/>
                <a:gd name="connsiteX761" fmla="*/ 712643 w 1311227"/>
                <a:gd name="connsiteY761" fmla="*/ 917739 h 927328"/>
                <a:gd name="connsiteX762" fmla="*/ 703054 w 1311227"/>
                <a:gd name="connsiteY762" fmla="*/ 927328 h 927328"/>
                <a:gd name="connsiteX763" fmla="*/ 703054 w 1311227"/>
                <a:gd name="connsiteY763" fmla="*/ 923218 h 927328"/>
                <a:gd name="connsiteX764" fmla="*/ 708534 w 1311227"/>
                <a:gd name="connsiteY764" fmla="*/ 920479 h 927328"/>
                <a:gd name="connsiteX765" fmla="*/ 707164 w 1311227"/>
                <a:gd name="connsiteY765" fmla="*/ 916370 h 927328"/>
                <a:gd name="connsiteX766" fmla="*/ 701685 w 1311227"/>
                <a:gd name="connsiteY766" fmla="*/ 917739 h 927328"/>
                <a:gd name="connsiteX767" fmla="*/ 705794 w 1311227"/>
                <a:gd name="connsiteY767" fmla="*/ 919109 h 927328"/>
                <a:gd name="connsiteX768" fmla="*/ 700315 w 1311227"/>
                <a:gd name="connsiteY768" fmla="*/ 924588 h 927328"/>
                <a:gd name="connsiteX769" fmla="*/ 697575 w 1311227"/>
                <a:gd name="connsiteY769" fmla="*/ 923218 h 927328"/>
                <a:gd name="connsiteX770" fmla="*/ 700315 w 1311227"/>
                <a:gd name="connsiteY770" fmla="*/ 916370 h 927328"/>
                <a:gd name="connsiteX771" fmla="*/ 694973 w 1311227"/>
                <a:gd name="connsiteY771" fmla="*/ 917705 h 927328"/>
                <a:gd name="connsiteX772" fmla="*/ 695350 w 1311227"/>
                <a:gd name="connsiteY772" fmla="*/ 906268 h 927328"/>
                <a:gd name="connsiteX773" fmla="*/ 698945 w 1311227"/>
                <a:gd name="connsiteY773" fmla="*/ 895823 h 927328"/>
                <a:gd name="connsiteX774" fmla="*/ 693466 w 1311227"/>
                <a:gd name="connsiteY774" fmla="*/ 862949 h 927328"/>
                <a:gd name="connsiteX775" fmla="*/ 694836 w 1311227"/>
                <a:gd name="connsiteY775" fmla="*/ 843772 h 927328"/>
                <a:gd name="connsiteX776" fmla="*/ 686617 w 1311227"/>
                <a:gd name="connsiteY776" fmla="*/ 808159 h 927328"/>
                <a:gd name="connsiteX777" fmla="*/ 683878 w 1311227"/>
                <a:gd name="connsiteY777" fmla="*/ 802680 h 927328"/>
                <a:gd name="connsiteX778" fmla="*/ 675659 w 1311227"/>
                <a:gd name="connsiteY778" fmla="*/ 802680 h 927328"/>
                <a:gd name="connsiteX779" fmla="*/ 668811 w 1311227"/>
                <a:gd name="connsiteY779" fmla="*/ 793091 h 927328"/>
                <a:gd name="connsiteX780" fmla="*/ 678399 w 1311227"/>
                <a:gd name="connsiteY780" fmla="*/ 782133 h 927328"/>
                <a:gd name="connsiteX781" fmla="*/ 672920 w 1311227"/>
                <a:gd name="connsiteY781" fmla="*/ 768435 h 927328"/>
                <a:gd name="connsiteX782" fmla="*/ 672920 w 1311227"/>
                <a:gd name="connsiteY782" fmla="*/ 727343 h 927328"/>
                <a:gd name="connsiteX783" fmla="*/ 670180 w 1311227"/>
                <a:gd name="connsiteY783" fmla="*/ 723234 h 927328"/>
                <a:gd name="connsiteX784" fmla="*/ 674289 w 1311227"/>
                <a:gd name="connsiteY784" fmla="*/ 708166 h 927328"/>
                <a:gd name="connsiteX785" fmla="*/ 674289 w 1311227"/>
                <a:gd name="connsiteY785" fmla="*/ 690359 h 927328"/>
                <a:gd name="connsiteX786" fmla="*/ 663331 w 1311227"/>
                <a:gd name="connsiteY786" fmla="*/ 686250 h 927328"/>
                <a:gd name="connsiteX787" fmla="*/ 664701 w 1311227"/>
                <a:gd name="connsiteY787" fmla="*/ 675292 h 927328"/>
                <a:gd name="connsiteX788" fmla="*/ 675659 w 1311227"/>
                <a:gd name="connsiteY788" fmla="*/ 675292 h 927328"/>
                <a:gd name="connsiteX789" fmla="*/ 677029 w 1311227"/>
                <a:gd name="connsiteY789" fmla="*/ 654746 h 927328"/>
                <a:gd name="connsiteX790" fmla="*/ 671550 w 1311227"/>
                <a:gd name="connsiteY790" fmla="*/ 647897 h 927328"/>
                <a:gd name="connsiteX791" fmla="*/ 677029 w 1311227"/>
                <a:gd name="connsiteY791" fmla="*/ 635569 h 927328"/>
                <a:gd name="connsiteX792" fmla="*/ 655113 w 1311227"/>
                <a:gd name="connsiteY792" fmla="*/ 584888 h 927328"/>
                <a:gd name="connsiteX793" fmla="*/ 649634 w 1311227"/>
                <a:gd name="connsiteY793" fmla="*/ 534207 h 927328"/>
                <a:gd name="connsiteX794" fmla="*/ 649634 w 1311227"/>
                <a:gd name="connsiteY794" fmla="*/ 494484 h 927328"/>
                <a:gd name="connsiteX795" fmla="*/ 641415 w 1311227"/>
                <a:gd name="connsiteY795" fmla="*/ 491744 h 927328"/>
                <a:gd name="connsiteX796" fmla="*/ 648264 w 1311227"/>
                <a:gd name="connsiteY796" fmla="*/ 487635 h 927328"/>
                <a:gd name="connsiteX797" fmla="*/ 670180 w 1311227"/>
                <a:gd name="connsiteY797" fmla="*/ 425995 h 927328"/>
                <a:gd name="connsiteX798" fmla="*/ 670180 w 1311227"/>
                <a:gd name="connsiteY798" fmla="*/ 375315 h 927328"/>
                <a:gd name="connsiteX799" fmla="*/ 667441 w 1311227"/>
                <a:gd name="connsiteY799" fmla="*/ 350659 h 927328"/>
                <a:gd name="connsiteX800" fmla="*/ 660592 w 1311227"/>
                <a:gd name="connsiteY800" fmla="*/ 339701 h 927328"/>
                <a:gd name="connsiteX801" fmla="*/ 655113 w 1311227"/>
                <a:gd name="connsiteY801" fmla="*/ 317785 h 927328"/>
                <a:gd name="connsiteX802" fmla="*/ 634566 w 1311227"/>
                <a:gd name="connsiteY802" fmla="*/ 373945 h 927328"/>
                <a:gd name="connsiteX803" fmla="*/ 603062 w 1311227"/>
                <a:gd name="connsiteY803" fmla="*/ 427365 h 927328"/>
                <a:gd name="connsiteX804" fmla="*/ 585255 w 1311227"/>
                <a:gd name="connsiteY804" fmla="*/ 476677 h 927328"/>
                <a:gd name="connsiteX805" fmla="*/ 585255 w 1311227"/>
                <a:gd name="connsiteY805" fmla="*/ 510921 h 927328"/>
                <a:gd name="connsiteX806" fmla="*/ 579776 w 1311227"/>
                <a:gd name="connsiteY806" fmla="*/ 495853 h 927328"/>
                <a:gd name="connsiteX807" fmla="*/ 567448 w 1311227"/>
                <a:gd name="connsiteY807" fmla="*/ 525988 h 927328"/>
                <a:gd name="connsiteX808" fmla="*/ 555120 w 1311227"/>
                <a:gd name="connsiteY808" fmla="*/ 498593 h 927328"/>
                <a:gd name="connsiteX809" fmla="*/ 560600 w 1311227"/>
                <a:gd name="connsiteY809" fmla="*/ 498593 h 927328"/>
                <a:gd name="connsiteX810" fmla="*/ 577036 w 1311227"/>
                <a:gd name="connsiteY810" fmla="*/ 447912 h 927328"/>
                <a:gd name="connsiteX811" fmla="*/ 598953 w 1311227"/>
                <a:gd name="connsiteY811" fmla="*/ 356138 h 927328"/>
                <a:gd name="connsiteX812" fmla="*/ 619499 w 1311227"/>
                <a:gd name="connsiteY812" fmla="*/ 272583 h 927328"/>
                <a:gd name="connsiteX813" fmla="*/ 616759 w 1311227"/>
                <a:gd name="connsiteY813" fmla="*/ 253406 h 927328"/>
                <a:gd name="connsiteX814" fmla="*/ 618129 w 1311227"/>
                <a:gd name="connsiteY814" fmla="*/ 234229 h 927328"/>
                <a:gd name="connsiteX815" fmla="*/ 629087 w 1311227"/>
                <a:gd name="connsiteY815" fmla="*/ 210943 h 927328"/>
                <a:gd name="connsiteX816" fmla="*/ 656483 w 1311227"/>
                <a:gd name="connsiteY816" fmla="*/ 204095 h 927328"/>
                <a:gd name="connsiteX817" fmla="*/ 689357 w 1311227"/>
                <a:gd name="connsiteY817" fmla="*/ 183548 h 927328"/>
                <a:gd name="connsiteX818" fmla="*/ 675659 w 1311227"/>
                <a:gd name="connsiteY818" fmla="*/ 160262 h 927328"/>
                <a:gd name="connsiteX819" fmla="*/ 672920 w 1311227"/>
                <a:gd name="connsiteY819" fmla="*/ 132867 h 927328"/>
                <a:gd name="connsiteX820" fmla="*/ 720861 w 1311227"/>
                <a:gd name="connsiteY820" fmla="*/ 79447 h 927328"/>
                <a:gd name="connsiteX821" fmla="*/ 198983 w 1311227"/>
                <a:gd name="connsiteY821" fmla="*/ 0 h 927328"/>
                <a:gd name="connsiteX822" fmla="*/ 222269 w 1311227"/>
                <a:gd name="connsiteY822" fmla="*/ 5479 h 927328"/>
                <a:gd name="connsiteX823" fmla="*/ 238706 w 1311227"/>
                <a:gd name="connsiteY823" fmla="*/ 43833 h 927328"/>
                <a:gd name="connsiteX824" fmla="*/ 241446 w 1311227"/>
                <a:gd name="connsiteY824" fmla="*/ 56160 h 927328"/>
                <a:gd name="connsiteX825" fmla="*/ 234597 w 1311227"/>
                <a:gd name="connsiteY825" fmla="*/ 79447 h 927328"/>
                <a:gd name="connsiteX826" fmla="*/ 244185 w 1311227"/>
                <a:gd name="connsiteY826" fmla="*/ 91774 h 927328"/>
                <a:gd name="connsiteX827" fmla="*/ 259253 w 1311227"/>
                <a:gd name="connsiteY827" fmla="*/ 93144 h 927328"/>
                <a:gd name="connsiteX828" fmla="*/ 293497 w 1311227"/>
                <a:gd name="connsiteY828" fmla="*/ 104102 h 927328"/>
                <a:gd name="connsiteX829" fmla="*/ 314043 w 1311227"/>
                <a:gd name="connsiteY829" fmla="*/ 108211 h 927328"/>
                <a:gd name="connsiteX830" fmla="*/ 405817 w 1311227"/>
                <a:gd name="connsiteY830" fmla="*/ 199985 h 927328"/>
                <a:gd name="connsiteX831" fmla="*/ 414035 w 1311227"/>
                <a:gd name="connsiteY831" fmla="*/ 223271 h 927328"/>
                <a:gd name="connsiteX832" fmla="*/ 418145 w 1311227"/>
                <a:gd name="connsiteY832" fmla="*/ 272583 h 927328"/>
                <a:gd name="connsiteX833" fmla="*/ 415405 w 1311227"/>
                <a:gd name="connsiteY833" fmla="*/ 336961 h 927328"/>
                <a:gd name="connsiteX834" fmla="*/ 423624 w 1311227"/>
                <a:gd name="connsiteY834" fmla="*/ 336961 h 927328"/>
                <a:gd name="connsiteX835" fmla="*/ 424994 w 1311227"/>
                <a:gd name="connsiteY835" fmla="*/ 341071 h 927328"/>
                <a:gd name="connsiteX836" fmla="*/ 416775 w 1311227"/>
                <a:gd name="connsiteY836" fmla="*/ 347919 h 927328"/>
                <a:gd name="connsiteX837" fmla="*/ 416775 w 1311227"/>
                <a:gd name="connsiteY837" fmla="*/ 358877 h 927328"/>
                <a:gd name="connsiteX838" fmla="*/ 442800 w 1311227"/>
                <a:gd name="connsiteY838" fmla="*/ 406819 h 927328"/>
                <a:gd name="connsiteX839" fmla="*/ 438691 w 1311227"/>
                <a:gd name="connsiteY839" fmla="*/ 406819 h 927328"/>
                <a:gd name="connsiteX840" fmla="*/ 420884 w 1311227"/>
                <a:gd name="connsiteY840" fmla="*/ 394491 h 927328"/>
                <a:gd name="connsiteX841" fmla="*/ 416775 w 1311227"/>
                <a:gd name="connsiteY841" fmla="*/ 401340 h 927328"/>
                <a:gd name="connsiteX842" fmla="*/ 427733 w 1311227"/>
                <a:gd name="connsiteY842" fmla="*/ 434214 h 927328"/>
                <a:gd name="connsiteX843" fmla="*/ 424994 w 1311227"/>
                <a:gd name="connsiteY843" fmla="*/ 435584 h 927328"/>
                <a:gd name="connsiteX844" fmla="*/ 411296 w 1311227"/>
                <a:gd name="connsiteY844" fmla="*/ 412298 h 927328"/>
                <a:gd name="connsiteX845" fmla="*/ 409926 w 1311227"/>
                <a:gd name="connsiteY845" fmla="*/ 415038 h 927328"/>
                <a:gd name="connsiteX846" fmla="*/ 412666 w 1311227"/>
                <a:gd name="connsiteY846" fmla="*/ 443803 h 927328"/>
                <a:gd name="connsiteX847" fmla="*/ 407187 w 1311227"/>
                <a:gd name="connsiteY847" fmla="*/ 446542 h 927328"/>
                <a:gd name="connsiteX848" fmla="*/ 401707 w 1311227"/>
                <a:gd name="connsiteY848" fmla="*/ 410928 h 927328"/>
                <a:gd name="connsiteX849" fmla="*/ 396229 w 1311227"/>
                <a:gd name="connsiteY849" fmla="*/ 409559 h 927328"/>
                <a:gd name="connsiteX850" fmla="*/ 388010 w 1311227"/>
                <a:gd name="connsiteY850" fmla="*/ 445172 h 927328"/>
                <a:gd name="connsiteX851" fmla="*/ 385271 w 1311227"/>
                <a:gd name="connsiteY851" fmla="*/ 408189 h 927328"/>
                <a:gd name="connsiteX852" fmla="*/ 386640 w 1311227"/>
                <a:gd name="connsiteY852" fmla="*/ 399970 h 927328"/>
                <a:gd name="connsiteX853" fmla="*/ 381161 w 1311227"/>
                <a:gd name="connsiteY853" fmla="*/ 397231 h 927328"/>
                <a:gd name="connsiteX854" fmla="*/ 363354 w 1311227"/>
                <a:gd name="connsiteY854" fmla="*/ 413668 h 927328"/>
                <a:gd name="connsiteX855" fmla="*/ 361984 w 1311227"/>
                <a:gd name="connsiteY855" fmla="*/ 409559 h 927328"/>
                <a:gd name="connsiteX856" fmla="*/ 392119 w 1311227"/>
                <a:gd name="connsiteY856" fmla="*/ 347919 h 927328"/>
                <a:gd name="connsiteX857" fmla="*/ 392119 w 1311227"/>
                <a:gd name="connsiteY857" fmla="*/ 321894 h 927328"/>
                <a:gd name="connsiteX858" fmla="*/ 370203 w 1311227"/>
                <a:gd name="connsiteY858" fmla="*/ 230120 h 927328"/>
                <a:gd name="connsiteX859" fmla="*/ 312673 w 1311227"/>
                <a:gd name="connsiteY859" fmla="*/ 190397 h 927328"/>
                <a:gd name="connsiteX860" fmla="*/ 312673 w 1311227"/>
                <a:gd name="connsiteY860" fmla="*/ 252036 h 927328"/>
                <a:gd name="connsiteX861" fmla="*/ 301715 w 1311227"/>
                <a:gd name="connsiteY861" fmla="*/ 326003 h 927328"/>
                <a:gd name="connsiteX862" fmla="*/ 312673 w 1311227"/>
                <a:gd name="connsiteY862" fmla="*/ 352029 h 927328"/>
                <a:gd name="connsiteX863" fmla="*/ 319522 w 1311227"/>
                <a:gd name="connsiteY863" fmla="*/ 393122 h 927328"/>
                <a:gd name="connsiteX864" fmla="*/ 323631 w 1311227"/>
                <a:gd name="connsiteY864" fmla="*/ 462979 h 927328"/>
                <a:gd name="connsiteX865" fmla="*/ 329110 w 1311227"/>
                <a:gd name="connsiteY865" fmla="*/ 464349 h 927328"/>
                <a:gd name="connsiteX866" fmla="*/ 330480 w 1311227"/>
                <a:gd name="connsiteY866" fmla="*/ 467088 h 927328"/>
                <a:gd name="connsiteX867" fmla="*/ 325001 w 1311227"/>
                <a:gd name="connsiteY867" fmla="*/ 473937 h 927328"/>
                <a:gd name="connsiteX868" fmla="*/ 325001 w 1311227"/>
                <a:gd name="connsiteY868" fmla="*/ 484895 h 927328"/>
                <a:gd name="connsiteX869" fmla="*/ 326371 w 1311227"/>
                <a:gd name="connsiteY869" fmla="*/ 498593 h 927328"/>
                <a:gd name="connsiteX870" fmla="*/ 308564 w 1311227"/>
                <a:gd name="connsiteY870" fmla="*/ 554753 h 927328"/>
                <a:gd name="connsiteX871" fmla="*/ 312673 w 1311227"/>
                <a:gd name="connsiteY871" fmla="*/ 558863 h 927328"/>
                <a:gd name="connsiteX872" fmla="*/ 315413 w 1311227"/>
                <a:gd name="connsiteY872" fmla="*/ 556123 h 927328"/>
                <a:gd name="connsiteX873" fmla="*/ 318152 w 1311227"/>
                <a:gd name="connsiteY873" fmla="*/ 560232 h 927328"/>
                <a:gd name="connsiteX874" fmla="*/ 309934 w 1311227"/>
                <a:gd name="connsiteY874" fmla="*/ 558863 h 927328"/>
                <a:gd name="connsiteX875" fmla="*/ 272950 w 1311227"/>
                <a:gd name="connsiteY875" fmla="*/ 584888 h 927328"/>
                <a:gd name="connsiteX876" fmla="*/ 271580 w 1311227"/>
                <a:gd name="connsiteY876" fmla="*/ 588997 h 927328"/>
                <a:gd name="connsiteX877" fmla="*/ 274320 w 1311227"/>
                <a:gd name="connsiteY877" fmla="*/ 593106 h 927328"/>
                <a:gd name="connsiteX878" fmla="*/ 268841 w 1311227"/>
                <a:gd name="connsiteY878" fmla="*/ 593106 h 927328"/>
                <a:gd name="connsiteX879" fmla="*/ 235967 w 1311227"/>
                <a:gd name="connsiteY879" fmla="*/ 630090 h 927328"/>
                <a:gd name="connsiteX880" fmla="*/ 222269 w 1311227"/>
                <a:gd name="connsiteY880" fmla="*/ 628720 h 927328"/>
                <a:gd name="connsiteX881" fmla="*/ 227748 w 1311227"/>
                <a:gd name="connsiteY881" fmla="*/ 656116 h 927328"/>
                <a:gd name="connsiteX882" fmla="*/ 209941 w 1311227"/>
                <a:gd name="connsiteY882" fmla="*/ 669813 h 927328"/>
                <a:gd name="connsiteX883" fmla="*/ 216790 w 1311227"/>
                <a:gd name="connsiteY883" fmla="*/ 749259 h 927328"/>
                <a:gd name="connsiteX884" fmla="*/ 238706 w 1311227"/>
                <a:gd name="connsiteY884" fmla="*/ 798570 h 927328"/>
                <a:gd name="connsiteX885" fmla="*/ 231857 w 1311227"/>
                <a:gd name="connsiteY885" fmla="*/ 810898 h 927328"/>
                <a:gd name="connsiteX886" fmla="*/ 231857 w 1311227"/>
                <a:gd name="connsiteY886" fmla="*/ 836923 h 927328"/>
                <a:gd name="connsiteX887" fmla="*/ 205832 w 1311227"/>
                <a:gd name="connsiteY887" fmla="*/ 846512 h 927328"/>
                <a:gd name="connsiteX888" fmla="*/ 179807 w 1311227"/>
                <a:gd name="connsiteY888" fmla="*/ 834184 h 927328"/>
                <a:gd name="connsiteX889" fmla="*/ 192134 w 1311227"/>
                <a:gd name="connsiteY889" fmla="*/ 813638 h 927328"/>
                <a:gd name="connsiteX890" fmla="*/ 196244 w 1311227"/>
                <a:gd name="connsiteY890" fmla="*/ 801310 h 927328"/>
                <a:gd name="connsiteX891" fmla="*/ 196244 w 1311227"/>
                <a:gd name="connsiteY891" fmla="*/ 794461 h 927328"/>
                <a:gd name="connsiteX892" fmla="*/ 197614 w 1311227"/>
                <a:gd name="connsiteY892" fmla="*/ 779394 h 927328"/>
                <a:gd name="connsiteX893" fmla="*/ 157891 w 1311227"/>
                <a:gd name="connsiteY893" fmla="*/ 656116 h 927328"/>
                <a:gd name="connsiteX894" fmla="*/ 157891 w 1311227"/>
                <a:gd name="connsiteY894" fmla="*/ 598586 h 927328"/>
                <a:gd name="connsiteX895" fmla="*/ 153781 w 1311227"/>
                <a:gd name="connsiteY895" fmla="*/ 595846 h 927328"/>
                <a:gd name="connsiteX896" fmla="*/ 156521 w 1311227"/>
                <a:gd name="connsiteY896" fmla="*/ 593106 h 927328"/>
                <a:gd name="connsiteX897" fmla="*/ 148302 w 1311227"/>
                <a:gd name="connsiteY897" fmla="*/ 580779 h 927328"/>
                <a:gd name="connsiteX898" fmla="*/ 152411 w 1311227"/>
                <a:gd name="connsiteY898" fmla="*/ 568451 h 927328"/>
                <a:gd name="connsiteX899" fmla="*/ 137344 w 1311227"/>
                <a:gd name="connsiteY899" fmla="*/ 573930 h 927328"/>
                <a:gd name="connsiteX900" fmla="*/ 115428 w 1311227"/>
                <a:gd name="connsiteY900" fmla="*/ 567081 h 927328"/>
                <a:gd name="connsiteX901" fmla="*/ 120907 w 1311227"/>
                <a:gd name="connsiteY901" fmla="*/ 564341 h 927328"/>
                <a:gd name="connsiteX902" fmla="*/ 118168 w 1311227"/>
                <a:gd name="connsiteY902" fmla="*/ 558863 h 927328"/>
                <a:gd name="connsiteX903" fmla="*/ 131865 w 1311227"/>
                <a:gd name="connsiteY903" fmla="*/ 542425 h 927328"/>
                <a:gd name="connsiteX904" fmla="*/ 134604 w 1311227"/>
                <a:gd name="connsiteY904" fmla="*/ 543795 h 927328"/>
                <a:gd name="connsiteX905" fmla="*/ 140084 w 1311227"/>
                <a:gd name="connsiteY905" fmla="*/ 543795 h 927328"/>
                <a:gd name="connsiteX906" fmla="*/ 141453 w 1311227"/>
                <a:gd name="connsiteY906" fmla="*/ 541056 h 927328"/>
                <a:gd name="connsiteX907" fmla="*/ 135974 w 1311227"/>
                <a:gd name="connsiteY907" fmla="*/ 508181 h 927328"/>
                <a:gd name="connsiteX908" fmla="*/ 135974 w 1311227"/>
                <a:gd name="connsiteY908" fmla="*/ 464349 h 927328"/>
                <a:gd name="connsiteX909" fmla="*/ 127756 w 1311227"/>
                <a:gd name="connsiteY909" fmla="*/ 464349 h 927328"/>
                <a:gd name="connsiteX910" fmla="*/ 126386 w 1311227"/>
                <a:gd name="connsiteY910" fmla="*/ 460240 h 927328"/>
                <a:gd name="connsiteX911" fmla="*/ 135974 w 1311227"/>
                <a:gd name="connsiteY911" fmla="*/ 447912 h 927328"/>
                <a:gd name="connsiteX912" fmla="*/ 137344 w 1311227"/>
                <a:gd name="connsiteY912" fmla="*/ 438323 h 927328"/>
                <a:gd name="connsiteX913" fmla="*/ 159260 w 1311227"/>
                <a:gd name="connsiteY913" fmla="*/ 345180 h 927328"/>
                <a:gd name="connsiteX914" fmla="*/ 152411 w 1311227"/>
                <a:gd name="connsiteY914" fmla="*/ 298608 h 927328"/>
                <a:gd name="connsiteX915" fmla="*/ 111319 w 1311227"/>
                <a:gd name="connsiteY915" fmla="*/ 327373 h 927328"/>
                <a:gd name="connsiteX916" fmla="*/ 92142 w 1311227"/>
                <a:gd name="connsiteY916" fmla="*/ 295869 h 927328"/>
                <a:gd name="connsiteX917" fmla="*/ 94881 w 1311227"/>
                <a:gd name="connsiteY917" fmla="*/ 268473 h 927328"/>
                <a:gd name="connsiteX918" fmla="*/ 92142 w 1311227"/>
                <a:gd name="connsiteY918" fmla="*/ 242448 h 927328"/>
                <a:gd name="connsiteX919" fmla="*/ 100361 w 1311227"/>
                <a:gd name="connsiteY919" fmla="*/ 206834 h 927328"/>
                <a:gd name="connsiteX920" fmla="*/ 90773 w 1311227"/>
                <a:gd name="connsiteY920" fmla="*/ 171220 h 927328"/>
                <a:gd name="connsiteX921" fmla="*/ 131865 w 1311227"/>
                <a:gd name="connsiteY921" fmla="*/ 126018 h 927328"/>
                <a:gd name="connsiteX922" fmla="*/ 174327 w 1311227"/>
                <a:gd name="connsiteY922" fmla="*/ 95883 h 927328"/>
                <a:gd name="connsiteX923" fmla="*/ 155151 w 1311227"/>
                <a:gd name="connsiteY923" fmla="*/ 57530 h 927328"/>
                <a:gd name="connsiteX924" fmla="*/ 155151 w 1311227"/>
                <a:gd name="connsiteY924" fmla="*/ 52051 h 927328"/>
                <a:gd name="connsiteX925" fmla="*/ 163369 w 1311227"/>
                <a:gd name="connsiteY925" fmla="*/ 50682 h 927328"/>
                <a:gd name="connsiteX926" fmla="*/ 198983 w 1311227"/>
                <a:gd name="connsiteY926" fmla="*/ 0 h 927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</a:cxnLst>
              <a:rect l="l" t="t" r="r" b="b"/>
              <a:pathLst>
                <a:path w="1311227" h="927328">
                  <a:moveTo>
                    <a:pt x="723132" y="924120"/>
                  </a:moveTo>
                  <a:lnTo>
                    <a:pt x="724970" y="925958"/>
                  </a:lnTo>
                  <a:cubicBezTo>
                    <a:pt x="723601" y="925958"/>
                    <a:pt x="722231" y="924588"/>
                    <a:pt x="722231" y="924588"/>
                  </a:cubicBezTo>
                  <a:close/>
                  <a:moveTo>
                    <a:pt x="737632" y="922984"/>
                  </a:moveTo>
                  <a:lnTo>
                    <a:pt x="740038" y="924588"/>
                  </a:lnTo>
                  <a:cubicBezTo>
                    <a:pt x="739353" y="924588"/>
                    <a:pt x="738668" y="924931"/>
                    <a:pt x="738155" y="924760"/>
                  </a:cubicBezTo>
                  <a:close/>
                  <a:moveTo>
                    <a:pt x="711578" y="922914"/>
                  </a:moveTo>
                  <a:lnTo>
                    <a:pt x="711445" y="923561"/>
                  </a:lnTo>
                  <a:cubicBezTo>
                    <a:pt x="710588" y="924588"/>
                    <a:pt x="709218" y="925273"/>
                    <a:pt x="707164" y="927328"/>
                  </a:cubicBezTo>
                  <a:close/>
                  <a:moveTo>
                    <a:pt x="694973" y="917705"/>
                  </a:moveTo>
                  <a:lnTo>
                    <a:pt x="694836" y="921849"/>
                  </a:lnTo>
                  <a:cubicBezTo>
                    <a:pt x="693466" y="920479"/>
                    <a:pt x="693466" y="919109"/>
                    <a:pt x="694836" y="917739"/>
                  </a:cubicBezTo>
                  <a:close/>
                  <a:moveTo>
                    <a:pt x="575667" y="867058"/>
                  </a:moveTo>
                  <a:cubicBezTo>
                    <a:pt x="577036" y="867058"/>
                    <a:pt x="579776" y="868428"/>
                    <a:pt x="579776" y="869798"/>
                  </a:cubicBezTo>
                  <a:lnTo>
                    <a:pt x="574297" y="871168"/>
                  </a:lnTo>
                  <a:close/>
                  <a:moveTo>
                    <a:pt x="571558" y="824596"/>
                  </a:moveTo>
                  <a:lnTo>
                    <a:pt x="571558" y="828705"/>
                  </a:lnTo>
                  <a:lnTo>
                    <a:pt x="570775" y="824791"/>
                  </a:lnTo>
                  <a:close/>
                  <a:moveTo>
                    <a:pt x="570188" y="821856"/>
                  </a:moveTo>
                  <a:lnTo>
                    <a:pt x="570775" y="824791"/>
                  </a:lnTo>
                  <a:lnTo>
                    <a:pt x="566078" y="825965"/>
                  </a:lnTo>
                  <a:cubicBezTo>
                    <a:pt x="566078" y="824596"/>
                    <a:pt x="568818" y="824596"/>
                    <a:pt x="570188" y="821856"/>
                  </a:cubicBezTo>
                  <a:close/>
                  <a:moveTo>
                    <a:pt x="527725" y="809528"/>
                  </a:moveTo>
                  <a:cubicBezTo>
                    <a:pt x="527725" y="809528"/>
                    <a:pt x="529095" y="809528"/>
                    <a:pt x="530465" y="810898"/>
                  </a:cubicBezTo>
                  <a:cubicBezTo>
                    <a:pt x="529095" y="812268"/>
                    <a:pt x="527725" y="812268"/>
                    <a:pt x="526355" y="812268"/>
                  </a:cubicBezTo>
                  <a:cubicBezTo>
                    <a:pt x="526355" y="810898"/>
                    <a:pt x="526355" y="809528"/>
                    <a:pt x="527725" y="809528"/>
                  </a:cubicBezTo>
                  <a:close/>
                  <a:moveTo>
                    <a:pt x="597583" y="801310"/>
                  </a:moveTo>
                  <a:cubicBezTo>
                    <a:pt x="598953" y="801310"/>
                    <a:pt x="601692" y="802680"/>
                    <a:pt x="603062" y="805419"/>
                  </a:cubicBezTo>
                  <a:lnTo>
                    <a:pt x="594843" y="805419"/>
                  </a:lnTo>
                  <a:cubicBezTo>
                    <a:pt x="596213" y="804050"/>
                    <a:pt x="596213" y="802680"/>
                    <a:pt x="597583" y="801310"/>
                  </a:cubicBezTo>
                  <a:close/>
                  <a:moveTo>
                    <a:pt x="807156" y="768435"/>
                  </a:moveTo>
                  <a:lnTo>
                    <a:pt x="812635" y="769805"/>
                  </a:lnTo>
                  <a:cubicBezTo>
                    <a:pt x="811265" y="772545"/>
                    <a:pt x="812635" y="773915"/>
                    <a:pt x="808526" y="773915"/>
                  </a:cubicBezTo>
                  <a:cubicBezTo>
                    <a:pt x="805786" y="773915"/>
                    <a:pt x="805786" y="772545"/>
                    <a:pt x="804416" y="771175"/>
                  </a:cubicBezTo>
                  <a:close/>
                  <a:moveTo>
                    <a:pt x="740038" y="749259"/>
                  </a:moveTo>
                  <a:cubicBezTo>
                    <a:pt x="744147" y="754738"/>
                    <a:pt x="755105" y="753368"/>
                    <a:pt x="755105" y="761587"/>
                  </a:cubicBezTo>
                  <a:cubicBezTo>
                    <a:pt x="755105" y="765696"/>
                    <a:pt x="752366" y="769805"/>
                    <a:pt x="750996" y="775285"/>
                  </a:cubicBezTo>
                  <a:cubicBezTo>
                    <a:pt x="750996" y="778024"/>
                    <a:pt x="752366" y="782133"/>
                    <a:pt x="750996" y="784873"/>
                  </a:cubicBezTo>
                  <a:cubicBezTo>
                    <a:pt x="749626" y="787612"/>
                    <a:pt x="746887" y="790352"/>
                    <a:pt x="744147" y="790352"/>
                  </a:cubicBezTo>
                  <a:cubicBezTo>
                    <a:pt x="737298" y="790352"/>
                    <a:pt x="733189" y="784873"/>
                    <a:pt x="733189" y="779394"/>
                  </a:cubicBezTo>
                  <a:cubicBezTo>
                    <a:pt x="733189" y="776654"/>
                    <a:pt x="734559" y="775285"/>
                    <a:pt x="734559" y="773915"/>
                  </a:cubicBezTo>
                  <a:cubicBezTo>
                    <a:pt x="735929" y="771175"/>
                    <a:pt x="734559" y="767066"/>
                    <a:pt x="734559" y="764327"/>
                  </a:cubicBezTo>
                  <a:cubicBezTo>
                    <a:pt x="734559" y="760217"/>
                    <a:pt x="737298" y="754738"/>
                    <a:pt x="740038" y="749259"/>
                  </a:cubicBezTo>
                  <a:close/>
                  <a:moveTo>
                    <a:pt x="396229" y="747889"/>
                  </a:moveTo>
                  <a:cubicBezTo>
                    <a:pt x="396229" y="749259"/>
                    <a:pt x="397598" y="750629"/>
                    <a:pt x="398968" y="751999"/>
                  </a:cubicBezTo>
                  <a:cubicBezTo>
                    <a:pt x="397598" y="753368"/>
                    <a:pt x="394859" y="754738"/>
                    <a:pt x="392119" y="754738"/>
                  </a:cubicBezTo>
                  <a:cubicBezTo>
                    <a:pt x="392119" y="753368"/>
                    <a:pt x="390749" y="754738"/>
                    <a:pt x="390749" y="750629"/>
                  </a:cubicBezTo>
                  <a:cubicBezTo>
                    <a:pt x="390749" y="747889"/>
                    <a:pt x="393489" y="747889"/>
                    <a:pt x="396229" y="747889"/>
                  </a:cubicBezTo>
                  <a:close/>
                  <a:moveTo>
                    <a:pt x="741408" y="734192"/>
                  </a:moveTo>
                  <a:cubicBezTo>
                    <a:pt x="742777" y="734192"/>
                    <a:pt x="744147" y="734192"/>
                    <a:pt x="745517" y="735562"/>
                  </a:cubicBezTo>
                  <a:cubicBezTo>
                    <a:pt x="744147" y="738301"/>
                    <a:pt x="741408" y="739671"/>
                    <a:pt x="738668" y="739671"/>
                  </a:cubicBezTo>
                  <a:cubicBezTo>
                    <a:pt x="740038" y="738301"/>
                    <a:pt x="740038" y="734192"/>
                    <a:pt x="741408" y="734192"/>
                  </a:cubicBezTo>
                  <a:close/>
                  <a:moveTo>
                    <a:pt x="572927" y="732822"/>
                  </a:moveTo>
                  <a:cubicBezTo>
                    <a:pt x="572927" y="732822"/>
                    <a:pt x="574297" y="734192"/>
                    <a:pt x="574297" y="735562"/>
                  </a:cubicBezTo>
                  <a:lnTo>
                    <a:pt x="570188" y="735562"/>
                  </a:lnTo>
                  <a:close/>
                  <a:moveTo>
                    <a:pt x="594843" y="730082"/>
                  </a:moveTo>
                  <a:cubicBezTo>
                    <a:pt x="596213" y="730082"/>
                    <a:pt x="597583" y="730082"/>
                    <a:pt x="598953" y="731452"/>
                  </a:cubicBezTo>
                  <a:cubicBezTo>
                    <a:pt x="598953" y="731452"/>
                    <a:pt x="598953" y="732822"/>
                    <a:pt x="597583" y="734192"/>
                  </a:cubicBezTo>
                  <a:cubicBezTo>
                    <a:pt x="594843" y="732822"/>
                    <a:pt x="593474" y="731452"/>
                    <a:pt x="594843" y="730082"/>
                  </a:cubicBezTo>
                  <a:close/>
                  <a:moveTo>
                    <a:pt x="767433" y="727343"/>
                  </a:moveTo>
                  <a:lnTo>
                    <a:pt x="774282" y="727343"/>
                  </a:lnTo>
                  <a:cubicBezTo>
                    <a:pt x="774282" y="728712"/>
                    <a:pt x="775652" y="730082"/>
                    <a:pt x="774282" y="735562"/>
                  </a:cubicBezTo>
                  <a:cubicBezTo>
                    <a:pt x="772912" y="735562"/>
                    <a:pt x="772912" y="736931"/>
                    <a:pt x="770173" y="736931"/>
                  </a:cubicBezTo>
                  <a:cubicBezTo>
                    <a:pt x="766063" y="736931"/>
                    <a:pt x="766063" y="735562"/>
                    <a:pt x="763324" y="732822"/>
                  </a:cubicBezTo>
                  <a:cubicBezTo>
                    <a:pt x="763324" y="731452"/>
                    <a:pt x="764693" y="728712"/>
                    <a:pt x="767433" y="727343"/>
                  </a:cubicBezTo>
                  <a:close/>
                  <a:moveTo>
                    <a:pt x="812635" y="723234"/>
                  </a:moveTo>
                  <a:lnTo>
                    <a:pt x="818114" y="724603"/>
                  </a:lnTo>
                  <a:cubicBezTo>
                    <a:pt x="818114" y="724603"/>
                    <a:pt x="816744" y="724603"/>
                    <a:pt x="815375" y="725973"/>
                  </a:cubicBezTo>
                  <a:close/>
                  <a:moveTo>
                    <a:pt x="659222" y="723234"/>
                  </a:moveTo>
                  <a:lnTo>
                    <a:pt x="664701" y="724603"/>
                  </a:lnTo>
                  <a:lnTo>
                    <a:pt x="664701" y="728712"/>
                  </a:lnTo>
                  <a:cubicBezTo>
                    <a:pt x="663331" y="727343"/>
                    <a:pt x="659222" y="728712"/>
                    <a:pt x="659222" y="723234"/>
                  </a:cubicBezTo>
                  <a:close/>
                  <a:moveTo>
                    <a:pt x="834551" y="717754"/>
                  </a:moveTo>
                  <a:cubicBezTo>
                    <a:pt x="838661" y="717754"/>
                    <a:pt x="840030" y="719124"/>
                    <a:pt x="841400" y="719124"/>
                  </a:cubicBezTo>
                  <a:cubicBezTo>
                    <a:pt x="841400" y="720494"/>
                    <a:pt x="841400" y="721864"/>
                    <a:pt x="838661" y="721864"/>
                  </a:cubicBezTo>
                  <a:cubicBezTo>
                    <a:pt x="834551" y="721864"/>
                    <a:pt x="834551" y="719124"/>
                    <a:pt x="834551" y="717754"/>
                  </a:cubicBezTo>
                  <a:close/>
                  <a:moveTo>
                    <a:pt x="983855" y="713645"/>
                  </a:moveTo>
                  <a:cubicBezTo>
                    <a:pt x="986595" y="713645"/>
                    <a:pt x="989334" y="716385"/>
                    <a:pt x="990704" y="719124"/>
                  </a:cubicBezTo>
                  <a:cubicBezTo>
                    <a:pt x="987964" y="721864"/>
                    <a:pt x="983855" y="723234"/>
                    <a:pt x="981115" y="723234"/>
                  </a:cubicBezTo>
                  <a:cubicBezTo>
                    <a:pt x="977006" y="723234"/>
                    <a:pt x="977006" y="723234"/>
                    <a:pt x="974267" y="721864"/>
                  </a:cubicBezTo>
                  <a:cubicBezTo>
                    <a:pt x="977006" y="719124"/>
                    <a:pt x="979745" y="713645"/>
                    <a:pt x="983855" y="713645"/>
                  </a:cubicBezTo>
                  <a:close/>
                  <a:moveTo>
                    <a:pt x="664701" y="706797"/>
                  </a:moveTo>
                  <a:cubicBezTo>
                    <a:pt x="664701" y="706797"/>
                    <a:pt x="664701" y="708166"/>
                    <a:pt x="666071" y="709536"/>
                  </a:cubicBezTo>
                  <a:cubicBezTo>
                    <a:pt x="664701" y="710906"/>
                    <a:pt x="663331" y="713645"/>
                    <a:pt x="660592" y="713645"/>
                  </a:cubicBezTo>
                  <a:lnTo>
                    <a:pt x="660592" y="709536"/>
                  </a:lnTo>
                  <a:cubicBezTo>
                    <a:pt x="661962" y="708166"/>
                    <a:pt x="663331" y="706797"/>
                    <a:pt x="664701" y="706797"/>
                  </a:cubicBezTo>
                  <a:close/>
                  <a:moveTo>
                    <a:pt x="1160554" y="704057"/>
                  </a:moveTo>
                  <a:cubicBezTo>
                    <a:pt x="1164663" y="704057"/>
                    <a:pt x="1166033" y="705427"/>
                    <a:pt x="1166033" y="708166"/>
                  </a:cubicBezTo>
                  <a:cubicBezTo>
                    <a:pt x="1166033" y="713645"/>
                    <a:pt x="1155075" y="716385"/>
                    <a:pt x="1152335" y="716385"/>
                  </a:cubicBezTo>
                  <a:cubicBezTo>
                    <a:pt x="1148226" y="716385"/>
                    <a:pt x="1148226" y="713645"/>
                    <a:pt x="1146856" y="712275"/>
                  </a:cubicBezTo>
                  <a:cubicBezTo>
                    <a:pt x="1146856" y="710906"/>
                    <a:pt x="1148226" y="708166"/>
                    <a:pt x="1150966" y="705427"/>
                  </a:cubicBezTo>
                  <a:cubicBezTo>
                    <a:pt x="1153705" y="705427"/>
                    <a:pt x="1157814" y="704057"/>
                    <a:pt x="1160554" y="704057"/>
                  </a:cubicBezTo>
                  <a:close/>
                  <a:moveTo>
                    <a:pt x="401707" y="699947"/>
                  </a:moveTo>
                  <a:lnTo>
                    <a:pt x="401707" y="704057"/>
                  </a:lnTo>
                  <a:lnTo>
                    <a:pt x="407187" y="704057"/>
                  </a:lnTo>
                  <a:cubicBezTo>
                    <a:pt x="405817" y="704057"/>
                    <a:pt x="401707" y="704057"/>
                    <a:pt x="400338" y="708166"/>
                  </a:cubicBezTo>
                  <a:cubicBezTo>
                    <a:pt x="400338" y="705427"/>
                    <a:pt x="401707" y="702687"/>
                    <a:pt x="401707" y="699947"/>
                  </a:cubicBezTo>
                  <a:close/>
                  <a:moveTo>
                    <a:pt x="1157814" y="690359"/>
                  </a:moveTo>
                  <a:cubicBezTo>
                    <a:pt x="1159184" y="691729"/>
                    <a:pt x="1161924" y="691729"/>
                    <a:pt x="1163293" y="693099"/>
                  </a:cubicBezTo>
                  <a:cubicBezTo>
                    <a:pt x="1163293" y="693099"/>
                    <a:pt x="1163293" y="694469"/>
                    <a:pt x="1161924" y="695839"/>
                  </a:cubicBezTo>
                  <a:cubicBezTo>
                    <a:pt x="1160554" y="695839"/>
                    <a:pt x="1159184" y="693099"/>
                    <a:pt x="1157814" y="690359"/>
                  </a:cubicBezTo>
                  <a:close/>
                  <a:moveTo>
                    <a:pt x="864686" y="690359"/>
                  </a:moveTo>
                  <a:cubicBezTo>
                    <a:pt x="866056" y="690359"/>
                    <a:pt x="868795" y="691729"/>
                    <a:pt x="868795" y="693099"/>
                  </a:cubicBezTo>
                  <a:cubicBezTo>
                    <a:pt x="868795" y="693099"/>
                    <a:pt x="867426" y="693099"/>
                    <a:pt x="866056" y="694469"/>
                  </a:cubicBezTo>
                  <a:cubicBezTo>
                    <a:pt x="864686" y="693099"/>
                    <a:pt x="863316" y="690359"/>
                    <a:pt x="864686" y="690359"/>
                  </a:cubicBezTo>
                  <a:close/>
                  <a:moveTo>
                    <a:pt x="849619" y="690359"/>
                  </a:moveTo>
                  <a:cubicBezTo>
                    <a:pt x="850988" y="690359"/>
                    <a:pt x="853728" y="691729"/>
                    <a:pt x="853728" y="693099"/>
                  </a:cubicBezTo>
                  <a:lnTo>
                    <a:pt x="848249" y="693099"/>
                  </a:lnTo>
                  <a:close/>
                  <a:moveTo>
                    <a:pt x="444170" y="688989"/>
                  </a:moveTo>
                  <a:cubicBezTo>
                    <a:pt x="445540" y="687620"/>
                    <a:pt x="448279" y="687620"/>
                    <a:pt x="449649" y="688989"/>
                  </a:cubicBezTo>
                  <a:cubicBezTo>
                    <a:pt x="449649" y="688989"/>
                    <a:pt x="449649" y="690359"/>
                    <a:pt x="448279" y="691729"/>
                  </a:cubicBezTo>
                  <a:cubicBezTo>
                    <a:pt x="446910" y="691729"/>
                    <a:pt x="445540" y="690359"/>
                    <a:pt x="444170" y="688989"/>
                  </a:cubicBezTo>
                  <a:close/>
                  <a:moveTo>
                    <a:pt x="649634" y="687620"/>
                  </a:moveTo>
                  <a:lnTo>
                    <a:pt x="656483" y="688989"/>
                  </a:lnTo>
                  <a:cubicBezTo>
                    <a:pt x="655113" y="688989"/>
                    <a:pt x="652373" y="690359"/>
                    <a:pt x="648264" y="690359"/>
                  </a:cubicBezTo>
                  <a:close/>
                  <a:moveTo>
                    <a:pt x="855098" y="682141"/>
                  </a:moveTo>
                  <a:cubicBezTo>
                    <a:pt x="855098" y="682141"/>
                    <a:pt x="856468" y="683511"/>
                    <a:pt x="856468" y="684880"/>
                  </a:cubicBezTo>
                  <a:cubicBezTo>
                    <a:pt x="855098" y="686250"/>
                    <a:pt x="852358" y="684880"/>
                    <a:pt x="850988" y="684880"/>
                  </a:cubicBezTo>
                  <a:cubicBezTo>
                    <a:pt x="852358" y="683511"/>
                    <a:pt x="853728" y="682141"/>
                    <a:pt x="855098" y="682141"/>
                  </a:cubicBezTo>
                  <a:close/>
                  <a:moveTo>
                    <a:pt x="412666" y="679401"/>
                  </a:moveTo>
                  <a:cubicBezTo>
                    <a:pt x="414035" y="679401"/>
                    <a:pt x="415405" y="679401"/>
                    <a:pt x="416775" y="680771"/>
                  </a:cubicBezTo>
                  <a:cubicBezTo>
                    <a:pt x="416775" y="680771"/>
                    <a:pt x="416775" y="682141"/>
                    <a:pt x="415405" y="683511"/>
                  </a:cubicBezTo>
                  <a:cubicBezTo>
                    <a:pt x="414035" y="683511"/>
                    <a:pt x="412666" y="683511"/>
                    <a:pt x="411296" y="682141"/>
                  </a:cubicBezTo>
                  <a:cubicBezTo>
                    <a:pt x="411296" y="682141"/>
                    <a:pt x="412666" y="680771"/>
                    <a:pt x="412666" y="679401"/>
                  </a:cubicBezTo>
                  <a:close/>
                  <a:moveTo>
                    <a:pt x="368833" y="679401"/>
                  </a:moveTo>
                  <a:lnTo>
                    <a:pt x="372943" y="679401"/>
                  </a:lnTo>
                  <a:cubicBezTo>
                    <a:pt x="374312" y="680771"/>
                    <a:pt x="375682" y="682141"/>
                    <a:pt x="375682" y="684880"/>
                  </a:cubicBezTo>
                  <a:lnTo>
                    <a:pt x="367464" y="684880"/>
                  </a:lnTo>
                  <a:cubicBezTo>
                    <a:pt x="367464" y="684880"/>
                    <a:pt x="367464" y="683511"/>
                    <a:pt x="366094" y="682141"/>
                  </a:cubicBezTo>
                  <a:close/>
                  <a:moveTo>
                    <a:pt x="643470" y="677860"/>
                  </a:moveTo>
                  <a:cubicBezTo>
                    <a:pt x="643813" y="678032"/>
                    <a:pt x="644155" y="678716"/>
                    <a:pt x="644155" y="680771"/>
                  </a:cubicBezTo>
                  <a:cubicBezTo>
                    <a:pt x="644155" y="683511"/>
                    <a:pt x="641415" y="686250"/>
                    <a:pt x="640046" y="688989"/>
                  </a:cubicBezTo>
                  <a:cubicBezTo>
                    <a:pt x="638676" y="691729"/>
                    <a:pt x="640046" y="697208"/>
                    <a:pt x="638676" y="701317"/>
                  </a:cubicBezTo>
                  <a:cubicBezTo>
                    <a:pt x="637306" y="705427"/>
                    <a:pt x="634566" y="709536"/>
                    <a:pt x="629087" y="709536"/>
                  </a:cubicBezTo>
                  <a:cubicBezTo>
                    <a:pt x="622239" y="709536"/>
                    <a:pt x="618129" y="706797"/>
                    <a:pt x="614020" y="702687"/>
                  </a:cubicBezTo>
                  <a:cubicBezTo>
                    <a:pt x="612650" y="702687"/>
                    <a:pt x="611281" y="704057"/>
                    <a:pt x="609911" y="704057"/>
                  </a:cubicBezTo>
                  <a:cubicBezTo>
                    <a:pt x="609911" y="702687"/>
                    <a:pt x="612650" y="702687"/>
                    <a:pt x="612650" y="699947"/>
                  </a:cubicBezTo>
                  <a:cubicBezTo>
                    <a:pt x="612650" y="697208"/>
                    <a:pt x="612650" y="691729"/>
                    <a:pt x="615390" y="688989"/>
                  </a:cubicBezTo>
                  <a:cubicBezTo>
                    <a:pt x="620869" y="680771"/>
                    <a:pt x="627718" y="688989"/>
                    <a:pt x="634566" y="678032"/>
                  </a:cubicBezTo>
                  <a:lnTo>
                    <a:pt x="642785" y="678032"/>
                  </a:lnTo>
                  <a:cubicBezTo>
                    <a:pt x="642785" y="678032"/>
                    <a:pt x="643128" y="677689"/>
                    <a:pt x="643470" y="677860"/>
                  </a:cubicBezTo>
                  <a:close/>
                  <a:moveTo>
                    <a:pt x="646894" y="672552"/>
                  </a:moveTo>
                  <a:cubicBezTo>
                    <a:pt x="646894" y="672552"/>
                    <a:pt x="648264" y="672552"/>
                    <a:pt x="649634" y="673922"/>
                  </a:cubicBezTo>
                  <a:cubicBezTo>
                    <a:pt x="648264" y="675292"/>
                    <a:pt x="646894" y="675292"/>
                    <a:pt x="645524" y="675292"/>
                  </a:cubicBezTo>
                  <a:cubicBezTo>
                    <a:pt x="645524" y="673922"/>
                    <a:pt x="645524" y="672552"/>
                    <a:pt x="646894" y="672552"/>
                  </a:cubicBezTo>
                  <a:close/>
                  <a:moveTo>
                    <a:pt x="1131789" y="665704"/>
                  </a:moveTo>
                  <a:cubicBezTo>
                    <a:pt x="1130419" y="665704"/>
                    <a:pt x="1129049" y="667074"/>
                    <a:pt x="1127679" y="668443"/>
                  </a:cubicBezTo>
                  <a:lnTo>
                    <a:pt x="1125964" y="667218"/>
                  </a:lnTo>
                  <a:close/>
                  <a:moveTo>
                    <a:pt x="985225" y="664334"/>
                  </a:moveTo>
                  <a:lnTo>
                    <a:pt x="989334" y="664334"/>
                  </a:lnTo>
                  <a:cubicBezTo>
                    <a:pt x="989334" y="665704"/>
                    <a:pt x="990704" y="667074"/>
                    <a:pt x="992073" y="668443"/>
                  </a:cubicBezTo>
                  <a:lnTo>
                    <a:pt x="985225" y="668443"/>
                  </a:lnTo>
                  <a:cubicBezTo>
                    <a:pt x="983855" y="667074"/>
                    <a:pt x="983855" y="665704"/>
                    <a:pt x="985225" y="664334"/>
                  </a:cubicBezTo>
                  <a:close/>
                  <a:moveTo>
                    <a:pt x="9957" y="661594"/>
                  </a:moveTo>
                  <a:lnTo>
                    <a:pt x="15435" y="662964"/>
                  </a:lnTo>
                  <a:lnTo>
                    <a:pt x="14066" y="665704"/>
                  </a:lnTo>
                  <a:cubicBezTo>
                    <a:pt x="12696" y="667074"/>
                    <a:pt x="9957" y="665704"/>
                    <a:pt x="8587" y="665704"/>
                  </a:cubicBezTo>
                  <a:close/>
                  <a:moveTo>
                    <a:pt x="279799" y="660224"/>
                  </a:moveTo>
                  <a:cubicBezTo>
                    <a:pt x="286648" y="660224"/>
                    <a:pt x="296236" y="657485"/>
                    <a:pt x="296236" y="669813"/>
                  </a:cubicBezTo>
                  <a:cubicBezTo>
                    <a:pt x="296236" y="671183"/>
                    <a:pt x="292127" y="679401"/>
                    <a:pt x="288018" y="680771"/>
                  </a:cubicBezTo>
                  <a:cubicBezTo>
                    <a:pt x="285278" y="682141"/>
                    <a:pt x="282538" y="679401"/>
                    <a:pt x="279799" y="680771"/>
                  </a:cubicBezTo>
                  <a:cubicBezTo>
                    <a:pt x="275690" y="680771"/>
                    <a:pt x="272950" y="684880"/>
                    <a:pt x="268841" y="684880"/>
                  </a:cubicBezTo>
                  <a:cubicBezTo>
                    <a:pt x="266102" y="684880"/>
                    <a:pt x="267471" y="684880"/>
                    <a:pt x="266102" y="683511"/>
                  </a:cubicBezTo>
                  <a:cubicBezTo>
                    <a:pt x="261992" y="680771"/>
                    <a:pt x="260622" y="678032"/>
                    <a:pt x="256513" y="678032"/>
                  </a:cubicBezTo>
                  <a:cubicBezTo>
                    <a:pt x="263362" y="656116"/>
                    <a:pt x="267471" y="660224"/>
                    <a:pt x="279799" y="660224"/>
                  </a:cubicBezTo>
                  <a:close/>
                  <a:moveTo>
                    <a:pt x="849619" y="657485"/>
                  </a:moveTo>
                  <a:cubicBezTo>
                    <a:pt x="850988" y="657485"/>
                    <a:pt x="853728" y="658855"/>
                    <a:pt x="855098" y="661594"/>
                  </a:cubicBezTo>
                  <a:cubicBezTo>
                    <a:pt x="853728" y="661594"/>
                    <a:pt x="855098" y="662964"/>
                    <a:pt x="850988" y="662964"/>
                  </a:cubicBezTo>
                  <a:cubicBezTo>
                    <a:pt x="848249" y="662964"/>
                    <a:pt x="848249" y="661594"/>
                    <a:pt x="846879" y="660224"/>
                  </a:cubicBezTo>
                  <a:close/>
                  <a:moveTo>
                    <a:pt x="960569" y="654746"/>
                  </a:moveTo>
                  <a:lnTo>
                    <a:pt x="964678" y="654746"/>
                  </a:lnTo>
                  <a:cubicBezTo>
                    <a:pt x="964678" y="657485"/>
                    <a:pt x="963309" y="657485"/>
                    <a:pt x="963309" y="658855"/>
                  </a:cubicBezTo>
                  <a:cubicBezTo>
                    <a:pt x="961939" y="658855"/>
                    <a:pt x="959199" y="657485"/>
                    <a:pt x="960569" y="654746"/>
                  </a:cubicBezTo>
                  <a:close/>
                  <a:moveTo>
                    <a:pt x="1127923" y="654400"/>
                  </a:moveTo>
                  <a:lnTo>
                    <a:pt x="1130419" y="660224"/>
                  </a:lnTo>
                  <a:cubicBezTo>
                    <a:pt x="1130419" y="658855"/>
                    <a:pt x="1127679" y="658855"/>
                    <a:pt x="1127679" y="654746"/>
                  </a:cubicBezTo>
                  <a:close/>
                  <a:moveTo>
                    <a:pt x="760584" y="652006"/>
                  </a:moveTo>
                  <a:lnTo>
                    <a:pt x="759215" y="660224"/>
                  </a:lnTo>
                  <a:cubicBezTo>
                    <a:pt x="761954" y="665704"/>
                    <a:pt x="746887" y="680771"/>
                    <a:pt x="741408" y="678032"/>
                  </a:cubicBezTo>
                  <a:cubicBezTo>
                    <a:pt x="741408" y="682141"/>
                    <a:pt x="742777" y="683511"/>
                    <a:pt x="742777" y="684880"/>
                  </a:cubicBezTo>
                  <a:cubicBezTo>
                    <a:pt x="746887" y="684880"/>
                    <a:pt x="761954" y="687620"/>
                    <a:pt x="761954" y="695839"/>
                  </a:cubicBezTo>
                  <a:cubicBezTo>
                    <a:pt x="761954" y="699947"/>
                    <a:pt x="757845" y="705427"/>
                    <a:pt x="755105" y="705427"/>
                  </a:cubicBezTo>
                  <a:cubicBezTo>
                    <a:pt x="750996" y="705427"/>
                    <a:pt x="744147" y="701317"/>
                    <a:pt x="738668" y="697208"/>
                  </a:cubicBezTo>
                  <a:cubicBezTo>
                    <a:pt x="738668" y="699947"/>
                    <a:pt x="741408" y="701317"/>
                    <a:pt x="742777" y="702687"/>
                  </a:cubicBezTo>
                  <a:cubicBezTo>
                    <a:pt x="741408" y="704057"/>
                    <a:pt x="740038" y="704057"/>
                    <a:pt x="740038" y="704057"/>
                  </a:cubicBezTo>
                  <a:cubicBezTo>
                    <a:pt x="737298" y="704057"/>
                    <a:pt x="735929" y="708166"/>
                    <a:pt x="733189" y="709536"/>
                  </a:cubicBezTo>
                  <a:lnTo>
                    <a:pt x="730450" y="706797"/>
                  </a:lnTo>
                  <a:cubicBezTo>
                    <a:pt x="731819" y="704057"/>
                    <a:pt x="733189" y="701317"/>
                    <a:pt x="733189" y="695839"/>
                  </a:cubicBezTo>
                  <a:cubicBezTo>
                    <a:pt x="730450" y="698578"/>
                    <a:pt x="724970" y="701317"/>
                    <a:pt x="724970" y="705427"/>
                  </a:cubicBezTo>
                  <a:cubicBezTo>
                    <a:pt x="724970" y="708166"/>
                    <a:pt x="726340" y="712275"/>
                    <a:pt x="726340" y="715015"/>
                  </a:cubicBezTo>
                  <a:cubicBezTo>
                    <a:pt x="731819" y="715015"/>
                    <a:pt x="734559" y="716385"/>
                    <a:pt x="738668" y="719124"/>
                  </a:cubicBezTo>
                  <a:cubicBezTo>
                    <a:pt x="738668" y="717754"/>
                    <a:pt x="737298" y="716385"/>
                    <a:pt x="737298" y="715015"/>
                  </a:cubicBezTo>
                  <a:cubicBezTo>
                    <a:pt x="742777" y="712275"/>
                    <a:pt x="746887" y="706797"/>
                    <a:pt x="749626" y="706797"/>
                  </a:cubicBezTo>
                  <a:cubicBezTo>
                    <a:pt x="750996" y="706797"/>
                    <a:pt x="756475" y="706797"/>
                    <a:pt x="756475" y="712275"/>
                  </a:cubicBezTo>
                  <a:cubicBezTo>
                    <a:pt x="755105" y="710906"/>
                    <a:pt x="752366" y="710906"/>
                    <a:pt x="752366" y="712275"/>
                  </a:cubicBezTo>
                  <a:cubicBezTo>
                    <a:pt x="755105" y="715015"/>
                    <a:pt x="756475" y="717754"/>
                    <a:pt x="757845" y="719124"/>
                  </a:cubicBezTo>
                  <a:lnTo>
                    <a:pt x="760584" y="716385"/>
                  </a:lnTo>
                  <a:cubicBezTo>
                    <a:pt x="760584" y="715015"/>
                    <a:pt x="757845" y="716385"/>
                    <a:pt x="757845" y="712275"/>
                  </a:cubicBezTo>
                  <a:cubicBezTo>
                    <a:pt x="757845" y="709536"/>
                    <a:pt x="760584" y="710906"/>
                    <a:pt x="760584" y="709536"/>
                  </a:cubicBezTo>
                  <a:cubicBezTo>
                    <a:pt x="761954" y="706797"/>
                    <a:pt x="759215" y="699947"/>
                    <a:pt x="767433" y="698578"/>
                  </a:cubicBezTo>
                  <a:cubicBezTo>
                    <a:pt x="761954" y="690359"/>
                    <a:pt x="764693" y="680771"/>
                    <a:pt x="764693" y="675292"/>
                  </a:cubicBezTo>
                  <a:cubicBezTo>
                    <a:pt x="761954" y="675292"/>
                    <a:pt x="759215" y="675292"/>
                    <a:pt x="757845" y="673922"/>
                  </a:cubicBezTo>
                  <a:cubicBezTo>
                    <a:pt x="763324" y="668443"/>
                    <a:pt x="763324" y="671183"/>
                    <a:pt x="763324" y="667074"/>
                  </a:cubicBezTo>
                  <a:cubicBezTo>
                    <a:pt x="763324" y="662964"/>
                    <a:pt x="761954" y="656116"/>
                    <a:pt x="760584" y="652006"/>
                  </a:cubicBezTo>
                  <a:close/>
                  <a:moveTo>
                    <a:pt x="660592" y="652006"/>
                  </a:moveTo>
                  <a:cubicBezTo>
                    <a:pt x="661962" y="652006"/>
                    <a:pt x="664701" y="652006"/>
                    <a:pt x="666071" y="653376"/>
                  </a:cubicBezTo>
                  <a:cubicBezTo>
                    <a:pt x="664701" y="653376"/>
                    <a:pt x="663331" y="654746"/>
                    <a:pt x="661962" y="654746"/>
                  </a:cubicBezTo>
                  <a:cubicBezTo>
                    <a:pt x="661962" y="654746"/>
                    <a:pt x="660592" y="654746"/>
                    <a:pt x="660592" y="652006"/>
                  </a:cubicBezTo>
                  <a:close/>
                  <a:moveTo>
                    <a:pt x="638676" y="650636"/>
                  </a:moveTo>
                  <a:cubicBezTo>
                    <a:pt x="638676" y="652006"/>
                    <a:pt x="640046" y="650636"/>
                    <a:pt x="640046" y="654746"/>
                  </a:cubicBezTo>
                  <a:cubicBezTo>
                    <a:pt x="640046" y="657485"/>
                    <a:pt x="637306" y="658855"/>
                    <a:pt x="634566" y="661594"/>
                  </a:cubicBezTo>
                  <a:lnTo>
                    <a:pt x="627718" y="660224"/>
                  </a:lnTo>
                  <a:lnTo>
                    <a:pt x="627718" y="654746"/>
                  </a:lnTo>
                  <a:cubicBezTo>
                    <a:pt x="630457" y="653376"/>
                    <a:pt x="634566" y="653376"/>
                    <a:pt x="638676" y="650636"/>
                  </a:cubicBezTo>
                  <a:close/>
                  <a:moveTo>
                    <a:pt x="1172882" y="649267"/>
                  </a:moveTo>
                  <a:cubicBezTo>
                    <a:pt x="1174251" y="649267"/>
                    <a:pt x="1175621" y="649267"/>
                    <a:pt x="1176991" y="650636"/>
                  </a:cubicBezTo>
                  <a:lnTo>
                    <a:pt x="1172749" y="649576"/>
                  </a:lnTo>
                  <a:close/>
                  <a:moveTo>
                    <a:pt x="1183840" y="643788"/>
                  </a:moveTo>
                  <a:cubicBezTo>
                    <a:pt x="1189319" y="645157"/>
                    <a:pt x="1193428" y="647897"/>
                    <a:pt x="1198907" y="657485"/>
                  </a:cubicBezTo>
                  <a:cubicBezTo>
                    <a:pt x="1196167" y="658855"/>
                    <a:pt x="1193428" y="660224"/>
                    <a:pt x="1190689" y="660224"/>
                  </a:cubicBezTo>
                  <a:cubicBezTo>
                    <a:pt x="1182470" y="660224"/>
                    <a:pt x="1185209" y="654746"/>
                    <a:pt x="1181100" y="645157"/>
                  </a:cubicBezTo>
                  <a:close/>
                  <a:moveTo>
                    <a:pt x="142823" y="642418"/>
                  </a:moveTo>
                  <a:cubicBezTo>
                    <a:pt x="144193" y="642418"/>
                    <a:pt x="146932" y="642418"/>
                    <a:pt x="149672" y="643788"/>
                  </a:cubicBezTo>
                  <a:cubicBezTo>
                    <a:pt x="149672" y="643788"/>
                    <a:pt x="149672" y="645157"/>
                    <a:pt x="151042" y="646527"/>
                  </a:cubicBezTo>
                  <a:cubicBezTo>
                    <a:pt x="149672" y="647897"/>
                    <a:pt x="146932" y="649267"/>
                    <a:pt x="144193" y="649267"/>
                  </a:cubicBezTo>
                  <a:close/>
                  <a:moveTo>
                    <a:pt x="1115352" y="639678"/>
                  </a:moveTo>
                  <a:lnTo>
                    <a:pt x="1115352" y="649267"/>
                  </a:lnTo>
                  <a:lnTo>
                    <a:pt x="1119461" y="649267"/>
                  </a:lnTo>
                  <a:cubicBezTo>
                    <a:pt x="1119461" y="647897"/>
                    <a:pt x="1118091" y="646527"/>
                    <a:pt x="1119461" y="645157"/>
                  </a:cubicBezTo>
                  <a:cubicBezTo>
                    <a:pt x="1120831" y="646527"/>
                    <a:pt x="1119461" y="647897"/>
                    <a:pt x="1122201" y="647897"/>
                  </a:cubicBezTo>
                  <a:cubicBezTo>
                    <a:pt x="1126310" y="647897"/>
                    <a:pt x="1124940" y="645157"/>
                    <a:pt x="1124940" y="643788"/>
                  </a:cubicBezTo>
                  <a:cubicBezTo>
                    <a:pt x="1120831" y="642418"/>
                    <a:pt x="1118091" y="639678"/>
                    <a:pt x="1115352" y="639678"/>
                  </a:cubicBezTo>
                  <a:close/>
                  <a:moveTo>
                    <a:pt x="607171" y="635569"/>
                  </a:moveTo>
                  <a:lnTo>
                    <a:pt x="614020" y="635569"/>
                  </a:lnTo>
                  <a:cubicBezTo>
                    <a:pt x="614020" y="636939"/>
                    <a:pt x="615390" y="639678"/>
                    <a:pt x="615390" y="641048"/>
                  </a:cubicBezTo>
                  <a:cubicBezTo>
                    <a:pt x="614020" y="642418"/>
                    <a:pt x="614020" y="643788"/>
                    <a:pt x="611281" y="643788"/>
                  </a:cubicBezTo>
                  <a:cubicBezTo>
                    <a:pt x="607171" y="643788"/>
                    <a:pt x="609911" y="643788"/>
                    <a:pt x="607171" y="642418"/>
                  </a:cubicBezTo>
                  <a:cubicBezTo>
                    <a:pt x="607171" y="641048"/>
                    <a:pt x="605801" y="638309"/>
                    <a:pt x="607171" y="635569"/>
                  </a:cubicBezTo>
                  <a:close/>
                  <a:moveTo>
                    <a:pt x="279799" y="634199"/>
                  </a:moveTo>
                  <a:cubicBezTo>
                    <a:pt x="282538" y="635569"/>
                    <a:pt x="286648" y="635569"/>
                    <a:pt x="290757" y="638309"/>
                  </a:cubicBezTo>
                  <a:lnTo>
                    <a:pt x="290757" y="643788"/>
                  </a:lnTo>
                  <a:cubicBezTo>
                    <a:pt x="289387" y="645157"/>
                    <a:pt x="289387" y="645157"/>
                    <a:pt x="286648" y="645157"/>
                  </a:cubicBezTo>
                  <a:cubicBezTo>
                    <a:pt x="279799" y="645157"/>
                    <a:pt x="281169" y="639678"/>
                    <a:pt x="279799" y="634199"/>
                  </a:cubicBezTo>
                  <a:close/>
                  <a:moveTo>
                    <a:pt x="1026317" y="631459"/>
                  </a:moveTo>
                  <a:cubicBezTo>
                    <a:pt x="1027687" y="630090"/>
                    <a:pt x="1029057" y="631459"/>
                    <a:pt x="1030427" y="631459"/>
                  </a:cubicBezTo>
                  <a:cubicBezTo>
                    <a:pt x="1029057" y="632829"/>
                    <a:pt x="1029057" y="634199"/>
                    <a:pt x="1029057" y="635569"/>
                  </a:cubicBezTo>
                  <a:cubicBezTo>
                    <a:pt x="1029057" y="634199"/>
                    <a:pt x="1027687" y="631459"/>
                    <a:pt x="1026317" y="631459"/>
                  </a:cubicBezTo>
                  <a:close/>
                  <a:moveTo>
                    <a:pt x="1183840" y="628720"/>
                  </a:moveTo>
                  <a:cubicBezTo>
                    <a:pt x="1185209" y="630090"/>
                    <a:pt x="1187949" y="630090"/>
                    <a:pt x="1189319" y="631459"/>
                  </a:cubicBezTo>
                  <a:lnTo>
                    <a:pt x="1187949" y="636939"/>
                  </a:lnTo>
                  <a:cubicBezTo>
                    <a:pt x="1186579" y="635569"/>
                    <a:pt x="1183840" y="631459"/>
                    <a:pt x="1183840" y="628720"/>
                  </a:cubicBezTo>
                  <a:close/>
                  <a:moveTo>
                    <a:pt x="992073" y="628720"/>
                  </a:moveTo>
                  <a:lnTo>
                    <a:pt x="993443" y="634199"/>
                  </a:lnTo>
                  <a:cubicBezTo>
                    <a:pt x="992073" y="634199"/>
                    <a:pt x="989334" y="635569"/>
                    <a:pt x="989334" y="631459"/>
                  </a:cubicBezTo>
                  <a:cubicBezTo>
                    <a:pt x="989334" y="628720"/>
                    <a:pt x="990704" y="630090"/>
                    <a:pt x="992073" y="628720"/>
                  </a:cubicBezTo>
                  <a:close/>
                  <a:moveTo>
                    <a:pt x="668811" y="628720"/>
                  </a:moveTo>
                  <a:cubicBezTo>
                    <a:pt x="670180" y="628720"/>
                    <a:pt x="670180" y="630090"/>
                    <a:pt x="670180" y="631459"/>
                  </a:cubicBezTo>
                  <a:cubicBezTo>
                    <a:pt x="668811" y="631459"/>
                    <a:pt x="667441" y="631459"/>
                    <a:pt x="666071" y="630090"/>
                  </a:cubicBezTo>
                  <a:cubicBezTo>
                    <a:pt x="666071" y="630090"/>
                    <a:pt x="667441" y="628720"/>
                    <a:pt x="668811" y="628720"/>
                  </a:cubicBezTo>
                  <a:close/>
                  <a:moveTo>
                    <a:pt x="540053" y="621871"/>
                  </a:moveTo>
                  <a:lnTo>
                    <a:pt x="548272" y="621871"/>
                  </a:lnTo>
                  <a:cubicBezTo>
                    <a:pt x="548272" y="623241"/>
                    <a:pt x="549641" y="624611"/>
                    <a:pt x="549641" y="628720"/>
                  </a:cubicBezTo>
                  <a:lnTo>
                    <a:pt x="541423" y="630090"/>
                  </a:lnTo>
                  <a:close/>
                  <a:moveTo>
                    <a:pt x="1198222" y="619132"/>
                  </a:moveTo>
                  <a:cubicBezTo>
                    <a:pt x="1200277" y="619132"/>
                    <a:pt x="1201647" y="620502"/>
                    <a:pt x="1201647" y="620502"/>
                  </a:cubicBezTo>
                  <a:cubicBezTo>
                    <a:pt x="1201647" y="621871"/>
                    <a:pt x="1197537" y="621871"/>
                    <a:pt x="1197537" y="630090"/>
                  </a:cubicBezTo>
                  <a:cubicBezTo>
                    <a:pt x="1197537" y="630090"/>
                    <a:pt x="1196167" y="630090"/>
                    <a:pt x="1194798" y="631459"/>
                  </a:cubicBezTo>
                  <a:cubicBezTo>
                    <a:pt x="1193428" y="630090"/>
                    <a:pt x="1192058" y="627351"/>
                    <a:pt x="1190689" y="625981"/>
                  </a:cubicBezTo>
                  <a:cubicBezTo>
                    <a:pt x="1193428" y="620502"/>
                    <a:pt x="1196167" y="619132"/>
                    <a:pt x="1198222" y="619132"/>
                  </a:cubicBezTo>
                  <a:close/>
                  <a:moveTo>
                    <a:pt x="1135898" y="615023"/>
                  </a:moveTo>
                  <a:cubicBezTo>
                    <a:pt x="1134528" y="616392"/>
                    <a:pt x="1133159" y="617762"/>
                    <a:pt x="1133159" y="619132"/>
                  </a:cubicBezTo>
                  <a:cubicBezTo>
                    <a:pt x="1140007" y="620502"/>
                    <a:pt x="1137268" y="621871"/>
                    <a:pt x="1141377" y="624611"/>
                  </a:cubicBezTo>
                  <a:lnTo>
                    <a:pt x="1141377" y="620502"/>
                  </a:lnTo>
                  <a:cubicBezTo>
                    <a:pt x="1140007" y="617762"/>
                    <a:pt x="1138638" y="615023"/>
                    <a:pt x="1135898" y="615023"/>
                  </a:cubicBezTo>
                  <a:close/>
                  <a:moveTo>
                    <a:pt x="1235890" y="612283"/>
                  </a:moveTo>
                  <a:cubicBezTo>
                    <a:pt x="1237260" y="612283"/>
                    <a:pt x="1240000" y="613653"/>
                    <a:pt x="1240000" y="615023"/>
                  </a:cubicBezTo>
                  <a:cubicBezTo>
                    <a:pt x="1238630" y="615023"/>
                    <a:pt x="1237260" y="616392"/>
                    <a:pt x="1235890" y="616392"/>
                  </a:cubicBezTo>
                  <a:cubicBezTo>
                    <a:pt x="1234521" y="615023"/>
                    <a:pt x="1234521" y="613653"/>
                    <a:pt x="1235890" y="612283"/>
                  </a:cubicBezTo>
                  <a:close/>
                  <a:moveTo>
                    <a:pt x="874274" y="610913"/>
                  </a:moveTo>
                  <a:cubicBezTo>
                    <a:pt x="875644" y="610913"/>
                    <a:pt x="875644" y="612283"/>
                    <a:pt x="875644" y="613653"/>
                  </a:cubicBezTo>
                  <a:lnTo>
                    <a:pt x="871535" y="613653"/>
                  </a:lnTo>
                  <a:close/>
                  <a:moveTo>
                    <a:pt x="612650" y="609544"/>
                  </a:moveTo>
                  <a:lnTo>
                    <a:pt x="618129" y="609544"/>
                  </a:lnTo>
                  <a:lnTo>
                    <a:pt x="618129" y="613653"/>
                  </a:lnTo>
                  <a:cubicBezTo>
                    <a:pt x="616759" y="613653"/>
                    <a:pt x="614020" y="612283"/>
                    <a:pt x="612650" y="609544"/>
                  </a:cubicBezTo>
                  <a:close/>
                  <a:moveTo>
                    <a:pt x="289387" y="609544"/>
                  </a:moveTo>
                  <a:cubicBezTo>
                    <a:pt x="290757" y="610913"/>
                    <a:pt x="290757" y="609544"/>
                    <a:pt x="290757" y="612283"/>
                  </a:cubicBezTo>
                  <a:cubicBezTo>
                    <a:pt x="290757" y="616392"/>
                    <a:pt x="286648" y="615023"/>
                    <a:pt x="286648" y="617762"/>
                  </a:cubicBezTo>
                  <a:cubicBezTo>
                    <a:pt x="286648" y="621871"/>
                    <a:pt x="288018" y="623241"/>
                    <a:pt x="289387" y="625981"/>
                  </a:cubicBezTo>
                  <a:cubicBezTo>
                    <a:pt x="288018" y="627351"/>
                    <a:pt x="285278" y="628720"/>
                    <a:pt x="282538" y="628720"/>
                  </a:cubicBezTo>
                  <a:cubicBezTo>
                    <a:pt x="283908" y="623241"/>
                    <a:pt x="283908" y="616392"/>
                    <a:pt x="283908" y="612283"/>
                  </a:cubicBezTo>
                  <a:cubicBezTo>
                    <a:pt x="283908" y="609544"/>
                    <a:pt x="288018" y="609544"/>
                    <a:pt x="289387" y="609544"/>
                  </a:cubicBezTo>
                  <a:close/>
                  <a:moveTo>
                    <a:pt x="397598" y="605434"/>
                  </a:moveTo>
                  <a:cubicBezTo>
                    <a:pt x="398968" y="605434"/>
                    <a:pt x="401707" y="606804"/>
                    <a:pt x="401707" y="608174"/>
                  </a:cubicBezTo>
                  <a:cubicBezTo>
                    <a:pt x="401707" y="608174"/>
                    <a:pt x="400338" y="608174"/>
                    <a:pt x="398968" y="609544"/>
                  </a:cubicBezTo>
                  <a:cubicBezTo>
                    <a:pt x="397598" y="608174"/>
                    <a:pt x="397598" y="606804"/>
                    <a:pt x="397598" y="605434"/>
                  </a:cubicBezTo>
                  <a:close/>
                  <a:moveTo>
                    <a:pt x="1040015" y="602695"/>
                  </a:moveTo>
                  <a:cubicBezTo>
                    <a:pt x="1041385" y="602695"/>
                    <a:pt x="1042755" y="602695"/>
                    <a:pt x="1044124" y="604064"/>
                  </a:cubicBezTo>
                  <a:cubicBezTo>
                    <a:pt x="1044124" y="605434"/>
                    <a:pt x="1044124" y="606804"/>
                    <a:pt x="1040015" y="608174"/>
                  </a:cubicBezTo>
                  <a:close/>
                  <a:moveTo>
                    <a:pt x="374312" y="601325"/>
                  </a:moveTo>
                  <a:lnTo>
                    <a:pt x="377052" y="604064"/>
                  </a:lnTo>
                  <a:cubicBezTo>
                    <a:pt x="377052" y="604064"/>
                    <a:pt x="375682" y="605434"/>
                    <a:pt x="375682" y="606804"/>
                  </a:cubicBezTo>
                  <a:lnTo>
                    <a:pt x="370203" y="605434"/>
                  </a:lnTo>
                  <a:cubicBezTo>
                    <a:pt x="370203" y="604064"/>
                    <a:pt x="372943" y="601325"/>
                    <a:pt x="374312" y="601325"/>
                  </a:cubicBezTo>
                  <a:close/>
                  <a:moveTo>
                    <a:pt x="639703" y="600983"/>
                  </a:moveTo>
                  <a:cubicBezTo>
                    <a:pt x="641073" y="601325"/>
                    <a:pt x="642785" y="602695"/>
                    <a:pt x="644155" y="606804"/>
                  </a:cubicBezTo>
                  <a:cubicBezTo>
                    <a:pt x="642785" y="606804"/>
                    <a:pt x="640046" y="608174"/>
                    <a:pt x="637306" y="606804"/>
                  </a:cubicBezTo>
                  <a:cubicBezTo>
                    <a:pt x="637306" y="605434"/>
                    <a:pt x="635936" y="604064"/>
                    <a:pt x="637306" y="601325"/>
                  </a:cubicBezTo>
                  <a:cubicBezTo>
                    <a:pt x="637306" y="601325"/>
                    <a:pt x="638333" y="600640"/>
                    <a:pt x="639703" y="600983"/>
                  </a:cubicBezTo>
                  <a:close/>
                  <a:moveTo>
                    <a:pt x="1304378" y="598586"/>
                  </a:moveTo>
                  <a:lnTo>
                    <a:pt x="1309857" y="598586"/>
                  </a:lnTo>
                  <a:cubicBezTo>
                    <a:pt x="1309857" y="599955"/>
                    <a:pt x="1311227" y="602695"/>
                    <a:pt x="1311227" y="604064"/>
                  </a:cubicBezTo>
                  <a:cubicBezTo>
                    <a:pt x="1311227" y="604064"/>
                    <a:pt x="1309857" y="604064"/>
                    <a:pt x="1308488" y="605434"/>
                  </a:cubicBezTo>
                  <a:cubicBezTo>
                    <a:pt x="1307118" y="605434"/>
                    <a:pt x="1305748" y="604064"/>
                    <a:pt x="1304378" y="602695"/>
                  </a:cubicBezTo>
                  <a:close/>
                  <a:moveTo>
                    <a:pt x="278429" y="595846"/>
                  </a:moveTo>
                  <a:lnTo>
                    <a:pt x="282538" y="595846"/>
                  </a:lnTo>
                  <a:cubicBezTo>
                    <a:pt x="282538" y="597216"/>
                    <a:pt x="279799" y="598586"/>
                    <a:pt x="278429" y="602695"/>
                  </a:cubicBezTo>
                  <a:cubicBezTo>
                    <a:pt x="279799" y="602695"/>
                    <a:pt x="282538" y="602695"/>
                    <a:pt x="283908" y="601325"/>
                  </a:cubicBezTo>
                  <a:lnTo>
                    <a:pt x="286648" y="604064"/>
                  </a:lnTo>
                  <a:cubicBezTo>
                    <a:pt x="286648" y="605434"/>
                    <a:pt x="283908" y="606804"/>
                    <a:pt x="282538" y="608174"/>
                  </a:cubicBezTo>
                  <a:lnTo>
                    <a:pt x="277060" y="608174"/>
                  </a:lnTo>
                  <a:lnTo>
                    <a:pt x="274320" y="605434"/>
                  </a:lnTo>
                  <a:cubicBezTo>
                    <a:pt x="274320" y="604064"/>
                    <a:pt x="277060" y="601325"/>
                    <a:pt x="279799" y="598586"/>
                  </a:cubicBezTo>
                  <a:cubicBezTo>
                    <a:pt x="279799" y="598586"/>
                    <a:pt x="278429" y="597216"/>
                    <a:pt x="278429" y="595846"/>
                  </a:cubicBezTo>
                  <a:close/>
                  <a:moveTo>
                    <a:pt x="209941" y="595846"/>
                  </a:moveTo>
                  <a:cubicBezTo>
                    <a:pt x="208572" y="598586"/>
                    <a:pt x="208572" y="602695"/>
                    <a:pt x="207202" y="605434"/>
                  </a:cubicBezTo>
                  <a:lnTo>
                    <a:pt x="207202" y="627351"/>
                  </a:lnTo>
                  <a:cubicBezTo>
                    <a:pt x="211311" y="625981"/>
                    <a:pt x="215420" y="624611"/>
                    <a:pt x="218160" y="621871"/>
                  </a:cubicBezTo>
                  <a:cubicBezTo>
                    <a:pt x="215420" y="617762"/>
                    <a:pt x="212681" y="610913"/>
                    <a:pt x="212681" y="608174"/>
                  </a:cubicBezTo>
                  <a:cubicBezTo>
                    <a:pt x="212681" y="604064"/>
                    <a:pt x="215420" y="599955"/>
                    <a:pt x="216790" y="595846"/>
                  </a:cubicBezTo>
                  <a:close/>
                  <a:moveTo>
                    <a:pt x="611281" y="594476"/>
                  </a:moveTo>
                  <a:cubicBezTo>
                    <a:pt x="612650" y="595846"/>
                    <a:pt x="614020" y="595846"/>
                    <a:pt x="615390" y="595846"/>
                  </a:cubicBezTo>
                  <a:cubicBezTo>
                    <a:pt x="615390" y="597216"/>
                    <a:pt x="612650" y="599955"/>
                    <a:pt x="611281" y="602695"/>
                  </a:cubicBezTo>
                  <a:close/>
                  <a:moveTo>
                    <a:pt x="301715" y="594476"/>
                  </a:moveTo>
                  <a:lnTo>
                    <a:pt x="305825" y="594476"/>
                  </a:lnTo>
                  <a:lnTo>
                    <a:pt x="308564" y="597216"/>
                  </a:lnTo>
                  <a:lnTo>
                    <a:pt x="304455" y="601325"/>
                  </a:lnTo>
                  <a:lnTo>
                    <a:pt x="300345" y="601325"/>
                  </a:lnTo>
                  <a:close/>
                  <a:moveTo>
                    <a:pt x="137344" y="594476"/>
                  </a:moveTo>
                  <a:lnTo>
                    <a:pt x="141453" y="594476"/>
                  </a:lnTo>
                  <a:cubicBezTo>
                    <a:pt x="141453" y="594476"/>
                    <a:pt x="140084" y="597216"/>
                    <a:pt x="138714" y="598586"/>
                  </a:cubicBezTo>
                  <a:cubicBezTo>
                    <a:pt x="137344" y="597216"/>
                    <a:pt x="135974" y="594476"/>
                    <a:pt x="137344" y="594476"/>
                  </a:cubicBezTo>
                  <a:close/>
                  <a:moveTo>
                    <a:pt x="577036" y="593106"/>
                  </a:moveTo>
                  <a:lnTo>
                    <a:pt x="583885" y="593106"/>
                  </a:lnTo>
                  <a:lnTo>
                    <a:pt x="581146" y="595846"/>
                  </a:lnTo>
                  <a:cubicBezTo>
                    <a:pt x="579776" y="595846"/>
                    <a:pt x="578406" y="594476"/>
                    <a:pt x="577036" y="593106"/>
                  </a:cubicBezTo>
                  <a:close/>
                  <a:moveTo>
                    <a:pt x="114058" y="588997"/>
                  </a:moveTo>
                  <a:lnTo>
                    <a:pt x="119537" y="588997"/>
                  </a:lnTo>
                  <a:cubicBezTo>
                    <a:pt x="119537" y="590367"/>
                    <a:pt x="118168" y="591736"/>
                    <a:pt x="116798" y="593106"/>
                  </a:cubicBezTo>
                  <a:lnTo>
                    <a:pt x="111319" y="593106"/>
                  </a:lnTo>
                  <a:cubicBezTo>
                    <a:pt x="111319" y="591736"/>
                    <a:pt x="112688" y="590367"/>
                    <a:pt x="114058" y="588997"/>
                  </a:cubicBezTo>
                  <a:close/>
                  <a:moveTo>
                    <a:pt x="283908" y="587628"/>
                  </a:moveTo>
                  <a:cubicBezTo>
                    <a:pt x="285278" y="587628"/>
                    <a:pt x="288018" y="588997"/>
                    <a:pt x="289387" y="590367"/>
                  </a:cubicBezTo>
                  <a:cubicBezTo>
                    <a:pt x="289387" y="591736"/>
                    <a:pt x="288018" y="594476"/>
                    <a:pt x="288018" y="593106"/>
                  </a:cubicBezTo>
                  <a:cubicBezTo>
                    <a:pt x="286648" y="590367"/>
                    <a:pt x="283908" y="590367"/>
                    <a:pt x="281169" y="588997"/>
                  </a:cubicBezTo>
                  <a:cubicBezTo>
                    <a:pt x="281169" y="588997"/>
                    <a:pt x="283908" y="588997"/>
                    <a:pt x="283908" y="587628"/>
                  </a:cubicBezTo>
                  <a:close/>
                  <a:moveTo>
                    <a:pt x="1163293" y="586258"/>
                  </a:moveTo>
                  <a:lnTo>
                    <a:pt x="1170142" y="586258"/>
                  </a:lnTo>
                  <a:cubicBezTo>
                    <a:pt x="1170142" y="587628"/>
                    <a:pt x="1168772" y="590367"/>
                    <a:pt x="1167402" y="591736"/>
                  </a:cubicBezTo>
                  <a:cubicBezTo>
                    <a:pt x="1166033" y="590367"/>
                    <a:pt x="1163293" y="587628"/>
                    <a:pt x="1163293" y="586258"/>
                  </a:cubicBezTo>
                  <a:close/>
                  <a:moveTo>
                    <a:pt x="1120831" y="579409"/>
                  </a:moveTo>
                  <a:cubicBezTo>
                    <a:pt x="1119461" y="583518"/>
                    <a:pt x="1119461" y="587628"/>
                    <a:pt x="1118091" y="591736"/>
                  </a:cubicBezTo>
                  <a:cubicBezTo>
                    <a:pt x="1122201" y="593106"/>
                    <a:pt x="1127679" y="597216"/>
                    <a:pt x="1131789" y="599955"/>
                  </a:cubicBezTo>
                  <a:lnTo>
                    <a:pt x="1131789" y="579409"/>
                  </a:lnTo>
                  <a:cubicBezTo>
                    <a:pt x="1129049" y="580779"/>
                    <a:pt x="1124940" y="582148"/>
                    <a:pt x="1123570" y="584888"/>
                  </a:cubicBezTo>
                  <a:cubicBezTo>
                    <a:pt x="1122201" y="583518"/>
                    <a:pt x="1122201" y="580779"/>
                    <a:pt x="1120831" y="579409"/>
                  </a:cubicBezTo>
                  <a:close/>
                  <a:moveTo>
                    <a:pt x="300345" y="576669"/>
                  </a:moveTo>
                  <a:cubicBezTo>
                    <a:pt x="301715" y="578039"/>
                    <a:pt x="304455" y="579409"/>
                    <a:pt x="305825" y="582148"/>
                  </a:cubicBezTo>
                  <a:cubicBezTo>
                    <a:pt x="305825" y="583518"/>
                    <a:pt x="304455" y="584888"/>
                    <a:pt x="304455" y="586258"/>
                  </a:cubicBezTo>
                  <a:cubicBezTo>
                    <a:pt x="303085" y="586258"/>
                    <a:pt x="298976" y="583518"/>
                    <a:pt x="298976" y="580779"/>
                  </a:cubicBezTo>
                  <a:cubicBezTo>
                    <a:pt x="298976" y="576669"/>
                    <a:pt x="300345" y="576669"/>
                    <a:pt x="300345" y="576669"/>
                  </a:cubicBezTo>
                  <a:close/>
                  <a:moveTo>
                    <a:pt x="1172882" y="571190"/>
                  </a:moveTo>
                  <a:lnTo>
                    <a:pt x="1176991" y="571190"/>
                  </a:lnTo>
                  <a:cubicBezTo>
                    <a:pt x="1176991" y="572560"/>
                    <a:pt x="1178361" y="575299"/>
                    <a:pt x="1178361" y="576669"/>
                  </a:cubicBezTo>
                  <a:cubicBezTo>
                    <a:pt x="1178361" y="576669"/>
                    <a:pt x="1178361" y="578039"/>
                    <a:pt x="1175621" y="578039"/>
                  </a:cubicBezTo>
                  <a:cubicBezTo>
                    <a:pt x="1172882" y="578039"/>
                    <a:pt x="1171512" y="575299"/>
                    <a:pt x="1171512" y="573930"/>
                  </a:cubicBezTo>
                  <a:cubicBezTo>
                    <a:pt x="1171512" y="569821"/>
                    <a:pt x="1171512" y="572560"/>
                    <a:pt x="1172882" y="571190"/>
                  </a:cubicBezTo>
                  <a:close/>
                  <a:moveTo>
                    <a:pt x="222269" y="568451"/>
                  </a:moveTo>
                  <a:cubicBezTo>
                    <a:pt x="214050" y="567081"/>
                    <a:pt x="214050" y="573930"/>
                    <a:pt x="214050" y="578039"/>
                  </a:cubicBezTo>
                  <a:cubicBezTo>
                    <a:pt x="214050" y="578039"/>
                    <a:pt x="212681" y="584888"/>
                    <a:pt x="219530" y="584888"/>
                  </a:cubicBezTo>
                  <a:cubicBezTo>
                    <a:pt x="222269" y="584888"/>
                    <a:pt x="225009" y="580779"/>
                    <a:pt x="225009" y="579409"/>
                  </a:cubicBezTo>
                  <a:cubicBezTo>
                    <a:pt x="222269" y="575299"/>
                    <a:pt x="218160" y="575299"/>
                    <a:pt x="216790" y="572560"/>
                  </a:cubicBezTo>
                  <a:cubicBezTo>
                    <a:pt x="218160" y="571190"/>
                    <a:pt x="220899" y="569821"/>
                    <a:pt x="222269" y="568451"/>
                  </a:cubicBezTo>
                  <a:close/>
                  <a:moveTo>
                    <a:pt x="1209865" y="565711"/>
                  </a:moveTo>
                  <a:cubicBezTo>
                    <a:pt x="1209865" y="565711"/>
                    <a:pt x="1211235" y="567081"/>
                    <a:pt x="1211235" y="568451"/>
                  </a:cubicBezTo>
                  <a:cubicBezTo>
                    <a:pt x="1209865" y="568451"/>
                    <a:pt x="1207125" y="569821"/>
                    <a:pt x="1205756" y="569821"/>
                  </a:cubicBezTo>
                  <a:cubicBezTo>
                    <a:pt x="1205756" y="568451"/>
                    <a:pt x="1208495" y="565711"/>
                    <a:pt x="1209865" y="565711"/>
                  </a:cubicBezTo>
                  <a:close/>
                  <a:moveTo>
                    <a:pt x="219530" y="561602"/>
                  </a:moveTo>
                  <a:cubicBezTo>
                    <a:pt x="218160" y="561602"/>
                    <a:pt x="218160" y="562971"/>
                    <a:pt x="218160" y="564341"/>
                  </a:cubicBezTo>
                  <a:cubicBezTo>
                    <a:pt x="219530" y="564341"/>
                    <a:pt x="220899" y="564341"/>
                    <a:pt x="222269" y="562971"/>
                  </a:cubicBezTo>
                  <a:cubicBezTo>
                    <a:pt x="220899" y="561602"/>
                    <a:pt x="219530" y="561602"/>
                    <a:pt x="219530" y="561602"/>
                  </a:cubicBezTo>
                  <a:close/>
                  <a:moveTo>
                    <a:pt x="1142747" y="560232"/>
                  </a:moveTo>
                  <a:cubicBezTo>
                    <a:pt x="1140007" y="562971"/>
                    <a:pt x="1137268" y="562971"/>
                    <a:pt x="1137268" y="567081"/>
                  </a:cubicBezTo>
                  <a:cubicBezTo>
                    <a:pt x="1137268" y="569821"/>
                    <a:pt x="1138638" y="569821"/>
                    <a:pt x="1138638" y="571190"/>
                  </a:cubicBezTo>
                  <a:cubicBezTo>
                    <a:pt x="1140007" y="569821"/>
                    <a:pt x="1141377" y="568451"/>
                    <a:pt x="1142747" y="568451"/>
                  </a:cubicBezTo>
                  <a:close/>
                  <a:moveTo>
                    <a:pt x="98991" y="560232"/>
                  </a:moveTo>
                  <a:lnTo>
                    <a:pt x="104470" y="561602"/>
                  </a:lnTo>
                  <a:lnTo>
                    <a:pt x="101730" y="564341"/>
                  </a:lnTo>
                  <a:cubicBezTo>
                    <a:pt x="100361" y="562971"/>
                    <a:pt x="93512" y="560232"/>
                    <a:pt x="98991" y="560232"/>
                  </a:cubicBezTo>
                  <a:close/>
                  <a:moveTo>
                    <a:pt x="82554" y="560232"/>
                  </a:moveTo>
                  <a:cubicBezTo>
                    <a:pt x="83923" y="560232"/>
                    <a:pt x="86663" y="560232"/>
                    <a:pt x="88033" y="561602"/>
                  </a:cubicBezTo>
                  <a:lnTo>
                    <a:pt x="85293" y="564341"/>
                  </a:lnTo>
                  <a:cubicBezTo>
                    <a:pt x="83923" y="562971"/>
                    <a:pt x="82554" y="562971"/>
                    <a:pt x="82554" y="560232"/>
                  </a:cubicBezTo>
                  <a:close/>
                  <a:moveTo>
                    <a:pt x="94881" y="552014"/>
                  </a:moveTo>
                  <a:lnTo>
                    <a:pt x="100361" y="552014"/>
                  </a:lnTo>
                  <a:cubicBezTo>
                    <a:pt x="98991" y="554753"/>
                    <a:pt x="97621" y="556123"/>
                    <a:pt x="94881" y="556123"/>
                  </a:cubicBezTo>
                  <a:close/>
                  <a:moveTo>
                    <a:pt x="14066" y="549274"/>
                  </a:moveTo>
                  <a:cubicBezTo>
                    <a:pt x="14066" y="550644"/>
                    <a:pt x="15435" y="553383"/>
                    <a:pt x="15435" y="554753"/>
                  </a:cubicBezTo>
                  <a:lnTo>
                    <a:pt x="11327" y="554753"/>
                  </a:lnTo>
                  <a:cubicBezTo>
                    <a:pt x="11327" y="553383"/>
                    <a:pt x="9957" y="552014"/>
                    <a:pt x="9957" y="550644"/>
                  </a:cubicBezTo>
                  <a:cubicBezTo>
                    <a:pt x="9957" y="550644"/>
                    <a:pt x="11327" y="549274"/>
                    <a:pt x="14066" y="549274"/>
                  </a:cubicBezTo>
                  <a:close/>
                  <a:moveTo>
                    <a:pt x="329110" y="546535"/>
                  </a:moveTo>
                  <a:cubicBezTo>
                    <a:pt x="333220" y="546535"/>
                    <a:pt x="337329" y="550644"/>
                    <a:pt x="338699" y="552014"/>
                  </a:cubicBezTo>
                  <a:cubicBezTo>
                    <a:pt x="341438" y="553383"/>
                    <a:pt x="349657" y="552014"/>
                    <a:pt x="352396" y="558863"/>
                  </a:cubicBezTo>
                  <a:cubicBezTo>
                    <a:pt x="355136" y="561602"/>
                    <a:pt x="356506" y="567081"/>
                    <a:pt x="355136" y="569821"/>
                  </a:cubicBezTo>
                  <a:cubicBezTo>
                    <a:pt x="356506" y="572560"/>
                    <a:pt x="357875" y="572560"/>
                    <a:pt x="359245" y="573930"/>
                  </a:cubicBezTo>
                  <a:cubicBezTo>
                    <a:pt x="352396" y="575299"/>
                    <a:pt x="341438" y="580779"/>
                    <a:pt x="337329" y="580779"/>
                  </a:cubicBezTo>
                  <a:cubicBezTo>
                    <a:pt x="334589" y="580779"/>
                    <a:pt x="327741" y="576669"/>
                    <a:pt x="326371" y="572560"/>
                  </a:cubicBezTo>
                  <a:cubicBezTo>
                    <a:pt x="323631" y="567081"/>
                    <a:pt x="325001" y="561602"/>
                    <a:pt x="323631" y="556123"/>
                  </a:cubicBezTo>
                  <a:cubicBezTo>
                    <a:pt x="322261" y="554753"/>
                    <a:pt x="323631" y="552014"/>
                    <a:pt x="322261" y="549274"/>
                  </a:cubicBezTo>
                  <a:cubicBezTo>
                    <a:pt x="325001" y="547904"/>
                    <a:pt x="326371" y="546535"/>
                    <a:pt x="329110" y="546535"/>
                  </a:cubicBezTo>
                  <a:close/>
                  <a:moveTo>
                    <a:pt x="98991" y="545165"/>
                  </a:moveTo>
                  <a:lnTo>
                    <a:pt x="104470" y="546535"/>
                  </a:lnTo>
                  <a:cubicBezTo>
                    <a:pt x="104470" y="546535"/>
                    <a:pt x="104470" y="547904"/>
                    <a:pt x="103100" y="549274"/>
                  </a:cubicBezTo>
                  <a:cubicBezTo>
                    <a:pt x="101730" y="549274"/>
                    <a:pt x="98991" y="546535"/>
                    <a:pt x="98991" y="545165"/>
                  </a:cubicBezTo>
                  <a:close/>
                  <a:moveTo>
                    <a:pt x="30503" y="545165"/>
                  </a:moveTo>
                  <a:cubicBezTo>
                    <a:pt x="35982" y="545165"/>
                    <a:pt x="40091" y="554753"/>
                    <a:pt x="42831" y="560232"/>
                  </a:cubicBezTo>
                  <a:cubicBezTo>
                    <a:pt x="40091" y="561602"/>
                    <a:pt x="38722" y="564341"/>
                    <a:pt x="34612" y="564341"/>
                  </a:cubicBezTo>
                  <a:cubicBezTo>
                    <a:pt x="31873" y="564341"/>
                    <a:pt x="29133" y="560232"/>
                    <a:pt x="26394" y="557493"/>
                  </a:cubicBezTo>
                  <a:lnTo>
                    <a:pt x="26394" y="546535"/>
                  </a:lnTo>
                  <a:cubicBezTo>
                    <a:pt x="27763" y="546535"/>
                    <a:pt x="26394" y="545165"/>
                    <a:pt x="30503" y="545165"/>
                  </a:cubicBezTo>
                  <a:close/>
                  <a:moveTo>
                    <a:pt x="1198393" y="542254"/>
                  </a:moveTo>
                  <a:cubicBezTo>
                    <a:pt x="1198907" y="542083"/>
                    <a:pt x="1199592" y="542425"/>
                    <a:pt x="1200277" y="542425"/>
                  </a:cubicBezTo>
                  <a:lnTo>
                    <a:pt x="1201647" y="549274"/>
                  </a:lnTo>
                  <a:cubicBezTo>
                    <a:pt x="1198907" y="547904"/>
                    <a:pt x="1197537" y="547904"/>
                    <a:pt x="1197537" y="545165"/>
                  </a:cubicBezTo>
                  <a:cubicBezTo>
                    <a:pt x="1197537" y="543110"/>
                    <a:pt x="1197880" y="542425"/>
                    <a:pt x="1198393" y="542254"/>
                  </a:cubicBezTo>
                  <a:close/>
                  <a:moveTo>
                    <a:pt x="316783" y="541056"/>
                  </a:moveTo>
                  <a:lnTo>
                    <a:pt x="320892" y="541056"/>
                  </a:lnTo>
                  <a:lnTo>
                    <a:pt x="320892" y="543795"/>
                  </a:lnTo>
                  <a:lnTo>
                    <a:pt x="316783" y="543795"/>
                  </a:lnTo>
                  <a:close/>
                  <a:moveTo>
                    <a:pt x="1140007" y="535576"/>
                  </a:moveTo>
                  <a:cubicBezTo>
                    <a:pt x="1124940" y="534207"/>
                    <a:pt x="1120831" y="546535"/>
                    <a:pt x="1122201" y="556123"/>
                  </a:cubicBezTo>
                  <a:lnTo>
                    <a:pt x="1127679" y="556123"/>
                  </a:lnTo>
                  <a:cubicBezTo>
                    <a:pt x="1131789" y="556123"/>
                    <a:pt x="1137268" y="552014"/>
                    <a:pt x="1141377" y="547904"/>
                  </a:cubicBezTo>
                  <a:lnTo>
                    <a:pt x="1141377" y="542425"/>
                  </a:lnTo>
                  <a:cubicBezTo>
                    <a:pt x="1140007" y="542425"/>
                    <a:pt x="1137268" y="541056"/>
                    <a:pt x="1135898" y="539686"/>
                  </a:cubicBezTo>
                  <a:cubicBezTo>
                    <a:pt x="1138638" y="538316"/>
                    <a:pt x="1140007" y="536946"/>
                    <a:pt x="1140007" y="535576"/>
                  </a:cubicBezTo>
                  <a:close/>
                  <a:moveTo>
                    <a:pt x="1233151" y="532837"/>
                  </a:moveTo>
                  <a:cubicBezTo>
                    <a:pt x="1234521" y="532837"/>
                    <a:pt x="1234521" y="534207"/>
                    <a:pt x="1234521" y="535576"/>
                  </a:cubicBezTo>
                  <a:cubicBezTo>
                    <a:pt x="1233151" y="535576"/>
                    <a:pt x="1230412" y="536946"/>
                    <a:pt x="1229042" y="535576"/>
                  </a:cubicBezTo>
                  <a:cubicBezTo>
                    <a:pt x="1230412" y="534207"/>
                    <a:pt x="1231781" y="532837"/>
                    <a:pt x="1233151" y="532837"/>
                  </a:cubicBezTo>
                  <a:close/>
                  <a:moveTo>
                    <a:pt x="1067410" y="530098"/>
                  </a:moveTo>
                  <a:cubicBezTo>
                    <a:pt x="1067410" y="531467"/>
                    <a:pt x="1066040" y="534207"/>
                    <a:pt x="1067410" y="536946"/>
                  </a:cubicBezTo>
                  <a:cubicBezTo>
                    <a:pt x="1066040" y="538316"/>
                    <a:pt x="1063301" y="539686"/>
                    <a:pt x="1061931" y="539686"/>
                  </a:cubicBezTo>
                  <a:lnTo>
                    <a:pt x="1060561" y="532837"/>
                  </a:lnTo>
                  <a:cubicBezTo>
                    <a:pt x="1061931" y="532837"/>
                    <a:pt x="1063301" y="531467"/>
                    <a:pt x="1064671" y="532837"/>
                  </a:cubicBezTo>
                  <a:close/>
                  <a:moveTo>
                    <a:pt x="1292050" y="525988"/>
                  </a:moveTo>
                  <a:cubicBezTo>
                    <a:pt x="1292050" y="528728"/>
                    <a:pt x="1289311" y="524618"/>
                    <a:pt x="1289311" y="527358"/>
                  </a:cubicBezTo>
                  <a:cubicBezTo>
                    <a:pt x="1289311" y="524618"/>
                    <a:pt x="1290681" y="525988"/>
                    <a:pt x="1292050" y="525988"/>
                  </a:cubicBezTo>
                  <a:close/>
                  <a:moveTo>
                    <a:pt x="100361" y="524618"/>
                  </a:moveTo>
                  <a:cubicBezTo>
                    <a:pt x="101730" y="524618"/>
                    <a:pt x="103100" y="524618"/>
                    <a:pt x="104470" y="528728"/>
                  </a:cubicBezTo>
                  <a:cubicBezTo>
                    <a:pt x="101730" y="530098"/>
                    <a:pt x="98991" y="530098"/>
                    <a:pt x="96251" y="528728"/>
                  </a:cubicBezTo>
                  <a:close/>
                  <a:moveTo>
                    <a:pt x="1196167" y="520509"/>
                  </a:moveTo>
                  <a:cubicBezTo>
                    <a:pt x="1196167" y="520509"/>
                    <a:pt x="1197537" y="521879"/>
                    <a:pt x="1197537" y="523249"/>
                  </a:cubicBezTo>
                  <a:cubicBezTo>
                    <a:pt x="1197537" y="523249"/>
                    <a:pt x="1193428" y="525988"/>
                    <a:pt x="1193428" y="521879"/>
                  </a:cubicBezTo>
                  <a:cubicBezTo>
                    <a:pt x="1193428" y="519139"/>
                    <a:pt x="1194798" y="520509"/>
                    <a:pt x="1196167" y="520509"/>
                  </a:cubicBezTo>
                  <a:close/>
                  <a:moveTo>
                    <a:pt x="1035906" y="519139"/>
                  </a:moveTo>
                  <a:cubicBezTo>
                    <a:pt x="1044124" y="519139"/>
                    <a:pt x="1045494" y="525988"/>
                    <a:pt x="1045494" y="530098"/>
                  </a:cubicBezTo>
                  <a:cubicBezTo>
                    <a:pt x="1045494" y="532837"/>
                    <a:pt x="1048233" y="535576"/>
                    <a:pt x="1048233" y="539686"/>
                  </a:cubicBezTo>
                  <a:cubicBezTo>
                    <a:pt x="1048233" y="545165"/>
                    <a:pt x="1042755" y="546535"/>
                    <a:pt x="1040015" y="546535"/>
                  </a:cubicBezTo>
                  <a:cubicBezTo>
                    <a:pt x="1037275" y="546535"/>
                    <a:pt x="1035906" y="545165"/>
                    <a:pt x="1033166" y="543795"/>
                  </a:cubicBezTo>
                  <a:cubicBezTo>
                    <a:pt x="1033166" y="538316"/>
                    <a:pt x="1027687" y="530098"/>
                    <a:pt x="1027687" y="527358"/>
                  </a:cubicBezTo>
                  <a:cubicBezTo>
                    <a:pt x="1027687" y="519139"/>
                    <a:pt x="1034536" y="519139"/>
                    <a:pt x="1035906" y="519139"/>
                  </a:cubicBezTo>
                  <a:close/>
                  <a:moveTo>
                    <a:pt x="327741" y="517770"/>
                  </a:moveTo>
                  <a:cubicBezTo>
                    <a:pt x="330480" y="519139"/>
                    <a:pt x="334589" y="519139"/>
                    <a:pt x="340068" y="520509"/>
                  </a:cubicBezTo>
                  <a:cubicBezTo>
                    <a:pt x="340068" y="521879"/>
                    <a:pt x="341438" y="524618"/>
                    <a:pt x="340068" y="528728"/>
                  </a:cubicBezTo>
                  <a:cubicBezTo>
                    <a:pt x="338699" y="528728"/>
                    <a:pt x="338699" y="530098"/>
                    <a:pt x="334589" y="530098"/>
                  </a:cubicBezTo>
                  <a:cubicBezTo>
                    <a:pt x="331850" y="530098"/>
                    <a:pt x="326371" y="524618"/>
                    <a:pt x="326371" y="521879"/>
                  </a:cubicBezTo>
                  <a:cubicBezTo>
                    <a:pt x="326371" y="517770"/>
                    <a:pt x="327741" y="519139"/>
                    <a:pt x="327741" y="517770"/>
                  </a:cubicBezTo>
                  <a:close/>
                  <a:moveTo>
                    <a:pt x="1215344" y="515030"/>
                  </a:moveTo>
                  <a:lnTo>
                    <a:pt x="1219453" y="515030"/>
                  </a:lnTo>
                  <a:cubicBezTo>
                    <a:pt x="1220823" y="516400"/>
                    <a:pt x="1222193" y="516400"/>
                    <a:pt x="1222193" y="520509"/>
                  </a:cubicBezTo>
                  <a:cubicBezTo>
                    <a:pt x="1222193" y="523249"/>
                    <a:pt x="1220823" y="524618"/>
                    <a:pt x="1220823" y="524618"/>
                  </a:cubicBezTo>
                  <a:cubicBezTo>
                    <a:pt x="1219453" y="524618"/>
                    <a:pt x="1220823" y="525988"/>
                    <a:pt x="1216714" y="525988"/>
                  </a:cubicBezTo>
                  <a:cubicBezTo>
                    <a:pt x="1213974" y="525988"/>
                    <a:pt x="1212605" y="523249"/>
                    <a:pt x="1212605" y="519139"/>
                  </a:cubicBezTo>
                  <a:cubicBezTo>
                    <a:pt x="1212605" y="516400"/>
                    <a:pt x="1213974" y="516400"/>
                    <a:pt x="1215344" y="515030"/>
                  </a:cubicBezTo>
                  <a:close/>
                  <a:moveTo>
                    <a:pt x="1264655" y="510921"/>
                  </a:moveTo>
                  <a:cubicBezTo>
                    <a:pt x="1266025" y="512291"/>
                    <a:pt x="1266025" y="513660"/>
                    <a:pt x="1264655" y="515030"/>
                  </a:cubicBezTo>
                  <a:lnTo>
                    <a:pt x="1261916" y="512291"/>
                  </a:lnTo>
                  <a:cubicBezTo>
                    <a:pt x="1261916" y="512291"/>
                    <a:pt x="1263285" y="510921"/>
                    <a:pt x="1264655" y="510921"/>
                  </a:cubicBezTo>
                  <a:close/>
                  <a:moveTo>
                    <a:pt x="490742" y="508181"/>
                  </a:moveTo>
                  <a:cubicBezTo>
                    <a:pt x="490742" y="508181"/>
                    <a:pt x="492112" y="509551"/>
                    <a:pt x="492112" y="510921"/>
                  </a:cubicBezTo>
                  <a:lnTo>
                    <a:pt x="486632" y="510921"/>
                  </a:lnTo>
                  <a:cubicBezTo>
                    <a:pt x="488002" y="509551"/>
                    <a:pt x="489372" y="508181"/>
                    <a:pt x="490742" y="508181"/>
                  </a:cubicBezTo>
                  <a:close/>
                  <a:moveTo>
                    <a:pt x="1137268" y="506811"/>
                  </a:moveTo>
                  <a:cubicBezTo>
                    <a:pt x="1131789" y="509551"/>
                    <a:pt x="1133159" y="516400"/>
                    <a:pt x="1130419" y="521879"/>
                  </a:cubicBezTo>
                  <a:cubicBezTo>
                    <a:pt x="1133159" y="523249"/>
                    <a:pt x="1135898" y="523249"/>
                    <a:pt x="1138638" y="524618"/>
                  </a:cubicBezTo>
                  <a:cubicBezTo>
                    <a:pt x="1138638" y="510921"/>
                    <a:pt x="1137268" y="508181"/>
                    <a:pt x="1137268" y="506811"/>
                  </a:cubicBezTo>
                  <a:close/>
                  <a:moveTo>
                    <a:pt x="437321" y="499963"/>
                  </a:moveTo>
                  <a:lnTo>
                    <a:pt x="441431" y="499963"/>
                  </a:lnTo>
                  <a:cubicBezTo>
                    <a:pt x="441431" y="501333"/>
                    <a:pt x="441431" y="502702"/>
                    <a:pt x="440061" y="504072"/>
                  </a:cubicBezTo>
                  <a:cubicBezTo>
                    <a:pt x="438691" y="502702"/>
                    <a:pt x="437321" y="501333"/>
                    <a:pt x="437321" y="499963"/>
                  </a:cubicBezTo>
                  <a:close/>
                  <a:moveTo>
                    <a:pt x="359245" y="499963"/>
                  </a:moveTo>
                  <a:cubicBezTo>
                    <a:pt x="360615" y="501333"/>
                    <a:pt x="363354" y="499963"/>
                    <a:pt x="363354" y="504072"/>
                  </a:cubicBezTo>
                  <a:cubicBezTo>
                    <a:pt x="363354" y="506811"/>
                    <a:pt x="361984" y="508181"/>
                    <a:pt x="360615" y="509551"/>
                  </a:cubicBezTo>
                  <a:lnTo>
                    <a:pt x="355136" y="509551"/>
                  </a:lnTo>
                  <a:lnTo>
                    <a:pt x="352396" y="506811"/>
                  </a:lnTo>
                  <a:cubicBezTo>
                    <a:pt x="353766" y="504072"/>
                    <a:pt x="356506" y="501333"/>
                    <a:pt x="359245" y="499963"/>
                  </a:cubicBezTo>
                  <a:close/>
                  <a:moveTo>
                    <a:pt x="1272874" y="498593"/>
                  </a:moveTo>
                  <a:cubicBezTo>
                    <a:pt x="1274244" y="499963"/>
                    <a:pt x="1272874" y="502702"/>
                    <a:pt x="1272874" y="505442"/>
                  </a:cubicBezTo>
                  <a:cubicBezTo>
                    <a:pt x="1271504" y="505442"/>
                    <a:pt x="1271504" y="502702"/>
                    <a:pt x="1270134" y="499963"/>
                  </a:cubicBezTo>
                  <a:cubicBezTo>
                    <a:pt x="1270134" y="499963"/>
                    <a:pt x="1271504" y="498593"/>
                    <a:pt x="1272874" y="498593"/>
                  </a:cubicBezTo>
                  <a:close/>
                  <a:moveTo>
                    <a:pt x="429103" y="486265"/>
                  </a:moveTo>
                  <a:cubicBezTo>
                    <a:pt x="433212" y="486265"/>
                    <a:pt x="433212" y="487635"/>
                    <a:pt x="434582" y="487635"/>
                  </a:cubicBezTo>
                  <a:lnTo>
                    <a:pt x="434582" y="493114"/>
                  </a:lnTo>
                  <a:cubicBezTo>
                    <a:pt x="433212" y="494484"/>
                    <a:pt x="431842" y="495853"/>
                    <a:pt x="429103" y="495853"/>
                  </a:cubicBezTo>
                  <a:cubicBezTo>
                    <a:pt x="424994" y="495853"/>
                    <a:pt x="424994" y="494484"/>
                    <a:pt x="423624" y="494484"/>
                  </a:cubicBezTo>
                  <a:cubicBezTo>
                    <a:pt x="423624" y="494484"/>
                    <a:pt x="422254" y="494484"/>
                    <a:pt x="422254" y="491744"/>
                  </a:cubicBezTo>
                  <a:cubicBezTo>
                    <a:pt x="422254" y="487635"/>
                    <a:pt x="426363" y="486265"/>
                    <a:pt x="429103" y="486265"/>
                  </a:cubicBezTo>
                  <a:close/>
                  <a:moveTo>
                    <a:pt x="1205756" y="484895"/>
                  </a:moveTo>
                  <a:cubicBezTo>
                    <a:pt x="1204386" y="484895"/>
                    <a:pt x="1203016" y="483526"/>
                    <a:pt x="1203016" y="486265"/>
                  </a:cubicBezTo>
                  <a:cubicBezTo>
                    <a:pt x="1203016" y="483526"/>
                    <a:pt x="1205756" y="486265"/>
                    <a:pt x="1205756" y="484895"/>
                  </a:cubicBezTo>
                  <a:close/>
                  <a:moveTo>
                    <a:pt x="549641" y="482156"/>
                  </a:moveTo>
                  <a:cubicBezTo>
                    <a:pt x="552381" y="482156"/>
                    <a:pt x="555120" y="483526"/>
                    <a:pt x="557860" y="486265"/>
                  </a:cubicBezTo>
                  <a:lnTo>
                    <a:pt x="557860" y="490375"/>
                  </a:lnTo>
                  <a:lnTo>
                    <a:pt x="549641" y="490375"/>
                  </a:lnTo>
                  <a:cubicBezTo>
                    <a:pt x="548272" y="487635"/>
                    <a:pt x="548272" y="484895"/>
                    <a:pt x="549641" y="482156"/>
                  </a:cubicBezTo>
                  <a:close/>
                  <a:moveTo>
                    <a:pt x="1211235" y="479416"/>
                  </a:moveTo>
                  <a:lnTo>
                    <a:pt x="1216714" y="479416"/>
                  </a:lnTo>
                  <a:cubicBezTo>
                    <a:pt x="1216714" y="482156"/>
                    <a:pt x="1218084" y="486265"/>
                    <a:pt x="1216714" y="489005"/>
                  </a:cubicBezTo>
                  <a:cubicBezTo>
                    <a:pt x="1215344" y="489005"/>
                    <a:pt x="1212605" y="487635"/>
                    <a:pt x="1209865" y="486265"/>
                  </a:cubicBezTo>
                  <a:close/>
                  <a:moveTo>
                    <a:pt x="74335" y="475307"/>
                  </a:moveTo>
                  <a:cubicBezTo>
                    <a:pt x="74335" y="479416"/>
                    <a:pt x="78445" y="476677"/>
                    <a:pt x="78445" y="478047"/>
                  </a:cubicBezTo>
                  <a:cubicBezTo>
                    <a:pt x="77075" y="478047"/>
                    <a:pt x="74335" y="479416"/>
                    <a:pt x="74335" y="475307"/>
                  </a:cubicBezTo>
                  <a:close/>
                  <a:moveTo>
                    <a:pt x="349657" y="472568"/>
                  </a:moveTo>
                  <a:lnTo>
                    <a:pt x="355136" y="472568"/>
                  </a:lnTo>
                  <a:cubicBezTo>
                    <a:pt x="355136" y="472568"/>
                    <a:pt x="356506" y="473937"/>
                    <a:pt x="356506" y="476677"/>
                  </a:cubicBezTo>
                  <a:cubicBezTo>
                    <a:pt x="355136" y="476677"/>
                    <a:pt x="352396" y="478047"/>
                    <a:pt x="349657" y="476677"/>
                  </a:cubicBezTo>
                  <a:close/>
                  <a:moveTo>
                    <a:pt x="378422" y="469828"/>
                  </a:moveTo>
                  <a:cubicBezTo>
                    <a:pt x="378422" y="469828"/>
                    <a:pt x="379791" y="471198"/>
                    <a:pt x="379791" y="472568"/>
                  </a:cubicBezTo>
                  <a:lnTo>
                    <a:pt x="375682" y="472568"/>
                  </a:lnTo>
                  <a:close/>
                  <a:moveTo>
                    <a:pt x="1229042" y="467088"/>
                  </a:moveTo>
                  <a:lnTo>
                    <a:pt x="1233151" y="467088"/>
                  </a:lnTo>
                  <a:cubicBezTo>
                    <a:pt x="1233151" y="468458"/>
                    <a:pt x="1234521" y="469828"/>
                    <a:pt x="1234521" y="473937"/>
                  </a:cubicBezTo>
                  <a:cubicBezTo>
                    <a:pt x="1234521" y="476677"/>
                    <a:pt x="1229042" y="478047"/>
                    <a:pt x="1226302" y="478047"/>
                  </a:cubicBezTo>
                  <a:cubicBezTo>
                    <a:pt x="1224932" y="476677"/>
                    <a:pt x="1224932" y="476677"/>
                    <a:pt x="1224932" y="473937"/>
                  </a:cubicBezTo>
                  <a:cubicBezTo>
                    <a:pt x="1224932" y="469828"/>
                    <a:pt x="1227672" y="469828"/>
                    <a:pt x="1229042" y="467088"/>
                  </a:cubicBezTo>
                  <a:close/>
                  <a:moveTo>
                    <a:pt x="357875" y="457500"/>
                  </a:moveTo>
                  <a:lnTo>
                    <a:pt x="357875" y="465719"/>
                  </a:lnTo>
                  <a:cubicBezTo>
                    <a:pt x="356506" y="464349"/>
                    <a:pt x="355136" y="461610"/>
                    <a:pt x="352396" y="460240"/>
                  </a:cubicBezTo>
                  <a:cubicBezTo>
                    <a:pt x="353766" y="458870"/>
                    <a:pt x="356506" y="457500"/>
                    <a:pt x="357875" y="457500"/>
                  </a:cubicBezTo>
                  <a:close/>
                  <a:moveTo>
                    <a:pt x="389380" y="453391"/>
                  </a:moveTo>
                  <a:cubicBezTo>
                    <a:pt x="390749" y="453391"/>
                    <a:pt x="392119" y="453391"/>
                    <a:pt x="393489" y="454761"/>
                  </a:cubicBezTo>
                  <a:cubicBezTo>
                    <a:pt x="392119" y="457500"/>
                    <a:pt x="389380" y="457500"/>
                    <a:pt x="388010" y="457500"/>
                  </a:cubicBezTo>
                  <a:close/>
                  <a:moveTo>
                    <a:pt x="101730" y="446542"/>
                  </a:moveTo>
                  <a:cubicBezTo>
                    <a:pt x="103100" y="446542"/>
                    <a:pt x="104470" y="446542"/>
                    <a:pt x="105840" y="447912"/>
                  </a:cubicBezTo>
                  <a:cubicBezTo>
                    <a:pt x="105840" y="447912"/>
                    <a:pt x="105840" y="449282"/>
                    <a:pt x="104470" y="450651"/>
                  </a:cubicBezTo>
                  <a:cubicBezTo>
                    <a:pt x="103100" y="449282"/>
                    <a:pt x="101730" y="447912"/>
                    <a:pt x="101730" y="446542"/>
                  </a:cubicBezTo>
                  <a:close/>
                  <a:moveTo>
                    <a:pt x="1041385" y="427365"/>
                  </a:moveTo>
                  <a:cubicBezTo>
                    <a:pt x="1042755" y="427365"/>
                    <a:pt x="1044124" y="427365"/>
                    <a:pt x="1045494" y="428735"/>
                  </a:cubicBezTo>
                  <a:cubicBezTo>
                    <a:pt x="1045494" y="431475"/>
                    <a:pt x="1044124" y="431475"/>
                    <a:pt x="1044124" y="432845"/>
                  </a:cubicBezTo>
                  <a:cubicBezTo>
                    <a:pt x="1042755" y="432845"/>
                    <a:pt x="1041385" y="432845"/>
                    <a:pt x="1040015" y="431475"/>
                  </a:cubicBezTo>
                  <a:close/>
                  <a:moveTo>
                    <a:pt x="442800" y="420517"/>
                  </a:moveTo>
                  <a:lnTo>
                    <a:pt x="448279" y="421887"/>
                  </a:lnTo>
                  <a:cubicBezTo>
                    <a:pt x="446910" y="423256"/>
                    <a:pt x="445540" y="424626"/>
                    <a:pt x="442800" y="424626"/>
                  </a:cubicBezTo>
                  <a:close/>
                  <a:moveTo>
                    <a:pt x="368" y="399970"/>
                  </a:moveTo>
                  <a:lnTo>
                    <a:pt x="5847" y="401340"/>
                  </a:lnTo>
                  <a:lnTo>
                    <a:pt x="5847" y="409559"/>
                  </a:lnTo>
                  <a:lnTo>
                    <a:pt x="59" y="409559"/>
                  </a:lnTo>
                  <a:lnTo>
                    <a:pt x="62" y="409058"/>
                  </a:lnTo>
                  <a:lnTo>
                    <a:pt x="0" y="400339"/>
                  </a:lnTo>
                  <a:close/>
                  <a:moveTo>
                    <a:pt x="486632" y="364357"/>
                  </a:moveTo>
                  <a:cubicBezTo>
                    <a:pt x="488002" y="364357"/>
                    <a:pt x="490742" y="367096"/>
                    <a:pt x="493482" y="368466"/>
                  </a:cubicBezTo>
                  <a:cubicBezTo>
                    <a:pt x="492112" y="368466"/>
                    <a:pt x="489372" y="367096"/>
                    <a:pt x="486632" y="368466"/>
                  </a:cubicBezTo>
                  <a:cubicBezTo>
                    <a:pt x="485263" y="367096"/>
                    <a:pt x="485263" y="365726"/>
                    <a:pt x="486632" y="364357"/>
                  </a:cubicBezTo>
                  <a:close/>
                  <a:moveTo>
                    <a:pt x="319522" y="345180"/>
                  </a:moveTo>
                  <a:lnTo>
                    <a:pt x="325001" y="346550"/>
                  </a:lnTo>
                  <a:lnTo>
                    <a:pt x="323631" y="349289"/>
                  </a:lnTo>
                  <a:lnTo>
                    <a:pt x="319522" y="349289"/>
                  </a:lnTo>
                  <a:cubicBezTo>
                    <a:pt x="318152" y="347919"/>
                    <a:pt x="318152" y="346550"/>
                    <a:pt x="319522" y="345180"/>
                  </a:cubicBezTo>
                  <a:close/>
                  <a:moveTo>
                    <a:pt x="823593" y="319154"/>
                  </a:moveTo>
                  <a:cubicBezTo>
                    <a:pt x="823593" y="332852"/>
                    <a:pt x="822223" y="346550"/>
                    <a:pt x="820854" y="365726"/>
                  </a:cubicBezTo>
                  <a:cubicBezTo>
                    <a:pt x="833181" y="354768"/>
                    <a:pt x="842770" y="353399"/>
                    <a:pt x="842770" y="341071"/>
                  </a:cubicBezTo>
                  <a:cubicBezTo>
                    <a:pt x="842770" y="336961"/>
                    <a:pt x="829072" y="324634"/>
                    <a:pt x="823593" y="319154"/>
                  </a:cubicBezTo>
                  <a:close/>
                  <a:moveTo>
                    <a:pt x="1123570" y="146565"/>
                  </a:moveTo>
                  <a:cubicBezTo>
                    <a:pt x="1144117" y="146565"/>
                    <a:pt x="1146856" y="152044"/>
                    <a:pt x="1152335" y="176699"/>
                  </a:cubicBezTo>
                  <a:cubicBezTo>
                    <a:pt x="1152335" y="179439"/>
                    <a:pt x="1157814" y="180809"/>
                    <a:pt x="1157814" y="184918"/>
                  </a:cubicBezTo>
                  <a:cubicBezTo>
                    <a:pt x="1157814" y="187658"/>
                    <a:pt x="1149596" y="195876"/>
                    <a:pt x="1148226" y="201355"/>
                  </a:cubicBezTo>
                  <a:cubicBezTo>
                    <a:pt x="1146856" y="202725"/>
                    <a:pt x="1148226" y="205464"/>
                    <a:pt x="1148226" y="208204"/>
                  </a:cubicBezTo>
                  <a:lnTo>
                    <a:pt x="1148226" y="216423"/>
                  </a:lnTo>
                  <a:cubicBezTo>
                    <a:pt x="1157814" y="220532"/>
                    <a:pt x="1168772" y="224641"/>
                    <a:pt x="1179730" y="227381"/>
                  </a:cubicBezTo>
                  <a:cubicBezTo>
                    <a:pt x="1185209" y="228750"/>
                    <a:pt x="1194798" y="223271"/>
                    <a:pt x="1203016" y="230120"/>
                  </a:cubicBezTo>
                  <a:cubicBezTo>
                    <a:pt x="1211235" y="236969"/>
                    <a:pt x="1211235" y="245187"/>
                    <a:pt x="1215344" y="254776"/>
                  </a:cubicBezTo>
                  <a:cubicBezTo>
                    <a:pt x="1219453" y="262994"/>
                    <a:pt x="1226302" y="279431"/>
                    <a:pt x="1230412" y="289020"/>
                  </a:cubicBezTo>
                  <a:cubicBezTo>
                    <a:pt x="1233151" y="297238"/>
                    <a:pt x="1241370" y="304087"/>
                    <a:pt x="1242739" y="313675"/>
                  </a:cubicBezTo>
                  <a:cubicBezTo>
                    <a:pt x="1244109" y="317785"/>
                    <a:pt x="1241370" y="324634"/>
                    <a:pt x="1242739" y="330112"/>
                  </a:cubicBezTo>
                  <a:cubicBezTo>
                    <a:pt x="1242739" y="338331"/>
                    <a:pt x="1252327" y="389012"/>
                    <a:pt x="1252327" y="406819"/>
                  </a:cubicBezTo>
                  <a:cubicBezTo>
                    <a:pt x="1252327" y="409559"/>
                    <a:pt x="1253697" y="421887"/>
                    <a:pt x="1255067" y="430105"/>
                  </a:cubicBezTo>
                  <a:cubicBezTo>
                    <a:pt x="1255067" y="434214"/>
                    <a:pt x="1261916" y="439693"/>
                    <a:pt x="1261916" y="442433"/>
                  </a:cubicBezTo>
                  <a:cubicBezTo>
                    <a:pt x="1261916" y="449282"/>
                    <a:pt x="1249588" y="449282"/>
                    <a:pt x="1246849" y="457500"/>
                  </a:cubicBezTo>
                  <a:cubicBezTo>
                    <a:pt x="1245479" y="456130"/>
                    <a:pt x="1237260" y="441063"/>
                    <a:pt x="1237260" y="438323"/>
                  </a:cubicBezTo>
                  <a:cubicBezTo>
                    <a:pt x="1237260" y="435584"/>
                    <a:pt x="1240000" y="434214"/>
                    <a:pt x="1240000" y="430105"/>
                  </a:cubicBezTo>
                  <a:cubicBezTo>
                    <a:pt x="1240000" y="427365"/>
                    <a:pt x="1235890" y="417777"/>
                    <a:pt x="1235890" y="410928"/>
                  </a:cubicBezTo>
                  <a:lnTo>
                    <a:pt x="1235890" y="405449"/>
                  </a:lnTo>
                  <a:cubicBezTo>
                    <a:pt x="1235890" y="398600"/>
                    <a:pt x="1238630" y="389012"/>
                    <a:pt x="1235890" y="382163"/>
                  </a:cubicBezTo>
                  <a:cubicBezTo>
                    <a:pt x="1230412" y="365726"/>
                    <a:pt x="1220823" y="350659"/>
                    <a:pt x="1215344" y="334222"/>
                  </a:cubicBezTo>
                  <a:cubicBezTo>
                    <a:pt x="1211235" y="324634"/>
                    <a:pt x="1212605" y="313675"/>
                    <a:pt x="1209865" y="305457"/>
                  </a:cubicBezTo>
                  <a:cubicBezTo>
                    <a:pt x="1207125" y="295869"/>
                    <a:pt x="1200277" y="289020"/>
                    <a:pt x="1193428" y="280801"/>
                  </a:cubicBezTo>
                  <a:cubicBezTo>
                    <a:pt x="1190689" y="282171"/>
                    <a:pt x="1189319" y="286280"/>
                    <a:pt x="1189319" y="289020"/>
                  </a:cubicBezTo>
                  <a:lnTo>
                    <a:pt x="1207125" y="391752"/>
                  </a:lnTo>
                  <a:cubicBezTo>
                    <a:pt x="1207125" y="399970"/>
                    <a:pt x="1201647" y="402710"/>
                    <a:pt x="1201647" y="408189"/>
                  </a:cubicBezTo>
                  <a:cubicBezTo>
                    <a:pt x="1201647" y="410928"/>
                    <a:pt x="1204386" y="415038"/>
                    <a:pt x="1204386" y="419147"/>
                  </a:cubicBezTo>
                  <a:cubicBezTo>
                    <a:pt x="1204386" y="421887"/>
                    <a:pt x="1193428" y="431475"/>
                    <a:pt x="1193428" y="435584"/>
                  </a:cubicBezTo>
                  <a:cubicBezTo>
                    <a:pt x="1193428" y="438323"/>
                    <a:pt x="1200277" y="445172"/>
                    <a:pt x="1200277" y="449282"/>
                  </a:cubicBezTo>
                  <a:cubicBezTo>
                    <a:pt x="1200277" y="452021"/>
                    <a:pt x="1194798" y="464349"/>
                    <a:pt x="1189319" y="471198"/>
                  </a:cubicBezTo>
                  <a:cubicBezTo>
                    <a:pt x="1190689" y="472568"/>
                    <a:pt x="1194798" y="473937"/>
                    <a:pt x="1194798" y="476677"/>
                  </a:cubicBezTo>
                  <a:cubicBezTo>
                    <a:pt x="1194798" y="480786"/>
                    <a:pt x="1189319" y="483526"/>
                    <a:pt x="1189319" y="487635"/>
                  </a:cubicBezTo>
                  <a:cubicBezTo>
                    <a:pt x="1189319" y="490375"/>
                    <a:pt x="1192058" y="494484"/>
                    <a:pt x="1194798" y="497223"/>
                  </a:cubicBezTo>
                  <a:cubicBezTo>
                    <a:pt x="1196167" y="497223"/>
                    <a:pt x="1198907" y="494484"/>
                    <a:pt x="1200277" y="493114"/>
                  </a:cubicBezTo>
                  <a:lnTo>
                    <a:pt x="1203016" y="495853"/>
                  </a:lnTo>
                  <a:lnTo>
                    <a:pt x="1203016" y="501333"/>
                  </a:lnTo>
                  <a:cubicBezTo>
                    <a:pt x="1200277" y="501333"/>
                    <a:pt x="1197537" y="499963"/>
                    <a:pt x="1196167" y="497223"/>
                  </a:cubicBezTo>
                  <a:cubicBezTo>
                    <a:pt x="1189319" y="498593"/>
                    <a:pt x="1187949" y="509551"/>
                    <a:pt x="1182470" y="505442"/>
                  </a:cubicBezTo>
                  <a:cubicBezTo>
                    <a:pt x="1181100" y="513660"/>
                    <a:pt x="1179730" y="527358"/>
                    <a:pt x="1179730" y="530098"/>
                  </a:cubicBezTo>
                  <a:cubicBezTo>
                    <a:pt x="1179730" y="534207"/>
                    <a:pt x="1176991" y="530098"/>
                    <a:pt x="1175621" y="531467"/>
                  </a:cubicBezTo>
                  <a:cubicBezTo>
                    <a:pt x="1167402" y="553383"/>
                    <a:pt x="1159184" y="567081"/>
                    <a:pt x="1159184" y="588997"/>
                  </a:cubicBezTo>
                  <a:cubicBezTo>
                    <a:pt x="1159184" y="588997"/>
                    <a:pt x="1164663" y="599955"/>
                    <a:pt x="1167402" y="602695"/>
                  </a:cubicBezTo>
                  <a:cubicBezTo>
                    <a:pt x="1166033" y="602695"/>
                    <a:pt x="1164663" y="602695"/>
                    <a:pt x="1164663" y="605434"/>
                  </a:cubicBezTo>
                  <a:cubicBezTo>
                    <a:pt x="1164663" y="609544"/>
                    <a:pt x="1167402" y="613653"/>
                    <a:pt x="1168772" y="613653"/>
                  </a:cubicBezTo>
                  <a:lnTo>
                    <a:pt x="1168772" y="616392"/>
                  </a:lnTo>
                  <a:cubicBezTo>
                    <a:pt x="1168772" y="619132"/>
                    <a:pt x="1171512" y="624611"/>
                    <a:pt x="1171512" y="628720"/>
                  </a:cubicBezTo>
                  <a:cubicBezTo>
                    <a:pt x="1172882" y="634199"/>
                    <a:pt x="1171512" y="641048"/>
                    <a:pt x="1171512" y="649267"/>
                  </a:cubicBezTo>
                  <a:lnTo>
                    <a:pt x="1172749" y="649576"/>
                  </a:lnTo>
                  <a:lnTo>
                    <a:pt x="1168772" y="658855"/>
                  </a:lnTo>
                  <a:cubicBezTo>
                    <a:pt x="1168772" y="662964"/>
                    <a:pt x="1170142" y="661594"/>
                    <a:pt x="1171512" y="662964"/>
                  </a:cubicBezTo>
                  <a:cubicBezTo>
                    <a:pt x="1167402" y="664334"/>
                    <a:pt x="1161924" y="667074"/>
                    <a:pt x="1157814" y="669813"/>
                  </a:cubicBezTo>
                  <a:cubicBezTo>
                    <a:pt x="1157814" y="671183"/>
                    <a:pt x="1159184" y="673922"/>
                    <a:pt x="1160554" y="675292"/>
                  </a:cubicBezTo>
                  <a:lnTo>
                    <a:pt x="1156444" y="675292"/>
                  </a:lnTo>
                  <a:cubicBezTo>
                    <a:pt x="1156444" y="673922"/>
                    <a:pt x="1157814" y="673922"/>
                    <a:pt x="1157814" y="671183"/>
                  </a:cubicBezTo>
                  <a:cubicBezTo>
                    <a:pt x="1157814" y="667074"/>
                    <a:pt x="1152335" y="667074"/>
                    <a:pt x="1150966" y="667074"/>
                  </a:cubicBezTo>
                  <a:cubicBezTo>
                    <a:pt x="1142747" y="661594"/>
                    <a:pt x="1142747" y="653376"/>
                    <a:pt x="1140007" y="647897"/>
                  </a:cubicBezTo>
                  <a:cubicBezTo>
                    <a:pt x="1137268" y="649267"/>
                    <a:pt x="1135898" y="653376"/>
                    <a:pt x="1135898" y="656116"/>
                  </a:cubicBezTo>
                  <a:cubicBezTo>
                    <a:pt x="1133159" y="653376"/>
                    <a:pt x="1131104" y="652006"/>
                    <a:pt x="1129734" y="651835"/>
                  </a:cubicBezTo>
                  <a:lnTo>
                    <a:pt x="1127923" y="654400"/>
                  </a:lnTo>
                  <a:lnTo>
                    <a:pt x="1126310" y="650636"/>
                  </a:lnTo>
                  <a:cubicBezTo>
                    <a:pt x="1124940" y="650636"/>
                    <a:pt x="1123570" y="653376"/>
                    <a:pt x="1122201" y="654746"/>
                  </a:cubicBezTo>
                  <a:cubicBezTo>
                    <a:pt x="1119461" y="656116"/>
                    <a:pt x="1115352" y="656116"/>
                    <a:pt x="1112612" y="657485"/>
                  </a:cubicBezTo>
                  <a:lnTo>
                    <a:pt x="1112612" y="665704"/>
                  </a:lnTo>
                  <a:cubicBezTo>
                    <a:pt x="1112612" y="665704"/>
                    <a:pt x="1111243" y="667074"/>
                    <a:pt x="1115352" y="667074"/>
                  </a:cubicBezTo>
                  <a:cubicBezTo>
                    <a:pt x="1115352" y="667074"/>
                    <a:pt x="1122201" y="665704"/>
                    <a:pt x="1118091" y="661594"/>
                  </a:cubicBezTo>
                  <a:lnTo>
                    <a:pt x="1125964" y="667218"/>
                  </a:lnTo>
                  <a:lnTo>
                    <a:pt x="1123228" y="667930"/>
                  </a:lnTo>
                  <a:cubicBezTo>
                    <a:pt x="1120831" y="667759"/>
                    <a:pt x="1118776" y="667074"/>
                    <a:pt x="1116721" y="667074"/>
                  </a:cubicBezTo>
                  <a:cubicBezTo>
                    <a:pt x="1109873" y="667074"/>
                    <a:pt x="1111243" y="675292"/>
                    <a:pt x="1109873" y="678032"/>
                  </a:cubicBezTo>
                  <a:lnTo>
                    <a:pt x="1112612" y="680771"/>
                  </a:lnTo>
                  <a:cubicBezTo>
                    <a:pt x="1109873" y="683511"/>
                    <a:pt x="1109873" y="684880"/>
                    <a:pt x="1109873" y="687620"/>
                  </a:cubicBezTo>
                  <a:cubicBezTo>
                    <a:pt x="1109873" y="693099"/>
                    <a:pt x="1109873" y="695839"/>
                    <a:pt x="1118091" y="701317"/>
                  </a:cubicBezTo>
                  <a:cubicBezTo>
                    <a:pt x="1120831" y="694469"/>
                    <a:pt x="1115352" y="686250"/>
                    <a:pt x="1126310" y="684880"/>
                  </a:cubicBezTo>
                  <a:cubicBezTo>
                    <a:pt x="1127679" y="690359"/>
                    <a:pt x="1129049" y="698578"/>
                    <a:pt x="1129049" y="701317"/>
                  </a:cubicBezTo>
                  <a:cubicBezTo>
                    <a:pt x="1129049" y="705427"/>
                    <a:pt x="1126310" y="706797"/>
                    <a:pt x="1124940" y="708166"/>
                  </a:cubicBezTo>
                  <a:cubicBezTo>
                    <a:pt x="1129049" y="713645"/>
                    <a:pt x="1119461" y="727343"/>
                    <a:pt x="1119461" y="734192"/>
                  </a:cubicBezTo>
                  <a:cubicBezTo>
                    <a:pt x="1118091" y="746519"/>
                    <a:pt x="1120831" y="760217"/>
                    <a:pt x="1118091" y="773915"/>
                  </a:cubicBezTo>
                  <a:cubicBezTo>
                    <a:pt x="1116721" y="784873"/>
                    <a:pt x="1103024" y="787612"/>
                    <a:pt x="1097545" y="787612"/>
                  </a:cubicBezTo>
                  <a:cubicBezTo>
                    <a:pt x="1087956" y="787612"/>
                    <a:pt x="1085217" y="783503"/>
                    <a:pt x="1085217" y="776654"/>
                  </a:cubicBezTo>
                  <a:cubicBezTo>
                    <a:pt x="1085217" y="772545"/>
                    <a:pt x="1097545" y="728712"/>
                    <a:pt x="1097545" y="724603"/>
                  </a:cubicBezTo>
                  <a:cubicBezTo>
                    <a:pt x="1097545" y="721864"/>
                    <a:pt x="1093436" y="708166"/>
                    <a:pt x="1090696" y="699947"/>
                  </a:cubicBezTo>
                  <a:cubicBezTo>
                    <a:pt x="1090696" y="698578"/>
                    <a:pt x="1087956" y="697208"/>
                    <a:pt x="1085217" y="697208"/>
                  </a:cubicBezTo>
                  <a:cubicBezTo>
                    <a:pt x="1086587" y="695839"/>
                    <a:pt x="1090696" y="697208"/>
                    <a:pt x="1090696" y="693099"/>
                  </a:cubicBezTo>
                  <a:cubicBezTo>
                    <a:pt x="1090696" y="690359"/>
                    <a:pt x="1089326" y="688989"/>
                    <a:pt x="1087956" y="687620"/>
                  </a:cubicBezTo>
                  <a:cubicBezTo>
                    <a:pt x="1087956" y="680771"/>
                    <a:pt x="1083847" y="669813"/>
                    <a:pt x="1083847" y="665704"/>
                  </a:cubicBezTo>
                  <a:cubicBezTo>
                    <a:pt x="1083847" y="654746"/>
                    <a:pt x="1072889" y="654746"/>
                    <a:pt x="1072889" y="650636"/>
                  </a:cubicBezTo>
                  <a:cubicBezTo>
                    <a:pt x="1072889" y="646527"/>
                    <a:pt x="1076998" y="645157"/>
                    <a:pt x="1078368" y="642418"/>
                  </a:cubicBezTo>
                  <a:cubicBezTo>
                    <a:pt x="1078368" y="639678"/>
                    <a:pt x="1076998" y="635569"/>
                    <a:pt x="1076998" y="632829"/>
                  </a:cubicBezTo>
                  <a:lnTo>
                    <a:pt x="1076998" y="597216"/>
                  </a:lnTo>
                  <a:cubicBezTo>
                    <a:pt x="1078368" y="595846"/>
                    <a:pt x="1081108" y="594476"/>
                    <a:pt x="1081108" y="590367"/>
                  </a:cubicBezTo>
                  <a:cubicBezTo>
                    <a:pt x="1081108" y="587628"/>
                    <a:pt x="1078368" y="588997"/>
                    <a:pt x="1078368" y="586258"/>
                  </a:cubicBezTo>
                  <a:cubicBezTo>
                    <a:pt x="1078368" y="582148"/>
                    <a:pt x="1081108" y="580779"/>
                    <a:pt x="1081108" y="578039"/>
                  </a:cubicBezTo>
                  <a:cubicBezTo>
                    <a:pt x="1081108" y="573930"/>
                    <a:pt x="1079738" y="571190"/>
                    <a:pt x="1079738" y="536946"/>
                  </a:cubicBezTo>
                  <a:cubicBezTo>
                    <a:pt x="1078368" y="535576"/>
                    <a:pt x="1075629" y="535576"/>
                    <a:pt x="1072889" y="534207"/>
                  </a:cubicBezTo>
                  <a:lnTo>
                    <a:pt x="1072889" y="531467"/>
                  </a:lnTo>
                  <a:cubicBezTo>
                    <a:pt x="1079738" y="530098"/>
                    <a:pt x="1079738" y="528728"/>
                    <a:pt x="1079738" y="525988"/>
                  </a:cubicBezTo>
                  <a:cubicBezTo>
                    <a:pt x="1079738" y="523249"/>
                    <a:pt x="1076998" y="520509"/>
                    <a:pt x="1076998" y="519139"/>
                  </a:cubicBezTo>
                  <a:cubicBezTo>
                    <a:pt x="1078368" y="517770"/>
                    <a:pt x="1078368" y="519139"/>
                    <a:pt x="1078368" y="515030"/>
                  </a:cubicBezTo>
                  <a:cubicBezTo>
                    <a:pt x="1078368" y="512291"/>
                    <a:pt x="1071520" y="505442"/>
                    <a:pt x="1070150" y="501333"/>
                  </a:cubicBezTo>
                  <a:cubicBezTo>
                    <a:pt x="1068780" y="497223"/>
                    <a:pt x="1070150" y="491744"/>
                    <a:pt x="1070150" y="484895"/>
                  </a:cubicBezTo>
                  <a:cubicBezTo>
                    <a:pt x="1059192" y="489005"/>
                    <a:pt x="1045494" y="493114"/>
                    <a:pt x="1042755" y="493114"/>
                  </a:cubicBezTo>
                  <a:cubicBezTo>
                    <a:pt x="1035906" y="493114"/>
                    <a:pt x="1034536" y="484895"/>
                    <a:pt x="1034536" y="483526"/>
                  </a:cubicBezTo>
                  <a:cubicBezTo>
                    <a:pt x="1034536" y="480786"/>
                    <a:pt x="1035906" y="479416"/>
                    <a:pt x="1037275" y="478047"/>
                  </a:cubicBezTo>
                  <a:cubicBezTo>
                    <a:pt x="1044124" y="476677"/>
                    <a:pt x="1053713" y="472568"/>
                    <a:pt x="1056452" y="472568"/>
                  </a:cubicBezTo>
                  <a:cubicBezTo>
                    <a:pt x="1060561" y="472568"/>
                    <a:pt x="1060561" y="473937"/>
                    <a:pt x="1066040" y="480786"/>
                  </a:cubicBezTo>
                  <a:lnTo>
                    <a:pt x="1070150" y="480786"/>
                  </a:lnTo>
                  <a:cubicBezTo>
                    <a:pt x="1066040" y="480786"/>
                    <a:pt x="1070150" y="476677"/>
                    <a:pt x="1070150" y="473937"/>
                  </a:cubicBezTo>
                  <a:cubicBezTo>
                    <a:pt x="1070150" y="472568"/>
                    <a:pt x="1070150" y="469828"/>
                    <a:pt x="1071520" y="467088"/>
                  </a:cubicBezTo>
                  <a:cubicBezTo>
                    <a:pt x="1070150" y="464349"/>
                    <a:pt x="1076998" y="443803"/>
                    <a:pt x="1076998" y="439693"/>
                  </a:cubicBezTo>
                  <a:cubicBezTo>
                    <a:pt x="1076998" y="436954"/>
                    <a:pt x="1070150" y="412298"/>
                    <a:pt x="1070150" y="408189"/>
                  </a:cubicBezTo>
                  <a:cubicBezTo>
                    <a:pt x="1070150" y="405449"/>
                    <a:pt x="1079738" y="382163"/>
                    <a:pt x="1079738" y="379424"/>
                  </a:cubicBezTo>
                  <a:cubicBezTo>
                    <a:pt x="1079738" y="367096"/>
                    <a:pt x="1074259" y="347919"/>
                    <a:pt x="1070150" y="336961"/>
                  </a:cubicBezTo>
                  <a:cubicBezTo>
                    <a:pt x="1064671" y="345180"/>
                    <a:pt x="1059192" y="356138"/>
                    <a:pt x="1052343" y="365726"/>
                  </a:cubicBezTo>
                  <a:cubicBezTo>
                    <a:pt x="1031796" y="365726"/>
                    <a:pt x="1030427" y="356138"/>
                    <a:pt x="1030427" y="342440"/>
                  </a:cubicBezTo>
                  <a:lnTo>
                    <a:pt x="1030427" y="334222"/>
                  </a:lnTo>
                  <a:cubicBezTo>
                    <a:pt x="1031796" y="327373"/>
                    <a:pt x="1035906" y="319154"/>
                    <a:pt x="1035906" y="312306"/>
                  </a:cubicBezTo>
                  <a:cubicBezTo>
                    <a:pt x="1035906" y="305457"/>
                    <a:pt x="1037275" y="297238"/>
                    <a:pt x="1038645" y="290389"/>
                  </a:cubicBezTo>
                  <a:lnTo>
                    <a:pt x="1038645" y="260255"/>
                  </a:lnTo>
                  <a:cubicBezTo>
                    <a:pt x="1041385" y="252036"/>
                    <a:pt x="1042755" y="242448"/>
                    <a:pt x="1049603" y="235599"/>
                  </a:cubicBezTo>
                  <a:cubicBezTo>
                    <a:pt x="1052343" y="232859"/>
                    <a:pt x="1059192" y="235599"/>
                    <a:pt x="1064671" y="232859"/>
                  </a:cubicBezTo>
                  <a:cubicBezTo>
                    <a:pt x="1068780" y="231490"/>
                    <a:pt x="1071520" y="224641"/>
                    <a:pt x="1074259" y="220532"/>
                  </a:cubicBezTo>
                  <a:cubicBezTo>
                    <a:pt x="1076998" y="223271"/>
                    <a:pt x="1082478" y="228750"/>
                    <a:pt x="1085217" y="228750"/>
                  </a:cubicBezTo>
                  <a:cubicBezTo>
                    <a:pt x="1098915" y="228750"/>
                    <a:pt x="1104394" y="220532"/>
                    <a:pt x="1104394" y="212313"/>
                  </a:cubicBezTo>
                  <a:cubicBezTo>
                    <a:pt x="1104394" y="191767"/>
                    <a:pt x="1093436" y="201355"/>
                    <a:pt x="1093436" y="183548"/>
                  </a:cubicBezTo>
                  <a:cubicBezTo>
                    <a:pt x="1093436" y="179439"/>
                    <a:pt x="1097545" y="179439"/>
                    <a:pt x="1097545" y="171220"/>
                  </a:cubicBezTo>
                  <a:cubicBezTo>
                    <a:pt x="1104394" y="146565"/>
                    <a:pt x="1109873" y="146565"/>
                    <a:pt x="1123570" y="146565"/>
                  </a:cubicBezTo>
                  <a:close/>
                  <a:moveTo>
                    <a:pt x="720861" y="79447"/>
                  </a:moveTo>
                  <a:cubicBezTo>
                    <a:pt x="755105" y="79447"/>
                    <a:pt x="763324" y="127388"/>
                    <a:pt x="763324" y="143825"/>
                  </a:cubicBezTo>
                  <a:cubicBezTo>
                    <a:pt x="763324" y="146565"/>
                    <a:pt x="756475" y="173960"/>
                    <a:pt x="756475" y="178069"/>
                  </a:cubicBezTo>
                  <a:cubicBezTo>
                    <a:pt x="756475" y="180809"/>
                    <a:pt x="786610" y="187658"/>
                    <a:pt x="797568" y="197246"/>
                  </a:cubicBezTo>
                  <a:cubicBezTo>
                    <a:pt x="807156" y="206834"/>
                    <a:pt x="827703" y="206834"/>
                    <a:pt x="838661" y="223271"/>
                  </a:cubicBezTo>
                  <a:cubicBezTo>
                    <a:pt x="848249" y="234229"/>
                    <a:pt x="845509" y="252036"/>
                    <a:pt x="852358" y="265734"/>
                  </a:cubicBezTo>
                  <a:cubicBezTo>
                    <a:pt x="853728" y="268473"/>
                    <a:pt x="857837" y="271213"/>
                    <a:pt x="860577" y="276692"/>
                  </a:cubicBezTo>
                  <a:cubicBezTo>
                    <a:pt x="868795" y="290389"/>
                    <a:pt x="874274" y="312306"/>
                    <a:pt x="878384" y="327373"/>
                  </a:cubicBezTo>
                  <a:cubicBezTo>
                    <a:pt x="881123" y="338331"/>
                    <a:pt x="890711" y="357508"/>
                    <a:pt x="890711" y="361617"/>
                  </a:cubicBezTo>
                  <a:cubicBezTo>
                    <a:pt x="890711" y="406819"/>
                    <a:pt x="823593" y="397231"/>
                    <a:pt x="823593" y="410928"/>
                  </a:cubicBezTo>
                  <a:cubicBezTo>
                    <a:pt x="823593" y="415038"/>
                    <a:pt x="831812" y="428735"/>
                    <a:pt x="833181" y="436954"/>
                  </a:cubicBezTo>
                  <a:cubicBezTo>
                    <a:pt x="834551" y="515030"/>
                    <a:pt x="834551" y="528728"/>
                    <a:pt x="833181" y="541056"/>
                  </a:cubicBezTo>
                  <a:cubicBezTo>
                    <a:pt x="833181" y="545165"/>
                    <a:pt x="831812" y="552014"/>
                    <a:pt x="831812" y="556123"/>
                  </a:cubicBezTo>
                  <a:cubicBezTo>
                    <a:pt x="831812" y="558863"/>
                    <a:pt x="834551" y="556123"/>
                    <a:pt x="834551" y="558863"/>
                  </a:cubicBezTo>
                  <a:cubicBezTo>
                    <a:pt x="834551" y="562971"/>
                    <a:pt x="831812" y="562971"/>
                    <a:pt x="831812" y="567081"/>
                  </a:cubicBezTo>
                  <a:cubicBezTo>
                    <a:pt x="831812" y="569821"/>
                    <a:pt x="833181" y="579409"/>
                    <a:pt x="834551" y="584888"/>
                  </a:cubicBezTo>
                  <a:cubicBezTo>
                    <a:pt x="834551" y="586258"/>
                    <a:pt x="833181" y="587628"/>
                    <a:pt x="834551" y="609544"/>
                  </a:cubicBezTo>
                  <a:cubicBezTo>
                    <a:pt x="831812" y="628720"/>
                    <a:pt x="824963" y="664334"/>
                    <a:pt x="824963" y="668443"/>
                  </a:cubicBezTo>
                  <a:cubicBezTo>
                    <a:pt x="824963" y="684880"/>
                    <a:pt x="834551" y="679401"/>
                    <a:pt x="834551" y="688989"/>
                  </a:cubicBezTo>
                  <a:cubicBezTo>
                    <a:pt x="834551" y="691729"/>
                    <a:pt x="833181" y="693099"/>
                    <a:pt x="831812" y="694469"/>
                  </a:cubicBezTo>
                  <a:cubicBezTo>
                    <a:pt x="833181" y="695839"/>
                    <a:pt x="835921" y="695839"/>
                    <a:pt x="837291" y="697208"/>
                  </a:cubicBezTo>
                  <a:cubicBezTo>
                    <a:pt x="830442" y="694469"/>
                    <a:pt x="819484" y="699947"/>
                    <a:pt x="816744" y="706797"/>
                  </a:cubicBezTo>
                  <a:cubicBezTo>
                    <a:pt x="815375" y="708166"/>
                    <a:pt x="814005" y="713645"/>
                    <a:pt x="809896" y="716385"/>
                  </a:cubicBezTo>
                  <a:cubicBezTo>
                    <a:pt x="804416" y="719124"/>
                    <a:pt x="798938" y="719124"/>
                    <a:pt x="793458" y="717754"/>
                  </a:cubicBezTo>
                  <a:cubicBezTo>
                    <a:pt x="792089" y="719124"/>
                    <a:pt x="790719" y="721864"/>
                    <a:pt x="787980" y="721864"/>
                  </a:cubicBezTo>
                  <a:cubicBezTo>
                    <a:pt x="786610" y="720494"/>
                    <a:pt x="787980" y="717754"/>
                    <a:pt x="786610" y="716385"/>
                  </a:cubicBezTo>
                  <a:cubicBezTo>
                    <a:pt x="783870" y="712275"/>
                    <a:pt x="778391" y="709536"/>
                    <a:pt x="772912" y="706797"/>
                  </a:cubicBezTo>
                  <a:cubicBezTo>
                    <a:pt x="772912" y="708166"/>
                    <a:pt x="771542" y="710906"/>
                    <a:pt x="770173" y="712275"/>
                  </a:cubicBezTo>
                  <a:cubicBezTo>
                    <a:pt x="772912" y="715015"/>
                    <a:pt x="775652" y="716385"/>
                    <a:pt x="778391" y="719124"/>
                  </a:cubicBezTo>
                  <a:cubicBezTo>
                    <a:pt x="775652" y="721864"/>
                    <a:pt x="768803" y="723234"/>
                    <a:pt x="766063" y="723234"/>
                  </a:cubicBezTo>
                  <a:cubicBezTo>
                    <a:pt x="761954" y="723234"/>
                    <a:pt x="757845" y="719124"/>
                    <a:pt x="755105" y="719124"/>
                  </a:cubicBezTo>
                  <a:cubicBezTo>
                    <a:pt x="750996" y="719124"/>
                    <a:pt x="740038" y="723234"/>
                    <a:pt x="737298" y="723234"/>
                  </a:cubicBezTo>
                  <a:cubicBezTo>
                    <a:pt x="733189" y="723234"/>
                    <a:pt x="730450" y="719124"/>
                    <a:pt x="726340" y="717754"/>
                  </a:cubicBezTo>
                  <a:cubicBezTo>
                    <a:pt x="724970" y="719124"/>
                    <a:pt x="724970" y="717754"/>
                    <a:pt x="724970" y="721864"/>
                  </a:cubicBezTo>
                  <a:cubicBezTo>
                    <a:pt x="724970" y="724603"/>
                    <a:pt x="729080" y="758847"/>
                    <a:pt x="729080" y="761587"/>
                  </a:cubicBezTo>
                  <a:cubicBezTo>
                    <a:pt x="729080" y="765696"/>
                    <a:pt x="724970" y="780763"/>
                    <a:pt x="723601" y="790352"/>
                  </a:cubicBezTo>
                  <a:cubicBezTo>
                    <a:pt x="722231" y="798570"/>
                    <a:pt x="723601" y="815007"/>
                    <a:pt x="723601" y="819117"/>
                  </a:cubicBezTo>
                  <a:cubicBezTo>
                    <a:pt x="723601" y="839663"/>
                    <a:pt x="719492" y="847882"/>
                    <a:pt x="731819" y="875277"/>
                  </a:cubicBezTo>
                  <a:cubicBezTo>
                    <a:pt x="734559" y="882126"/>
                    <a:pt x="746887" y="894453"/>
                    <a:pt x="746887" y="897193"/>
                  </a:cubicBezTo>
                  <a:cubicBezTo>
                    <a:pt x="746887" y="901302"/>
                    <a:pt x="742777" y="912260"/>
                    <a:pt x="741408" y="919109"/>
                  </a:cubicBezTo>
                  <a:cubicBezTo>
                    <a:pt x="740038" y="917739"/>
                    <a:pt x="738668" y="916370"/>
                    <a:pt x="737298" y="916370"/>
                  </a:cubicBezTo>
                  <a:cubicBezTo>
                    <a:pt x="735929" y="917739"/>
                    <a:pt x="737298" y="919109"/>
                    <a:pt x="737298" y="921849"/>
                  </a:cubicBezTo>
                  <a:lnTo>
                    <a:pt x="737632" y="922984"/>
                  </a:lnTo>
                  <a:lnTo>
                    <a:pt x="731819" y="919109"/>
                  </a:lnTo>
                  <a:cubicBezTo>
                    <a:pt x="727710" y="923219"/>
                    <a:pt x="727025" y="922876"/>
                    <a:pt x="726512" y="922362"/>
                  </a:cubicBezTo>
                  <a:lnTo>
                    <a:pt x="723132" y="924120"/>
                  </a:lnTo>
                  <a:lnTo>
                    <a:pt x="720861" y="921849"/>
                  </a:lnTo>
                  <a:cubicBezTo>
                    <a:pt x="718122" y="921849"/>
                    <a:pt x="715382" y="924588"/>
                    <a:pt x="715382" y="923218"/>
                  </a:cubicBezTo>
                  <a:cubicBezTo>
                    <a:pt x="715382" y="923218"/>
                    <a:pt x="715382" y="921849"/>
                    <a:pt x="714012" y="920479"/>
                  </a:cubicBezTo>
                  <a:lnTo>
                    <a:pt x="711578" y="922914"/>
                  </a:lnTo>
                  <a:lnTo>
                    <a:pt x="712643" y="917739"/>
                  </a:lnTo>
                  <a:lnTo>
                    <a:pt x="703054" y="927328"/>
                  </a:lnTo>
                  <a:lnTo>
                    <a:pt x="703054" y="923218"/>
                  </a:lnTo>
                  <a:cubicBezTo>
                    <a:pt x="704424" y="924588"/>
                    <a:pt x="707164" y="921849"/>
                    <a:pt x="708534" y="920479"/>
                  </a:cubicBezTo>
                  <a:cubicBezTo>
                    <a:pt x="708534" y="919109"/>
                    <a:pt x="708534" y="917739"/>
                    <a:pt x="707164" y="916370"/>
                  </a:cubicBezTo>
                  <a:lnTo>
                    <a:pt x="701685" y="917739"/>
                  </a:lnTo>
                  <a:cubicBezTo>
                    <a:pt x="701685" y="919109"/>
                    <a:pt x="703054" y="920479"/>
                    <a:pt x="705794" y="919109"/>
                  </a:cubicBezTo>
                  <a:cubicBezTo>
                    <a:pt x="704424" y="919109"/>
                    <a:pt x="700315" y="917739"/>
                    <a:pt x="700315" y="924588"/>
                  </a:cubicBezTo>
                  <a:cubicBezTo>
                    <a:pt x="700315" y="924588"/>
                    <a:pt x="698945" y="923218"/>
                    <a:pt x="697575" y="923218"/>
                  </a:cubicBezTo>
                  <a:cubicBezTo>
                    <a:pt x="697575" y="921849"/>
                    <a:pt x="700315" y="917739"/>
                    <a:pt x="700315" y="916370"/>
                  </a:cubicBezTo>
                  <a:lnTo>
                    <a:pt x="694973" y="917705"/>
                  </a:lnTo>
                  <a:lnTo>
                    <a:pt x="695350" y="906268"/>
                  </a:lnTo>
                  <a:cubicBezTo>
                    <a:pt x="696891" y="900960"/>
                    <a:pt x="698945" y="896508"/>
                    <a:pt x="698945" y="895823"/>
                  </a:cubicBezTo>
                  <a:cubicBezTo>
                    <a:pt x="698945" y="891714"/>
                    <a:pt x="694836" y="873907"/>
                    <a:pt x="693466" y="862949"/>
                  </a:cubicBezTo>
                  <a:cubicBezTo>
                    <a:pt x="692096" y="857470"/>
                    <a:pt x="694836" y="846512"/>
                    <a:pt x="694836" y="843772"/>
                  </a:cubicBezTo>
                  <a:cubicBezTo>
                    <a:pt x="694836" y="839663"/>
                    <a:pt x="690727" y="820487"/>
                    <a:pt x="686617" y="808159"/>
                  </a:cubicBezTo>
                  <a:cubicBezTo>
                    <a:pt x="686617" y="806789"/>
                    <a:pt x="685247" y="804050"/>
                    <a:pt x="683878" y="802680"/>
                  </a:cubicBezTo>
                  <a:cubicBezTo>
                    <a:pt x="681138" y="802680"/>
                    <a:pt x="678399" y="804050"/>
                    <a:pt x="675659" y="802680"/>
                  </a:cubicBezTo>
                  <a:cubicBezTo>
                    <a:pt x="672920" y="801310"/>
                    <a:pt x="668811" y="795831"/>
                    <a:pt x="668811" y="793091"/>
                  </a:cubicBezTo>
                  <a:cubicBezTo>
                    <a:pt x="668811" y="784873"/>
                    <a:pt x="678399" y="784873"/>
                    <a:pt x="678399" y="782133"/>
                  </a:cubicBezTo>
                  <a:cubicBezTo>
                    <a:pt x="678399" y="778024"/>
                    <a:pt x="672920" y="771175"/>
                    <a:pt x="672920" y="768435"/>
                  </a:cubicBezTo>
                  <a:lnTo>
                    <a:pt x="672920" y="727343"/>
                  </a:lnTo>
                  <a:cubicBezTo>
                    <a:pt x="671550" y="725973"/>
                    <a:pt x="670180" y="727343"/>
                    <a:pt x="670180" y="723234"/>
                  </a:cubicBezTo>
                  <a:cubicBezTo>
                    <a:pt x="670180" y="720494"/>
                    <a:pt x="672920" y="713645"/>
                    <a:pt x="674289" y="708166"/>
                  </a:cubicBezTo>
                  <a:lnTo>
                    <a:pt x="674289" y="690359"/>
                  </a:lnTo>
                  <a:cubicBezTo>
                    <a:pt x="672920" y="688989"/>
                    <a:pt x="663331" y="690359"/>
                    <a:pt x="663331" y="686250"/>
                  </a:cubicBezTo>
                  <a:cubicBezTo>
                    <a:pt x="663331" y="682141"/>
                    <a:pt x="664701" y="679401"/>
                    <a:pt x="664701" y="675292"/>
                  </a:cubicBezTo>
                  <a:cubicBezTo>
                    <a:pt x="667441" y="675292"/>
                    <a:pt x="670180" y="676662"/>
                    <a:pt x="675659" y="675292"/>
                  </a:cubicBezTo>
                  <a:cubicBezTo>
                    <a:pt x="675659" y="668443"/>
                    <a:pt x="677029" y="657485"/>
                    <a:pt x="677029" y="654746"/>
                  </a:cubicBezTo>
                  <a:cubicBezTo>
                    <a:pt x="677029" y="650636"/>
                    <a:pt x="671550" y="650636"/>
                    <a:pt x="671550" y="647897"/>
                  </a:cubicBezTo>
                  <a:cubicBezTo>
                    <a:pt x="671550" y="643788"/>
                    <a:pt x="677029" y="639678"/>
                    <a:pt x="677029" y="635569"/>
                  </a:cubicBezTo>
                  <a:cubicBezTo>
                    <a:pt x="677029" y="632829"/>
                    <a:pt x="659222" y="601325"/>
                    <a:pt x="655113" y="584888"/>
                  </a:cubicBezTo>
                  <a:cubicBezTo>
                    <a:pt x="649634" y="568451"/>
                    <a:pt x="649634" y="550644"/>
                    <a:pt x="649634" y="534207"/>
                  </a:cubicBezTo>
                  <a:cubicBezTo>
                    <a:pt x="646894" y="508181"/>
                    <a:pt x="648264" y="501333"/>
                    <a:pt x="649634" y="494484"/>
                  </a:cubicBezTo>
                  <a:cubicBezTo>
                    <a:pt x="646894" y="493114"/>
                    <a:pt x="644155" y="494484"/>
                    <a:pt x="641415" y="491744"/>
                  </a:cubicBezTo>
                  <a:cubicBezTo>
                    <a:pt x="644155" y="490375"/>
                    <a:pt x="646894" y="490375"/>
                    <a:pt x="648264" y="487635"/>
                  </a:cubicBezTo>
                  <a:cubicBezTo>
                    <a:pt x="651004" y="467088"/>
                    <a:pt x="666071" y="446542"/>
                    <a:pt x="670180" y="425995"/>
                  </a:cubicBezTo>
                  <a:lnTo>
                    <a:pt x="670180" y="375315"/>
                  </a:lnTo>
                  <a:cubicBezTo>
                    <a:pt x="668811" y="368466"/>
                    <a:pt x="668811" y="358877"/>
                    <a:pt x="667441" y="350659"/>
                  </a:cubicBezTo>
                  <a:cubicBezTo>
                    <a:pt x="667441" y="347919"/>
                    <a:pt x="661962" y="343810"/>
                    <a:pt x="660592" y="339701"/>
                  </a:cubicBezTo>
                  <a:cubicBezTo>
                    <a:pt x="657852" y="332852"/>
                    <a:pt x="656483" y="324634"/>
                    <a:pt x="655113" y="317785"/>
                  </a:cubicBezTo>
                  <a:cubicBezTo>
                    <a:pt x="645524" y="334222"/>
                    <a:pt x="644155" y="356138"/>
                    <a:pt x="634566" y="373945"/>
                  </a:cubicBezTo>
                  <a:cubicBezTo>
                    <a:pt x="624978" y="391752"/>
                    <a:pt x="611281" y="408189"/>
                    <a:pt x="603062" y="427365"/>
                  </a:cubicBezTo>
                  <a:cubicBezTo>
                    <a:pt x="596213" y="442433"/>
                    <a:pt x="586625" y="458870"/>
                    <a:pt x="585255" y="476677"/>
                  </a:cubicBezTo>
                  <a:cubicBezTo>
                    <a:pt x="581146" y="504072"/>
                    <a:pt x="586625" y="508181"/>
                    <a:pt x="585255" y="510921"/>
                  </a:cubicBezTo>
                  <a:cubicBezTo>
                    <a:pt x="577036" y="506811"/>
                    <a:pt x="582516" y="499963"/>
                    <a:pt x="579776" y="495853"/>
                  </a:cubicBezTo>
                  <a:cubicBezTo>
                    <a:pt x="571558" y="501333"/>
                    <a:pt x="566078" y="515030"/>
                    <a:pt x="567448" y="525988"/>
                  </a:cubicBezTo>
                  <a:cubicBezTo>
                    <a:pt x="546902" y="521879"/>
                    <a:pt x="566078" y="505442"/>
                    <a:pt x="555120" y="498593"/>
                  </a:cubicBezTo>
                  <a:lnTo>
                    <a:pt x="560600" y="498593"/>
                  </a:lnTo>
                  <a:cubicBezTo>
                    <a:pt x="559230" y="483526"/>
                    <a:pt x="572927" y="461610"/>
                    <a:pt x="577036" y="447912"/>
                  </a:cubicBezTo>
                  <a:cubicBezTo>
                    <a:pt x="585255" y="419147"/>
                    <a:pt x="596213" y="383533"/>
                    <a:pt x="598953" y="356138"/>
                  </a:cubicBezTo>
                  <a:cubicBezTo>
                    <a:pt x="607171" y="294499"/>
                    <a:pt x="619499" y="317785"/>
                    <a:pt x="619499" y="272583"/>
                  </a:cubicBezTo>
                  <a:cubicBezTo>
                    <a:pt x="619499" y="269843"/>
                    <a:pt x="616759" y="256146"/>
                    <a:pt x="616759" y="253406"/>
                  </a:cubicBezTo>
                  <a:cubicBezTo>
                    <a:pt x="616759" y="249297"/>
                    <a:pt x="618129" y="241078"/>
                    <a:pt x="618129" y="234229"/>
                  </a:cubicBezTo>
                  <a:cubicBezTo>
                    <a:pt x="619499" y="228750"/>
                    <a:pt x="618129" y="216423"/>
                    <a:pt x="629087" y="210943"/>
                  </a:cubicBezTo>
                  <a:cubicBezTo>
                    <a:pt x="635936" y="206834"/>
                    <a:pt x="646894" y="205464"/>
                    <a:pt x="656483" y="204095"/>
                  </a:cubicBezTo>
                  <a:cubicBezTo>
                    <a:pt x="663331" y="202725"/>
                    <a:pt x="689357" y="187658"/>
                    <a:pt x="689357" y="183548"/>
                  </a:cubicBezTo>
                  <a:cubicBezTo>
                    <a:pt x="689357" y="179439"/>
                    <a:pt x="678399" y="168481"/>
                    <a:pt x="675659" y="160262"/>
                  </a:cubicBezTo>
                  <a:cubicBezTo>
                    <a:pt x="672920" y="152044"/>
                    <a:pt x="672920" y="136976"/>
                    <a:pt x="672920" y="132867"/>
                  </a:cubicBezTo>
                  <a:cubicBezTo>
                    <a:pt x="672920" y="104102"/>
                    <a:pt x="689357" y="79447"/>
                    <a:pt x="720861" y="79447"/>
                  </a:cubicBezTo>
                  <a:close/>
                  <a:moveTo>
                    <a:pt x="198983" y="0"/>
                  </a:moveTo>
                  <a:cubicBezTo>
                    <a:pt x="205832" y="0"/>
                    <a:pt x="208572" y="0"/>
                    <a:pt x="222269" y="5479"/>
                  </a:cubicBezTo>
                  <a:cubicBezTo>
                    <a:pt x="240076" y="13698"/>
                    <a:pt x="238706" y="34244"/>
                    <a:pt x="238706" y="43833"/>
                  </a:cubicBezTo>
                  <a:cubicBezTo>
                    <a:pt x="238706" y="47942"/>
                    <a:pt x="241446" y="52051"/>
                    <a:pt x="241446" y="56160"/>
                  </a:cubicBezTo>
                  <a:cubicBezTo>
                    <a:pt x="241446" y="58900"/>
                    <a:pt x="234597" y="75337"/>
                    <a:pt x="234597" y="79447"/>
                  </a:cubicBezTo>
                  <a:cubicBezTo>
                    <a:pt x="234597" y="84925"/>
                    <a:pt x="231857" y="89035"/>
                    <a:pt x="244185" y="91774"/>
                  </a:cubicBezTo>
                  <a:cubicBezTo>
                    <a:pt x="246925" y="93144"/>
                    <a:pt x="253774" y="91774"/>
                    <a:pt x="259253" y="93144"/>
                  </a:cubicBezTo>
                  <a:cubicBezTo>
                    <a:pt x="270211" y="94514"/>
                    <a:pt x="281169" y="99993"/>
                    <a:pt x="293497" y="104102"/>
                  </a:cubicBezTo>
                  <a:cubicBezTo>
                    <a:pt x="298976" y="106842"/>
                    <a:pt x="307194" y="101363"/>
                    <a:pt x="314043" y="108211"/>
                  </a:cubicBezTo>
                  <a:cubicBezTo>
                    <a:pt x="341438" y="135607"/>
                    <a:pt x="371573" y="176699"/>
                    <a:pt x="405817" y="199985"/>
                  </a:cubicBezTo>
                  <a:cubicBezTo>
                    <a:pt x="411296" y="204095"/>
                    <a:pt x="412666" y="215053"/>
                    <a:pt x="414035" y="223271"/>
                  </a:cubicBezTo>
                  <a:cubicBezTo>
                    <a:pt x="416775" y="238339"/>
                    <a:pt x="418145" y="269843"/>
                    <a:pt x="418145" y="272583"/>
                  </a:cubicBezTo>
                  <a:lnTo>
                    <a:pt x="415405" y="336961"/>
                  </a:lnTo>
                  <a:cubicBezTo>
                    <a:pt x="418145" y="338331"/>
                    <a:pt x="420884" y="336961"/>
                    <a:pt x="423624" y="336961"/>
                  </a:cubicBezTo>
                  <a:cubicBezTo>
                    <a:pt x="424994" y="338331"/>
                    <a:pt x="424994" y="336961"/>
                    <a:pt x="424994" y="341071"/>
                  </a:cubicBezTo>
                  <a:cubicBezTo>
                    <a:pt x="424994" y="342440"/>
                    <a:pt x="422254" y="342440"/>
                    <a:pt x="416775" y="347919"/>
                  </a:cubicBezTo>
                  <a:lnTo>
                    <a:pt x="416775" y="358877"/>
                  </a:lnTo>
                  <a:cubicBezTo>
                    <a:pt x="416775" y="389012"/>
                    <a:pt x="419514" y="375315"/>
                    <a:pt x="442800" y="406819"/>
                  </a:cubicBezTo>
                  <a:lnTo>
                    <a:pt x="438691" y="406819"/>
                  </a:lnTo>
                  <a:cubicBezTo>
                    <a:pt x="433212" y="402710"/>
                    <a:pt x="426363" y="398600"/>
                    <a:pt x="420884" y="394491"/>
                  </a:cubicBezTo>
                  <a:cubicBezTo>
                    <a:pt x="416775" y="397231"/>
                    <a:pt x="416775" y="401340"/>
                    <a:pt x="416775" y="401340"/>
                  </a:cubicBezTo>
                  <a:cubicBezTo>
                    <a:pt x="416775" y="405449"/>
                    <a:pt x="423624" y="421887"/>
                    <a:pt x="427733" y="434214"/>
                  </a:cubicBezTo>
                  <a:cubicBezTo>
                    <a:pt x="427733" y="434214"/>
                    <a:pt x="427733" y="435584"/>
                    <a:pt x="424994" y="435584"/>
                  </a:cubicBezTo>
                  <a:cubicBezTo>
                    <a:pt x="420884" y="435584"/>
                    <a:pt x="415405" y="419147"/>
                    <a:pt x="411296" y="412298"/>
                  </a:cubicBezTo>
                  <a:cubicBezTo>
                    <a:pt x="409926" y="413668"/>
                    <a:pt x="409926" y="412298"/>
                    <a:pt x="409926" y="415038"/>
                  </a:cubicBezTo>
                  <a:cubicBezTo>
                    <a:pt x="409926" y="419147"/>
                    <a:pt x="411296" y="434214"/>
                    <a:pt x="412666" y="443803"/>
                  </a:cubicBezTo>
                  <a:cubicBezTo>
                    <a:pt x="411296" y="445172"/>
                    <a:pt x="409926" y="446542"/>
                    <a:pt x="407187" y="446542"/>
                  </a:cubicBezTo>
                  <a:cubicBezTo>
                    <a:pt x="405817" y="435584"/>
                    <a:pt x="403077" y="423256"/>
                    <a:pt x="401707" y="410928"/>
                  </a:cubicBezTo>
                  <a:cubicBezTo>
                    <a:pt x="400338" y="410928"/>
                    <a:pt x="400338" y="409559"/>
                    <a:pt x="396229" y="409559"/>
                  </a:cubicBezTo>
                  <a:cubicBezTo>
                    <a:pt x="386640" y="409559"/>
                    <a:pt x="389380" y="436954"/>
                    <a:pt x="388010" y="445172"/>
                  </a:cubicBezTo>
                  <a:cubicBezTo>
                    <a:pt x="382531" y="408189"/>
                    <a:pt x="385271" y="420517"/>
                    <a:pt x="385271" y="408189"/>
                  </a:cubicBezTo>
                  <a:cubicBezTo>
                    <a:pt x="385271" y="405449"/>
                    <a:pt x="385271" y="402710"/>
                    <a:pt x="386640" y="399970"/>
                  </a:cubicBezTo>
                  <a:cubicBezTo>
                    <a:pt x="385271" y="398600"/>
                    <a:pt x="383901" y="397231"/>
                    <a:pt x="381161" y="397231"/>
                  </a:cubicBezTo>
                  <a:cubicBezTo>
                    <a:pt x="377052" y="397231"/>
                    <a:pt x="370203" y="408189"/>
                    <a:pt x="363354" y="413668"/>
                  </a:cubicBezTo>
                  <a:cubicBezTo>
                    <a:pt x="361984" y="412298"/>
                    <a:pt x="361984" y="413668"/>
                    <a:pt x="361984" y="409559"/>
                  </a:cubicBezTo>
                  <a:cubicBezTo>
                    <a:pt x="361984" y="406819"/>
                    <a:pt x="381161" y="368466"/>
                    <a:pt x="392119" y="347919"/>
                  </a:cubicBezTo>
                  <a:lnTo>
                    <a:pt x="392119" y="321894"/>
                  </a:lnTo>
                  <a:cubicBezTo>
                    <a:pt x="389380" y="293129"/>
                    <a:pt x="377052" y="260255"/>
                    <a:pt x="370203" y="230120"/>
                  </a:cubicBezTo>
                  <a:cubicBezTo>
                    <a:pt x="351026" y="223271"/>
                    <a:pt x="333220" y="204095"/>
                    <a:pt x="312673" y="190397"/>
                  </a:cubicBezTo>
                  <a:lnTo>
                    <a:pt x="312673" y="252036"/>
                  </a:lnTo>
                  <a:cubicBezTo>
                    <a:pt x="308564" y="278062"/>
                    <a:pt x="301715" y="323264"/>
                    <a:pt x="301715" y="326003"/>
                  </a:cubicBezTo>
                  <a:cubicBezTo>
                    <a:pt x="301715" y="335592"/>
                    <a:pt x="309934" y="341071"/>
                    <a:pt x="312673" y="352029"/>
                  </a:cubicBezTo>
                  <a:cubicBezTo>
                    <a:pt x="316783" y="364357"/>
                    <a:pt x="318152" y="379424"/>
                    <a:pt x="319522" y="393122"/>
                  </a:cubicBezTo>
                  <a:cubicBezTo>
                    <a:pt x="320892" y="430105"/>
                    <a:pt x="322261" y="446542"/>
                    <a:pt x="323631" y="462979"/>
                  </a:cubicBezTo>
                  <a:cubicBezTo>
                    <a:pt x="325001" y="464349"/>
                    <a:pt x="329110" y="464349"/>
                    <a:pt x="329110" y="464349"/>
                  </a:cubicBezTo>
                  <a:cubicBezTo>
                    <a:pt x="330480" y="465719"/>
                    <a:pt x="330480" y="464349"/>
                    <a:pt x="330480" y="467088"/>
                  </a:cubicBezTo>
                  <a:cubicBezTo>
                    <a:pt x="330480" y="471198"/>
                    <a:pt x="327741" y="471198"/>
                    <a:pt x="325001" y="473937"/>
                  </a:cubicBezTo>
                  <a:lnTo>
                    <a:pt x="325001" y="484895"/>
                  </a:lnTo>
                  <a:cubicBezTo>
                    <a:pt x="325001" y="487635"/>
                    <a:pt x="325001" y="494484"/>
                    <a:pt x="326371" y="498593"/>
                  </a:cubicBezTo>
                  <a:cubicBezTo>
                    <a:pt x="312673" y="515030"/>
                    <a:pt x="312673" y="534207"/>
                    <a:pt x="308564" y="554753"/>
                  </a:cubicBezTo>
                  <a:lnTo>
                    <a:pt x="312673" y="558863"/>
                  </a:lnTo>
                  <a:cubicBezTo>
                    <a:pt x="314043" y="557493"/>
                    <a:pt x="312673" y="556123"/>
                    <a:pt x="315413" y="556123"/>
                  </a:cubicBezTo>
                  <a:cubicBezTo>
                    <a:pt x="319522" y="556123"/>
                    <a:pt x="318152" y="558863"/>
                    <a:pt x="318152" y="560232"/>
                  </a:cubicBezTo>
                  <a:cubicBezTo>
                    <a:pt x="315413" y="560232"/>
                    <a:pt x="312673" y="558863"/>
                    <a:pt x="309934" y="558863"/>
                  </a:cubicBezTo>
                  <a:cubicBezTo>
                    <a:pt x="305825" y="569821"/>
                    <a:pt x="286648" y="584888"/>
                    <a:pt x="272950" y="584888"/>
                  </a:cubicBezTo>
                  <a:cubicBezTo>
                    <a:pt x="272950" y="586258"/>
                    <a:pt x="271580" y="584888"/>
                    <a:pt x="271580" y="588997"/>
                  </a:cubicBezTo>
                  <a:cubicBezTo>
                    <a:pt x="271580" y="591736"/>
                    <a:pt x="272950" y="591736"/>
                    <a:pt x="274320" y="593106"/>
                  </a:cubicBezTo>
                  <a:lnTo>
                    <a:pt x="268841" y="593106"/>
                  </a:lnTo>
                  <a:cubicBezTo>
                    <a:pt x="257883" y="605434"/>
                    <a:pt x="248295" y="630090"/>
                    <a:pt x="235967" y="630090"/>
                  </a:cubicBezTo>
                  <a:cubicBezTo>
                    <a:pt x="235967" y="630090"/>
                    <a:pt x="222269" y="625981"/>
                    <a:pt x="222269" y="628720"/>
                  </a:cubicBezTo>
                  <a:cubicBezTo>
                    <a:pt x="222269" y="632829"/>
                    <a:pt x="227748" y="652006"/>
                    <a:pt x="227748" y="656116"/>
                  </a:cubicBezTo>
                  <a:cubicBezTo>
                    <a:pt x="227748" y="668443"/>
                    <a:pt x="209941" y="664334"/>
                    <a:pt x="209941" y="669813"/>
                  </a:cubicBezTo>
                  <a:cubicBezTo>
                    <a:pt x="209941" y="672552"/>
                    <a:pt x="214050" y="723234"/>
                    <a:pt x="216790" y="749259"/>
                  </a:cubicBezTo>
                  <a:cubicBezTo>
                    <a:pt x="218160" y="769805"/>
                    <a:pt x="238706" y="779394"/>
                    <a:pt x="238706" y="798570"/>
                  </a:cubicBezTo>
                  <a:cubicBezTo>
                    <a:pt x="238706" y="802680"/>
                    <a:pt x="234597" y="801310"/>
                    <a:pt x="231857" y="810898"/>
                  </a:cubicBezTo>
                  <a:cubicBezTo>
                    <a:pt x="229118" y="817747"/>
                    <a:pt x="233227" y="828705"/>
                    <a:pt x="231857" y="836923"/>
                  </a:cubicBezTo>
                  <a:cubicBezTo>
                    <a:pt x="222269" y="842403"/>
                    <a:pt x="215420" y="846512"/>
                    <a:pt x="205832" y="846512"/>
                  </a:cubicBezTo>
                  <a:cubicBezTo>
                    <a:pt x="198983" y="846512"/>
                    <a:pt x="179807" y="842403"/>
                    <a:pt x="179807" y="834184"/>
                  </a:cubicBezTo>
                  <a:cubicBezTo>
                    <a:pt x="179807" y="827335"/>
                    <a:pt x="188025" y="820487"/>
                    <a:pt x="192134" y="813638"/>
                  </a:cubicBezTo>
                  <a:cubicBezTo>
                    <a:pt x="194874" y="809528"/>
                    <a:pt x="194874" y="805419"/>
                    <a:pt x="196244" y="801310"/>
                  </a:cubicBezTo>
                  <a:lnTo>
                    <a:pt x="196244" y="794461"/>
                  </a:lnTo>
                  <a:cubicBezTo>
                    <a:pt x="196244" y="790352"/>
                    <a:pt x="197614" y="782133"/>
                    <a:pt x="197614" y="779394"/>
                  </a:cubicBezTo>
                  <a:cubicBezTo>
                    <a:pt x="197614" y="743780"/>
                    <a:pt x="157891" y="690359"/>
                    <a:pt x="157891" y="656116"/>
                  </a:cubicBezTo>
                  <a:lnTo>
                    <a:pt x="157891" y="598586"/>
                  </a:lnTo>
                  <a:cubicBezTo>
                    <a:pt x="156521" y="597216"/>
                    <a:pt x="155151" y="595846"/>
                    <a:pt x="153781" y="595846"/>
                  </a:cubicBezTo>
                  <a:cubicBezTo>
                    <a:pt x="153781" y="594476"/>
                    <a:pt x="155151" y="594476"/>
                    <a:pt x="156521" y="593106"/>
                  </a:cubicBezTo>
                  <a:cubicBezTo>
                    <a:pt x="155151" y="588997"/>
                    <a:pt x="148302" y="583518"/>
                    <a:pt x="148302" y="580779"/>
                  </a:cubicBezTo>
                  <a:cubicBezTo>
                    <a:pt x="148302" y="576669"/>
                    <a:pt x="153781" y="572560"/>
                    <a:pt x="152411" y="568451"/>
                  </a:cubicBezTo>
                  <a:cubicBezTo>
                    <a:pt x="145563" y="573930"/>
                    <a:pt x="142823" y="573930"/>
                    <a:pt x="137344" y="573930"/>
                  </a:cubicBezTo>
                  <a:cubicBezTo>
                    <a:pt x="125016" y="573930"/>
                    <a:pt x="126386" y="565711"/>
                    <a:pt x="115428" y="567081"/>
                  </a:cubicBezTo>
                  <a:cubicBezTo>
                    <a:pt x="116798" y="565711"/>
                    <a:pt x="119537" y="565711"/>
                    <a:pt x="120907" y="564341"/>
                  </a:cubicBezTo>
                  <a:cubicBezTo>
                    <a:pt x="119537" y="562971"/>
                    <a:pt x="118168" y="561602"/>
                    <a:pt x="118168" y="558863"/>
                  </a:cubicBezTo>
                  <a:cubicBezTo>
                    <a:pt x="118168" y="550644"/>
                    <a:pt x="126386" y="547904"/>
                    <a:pt x="131865" y="542425"/>
                  </a:cubicBezTo>
                  <a:cubicBezTo>
                    <a:pt x="131865" y="542425"/>
                    <a:pt x="130495" y="543795"/>
                    <a:pt x="134604" y="543795"/>
                  </a:cubicBezTo>
                  <a:lnTo>
                    <a:pt x="140084" y="543795"/>
                  </a:lnTo>
                  <a:cubicBezTo>
                    <a:pt x="140084" y="543795"/>
                    <a:pt x="141453" y="543795"/>
                    <a:pt x="141453" y="541056"/>
                  </a:cubicBezTo>
                  <a:cubicBezTo>
                    <a:pt x="141453" y="536946"/>
                    <a:pt x="135974" y="510921"/>
                    <a:pt x="135974" y="508181"/>
                  </a:cubicBezTo>
                  <a:lnTo>
                    <a:pt x="135974" y="464349"/>
                  </a:lnTo>
                  <a:lnTo>
                    <a:pt x="127756" y="464349"/>
                  </a:lnTo>
                  <a:cubicBezTo>
                    <a:pt x="127756" y="462979"/>
                    <a:pt x="127756" y="461610"/>
                    <a:pt x="126386" y="460240"/>
                  </a:cubicBezTo>
                  <a:cubicBezTo>
                    <a:pt x="129126" y="457500"/>
                    <a:pt x="138714" y="457500"/>
                    <a:pt x="135974" y="447912"/>
                  </a:cubicBezTo>
                  <a:cubicBezTo>
                    <a:pt x="137344" y="445172"/>
                    <a:pt x="137344" y="441063"/>
                    <a:pt x="137344" y="438323"/>
                  </a:cubicBezTo>
                  <a:cubicBezTo>
                    <a:pt x="144193" y="408189"/>
                    <a:pt x="159260" y="349289"/>
                    <a:pt x="159260" y="345180"/>
                  </a:cubicBezTo>
                  <a:cubicBezTo>
                    <a:pt x="159260" y="342440"/>
                    <a:pt x="155151" y="313675"/>
                    <a:pt x="152411" y="298608"/>
                  </a:cubicBezTo>
                  <a:cubicBezTo>
                    <a:pt x="140084" y="306827"/>
                    <a:pt x="122277" y="326003"/>
                    <a:pt x="111319" y="327373"/>
                  </a:cubicBezTo>
                  <a:cubicBezTo>
                    <a:pt x="98991" y="308196"/>
                    <a:pt x="92142" y="308196"/>
                    <a:pt x="92142" y="295869"/>
                  </a:cubicBezTo>
                  <a:cubicBezTo>
                    <a:pt x="92142" y="293129"/>
                    <a:pt x="94881" y="271213"/>
                    <a:pt x="94881" y="268473"/>
                  </a:cubicBezTo>
                  <a:cubicBezTo>
                    <a:pt x="94881" y="264364"/>
                    <a:pt x="92142" y="246557"/>
                    <a:pt x="92142" y="242448"/>
                  </a:cubicBezTo>
                  <a:cubicBezTo>
                    <a:pt x="92142" y="227381"/>
                    <a:pt x="100361" y="220532"/>
                    <a:pt x="100361" y="206834"/>
                  </a:cubicBezTo>
                  <a:cubicBezTo>
                    <a:pt x="100361" y="191767"/>
                    <a:pt x="90773" y="190397"/>
                    <a:pt x="90773" y="171220"/>
                  </a:cubicBezTo>
                  <a:cubicBezTo>
                    <a:pt x="90773" y="149304"/>
                    <a:pt x="104470" y="141086"/>
                    <a:pt x="131865" y="126018"/>
                  </a:cubicBezTo>
                  <a:cubicBezTo>
                    <a:pt x="135974" y="123279"/>
                    <a:pt x="174327" y="98623"/>
                    <a:pt x="174327" y="95883"/>
                  </a:cubicBezTo>
                  <a:cubicBezTo>
                    <a:pt x="174327" y="80816"/>
                    <a:pt x="164739" y="75337"/>
                    <a:pt x="155151" y="57530"/>
                  </a:cubicBezTo>
                  <a:lnTo>
                    <a:pt x="155151" y="52051"/>
                  </a:lnTo>
                  <a:cubicBezTo>
                    <a:pt x="156521" y="50682"/>
                    <a:pt x="159260" y="50682"/>
                    <a:pt x="163369" y="50682"/>
                  </a:cubicBezTo>
                  <a:cubicBezTo>
                    <a:pt x="162000" y="23286"/>
                    <a:pt x="170218" y="0"/>
                    <a:pt x="198983" y="0"/>
                  </a:cubicBezTo>
                  <a:close/>
                </a:path>
              </a:pathLst>
            </a:custGeom>
            <a:grpFill/>
            <a:ln w="3507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A3D3C18F-67BA-7151-38D6-C74342E44DCD}"/>
                </a:ext>
              </a:extLst>
            </p:cNvPr>
            <p:cNvSpPr/>
            <p:nvPr/>
          </p:nvSpPr>
          <p:spPr>
            <a:xfrm flipH="1">
              <a:off x="6371774" y="6788199"/>
              <a:ext cx="1360667" cy="905403"/>
            </a:xfrm>
            <a:custGeom>
              <a:avLst/>
              <a:gdLst>
                <a:gd name="connsiteX0" fmla="*/ 1171691 w 1453314"/>
                <a:gd name="connsiteY0" fmla="*/ 961462 h 967051"/>
                <a:gd name="connsiteX1" fmla="*/ 1175253 w 1453314"/>
                <a:gd name="connsiteY1" fmla="*/ 964311 h 967051"/>
                <a:gd name="connsiteX2" fmla="*/ 1171144 w 1453314"/>
                <a:gd name="connsiteY2" fmla="*/ 961571 h 967051"/>
                <a:gd name="connsiteX3" fmla="*/ 1150769 w 1453314"/>
                <a:gd name="connsiteY3" fmla="*/ 958661 h 967051"/>
                <a:gd name="connsiteX4" fmla="*/ 1149228 w 1453314"/>
                <a:gd name="connsiteY4" fmla="*/ 960202 h 967051"/>
                <a:gd name="connsiteX5" fmla="*/ 1153337 w 1453314"/>
                <a:gd name="connsiteY5" fmla="*/ 960202 h 967051"/>
                <a:gd name="connsiteX6" fmla="*/ 1150769 w 1453314"/>
                <a:gd name="connsiteY6" fmla="*/ 958661 h 967051"/>
                <a:gd name="connsiteX7" fmla="*/ 1328666 w 1453314"/>
                <a:gd name="connsiteY7" fmla="*/ 924588 h 967051"/>
                <a:gd name="connsiteX8" fmla="*/ 1332775 w 1453314"/>
                <a:gd name="connsiteY8" fmla="*/ 924588 h 967051"/>
                <a:gd name="connsiteX9" fmla="*/ 1334145 w 1453314"/>
                <a:gd name="connsiteY9" fmla="*/ 930067 h 967051"/>
                <a:gd name="connsiteX10" fmla="*/ 1327296 w 1453314"/>
                <a:gd name="connsiteY10" fmla="*/ 930067 h 967051"/>
                <a:gd name="connsiteX11" fmla="*/ 1338254 w 1453314"/>
                <a:gd name="connsiteY11" fmla="*/ 872537 h 967051"/>
                <a:gd name="connsiteX12" fmla="*/ 1343734 w 1453314"/>
                <a:gd name="connsiteY12" fmla="*/ 876646 h 967051"/>
                <a:gd name="connsiteX13" fmla="*/ 1336885 w 1453314"/>
                <a:gd name="connsiteY13" fmla="*/ 878016 h 967051"/>
                <a:gd name="connsiteX14" fmla="*/ 1338254 w 1453314"/>
                <a:gd name="connsiteY14" fmla="*/ 872537 h 967051"/>
                <a:gd name="connsiteX15" fmla="*/ 1388935 w 1453314"/>
                <a:gd name="connsiteY15" fmla="*/ 857470 h 967051"/>
                <a:gd name="connsiteX16" fmla="*/ 1391675 w 1453314"/>
                <a:gd name="connsiteY16" fmla="*/ 860209 h 967051"/>
                <a:gd name="connsiteX17" fmla="*/ 1384826 w 1453314"/>
                <a:gd name="connsiteY17" fmla="*/ 860209 h 967051"/>
                <a:gd name="connsiteX18" fmla="*/ 1388935 w 1453314"/>
                <a:gd name="connsiteY18" fmla="*/ 857470 h 967051"/>
                <a:gd name="connsiteX19" fmla="*/ 1349212 w 1453314"/>
                <a:gd name="connsiteY19" fmla="*/ 850621 h 967051"/>
                <a:gd name="connsiteX20" fmla="*/ 1354692 w 1453314"/>
                <a:gd name="connsiteY20" fmla="*/ 850621 h 967051"/>
                <a:gd name="connsiteX21" fmla="*/ 1353322 w 1453314"/>
                <a:gd name="connsiteY21" fmla="*/ 853360 h 967051"/>
                <a:gd name="connsiteX22" fmla="*/ 1349212 w 1453314"/>
                <a:gd name="connsiteY22" fmla="*/ 850621 h 967051"/>
                <a:gd name="connsiteX23" fmla="*/ 1302641 w 1453314"/>
                <a:gd name="connsiteY23" fmla="*/ 849251 h 967051"/>
                <a:gd name="connsiteX24" fmla="*/ 1306750 w 1453314"/>
                <a:gd name="connsiteY24" fmla="*/ 849251 h 967051"/>
                <a:gd name="connsiteX25" fmla="*/ 1309489 w 1453314"/>
                <a:gd name="connsiteY25" fmla="*/ 854730 h 967051"/>
                <a:gd name="connsiteX26" fmla="*/ 1305380 w 1453314"/>
                <a:gd name="connsiteY26" fmla="*/ 856100 h 967051"/>
                <a:gd name="connsiteX27" fmla="*/ 1299901 w 1453314"/>
                <a:gd name="connsiteY27" fmla="*/ 853360 h 967051"/>
                <a:gd name="connsiteX28" fmla="*/ 1302641 w 1453314"/>
                <a:gd name="connsiteY28" fmla="*/ 849251 h 967051"/>
                <a:gd name="connsiteX29" fmla="*/ 1388935 w 1453314"/>
                <a:gd name="connsiteY29" fmla="*/ 845142 h 967051"/>
                <a:gd name="connsiteX30" fmla="*/ 1393045 w 1453314"/>
                <a:gd name="connsiteY30" fmla="*/ 847881 h 967051"/>
                <a:gd name="connsiteX31" fmla="*/ 1388935 w 1453314"/>
                <a:gd name="connsiteY31" fmla="*/ 845142 h 967051"/>
                <a:gd name="connsiteX32" fmla="*/ 1396641 w 1453314"/>
                <a:gd name="connsiteY32" fmla="*/ 838635 h 967051"/>
                <a:gd name="connsiteX33" fmla="*/ 1399894 w 1453314"/>
                <a:gd name="connsiteY33" fmla="*/ 839663 h 967051"/>
                <a:gd name="connsiteX34" fmla="*/ 1398524 w 1453314"/>
                <a:gd name="connsiteY34" fmla="*/ 842403 h 967051"/>
                <a:gd name="connsiteX35" fmla="*/ 1394415 w 1453314"/>
                <a:gd name="connsiteY35" fmla="*/ 839663 h 967051"/>
                <a:gd name="connsiteX36" fmla="*/ 1396641 w 1453314"/>
                <a:gd name="connsiteY36" fmla="*/ 838635 h 967051"/>
                <a:gd name="connsiteX37" fmla="*/ 478046 w 1453314"/>
                <a:gd name="connsiteY37" fmla="*/ 831444 h 967051"/>
                <a:gd name="connsiteX38" fmla="*/ 483525 w 1453314"/>
                <a:gd name="connsiteY38" fmla="*/ 832814 h 967051"/>
                <a:gd name="connsiteX39" fmla="*/ 480785 w 1453314"/>
                <a:gd name="connsiteY39" fmla="*/ 836923 h 967051"/>
                <a:gd name="connsiteX40" fmla="*/ 476676 w 1453314"/>
                <a:gd name="connsiteY40" fmla="*/ 834184 h 967051"/>
                <a:gd name="connsiteX41" fmla="*/ 478046 w 1453314"/>
                <a:gd name="connsiteY41" fmla="*/ 831444 h 967051"/>
                <a:gd name="connsiteX42" fmla="*/ 1016361 w 1453314"/>
                <a:gd name="connsiteY42" fmla="*/ 820486 h 967051"/>
                <a:gd name="connsiteX43" fmla="*/ 1017731 w 1453314"/>
                <a:gd name="connsiteY43" fmla="*/ 823226 h 967051"/>
                <a:gd name="connsiteX44" fmla="*/ 1013621 w 1453314"/>
                <a:gd name="connsiteY44" fmla="*/ 821856 h 967051"/>
                <a:gd name="connsiteX45" fmla="*/ 1016361 w 1453314"/>
                <a:gd name="connsiteY45" fmla="*/ 820486 h 967051"/>
                <a:gd name="connsiteX46" fmla="*/ 1054714 w 1453314"/>
                <a:gd name="connsiteY46" fmla="*/ 809528 h 967051"/>
                <a:gd name="connsiteX47" fmla="*/ 1060193 w 1453314"/>
                <a:gd name="connsiteY47" fmla="*/ 809528 h 967051"/>
                <a:gd name="connsiteX48" fmla="*/ 1062933 w 1453314"/>
                <a:gd name="connsiteY48" fmla="*/ 815007 h 967051"/>
                <a:gd name="connsiteX49" fmla="*/ 1056084 w 1453314"/>
                <a:gd name="connsiteY49" fmla="*/ 816377 h 967051"/>
                <a:gd name="connsiteX50" fmla="*/ 1053344 w 1453314"/>
                <a:gd name="connsiteY50" fmla="*/ 812268 h 967051"/>
                <a:gd name="connsiteX51" fmla="*/ 1054714 w 1453314"/>
                <a:gd name="connsiteY51" fmla="*/ 809528 h 967051"/>
                <a:gd name="connsiteX52" fmla="*/ 1273876 w 1453314"/>
                <a:gd name="connsiteY52" fmla="*/ 802680 h 967051"/>
                <a:gd name="connsiteX53" fmla="*/ 1276615 w 1453314"/>
                <a:gd name="connsiteY53" fmla="*/ 805419 h 967051"/>
                <a:gd name="connsiteX54" fmla="*/ 1272506 w 1453314"/>
                <a:gd name="connsiteY54" fmla="*/ 805419 h 967051"/>
                <a:gd name="connsiteX55" fmla="*/ 1273876 w 1453314"/>
                <a:gd name="connsiteY55" fmla="*/ 802680 h 967051"/>
                <a:gd name="connsiteX56" fmla="*/ 1431056 w 1453314"/>
                <a:gd name="connsiteY56" fmla="*/ 792920 h 967051"/>
                <a:gd name="connsiteX57" fmla="*/ 1434138 w 1453314"/>
                <a:gd name="connsiteY57" fmla="*/ 793091 h 967051"/>
                <a:gd name="connsiteX58" fmla="*/ 1435507 w 1453314"/>
                <a:gd name="connsiteY58" fmla="*/ 799940 h 967051"/>
                <a:gd name="connsiteX59" fmla="*/ 1431398 w 1453314"/>
                <a:gd name="connsiteY59" fmla="*/ 799940 h 967051"/>
                <a:gd name="connsiteX60" fmla="*/ 1430028 w 1453314"/>
                <a:gd name="connsiteY60" fmla="*/ 795830 h 967051"/>
                <a:gd name="connsiteX61" fmla="*/ 1431056 w 1453314"/>
                <a:gd name="connsiteY61" fmla="*/ 792920 h 967051"/>
                <a:gd name="connsiteX62" fmla="*/ 468458 w 1453314"/>
                <a:gd name="connsiteY62" fmla="*/ 790352 h 967051"/>
                <a:gd name="connsiteX63" fmla="*/ 473937 w 1453314"/>
                <a:gd name="connsiteY63" fmla="*/ 790352 h 967051"/>
                <a:gd name="connsiteX64" fmla="*/ 475307 w 1453314"/>
                <a:gd name="connsiteY64" fmla="*/ 794461 h 967051"/>
                <a:gd name="connsiteX65" fmla="*/ 468458 w 1453314"/>
                <a:gd name="connsiteY65" fmla="*/ 790352 h 967051"/>
                <a:gd name="connsiteX66" fmla="*/ 1138270 w 1453314"/>
                <a:gd name="connsiteY66" fmla="*/ 787612 h 967051"/>
                <a:gd name="connsiteX67" fmla="*/ 1143749 w 1453314"/>
                <a:gd name="connsiteY67" fmla="*/ 813638 h 967051"/>
                <a:gd name="connsiteX68" fmla="*/ 1146488 w 1453314"/>
                <a:gd name="connsiteY68" fmla="*/ 823226 h 967051"/>
                <a:gd name="connsiteX69" fmla="*/ 1134160 w 1453314"/>
                <a:gd name="connsiteY69" fmla="*/ 835553 h 967051"/>
                <a:gd name="connsiteX70" fmla="*/ 1123202 w 1453314"/>
                <a:gd name="connsiteY70" fmla="*/ 815007 h 967051"/>
                <a:gd name="connsiteX71" fmla="*/ 1120463 w 1453314"/>
                <a:gd name="connsiteY71" fmla="*/ 802680 h 967051"/>
                <a:gd name="connsiteX72" fmla="*/ 1138270 w 1453314"/>
                <a:gd name="connsiteY72" fmla="*/ 787612 h 967051"/>
                <a:gd name="connsiteX73" fmla="*/ 432844 w 1453314"/>
                <a:gd name="connsiteY73" fmla="*/ 775284 h 967051"/>
                <a:gd name="connsiteX74" fmla="*/ 434214 w 1453314"/>
                <a:gd name="connsiteY74" fmla="*/ 778024 h 967051"/>
                <a:gd name="connsiteX75" fmla="*/ 430105 w 1453314"/>
                <a:gd name="connsiteY75" fmla="*/ 778024 h 967051"/>
                <a:gd name="connsiteX76" fmla="*/ 1261548 w 1453314"/>
                <a:gd name="connsiteY76" fmla="*/ 771175 h 967051"/>
                <a:gd name="connsiteX77" fmla="*/ 1262918 w 1453314"/>
                <a:gd name="connsiteY77" fmla="*/ 773915 h 967051"/>
                <a:gd name="connsiteX78" fmla="*/ 1258808 w 1453314"/>
                <a:gd name="connsiteY78" fmla="*/ 773915 h 967051"/>
                <a:gd name="connsiteX79" fmla="*/ 1338254 w 1453314"/>
                <a:gd name="connsiteY79" fmla="*/ 768435 h 967051"/>
                <a:gd name="connsiteX80" fmla="*/ 1335515 w 1453314"/>
                <a:gd name="connsiteY80" fmla="*/ 772545 h 967051"/>
                <a:gd name="connsiteX81" fmla="*/ 1332775 w 1453314"/>
                <a:gd name="connsiteY81" fmla="*/ 769805 h 967051"/>
                <a:gd name="connsiteX82" fmla="*/ 1338254 w 1453314"/>
                <a:gd name="connsiteY82" fmla="*/ 768435 h 967051"/>
                <a:gd name="connsiteX83" fmla="*/ 1138270 w 1453314"/>
                <a:gd name="connsiteY83" fmla="*/ 768435 h 967051"/>
                <a:gd name="connsiteX84" fmla="*/ 1139639 w 1453314"/>
                <a:gd name="connsiteY84" fmla="*/ 776654 h 967051"/>
                <a:gd name="connsiteX85" fmla="*/ 1132791 w 1453314"/>
                <a:gd name="connsiteY85" fmla="*/ 773915 h 967051"/>
                <a:gd name="connsiteX86" fmla="*/ 1131421 w 1453314"/>
                <a:gd name="connsiteY86" fmla="*/ 771175 h 967051"/>
                <a:gd name="connsiteX87" fmla="*/ 1138270 w 1453314"/>
                <a:gd name="connsiteY87" fmla="*/ 768435 h 967051"/>
                <a:gd name="connsiteX88" fmla="*/ 499962 w 1453314"/>
                <a:gd name="connsiteY88" fmla="*/ 768435 h 967051"/>
                <a:gd name="connsiteX89" fmla="*/ 505441 w 1453314"/>
                <a:gd name="connsiteY89" fmla="*/ 769805 h 967051"/>
                <a:gd name="connsiteX90" fmla="*/ 502579 w 1453314"/>
                <a:gd name="connsiteY90" fmla="*/ 772764 h 967051"/>
                <a:gd name="connsiteX91" fmla="*/ 498592 w 1453314"/>
                <a:gd name="connsiteY91" fmla="*/ 772545 h 967051"/>
                <a:gd name="connsiteX92" fmla="*/ 462979 w 1453314"/>
                <a:gd name="connsiteY92" fmla="*/ 768435 h 967051"/>
                <a:gd name="connsiteX93" fmla="*/ 464348 w 1453314"/>
                <a:gd name="connsiteY93" fmla="*/ 771175 h 967051"/>
                <a:gd name="connsiteX94" fmla="*/ 460239 w 1453314"/>
                <a:gd name="connsiteY94" fmla="*/ 771175 h 967051"/>
                <a:gd name="connsiteX95" fmla="*/ 1306750 w 1453314"/>
                <a:gd name="connsiteY95" fmla="*/ 764326 h 967051"/>
                <a:gd name="connsiteX96" fmla="*/ 1310859 w 1453314"/>
                <a:gd name="connsiteY96" fmla="*/ 765696 h 967051"/>
                <a:gd name="connsiteX97" fmla="*/ 1305380 w 1453314"/>
                <a:gd name="connsiteY97" fmla="*/ 769805 h 967051"/>
                <a:gd name="connsiteX98" fmla="*/ 1304011 w 1453314"/>
                <a:gd name="connsiteY98" fmla="*/ 767065 h 967051"/>
                <a:gd name="connsiteX99" fmla="*/ 1099403 w 1453314"/>
                <a:gd name="connsiteY99" fmla="*/ 761587 h 967051"/>
                <a:gd name="connsiteX100" fmla="*/ 1102656 w 1453314"/>
                <a:gd name="connsiteY100" fmla="*/ 761587 h 967051"/>
                <a:gd name="connsiteX101" fmla="*/ 1112244 w 1453314"/>
                <a:gd name="connsiteY101" fmla="*/ 767065 h 967051"/>
                <a:gd name="connsiteX102" fmla="*/ 1104026 w 1453314"/>
                <a:gd name="connsiteY102" fmla="*/ 772545 h 967051"/>
                <a:gd name="connsiteX103" fmla="*/ 1097177 w 1453314"/>
                <a:gd name="connsiteY103" fmla="*/ 765696 h 967051"/>
                <a:gd name="connsiteX104" fmla="*/ 1099403 w 1453314"/>
                <a:gd name="connsiteY104" fmla="*/ 761587 h 967051"/>
                <a:gd name="connsiteX105" fmla="*/ 1228674 w 1453314"/>
                <a:gd name="connsiteY105" fmla="*/ 756107 h 967051"/>
                <a:gd name="connsiteX106" fmla="*/ 1235523 w 1453314"/>
                <a:gd name="connsiteY106" fmla="*/ 757477 h 967051"/>
                <a:gd name="connsiteX107" fmla="*/ 1225934 w 1453314"/>
                <a:gd name="connsiteY107" fmla="*/ 762956 h 967051"/>
                <a:gd name="connsiteX108" fmla="*/ 1228674 w 1453314"/>
                <a:gd name="connsiteY108" fmla="*/ 756107 h 967051"/>
                <a:gd name="connsiteX109" fmla="*/ 1050605 w 1453314"/>
                <a:gd name="connsiteY109" fmla="*/ 756107 h 967051"/>
                <a:gd name="connsiteX110" fmla="*/ 1053344 w 1453314"/>
                <a:gd name="connsiteY110" fmla="*/ 757477 h 967051"/>
                <a:gd name="connsiteX111" fmla="*/ 1050605 w 1453314"/>
                <a:gd name="connsiteY111" fmla="*/ 760217 h 967051"/>
                <a:gd name="connsiteX112" fmla="*/ 1046496 w 1453314"/>
                <a:gd name="connsiteY112" fmla="*/ 758847 h 967051"/>
                <a:gd name="connsiteX113" fmla="*/ 1050605 w 1453314"/>
                <a:gd name="connsiteY113" fmla="*/ 756107 h 967051"/>
                <a:gd name="connsiteX114" fmla="*/ 1028689 w 1453314"/>
                <a:gd name="connsiteY114" fmla="*/ 750628 h 967051"/>
                <a:gd name="connsiteX115" fmla="*/ 1025949 w 1453314"/>
                <a:gd name="connsiteY115" fmla="*/ 754738 h 967051"/>
                <a:gd name="connsiteX116" fmla="*/ 1019101 w 1453314"/>
                <a:gd name="connsiteY116" fmla="*/ 753368 h 967051"/>
                <a:gd name="connsiteX117" fmla="*/ 1028689 w 1453314"/>
                <a:gd name="connsiteY117" fmla="*/ 750628 h 967051"/>
                <a:gd name="connsiteX118" fmla="*/ 583517 w 1453314"/>
                <a:gd name="connsiteY118" fmla="*/ 750628 h 967051"/>
                <a:gd name="connsiteX119" fmla="*/ 605434 w 1453314"/>
                <a:gd name="connsiteY119" fmla="*/ 767065 h 967051"/>
                <a:gd name="connsiteX120" fmla="*/ 594476 w 1453314"/>
                <a:gd name="connsiteY120" fmla="*/ 772545 h 967051"/>
                <a:gd name="connsiteX121" fmla="*/ 571189 w 1453314"/>
                <a:gd name="connsiteY121" fmla="*/ 765696 h 967051"/>
                <a:gd name="connsiteX122" fmla="*/ 569820 w 1453314"/>
                <a:gd name="connsiteY122" fmla="*/ 758847 h 967051"/>
                <a:gd name="connsiteX123" fmla="*/ 583517 w 1453314"/>
                <a:gd name="connsiteY123" fmla="*/ 750628 h 967051"/>
                <a:gd name="connsiteX124" fmla="*/ 851990 w 1453314"/>
                <a:gd name="connsiteY124" fmla="*/ 745150 h 967051"/>
                <a:gd name="connsiteX125" fmla="*/ 864318 w 1453314"/>
                <a:gd name="connsiteY125" fmla="*/ 754738 h 967051"/>
                <a:gd name="connsiteX126" fmla="*/ 856099 w 1453314"/>
                <a:gd name="connsiteY126" fmla="*/ 757477 h 967051"/>
                <a:gd name="connsiteX127" fmla="*/ 845141 w 1453314"/>
                <a:gd name="connsiteY127" fmla="*/ 751998 h 967051"/>
                <a:gd name="connsiteX128" fmla="*/ 851990 w 1453314"/>
                <a:gd name="connsiteY128" fmla="*/ 745150 h 967051"/>
                <a:gd name="connsiteX129" fmla="*/ 150674 w 1453314"/>
                <a:gd name="connsiteY129" fmla="*/ 742410 h 967051"/>
                <a:gd name="connsiteX130" fmla="*/ 161632 w 1453314"/>
                <a:gd name="connsiteY130" fmla="*/ 743780 h 967051"/>
                <a:gd name="connsiteX131" fmla="*/ 165741 w 1453314"/>
                <a:gd name="connsiteY131" fmla="*/ 750628 h 967051"/>
                <a:gd name="connsiteX132" fmla="*/ 160262 w 1453314"/>
                <a:gd name="connsiteY132" fmla="*/ 754738 h 967051"/>
                <a:gd name="connsiteX133" fmla="*/ 147934 w 1453314"/>
                <a:gd name="connsiteY133" fmla="*/ 751998 h 967051"/>
                <a:gd name="connsiteX134" fmla="*/ 146564 w 1453314"/>
                <a:gd name="connsiteY134" fmla="*/ 746519 h 967051"/>
                <a:gd name="connsiteX135" fmla="*/ 150674 w 1453314"/>
                <a:gd name="connsiteY135" fmla="*/ 742410 h 967051"/>
                <a:gd name="connsiteX136" fmla="*/ 1227304 w 1453314"/>
                <a:gd name="connsiteY136" fmla="*/ 736931 h 967051"/>
                <a:gd name="connsiteX137" fmla="*/ 1232783 w 1453314"/>
                <a:gd name="connsiteY137" fmla="*/ 742410 h 967051"/>
                <a:gd name="connsiteX138" fmla="*/ 1231413 w 1453314"/>
                <a:gd name="connsiteY138" fmla="*/ 746519 h 967051"/>
                <a:gd name="connsiteX139" fmla="*/ 1225934 w 1453314"/>
                <a:gd name="connsiteY139" fmla="*/ 741040 h 967051"/>
                <a:gd name="connsiteX140" fmla="*/ 1227304 w 1453314"/>
                <a:gd name="connsiteY140" fmla="*/ 736931 h 967051"/>
                <a:gd name="connsiteX141" fmla="*/ 704056 w 1453314"/>
                <a:gd name="connsiteY141" fmla="*/ 735561 h 967051"/>
                <a:gd name="connsiteX142" fmla="*/ 709535 w 1453314"/>
                <a:gd name="connsiteY142" fmla="*/ 736931 h 967051"/>
                <a:gd name="connsiteX143" fmla="*/ 706796 w 1453314"/>
                <a:gd name="connsiteY143" fmla="*/ 739670 h 967051"/>
                <a:gd name="connsiteX144" fmla="*/ 702687 w 1453314"/>
                <a:gd name="connsiteY144" fmla="*/ 739670 h 967051"/>
                <a:gd name="connsiteX145" fmla="*/ 1014991 w 1453314"/>
                <a:gd name="connsiteY145" fmla="*/ 732822 h 967051"/>
                <a:gd name="connsiteX146" fmla="*/ 1013621 w 1453314"/>
                <a:gd name="connsiteY146" fmla="*/ 735561 h 967051"/>
                <a:gd name="connsiteX147" fmla="*/ 1010882 w 1453314"/>
                <a:gd name="connsiteY147" fmla="*/ 734192 h 967051"/>
                <a:gd name="connsiteX148" fmla="*/ 1014991 w 1453314"/>
                <a:gd name="connsiteY148" fmla="*/ 732822 h 967051"/>
                <a:gd name="connsiteX149" fmla="*/ 149304 w 1453314"/>
                <a:gd name="connsiteY149" fmla="*/ 730082 h 967051"/>
                <a:gd name="connsiteX150" fmla="*/ 153413 w 1453314"/>
                <a:gd name="connsiteY150" fmla="*/ 730082 h 967051"/>
                <a:gd name="connsiteX151" fmla="*/ 149304 w 1453314"/>
                <a:gd name="connsiteY151" fmla="*/ 734192 h 967051"/>
                <a:gd name="connsiteX152" fmla="*/ 584887 w 1453314"/>
                <a:gd name="connsiteY152" fmla="*/ 727342 h 967051"/>
                <a:gd name="connsiteX153" fmla="*/ 583517 w 1453314"/>
                <a:gd name="connsiteY153" fmla="*/ 735561 h 967051"/>
                <a:gd name="connsiteX154" fmla="*/ 576669 w 1453314"/>
                <a:gd name="connsiteY154" fmla="*/ 736931 h 967051"/>
                <a:gd name="connsiteX155" fmla="*/ 573929 w 1453314"/>
                <a:gd name="connsiteY155" fmla="*/ 731452 h 967051"/>
                <a:gd name="connsiteX156" fmla="*/ 584887 w 1453314"/>
                <a:gd name="connsiteY156" fmla="*/ 727342 h 967051"/>
                <a:gd name="connsiteX157" fmla="*/ 1136900 w 1453314"/>
                <a:gd name="connsiteY157" fmla="*/ 719124 h 967051"/>
                <a:gd name="connsiteX158" fmla="*/ 1136900 w 1453314"/>
                <a:gd name="connsiteY158" fmla="*/ 723233 h 967051"/>
                <a:gd name="connsiteX159" fmla="*/ 1141009 w 1453314"/>
                <a:gd name="connsiteY159" fmla="*/ 723233 h 967051"/>
                <a:gd name="connsiteX160" fmla="*/ 1136900 w 1453314"/>
                <a:gd name="connsiteY160" fmla="*/ 719124 h 967051"/>
                <a:gd name="connsiteX161" fmla="*/ 1420440 w 1453314"/>
                <a:gd name="connsiteY161" fmla="*/ 717754 h 967051"/>
                <a:gd name="connsiteX162" fmla="*/ 1431398 w 1453314"/>
                <a:gd name="connsiteY162" fmla="*/ 728712 h 967051"/>
                <a:gd name="connsiteX163" fmla="*/ 1424549 w 1453314"/>
                <a:gd name="connsiteY163" fmla="*/ 730082 h 967051"/>
                <a:gd name="connsiteX164" fmla="*/ 1413591 w 1453314"/>
                <a:gd name="connsiteY164" fmla="*/ 724603 h 967051"/>
                <a:gd name="connsiteX165" fmla="*/ 1420440 w 1453314"/>
                <a:gd name="connsiteY165" fmla="*/ 717754 h 967051"/>
                <a:gd name="connsiteX166" fmla="*/ 1006773 w 1453314"/>
                <a:gd name="connsiteY166" fmla="*/ 717754 h 967051"/>
                <a:gd name="connsiteX167" fmla="*/ 1012252 w 1453314"/>
                <a:gd name="connsiteY167" fmla="*/ 720494 h 967051"/>
                <a:gd name="connsiteX168" fmla="*/ 1004033 w 1453314"/>
                <a:gd name="connsiteY168" fmla="*/ 720494 h 967051"/>
                <a:gd name="connsiteX169" fmla="*/ 990336 w 1453314"/>
                <a:gd name="connsiteY169" fmla="*/ 717754 h 967051"/>
                <a:gd name="connsiteX170" fmla="*/ 994445 w 1453314"/>
                <a:gd name="connsiteY170" fmla="*/ 720494 h 967051"/>
                <a:gd name="connsiteX171" fmla="*/ 987596 w 1453314"/>
                <a:gd name="connsiteY171" fmla="*/ 720494 h 967051"/>
                <a:gd name="connsiteX172" fmla="*/ 1235523 w 1453314"/>
                <a:gd name="connsiteY172" fmla="*/ 715015 h 967051"/>
                <a:gd name="connsiteX173" fmla="*/ 1246481 w 1453314"/>
                <a:gd name="connsiteY173" fmla="*/ 715015 h 967051"/>
                <a:gd name="connsiteX174" fmla="*/ 1243741 w 1453314"/>
                <a:gd name="connsiteY174" fmla="*/ 719124 h 967051"/>
                <a:gd name="connsiteX175" fmla="*/ 1235523 w 1453314"/>
                <a:gd name="connsiteY175" fmla="*/ 715015 h 967051"/>
                <a:gd name="connsiteX176" fmla="*/ 1006773 w 1453314"/>
                <a:gd name="connsiteY176" fmla="*/ 708166 h 967051"/>
                <a:gd name="connsiteX177" fmla="*/ 1008143 w 1453314"/>
                <a:gd name="connsiteY177" fmla="*/ 712275 h 967051"/>
                <a:gd name="connsiteX178" fmla="*/ 1001294 w 1453314"/>
                <a:gd name="connsiteY178" fmla="*/ 712275 h 967051"/>
                <a:gd name="connsiteX179" fmla="*/ 1006773 w 1453314"/>
                <a:gd name="connsiteY179" fmla="*/ 708166 h 967051"/>
                <a:gd name="connsiteX180" fmla="*/ 575299 w 1453314"/>
                <a:gd name="connsiteY180" fmla="*/ 705427 h 967051"/>
                <a:gd name="connsiteX181" fmla="*/ 580778 w 1453314"/>
                <a:gd name="connsiteY181" fmla="*/ 705427 h 967051"/>
                <a:gd name="connsiteX182" fmla="*/ 580778 w 1453314"/>
                <a:gd name="connsiteY182" fmla="*/ 720494 h 967051"/>
                <a:gd name="connsiteX183" fmla="*/ 578038 w 1453314"/>
                <a:gd name="connsiteY183" fmla="*/ 721864 h 967051"/>
                <a:gd name="connsiteX184" fmla="*/ 576669 w 1453314"/>
                <a:gd name="connsiteY184" fmla="*/ 717754 h 967051"/>
                <a:gd name="connsiteX185" fmla="*/ 579408 w 1453314"/>
                <a:gd name="connsiteY185" fmla="*/ 712275 h 967051"/>
                <a:gd name="connsiteX186" fmla="*/ 573929 w 1453314"/>
                <a:gd name="connsiteY186" fmla="*/ 708166 h 967051"/>
                <a:gd name="connsiteX187" fmla="*/ 575299 w 1453314"/>
                <a:gd name="connsiteY187" fmla="*/ 705427 h 967051"/>
                <a:gd name="connsiteX188" fmla="*/ 196127 w 1453314"/>
                <a:gd name="connsiteY188" fmla="*/ 705398 h 967051"/>
                <a:gd name="connsiteX189" fmla="*/ 198051 w 1453314"/>
                <a:gd name="connsiteY189" fmla="*/ 705990 h 967051"/>
                <a:gd name="connsiteX190" fmla="*/ 197245 w 1453314"/>
                <a:gd name="connsiteY190" fmla="*/ 706796 h 967051"/>
                <a:gd name="connsiteX191" fmla="*/ 179439 w 1453314"/>
                <a:gd name="connsiteY191" fmla="*/ 704057 h 967051"/>
                <a:gd name="connsiteX192" fmla="*/ 186440 w 1453314"/>
                <a:gd name="connsiteY192" fmla="*/ 704386 h 967051"/>
                <a:gd name="connsiteX193" fmla="*/ 183548 w 1453314"/>
                <a:gd name="connsiteY193" fmla="*/ 706796 h 967051"/>
                <a:gd name="connsiteX194" fmla="*/ 179439 w 1453314"/>
                <a:gd name="connsiteY194" fmla="*/ 704057 h 967051"/>
                <a:gd name="connsiteX195" fmla="*/ 1261548 w 1453314"/>
                <a:gd name="connsiteY195" fmla="*/ 702687 h 967051"/>
                <a:gd name="connsiteX196" fmla="*/ 1269766 w 1453314"/>
                <a:gd name="connsiteY196" fmla="*/ 709536 h 967051"/>
                <a:gd name="connsiteX197" fmla="*/ 1287573 w 1453314"/>
                <a:gd name="connsiteY197" fmla="*/ 731452 h 967051"/>
                <a:gd name="connsiteX198" fmla="*/ 1291683 w 1453314"/>
                <a:gd name="connsiteY198" fmla="*/ 734192 h 967051"/>
                <a:gd name="connsiteX199" fmla="*/ 1286204 w 1453314"/>
                <a:gd name="connsiteY199" fmla="*/ 732822 h 967051"/>
                <a:gd name="connsiteX200" fmla="*/ 1282094 w 1453314"/>
                <a:gd name="connsiteY200" fmla="*/ 736931 h 967051"/>
                <a:gd name="connsiteX201" fmla="*/ 1268397 w 1453314"/>
                <a:gd name="connsiteY201" fmla="*/ 741040 h 967051"/>
                <a:gd name="connsiteX202" fmla="*/ 1251960 w 1453314"/>
                <a:gd name="connsiteY202" fmla="*/ 709536 h 967051"/>
                <a:gd name="connsiteX203" fmla="*/ 1251960 w 1453314"/>
                <a:gd name="connsiteY203" fmla="*/ 705427 h 967051"/>
                <a:gd name="connsiteX204" fmla="*/ 1261548 w 1453314"/>
                <a:gd name="connsiteY204" fmla="*/ 702687 h 967051"/>
                <a:gd name="connsiteX205" fmla="*/ 1005403 w 1453314"/>
                <a:gd name="connsiteY205" fmla="*/ 702687 h 967051"/>
                <a:gd name="connsiteX206" fmla="*/ 1012252 w 1453314"/>
                <a:gd name="connsiteY206" fmla="*/ 704057 h 967051"/>
                <a:gd name="connsiteX207" fmla="*/ 1010882 w 1453314"/>
                <a:gd name="connsiteY207" fmla="*/ 706796 h 967051"/>
                <a:gd name="connsiteX208" fmla="*/ 1005403 w 1453314"/>
                <a:gd name="connsiteY208" fmla="*/ 702687 h 967051"/>
                <a:gd name="connsiteX209" fmla="*/ 326003 w 1453314"/>
                <a:gd name="connsiteY209" fmla="*/ 702687 h 967051"/>
                <a:gd name="connsiteX210" fmla="*/ 328742 w 1453314"/>
                <a:gd name="connsiteY210" fmla="*/ 705427 h 967051"/>
                <a:gd name="connsiteX211" fmla="*/ 320524 w 1453314"/>
                <a:gd name="connsiteY211" fmla="*/ 706796 h 967051"/>
                <a:gd name="connsiteX212" fmla="*/ 326003 w 1453314"/>
                <a:gd name="connsiteY212" fmla="*/ 702687 h 967051"/>
                <a:gd name="connsiteX213" fmla="*/ 475307 w 1453314"/>
                <a:gd name="connsiteY213" fmla="*/ 699947 h 967051"/>
                <a:gd name="connsiteX214" fmla="*/ 478046 w 1453314"/>
                <a:gd name="connsiteY214" fmla="*/ 702687 h 967051"/>
                <a:gd name="connsiteX215" fmla="*/ 475307 w 1453314"/>
                <a:gd name="connsiteY215" fmla="*/ 704057 h 967051"/>
                <a:gd name="connsiteX216" fmla="*/ 475307 w 1453314"/>
                <a:gd name="connsiteY216" fmla="*/ 699947 h 967051"/>
                <a:gd name="connsiteX217" fmla="*/ 191767 w 1453314"/>
                <a:gd name="connsiteY217" fmla="*/ 699947 h 967051"/>
                <a:gd name="connsiteX218" fmla="*/ 196127 w 1453314"/>
                <a:gd name="connsiteY218" fmla="*/ 705398 h 967051"/>
                <a:gd name="connsiteX219" fmla="*/ 193992 w 1453314"/>
                <a:gd name="connsiteY219" fmla="*/ 704742 h 967051"/>
                <a:gd name="connsiteX220" fmla="*/ 186440 w 1453314"/>
                <a:gd name="connsiteY220" fmla="*/ 704386 h 967051"/>
                <a:gd name="connsiteX221" fmla="*/ 1245111 w 1453314"/>
                <a:gd name="connsiteY221" fmla="*/ 697208 h 967051"/>
                <a:gd name="connsiteX222" fmla="*/ 1250590 w 1453314"/>
                <a:gd name="connsiteY222" fmla="*/ 698577 h 967051"/>
                <a:gd name="connsiteX223" fmla="*/ 1245111 w 1453314"/>
                <a:gd name="connsiteY223" fmla="*/ 699947 h 967051"/>
                <a:gd name="connsiteX224" fmla="*/ 580778 w 1453314"/>
                <a:gd name="connsiteY224" fmla="*/ 697208 h 967051"/>
                <a:gd name="connsiteX225" fmla="*/ 586257 w 1453314"/>
                <a:gd name="connsiteY225" fmla="*/ 697208 h 967051"/>
                <a:gd name="connsiteX226" fmla="*/ 588996 w 1453314"/>
                <a:gd name="connsiteY226" fmla="*/ 702687 h 967051"/>
                <a:gd name="connsiteX227" fmla="*/ 579408 w 1453314"/>
                <a:gd name="connsiteY227" fmla="*/ 701317 h 967051"/>
                <a:gd name="connsiteX228" fmla="*/ 497223 w 1453314"/>
                <a:gd name="connsiteY228" fmla="*/ 697208 h 967051"/>
                <a:gd name="connsiteX229" fmla="*/ 501332 w 1453314"/>
                <a:gd name="connsiteY229" fmla="*/ 698577 h 967051"/>
                <a:gd name="connsiteX230" fmla="*/ 498592 w 1453314"/>
                <a:gd name="connsiteY230" fmla="*/ 702687 h 967051"/>
                <a:gd name="connsiteX231" fmla="*/ 642417 w 1453314"/>
                <a:gd name="connsiteY231" fmla="*/ 691729 h 967051"/>
                <a:gd name="connsiteX232" fmla="*/ 646526 w 1453314"/>
                <a:gd name="connsiteY232" fmla="*/ 704057 h 967051"/>
                <a:gd name="connsiteX233" fmla="*/ 641047 w 1453314"/>
                <a:gd name="connsiteY233" fmla="*/ 715015 h 967051"/>
                <a:gd name="connsiteX234" fmla="*/ 649266 w 1453314"/>
                <a:gd name="connsiteY234" fmla="*/ 721864 h 967051"/>
                <a:gd name="connsiteX235" fmla="*/ 650635 w 1453314"/>
                <a:gd name="connsiteY235" fmla="*/ 699947 h 967051"/>
                <a:gd name="connsiteX236" fmla="*/ 647896 w 1453314"/>
                <a:gd name="connsiteY236" fmla="*/ 691729 h 967051"/>
                <a:gd name="connsiteX237" fmla="*/ 560231 w 1453314"/>
                <a:gd name="connsiteY237" fmla="*/ 691729 h 967051"/>
                <a:gd name="connsiteX238" fmla="*/ 565711 w 1453314"/>
                <a:gd name="connsiteY238" fmla="*/ 691729 h 967051"/>
                <a:gd name="connsiteX239" fmla="*/ 565711 w 1453314"/>
                <a:gd name="connsiteY239" fmla="*/ 697208 h 967051"/>
                <a:gd name="connsiteX240" fmla="*/ 560231 w 1453314"/>
                <a:gd name="connsiteY240" fmla="*/ 691729 h 967051"/>
                <a:gd name="connsiteX241" fmla="*/ 712275 w 1453314"/>
                <a:gd name="connsiteY241" fmla="*/ 690359 h 967051"/>
                <a:gd name="connsiteX242" fmla="*/ 715014 w 1453314"/>
                <a:gd name="connsiteY242" fmla="*/ 693099 h 967051"/>
                <a:gd name="connsiteX243" fmla="*/ 710905 w 1453314"/>
                <a:gd name="connsiteY243" fmla="*/ 693099 h 967051"/>
                <a:gd name="connsiteX244" fmla="*/ 712275 w 1453314"/>
                <a:gd name="connsiteY244" fmla="*/ 690359 h 967051"/>
                <a:gd name="connsiteX245" fmla="*/ 731451 w 1453314"/>
                <a:gd name="connsiteY245" fmla="*/ 686250 h 967051"/>
                <a:gd name="connsiteX246" fmla="*/ 738300 w 1453314"/>
                <a:gd name="connsiteY246" fmla="*/ 687620 h 967051"/>
                <a:gd name="connsiteX247" fmla="*/ 735561 w 1453314"/>
                <a:gd name="connsiteY247" fmla="*/ 690359 h 967051"/>
                <a:gd name="connsiteX248" fmla="*/ 731451 w 1453314"/>
                <a:gd name="connsiteY248" fmla="*/ 686250 h 967051"/>
                <a:gd name="connsiteX249" fmla="*/ 580778 w 1453314"/>
                <a:gd name="connsiteY249" fmla="*/ 684880 h 967051"/>
                <a:gd name="connsiteX250" fmla="*/ 576669 w 1453314"/>
                <a:gd name="connsiteY250" fmla="*/ 690359 h 967051"/>
                <a:gd name="connsiteX251" fmla="*/ 576669 w 1453314"/>
                <a:gd name="connsiteY251" fmla="*/ 686250 h 967051"/>
                <a:gd name="connsiteX252" fmla="*/ 580778 w 1453314"/>
                <a:gd name="connsiteY252" fmla="*/ 684880 h 967051"/>
                <a:gd name="connsiteX253" fmla="*/ 1368389 w 1453314"/>
                <a:gd name="connsiteY253" fmla="*/ 682141 h 967051"/>
                <a:gd name="connsiteX254" fmla="*/ 1371129 w 1453314"/>
                <a:gd name="connsiteY254" fmla="*/ 684880 h 967051"/>
                <a:gd name="connsiteX255" fmla="*/ 1368389 w 1453314"/>
                <a:gd name="connsiteY255" fmla="*/ 686250 h 967051"/>
                <a:gd name="connsiteX256" fmla="*/ 1365650 w 1453314"/>
                <a:gd name="connsiteY256" fmla="*/ 683510 h 967051"/>
                <a:gd name="connsiteX257" fmla="*/ 1368389 w 1453314"/>
                <a:gd name="connsiteY257" fmla="*/ 682141 h 967051"/>
                <a:gd name="connsiteX258" fmla="*/ 128757 w 1453314"/>
                <a:gd name="connsiteY258" fmla="*/ 682141 h 967051"/>
                <a:gd name="connsiteX259" fmla="*/ 130127 w 1453314"/>
                <a:gd name="connsiteY259" fmla="*/ 684880 h 967051"/>
                <a:gd name="connsiteX260" fmla="*/ 121909 w 1453314"/>
                <a:gd name="connsiteY260" fmla="*/ 698577 h 967051"/>
                <a:gd name="connsiteX261" fmla="*/ 113690 w 1453314"/>
                <a:gd name="connsiteY261" fmla="*/ 695838 h 967051"/>
                <a:gd name="connsiteX262" fmla="*/ 128757 w 1453314"/>
                <a:gd name="connsiteY262" fmla="*/ 682141 h 967051"/>
                <a:gd name="connsiteX263" fmla="*/ 1010882 w 1453314"/>
                <a:gd name="connsiteY263" fmla="*/ 679401 h 967051"/>
                <a:gd name="connsiteX264" fmla="*/ 1012252 w 1453314"/>
                <a:gd name="connsiteY264" fmla="*/ 684880 h 967051"/>
                <a:gd name="connsiteX265" fmla="*/ 1004033 w 1453314"/>
                <a:gd name="connsiteY265" fmla="*/ 684880 h 967051"/>
                <a:gd name="connsiteX266" fmla="*/ 1010882 w 1453314"/>
                <a:gd name="connsiteY266" fmla="*/ 679401 h 967051"/>
                <a:gd name="connsiteX267" fmla="*/ 195876 w 1453314"/>
                <a:gd name="connsiteY267" fmla="*/ 678031 h 967051"/>
                <a:gd name="connsiteX268" fmla="*/ 187657 w 1453314"/>
                <a:gd name="connsiteY268" fmla="*/ 684880 h 967051"/>
                <a:gd name="connsiteX269" fmla="*/ 191767 w 1453314"/>
                <a:gd name="connsiteY269" fmla="*/ 683510 h 967051"/>
                <a:gd name="connsiteX270" fmla="*/ 197245 w 1453314"/>
                <a:gd name="connsiteY270" fmla="*/ 688989 h 967051"/>
                <a:gd name="connsiteX271" fmla="*/ 875276 w 1453314"/>
                <a:gd name="connsiteY271" fmla="*/ 675292 h 967051"/>
                <a:gd name="connsiteX272" fmla="*/ 880755 w 1453314"/>
                <a:gd name="connsiteY272" fmla="*/ 675292 h 967051"/>
                <a:gd name="connsiteX273" fmla="*/ 883495 w 1453314"/>
                <a:gd name="connsiteY273" fmla="*/ 687620 h 967051"/>
                <a:gd name="connsiteX274" fmla="*/ 879385 w 1453314"/>
                <a:gd name="connsiteY274" fmla="*/ 691729 h 967051"/>
                <a:gd name="connsiteX275" fmla="*/ 867057 w 1453314"/>
                <a:gd name="connsiteY275" fmla="*/ 690359 h 967051"/>
                <a:gd name="connsiteX276" fmla="*/ 875276 w 1453314"/>
                <a:gd name="connsiteY276" fmla="*/ 675292 h 967051"/>
                <a:gd name="connsiteX277" fmla="*/ 565711 w 1453314"/>
                <a:gd name="connsiteY277" fmla="*/ 675292 h 967051"/>
                <a:gd name="connsiteX278" fmla="*/ 567080 w 1453314"/>
                <a:gd name="connsiteY278" fmla="*/ 680771 h 967051"/>
                <a:gd name="connsiteX279" fmla="*/ 562971 w 1453314"/>
                <a:gd name="connsiteY279" fmla="*/ 683510 h 967051"/>
                <a:gd name="connsiteX280" fmla="*/ 561601 w 1453314"/>
                <a:gd name="connsiteY280" fmla="*/ 680771 h 967051"/>
                <a:gd name="connsiteX281" fmla="*/ 565711 w 1453314"/>
                <a:gd name="connsiteY281" fmla="*/ 675292 h 967051"/>
                <a:gd name="connsiteX282" fmla="*/ 1114984 w 1453314"/>
                <a:gd name="connsiteY282" fmla="*/ 673922 h 967051"/>
                <a:gd name="connsiteX283" fmla="*/ 1110874 w 1453314"/>
                <a:gd name="connsiteY283" fmla="*/ 694469 h 967051"/>
                <a:gd name="connsiteX284" fmla="*/ 1117723 w 1453314"/>
                <a:gd name="connsiteY284" fmla="*/ 698577 h 967051"/>
                <a:gd name="connsiteX285" fmla="*/ 1106765 w 1453314"/>
                <a:gd name="connsiteY285" fmla="*/ 724603 h 967051"/>
                <a:gd name="connsiteX286" fmla="*/ 1106765 w 1453314"/>
                <a:gd name="connsiteY286" fmla="*/ 728712 h 967051"/>
                <a:gd name="connsiteX287" fmla="*/ 1114984 w 1453314"/>
                <a:gd name="connsiteY287" fmla="*/ 734192 h 967051"/>
                <a:gd name="connsiteX288" fmla="*/ 1112244 w 1453314"/>
                <a:gd name="connsiteY288" fmla="*/ 739670 h 967051"/>
                <a:gd name="connsiteX289" fmla="*/ 1117723 w 1453314"/>
                <a:gd name="connsiteY289" fmla="*/ 745150 h 967051"/>
                <a:gd name="connsiteX290" fmla="*/ 1114984 w 1453314"/>
                <a:gd name="connsiteY290" fmla="*/ 747889 h 967051"/>
                <a:gd name="connsiteX291" fmla="*/ 1119093 w 1453314"/>
                <a:gd name="connsiteY291" fmla="*/ 750628 h 967051"/>
                <a:gd name="connsiteX292" fmla="*/ 1124572 w 1453314"/>
                <a:gd name="connsiteY292" fmla="*/ 742410 h 967051"/>
                <a:gd name="connsiteX293" fmla="*/ 1117723 w 1453314"/>
                <a:gd name="connsiteY293" fmla="*/ 742410 h 967051"/>
                <a:gd name="connsiteX294" fmla="*/ 1125942 w 1453314"/>
                <a:gd name="connsiteY294" fmla="*/ 736931 h 967051"/>
                <a:gd name="connsiteX295" fmla="*/ 1136900 w 1453314"/>
                <a:gd name="connsiteY295" fmla="*/ 745150 h 967051"/>
                <a:gd name="connsiteX296" fmla="*/ 1142379 w 1453314"/>
                <a:gd name="connsiteY296" fmla="*/ 746519 h 967051"/>
                <a:gd name="connsiteX297" fmla="*/ 1143749 w 1453314"/>
                <a:gd name="connsiteY297" fmla="*/ 751998 h 967051"/>
                <a:gd name="connsiteX298" fmla="*/ 1153337 w 1453314"/>
                <a:gd name="connsiteY298" fmla="*/ 745150 h 967051"/>
                <a:gd name="connsiteX299" fmla="*/ 1156077 w 1453314"/>
                <a:gd name="connsiteY299" fmla="*/ 736931 h 967051"/>
                <a:gd name="connsiteX300" fmla="*/ 1146488 w 1453314"/>
                <a:gd name="connsiteY300" fmla="*/ 724603 h 967051"/>
                <a:gd name="connsiteX301" fmla="*/ 1146488 w 1453314"/>
                <a:gd name="connsiteY301" fmla="*/ 731452 h 967051"/>
                <a:gd name="connsiteX302" fmla="*/ 1150597 w 1453314"/>
                <a:gd name="connsiteY302" fmla="*/ 736931 h 967051"/>
                <a:gd name="connsiteX303" fmla="*/ 1147858 w 1453314"/>
                <a:gd name="connsiteY303" fmla="*/ 741040 h 967051"/>
                <a:gd name="connsiteX304" fmla="*/ 1139639 w 1453314"/>
                <a:gd name="connsiteY304" fmla="*/ 732822 h 967051"/>
                <a:gd name="connsiteX305" fmla="*/ 1134160 w 1453314"/>
                <a:gd name="connsiteY305" fmla="*/ 732822 h 967051"/>
                <a:gd name="connsiteX306" fmla="*/ 1141009 w 1453314"/>
                <a:gd name="connsiteY306" fmla="*/ 725973 h 967051"/>
                <a:gd name="connsiteX307" fmla="*/ 1120463 w 1453314"/>
                <a:gd name="connsiteY307" fmla="*/ 735561 h 967051"/>
                <a:gd name="connsiteX308" fmla="*/ 1113614 w 1453314"/>
                <a:gd name="connsiteY308" fmla="*/ 725973 h 967051"/>
                <a:gd name="connsiteX309" fmla="*/ 1138270 w 1453314"/>
                <a:gd name="connsiteY309" fmla="*/ 705427 h 967051"/>
                <a:gd name="connsiteX310" fmla="*/ 1114984 w 1453314"/>
                <a:gd name="connsiteY310" fmla="*/ 680771 h 967051"/>
                <a:gd name="connsiteX311" fmla="*/ 1114984 w 1453314"/>
                <a:gd name="connsiteY311" fmla="*/ 673922 h 967051"/>
                <a:gd name="connsiteX312" fmla="*/ 1225934 w 1453314"/>
                <a:gd name="connsiteY312" fmla="*/ 672552 h 967051"/>
                <a:gd name="connsiteX313" fmla="*/ 1227304 w 1453314"/>
                <a:gd name="connsiteY313" fmla="*/ 672552 h 967051"/>
                <a:gd name="connsiteX314" fmla="*/ 1231413 w 1453314"/>
                <a:gd name="connsiteY314" fmla="*/ 673922 h 967051"/>
                <a:gd name="connsiteX315" fmla="*/ 1228674 w 1453314"/>
                <a:gd name="connsiteY315" fmla="*/ 675292 h 967051"/>
                <a:gd name="connsiteX316" fmla="*/ 1225934 w 1453314"/>
                <a:gd name="connsiteY316" fmla="*/ 672552 h 967051"/>
                <a:gd name="connsiteX317" fmla="*/ 1257439 w 1453314"/>
                <a:gd name="connsiteY317" fmla="*/ 671182 h 967051"/>
                <a:gd name="connsiteX318" fmla="*/ 1261548 w 1453314"/>
                <a:gd name="connsiteY318" fmla="*/ 673922 h 967051"/>
                <a:gd name="connsiteX319" fmla="*/ 1271136 w 1453314"/>
                <a:gd name="connsiteY319" fmla="*/ 679401 h 967051"/>
                <a:gd name="connsiteX320" fmla="*/ 1265657 w 1453314"/>
                <a:gd name="connsiteY320" fmla="*/ 684880 h 967051"/>
                <a:gd name="connsiteX321" fmla="*/ 1256069 w 1453314"/>
                <a:gd name="connsiteY321" fmla="*/ 676662 h 967051"/>
                <a:gd name="connsiteX322" fmla="*/ 1257439 w 1453314"/>
                <a:gd name="connsiteY322" fmla="*/ 671182 h 967051"/>
                <a:gd name="connsiteX323" fmla="*/ 317784 w 1453314"/>
                <a:gd name="connsiteY323" fmla="*/ 669812 h 967051"/>
                <a:gd name="connsiteX324" fmla="*/ 323263 w 1453314"/>
                <a:gd name="connsiteY324" fmla="*/ 669812 h 967051"/>
                <a:gd name="connsiteX325" fmla="*/ 321894 w 1453314"/>
                <a:gd name="connsiteY325" fmla="*/ 672552 h 967051"/>
                <a:gd name="connsiteX326" fmla="*/ 317784 w 1453314"/>
                <a:gd name="connsiteY326" fmla="*/ 669812 h 967051"/>
                <a:gd name="connsiteX327" fmla="*/ 280801 w 1453314"/>
                <a:gd name="connsiteY327" fmla="*/ 669812 h 967051"/>
                <a:gd name="connsiteX328" fmla="*/ 286280 w 1453314"/>
                <a:gd name="connsiteY328" fmla="*/ 669812 h 967051"/>
                <a:gd name="connsiteX329" fmla="*/ 283540 w 1453314"/>
                <a:gd name="connsiteY329" fmla="*/ 673922 h 967051"/>
                <a:gd name="connsiteX330" fmla="*/ 280801 w 1453314"/>
                <a:gd name="connsiteY330" fmla="*/ 669812 h 967051"/>
                <a:gd name="connsiteX331" fmla="*/ 636938 w 1453314"/>
                <a:gd name="connsiteY331" fmla="*/ 667073 h 967051"/>
                <a:gd name="connsiteX332" fmla="*/ 642417 w 1453314"/>
                <a:gd name="connsiteY332" fmla="*/ 671182 h 967051"/>
                <a:gd name="connsiteX333" fmla="*/ 634199 w 1453314"/>
                <a:gd name="connsiteY333" fmla="*/ 678031 h 967051"/>
                <a:gd name="connsiteX334" fmla="*/ 639677 w 1453314"/>
                <a:gd name="connsiteY334" fmla="*/ 682141 h 967051"/>
                <a:gd name="connsiteX335" fmla="*/ 643787 w 1453314"/>
                <a:gd name="connsiteY335" fmla="*/ 680771 h 967051"/>
                <a:gd name="connsiteX336" fmla="*/ 645157 w 1453314"/>
                <a:gd name="connsiteY336" fmla="*/ 676662 h 967051"/>
                <a:gd name="connsiteX337" fmla="*/ 641047 w 1453314"/>
                <a:gd name="connsiteY337" fmla="*/ 667073 h 967051"/>
                <a:gd name="connsiteX338" fmla="*/ 128757 w 1453314"/>
                <a:gd name="connsiteY338" fmla="*/ 667073 h 967051"/>
                <a:gd name="connsiteX339" fmla="*/ 123279 w 1453314"/>
                <a:gd name="connsiteY339" fmla="*/ 675292 h 967051"/>
                <a:gd name="connsiteX340" fmla="*/ 123279 w 1453314"/>
                <a:gd name="connsiteY340" fmla="*/ 669812 h 967051"/>
                <a:gd name="connsiteX341" fmla="*/ 128757 w 1453314"/>
                <a:gd name="connsiteY341" fmla="*/ 667073 h 967051"/>
                <a:gd name="connsiteX342" fmla="*/ 639677 w 1453314"/>
                <a:gd name="connsiteY342" fmla="*/ 660224 h 967051"/>
                <a:gd name="connsiteX343" fmla="*/ 636938 w 1453314"/>
                <a:gd name="connsiteY343" fmla="*/ 662964 h 967051"/>
                <a:gd name="connsiteX344" fmla="*/ 639677 w 1453314"/>
                <a:gd name="connsiteY344" fmla="*/ 664334 h 967051"/>
                <a:gd name="connsiteX345" fmla="*/ 639677 w 1453314"/>
                <a:gd name="connsiteY345" fmla="*/ 660224 h 967051"/>
                <a:gd name="connsiteX346" fmla="*/ 110951 w 1453314"/>
                <a:gd name="connsiteY346" fmla="*/ 658855 h 967051"/>
                <a:gd name="connsiteX347" fmla="*/ 120539 w 1453314"/>
                <a:gd name="connsiteY347" fmla="*/ 661594 h 967051"/>
                <a:gd name="connsiteX348" fmla="*/ 121909 w 1453314"/>
                <a:gd name="connsiteY348" fmla="*/ 664334 h 967051"/>
                <a:gd name="connsiteX349" fmla="*/ 117799 w 1453314"/>
                <a:gd name="connsiteY349" fmla="*/ 669812 h 967051"/>
                <a:gd name="connsiteX350" fmla="*/ 110951 w 1453314"/>
                <a:gd name="connsiteY350" fmla="*/ 658855 h 967051"/>
                <a:gd name="connsiteX351" fmla="*/ 1376607 w 1453314"/>
                <a:gd name="connsiteY351" fmla="*/ 653376 h 967051"/>
                <a:gd name="connsiteX352" fmla="*/ 1382087 w 1453314"/>
                <a:gd name="connsiteY352" fmla="*/ 653376 h 967051"/>
                <a:gd name="connsiteX353" fmla="*/ 1380717 w 1453314"/>
                <a:gd name="connsiteY353" fmla="*/ 656115 h 967051"/>
                <a:gd name="connsiteX354" fmla="*/ 1376607 w 1453314"/>
                <a:gd name="connsiteY354" fmla="*/ 653376 h 967051"/>
                <a:gd name="connsiteX355" fmla="*/ 1288943 w 1453314"/>
                <a:gd name="connsiteY355" fmla="*/ 653376 h 967051"/>
                <a:gd name="connsiteX356" fmla="*/ 1294422 w 1453314"/>
                <a:gd name="connsiteY356" fmla="*/ 653376 h 967051"/>
                <a:gd name="connsiteX357" fmla="*/ 1295792 w 1453314"/>
                <a:gd name="connsiteY357" fmla="*/ 657485 h 967051"/>
                <a:gd name="connsiteX358" fmla="*/ 1293052 w 1453314"/>
                <a:gd name="connsiteY358" fmla="*/ 662964 h 967051"/>
                <a:gd name="connsiteX359" fmla="*/ 1286204 w 1453314"/>
                <a:gd name="connsiteY359" fmla="*/ 662964 h 967051"/>
                <a:gd name="connsiteX360" fmla="*/ 1284834 w 1453314"/>
                <a:gd name="connsiteY360" fmla="*/ 658855 h 967051"/>
                <a:gd name="connsiteX361" fmla="*/ 1288943 w 1453314"/>
                <a:gd name="connsiteY361" fmla="*/ 653376 h 967051"/>
                <a:gd name="connsiteX362" fmla="*/ 172590 w 1453314"/>
                <a:gd name="connsiteY362" fmla="*/ 653376 h 967051"/>
                <a:gd name="connsiteX363" fmla="*/ 171220 w 1453314"/>
                <a:gd name="connsiteY363" fmla="*/ 662964 h 967051"/>
                <a:gd name="connsiteX364" fmla="*/ 179439 w 1453314"/>
                <a:gd name="connsiteY364" fmla="*/ 657485 h 967051"/>
                <a:gd name="connsiteX365" fmla="*/ 176699 w 1453314"/>
                <a:gd name="connsiteY365" fmla="*/ 653376 h 967051"/>
                <a:gd name="connsiteX366" fmla="*/ 749258 w 1453314"/>
                <a:gd name="connsiteY366" fmla="*/ 652006 h 967051"/>
                <a:gd name="connsiteX367" fmla="*/ 753368 w 1453314"/>
                <a:gd name="connsiteY367" fmla="*/ 654745 h 967051"/>
                <a:gd name="connsiteX368" fmla="*/ 747888 w 1453314"/>
                <a:gd name="connsiteY368" fmla="*/ 654745 h 967051"/>
                <a:gd name="connsiteX369" fmla="*/ 72598 w 1453314"/>
                <a:gd name="connsiteY369" fmla="*/ 652006 h 967051"/>
                <a:gd name="connsiteX370" fmla="*/ 78076 w 1453314"/>
                <a:gd name="connsiteY370" fmla="*/ 652006 h 967051"/>
                <a:gd name="connsiteX371" fmla="*/ 76707 w 1453314"/>
                <a:gd name="connsiteY371" fmla="*/ 654745 h 967051"/>
                <a:gd name="connsiteX372" fmla="*/ 72598 w 1453314"/>
                <a:gd name="connsiteY372" fmla="*/ 652006 h 967051"/>
                <a:gd name="connsiteX373" fmla="*/ 1442356 w 1453314"/>
                <a:gd name="connsiteY373" fmla="*/ 649266 h 967051"/>
                <a:gd name="connsiteX374" fmla="*/ 1446465 w 1453314"/>
                <a:gd name="connsiteY374" fmla="*/ 649266 h 967051"/>
                <a:gd name="connsiteX375" fmla="*/ 1449205 w 1453314"/>
                <a:gd name="connsiteY375" fmla="*/ 653376 h 967051"/>
                <a:gd name="connsiteX376" fmla="*/ 1443726 w 1453314"/>
                <a:gd name="connsiteY376" fmla="*/ 654745 h 967051"/>
                <a:gd name="connsiteX377" fmla="*/ 1442356 w 1453314"/>
                <a:gd name="connsiteY377" fmla="*/ 649266 h 967051"/>
                <a:gd name="connsiteX378" fmla="*/ 1430028 w 1453314"/>
                <a:gd name="connsiteY378" fmla="*/ 647897 h 967051"/>
                <a:gd name="connsiteX379" fmla="*/ 1436877 w 1453314"/>
                <a:gd name="connsiteY379" fmla="*/ 653376 h 967051"/>
                <a:gd name="connsiteX380" fmla="*/ 1430028 w 1453314"/>
                <a:gd name="connsiteY380" fmla="*/ 660224 h 967051"/>
                <a:gd name="connsiteX381" fmla="*/ 1424549 w 1453314"/>
                <a:gd name="connsiteY381" fmla="*/ 653376 h 967051"/>
                <a:gd name="connsiteX382" fmla="*/ 1430028 w 1453314"/>
                <a:gd name="connsiteY382" fmla="*/ 647897 h 967051"/>
                <a:gd name="connsiteX383" fmla="*/ 745149 w 1453314"/>
                <a:gd name="connsiteY383" fmla="*/ 646527 h 967051"/>
                <a:gd name="connsiteX384" fmla="*/ 749258 w 1453314"/>
                <a:gd name="connsiteY384" fmla="*/ 647897 h 967051"/>
                <a:gd name="connsiteX385" fmla="*/ 743779 w 1453314"/>
                <a:gd name="connsiteY385" fmla="*/ 649266 h 967051"/>
                <a:gd name="connsiteX386" fmla="*/ 536946 w 1453314"/>
                <a:gd name="connsiteY386" fmla="*/ 646527 h 967051"/>
                <a:gd name="connsiteX387" fmla="*/ 545164 w 1453314"/>
                <a:gd name="connsiteY387" fmla="*/ 647897 h 967051"/>
                <a:gd name="connsiteX388" fmla="*/ 545164 w 1453314"/>
                <a:gd name="connsiteY388" fmla="*/ 654745 h 967051"/>
                <a:gd name="connsiteX389" fmla="*/ 541055 w 1453314"/>
                <a:gd name="connsiteY389" fmla="*/ 669812 h 967051"/>
                <a:gd name="connsiteX390" fmla="*/ 528727 w 1453314"/>
                <a:gd name="connsiteY390" fmla="*/ 678031 h 967051"/>
                <a:gd name="connsiteX391" fmla="*/ 512290 w 1453314"/>
                <a:gd name="connsiteY391" fmla="*/ 672552 h 967051"/>
                <a:gd name="connsiteX392" fmla="*/ 515030 w 1453314"/>
                <a:gd name="connsiteY392" fmla="*/ 669812 h 967051"/>
                <a:gd name="connsiteX393" fmla="*/ 531466 w 1453314"/>
                <a:gd name="connsiteY393" fmla="*/ 652006 h 967051"/>
                <a:gd name="connsiteX394" fmla="*/ 536946 w 1453314"/>
                <a:gd name="connsiteY394" fmla="*/ 646527 h 967051"/>
                <a:gd name="connsiteX395" fmla="*/ 1223195 w 1453314"/>
                <a:gd name="connsiteY395" fmla="*/ 645157 h 967051"/>
                <a:gd name="connsiteX396" fmla="*/ 1224565 w 1453314"/>
                <a:gd name="connsiteY396" fmla="*/ 649266 h 967051"/>
                <a:gd name="connsiteX397" fmla="*/ 1220455 w 1453314"/>
                <a:gd name="connsiteY397" fmla="*/ 646527 h 967051"/>
                <a:gd name="connsiteX398" fmla="*/ 1223195 w 1453314"/>
                <a:gd name="connsiteY398" fmla="*/ 645157 h 967051"/>
                <a:gd name="connsiteX399" fmla="*/ 268473 w 1453314"/>
                <a:gd name="connsiteY399" fmla="*/ 641048 h 967051"/>
                <a:gd name="connsiteX400" fmla="*/ 271213 w 1453314"/>
                <a:gd name="connsiteY400" fmla="*/ 641048 h 967051"/>
                <a:gd name="connsiteX401" fmla="*/ 272582 w 1453314"/>
                <a:gd name="connsiteY401" fmla="*/ 646527 h 967051"/>
                <a:gd name="connsiteX402" fmla="*/ 268473 w 1453314"/>
                <a:gd name="connsiteY402" fmla="*/ 645157 h 967051"/>
                <a:gd name="connsiteX403" fmla="*/ 1368389 w 1453314"/>
                <a:gd name="connsiteY403" fmla="*/ 636939 h 967051"/>
                <a:gd name="connsiteX404" fmla="*/ 1375238 w 1453314"/>
                <a:gd name="connsiteY404" fmla="*/ 641048 h 967051"/>
                <a:gd name="connsiteX405" fmla="*/ 1367019 w 1453314"/>
                <a:gd name="connsiteY405" fmla="*/ 647897 h 967051"/>
                <a:gd name="connsiteX406" fmla="*/ 1361540 w 1453314"/>
                <a:gd name="connsiteY406" fmla="*/ 645157 h 967051"/>
                <a:gd name="connsiteX407" fmla="*/ 1368389 w 1453314"/>
                <a:gd name="connsiteY407" fmla="*/ 636939 h 967051"/>
                <a:gd name="connsiteX408" fmla="*/ 4110 w 1453314"/>
                <a:gd name="connsiteY408" fmla="*/ 636939 h 967051"/>
                <a:gd name="connsiteX409" fmla="*/ 8219 w 1453314"/>
                <a:gd name="connsiteY409" fmla="*/ 636939 h 967051"/>
                <a:gd name="connsiteX410" fmla="*/ 8219 w 1453314"/>
                <a:gd name="connsiteY410" fmla="*/ 642417 h 967051"/>
                <a:gd name="connsiteX411" fmla="*/ 0 w 1453314"/>
                <a:gd name="connsiteY411" fmla="*/ 642417 h 967051"/>
                <a:gd name="connsiteX412" fmla="*/ 4110 w 1453314"/>
                <a:gd name="connsiteY412" fmla="*/ 636939 h 967051"/>
                <a:gd name="connsiteX413" fmla="*/ 95883 w 1453314"/>
                <a:gd name="connsiteY413" fmla="*/ 630089 h 967051"/>
                <a:gd name="connsiteX414" fmla="*/ 95883 w 1453314"/>
                <a:gd name="connsiteY414" fmla="*/ 634199 h 967051"/>
                <a:gd name="connsiteX415" fmla="*/ 93144 w 1453314"/>
                <a:gd name="connsiteY415" fmla="*/ 631459 h 967051"/>
                <a:gd name="connsiteX416" fmla="*/ 95883 w 1453314"/>
                <a:gd name="connsiteY416" fmla="*/ 630089 h 967051"/>
                <a:gd name="connsiteX417" fmla="*/ 746519 w 1453314"/>
                <a:gd name="connsiteY417" fmla="*/ 627350 h 967051"/>
                <a:gd name="connsiteX418" fmla="*/ 750628 w 1453314"/>
                <a:gd name="connsiteY418" fmla="*/ 631459 h 967051"/>
                <a:gd name="connsiteX419" fmla="*/ 746519 w 1453314"/>
                <a:gd name="connsiteY419" fmla="*/ 632829 h 967051"/>
                <a:gd name="connsiteX420" fmla="*/ 743779 w 1453314"/>
                <a:gd name="connsiteY420" fmla="*/ 630089 h 967051"/>
                <a:gd name="connsiteX421" fmla="*/ 746519 w 1453314"/>
                <a:gd name="connsiteY421" fmla="*/ 627350 h 967051"/>
                <a:gd name="connsiteX422" fmla="*/ 978008 w 1453314"/>
                <a:gd name="connsiteY422" fmla="*/ 625981 h 967051"/>
                <a:gd name="connsiteX423" fmla="*/ 984857 w 1453314"/>
                <a:gd name="connsiteY423" fmla="*/ 627350 h 967051"/>
                <a:gd name="connsiteX424" fmla="*/ 982117 w 1453314"/>
                <a:gd name="connsiteY424" fmla="*/ 628720 h 967051"/>
                <a:gd name="connsiteX425" fmla="*/ 978008 w 1453314"/>
                <a:gd name="connsiteY425" fmla="*/ 625981 h 967051"/>
                <a:gd name="connsiteX426" fmla="*/ 1305380 w 1453314"/>
                <a:gd name="connsiteY426" fmla="*/ 624611 h 967051"/>
                <a:gd name="connsiteX427" fmla="*/ 1306750 w 1453314"/>
                <a:gd name="connsiteY427" fmla="*/ 627350 h 967051"/>
                <a:gd name="connsiteX428" fmla="*/ 1302641 w 1453314"/>
                <a:gd name="connsiteY428" fmla="*/ 625981 h 967051"/>
                <a:gd name="connsiteX429" fmla="*/ 1305380 w 1453314"/>
                <a:gd name="connsiteY429" fmla="*/ 624611 h 967051"/>
                <a:gd name="connsiteX430" fmla="*/ 853360 w 1453314"/>
                <a:gd name="connsiteY430" fmla="*/ 624611 h 967051"/>
                <a:gd name="connsiteX431" fmla="*/ 857469 w 1453314"/>
                <a:gd name="connsiteY431" fmla="*/ 624611 h 967051"/>
                <a:gd name="connsiteX432" fmla="*/ 856099 w 1453314"/>
                <a:gd name="connsiteY432" fmla="*/ 628720 h 967051"/>
                <a:gd name="connsiteX433" fmla="*/ 853360 w 1453314"/>
                <a:gd name="connsiteY433" fmla="*/ 624611 h 967051"/>
                <a:gd name="connsiteX434" fmla="*/ 539685 w 1453314"/>
                <a:gd name="connsiteY434" fmla="*/ 623241 h 967051"/>
                <a:gd name="connsiteX435" fmla="*/ 541055 w 1453314"/>
                <a:gd name="connsiteY435" fmla="*/ 623241 h 967051"/>
                <a:gd name="connsiteX436" fmla="*/ 536946 w 1453314"/>
                <a:gd name="connsiteY436" fmla="*/ 631459 h 967051"/>
                <a:gd name="connsiteX437" fmla="*/ 530097 w 1453314"/>
                <a:gd name="connsiteY437" fmla="*/ 631459 h 967051"/>
                <a:gd name="connsiteX438" fmla="*/ 528727 w 1453314"/>
                <a:gd name="connsiteY438" fmla="*/ 627350 h 967051"/>
                <a:gd name="connsiteX439" fmla="*/ 539685 w 1453314"/>
                <a:gd name="connsiteY439" fmla="*/ 623241 h 967051"/>
                <a:gd name="connsiteX440" fmla="*/ 143825 w 1453314"/>
                <a:gd name="connsiteY440" fmla="*/ 623241 h 967051"/>
                <a:gd name="connsiteX441" fmla="*/ 149304 w 1453314"/>
                <a:gd name="connsiteY441" fmla="*/ 624611 h 967051"/>
                <a:gd name="connsiteX442" fmla="*/ 145195 w 1453314"/>
                <a:gd name="connsiteY442" fmla="*/ 630089 h 967051"/>
                <a:gd name="connsiteX443" fmla="*/ 142455 w 1453314"/>
                <a:gd name="connsiteY443" fmla="*/ 625981 h 967051"/>
                <a:gd name="connsiteX444" fmla="*/ 143825 w 1453314"/>
                <a:gd name="connsiteY444" fmla="*/ 623241 h 967051"/>
                <a:gd name="connsiteX445" fmla="*/ 1280724 w 1453314"/>
                <a:gd name="connsiteY445" fmla="*/ 621871 h 967051"/>
                <a:gd name="connsiteX446" fmla="*/ 1286204 w 1453314"/>
                <a:gd name="connsiteY446" fmla="*/ 621871 h 967051"/>
                <a:gd name="connsiteX447" fmla="*/ 1288943 w 1453314"/>
                <a:gd name="connsiteY447" fmla="*/ 624611 h 967051"/>
                <a:gd name="connsiteX448" fmla="*/ 1282094 w 1453314"/>
                <a:gd name="connsiteY448" fmla="*/ 628720 h 967051"/>
                <a:gd name="connsiteX449" fmla="*/ 1280724 w 1453314"/>
                <a:gd name="connsiteY449" fmla="*/ 621871 h 967051"/>
                <a:gd name="connsiteX450" fmla="*/ 1309489 w 1453314"/>
                <a:gd name="connsiteY450" fmla="*/ 620501 h 967051"/>
                <a:gd name="connsiteX451" fmla="*/ 1313599 w 1453314"/>
                <a:gd name="connsiteY451" fmla="*/ 620501 h 967051"/>
                <a:gd name="connsiteX452" fmla="*/ 1312229 w 1453314"/>
                <a:gd name="connsiteY452" fmla="*/ 623241 h 967051"/>
                <a:gd name="connsiteX453" fmla="*/ 1309489 w 1453314"/>
                <a:gd name="connsiteY453" fmla="*/ 620501 h 967051"/>
                <a:gd name="connsiteX454" fmla="*/ 180808 w 1453314"/>
                <a:gd name="connsiteY454" fmla="*/ 617762 h 967051"/>
                <a:gd name="connsiteX455" fmla="*/ 178069 w 1453314"/>
                <a:gd name="connsiteY455" fmla="*/ 635569 h 967051"/>
                <a:gd name="connsiteX456" fmla="*/ 179439 w 1453314"/>
                <a:gd name="connsiteY456" fmla="*/ 638308 h 967051"/>
                <a:gd name="connsiteX457" fmla="*/ 194506 w 1453314"/>
                <a:gd name="connsiteY457" fmla="*/ 630089 h 967051"/>
                <a:gd name="connsiteX458" fmla="*/ 193136 w 1453314"/>
                <a:gd name="connsiteY458" fmla="*/ 617762 h 967051"/>
                <a:gd name="connsiteX459" fmla="*/ 189027 w 1453314"/>
                <a:gd name="connsiteY459" fmla="*/ 623241 h 967051"/>
                <a:gd name="connsiteX460" fmla="*/ 180808 w 1453314"/>
                <a:gd name="connsiteY460" fmla="*/ 617762 h 967051"/>
                <a:gd name="connsiteX461" fmla="*/ 1260178 w 1453314"/>
                <a:gd name="connsiteY461" fmla="*/ 613652 h 967051"/>
                <a:gd name="connsiteX462" fmla="*/ 1260178 w 1453314"/>
                <a:gd name="connsiteY462" fmla="*/ 620501 h 967051"/>
                <a:gd name="connsiteX463" fmla="*/ 1254699 w 1453314"/>
                <a:gd name="connsiteY463" fmla="*/ 621871 h 967051"/>
                <a:gd name="connsiteX464" fmla="*/ 1251960 w 1453314"/>
                <a:gd name="connsiteY464" fmla="*/ 619132 h 967051"/>
                <a:gd name="connsiteX465" fmla="*/ 1251960 w 1453314"/>
                <a:gd name="connsiteY465" fmla="*/ 615022 h 967051"/>
                <a:gd name="connsiteX466" fmla="*/ 1260178 w 1453314"/>
                <a:gd name="connsiteY466" fmla="*/ 613652 h 967051"/>
                <a:gd name="connsiteX467" fmla="*/ 135606 w 1453314"/>
                <a:gd name="connsiteY467" fmla="*/ 609543 h 967051"/>
                <a:gd name="connsiteX468" fmla="*/ 139716 w 1453314"/>
                <a:gd name="connsiteY468" fmla="*/ 609543 h 967051"/>
                <a:gd name="connsiteX469" fmla="*/ 141085 w 1453314"/>
                <a:gd name="connsiteY469" fmla="*/ 612283 h 967051"/>
                <a:gd name="connsiteX470" fmla="*/ 138346 w 1453314"/>
                <a:gd name="connsiteY470" fmla="*/ 616392 h 967051"/>
                <a:gd name="connsiteX471" fmla="*/ 134237 w 1453314"/>
                <a:gd name="connsiteY471" fmla="*/ 615022 h 967051"/>
                <a:gd name="connsiteX472" fmla="*/ 1291683 w 1453314"/>
                <a:gd name="connsiteY472" fmla="*/ 606804 h 967051"/>
                <a:gd name="connsiteX473" fmla="*/ 1290313 w 1453314"/>
                <a:gd name="connsiteY473" fmla="*/ 615022 h 967051"/>
                <a:gd name="connsiteX474" fmla="*/ 1284834 w 1453314"/>
                <a:gd name="connsiteY474" fmla="*/ 609543 h 967051"/>
                <a:gd name="connsiteX475" fmla="*/ 1291683 w 1453314"/>
                <a:gd name="connsiteY475" fmla="*/ 606804 h 967051"/>
                <a:gd name="connsiteX476" fmla="*/ 510920 w 1453314"/>
                <a:gd name="connsiteY476" fmla="*/ 605434 h 967051"/>
                <a:gd name="connsiteX477" fmla="*/ 517769 w 1453314"/>
                <a:gd name="connsiteY477" fmla="*/ 608174 h 967051"/>
                <a:gd name="connsiteX478" fmla="*/ 517769 w 1453314"/>
                <a:gd name="connsiteY478" fmla="*/ 612283 h 967051"/>
                <a:gd name="connsiteX479" fmla="*/ 513660 w 1453314"/>
                <a:gd name="connsiteY479" fmla="*/ 613652 h 967051"/>
                <a:gd name="connsiteX480" fmla="*/ 509550 w 1453314"/>
                <a:gd name="connsiteY480" fmla="*/ 608174 h 967051"/>
                <a:gd name="connsiteX481" fmla="*/ 510920 w 1453314"/>
                <a:gd name="connsiteY481" fmla="*/ 605434 h 967051"/>
                <a:gd name="connsiteX482" fmla="*/ 439693 w 1453314"/>
                <a:gd name="connsiteY482" fmla="*/ 604064 h 967051"/>
                <a:gd name="connsiteX483" fmla="*/ 439693 w 1453314"/>
                <a:gd name="connsiteY483" fmla="*/ 608174 h 967051"/>
                <a:gd name="connsiteX484" fmla="*/ 436953 w 1453314"/>
                <a:gd name="connsiteY484" fmla="*/ 606804 h 967051"/>
                <a:gd name="connsiteX485" fmla="*/ 115060 w 1453314"/>
                <a:gd name="connsiteY485" fmla="*/ 602694 h 967051"/>
                <a:gd name="connsiteX486" fmla="*/ 116430 w 1453314"/>
                <a:gd name="connsiteY486" fmla="*/ 605434 h 967051"/>
                <a:gd name="connsiteX487" fmla="*/ 113690 w 1453314"/>
                <a:gd name="connsiteY487" fmla="*/ 606804 h 967051"/>
                <a:gd name="connsiteX488" fmla="*/ 115060 w 1453314"/>
                <a:gd name="connsiteY488" fmla="*/ 602694 h 967051"/>
                <a:gd name="connsiteX489" fmla="*/ 1324557 w 1453314"/>
                <a:gd name="connsiteY489" fmla="*/ 601324 h 967051"/>
                <a:gd name="connsiteX490" fmla="*/ 1328666 w 1453314"/>
                <a:gd name="connsiteY490" fmla="*/ 601324 h 967051"/>
                <a:gd name="connsiteX491" fmla="*/ 1330036 w 1453314"/>
                <a:gd name="connsiteY491" fmla="*/ 605434 h 967051"/>
                <a:gd name="connsiteX492" fmla="*/ 1323187 w 1453314"/>
                <a:gd name="connsiteY492" fmla="*/ 605434 h 967051"/>
                <a:gd name="connsiteX493" fmla="*/ 1299901 w 1453314"/>
                <a:gd name="connsiteY493" fmla="*/ 601324 h 967051"/>
                <a:gd name="connsiteX494" fmla="*/ 1297162 w 1453314"/>
                <a:gd name="connsiteY494" fmla="*/ 608174 h 967051"/>
                <a:gd name="connsiteX495" fmla="*/ 1297162 w 1453314"/>
                <a:gd name="connsiteY495" fmla="*/ 602694 h 967051"/>
                <a:gd name="connsiteX496" fmla="*/ 1299901 w 1453314"/>
                <a:gd name="connsiteY496" fmla="*/ 601324 h 967051"/>
                <a:gd name="connsiteX497" fmla="*/ 169850 w 1453314"/>
                <a:gd name="connsiteY497" fmla="*/ 598585 h 967051"/>
                <a:gd name="connsiteX498" fmla="*/ 169850 w 1453314"/>
                <a:gd name="connsiteY498" fmla="*/ 605434 h 967051"/>
                <a:gd name="connsiteX499" fmla="*/ 173960 w 1453314"/>
                <a:gd name="connsiteY499" fmla="*/ 609543 h 967051"/>
                <a:gd name="connsiteX500" fmla="*/ 175329 w 1453314"/>
                <a:gd name="connsiteY500" fmla="*/ 606804 h 967051"/>
                <a:gd name="connsiteX501" fmla="*/ 169850 w 1453314"/>
                <a:gd name="connsiteY501" fmla="*/ 598585 h 967051"/>
                <a:gd name="connsiteX502" fmla="*/ 1010882 w 1453314"/>
                <a:gd name="connsiteY502" fmla="*/ 593106 h 967051"/>
                <a:gd name="connsiteX503" fmla="*/ 1014991 w 1453314"/>
                <a:gd name="connsiteY503" fmla="*/ 595846 h 967051"/>
                <a:gd name="connsiteX504" fmla="*/ 1010882 w 1453314"/>
                <a:gd name="connsiteY504" fmla="*/ 597216 h 967051"/>
                <a:gd name="connsiteX505" fmla="*/ 1008143 w 1453314"/>
                <a:gd name="connsiteY505" fmla="*/ 594476 h 967051"/>
                <a:gd name="connsiteX506" fmla="*/ 1010882 w 1453314"/>
                <a:gd name="connsiteY506" fmla="*/ 593106 h 967051"/>
                <a:gd name="connsiteX507" fmla="*/ 445172 w 1453314"/>
                <a:gd name="connsiteY507" fmla="*/ 593106 h 967051"/>
                <a:gd name="connsiteX508" fmla="*/ 453390 w 1453314"/>
                <a:gd name="connsiteY508" fmla="*/ 593106 h 967051"/>
                <a:gd name="connsiteX509" fmla="*/ 454760 w 1453314"/>
                <a:gd name="connsiteY509" fmla="*/ 598585 h 967051"/>
                <a:gd name="connsiteX510" fmla="*/ 449281 w 1453314"/>
                <a:gd name="connsiteY510" fmla="*/ 601324 h 967051"/>
                <a:gd name="connsiteX511" fmla="*/ 443802 w 1453314"/>
                <a:gd name="connsiteY511" fmla="*/ 598585 h 967051"/>
                <a:gd name="connsiteX512" fmla="*/ 515030 w 1453314"/>
                <a:gd name="connsiteY512" fmla="*/ 580778 h 967051"/>
                <a:gd name="connsiteX513" fmla="*/ 520508 w 1453314"/>
                <a:gd name="connsiteY513" fmla="*/ 580778 h 967051"/>
                <a:gd name="connsiteX514" fmla="*/ 520508 w 1453314"/>
                <a:gd name="connsiteY514" fmla="*/ 584888 h 967051"/>
                <a:gd name="connsiteX515" fmla="*/ 515030 w 1453314"/>
                <a:gd name="connsiteY515" fmla="*/ 580778 h 967051"/>
                <a:gd name="connsiteX516" fmla="*/ 113690 w 1453314"/>
                <a:gd name="connsiteY516" fmla="*/ 580778 h 967051"/>
                <a:gd name="connsiteX517" fmla="*/ 115060 w 1453314"/>
                <a:gd name="connsiteY517" fmla="*/ 584888 h 967051"/>
                <a:gd name="connsiteX518" fmla="*/ 109581 w 1453314"/>
                <a:gd name="connsiteY518" fmla="*/ 584888 h 967051"/>
                <a:gd name="connsiteX519" fmla="*/ 113690 w 1453314"/>
                <a:gd name="connsiteY519" fmla="*/ 580778 h 967051"/>
                <a:gd name="connsiteX520" fmla="*/ 172590 w 1453314"/>
                <a:gd name="connsiteY520" fmla="*/ 573929 h 967051"/>
                <a:gd name="connsiteX521" fmla="*/ 175329 w 1453314"/>
                <a:gd name="connsiteY521" fmla="*/ 579409 h 967051"/>
                <a:gd name="connsiteX522" fmla="*/ 171220 w 1453314"/>
                <a:gd name="connsiteY522" fmla="*/ 583518 h 967051"/>
                <a:gd name="connsiteX523" fmla="*/ 182178 w 1453314"/>
                <a:gd name="connsiteY523" fmla="*/ 594476 h 967051"/>
                <a:gd name="connsiteX524" fmla="*/ 189027 w 1453314"/>
                <a:gd name="connsiteY524" fmla="*/ 594476 h 967051"/>
                <a:gd name="connsiteX525" fmla="*/ 189027 w 1453314"/>
                <a:gd name="connsiteY525" fmla="*/ 584888 h 967051"/>
                <a:gd name="connsiteX526" fmla="*/ 172590 w 1453314"/>
                <a:gd name="connsiteY526" fmla="*/ 573929 h 967051"/>
                <a:gd name="connsiteX527" fmla="*/ 78076 w 1453314"/>
                <a:gd name="connsiteY527" fmla="*/ 571190 h 967051"/>
                <a:gd name="connsiteX528" fmla="*/ 82186 w 1453314"/>
                <a:gd name="connsiteY528" fmla="*/ 572560 h 967051"/>
                <a:gd name="connsiteX529" fmla="*/ 78076 w 1453314"/>
                <a:gd name="connsiteY529" fmla="*/ 575299 h 967051"/>
                <a:gd name="connsiteX530" fmla="*/ 245187 w 1453314"/>
                <a:gd name="connsiteY530" fmla="*/ 568451 h 967051"/>
                <a:gd name="connsiteX531" fmla="*/ 252036 w 1453314"/>
                <a:gd name="connsiteY531" fmla="*/ 571190 h 967051"/>
                <a:gd name="connsiteX532" fmla="*/ 252036 w 1453314"/>
                <a:gd name="connsiteY532" fmla="*/ 576669 h 967051"/>
                <a:gd name="connsiteX533" fmla="*/ 245187 w 1453314"/>
                <a:gd name="connsiteY533" fmla="*/ 576669 h 967051"/>
                <a:gd name="connsiteX534" fmla="*/ 512290 w 1453314"/>
                <a:gd name="connsiteY534" fmla="*/ 567081 h 967051"/>
                <a:gd name="connsiteX535" fmla="*/ 517769 w 1453314"/>
                <a:gd name="connsiteY535" fmla="*/ 568451 h 967051"/>
                <a:gd name="connsiteX536" fmla="*/ 513660 w 1453314"/>
                <a:gd name="connsiteY536" fmla="*/ 573929 h 967051"/>
                <a:gd name="connsiteX537" fmla="*/ 512290 w 1453314"/>
                <a:gd name="connsiteY537" fmla="*/ 567081 h 967051"/>
                <a:gd name="connsiteX538" fmla="*/ 1384826 w 1453314"/>
                <a:gd name="connsiteY538" fmla="*/ 564341 h 967051"/>
                <a:gd name="connsiteX539" fmla="*/ 1388935 w 1453314"/>
                <a:gd name="connsiteY539" fmla="*/ 567081 h 967051"/>
                <a:gd name="connsiteX540" fmla="*/ 1383457 w 1453314"/>
                <a:gd name="connsiteY540" fmla="*/ 568451 h 967051"/>
                <a:gd name="connsiteX541" fmla="*/ 480785 w 1453314"/>
                <a:gd name="connsiteY541" fmla="*/ 564341 h 967051"/>
                <a:gd name="connsiteX542" fmla="*/ 486265 w 1453314"/>
                <a:gd name="connsiteY542" fmla="*/ 564341 h 967051"/>
                <a:gd name="connsiteX543" fmla="*/ 484895 w 1453314"/>
                <a:gd name="connsiteY543" fmla="*/ 567081 h 967051"/>
                <a:gd name="connsiteX544" fmla="*/ 480785 w 1453314"/>
                <a:gd name="connsiteY544" fmla="*/ 564341 h 967051"/>
                <a:gd name="connsiteX545" fmla="*/ 19177 w 1453314"/>
                <a:gd name="connsiteY545" fmla="*/ 564341 h 967051"/>
                <a:gd name="connsiteX546" fmla="*/ 23286 w 1453314"/>
                <a:gd name="connsiteY546" fmla="*/ 565711 h 967051"/>
                <a:gd name="connsiteX547" fmla="*/ 20547 w 1453314"/>
                <a:gd name="connsiteY547" fmla="*/ 568451 h 967051"/>
                <a:gd name="connsiteX548" fmla="*/ 19177 w 1453314"/>
                <a:gd name="connsiteY548" fmla="*/ 564341 h 967051"/>
                <a:gd name="connsiteX549" fmla="*/ 506811 w 1453314"/>
                <a:gd name="connsiteY549" fmla="*/ 562971 h 967051"/>
                <a:gd name="connsiteX550" fmla="*/ 506811 w 1453314"/>
                <a:gd name="connsiteY550" fmla="*/ 565711 h 967051"/>
                <a:gd name="connsiteX551" fmla="*/ 504071 w 1453314"/>
                <a:gd name="connsiteY551" fmla="*/ 564341 h 967051"/>
                <a:gd name="connsiteX552" fmla="*/ 506811 w 1453314"/>
                <a:gd name="connsiteY552" fmla="*/ 562971 h 967051"/>
                <a:gd name="connsiteX553" fmla="*/ 117799 w 1453314"/>
                <a:gd name="connsiteY553" fmla="*/ 558862 h 967051"/>
                <a:gd name="connsiteX554" fmla="*/ 115060 w 1453314"/>
                <a:gd name="connsiteY554" fmla="*/ 560232 h 967051"/>
                <a:gd name="connsiteX555" fmla="*/ 117799 w 1453314"/>
                <a:gd name="connsiteY555" fmla="*/ 558862 h 967051"/>
                <a:gd name="connsiteX556" fmla="*/ 275322 w 1453314"/>
                <a:gd name="connsiteY556" fmla="*/ 557492 h 967051"/>
                <a:gd name="connsiteX557" fmla="*/ 284910 w 1453314"/>
                <a:gd name="connsiteY557" fmla="*/ 564341 h 967051"/>
                <a:gd name="connsiteX558" fmla="*/ 279431 w 1453314"/>
                <a:gd name="connsiteY558" fmla="*/ 575299 h 967051"/>
                <a:gd name="connsiteX559" fmla="*/ 280801 w 1453314"/>
                <a:gd name="connsiteY559" fmla="*/ 578039 h 967051"/>
                <a:gd name="connsiteX560" fmla="*/ 271213 w 1453314"/>
                <a:gd name="connsiteY560" fmla="*/ 584888 h 967051"/>
                <a:gd name="connsiteX561" fmla="*/ 264364 w 1453314"/>
                <a:gd name="connsiteY561" fmla="*/ 578039 h 967051"/>
                <a:gd name="connsiteX562" fmla="*/ 265733 w 1453314"/>
                <a:gd name="connsiteY562" fmla="*/ 565711 h 967051"/>
                <a:gd name="connsiteX563" fmla="*/ 275322 w 1453314"/>
                <a:gd name="connsiteY563" fmla="*/ 557492 h 967051"/>
                <a:gd name="connsiteX564" fmla="*/ 1364280 w 1453314"/>
                <a:gd name="connsiteY564" fmla="*/ 554753 h 967051"/>
                <a:gd name="connsiteX565" fmla="*/ 1368389 w 1453314"/>
                <a:gd name="connsiteY565" fmla="*/ 554753 h 967051"/>
                <a:gd name="connsiteX566" fmla="*/ 1368389 w 1453314"/>
                <a:gd name="connsiteY566" fmla="*/ 557492 h 967051"/>
                <a:gd name="connsiteX567" fmla="*/ 1364280 w 1453314"/>
                <a:gd name="connsiteY567" fmla="*/ 557492 h 967051"/>
                <a:gd name="connsiteX568" fmla="*/ 91774 w 1453314"/>
                <a:gd name="connsiteY568" fmla="*/ 553383 h 967051"/>
                <a:gd name="connsiteX569" fmla="*/ 98623 w 1453314"/>
                <a:gd name="connsiteY569" fmla="*/ 553383 h 967051"/>
                <a:gd name="connsiteX570" fmla="*/ 98623 w 1453314"/>
                <a:gd name="connsiteY570" fmla="*/ 562971 h 967051"/>
                <a:gd name="connsiteX571" fmla="*/ 91774 w 1453314"/>
                <a:gd name="connsiteY571" fmla="*/ 562971 h 967051"/>
                <a:gd name="connsiteX572" fmla="*/ 91774 w 1453314"/>
                <a:gd name="connsiteY572" fmla="*/ 553383 h 967051"/>
                <a:gd name="connsiteX573" fmla="*/ 49311 w 1453314"/>
                <a:gd name="connsiteY573" fmla="*/ 549274 h 967051"/>
                <a:gd name="connsiteX574" fmla="*/ 46572 w 1453314"/>
                <a:gd name="connsiteY574" fmla="*/ 550644 h 967051"/>
                <a:gd name="connsiteX575" fmla="*/ 49311 w 1453314"/>
                <a:gd name="connsiteY575" fmla="*/ 549274 h 967051"/>
                <a:gd name="connsiteX576" fmla="*/ 178069 w 1453314"/>
                <a:gd name="connsiteY576" fmla="*/ 545164 h 967051"/>
                <a:gd name="connsiteX577" fmla="*/ 173960 w 1453314"/>
                <a:gd name="connsiteY577" fmla="*/ 562971 h 967051"/>
                <a:gd name="connsiteX578" fmla="*/ 180808 w 1453314"/>
                <a:gd name="connsiteY578" fmla="*/ 561602 h 967051"/>
                <a:gd name="connsiteX579" fmla="*/ 178069 w 1453314"/>
                <a:gd name="connsiteY579" fmla="*/ 545164 h 967051"/>
                <a:gd name="connsiteX580" fmla="*/ 38353 w 1453314"/>
                <a:gd name="connsiteY580" fmla="*/ 536946 h 967051"/>
                <a:gd name="connsiteX581" fmla="*/ 42463 w 1453314"/>
                <a:gd name="connsiteY581" fmla="*/ 538316 h 967051"/>
                <a:gd name="connsiteX582" fmla="*/ 39723 w 1453314"/>
                <a:gd name="connsiteY582" fmla="*/ 543795 h 967051"/>
                <a:gd name="connsiteX583" fmla="*/ 38353 w 1453314"/>
                <a:gd name="connsiteY583" fmla="*/ 536946 h 967051"/>
                <a:gd name="connsiteX584" fmla="*/ 32875 w 1453314"/>
                <a:gd name="connsiteY584" fmla="*/ 530097 h 967051"/>
                <a:gd name="connsiteX585" fmla="*/ 34244 w 1453314"/>
                <a:gd name="connsiteY585" fmla="*/ 534206 h 967051"/>
                <a:gd name="connsiteX586" fmla="*/ 31505 w 1453314"/>
                <a:gd name="connsiteY586" fmla="*/ 532837 h 967051"/>
                <a:gd name="connsiteX587" fmla="*/ 32875 w 1453314"/>
                <a:gd name="connsiteY587" fmla="*/ 530097 h 967051"/>
                <a:gd name="connsiteX588" fmla="*/ 95883 w 1453314"/>
                <a:gd name="connsiteY588" fmla="*/ 517769 h 967051"/>
                <a:gd name="connsiteX589" fmla="*/ 101362 w 1453314"/>
                <a:gd name="connsiteY589" fmla="*/ 517769 h 967051"/>
                <a:gd name="connsiteX590" fmla="*/ 102732 w 1453314"/>
                <a:gd name="connsiteY590" fmla="*/ 520509 h 967051"/>
                <a:gd name="connsiteX591" fmla="*/ 98623 w 1453314"/>
                <a:gd name="connsiteY591" fmla="*/ 527358 h 967051"/>
                <a:gd name="connsiteX592" fmla="*/ 95883 w 1453314"/>
                <a:gd name="connsiteY592" fmla="*/ 520509 h 967051"/>
                <a:gd name="connsiteX593" fmla="*/ 95883 w 1453314"/>
                <a:gd name="connsiteY593" fmla="*/ 519139 h 967051"/>
                <a:gd name="connsiteX594" fmla="*/ 80816 w 1453314"/>
                <a:gd name="connsiteY594" fmla="*/ 505441 h 967051"/>
                <a:gd name="connsiteX595" fmla="*/ 87665 w 1453314"/>
                <a:gd name="connsiteY595" fmla="*/ 509551 h 967051"/>
                <a:gd name="connsiteX596" fmla="*/ 87665 w 1453314"/>
                <a:gd name="connsiteY596" fmla="*/ 515030 h 967051"/>
                <a:gd name="connsiteX597" fmla="*/ 84925 w 1453314"/>
                <a:gd name="connsiteY597" fmla="*/ 516400 h 967051"/>
                <a:gd name="connsiteX598" fmla="*/ 78076 w 1453314"/>
                <a:gd name="connsiteY598" fmla="*/ 513660 h 967051"/>
                <a:gd name="connsiteX599" fmla="*/ 80816 w 1453314"/>
                <a:gd name="connsiteY599" fmla="*/ 505441 h 967051"/>
                <a:gd name="connsiteX600" fmla="*/ 1431398 w 1453314"/>
                <a:gd name="connsiteY600" fmla="*/ 504072 h 967051"/>
                <a:gd name="connsiteX601" fmla="*/ 1438247 w 1453314"/>
                <a:gd name="connsiteY601" fmla="*/ 508181 h 967051"/>
                <a:gd name="connsiteX602" fmla="*/ 1431398 w 1453314"/>
                <a:gd name="connsiteY602" fmla="*/ 508181 h 967051"/>
                <a:gd name="connsiteX603" fmla="*/ 1431398 w 1453314"/>
                <a:gd name="connsiteY603" fmla="*/ 504072 h 967051"/>
                <a:gd name="connsiteX604" fmla="*/ 395860 w 1453314"/>
                <a:gd name="connsiteY604" fmla="*/ 482156 h 967051"/>
                <a:gd name="connsiteX605" fmla="*/ 397230 w 1453314"/>
                <a:gd name="connsiteY605" fmla="*/ 484895 h 967051"/>
                <a:gd name="connsiteX606" fmla="*/ 393121 w 1453314"/>
                <a:gd name="connsiteY606" fmla="*/ 484895 h 967051"/>
                <a:gd name="connsiteX607" fmla="*/ 395860 w 1453314"/>
                <a:gd name="connsiteY607" fmla="*/ 482156 h 967051"/>
                <a:gd name="connsiteX608" fmla="*/ 1383457 w 1453314"/>
                <a:gd name="connsiteY608" fmla="*/ 475307 h 967051"/>
                <a:gd name="connsiteX609" fmla="*/ 1388935 w 1453314"/>
                <a:gd name="connsiteY609" fmla="*/ 476676 h 967051"/>
                <a:gd name="connsiteX610" fmla="*/ 1386196 w 1453314"/>
                <a:gd name="connsiteY610" fmla="*/ 482156 h 967051"/>
                <a:gd name="connsiteX611" fmla="*/ 1383457 w 1453314"/>
                <a:gd name="connsiteY611" fmla="*/ 475307 h 967051"/>
                <a:gd name="connsiteX612" fmla="*/ 1362910 w 1453314"/>
                <a:gd name="connsiteY612" fmla="*/ 472567 h 967051"/>
                <a:gd name="connsiteX613" fmla="*/ 1364280 w 1453314"/>
                <a:gd name="connsiteY613" fmla="*/ 478046 h 967051"/>
                <a:gd name="connsiteX614" fmla="*/ 1360171 w 1453314"/>
                <a:gd name="connsiteY614" fmla="*/ 483525 h 967051"/>
                <a:gd name="connsiteX615" fmla="*/ 1353322 w 1453314"/>
                <a:gd name="connsiteY615" fmla="*/ 483525 h 967051"/>
                <a:gd name="connsiteX616" fmla="*/ 1351952 w 1453314"/>
                <a:gd name="connsiteY616" fmla="*/ 480786 h 967051"/>
                <a:gd name="connsiteX617" fmla="*/ 1362910 w 1453314"/>
                <a:gd name="connsiteY617" fmla="*/ 472567 h 967051"/>
                <a:gd name="connsiteX618" fmla="*/ 268473 w 1453314"/>
                <a:gd name="connsiteY618" fmla="*/ 465718 h 967051"/>
                <a:gd name="connsiteX619" fmla="*/ 272582 w 1453314"/>
                <a:gd name="connsiteY619" fmla="*/ 467088 h 967051"/>
                <a:gd name="connsiteX620" fmla="*/ 268473 w 1453314"/>
                <a:gd name="connsiteY620" fmla="*/ 471198 h 967051"/>
                <a:gd name="connsiteX621" fmla="*/ 268473 w 1453314"/>
                <a:gd name="connsiteY621" fmla="*/ 465718 h 967051"/>
                <a:gd name="connsiteX622" fmla="*/ 545164 w 1453314"/>
                <a:gd name="connsiteY622" fmla="*/ 464348 h 967051"/>
                <a:gd name="connsiteX623" fmla="*/ 549273 w 1453314"/>
                <a:gd name="connsiteY623" fmla="*/ 464348 h 967051"/>
                <a:gd name="connsiteX624" fmla="*/ 547904 w 1453314"/>
                <a:gd name="connsiteY624" fmla="*/ 468458 h 967051"/>
                <a:gd name="connsiteX625" fmla="*/ 545164 w 1453314"/>
                <a:gd name="connsiteY625" fmla="*/ 464348 h 967051"/>
                <a:gd name="connsiteX626" fmla="*/ 1451945 w 1453314"/>
                <a:gd name="connsiteY626" fmla="*/ 450651 h 967051"/>
                <a:gd name="connsiteX627" fmla="*/ 1453314 w 1453314"/>
                <a:gd name="connsiteY627" fmla="*/ 453391 h 967051"/>
                <a:gd name="connsiteX628" fmla="*/ 1449205 w 1453314"/>
                <a:gd name="connsiteY628" fmla="*/ 452021 h 967051"/>
                <a:gd name="connsiteX629" fmla="*/ 1451945 w 1453314"/>
                <a:gd name="connsiteY629" fmla="*/ 450651 h 967051"/>
                <a:gd name="connsiteX630" fmla="*/ 1379347 w 1453314"/>
                <a:gd name="connsiteY630" fmla="*/ 347919 h 967051"/>
                <a:gd name="connsiteX631" fmla="*/ 1384826 w 1453314"/>
                <a:gd name="connsiteY631" fmla="*/ 352028 h 967051"/>
                <a:gd name="connsiteX632" fmla="*/ 1380717 w 1453314"/>
                <a:gd name="connsiteY632" fmla="*/ 353398 h 967051"/>
                <a:gd name="connsiteX633" fmla="*/ 1039647 w 1453314"/>
                <a:gd name="connsiteY633" fmla="*/ 280801 h 967051"/>
                <a:gd name="connsiteX634" fmla="*/ 1017731 w 1453314"/>
                <a:gd name="connsiteY634" fmla="*/ 308196 h 967051"/>
                <a:gd name="connsiteX635" fmla="*/ 1043756 w 1453314"/>
                <a:gd name="connsiteY635" fmla="*/ 335591 h 967051"/>
                <a:gd name="connsiteX636" fmla="*/ 187657 w 1453314"/>
                <a:gd name="connsiteY636" fmla="*/ 184918 h 967051"/>
                <a:gd name="connsiteX637" fmla="*/ 215052 w 1453314"/>
                <a:gd name="connsiteY637" fmla="*/ 216422 h 967051"/>
                <a:gd name="connsiteX638" fmla="*/ 219162 w 1453314"/>
                <a:gd name="connsiteY638" fmla="*/ 221901 h 967051"/>
                <a:gd name="connsiteX639" fmla="*/ 208204 w 1453314"/>
                <a:gd name="connsiteY639" fmla="*/ 250666 h 967051"/>
                <a:gd name="connsiteX640" fmla="*/ 226010 w 1453314"/>
                <a:gd name="connsiteY640" fmla="*/ 267103 h 967051"/>
                <a:gd name="connsiteX641" fmla="*/ 236968 w 1453314"/>
                <a:gd name="connsiteY641" fmla="*/ 258885 h 967051"/>
                <a:gd name="connsiteX642" fmla="*/ 247927 w 1453314"/>
                <a:gd name="connsiteY642" fmla="*/ 271212 h 967051"/>
                <a:gd name="connsiteX643" fmla="*/ 262994 w 1453314"/>
                <a:gd name="connsiteY643" fmla="*/ 273952 h 967051"/>
                <a:gd name="connsiteX644" fmla="*/ 273952 w 1453314"/>
                <a:gd name="connsiteY644" fmla="*/ 298608 h 967051"/>
                <a:gd name="connsiteX645" fmla="*/ 273952 w 1453314"/>
                <a:gd name="connsiteY645" fmla="*/ 328742 h 967051"/>
                <a:gd name="connsiteX646" fmla="*/ 275322 w 1453314"/>
                <a:gd name="connsiteY646" fmla="*/ 353398 h 967051"/>
                <a:gd name="connsiteX647" fmla="*/ 282171 w 1453314"/>
                <a:gd name="connsiteY647" fmla="*/ 380793 h 967051"/>
                <a:gd name="connsiteX648" fmla="*/ 260255 w 1453314"/>
                <a:gd name="connsiteY648" fmla="*/ 404079 h 967051"/>
                <a:gd name="connsiteX649" fmla="*/ 243817 w 1453314"/>
                <a:gd name="connsiteY649" fmla="*/ 375314 h 967051"/>
                <a:gd name="connsiteX650" fmla="*/ 232859 w 1453314"/>
                <a:gd name="connsiteY650" fmla="*/ 416407 h 967051"/>
                <a:gd name="connsiteX651" fmla="*/ 241078 w 1453314"/>
                <a:gd name="connsiteY651" fmla="*/ 446542 h 967051"/>
                <a:gd name="connsiteX652" fmla="*/ 235599 w 1453314"/>
                <a:gd name="connsiteY652" fmla="*/ 478046 h 967051"/>
                <a:gd name="connsiteX653" fmla="*/ 243817 w 1453314"/>
                <a:gd name="connsiteY653" fmla="*/ 519139 h 967051"/>
                <a:gd name="connsiteX654" fmla="*/ 254775 w 1453314"/>
                <a:gd name="connsiteY654" fmla="*/ 510921 h 967051"/>
                <a:gd name="connsiteX655" fmla="*/ 272582 w 1453314"/>
                <a:gd name="connsiteY655" fmla="*/ 515030 h 967051"/>
                <a:gd name="connsiteX656" fmla="*/ 278061 w 1453314"/>
                <a:gd name="connsiteY656" fmla="*/ 521879 h 967051"/>
                <a:gd name="connsiteX657" fmla="*/ 268473 w 1453314"/>
                <a:gd name="connsiteY657" fmla="*/ 531467 h 967051"/>
                <a:gd name="connsiteX658" fmla="*/ 242448 w 1453314"/>
                <a:gd name="connsiteY658" fmla="*/ 523248 h 967051"/>
                <a:gd name="connsiteX659" fmla="*/ 232859 w 1453314"/>
                <a:gd name="connsiteY659" fmla="*/ 553383 h 967051"/>
                <a:gd name="connsiteX660" fmla="*/ 238338 w 1453314"/>
                <a:gd name="connsiteY660" fmla="*/ 557492 h 967051"/>
                <a:gd name="connsiteX661" fmla="*/ 232859 w 1453314"/>
                <a:gd name="connsiteY661" fmla="*/ 558862 h 967051"/>
                <a:gd name="connsiteX662" fmla="*/ 232859 w 1453314"/>
                <a:gd name="connsiteY662" fmla="*/ 568451 h 967051"/>
                <a:gd name="connsiteX663" fmla="*/ 239708 w 1453314"/>
                <a:gd name="connsiteY663" fmla="*/ 569820 h 967051"/>
                <a:gd name="connsiteX664" fmla="*/ 238338 w 1453314"/>
                <a:gd name="connsiteY664" fmla="*/ 572560 h 967051"/>
                <a:gd name="connsiteX665" fmla="*/ 232859 w 1453314"/>
                <a:gd name="connsiteY665" fmla="*/ 575299 h 967051"/>
                <a:gd name="connsiteX666" fmla="*/ 231490 w 1453314"/>
                <a:gd name="connsiteY666" fmla="*/ 613652 h 967051"/>
                <a:gd name="connsiteX667" fmla="*/ 234229 w 1453314"/>
                <a:gd name="connsiteY667" fmla="*/ 624611 h 967051"/>
                <a:gd name="connsiteX668" fmla="*/ 231490 w 1453314"/>
                <a:gd name="connsiteY668" fmla="*/ 628720 h 967051"/>
                <a:gd name="connsiteX669" fmla="*/ 235599 w 1453314"/>
                <a:gd name="connsiteY669" fmla="*/ 635569 h 967051"/>
                <a:gd name="connsiteX670" fmla="*/ 232859 w 1453314"/>
                <a:gd name="connsiteY670" fmla="*/ 639678 h 967051"/>
                <a:gd name="connsiteX671" fmla="*/ 234229 w 1453314"/>
                <a:gd name="connsiteY671" fmla="*/ 654745 h 967051"/>
                <a:gd name="connsiteX672" fmla="*/ 234229 w 1453314"/>
                <a:gd name="connsiteY672" fmla="*/ 673922 h 967051"/>
                <a:gd name="connsiteX673" fmla="*/ 234229 w 1453314"/>
                <a:gd name="connsiteY673" fmla="*/ 682141 h 967051"/>
                <a:gd name="connsiteX674" fmla="*/ 239708 w 1453314"/>
                <a:gd name="connsiteY674" fmla="*/ 688989 h 967051"/>
                <a:gd name="connsiteX675" fmla="*/ 238338 w 1453314"/>
                <a:gd name="connsiteY675" fmla="*/ 691729 h 967051"/>
                <a:gd name="connsiteX676" fmla="*/ 230120 w 1453314"/>
                <a:gd name="connsiteY676" fmla="*/ 708166 h 967051"/>
                <a:gd name="connsiteX677" fmla="*/ 226010 w 1453314"/>
                <a:gd name="connsiteY677" fmla="*/ 712275 h 967051"/>
                <a:gd name="connsiteX678" fmla="*/ 221901 w 1453314"/>
                <a:gd name="connsiteY678" fmla="*/ 732822 h 967051"/>
                <a:gd name="connsiteX679" fmla="*/ 227380 w 1453314"/>
                <a:gd name="connsiteY679" fmla="*/ 735561 h 967051"/>
                <a:gd name="connsiteX680" fmla="*/ 220531 w 1453314"/>
                <a:gd name="connsiteY680" fmla="*/ 735561 h 967051"/>
                <a:gd name="connsiteX681" fmla="*/ 215052 w 1453314"/>
                <a:gd name="connsiteY681" fmla="*/ 762956 h 967051"/>
                <a:gd name="connsiteX682" fmla="*/ 227380 w 1453314"/>
                <a:gd name="connsiteY682" fmla="*/ 815007 h 967051"/>
                <a:gd name="connsiteX683" fmla="*/ 213683 w 1453314"/>
                <a:gd name="connsiteY683" fmla="*/ 825965 h 967051"/>
                <a:gd name="connsiteX684" fmla="*/ 191767 w 1453314"/>
                <a:gd name="connsiteY684" fmla="*/ 791721 h 967051"/>
                <a:gd name="connsiteX685" fmla="*/ 193136 w 1453314"/>
                <a:gd name="connsiteY685" fmla="*/ 780763 h 967051"/>
                <a:gd name="connsiteX686" fmla="*/ 183548 w 1453314"/>
                <a:gd name="connsiteY686" fmla="*/ 735561 h 967051"/>
                <a:gd name="connsiteX687" fmla="*/ 186287 w 1453314"/>
                <a:gd name="connsiteY687" fmla="*/ 723233 h 967051"/>
                <a:gd name="connsiteX688" fmla="*/ 193136 w 1453314"/>
                <a:gd name="connsiteY688" fmla="*/ 738300 h 967051"/>
                <a:gd name="connsiteX689" fmla="*/ 195876 w 1453314"/>
                <a:gd name="connsiteY689" fmla="*/ 739670 h 967051"/>
                <a:gd name="connsiteX690" fmla="*/ 202725 w 1453314"/>
                <a:gd name="connsiteY690" fmla="*/ 724603 h 967051"/>
                <a:gd name="connsiteX691" fmla="*/ 201355 w 1453314"/>
                <a:gd name="connsiteY691" fmla="*/ 713645 h 967051"/>
                <a:gd name="connsiteX692" fmla="*/ 199279 w 1453314"/>
                <a:gd name="connsiteY692" fmla="*/ 706368 h 967051"/>
                <a:gd name="connsiteX693" fmla="*/ 198051 w 1453314"/>
                <a:gd name="connsiteY693" fmla="*/ 705990 h 967051"/>
                <a:gd name="connsiteX694" fmla="*/ 199985 w 1453314"/>
                <a:gd name="connsiteY694" fmla="*/ 704057 h 967051"/>
                <a:gd name="connsiteX695" fmla="*/ 199985 w 1453314"/>
                <a:gd name="connsiteY695" fmla="*/ 695838 h 967051"/>
                <a:gd name="connsiteX696" fmla="*/ 187657 w 1453314"/>
                <a:gd name="connsiteY696" fmla="*/ 690359 h 967051"/>
                <a:gd name="connsiteX697" fmla="*/ 183548 w 1453314"/>
                <a:gd name="connsiteY697" fmla="*/ 690359 h 967051"/>
                <a:gd name="connsiteX698" fmla="*/ 186287 w 1453314"/>
                <a:gd name="connsiteY698" fmla="*/ 695838 h 967051"/>
                <a:gd name="connsiteX699" fmla="*/ 182178 w 1453314"/>
                <a:gd name="connsiteY699" fmla="*/ 698577 h 967051"/>
                <a:gd name="connsiteX700" fmla="*/ 184918 w 1453314"/>
                <a:gd name="connsiteY700" fmla="*/ 694469 h 967051"/>
                <a:gd name="connsiteX701" fmla="*/ 180808 w 1453314"/>
                <a:gd name="connsiteY701" fmla="*/ 691729 h 967051"/>
                <a:gd name="connsiteX702" fmla="*/ 176699 w 1453314"/>
                <a:gd name="connsiteY702" fmla="*/ 694469 h 967051"/>
                <a:gd name="connsiteX703" fmla="*/ 173960 w 1453314"/>
                <a:gd name="connsiteY703" fmla="*/ 686250 h 967051"/>
                <a:gd name="connsiteX704" fmla="*/ 169850 w 1453314"/>
                <a:gd name="connsiteY704" fmla="*/ 686250 h 967051"/>
                <a:gd name="connsiteX705" fmla="*/ 160262 w 1453314"/>
                <a:gd name="connsiteY705" fmla="*/ 705427 h 967051"/>
                <a:gd name="connsiteX706" fmla="*/ 156153 w 1453314"/>
                <a:gd name="connsiteY706" fmla="*/ 713645 h 967051"/>
                <a:gd name="connsiteX707" fmla="*/ 152044 w 1453314"/>
                <a:gd name="connsiteY707" fmla="*/ 713645 h 967051"/>
                <a:gd name="connsiteX708" fmla="*/ 154783 w 1453314"/>
                <a:gd name="connsiteY708" fmla="*/ 710905 h 967051"/>
                <a:gd name="connsiteX709" fmla="*/ 141085 w 1453314"/>
                <a:gd name="connsiteY709" fmla="*/ 701317 h 967051"/>
                <a:gd name="connsiteX710" fmla="*/ 142455 w 1453314"/>
                <a:gd name="connsiteY710" fmla="*/ 695838 h 967051"/>
                <a:gd name="connsiteX711" fmla="*/ 135606 w 1453314"/>
                <a:gd name="connsiteY711" fmla="*/ 688989 h 967051"/>
                <a:gd name="connsiteX712" fmla="*/ 141085 w 1453314"/>
                <a:gd name="connsiteY712" fmla="*/ 687620 h 967051"/>
                <a:gd name="connsiteX713" fmla="*/ 139716 w 1453314"/>
                <a:gd name="connsiteY713" fmla="*/ 672552 h 967051"/>
                <a:gd name="connsiteX714" fmla="*/ 139716 w 1453314"/>
                <a:gd name="connsiteY714" fmla="*/ 667073 h 967051"/>
                <a:gd name="connsiteX715" fmla="*/ 142455 w 1453314"/>
                <a:gd name="connsiteY715" fmla="*/ 652006 h 967051"/>
                <a:gd name="connsiteX716" fmla="*/ 147934 w 1453314"/>
                <a:gd name="connsiteY716" fmla="*/ 643787 h 967051"/>
                <a:gd name="connsiteX717" fmla="*/ 145195 w 1453314"/>
                <a:gd name="connsiteY717" fmla="*/ 641048 h 967051"/>
                <a:gd name="connsiteX718" fmla="*/ 153413 w 1453314"/>
                <a:gd name="connsiteY718" fmla="*/ 627350 h 967051"/>
                <a:gd name="connsiteX719" fmla="*/ 152044 w 1453314"/>
                <a:gd name="connsiteY719" fmla="*/ 612283 h 967051"/>
                <a:gd name="connsiteX720" fmla="*/ 136976 w 1453314"/>
                <a:gd name="connsiteY720" fmla="*/ 573929 h 967051"/>
                <a:gd name="connsiteX721" fmla="*/ 131497 w 1453314"/>
                <a:gd name="connsiteY721" fmla="*/ 569820 h 967051"/>
                <a:gd name="connsiteX722" fmla="*/ 134237 w 1453314"/>
                <a:gd name="connsiteY722" fmla="*/ 565711 h 967051"/>
                <a:gd name="connsiteX723" fmla="*/ 130127 w 1453314"/>
                <a:gd name="connsiteY723" fmla="*/ 556123 h 967051"/>
                <a:gd name="connsiteX724" fmla="*/ 131497 w 1453314"/>
                <a:gd name="connsiteY724" fmla="*/ 545164 h 967051"/>
                <a:gd name="connsiteX725" fmla="*/ 124648 w 1453314"/>
                <a:gd name="connsiteY725" fmla="*/ 543795 h 967051"/>
                <a:gd name="connsiteX726" fmla="*/ 117799 w 1453314"/>
                <a:gd name="connsiteY726" fmla="*/ 535576 h 967051"/>
                <a:gd name="connsiteX727" fmla="*/ 112321 w 1453314"/>
                <a:gd name="connsiteY727" fmla="*/ 539686 h 967051"/>
                <a:gd name="connsiteX728" fmla="*/ 108211 w 1453314"/>
                <a:gd name="connsiteY728" fmla="*/ 538316 h 967051"/>
                <a:gd name="connsiteX729" fmla="*/ 112321 w 1453314"/>
                <a:gd name="connsiteY729" fmla="*/ 531467 h 967051"/>
                <a:gd name="connsiteX730" fmla="*/ 116430 w 1453314"/>
                <a:gd name="connsiteY730" fmla="*/ 535576 h 967051"/>
                <a:gd name="connsiteX731" fmla="*/ 123279 w 1453314"/>
                <a:gd name="connsiteY731" fmla="*/ 525988 h 967051"/>
                <a:gd name="connsiteX732" fmla="*/ 119169 w 1453314"/>
                <a:gd name="connsiteY732" fmla="*/ 521879 h 967051"/>
                <a:gd name="connsiteX733" fmla="*/ 117799 w 1453314"/>
                <a:gd name="connsiteY733" fmla="*/ 515030 h 967051"/>
                <a:gd name="connsiteX734" fmla="*/ 121909 w 1453314"/>
                <a:gd name="connsiteY734" fmla="*/ 509551 h 967051"/>
                <a:gd name="connsiteX735" fmla="*/ 112321 w 1453314"/>
                <a:gd name="connsiteY735" fmla="*/ 487635 h 967051"/>
                <a:gd name="connsiteX736" fmla="*/ 119169 w 1453314"/>
                <a:gd name="connsiteY736" fmla="*/ 473937 h 967051"/>
                <a:gd name="connsiteX737" fmla="*/ 108211 w 1453314"/>
                <a:gd name="connsiteY737" fmla="*/ 460240 h 967051"/>
                <a:gd name="connsiteX738" fmla="*/ 108211 w 1453314"/>
                <a:gd name="connsiteY738" fmla="*/ 453391 h 967051"/>
                <a:gd name="connsiteX739" fmla="*/ 109581 w 1453314"/>
                <a:gd name="connsiteY739" fmla="*/ 447912 h 967051"/>
                <a:gd name="connsiteX740" fmla="*/ 105472 w 1453314"/>
                <a:gd name="connsiteY740" fmla="*/ 428735 h 967051"/>
                <a:gd name="connsiteX741" fmla="*/ 123279 w 1453314"/>
                <a:gd name="connsiteY741" fmla="*/ 327373 h 967051"/>
                <a:gd name="connsiteX742" fmla="*/ 120539 w 1453314"/>
                <a:gd name="connsiteY742" fmla="*/ 319154 h 967051"/>
                <a:gd name="connsiteX743" fmla="*/ 101362 w 1453314"/>
                <a:gd name="connsiteY743" fmla="*/ 343810 h 967051"/>
                <a:gd name="connsiteX744" fmla="*/ 97253 w 1453314"/>
                <a:gd name="connsiteY744" fmla="*/ 368465 h 967051"/>
                <a:gd name="connsiteX745" fmla="*/ 75337 w 1453314"/>
                <a:gd name="connsiteY745" fmla="*/ 420516 h 967051"/>
                <a:gd name="connsiteX746" fmla="*/ 75337 w 1453314"/>
                <a:gd name="connsiteY746" fmla="*/ 434214 h 967051"/>
                <a:gd name="connsiteX747" fmla="*/ 75337 w 1453314"/>
                <a:gd name="connsiteY747" fmla="*/ 457500 h 967051"/>
                <a:gd name="connsiteX748" fmla="*/ 71228 w 1453314"/>
                <a:gd name="connsiteY748" fmla="*/ 469828 h 967051"/>
                <a:gd name="connsiteX749" fmla="*/ 75337 w 1453314"/>
                <a:gd name="connsiteY749" fmla="*/ 478046 h 967051"/>
                <a:gd name="connsiteX750" fmla="*/ 67118 w 1453314"/>
                <a:gd name="connsiteY750" fmla="*/ 495853 h 967051"/>
                <a:gd name="connsiteX751" fmla="*/ 50681 w 1453314"/>
                <a:gd name="connsiteY751" fmla="*/ 482156 h 967051"/>
                <a:gd name="connsiteX752" fmla="*/ 56160 w 1453314"/>
                <a:gd name="connsiteY752" fmla="*/ 468458 h 967051"/>
                <a:gd name="connsiteX753" fmla="*/ 56160 w 1453314"/>
                <a:gd name="connsiteY753" fmla="*/ 461609 h 967051"/>
                <a:gd name="connsiteX754" fmla="*/ 58900 w 1453314"/>
                <a:gd name="connsiteY754" fmla="*/ 445172 h 967051"/>
                <a:gd name="connsiteX755" fmla="*/ 64379 w 1453314"/>
                <a:gd name="connsiteY755" fmla="*/ 401340 h 967051"/>
                <a:gd name="connsiteX756" fmla="*/ 67118 w 1453314"/>
                <a:gd name="connsiteY756" fmla="*/ 376684 h 967051"/>
                <a:gd name="connsiteX757" fmla="*/ 68488 w 1453314"/>
                <a:gd name="connsiteY757" fmla="*/ 354768 h 967051"/>
                <a:gd name="connsiteX758" fmla="*/ 91774 w 1453314"/>
                <a:gd name="connsiteY758" fmla="*/ 301347 h 967051"/>
                <a:gd name="connsiteX759" fmla="*/ 109581 w 1453314"/>
                <a:gd name="connsiteY759" fmla="*/ 268473 h 967051"/>
                <a:gd name="connsiteX760" fmla="*/ 132867 w 1453314"/>
                <a:gd name="connsiteY760" fmla="*/ 265734 h 967051"/>
                <a:gd name="connsiteX761" fmla="*/ 161632 w 1453314"/>
                <a:gd name="connsiteY761" fmla="*/ 256145 h 967051"/>
                <a:gd name="connsiteX762" fmla="*/ 164371 w 1453314"/>
                <a:gd name="connsiteY762" fmla="*/ 242448 h 967051"/>
                <a:gd name="connsiteX763" fmla="*/ 154783 w 1453314"/>
                <a:gd name="connsiteY763" fmla="*/ 223271 h 967051"/>
                <a:gd name="connsiteX764" fmla="*/ 160262 w 1453314"/>
                <a:gd name="connsiteY764" fmla="*/ 212313 h 967051"/>
                <a:gd name="connsiteX765" fmla="*/ 160262 w 1453314"/>
                <a:gd name="connsiteY765" fmla="*/ 208204 h 967051"/>
                <a:gd name="connsiteX766" fmla="*/ 187657 w 1453314"/>
                <a:gd name="connsiteY766" fmla="*/ 184918 h 967051"/>
                <a:gd name="connsiteX767" fmla="*/ 657484 w 1453314"/>
                <a:gd name="connsiteY767" fmla="*/ 150674 h 967051"/>
                <a:gd name="connsiteX768" fmla="*/ 686249 w 1453314"/>
                <a:gd name="connsiteY768" fmla="*/ 168481 h 967051"/>
                <a:gd name="connsiteX769" fmla="*/ 690359 w 1453314"/>
                <a:gd name="connsiteY769" fmla="*/ 193136 h 967051"/>
                <a:gd name="connsiteX770" fmla="*/ 698577 w 1453314"/>
                <a:gd name="connsiteY770" fmla="*/ 198615 h 967051"/>
                <a:gd name="connsiteX771" fmla="*/ 686249 w 1453314"/>
                <a:gd name="connsiteY771" fmla="*/ 217792 h 967051"/>
                <a:gd name="connsiteX772" fmla="*/ 679400 w 1453314"/>
                <a:gd name="connsiteY772" fmla="*/ 238338 h 967051"/>
                <a:gd name="connsiteX773" fmla="*/ 717754 w 1453314"/>
                <a:gd name="connsiteY773" fmla="*/ 264364 h 967051"/>
                <a:gd name="connsiteX774" fmla="*/ 756107 w 1453314"/>
                <a:gd name="connsiteY774" fmla="*/ 306826 h 967051"/>
                <a:gd name="connsiteX775" fmla="*/ 747888 w 1453314"/>
                <a:gd name="connsiteY775" fmla="*/ 339700 h 967051"/>
                <a:gd name="connsiteX776" fmla="*/ 756107 w 1453314"/>
                <a:gd name="connsiteY776" fmla="*/ 369835 h 967051"/>
                <a:gd name="connsiteX777" fmla="*/ 751998 w 1453314"/>
                <a:gd name="connsiteY777" fmla="*/ 390382 h 967051"/>
                <a:gd name="connsiteX778" fmla="*/ 756107 w 1453314"/>
                <a:gd name="connsiteY778" fmla="*/ 420516 h 967051"/>
                <a:gd name="connsiteX779" fmla="*/ 738300 w 1453314"/>
                <a:gd name="connsiteY779" fmla="*/ 447912 h 967051"/>
                <a:gd name="connsiteX780" fmla="*/ 699947 w 1453314"/>
                <a:gd name="connsiteY780" fmla="*/ 421886 h 967051"/>
                <a:gd name="connsiteX781" fmla="*/ 694468 w 1453314"/>
                <a:gd name="connsiteY781" fmla="*/ 462979 h 967051"/>
                <a:gd name="connsiteX782" fmla="*/ 715014 w 1453314"/>
                <a:gd name="connsiteY782" fmla="*/ 564341 h 967051"/>
                <a:gd name="connsiteX783" fmla="*/ 723233 w 1453314"/>
                <a:gd name="connsiteY783" fmla="*/ 571190 h 967051"/>
                <a:gd name="connsiteX784" fmla="*/ 715014 w 1453314"/>
                <a:gd name="connsiteY784" fmla="*/ 575299 h 967051"/>
                <a:gd name="connsiteX785" fmla="*/ 715014 w 1453314"/>
                <a:gd name="connsiteY785" fmla="*/ 615022 h 967051"/>
                <a:gd name="connsiteX786" fmla="*/ 710905 w 1453314"/>
                <a:gd name="connsiteY786" fmla="*/ 643787 h 967051"/>
                <a:gd name="connsiteX787" fmla="*/ 719123 w 1453314"/>
                <a:gd name="connsiteY787" fmla="*/ 643787 h 967051"/>
                <a:gd name="connsiteX788" fmla="*/ 731451 w 1453314"/>
                <a:gd name="connsiteY788" fmla="*/ 658855 h 967051"/>
                <a:gd name="connsiteX789" fmla="*/ 728712 w 1453314"/>
                <a:gd name="connsiteY789" fmla="*/ 662964 h 967051"/>
                <a:gd name="connsiteX790" fmla="*/ 734191 w 1453314"/>
                <a:gd name="connsiteY790" fmla="*/ 665704 h 967051"/>
                <a:gd name="connsiteX791" fmla="*/ 712275 w 1453314"/>
                <a:gd name="connsiteY791" fmla="*/ 672552 h 967051"/>
                <a:gd name="connsiteX792" fmla="*/ 701317 w 1453314"/>
                <a:gd name="connsiteY792" fmla="*/ 667073 h 967051"/>
                <a:gd name="connsiteX793" fmla="*/ 699947 w 1453314"/>
                <a:gd name="connsiteY793" fmla="*/ 669812 h 967051"/>
                <a:gd name="connsiteX794" fmla="*/ 704056 w 1453314"/>
                <a:gd name="connsiteY794" fmla="*/ 678031 h 967051"/>
                <a:gd name="connsiteX795" fmla="*/ 695838 w 1453314"/>
                <a:gd name="connsiteY795" fmla="*/ 687620 h 967051"/>
                <a:gd name="connsiteX796" fmla="*/ 698577 w 1453314"/>
                <a:gd name="connsiteY796" fmla="*/ 690359 h 967051"/>
                <a:gd name="connsiteX797" fmla="*/ 691728 w 1453314"/>
                <a:gd name="connsiteY797" fmla="*/ 764326 h 967051"/>
                <a:gd name="connsiteX798" fmla="*/ 660224 w 1453314"/>
                <a:gd name="connsiteY798" fmla="*/ 861579 h 967051"/>
                <a:gd name="connsiteX799" fmla="*/ 661594 w 1453314"/>
                <a:gd name="connsiteY799" fmla="*/ 887604 h 967051"/>
                <a:gd name="connsiteX800" fmla="*/ 675291 w 1453314"/>
                <a:gd name="connsiteY800" fmla="*/ 908151 h 967051"/>
                <a:gd name="connsiteX801" fmla="*/ 650635 w 1453314"/>
                <a:gd name="connsiteY801" fmla="*/ 920479 h 967051"/>
                <a:gd name="connsiteX802" fmla="*/ 627350 w 1453314"/>
                <a:gd name="connsiteY802" fmla="*/ 904041 h 967051"/>
                <a:gd name="connsiteX803" fmla="*/ 628719 w 1453314"/>
                <a:gd name="connsiteY803" fmla="*/ 891714 h 967051"/>
                <a:gd name="connsiteX804" fmla="*/ 623240 w 1453314"/>
                <a:gd name="connsiteY804" fmla="*/ 882125 h 967051"/>
                <a:gd name="connsiteX805" fmla="*/ 623240 w 1453314"/>
                <a:gd name="connsiteY805" fmla="*/ 873907 h 967051"/>
                <a:gd name="connsiteX806" fmla="*/ 634199 w 1453314"/>
                <a:gd name="connsiteY806" fmla="*/ 849251 h 967051"/>
                <a:gd name="connsiteX807" fmla="*/ 642417 w 1453314"/>
                <a:gd name="connsiteY807" fmla="*/ 825965 h 967051"/>
                <a:gd name="connsiteX808" fmla="*/ 642417 w 1453314"/>
                <a:gd name="connsiteY808" fmla="*/ 816377 h 967051"/>
                <a:gd name="connsiteX809" fmla="*/ 647896 w 1453314"/>
                <a:gd name="connsiteY809" fmla="*/ 765696 h 967051"/>
                <a:gd name="connsiteX810" fmla="*/ 647896 w 1453314"/>
                <a:gd name="connsiteY810" fmla="*/ 756107 h 967051"/>
                <a:gd name="connsiteX811" fmla="*/ 632829 w 1453314"/>
                <a:gd name="connsiteY811" fmla="*/ 746519 h 967051"/>
                <a:gd name="connsiteX812" fmla="*/ 636938 w 1453314"/>
                <a:gd name="connsiteY812" fmla="*/ 721864 h 967051"/>
                <a:gd name="connsiteX813" fmla="*/ 634199 w 1453314"/>
                <a:gd name="connsiteY813" fmla="*/ 720494 h 967051"/>
                <a:gd name="connsiteX814" fmla="*/ 624610 w 1453314"/>
                <a:gd name="connsiteY814" fmla="*/ 723233 h 967051"/>
                <a:gd name="connsiteX815" fmla="*/ 590366 w 1453314"/>
                <a:gd name="connsiteY815" fmla="*/ 688989 h 967051"/>
                <a:gd name="connsiteX816" fmla="*/ 593106 w 1453314"/>
                <a:gd name="connsiteY816" fmla="*/ 686250 h 967051"/>
                <a:gd name="connsiteX817" fmla="*/ 578038 w 1453314"/>
                <a:gd name="connsiteY817" fmla="*/ 678031 h 967051"/>
                <a:gd name="connsiteX818" fmla="*/ 556122 w 1453314"/>
                <a:gd name="connsiteY818" fmla="*/ 657485 h 967051"/>
                <a:gd name="connsiteX819" fmla="*/ 552013 w 1453314"/>
                <a:gd name="connsiteY819" fmla="*/ 660224 h 967051"/>
                <a:gd name="connsiteX820" fmla="*/ 549273 w 1453314"/>
                <a:gd name="connsiteY820" fmla="*/ 658855 h 967051"/>
                <a:gd name="connsiteX821" fmla="*/ 552013 w 1453314"/>
                <a:gd name="connsiteY821" fmla="*/ 656115 h 967051"/>
                <a:gd name="connsiteX822" fmla="*/ 557492 w 1453314"/>
                <a:gd name="connsiteY822" fmla="*/ 657485 h 967051"/>
                <a:gd name="connsiteX823" fmla="*/ 557492 w 1453314"/>
                <a:gd name="connsiteY823" fmla="*/ 647897 h 967051"/>
                <a:gd name="connsiteX824" fmla="*/ 539685 w 1453314"/>
                <a:gd name="connsiteY824" fmla="*/ 604064 h 967051"/>
                <a:gd name="connsiteX825" fmla="*/ 543794 w 1453314"/>
                <a:gd name="connsiteY825" fmla="*/ 590367 h 967051"/>
                <a:gd name="connsiteX826" fmla="*/ 542425 w 1453314"/>
                <a:gd name="connsiteY826" fmla="*/ 587627 h 967051"/>
                <a:gd name="connsiteX827" fmla="*/ 538315 w 1453314"/>
                <a:gd name="connsiteY827" fmla="*/ 576669 h 967051"/>
                <a:gd name="connsiteX828" fmla="*/ 538315 w 1453314"/>
                <a:gd name="connsiteY828" fmla="*/ 573929 h 967051"/>
                <a:gd name="connsiteX829" fmla="*/ 543794 w 1453314"/>
                <a:gd name="connsiteY829" fmla="*/ 571190 h 967051"/>
                <a:gd name="connsiteX830" fmla="*/ 543794 w 1453314"/>
                <a:gd name="connsiteY830" fmla="*/ 565711 h 967051"/>
                <a:gd name="connsiteX831" fmla="*/ 546534 w 1453314"/>
                <a:gd name="connsiteY831" fmla="*/ 549274 h 967051"/>
                <a:gd name="connsiteX832" fmla="*/ 547904 w 1453314"/>
                <a:gd name="connsiteY832" fmla="*/ 536946 h 967051"/>
                <a:gd name="connsiteX833" fmla="*/ 549273 w 1453314"/>
                <a:gd name="connsiteY833" fmla="*/ 525988 h 967051"/>
                <a:gd name="connsiteX834" fmla="*/ 549273 w 1453314"/>
                <a:gd name="connsiteY834" fmla="*/ 497223 h 967051"/>
                <a:gd name="connsiteX835" fmla="*/ 550643 w 1453314"/>
                <a:gd name="connsiteY835" fmla="*/ 489004 h 967051"/>
                <a:gd name="connsiteX836" fmla="*/ 564341 w 1453314"/>
                <a:gd name="connsiteY836" fmla="*/ 446542 h 967051"/>
                <a:gd name="connsiteX837" fmla="*/ 553383 w 1453314"/>
                <a:gd name="connsiteY837" fmla="*/ 376684 h 967051"/>
                <a:gd name="connsiteX838" fmla="*/ 553383 w 1453314"/>
                <a:gd name="connsiteY838" fmla="*/ 323264 h 967051"/>
                <a:gd name="connsiteX839" fmla="*/ 524618 w 1453314"/>
                <a:gd name="connsiteY839" fmla="*/ 345180 h 967051"/>
                <a:gd name="connsiteX840" fmla="*/ 501332 w 1453314"/>
                <a:gd name="connsiteY840" fmla="*/ 360247 h 967051"/>
                <a:gd name="connsiteX841" fmla="*/ 490374 w 1453314"/>
                <a:gd name="connsiteY841" fmla="*/ 397230 h 967051"/>
                <a:gd name="connsiteX842" fmla="*/ 482155 w 1453314"/>
                <a:gd name="connsiteY842" fmla="*/ 456130 h 967051"/>
                <a:gd name="connsiteX843" fmla="*/ 509550 w 1453314"/>
                <a:gd name="connsiteY843" fmla="*/ 520509 h 967051"/>
                <a:gd name="connsiteX844" fmla="*/ 509550 w 1453314"/>
                <a:gd name="connsiteY844" fmla="*/ 525988 h 967051"/>
                <a:gd name="connsiteX845" fmla="*/ 491743 w 1453314"/>
                <a:gd name="connsiteY845" fmla="*/ 510921 h 967051"/>
                <a:gd name="connsiteX846" fmla="*/ 487635 w 1453314"/>
                <a:gd name="connsiteY846" fmla="*/ 516400 h 967051"/>
                <a:gd name="connsiteX847" fmla="*/ 487635 w 1453314"/>
                <a:gd name="connsiteY847" fmla="*/ 519139 h 967051"/>
                <a:gd name="connsiteX848" fmla="*/ 489004 w 1453314"/>
                <a:gd name="connsiteY848" fmla="*/ 536946 h 967051"/>
                <a:gd name="connsiteX849" fmla="*/ 487635 w 1453314"/>
                <a:gd name="connsiteY849" fmla="*/ 553383 h 967051"/>
                <a:gd name="connsiteX850" fmla="*/ 484895 w 1453314"/>
                <a:gd name="connsiteY850" fmla="*/ 554753 h 967051"/>
                <a:gd name="connsiteX851" fmla="*/ 479416 w 1453314"/>
                <a:gd name="connsiteY851" fmla="*/ 521879 h 967051"/>
                <a:gd name="connsiteX852" fmla="*/ 465718 w 1453314"/>
                <a:gd name="connsiteY852" fmla="*/ 556123 h 967051"/>
                <a:gd name="connsiteX853" fmla="*/ 465718 w 1453314"/>
                <a:gd name="connsiteY853" fmla="*/ 524618 h 967051"/>
                <a:gd name="connsiteX854" fmla="*/ 450651 w 1453314"/>
                <a:gd name="connsiteY854" fmla="*/ 546534 h 967051"/>
                <a:gd name="connsiteX855" fmla="*/ 450651 w 1453314"/>
                <a:gd name="connsiteY855" fmla="*/ 541055 h 967051"/>
                <a:gd name="connsiteX856" fmla="*/ 460239 w 1453314"/>
                <a:gd name="connsiteY856" fmla="*/ 520509 h 967051"/>
                <a:gd name="connsiteX857" fmla="*/ 460239 w 1453314"/>
                <a:gd name="connsiteY857" fmla="*/ 510921 h 967051"/>
                <a:gd name="connsiteX858" fmla="*/ 456130 w 1453314"/>
                <a:gd name="connsiteY858" fmla="*/ 509551 h 967051"/>
                <a:gd name="connsiteX859" fmla="*/ 436953 w 1453314"/>
                <a:gd name="connsiteY859" fmla="*/ 520509 h 967051"/>
                <a:gd name="connsiteX860" fmla="*/ 460239 w 1453314"/>
                <a:gd name="connsiteY860" fmla="*/ 486265 h 967051"/>
                <a:gd name="connsiteX861" fmla="*/ 460239 w 1453314"/>
                <a:gd name="connsiteY861" fmla="*/ 478046 h 967051"/>
                <a:gd name="connsiteX862" fmla="*/ 452020 w 1453314"/>
                <a:gd name="connsiteY862" fmla="*/ 461609 h 967051"/>
                <a:gd name="connsiteX863" fmla="*/ 453390 w 1453314"/>
                <a:gd name="connsiteY863" fmla="*/ 456130 h 967051"/>
                <a:gd name="connsiteX864" fmla="*/ 460239 w 1453314"/>
                <a:gd name="connsiteY864" fmla="*/ 457500 h 967051"/>
                <a:gd name="connsiteX865" fmla="*/ 460239 w 1453314"/>
                <a:gd name="connsiteY865" fmla="*/ 364356 h 967051"/>
                <a:gd name="connsiteX866" fmla="*/ 467088 w 1453314"/>
                <a:gd name="connsiteY866" fmla="*/ 335591 h 967051"/>
                <a:gd name="connsiteX867" fmla="*/ 479416 w 1453314"/>
                <a:gd name="connsiteY867" fmla="*/ 327373 h 967051"/>
                <a:gd name="connsiteX868" fmla="*/ 535576 w 1453314"/>
                <a:gd name="connsiteY868" fmla="*/ 268473 h 967051"/>
                <a:gd name="connsiteX869" fmla="*/ 550643 w 1453314"/>
                <a:gd name="connsiteY869" fmla="*/ 250666 h 967051"/>
                <a:gd name="connsiteX870" fmla="*/ 571189 w 1453314"/>
                <a:gd name="connsiteY870" fmla="*/ 245187 h 967051"/>
                <a:gd name="connsiteX871" fmla="*/ 616392 w 1453314"/>
                <a:gd name="connsiteY871" fmla="*/ 234229 h 967051"/>
                <a:gd name="connsiteX872" fmla="*/ 625980 w 1453314"/>
                <a:gd name="connsiteY872" fmla="*/ 221901 h 967051"/>
                <a:gd name="connsiteX873" fmla="*/ 619131 w 1453314"/>
                <a:gd name="connsiteY873" fmla="*/ 199985 h 967051"/>
                <a:gd name="connsiteX874" fmla="*/ 621871 w 1453314"/>
                <a:gd name="connsiteY874" fmla="*/ 182178 h 967051"/>
                <a:gd name="connsiteX875" fmla="*/ 657484 w 1453314"/>
                <a:gd name="connsiteY875" fmla="*/ 150674 h 967051"/>
                <a:gd name="connsiteX876" fmla="*/ 1160186 w 1453314"/>
                <a:gd name="connsiteY876" fmla="*/ 0 h 967051"/>
                <a:gd name="connsiteX877" fmla="*/ 1190320 w 1453314"/>
                <a:gd name="connsiteY877" fmla="*/ 8219 h 967051"/>
                <a:gd name="connsiteX878" fmla="*/ 1217716 w 1453314"/>
                <a:gd name="connsiteY878" fmla="*/ 63009 h 967051"/>
                <a:gd name="connsiteX879" fmla="*/ 1197169 w 1453314"/>
                <a:gd name="connsiteY879" fmla="*/ 123278 h 967051"/>
                <a:gd name="connsiteX880" fmla="*/ 1236892 w 1453314"/>
                <a:gd name="connsiteY880" fmla="*/ 146564 h 967051"/>
                <a:gd name="connsiteX881" fmla="*/ 1271136 w 1453314"/>
                <a:gd name="connsiteY881" fmla="*/ 156153 h 967051"/>
                <a:gd name="connsiteX882" fmla="*/ 1277985 w 1453314"/>
                <a:gd name="connsiteY882" fmla="*/ 169850 h 967051"/>
                <a:gd name="connsiteX883" fmla="*/ 1284834 w 1453314"/>
                <a:gd name="connsiteY883" fmla="*/ 206834 h 967051"/>
                <a:gd name="connsiteX884" fmla="*/ 1280724 w 1453314"/>
                <a:gd name="connsiteY884" fmla="*/ 227380 h 967051"/>
                <a:gd name="connsiteX885" fmla="*/ 1297162 w 1453314"/>
                <a:gd name="connsiteY885" fmla="*/ 289019 h 967051"/>
                <a:gd name="connsiteX886" fmla="*/ 1310859 w 1453314"/>
                <a:gd name="connsiteY886" fmla="*/ 364356 h 967051"/>
                <a:gd name="connsiteX887" fmla="*/ 1345103 w 1453314"/>
                <a:gd name="connsiteY887" fmla="*/ 473937 h 967051"/>
                <a:gd name="connsiteX888" fmla="*/ 1349212 w 1453314"/>
                <a:gd name="connsiteY888" fmla="*/ 491744 h 967051"/>
                <a:gd name="connsiteX889" fmla="*/ 1356061 w 1453314"/>
                <a:gd name="connsiteY889" fmla="*/ 491744 h 967051"/>
                <a:gd name="connsiteX890" fmla="*/ 1350582 w 1453314"/>
                <a:gd name="connsiteY890" fmla="*/ 497223 h 967051"/>
                <a:gd name="connsiteX891" fmla="*/ 1353322 w 1453314"/>
                <a:gd name="connsiteY891" fmla="*/ 513660 h 967051"/>
                <a:gd name="connsiteX892" fmla="*/ 1342364 w 1453314"/>
                <a:gd name="connsiteY892" fmla="*/ 525988 h 967051"/>
                <a:gd name="connsiteX893" fmla="*/ 1325927 w 1453314"/>
                <a:gd name="connsiteY893" fmla="*/ 489004 h 967051"/>
                <a:gd name="connsiteX894" fmla="*/ 1324557 w 1453314"/>
                <a:gd name="connsiteY894" fmla="*/ 505441 h 967051"/>
                <a:gd name="connsiteX895" fmla="*/ 1321817 w 1453314"/>
                <a:gd name="connsiteY895" fmla="*/ 508181 h 967051"/>
                <a:gd name="connsiteX896" fmla="*/ 1319078 w 1453314"/>
                <a:gd name="connsiteY896" fmla="*/ 505441 h 967051"/>
                <a:gd name="connsiteX897" fmla="*/ 1319078 w 1453314"/>
                <a:gd name="connsiteY897" fmla="*/ 457500 h 967051"/>
                <a:gd name="connsiteX898" fmla="*/ 1258808 w 1453314"/>
                <a:gd name="connsiteY898" fmla="*/ 341070 h 967051"/>
                <a:gd name="connsiteX899" fmla="*/ 1242371 w 1453314"/>
                <a:gd name="connsiteY899" fmla="*/ 282171 h 967051"/>
                <a:gd name="connsiteX900" fmla="*/ 1239632 w 1453314"/>
                <a:gd name="connsiteY900" fmla="*/ 279431 h 967051"/>
                <a:gd name="connsiteX901" fmla="*/ 1232783 w 1453314"/>
                <a:gd name="connsiteY901" fmla="*/ 301347 h 967051"/>
                <a:gd name="connsiteX902" fmla="*/ 1224565 w 1453314"/>
                <a:gd name="connsiteY902" fmla="*/ 315045 h 967051"/>
                <a:gd name="connsiteX903" fmla="*/ 1221825 w 1453314"/>
                <a:gd name="connsiteY903" fmla="*/ 327373 h 967051"/>
                <a:gd name="connsiteX904" fmla="*/ 1220455 w 1453314"/>
                <a:gd name="connsiteY904" fmla="*/ 378054 h 967051"/>
                <a:gd name="connsiteX905" fmla="*/ 1224565 w 1453314"/>
                <a:gd name="connsiteY905" fmla="*/ 425995 h 967051"/>
                <a:gd name="connsiteX906" fmla="*/ 1231413 w 1453314"/>
                <a:gd name="connsiteY906" fmla="*/ 438323 h 967051"/>
                <a:gd name="connsiteX907" fmla="*/ 1245111 w 1453314"/>
                <a:gd name="connsiteY907" fmla="*/ 482156 h 967051"/>
                <a:gd name="connsiteX908" fmla="*/ 1254699 w 1453314"/>
                <a:gd name="connsiteY908" fmla="*/ 484895 h 967051"/>
                <a:gd name="connsiteX909" fmla="*/ 1247850 w 1453314"/>
                <a:gd name="connsiteY909" fmla="*/ 486265 h 967051"/>
                <a:gd name="connsiteX910" fmla="*/ 1246481 w 1453314"/>
                <a:gd name="connsiteY910" fmla="*/ 512290 h 967051"/>
                <a:gd name="connsiteX911" fmla="*/ 1238262 w 1453314"/>
                <a:gd name="connsiteY911" fmla="*/ 591736 h 967051"/>
                <a:gd name="connsiteX912" fmla="*/ 1212237 w 1453314"/>
                <a:gd name="connsiteY912" fmla="*/ 650636 h 967051"/>
                <a:gd name="connsiteX913" fmla="*/ 1219085 w 1453314"/>
                <a:gd name="connsiteY913" fmla="*/ 668443 h 967051"/>
                <a:gd name="connsiteX914" fmla="*/ 1213606 w 1453314"/>
                <a:gd name="connsiteY914" fmla="*/ 678031 h 967051"/>
                <a:gd name="connsiteX915" fmla="*/ 1217716 w 1453314"/>
                <a:gd name="connsiteY915" fmla="*/ 699947 h 967051"/>
                <a:gd name="connsiteX916" fmla="*/ 1225934 w 1453314"/>
                <a:gd name="connsiteY916" fmla="*/ 699947 h 967051"/>
                <a:gd name="connsiteX917" fmla="*/ 1228674 w 1453314"/>
                <a:gd name="connsiteY917" fmla="*/ 712275 h 967051"/>
                <a:gd name="connsiteX918" fmla="*/ 1214976 w 1453314"/>
                <a:gd name="connsiteY918" fmla="*/ 719124 h 967051"/>
                <a:gd name="connsiteX919" fmla="*/ 1221825 w 1453314"/>
                <a:gd name="connsiteY919" fmla="*/ 757477 h 967051"/>
                <a:gd name="connsiteX920" fmla="*/ 1217716 w 1453314"/>
                <a:gd name="connsiteY920" fmla="*/ 760217 h 967051"/>
                <a:gd name="connsiteX921" fmla="*/ 1217716 w 1453314"/>
                <a:gd name="connsiteY921" fmla="*/ 809528 h 967051"/>
                <a:gd name="connsiteX922" fmla="*/ 1210867 w 1453314"/>
                <a:gd name="connsiteY922" fmla="*/ 828705 h 967051"/>
                <a:gd name="connsiteX923" fmla="*/ 1221825 w 1453314"/>
                <a:gd name="connsiteY923" fmla="*/ 839663 h 967051"/>
                <a:gd name="connsiteX924" fmla="*/ 1213606 w 1453314"/>
                <a:gd name="connsiteY924" fmla="*/ 850621 h 967051"/>
                <a:gd name="connsiteX925" fmla="*/ 1204018 w 1453314"/>
                <a:gd name="connsiteY925" fmla="*/ 850621 h 967051"/>
                <a:gd name="connsiteX926" fmla="*/ 1193060 w 1453314"/>
                <a:gd name="connsiteY926" fmla="*/ 893083 h 967051"/>
                <a:gd name="connsiteX927" fmla="*/ 1193060 w 1453314"/>
                <a:gd name="connsiteY927" fmla="*/ 921848 h 967051"/>
                <a:gd name="connsiteX928" fmla="*/ 1187581 w 1453314"/>
                <a:gd name="connsiteY928" fmla="*/ 957462 h 967051"/>
                <a:gd name="connsiteX929" fmla="*/ 1179362 w 1453314"/>
                <a:gd name="connsiteY929" fmla="*/ 962941 h 967051"/>
                <a:gd name="connsiteX930" fmla="*/ 1177993 w 1453314"/>
                <a:gd name="connsiteY930" fmla="*/ 960202 h 967051"/>
                <a:gd name="connsiteX931" fmla="*/ 1171691 w 1453314"/>
                <a:gd name="connsiteY931" fmla="*/ 961462 h 967051"/>
                <a:gd name="connsiteX932" fmla="*/ 1168404 w 1453314"/>
                <a:gd name="connsiteY932" fmla="*/ 958832 h 967051"/>
                <a:gd name="connsiteX933" fmla="*/ 1161555 w 1453314"/>
                <a:gd name="connsiteY933" fmla="*/ 964311 h 967051"/>
                <a:gd name="connsiteX934" fmla="*/ 1164295 w 1453314"/>
                <a:gd name="connsiteY934" fmla="*/ 967051 h 967051"/>
                <a:gd name="connsiteX935" fmla="*/ 1153337 w 1453314"/>
                <a:gd name="connsiteY935" fmla="*/ 961571 h 967051"/>
                <a:gd name="connsiteX936" fmla="*/ 1147858 w 1453314"/>
                <a:gd name="connsiteY936" fmla="*/ 965681 h 967051"/>
                <a:gd name="connsiteX937" fmla="*/ 1142379 w 1453314"/>
                <a:gd name="connsiteY937" fmla="*/ 961571 h 967051"/>
                <a:gd name="connsiteX938" fmla="*/ 1142379 w 1453314"/>
                <a:gd name="connsiteY938" fmla="*/ 964311 h 967051"/>
                <a:gd name="connsiteX939" fmla="*/ 1139639 w 1453314"/>
                <a:gd name="connsiteY939" fmla="*/ 962941 h 967051"/>
                <a:gd name="connsiteX940" fmla="*/ 1139639 w 1453314"/>
                <a:gd name="connsiteY940" fmla="*/ 957462 h 967051"/>
                <a:gd name="connsiteX941" fmla="*/ 1135530 w 1453314"/>
                <a:gd name="connsiteY941" fmla="*/ 962941 h 967051"/>
                <a:gd name="connsiteX942" fmla="*/ 1131421 w 1453314"/>
                <a:gd name="connsiteY942" fmla="*/ 962941 h 967051"/>
                <a:gd name="connsiteX943" fmla="*/ 1134160 w 1453314"/>
                <a:gd name="connsiteY943" fmla="*/ 958832 h 967051"/>
                <a:gd name="connsiteX944" fmla="*/ 1131421 w 1453314"/>
                <a:gd name="connsiteY944" fmla="*/ 957462 h 967051"/>
                <a:gd name="connsiteX945" fmla="*/ 1145118 w 1453314"/>
                <a:gd name="connsiteY945" fmla="*/ 939655 h 967051"/>
                <a:gd name="connsiteX946" fmla="*/ 1157446 w 1453314"/>
                <a:gd name="connsiteY946" fmla="*/ 904041 h 967051"/>
                <a:gd name="connsiteX947" fmla="*/ 1157446 w 1453314"/>
                <a:gd name="connsiteY947" fmla="*/ 832814 h 967051"/>
                <a:gd name="connsiteX948" fmla="*/ 1151967 w 1453314"/>
                <a:gd name="connsiteY948" fmla="*/ 815007 h 967051"/>
                <a:gd name="connsiteX949" fmla="*/ 1151967 w 1453314"/>
                <a:gd name="connsiteY949" fmla="*/ 786242 h 967051"/>
                <a:gd name="connsiteX950" fmla="*/ 1154707 w 1453314"/>
                <a:gd name="connsiteY950" fmla="*/ 749259 h 967051"/>
                <a:gd name="connsiteX951" fmla="*/ 1132791 w 1453314"/>
                <a:gd name="connsiteY951" fmla="*/ 756107 h 967051"/>
                <a:gd name="connsiteX952" fmla="*/ 1120463 w 1453314"/>
                <a:gd name="connsiteY952" fmla="*/ 753368 h 967051"/>
                <a:gd name="connsiteX953" fmla="*/ 1110874 w 1453314"/>
                <a:gd name="connsiteY953" fmla="*/ 757477 h 967051"/>
                <a:gd name="connsiteX954" fmla="*/ 1095807 w 1453314"/>
                <a:gd name="connsiteY954" fmla="*/ 754738 h 967051"/>
                <a:gd name="connsiteX955" fmla="*/ 1094437 w 1453314"/>
                <a:gd name="connsiteY955" fmla="*/ 756107 h 967051"/>
                <a:gd name="connsiteX956" fmla="*/ 1094437 w 1453314"/>
                <a:gd name="connsiteY956" fmla="*/ 750628 h 967051"/>
                <a:gd name="connsiteX957" fmla="*/ 1102656 w 1453314"/>
                <a:gd name="connsiteY957" fmla="*/ 743780 h 967051"/>
                <a:gd name="connsiteX958" fmla="*/ 1097177 w 1453314"/>
                <a:gd name="connsiteY958" fmla="*/ 738300 h 967051"/>
                <a:gd name="connsiteX959" fmla="*/ 1082109 w 1453314"/>
                <a:gd name="connsiteY959" fmla="*/ 749259 h 967051"/>
                <a:gd name="connsiteX960" fmla="*/ 1084849 w 1453314"/>
                <a:gd name="connsiteY960" fmla="*/ 754738 h 967051"/>
                <a:gd name="connsiteX961" fmla="*/ 1079370 w 1453314"/>
                <a:gd name="connsiteY961" fmla="*/ 756107 h 967051"/>
                <a:gd name="connsiteX962" fmla="*/ 1076631 w 1453314"/>
                <a:gd name="connsiteY962" fmla="*/ 750628 h 967051"/>
                <a:gd name="connsiteX963" fmla="*/ 1024580 w 1453314"/>
                <a:gd name="connsiteY963" fmla="*/ 725973 h 967051"/>
                <a:gd name="connsiteX964" fmla="*/ 1030059 w 1453314"/>
                <a:gd name="connsiteY964" fmla="*/ 723233 h 967051"/>
                <a:gd name="connsiteX965" fmla="*/ 1027319 w 1453314"/>
                <a:gd name="connsiteY965" fmla="*/ 717754 h 967051"/>
                <a:gd name="connsiteX966" fmla="*/ 1039647 w 1453314"/>
                <a:gd name="connsiteY966" fmla="*/ 699947 h 967051"/>
                <a:gd name="connsiteX967" fmla="*/ 1027319 w 1453314"/>
                <a:gd name="connsiteY967" fmla="*/ 623241 h 967051"/>
                <a:gd name="connsiteX968" fmla="*/ 1027319 w 1453314"/>
                <a:gd name="connsiteY968" fmla="*/ 594476 h 967051"/>
                <a:gd name="connsiteX969" fmla="*/ 1030059 w 1453314"/>
                <a:gd name="connsiteY969" fmla="*/ 573929 h 967051"/>
                <a:gd name="connsiteX970" fmla="*/ 1028689 w 1453314"/>
                <a:gd name="connsiteY970" fmla="*/ 565711 h 967051"/>
                <a:gd name="connsiteX971" fmla="*/ 1027319 w 1453314"/>
                <a:gd name="connsiteY971" fmla="*/ 564341 h 967051"/>
                <a:gd name="connsiteX972" fmla="*/ 1030059 w 1453314"/>
                <a:gd name="connsiteY972" fmla="*/ 560232 h 967051"/>
                <a:gd name="connsiteX973" fmla="*/ 1028689 w 1453314"/>
                <a:gd name="connsiteY973" fmla="*/ 423256 h 967051"/>
                <a:gd name="connsiteX974" fmla="*/ 1030059 w 1453314"/>
                <a:gd name="connsiteY974" fmla="*/ 415037 h 967051"/>
                <a:gd name="connsiteX975" fmla="*/ 1039647 w 1453314"/>
                <a:gd name="connsiteY975" fmla="*/ 390382 h 967051"/>
                <a:gd name="connsiteX976" fmla="*/ 1027319 w 1453314"/>
                <a:gd name="connsiteY976" fmla="*/ 380793 h 967051"/>
                <a:gd name="connsiteX977" fmla="*/ 961571 w 1453314"/>
                <a:gd name="connsiteY977" fmla="*/ 331482 h 967051"/>
                <a:gd name="connsiteX978" fmla="*/ 976638 w 1453314"/>
                <a:gd name="connsiteY978" fmla="*/ 282171 h 967051"/>
                <a:gd name="connsiteX979" fmla="*/ 995815 w 1453314"/>
                <a:gd name="connsiteY979" fmla="*/ 231489 h 967051"/>
                <a:gd name="connsiteX980" fmla="*/ 1012252 w 1453314"/>
                <a:gd name="connsiteY980" fmla="*/ 193136 h 967051"/>
                <a:gd name="connsiteX981" fmla="*/ 1039647 w 1453314"/>
                <a:gd name="connsiteY981" fmla="*/ 152043 h 967051"/>
                <a:gd name="connsiteX982" fmla="*/ 1068412 w 1453314"/>
                <a:gd name="connsiteY982" fmla="*/ 139716 h 967051"/>
                <a:gd name="connsiteX983" fmla="*/ 1078000 w 1453314"/>
                <a:gd name="connsiteY983" fmla="*/ 131497 h 967051"/>
                <a:gd name="connsiteX984" fmla="*/ 1119093 w 1453314"/>
                <a:gd name="connsiteY984" fmla="*/ 116430 h 967051"/>
                <a:gd name="connsiteX985" fmla="*/ 1110874 w 1453314"/>
                <a:gd name="connsiteY985" fmla="*/ 76707 h 967051"/>
                <a:gd name="connsiteX986" fmla="*/ 1113614 w 1453314"/>
                <a:gd name="connsiteY986" fmla="*/ 54790 h 967051"/>
                <a:gd name="connsiteX987" fmla="*/ 1160186 w 1453314"/>
                <a:gd name="connsiteY987" fmla="*/ 0 h 96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</a:cxnLst>
              <a:rect l="l" t="t" r="r" b="b"/>
              <a:pathLst>
                <a:path w="1453314" h="967051">
                  <a:moveTo>
                    <a:pt x="1171691" y="961462"/>
                  </a:moveTo>
                  <a:lnTo>
                    <a:pt x="1175253" y="964311"/>
                  </a:lnTo>
                  <a:cubicBezTo>
                    <a:pt x="1173883" y="964311"/>
                    <a:pt x="1171144" y="962941"/>
                    <a:pt x="1171144" y="961571"/>
                  </a:cubicBezTo>
                  <a:close/>
                  <a:moveTo>
                    <a:pt x="1150769" y="958661"/>
                  </a:moveTo>
                  <a:cubicBezTo>
                    <a:pt x="1149913" y="958147"/>
                    <a:pt x="1149228" y="958147"/>
                    <a:pt x="1149228" y="960202"/>
                  </a:cubicBezTo>
                  <a:cubicBezTo>
                    <a:pt x="1149228" y="962941"/>
                    <a:pt x="1151967" y="961571"/>
                    <a:pt x="1153337" y="960202"/>
                  </a:cubicBezTo>
                  <a:cubicBezTo>
                    <a:pt x="1152652" y="960202"/>
                    <a:pt x="1151625" y="959174"/>
                    <a:pt x="1150769" y="958661"/>
                  </a:cubicBezTo>
                  <a:close/>
                  <a:moveTo>
                    <a:pt x="1328666" y="924588"/>
                  </a:moveTo>
                  <a:lnTo>
                    <a:pt x="1332775" y="924588"/>
                  </a:lnTo>
                  <a:cubicBezTo>
                    <a:pt x="1332775" y="925958"/>
                    <a:pt x="1334145" y="928697"/>
                    <a:pt x="1334145" y="930067"/>
                  </a:cubicBezTo>
                  <a:cubicBezTo>
                    <a:pt x="1332775" y="930067"/>
                    <a:pt x="1330036" y="931437"/>
                    <a:pt x="1327296" y="930067"/>
                  </a:cubicBezTo>
                  <a:close/>
                  <a:moveTo>
                    <a:pt x="1338254" y="872537"/>
                  </a:moveTo>
                  <a:cubicBezTo>
                    <a:pt x="1339624" y="875276"/>
                    <a:pt x="1342364" y="876646"/>
                    <a:pt x="1343734" y="876646"/>
                  </a:cubicBezTo>
                  <a:cubicBezTo>
                    <a:pt x="1342364" y="876646"/>
                    <a:pt x="1339624" y="876646"/>
                    <a:pt x="1336885" y="878016"/>
                  </a:cubicBezTo>
                  <a:cubicBezTo>
                    <a:pt x="1336885" y="876646"/>
                    <a:pt x="1338254" y="873907"/>
                    <a:pt x="1338254" y="872537"/>
                  </a:cubicBezTo>
                  <a:close/>
                  <a:moveTo>
                    <a:pt x="1388935" y="857470"/>
                  </a:moveTo>
                  <a:lnTo>
                    <a:pt x="1391675" y="860209"/>
                  </a:lnTo>
                  <a:lnTo>
                    <a:pt x="1384826" y="860209"/>
                  </a:lnTo>
                  <a:cubicBezTo>
                    <a:pt x="1386196" y="858840"/>
                    <a:pt x="1387566" y="857470"/>
                    <a:pt x="1388935" y="857470"/>
                  </a:cubicBezTo>
                  <a:close/>
                  <a:moveTo>
                    <a:pt x="1349212" y="850621"/>
                  </a:moveTo>
                  <a:cubicBezTo>
                    <a:pt x="1349212" y="847881"/>
                    <a:pt x="1353322" y="849251"/>
                    <a:pt x="1354692" y="850621"/>
                  </a:cubicBezTo>
                  <a:cubicBezTo>
                    <a:pt x="1354692" y="850621"/>
                    <a:pt x="1354692" y="851991"/>
                    <a:pt x="1353322" y="853360"/>
                  </a:cubicBezTo>
                  <a:cubicBezTo>
                    <a:pt x="1351952" y="853360"/>
                    <a:pt x="1349212" y="854730"/>
                    <a:pt x="1349212" y="850621"/>
                  </a:cubicBezTo>
                  <a:close/>
                  <a:moveTo>
                    <a:pt x="1302641" y="849251"/>
                  </a:moveTo>
                  <a:lnTo>
                    <a:pt x="1306750" y="849251"/>
                  </a:lnTo>
                  <a:cubicBezTo>
                    <a:pt x="1308120" y="850621"/>
                    <a:pt x="1309489" y="851991"/>
                    <a:pt x="1309489" y="854730"/>
                  </a:cubicBezTo>
                  <a:cubicBezTo>
                    <a:pt x="1308120" y="854730"/>
                    <a:pt x="1308120" y="856100"/>
                    <a:pt x="1305380" y="856100"/>
                  </a:cubicBezTo>
                  <a:cubicBezTo>
                    <a:pt x="1301271" y="856100"/>
                    <a:pt x="1301271" y="854730"/>
                    <a:pt x="1299901" y="853360"/>
                  </a:cubicBezTo>
                  <a:cubicBezTo>
                    <a:pt x="1299901" y="851991"/>
                    <a:pt x="1301271" y="850621"/>
                    <a:pt x="1302641" y="849251"/>
                  </a:cubicBezTo>
                  <a:close/>
                  <a:moveTo>
                    <a:pt x="1388935" y="845142"/>
                  </a:moveTo>
                  <a:cubicBezTo>
                    <a:pt x="1388935" y="849251"/>
                    <a:pt x="1393045" y="846512"/>
                    <a:pt x="1393045" y="847881"/>
                  </a:cubicBezTo>
                  <a:cubicBezTo>
                    <a:pt x="1391675" y="847881"/>
                    <a:pt x="1388935" y="849251"/>
                    <a:pt x="1388935" y="845142"/>
                  </a:cubicBezTo>
                  <a:close/>
                  <a:moveTo>
                    <a:pt x="1396641" y="838635"/>
                  </a:moveTo>
                  <a:cubicBezTo>
                    <a:pt x="1397839" y="838978"/>
                    <a:pt x="1399209" y="839663"/>
                    <a:pt x="1399894" y="839663"/>
                  </a:cubicBezTo>
                  <a:cubicBezTo>
                    <a:pt x="1399894" y="839663"/>
                    <a:pt x="1399894" y="841033"/>
                    <a:pt x="1398524" y="842403"/>
                  </a:cubicBezTo>
                  <a:cubicBezTo>
                    <a:pt x="1397154" y="842403"/>
                    <a:pt x="1394415" y="843772"/>
                    <a:pt x="1394415" y="839663"/>
                  </a:cubicBezTo>
                  <a:cubicBezTo>
                    <a:pt x="1394415" y="838293"/>
                    <a:pt x="1395442" y="838293"/>
                    <a:pt x="1396641" y="838635"/>
                  </a:cubicBezTo>
                  <a:close/>
                  <a:moveTo>
                    <a:pt x="478046" y="831444"/>
                  </a:moveTo>
                  <a:lnTo>
                    <a:pt x="483525" y="832814"/>
                  </a:lnTo>
                  <a:cubicBezTo>
                    <a:pt x="483525" y="834184"/>
                    <a:pt x="482155" y="835553"/>
                    <a:pt x="480785" y="836923"/>
                  </a:cubicBezTo>
                  <a:cubicBezTo>
                    <a:pt x="479416" y="835553"/>
                    <a:pt x="478046" y="835553"/>
                    <a:pt x="476676" y="834184"/>
                  </a:cubicBezTo>
                  <a:cubicBezTo>
                    <a:pt x="476676" y="834184"/>
                    <a:pt x="478046" y="832814"/>
                    <a:pt x="478046" y="831444"/>
                  </a:cubicBezTo>
                  <a:close/>
                  <a:moveTo>
                    <a:pt x="1016361" y="820486"/>
                  </a:moveTo>
                  <a:cubicBezTo>
                    <a:pt x="1016361" y="820486"/>
                    <a:pt x="1016361" y="821856"/>
                    <a:pt x="1017731" y="823226"/>
                  </a:cubicBezTo>
                  <a:cubicBezTo>
                    <a:pt x="1016361" y="823226"/>
                    <a:pt x="1014991" y="823226"/>
                    <a:pt x="1013621" y="821856"/>
                  </a:cubicBezTo>
                  <a:cubicBezTo>
                    <a:pt x="1013621" y="821856"/>
                    <a:pt x="1016361" y="821856"/>
                    <a:pt x="1016361" y="820486"/>
                  </a:cubicBezTo>
                  <a:close/>
                  <a:moveTo>
                    <a:pt x="1054714" y="809528"/>
                  </a:moveTo>
                  <a:lnTo>
                    <a:pt x="1060193" y="809528"/>
                  </a:lnTo>
                  <a:cubicBezTo>
                    <a:pt x="1061563" y="810898"/>
                    <a:pt x="1062933" y="812268"/>
                    <a:pt x="1062933" y="815007"/>
                  </a:cubicBezTo>
                  <a:cubicBezTo>
                    <a:pt x="1061563" y="815007"/>
                    <a:pt x="1058824" y="815007"/>
                    <a:pt x="1056084" y="816377"/>
                  </a:cubicBezTo>
                  <a:cubicBezTo>
                    <a:pt x="1054714" y="815007"/>
                    <a:pt x="1053344" y="815007"/>
                    <a:pt x="1053344" y="812268"/>
                  </a:cubicBezTo>
                  <a:cubicBezTo>
                    <a:pt x="1053344" y="808158"/>
                    <a:pt x="1054714" y="810898"/>
                    <a:pt x="1054714" y="809528"/>
                  </a:cubicBezTo>
                  <a:close/>
                  <a:moveTo>
                    <a:pt x="1273876" y="802680"/>
                  </a:moveTo>
                  <a:cubicBezTo>
                    <a:pt x="1275246" y="804049"/>
                    <a:pt x="1276615" y="804049"/>
                    <a:pt x="1276615" y="805419"/>
                  </a:cubicBezTo>
                  <a:lnTo>
                    <a:pt x="1272506" y="805419"/>
                  </a:lnTo>
                  <a:cubicBezTo>
                    <a:pt x="1272506" y="805419"/>
                    <a:pt x="1272506" y="804049"/>
                    <a:pt x="1273876" y="802680"/>
                  </a:cubicBezTo>
                  <a:close/>
                  <a:moveTo>
                    <a:pt x="1431056" y="792920"/>
                  </a:moveTo>
                  <a:cubicBezTo>
                    <a:pt x="1431741" y="792749"/>
                    <a:pt x="1432768" y="793091"/>
                    <a:pt x="1434138" y="793091"/>
                  </a:cubicBezTo>
                  <a:cubicBezTo>
                    <a:pt x="1434138" y="794461"/>
                    <a:pt x="1435507" y="795830"/>
                    <a:pt x="1435507" y="799940"/>
                  </a:cubicBezTo>
                  <a:lnTo>
                    <a:pt x="1431398" y="799940"/>
                  </a:lnTo>
                  <a:cubicBezTo>
                    <a:pt x="1431398" y="798570"/>
                    <a:pt x="1430028" y="798570"/>
                    <a:pt x="1430028" y="795830"/>
                  </a:cubicBezTo>
                  <a:cubicBezTo>
                    <a:pt x="1430028" y="793776"/>
                    <a:pt x="1430371" y="793091"/>
                    <a:pt x="1431056" y="792920"/>
                  </a:cubicBezTo>
                  <a:close/>
                  <a:moveTo>
                    <a:pt x="468458" y="790352"/>
                  </a:moveTo>
                  <a:lnTo>
                    <a:pt x="473937" y="790352"/>
                  </a:lnTo>
                  <a:cubicBezTo>
                    <a:pt x="473937" y="788982"/>
                    <a:pt x="475307" y="791721"/>
                    <a:pt x="475307" y="794461"/>
                  </a:cubicBezTo>
                  <a:cubicBezTo>
                    <a:pt x="472567" y="791721"/>
                    <a:pt x="469827" y="788982"/>
                    <a:pt x="468458" y="790352"/>
                  </a:cubicBezTo>
                  <a:close/>
                  <a:moveTo>
                    <a:pt x="1138270" y="787612"/>
                  </a:moveTo>
                  <a:cubicBezTo>
                    <a:pt x="1141009" y="787612"/>
                    <a:pt x="1143749" y="806788"/>
                    <a:pt x="1143749" y="813638"/>
                  </a:cubicBezTo>
                  <a:cubicBezTo>
                    <a:pt x="1143749" y="817747"/>
                    <a:pt x="1146488" y="820486"/>
                    <a:pt x="1146488" y="823226"/>
                  </a:cubicBezTo>
                  <a:cubicBezTo>
                    <a:pt x="1146488" y="831444"/>
                    <a:pt x="1139639" y="835553"/>
                    <a:pt x="1134160" y="835553"/>
                  </a:cubicBezTo>
                  <a:cubicBezTo>
                    <a:pt x="1120463" y="835553"/>
                    <a:pt x="1124572" y="817747"/>
                    <a:pt x="1123202" y="815007"/>
                  </a:cubicBezTo>
                  <a:cubicBezTo>
                    <a:pt x="1121832" y="810898"/>
                    <a:pt x="1120463" y="806788"/>
                    <a:pt x="1120463" y="802680"/>
                  </a:cubicBezTo>
                  <a:cubicBezTo>
                    <a:pt x="1120463" y="797200"/>
                    <a:pt x="1132791" y="787612"/>
                    <a:pt x="1138270" y="787612"/>
                  </a:cubicBezTo>
                  <a:close/>
                  <a:moveTo>
                    <a:pt x="432844" y="775284"/>
                  </a:moveTo>
                  <a:cubicBezTo>
                    <a:pt x="432844" y="775284"/>
                    <a:pt x="434214" y="776654"/>
                    <a:pt x="434214" y="778024"/>
                  </a:cubicBezTo>
                  <a:lnTo>
                    <a:pt x="430105" y="778024"/>
                  </a:lnTo>
                  <a:close/>
                  <a:moveTo>
                    <a:pt x="1261548" y="771175"/>
                  </a:moveTo>
                  <a:cubicBezTo>
                    <a:pt x="1262918" y="771175"/>
                    <a:pt x="1262918" y="772545"/>
                    <a:pt x="1262918" y="773915"/>
                  </a:cubicBezTo>
                  <a:lnTo>
                    <a:pt x="1258808" y="773915"/>
                  </a:lnTo>
                  <a:close/>
                  <a:moveTo>
                    <a:pt x="1338254" y="768435"/>
                  </a:moveTo>
                  <a:cubicBezTo>
                    <a:pt x="1338254" y="769805"/>
                    <a:pt x="1335515" y="771175"/>
                    <a:pt x="1335515" y="772545"/>
                  </a:cubicBezTo>
                  <a:lnTo>
                    <a:pt x="1332775" y="769805"/>
                  </a:lnTo>
                  <a:cubicBezTo>
                    <a:pt x="1334145" y="768435"/>
                    <a:pt x="1335515" y="767065"/>
                    <a:pt x="1338254" y="768435"/>
                  </a:cubicBezTo>
                  <a:close/>
                  <a:moveTo>
                    <a:pt x="1138270" y="768435"/>
                  </a:moveTo>
                  <a:cubicBezTo>
                    <a:pt x="1138270" y="771175"/>
                    <a:pt x="1138270" y="775284"/>
                    <a:pt x="1139639" y="776654"/>
                  </a:cubicBezTo>
                  <a:cubicBezTo>
                    <a:pt x="1138270" y="776654"/>
                    <a:pt x="1135530" y="775284"/>
                    <a:pt x="1132791" y="773915"/>
                  </a:cubicBezTo>
                  <a:cubicBezTo>
                    <a:pt x="1132791" y="773915"/>
                    <a:pt x="1132791" y="772545"/>
                    <a:pt x="1131421" y="771175"/>
                  </a:cubicBezTo>
                  <a:cubicBezTo>
                    <a:pt x="1132791" y="769805"/>
                    <a:pt x="1135530" y="768435"/>
                    <a:pt x="1138270" y="768435"/>
                  </a:cubicBezTo>
                  <a:close/>
                  <a:moveTo>
                    <a:pt x="499962" y="768435"/>
                  </a:moveTo>
                  <a:lnTo>
                    <a:pt x="505441" y="769805"/>
                  </a:lnTo>
                  <a:cubicBezTo>
                    <a:pt x="501414" y="772216"/>
                    <a:pt x="502592" y="772736"/>
                    <a:pt x="502579" y="772764"/>
                  </a:cubicBezTo>
                  <a:cubicBezTo>
                    <a:pt x="502579" y="772777"/>
                    <a:pt x="501989" y="772545"/>
                    <a:pt x="498592" y="772545"/>
                  </a:cubicBezTo>
                  <a:close/>
                  <a:moveTo>
                    <a:pt x="462979" y="768435"/>
                  </a:moveTo>
                  <a:cubicBezTo>
                    <a:pt x="462979" y="768435"/>
                    <a:pt x="464348" y="769805"/>
                    <a:pt x="464348" y="771175"/>
                  </a:cubicBezTo>
                  <a:lnTo>
                    <a:pt x="460239" y="771175"/>
                  </a:lnTo>
                  <a:close/>
                  <a:moveTo>
                    <a:pt x="1306750" y="764326"/>
                  </a:moveTo>
                  <a:cubicBezTo>
                    <a:pt x="1308120" y="764326"/>
                    <a:pt x="1309489" y="764326"/>
                    <a:pt x="1310859" y="765696"/>
                  </a:cubicBezTo>
                  <a:cubicBezTo>
                    <a:pt x="1309489" y="768435"/>
                    <a:pt x="1308120" y="769805"/>
                    <a:pt x="1305380" y="769805"/>
                  </a:cubicBezTo>
                  <a:cubicBezTo>
                    <a:pt x="1305380" y="769805"/>
                    <a:pt x="1305380" y="768435"/>
                    <a:pt x="1304011" y="767065"/>
                  </a:cubicBezTo>
                  <a:close/>
                  <a:moveTo>
                    <a:pt x="1099403" y="761587"/>
                  </a:moveTo>
                  <a:cubicBezTo>
                    <a:pt x="1100601" y="761244"/>
                    <a:pt x="1101971" y="761587"/>
                    <a:pt x="1102656" y="761587"/>
                  </a:cubicBezTo>
                  <a:cubicBezTo>
                    <a:pt x="1104026" y="761587"/>
                    <a:pt x="1109505" y="762956"/>
                    <a:pt x="1112244" y="767065"/>
                  </a:cubicBezTo>
                  <a:cubicBezTo>
                    <a:pt x="1109505" y="769805"/>
                    <a:pt x="1106765" y="772545"/>
                    <a:pt x="1104026" y="772545"/>
                  </a:cubicBezTo>
                  <a:cubicBezTo>
                    <a:pt x="1099916" y="772545"/>
                    <a:pt x="1097177" y="769805"/>
                    <a:pt x="1097177" y="765696"/>
                  </a:cubicBezTo>
                  <a:cubicBezTo>
                    <a:pt x="1097177" y="762957"/>
                    <a:pt x="1098204" y="761929"/>
                    <a:pt x="1099403" y="761587"/>
                  </a:cubicBezTo>
                  <a:close/>
                  <a:moveTo>
                    <a:pt x="1228674" y="756107"/>
                  </a:moveTo>
                  <a:cubicBezTo>
                    <a:pt x="1234153" y="756107"/>
                    <a:pt x="1234153" y="757477"/>
                    <a:pt x="1235523" y="757477"/>
                  </a:cubicBezTo>
                  <a:cubicBezTo>
                    <a:pt x="1232783" y="761587"/>
                    <a:pt x="1228674" y="762956"/>
                    <a:pt x="1225934" y="762956"/>
                  </a:cubicBezTo>
                  <a:cubicBezTo>
                    <a:pt x="1227304" y="761587"/>
                    <a:pt x="1227304" y="758847"/>
                    <a:pt x="1228674" y="756107"/>
                  </a:cubicBezTo>
                  <a:close/>
                  <a:moveTo>
                    <a:pt x="1050605" y="756107"/>
                  </a:moveTo>
                  <a:cubicBezTo>
                    <a:pt x="1050605" y="756107"/>
                    <a:pt x="1051975" y="756107"/>
                    <a:pt x="1053344" y="757477"/>
                  </a:cubicBezTo>
                  <a:lnTo>
                    <a:pt x="1050605" y="760217"/>
                  </a:lnTo>
                  <a:cubicBezTo>
                    <a:pt x="1049235" y="758847"/>
                    <a:pt x="1047866" y="758847"/>
                    <a:pt x="1046496" y="758847"/>
                  </a:cubicBezTo>
                  <a:cubicBezTo>
                    <a:pt x="1046496" y="757477"/>
                    <a:pt x="1049235" y="756107"/>
                    <a:pt x="1050605" y="756107"/>
                  </a:cubicBezTo>
                  <a:close/>
                  <a:moveTo>
                    <a:pt x="1028689" y="750628"/>
                  </a:moveTo>
                  <a:cubicBezTo>
                    <a:pt x="1028689" y="751998"/>
                    <a:pt x="1027319" y="753368"/>
                    <a:pt x="1025949" y="754738"/>
                  </a:cubicBezTo>
                  <a:lnTo>
                    <a:pt x="1019101" y="753368"/>
                  </a:lnTo>
                  <a:cubicBezTo>
                    <a:pt x="1019101" y="751998"/>
                    <a:pt x="1023210" y="749259"/>
                    <a:pt x="1028689" y="750628"/>
                  </a:cubicBezTo>
                  <a:close/>
                  <a:moveTo>
                    <a:pt x="583517" y="750628"/>
                  </a:moveTo>
                  <a:cubicBezTo>
                    <a:pt x="593106" y="750628"/>
                    <a:pt x="599954" y="749259"/>
                    <a:pt x="605434" y="767065"/>
                  </a:cubicBezTo>
                  <a:cubicBezTo>
                    <a:pt x="598585" y="767065"/>
                    <a:pt x="601324" y="772545"/>
                    <a:pt x="594476" y="772545"/>
                  </a:cubicBezTo>
                  <a:cubicBezTo>
                    <a:pt x="588996" y="772545"/>
                    <a:pt x="571189" y="767065"/>
                    <a:pt x="571189" y="765696"/>
                  </a:cubicBezTo>
                  <a:cubicBezTo>
                    <a:pt x="569820" y="764326"/>
                    <a:pt x="569820" y="761587"/>
                    <a:pt x="569820" y="758847"/>
                  </a:cubicBezTo>
                  <a:cubicBezTo>
                    <a:pt x="569820" y="747889"/>
                    <a:pt x="579408" y="750628"/>
                    <a:pt x="583517" y="750628"/>
                  </a:cubicBezTo>
                  <a:close/>
                  <a:moveTo>
                    <a:pt x="851990" y="745150"/>
                  </a:moveTo>
                  <a:cubicBezTo>
                    <a:pt x="854730" y="745150"/>
                    <a:pt x="860209" y="751998"/>
                    <a:pt x="864318" y="754738"/>
                  </a:cubicBezTo>
                  <a:cubicBezTo>
                    <a:pt x="861579" y="757477"/>
                    <a:pt x="858839" y="757477"/>
                    <a:pt x="856099" y="757477"/>
                  </a:cubicBezTo>
                  <a:cubicBezTo>
                    <a:pt x="851990" y="757477"/>
                    <a:pt x="845141" y="756107"/>
                    <a:pt x="845141" y="751998"/>
                  </a:cubicBezTo>
                  <a:cubicBezTo>
                    <a:pt x="845141" y="747889"/>
                    <a:pt x="847881" y="745150"/>
                    <a:pt x="851990" y="745150"/>
                  </a:cubicBezTo>
                  <a:close/>
                  <a:moveTo>
                    <a:pt x="150674" y="742410"/>
                  </a:moveTo>
                  <a:cubicBezTo>
                    <a:pt x="153413" y="742410"/>
                    <a:pt x="157522" y="743780"/>
                    <a:pt x="161632" y="743780"/>
                  </a:cubicBezTo>
                  <a:cubicBezTo>
                    <a:pt x="163002" y="745150"/>
                    <a:pt x="164371" y="747889"/>
                    <a:pt x="165741" y="750628"/>
                  </a:cubicBezTo>
                  <a:cubicBezTo>
                    <a:pt x="164371" y="751998"/>
                    <a:pt x="163002" y="754738"/>
                    <a:pt x="160262" y="754738"/>
                  </a:cubicBezTo>
                  <a:cubicBezTo>
                    <a:pt x="156153" y="754738"/>
                    <a:pt x="152044" y="753368"/>
                    <a:pt x="147934" y="751998"/>
                  </a:cubicBezTo>
                  <a:cubicBezTo>
                    <a:pt x="147934" y="750628"/>
                    <a:pt x="146564" y="750628"/>
                    <a:pt x="146564" y="746519"/>
                  </a:cubicBezTo>
                  <a:cubicBezTo>
                    <a:pt x="146564" y="743780"/>
                    <a:pt x="147934" y="742410"/>
                    <a:pt x="150674" y="742410"/>
                  </a:cubicBezTo>
                  <a:close/>
                  <a:moveTo>
                    <a:pt x="1227304" y="736931"/>
                  </a:moveTo>
                  <a:cubicBezTo>
                    <a:pt x="1228674" y="736931"/>
                    <a:pt x="1231413" y="739670"/>
                    <a:pt x="1232783" y="742410"/>
                  </a:cubicBezTo>
                  <a:cubicBezTo>
                    <a:pt x="1232783" y="743780"/>
                    <a:pt x="1231413" y="745150"/>
                    <a:pt x="1231413" y="746519"/>
                  </a:cubicBezTo>
                  <a:cubicBezTo>
                    <a:pt x="1230043" y="746519"/>
                    <a:pt x="1225934" y="745150"/>
                    <a:pt x="1225934" y="741040"/>
                  </a:cubicBezTo>
                  <a:cubicBezTo>
                    <a:pt x="1225934" y="738300"/>
                    <a:pt x="1227304" y="736931"/>
                    <a:pt x="1227304" y="736931"/>
                  </a:cubicBezTo>
                  <a:close/>
                  <a:moveTo>
                    <a:pt x="704056" y="735561"/>
                  </a:moveTo>
                  <a:lnTo>
                    <a:pt x="709535" y="736931"/>
                  </a:lnTo>
                  <a:cubicBezTo>
                    <a:pt x="709535" y="736931"/>
                    <a:pt x="708165" y="739670"/>
                    <a:pt x="706796" y="739670"/>
                  </a:cubicBezTo>
                  <a:lnTo>
                    <a:pt x="702687" y="739670"/>
                  </a:lnTo>
                  <a:close/>
                  <a:moveTo>
                    <a:pt x="1014991" y="732822"/>
                  </a:moveTo>
                  <a:cubicBezTo>
                    <a:pt x="1014991" y="732822"/>
                    <a:pt x="1014991" y="734192"/>
                    <a:pt x="1013621" y="735561"/>
                  </a:cubicBezTo>
                  <a:cubicBezTo>
                    <a:pt x="1013621" y="735561"/>
                    <a:pt x="1012252" y="735561"/>
                    <a:pt x="1010882" y="734192"/>
                  </a:cubicBezTo>
                  <a:cubicBezTo>
                    <a:pt x="1012252" y="734192"/>
                    <a:pt x="1013621" y="732822"/>
                    <a:pt x="1014991" y="732822"/>
                  </a:cubicBezTo>
                  <a:close/>
                  <a:moveTo>
                    <a:pt x="149304" y="730082"/>
                  </a:moveTo>
                  <a:lnTo>
                    <a:pt x="153413" y="730082"/>
                  </a:lnTo>
                  <a:cubicBezTo>
                    <a:pt x="153413" y="731452"/>
                    <a:pt x="153413" y="732822"/>
                    <a:pt x="149304" y="734192"/>
                  </a:cubicBezTo>
                  <a:close/>
                  <a:moveTo>
                    <a:pt x="584887" y="727342"/>
                  </a:moveTo>
                  <a:cubicBezTo>
                    <a:pt x="583517" y="728712"/>
                    <a:pt x="583517" y="731452"/>
                    <a:pt x="583517" y="735561"/>
                  </a:cubicBezTo>
                  <a:cubicBezTo>
                    <a:pt x="582148" y="735561"/>
                    <a:pt x="580778" y="736931"/>
                    <a:pt x="576669" y="736931"/>
                  </a:cubicBezTo>
                  <a:cubicBezTo>
                    <a:pt x="575299" y="735561"/>
                    <a:pt x="573929" y="732822"/>
                    <a:pt x="573929" y="731452"/>
                  </a:cubicBezTo>
                  <a:cubicBezTo>
                    <a:pt x="576669" y="728712"/>
                    <a:pt x="580778" y="728712"/>
                    <a:pt x="584887" y="727342"/>
                  </a:cubicBezTo>
                  <a:close/>
                  <a:moveTo>
                    <a:pt x="1136900" y="719124"/>
                  </a:moveTo>
                  <a:lnTo>
                    <a:pt x="1136900" y="723233"/>
                  </a:lnTo>
                  <a:lnTo>
                    <a:pt x="1141009" y="723233"/>
                  </a:lnTo>
                  <a:cubicBezTo>
                    <a:pt x="1141009" y="721864"/>
                    <a:pt x="1138270" y="719124"/>
                    <a:pt x="1136900" y="719124"/>
                  </a:cubicBezTo>
                  <a:close/>
                  <a:moveTo>
                    <a:pt x="1420440" y="717754"/>
                  </a:moveTo>
                  <a:cubicBezTo>
                    <a:pt x="1423180" y="717754"/>
                    <a:pt x="1427289" y="723233"/>
                    <a:pt x="1431398" y="728712"/>
                  </a:cubicBezTo>
                  <a:cubicBezTo>
                    <a:pt x="1430028" y="730082"/>
                    <a:pt x="1427289" y="730082"/>
                    <a:pt x="1424549" y="730082"/>
                  </a:cubicBezTo>
                  <a:cubicBezTo>
                    <a:pt x="1420440" y="730082"/>
                    <a:pt x="1413591" y="728712"/>
                    <a:pt x="1413591" y="724603"/>
                  </a:cubicBezTo>
                  <a:cubicBezTo>
                    <a:pt x="1413591" y="719124"/>
                    <a:pt x="1414961" y="717754"/>
                    <a:pt x="1420440" y="717754"/>
                  </a:cubicBezTo>
                  <a:close/>
                  <a:moveTo>
                    <a:pt x="1006773" y="717754"/>
                  </a:moveTo>
                  <a:cubicBezTo>
                    <a:pt x="1008143" y="717754"/>
                    <a:pt x="1010882" y="719124"/>
                    <a:pt x="1012252" y="720494"/>
                  </a:cubicBezTo>
                  <a:lnTo>
                    <a:pt x="1004033" y="720494"/>
                  </a:lnTo>
                  <a:close/>
                  <a:moveTo>
                    <a:pt x="990336" y="717754"/>
                  </a:moveTo>
                  <a:cubicBezTo>
                    <a:pt x="991705" y="717754"/>
                    <a:pt x="994445" y="719124"/>
                    <a:pt x="994445" y="720494"/>
                  </a:cubicBezTo>
                  <a:lnTo>
                    <a:pt x="987596" y="720494"/>
                  </a:lnTo>
                  <a:close/>
                  <a:moveTo>
                    <a:pt x="1235523" y="715015"/>
                  </a:moveTo>
                  <a:lnTo>
                    <a:pt x="1246481" y="715015"/>
                  </a:lnTo>
                  <a:cubicBezTo>
                    <a:pt x="1246481" y="716385"/>
                    <a:pt x="1247850" y="719124"/>
                    <a:pt x="1243741" y="719124"/>
                  </a:cubicBezTo>
                  <a:cubicBezTo>
                    <a:pt x="1241001" y="719124"/>
                    <a:pt x="1238262" y="716385"/>
                    <a:pt x="1235523" y="715015"/>
                  </a:cubicBezTo>
                  <a:close/>
                  <a:moveTo>
                    <a:pt x="1006773" y="708166"/>
                  </a:moveTo>
                  <a:cubicBezTo>
                    <a:pt x="1006773" y="709536"/>
                    <a:pt x="1008143" y="710905"/>
                    <a:pt x="1008143" y="712275"/>
                  </a:cubicBezTo>
                  <a:cubicBezTo>
                    <a:pt x="1006773" y="712275"/>
                    <a:pt x="1004033" y="713645"/>
                    <a:pt x="1001294" y="712275"/>
                  </a:cubicBezTo>
                  <a:cubicBezTo>
                    <a:pt x="1001294" y="710905"/>
                    <a:pt x="999924" y="706796"/>
                    <a:pt x="1006773" y="708166"/>
                  </a:cubicBezTo>
                  <a:close/>
                  <a:moveTo>
                    <a:pt x="575299" y="705427"/>
                  </a:moveTo>
                  <a:lnTo>
                    <a:pt x="580778" y="705427"/>
                  </a:lnTo>
                  <a:cubicBezTo>
                    <a:pt x="579408" y="709536"/>
                    <a:pt x="580778" y="715015"/>
                    <a:pt x="580778" y="720494"/>
                  </a:cubicBezTo>
                  <a:lnTo>
                    <a:pt x="578038" y="721864"/>
                  </a:lnTo>
                  <a:cubicBezTo>
                    <a:pt x="578038" y="720494"/>
                    <a:pt x="576669" y="720494"/>
                    <a:pt x="576669" y="717754"/>
                  </a:cubicBezTo>
                  <a:cubicBezTo>
                    <a:pt x="576669" y="713645"/>
                    <a:pt x="579408" y="715015"/>
                    <a:pt x="579408" y="712275"/>
                  </a:cubicBezTo>
                  <a:cubicBezTo>
                    <a:pt x="579408" y="708166"/>
                    <a:pt x="575299" y="709536"/>
                    <a:pt x="573929" y="708166"/>
                  </a:cubicBezTo>
                  <a:cubicBezTo>
                    <a:pt x="573929" y="708166"/>
                    <a:pt x="575299" y="706796"/>
                    <a:pt x="575299" y="705427"/>
                  </a:cubicBezTo>
                  <a:close/>
                  <a:moveTo>
                    <a:pt x="196127" y="705398"/>
                  </a:moveTo>
                  <a:lnTo>
                    <a:pt x="198051" y="705990"/>
                  </a:lnTo>
                  <a:lnTo>
                    <a:pt x="197245" y="706796"/>
                  </a:lnTo>
                  <a:close/>
                  <a:moveTo>
                    <a:pt x="179439" y="704057"/>
                  </a:moveTo>
                  <a:lnTo>
                    <a:pt x="186440" y="704386"/>
                  </a:lnTo>
                  <a:lnTo>
                    <a:pt x="183548" y="706796"/>
                  </a:lnTo>
                  <a:cubicBezTo>
                    <a:pt x="182178" y="705427"/>
                    <a:pt x="180808" y="704057"/>
                    <a:pt x="179439" y="704057"/>
                  </a:cubicBezTo>
                  <a:close/>
                  <a:moveTo>
                    <a:pt x="1261548" y="702687"/>
                  </a:moveTo>
                  <a:cubicBezTo>
                    <a:pt x="1264288" y="702687"/>
                    <a:pt x="1267027" y="708166"/>
                    <a:pt x="1269766" y="709536"/>
                  </a:cubicBezTo>
                  <a:cubicBezTo>
                    <a:pt x="1287573" y="712275"/>
                    <a:pt x="1286204" y="716385"/>
                    <a:pt x="1287573" y="731452"/>
                  </a:cubicBezTo>
                  <a:cubicBezTo>
                    <a:pt x="1288943" y="732822"/>
                    <a:pt x="1291683" y="732822"/>
                    <a:pt x="1291683" y="734192"/>
                  </a:cubicBezTo>
                  <a:cubicBezTo>
                    <a:pt x="1290313" y="734192"/>
                    <a:pt x="1287573" y="732822"/>
                    <a:pt x="1286204" y="732822"/>
                  </a:cubicBezTo>
                  <a:cubicBezTo>
                    <a:pt x="1284834" y="734192"/>
                    <a:pt x="1283464" y="736931"/>
                    <a:pt x="1282094" y="736931"/>
                  </a:cubicBezTo>
                  <a:cubicBezTo>
                    <a:pt x="1277985" y="739670"/>
                    <a:pt x="1272506" y="741040"/>
                    <a:pt x="1268397" y="741040"/>
                  </a:cubicBezTo>
                  <a:cubicBezTo>
                    <a:pt x="1253329" y="741040"/>
                    <a:pt x="1254699" y="715015"/>
                    <a:pt x="1251960" y="709536"/>
                  </a:cubicBezTo>
                  <a:lnTo>
                    <a:pt x="1251960" y="705427"/>
                  </a:lnTo>
                  <a:cubicBezTo>
                    <a:pt x="1254699" y="704057"/>
                    <a:pt x="1257439" y="702687"/>
                    <a:pt x="1261548" y="702687"/>
                  </a:cubicBezTo>
                  <a:close/>
                  <a:moveTo>
                    <a:pt x="1005403" y="702687"/>
                  </a:moveTo>
                  <a:cubicBezTo>
                    <a:pt x="1008143" y="701317"/>
                    <a:pt x="1010882" y="702687"/>
                    <a:pt x="1012252" y="704057"/>
                  </a:cubicBezTo>
                  <a:cubicBezTo>
                    <a:pt x="1012252" y="704057"/>
                    <a:pt x="1012252" y="705427"/>
                    <a:pt x="1010882" y="706796"/>
                  </a:cubicBezTo>
                  <a:cubicBezTo>
                    <a:pt x="1009513" y="706796"/>
                    <a:pt x="1006773" y="704057"/>
                    <a:pt x="1005403" y="702687"/>
                  </a:cubicBezTo>
                  <a:close/>
                  <a:moveTo>
                    <a:pt x="326003" y="702687"/>
                  </a:moveTo>
                  <a:lnTo>
                    <a:pt x="328742" y="705427"/>
                  </a:lnTo>
                  <a:lnTo>
                    <a:pt x="320524" y="706796"/>
                  </a:lnTo>
                  <a:cubicBezTo>
                    <a:pt x="321894" y="705427"/>
                    <a:pt x="324633" y="702687"/>
                    <a:pt x="326003" y="702687"/>
                  </a:cubicBezTo>
                  <a:close/>
                  <a:moveTo>
                    <a:pt x="475307" y="699947"/>
                  </a:moveTo>
                  <a:cubicBezTo>
                    <a:pt x="476676" y="701317"/>
                    <a:pt x="478046" y="701317"/>
                    <a:pt x="478046" y="702687"/>
                  </a:cubicBezTo>
                  <a:cubicBezTo>
                    <a:pt x="478046" y="702687"/>
                    <a:pt x="476676" y="704057"/>
                    <a:pt x="475307" y="704057"/>
                  </a:cubicBezTo>
                  <a:cubicBezTo>
                    <a:pt x="473937" y="702687"/>
                    <a:pt x="473937" y="701317"/>
                    <a:pt x="475307" y="699947"/>
                  </a:cubicBezTo>
                  <a:close/>
                  <a:moveTo>
                    <a:pt x="191767" y="699947"/>
                  </a:moveTo>
                  <a:lnTo>
                    <a:pt x="196127" y="705398"/>
                  </a:lnTo>
                  <a:lnTo>
                    <a:pt x="193992" y="704742"/>
                  </a:lnTo>
                  <a:lnTo>
                    <a:pt x="186440" y="704386"/>
                  </a:lnTo>
                  <a:close/>
                  <a:moveTo>
                    <a:pt x="1245111" y="697208"/>
                  </a:moveTo>
                  <a:lnTo>
                    <a:pt x="1250590" y="698577"/>
                  </a:lnTo>
                  <a:lnTo>
                    <a:pt x="1245111" y="699947"/>
                  </a:lnTo>
                  <a:close/>
                  <a:moveTo>
                    <a:pt x="580778" y="697208"/>
                  </a:moveTo>
                  <a:lnTo>
                    <a:pt x="586257" y="697208"/>
                  </a:lnTo>
                  <a:cubicBezTo>
                    <a:pt x="587627" y="698577"/>
                    <a:pt x="588996" y="699947"/>
                    <a:pt x="588996" y="702687"/>
                  </a:cubicBezTo>
                  <a:lnTo>
                    <a:pt x="579408" y="701317"/>
                  </a:lnTo>
                  <a:close/>
                  <a:moveTo>
                    <a:pt x="497223" y="697208"/>
                  </a:moveTo>
                  <a:cubicBezTo>
                    <a:pt x="498592" y="697208"/>
                    <a:pt x="499962" y="698577"/>
                    <a:pt x="501332" y="698577"/>
                  </a:cubicBezTo>
                  <a:cubicBezTo>
                    <a:pt x="501332" y="699947"/>
                    <a:pt x="499962" y="702687"/>
                    <a:pt x="498592" y="702687"/>
                  </a:cubicBezTo>
                  <a:close/>
                  <a:moveTo>
                    <a:pt x="642417" y="691729"/>
                  </a:moveTo>
                  <a:cubicBezTo>
                    <a:pt x="642417" y="697208"/>
                    <a:pt x="646526" y="699947"/>
                    <a:pt x="646526" y="704057"/>
                  </a:cubicBezTo>
                  <a:cubicBezTo>
                    <a:pt x="646526" y="706796"/>
                    <a:pt x="641047" y="710905"/>
                    <a:pt x="641047" y="715015"/>
                  </a:cubicBezTo>
                  <a:cubicBezTo>
                    <a:pt x="641047" y="717754"/>
                    <a:pt x="646526" y="719124"/>
                    <a:pt x="649266" y="721864"/>
                  </a:cubicBezTo>
                  <a:lnTo>
                    <a:pt x="650635" y="699947"/>
                  </a:lnTo>
                  <a:cubicBezTo>
                    <a:pt x="649266" y="697208"/>
                    <a:pt x="649266" y="694469"/>
                    <a:pt x="647896" y="691729"/>
                  </a:cubicBezTo>
                  <a:close/>
                  <a:moveTo>
                    <a:pt x="560231" y="691729"/>
                  </a:moveTo>
                  <a:lnTo>
                    <a:pt x="565711" y="691729"/>
                  </a:lnTo>
                  <a:lnTo>
                    <a:pt x="565711" y="697208"/>
                  </a:lnTo>
                  <a:cubicBezTo>
                    <a:pt x="564341" y="695838"/>
                    <a:pt x="560231" y="697208"/>
                    <a:pt x="560231" y="691729"/>
                  </a:cubicBezTo>
                  <a:close/>
                  <a:moveTo>
                    <a:pt x="712275" y="690359"/>
                  </a:moveTo>
                  <a:cubicBezTo>
                    <a:pt x="713645" y="691729"/>
                    <a:pt x="715014" y="691729"/>
                    <a:pt x="715014" y="693099"/>
                  </a:cubicBezTo>
                  <a:lnTo>
                    <a:pt x="710905" y="693099"/>
                  </a:lnTo>
                  <a:cubicBezTo>
                    <a:pt x="710905" y="693099"/>
                    <a:pt x="710905" y="691729"/>
                    <a:pt x="712275" y="690359"/>
                  </a:cubicBezTo>
                  <a:close/>
                  <a:moveTo>
                    <a:pt x="731451" y="686250"/>
                  </a:moveTo>
                  <a:lnTo>
                    <a:pt x="738300" y="687620"/>
                  </a:lnTo>
                  <a:cubicBezTo>
                    <a:pt x="738300" y="688989"/>
                    <a:pt x="738300" y="690359"/>
                    <a:pt x="735561" y="690359"/>
                  </a:cubicBezTo>
                  <a:cubicBezTo>
                    <a:pt x="731451" y="690359"/>
                    <a:pt x="731451" y="687620"/>
                    <a:pt x="731451" y="686250"/>
                  </a:cubicBezTo>
                  <a:close/>
                  <a:moveTo>
                    <a:pt x="580778" y="684880"/>
                  </a:moveTo>
                  <a:cubicBezTo>
                    <a:pt x="582148" y="686250"/>
                    <a:pt x="578038" y="688989"/>
                    <a:pt x="576669" y="690359"/>
                  </a:cubicBezTo>
                  <a:lnTo>
                    <a:pt x="576669" y="686250"/>
                  </a:lnTo>
                  <a:cubicBezTo>
                    <a:pt x="578038" y="686250"/>
                    <a:pt x="579408" y="684880"/>
                    <a:pt x="580778" y="684880"/>
                  </a:cubicBezTo>
                  <a:close/>
                  <a:moveTo>
                    <a:pt x="1368389" y="682141"/>
                  </a:moveTo>
                  <a:cubicBezTo>
                    <a:pt x="1369759" y="683510"/>
                    <a:pt x="1371129" y="683510"/>
                    <a:pt x="1371129" y="684880"/>
                  </a:cubicBezTo>
                  <a:cubicBezTo>
                    <a:pt x="1371129" y="684880"/>
                    <a:pt x="1369759" y="686250"/>
                    <a:pt x="1368389" y="686250"/>
                  </a:cubicBezTo>
                  <a:lnTo>
                    <a:pt x="1365650" y="683510"/>
                  </a:lnTo>
                  <a:cubicBezTo>
                    <a:pt x="1365650" y="683510"/>
                    <a:pt x="1367019" y="683510"/>
                    <a:pt x="1368389" y="682141"/>
                  </a:cubicBezTo>
                  <a:close/>
                  <a:moveTo>
                    <a:pt x="128757" y="682141"/>
                  </a:moveTo>
                  <a:cubicBezTo>
                    <a:pt x="130127" y="683510"/>
                    <a:pt x="130127" y="682141"/>
                    <a:pt x="130127" y="684880"/>
                  </a:cubicBezTo>
                  <a:cubicBezTo>
                    <a:pt x="130127" y="691729"/>
                    <a:pt x="128757" y="698577"/>
                    <a:pt x="121909" y="698577"/>
                  </a:cubicBezTo>
                  <a:cubicBezTo>
                    <a:pt x="117799" y="698577"/>
                    <a:pt x="116430" y="697208"/>
                    <a:pt x="113690" y="695838"/>
                  </a:cubicBezTo>
                  <a:cubicBezTo>
                    <a:pt x="123279" y="679401"/>
                    <a:pt x="119169" y="687620"/>
                    <a:pt x="128757" y="682141"/>
                  </a:cubicBezTo>
                  <a:close/>
                  <a:moveTo>
                    <a:pt x="1010882" y="679401"/>
                  </a:moveTo>
                  <a:cubicBezTo>
                    <a:pt x="1010882" y="680771"/>
                    <a:pt x="1012252" y="680771"/>
                    <a:pt x="1012252" y="684880"/>
                  </a:cubicBezTo>
                  <a:lnTo>
                    <a:pt x="1004033" y="684880"/>
                  </a:lnTo>
                  <a:cubicBezTo>
                    <a:pt x="1005403" y="682141"/>
                    <a:pt x="1004033" y="679401"/>
                    <a:pt x="1010882" y="679401"/>
                  </a:cubicBezTo>
                  <a:close/>
                  <a:moveTo>
                    <a:pt x="195876" y="678031"/>
                  </a:moveTo>
                  <a:cubicBezTo>
                    <a:pt x="191767" y="679401"/>
                    <a:pt x="189027" y="682141"/>
                    <a:pt x="187657" y="684880"/>
                  </a:cubicBezTo>
                  <a:cubicBezTo>
                    <a:pt x="190397" y="686250"/>
                    <a:pt x="190397" y="684880"/>
                    <a:pt x="191767" y="683510"/>
                  </a:cubicBezTo>
                  <a:cubicBezTo>
                    <a:pt x="193136" y="686250"/>
                    <a:pt x="194506" y="687620"/>
                    <a:pt x="197245" y="688989"/>
                  </a:cubicBezTo>
                  <a:close/>
                  <a:moveTo>
                    <a:pt x="875276" y="675292"/>
                  </a:moveTo>
                  <a:lnTo>
                    <a:pt x="880755" y="675292"/>
                  </a:lnTo>
                  <a:cubicBezTo>
                    <a:pt x="880755" y="679401"/>
                    <a:pt x="880755" y="683510"/>
                    <a:pt x="883495" y="687620"/>
                  </a:cubicBezTo>
                  <a:lnTo>
                    <a:pt x="879385" y="691729"/>
                  </a:lnTo>
                  <a:lnTo>
                    <a:pt x="867057" y="690359"/>
                  </a:lnTo>
                  <a:cubicBezTo>
                    <a:pt x="868427" y="686250"/>
                    <a:pt x="878016" y="680771"/>
                    <a:pt x="875276" y="675292"/>
                  </a:cubicBezTo>
                  <a:close/>
                  <a:moveTo>
                    <a:pt x="565711" y="675292"/>
                  </a:moveTo>
                  <a:cubicBezTo>
                    <a:pt x="565711" y="676662"/>
                    <a:pt x="567080" y="678031"/>
                    <a:pt x="567080" y="680771"/>
                  </a:cubicBezTo>
                  <a:cubicBezTo>
                    <a:pt x="565711" y="680771"/>
                    <a:pt x="564341" y="682141"/>
                    <a:pt x="562971" y="683510"/>
                  </a:cubicBezTo>
                  <a:cubicBezTo>
                    <a:pt x="562971" y="683510"/>
                    <a:pt x="561601" y="683510"/>
                    <a:pt x="561601" y="680771"/>
                  </a:cubicBezTo>
                  <a:cubicBezTo>
                    <a:pt x="561601" y="676662"/>
                    <a:pt x="562971" y="676662"/>
                    <a:pt x="565711" y="675292"/>
                  </a:cubicBezTo>
                  <a:close/>
                  <a:moveTo>
                    <a:pt x="1114984" y="673922"/>
                  </a:moveTo>
                  <a:cubicBezTo>
                    <a:pt x="1112244" y="679401"/>
                    <a:pt x="1112244" y="686250"/>
                    <a:pt x="1110874" y="694469"/>
                  </a:cubicBezTo>
                  <a:cubicBezTo>
                    <a:pt x="1113614" y="694469"/>
                    <a:pt x="1116354" y="695838"/>
                    <a:pt x="1117723" y="698577"/>
                  </a:cubicBezTo>
                  <a:cubicBezTo>
                    <a:pt x="1101286" y="698577"/>
                    <a:pt x="1112244" y="715015"/>
                    <a:pt x="1106765" y="724603"/>
                  </a:cubicBezTo>
                  <a:lnTo>
                    <a:pt x="1106765" y="728712"/>
                  </a:lnTo>
                  <a:cubicBezTo>
                    <a:pt x="1109505" y="730082"/>
                    <a:pt x="1112244" y="731452"/>
                    <a:pt x="1114984" y="734192"/>
                  </a:cubicBezTo>
                  <a:cubicBezTo>
                    <a:pt x="1113614" y="735561"/>
                    <a:pt x="1112244" y="735561"/>
                    <a:pt x="1112244" y="739670"/>
                  </a:cubicBezTo>
                  <a:cubicBezTo>
                    <a:pt x="1112244" y="742410"/>
                    <a:pt x="1116354" y="742410"/>
                    <a:pt x="1117723" y="745150"/>
                  </a:cubicBezTo>
                  <a:cubicBezTo>
                    <a:pt x="1116354" y="746519"/>
                    <a:pt x="1114984" y="745150"/>
                    <a:pt x="1114984" y="747889"/>
                  </a:cubicBezTo>
                  <a:cubicBezTo>
                    <a:pt x="1114984" y="751998"/>
                    <a:pt x="1117723" y="750628"/>
                    <a:pt x="1119093" y="750628"/>
                  </a:cubicBezTo>
                  <a:cubicBezTo>
                    <a:pt x="1120463" y="747889"/>
                    <a:pt x="1123202" y="745150"/>
                    <a:pt x="1124572" y="742410"/>
                  </a:cubicBezTo>
                  <a:cubicBezTo>
                    <a:pt x="1121832" y="742410"/>
                    <a:pt x="1119093" y="743780"/>
                    <a:pt x="1117723" y="742410"/>
                  </a:cubicBezTo>
                  <a:cubicBezTo>
                    <a:pt x="1119093" y="739670"/>
                    <a:pt x="1123202" y="736931"/>
                    <a:pt x="1125942" y="736931"/>
                  </a:cubicBezTo>
                  <a:cubicBezTo>
                    <a:pt x="1130051" y="736931"/>
                    <a:pt x="1134160" y="743780"/>
                    <a:pt x="1136900" y="745150"/>
                  </a:cubicBezTo>
                  <a:cubicBezTo>
                    <a:pt x="1138270" y="746519"/>
                    <a:pt x="1141009" y="745150"/>
                    <a:pt x="1142379" y="746519"/>
                  </a:cubicBezTo>
                  <a:cubicBezTo>
                    <a:pt x="1141009" y="747889"/>
                    <a:pt x="1141009" y="750628"/>
                    <a:pt x="1143749" y="751998"/>
                  </a:cubicBezTo>
                  <a:cubicBezTo>
                    <a:pt x="1147858" y="747889"/>
                    <a:pt x="1151967" y="746519"/>
                    <a:pt x="1153337" y="745150"/>
                  </a:cubicBezTo>
                  <a:cubicBezTo>
                    <a:pt x="1154707" y="743780"/>
                    <a:pt x="1156077" y="739670"/>
                    <a:pt x="1156077" y="736931"/>
                  </a:cubicBezTo>
                  <a:cubicBezTo>
                    <a:pt x="1156077" y="728712"/>
                    <a:pt x="1153337" y="731452"/>
                    <a:pt x="1146488" y="724603"/>
                  </a:cubicBezTo>
                  <a:lnTo>
                    <a:pt x="1146488" y="731452"/>
                  </a:lnTo>
                  <a:cubicBezTo>
                    <a:pt x="1146488" y="734192"/>
                    <a:pt x="1149228" y="735561"/>
                    <a:pt x="1150597" y="736931"/>
                  </a:cubicBezTo>
                  <a:cubicBezTo>
                    <a:pt x="1149228" y="738300"/>
                    <a:pt x="1147858" y="739670"/>
                    <a:pt x="1147858" y="741040"/>
                  </a:cubicBezTo>
                  <a:cubicBezTo>
                    <a:pt x="1143749" y="739670"/>
                    <a:pt x="1142379" y="732822"/>
                    <a:pt x="1139639" y="732822"/>
                  </a:cubicBezTo>
                  <a:cubicBezTo>
                    <a:pt x="1135530" y="732822"/>
                    <a:pt x="1135530" y="734192"/>
                    <a:pt x="1134160" y="732822"/>
                  </a:cubicBezTo>
                  <a:cubicBezTo>
                    <a:pt x="1136900" y="731452"/>
                    <a:pt x="1139639" y="728712"/>
                    <a:pt x="1141009" y="725973"/>
                  </a:cubicBezTo>
                  <a:cubicBezTo>
                    <a:pt x="1134160" y="730082"/>
                    <a:pt x="1124572" y="735561"/>
                    <a:pt x="1120463" y="735561"/>
                  </a:cubicBezTo>
                  <a:cubicBezTo>
                    <a:pt x="1117723" y="735561"/>
                    <a:pt x="1113614" y="730082"/>
                    <a:pt x="1113614" y="725973"/>
                  </a:cubicBezTo>
                  <a:cubicBezTo>
                    <a:pt x="1113614" y="710905"/>
                    <a:pt x="1134160" y="716385"/>
                    <a:pt x="1138270" y="705427"/>
                  </a:cubicBezTo>
                  <a:cubicBezTo>
                    <a:pt x="1123202" y="701317"/>
                    <a:pt x="1114984" y="691729"/>
                    <a:pt x="1114984" y="680771"/>
                  </a:cubicBezTo>
                  <a:cubicBezTo>
                    <a:pt x="1114984" y="678031"/>
                    <a:pt x="1116354" y="675292"/>
                    <a:pt x="1114984" y="673922"/>
                  </a:cubicBezTo>
                  <a:close/>
                  <a:moveTo>
                    <a:pt x="1225934" y="672552"/>
                  </a:moveTo>
                  <a:lnTo>
                    <a:pt x="1227304" y="672552"/>
                  </a:lnTo>
                  <a:cubicBezTo>
                    <a:pt x="1228674" y="672552"/>
                    <a:pt x="1230043" y="672552"/>
                    <a:pt x="1231413" y="673922"/>
                  </a:cubicBezTo>
                  <a:cubicBezTo>
                    <a:pt x="1231413" y="673922"/>
                    <a:pt x="1230043" y="676662"/>
                    <a:pt x="1228674" y="675292"/>
                  </a:cubicBezTo>
                  <a:cubicBezTo>
                    <a:pt x="1227304" y="675292"/>
                    <a:pt x="1225934" y="675292"/>
                    <a:pt x="1225934" y="672552"/>
                  </a:cubicBezTo>
                  <a:close/>
                  <a:moveTo>
                    <a:pt x="1257439" y="671182"/>
                  </a:moveTo>
                  <a:cubicBezTo>
                    <a:pt x="1258808" y="671182"/>
                    <a:pt x="1260178" y="673922"/>
                    <a:pt x="1261548" y="673922"/>
                  </a:cubicBezTo>
                  <a:cubicBezTo>
                    <a:pt x="1265657" y="672552"/>
                    <a:pt x="1271136" y="673922"/>
                    <a:pt x="1271136" y="679401"/>
                  </a:cubicBezTo>
                  <a:cubicBezTo>
                    <a:pt x="1271136" y="682141"/>
                    <a:pt x="1268397" y="684880"/>
                    <a:pt x="1265657" y="684880"/>
                  </a:cubicBezTo>
                  <a:cubicBezTo>
                    <a:pt x="1261548" y="684880"/>
                    <a:pt x="1256069" y="679401"/>
                    <a:pt x="1256069" y="676662"/>
                  </a:cubicBezTo>
                  <a:cubicBezTo>
                    <a:pt x="1256069" y="672552"/>
                    <a:pt x="1257439" y="671182"/>
                    <a:pt x="1257439" y="671182"/>
                  </a:cubicBezTo>
                  <a:close/>
                  <a:moveTo>
                    <a:pt x="317784" y="669812"/>
                  </a:moveTo>
                  <a:cubicBezTo>
                    <a:pt x="317784" y="667073"/>
                    <a:pt x="321894" y="668443"/>
                    <a:pt x="323263" y="669812"/>
                  </a:cubicBezTo>
                  <a:cubicBezTo>
                    <a:pt x="323263" y="669812"/>
                    <a:pt x="321894" y="671182"/>
                    <a:pt x="321894" y="672552"/>
                  </a:cubicBezTo>
                  <a:cubicBezTo>
                    <a:pt x="320524" y="672552"/>
                    <a:pt x="317784" y="673922"/>
                    <a:pt x="317784" y="669812"/>
                  </a:cubicBezTo>
                  <a:close/>
                  <a:moveTo>
                    <a:pt x="280801" y="669812"/>
                  </a:moveTo>
                  <a:cubicBezTo>
                    <a:pt x="282171" y="669812"/>
                    <a:pt x="284910" y="668443"/>
                    <a:pt x="286280" y="669812"/>
                  </a:cubicBezTo>
                  <a:cubicBezTo>
                    <a:pt x="284910" y="669812"/>
                    <a:pt x="283540" y="672552"/>
                    <a:pt x="283540" y="673922"/>
                  </a:cubicBezTo>
                  <a:cubicBezTo>
                    <a:pt x="283540" y="672552"/>
                    <a:pt x="282171" y="671182"/>
                    <a:pt x="280801" y="669812"/>
                  </a:cubicBezTo>
                  <a:close/>
                  <a:moveTo>
                    <a:pt x="636938" y="667073"/>
                  </a:moveTo>
                  <a:cubicBezTo>
                    <a:pt x="638308" y="668443"/>
                    <a:pt x="641047" y="669812"/>
                    <a:pt x="642417" y="671182"/>
                  </a:cubicBezTo>
                  <a:cubicBezTo>
                    <a:pt x="636938" y="673922"/>
                    <a:pt x="635568" y="675292"/>
                    <a:pt x="634199" y="678031"/>
                  </a:cubicBezTo>
                  <a:cubicBezTo>
                    <a:pt x="635568" y="679401"/>
                    <a:pt x="635568" y="682141"/>
                    <a:pt x="639677" y="682141"/>
                  </a:cubicBezTo>
                  <a:cubicBezTo>
                    <a:pt x="642417" y="682141"/>
                    <a:pt x="642417" y="680771"/>
                    <a:pt x="643787" y="680771"/>
                  </a:cubicBezTo>
                  <a:lnTo>
                    <a:pt x="645157" y="676662"/>
                  </a:lnTo>
                  <a:cubicBezTo>
                    <a:pt x="645157" y="673922"/>
                    <a:pt x="642417" y="669812"/>
                    <a:pt x="641047" y="667073"/>
                  </a:cubicBezTo>
                  <a:close/>
                  <a:moveTo>
                    <a:pt x="128757" y="667073"/>
                  </a:moveTo>
                  <a:cubicBezTo>
                    <a:pt x="127388" y="669812"/>
                    <a:pt x="126018" y="672552"/>
                    <a:pt x="123279" y="675292"/>
                  </a:cubicBezTo>
                  <a:lnTo>
                    <a:pt x="123279" y="669812"/>
                  </a:lnTo>
                  <a:cubicBezTo>
                    <a:pt x="124648" y="668443"/>
                    <a:pt x="127388" y="668443"/>
                    <a:pt x="128757" y="667073"/>
                  </a:cubicBezTo>
                  <a:close/>
                  <a:moveTo>
                    <a:pt x="639677" y="660224"/>
                  </a:moveTo>
                  <a:lnTo>
                    <a:pt x="636938" y="662964"/>
                  </a:lnTo>
                  <a:cubicBezTo>
                    <a:pt x="638308" y="664334"/>
                    <a:pt x="639677" y="664334"/>
                    <a:pt x="639677" y="664334"/>
                  </a:cubicBezTo>
                  <a:cubicBezTo>
                    <a:pt x="641047" y="661594"/>
                    <a:pt x="641047" y="661594"/>
                    <a:pt x="639677" y="660224"/>
                  </a:cubicBezTo>
                  <a:close/>
                  <a:moveTo>
                    <a:pt x="110951" y="658855"/>
                  </a:moveTo>
                  <a:cubicBezTo>
                    <a:pt x="110951" y="662964"/>
                    <a:pt x="117799" y="661594"/>
                    <a:pt x="120539" y="661594"/>
                  </a:cubicBezTo>
                  <a:cubicBezTo>
                    <a:pt x="120539" y="661594"/>
                    <a:pt x="120539" y="662964"/>
                    <a:pt x="121909" y="664334"/>
                  </a:cubicBezTo>
                  <a:cubicBezTo>
                    <a:pt x="120539" y="665704"/>
                    <a:pt x="119169" y="668443"/>
                    <a:pt x="117799" y="669812"/>
                  </a:cubicBezTo>
                  <a:cubicBezTo>
                    <a:pt x="113690" y="667073"/>
                    <a:pt x="110951" y="662964"/>
                    <a:pt x="110951" y="658855"/>
                  </a:cubicBezTo>
                  <a:close/>
                  <a:moveTo>
                    <a:pt x="1376607" y="653376"/>
                  </a:moveTo>
                  <a:cubicBezTo>
                    <a:pt x="1377977" y="652006"/>
                    <a:pt x="1380717" y="652006"/>
                    <a:pt x="1382087" y="653376"/>
                  </a:cubicBezTo>
                  <a:cubicBezTo>
                    <a:pt x="1382087" y="653376"/>
                    <a:pt x="1382087" y="654745"/>
                    <a:pt x="1380717" y="656115"/>
                  </a:cubicBezTo>
                  <a:cubicBezTo>
                    <a:pt x="1379347" y="656115"/>
                    <a:pt x="1377977" y="654745"/>
                    <a:pt x="1376607" y="653376"/>
                  </a:cubicBezTo>
                  <a:close/>
                  <a:moveTo>
                    <a:pt x="1288943" y="653376"/>
                  </a:moveTo>
                  <a:lnTo>
                    <a:pt x="1294422" y="653376"/>
                  </a:lnTo>
                  <a:cubicBezTo>
                    <a:pt x="1295792" y="654745"/>
                    <a:pt x="1295792" y="653376"/>
                    <a:pt x="1295792" y="657485"/>
                  </a:cubicBezTo>
                  <a:cubicBezTo>
                    <a:pt x="1295792" y="660224"/>
                    <a:pt x="1294422" y="661594"/>
                    <a:pt x="1293052" y="662964"/>
                  </a:cubicBezTo>
                  <a:lnTo>
                    <a:pt x="1286204" y="662964"/>
                  </a:lnTo>
                  <a:cubicBezTo>
                    <a:pt x="1286204" y="661594"/>
                    <a:pt x="1284834" y="661594"/>
                    <a:pt x="1284834" y="658855"/>
                  </a:cubicBezTo>
                  <a:cubicBezTo>
                    <a:pt x="1284834" y="654745"/>
                    <a:pt x="1287573" y="654745"/>
                    <a:pt x="1288943" y="653376"/>
                  </a:cubicBezTo>
                  <a:close/>
                  <a:moveTo>
                    <a:pt x="172590" y="653376"/>
                  </a:moveTo>
                  <a:cubicBezTo>
                    <a:pt x="172590" y="654745"/>
                    <a:pt x="171220" y="657485"/>
                    <a:pt x="171220" y="662964"/>
                  </a:cubicBezTo>
                  <a:cubicBezTo>
                    <a:pt x="173960" y="660224"/>
                    <a:pt x="175329" y="657485"/>
                    <a:pt x="179439" y="657485"/>
                  </a:cubicBezTo>
                  <a:cubicBezTo>
                    <a:pt x="178069" y="656115"/>
                    <a:pt x="176699" y="654745"/>
                    <a:pt x="176699" y="653376"/>
                  </a:cubicBezTo>
                  <a:close/>
                  <a:moveTo>
                    <a:pt x="749258" y="652006"/>
                  </a:moveTo>
                  <a:cubicBezTo>
                    <a:pt x="750628" y="652006"/>
                    <a:pt x="753368" y="653376"/>
                    <a:pt x="753368" y="654745"/>
                  </a:cubicBezTo>
                  <a:lnTo>
                    <a:pt x="747888" y="654745"/>
                  </a:lnTo>
                  <a:close/>
                  <a:moveTo>
                    <a:pt x="72598" y="652006"/>
                  </a:moveTo>
                  <a:cubicBezTo>
                    <a:pt x="72598" y="649266"/>
                    <a:pt x="76707" y="650636"/>
                    <a:pt x="78076" y="652006"/>
                  </a:cubicBezTo>
                  <a:cubicBezTo>
                    <a:pt x="78076" y="652006"/>
                    <a:pt x="78076" y="653376"/>
                    <a:pt x="76707" y="654745"/>
                  </a:cubicBezTo>
                  <a:cubicBezTo>
                    <a:pt x="75337" y="654745"/>
                    <a:pt x="72598" y="656115"/>
                    <a:pt x="72598" y="652006"/>
                  </a:cubicBezTo>
                  <a:close/>
                  <a:moveTo>
                    <a:pt x="1442356" y="649266"/>
                  </a:moveTo>
                  <a:lnTo>
                    <a:pt x="1446465" y="649266"/>
                  </a:lnTo>
                  <a:cubicBezTo>
                    <a:pt x="1447835" y="650636"/>
                    <a:pt x="1449205" y="652006"/>
                    <a:pt x="1449205" y="653376"/>
                  </a:cubicBezTo>
                  <a:lnTo>
                    <a:pt x="1443726" y="654745"/>
                  </a:lnTo>
                  <a:cubicBezTo>
                    <a:pt x="1443726" y="653376"/>
                    <a:pt x="1442356" y="650636"/>
                    <a:pt x="1442356" y="649266"/>
                  </a:cubicBezTo>
                  <a:close/>
                  <a:moveTo>
                    <a:pt x="1430028" y="647897"/>
                  </a:moveTo>
                  <a:cubicBezTo>
                    <a:pt x="1434138" y="647897"/>
                    <a:pt x="1436877" y="649266"/>
                    <a:pt x="1436877" y="653376"/>
                  </a:cubicBezTo>
                  <a:cubicBezTo>
                    <a:pt x="1436877" y="656115"/>
                    <a:pt x="1432768" y="660224"/>
                    <a:pt x="1430028" y="660224"/>
                  </a:cubicBezTo>
                  <a:cubicBezTo>
                    <a:pt x="1425919" y="660224"/>
                    <a:pt x="1424549" y="657485"/>
                    <a:pt x="1424549" y="653376"/>
                  </a:cubicBezTo>
                  <a:cubicBezTo>
                    <a:pt x="1424549" y="650636"/>
                    <a:pt x="1427289" y="647897"/>
                    <a:pt x="1430028" y="647897"/>
                  </a:cubicBezTo>
                  <a:close/>
                  <a:moveTo>
                    <a:pt x="745149" y="646527"/>
                  </a:moveTo>
                  <a:lnTo>
                    <a:pt x="749258" y="647897"/>
                  </a:lnTo>
                  <a:lnTo>
                    <a:pt x="743779" y="649266"/>
                  </a:lnTo>
                  <a:close/>
                  <a:moveTo>
                    <a:pt x="536946" y="646527"/>
                  </a:moveTo>
                  <a:cubicBezTo>
                    <a:pt x="541055" y="646527"/>
                    <a:pt x="542425" y="647897"/>
                    <a:pt x="545164" y="647897"/>
                  </a:cubicBezTo>
                  <a:lnTo>
                    <a:pt x="545164" y="654745"/>
                  </a:lnTo>
                  <a:cubicBezTo>
                    <a:pt x="536946" y="661594"/>
                    <a:pt x="542425" y="665704"/>
                    <a:pt x="541055" y="669812"/>
                  </a:cubicBezTo>
                  <a:cubicBezTo>
                    <a:pt x="538315" y="675292"/>
                    <a:pt x="534206" y="678031"/>
                    <a:pt x="528727" y="678031"/>
                  </a:cubicBezTo>
                  <a:cubicBezTo>
                    <a:pt x="525988" y="678031"/>
                    <a:pt x="517769" y="672552"/>
                    <a:pt x="512290" y="672552"/>
                  </a:cubicBezTo>
                  <a:cubicBezTo>
                    <a:pt x="512290" y="671182"/>
                    <a:pt x="515030" y="671182"/>
                    <a:pt x="515030" y="669812"/>
                  </a:cubicBezTo>
                  <a:cubicBezTo>
                    <a:pt x="510920" y="661594"/>
                    <a:pt x="523248" y="650636"/>
                    <a:pt x="531466" y="652006"/>
                  </a:cubicBezTo>
                  <a:cubicBezTo>
                    <a:pt x="532836" y="650636"/>
                    <a:pt x="534206" y="646527"/>
                    <a:pt x="536946" y="646527"/>
                  </a:cubicBezTo>
                  <a:close/>
                  <a:moveTo>
                    <a:pt x="1223195" y="645157"/>
                  </a:moveTo>
                  <a:cubicBezTo>
                    <a:pt x="1224565" y="646527"/>
                    <a:pt x="1224565" y="647897"/>
                    <a:pt x="1224565" y="649266"/>
                  </a:cubicBezTo>
                  <a:cubicBezTo>
                    <a:pt x="1223195" y="649266"/>
                    <a:pt x="1220455" y="650636"/>
                    <a:pt x="1220455" y="646527"/>
                  </a:cubicBezTo>
                  <a:cubicBezTo>
                    <a:pt x="1220455" y="643787"/>
                    <a:pt x="1221825" y="645157"/>
                    <a:pt x="1223195" y="645157"/>
                  </a:cubicBezTo>
                  <a:close/>
                  <a:moveTo>
                    <a:pt x="268473" y="641048"/>
                  </a:moveTo>
                  <a:lnTo>
                    <a:pt x="271213" y="641048"/>
                  </a:lnTo>
                  <a:lnTo>
                    <a:pt x="272582" y="646527"/>
                  </a:lnTo>
                  <a:cubicBezTo>
                    <a:pt x="271213" y="646527"/>
                    <a:pt x="269843" y="646527"/>
                    <a:pt x="268473" y="645157"/>
                  </a:cubicBezTo>
                  <a:close/>
                  <a:moveTo>
                    <a:pt x="1368389" y="636939"/>
                  </a:moveTo>
                  <a:cubicBezTo>
                    <a:pt x="1372499" y="636939"/>
                    <a:pt x="1373868" y="638308"/>
                    <a:pt x="1375238" y="641048"/>
                  </a:cubicBezTo>
                  <a:cubicBezTo>
                    <a:pt x="1372499" y="643787"/>
                    <a:pt x="1371129" y="647897"/>
                    <a:pt x="1367019" y="647897"/>
                  </a:cubicBezTo>
                  <a:cubicBezTo>
                    <a:pt x="1364280" y="647897"/>
                    <a:pt x="1362910" y="646527"/>
                    <a:pt x="1361540" y="645157"/>
                  </a:cubicBezTo>
                  <a:cubicBezTo>
                    <a:pt x="1361540" y="639678"/>
                    <a:pt x="1365650" y="636939"/>
                    <a:pt x="1368389" y="636939"/>
                  </a:cubicBezTo>
                  <a:close/>
                  <a:moveTo>
                    <a:pt x="4110" y="636939"/>
                  </a:moveTo>
                  <a:lnTo>
                    <a:pt x="8219" y="636939"/>
                  </a:lnTo>
                  <a:lnTo>
                    <a:pt x="8219" y="642417"/>
                  </a:lnTo>
                  <a:cubicBezTo>
                    <a:pt x="5479" y="643787"/>
                    <a:pt x="2740" y="643787"/>
                    <a:pt x="0" y="642417"/>
                  </a:cubicBezTo>
                  <a:cubicBezTo>
                    <a:pt x="1370" y="641048"/>
                    <a:pt x="2740" y="638308"/>
                    <a:pt x="4110" y="636939"/>
                  </a:cubicBezTo>
                  <a:close/>
                  <a:moveTo>
                    <a:pt x="95883" y="630089"/>
                  </a:moveTo>
                  <a:cubicBezTo>
                    <a:pt x="97253" y="630089"/>
                    <a:pt x="97253" y="632829"/>
                    <a:pt x="95883" y="634199"/>
                  </a:cubicBezTo>
                  <a:cubicBezTo>
                    <a:pt x="94514" y="634199"/>
                    <a:pt x="94514" y="632829"/>
                    <a:pt x="93144" y="631459"/>
                  </a:cubicBezTo>
                  <a:cubicBezTo>
                    <a:pt x="93144" y="631459"/>
                    <a:pt x="94514" y="630089"/>
                    <a:pt x="95883" y="630089"/>
                  </a:cubicBezTo>
                  <a:close/>
                  <a:moveTo>
                    <a:pt x="746519" y="627350"/>
                  </a:moveTo>
                  <a:cubicBezTo>
                    <a:pt x="747888" y="627350"/>
                    <a:pt x="750628" y="630089"/>
                    <a:pt x="750628" y="631459"/>
                  </a:cubicBezTo>
                  <a:cubicBezTo>
                    <a:pt x="749258" y="632829"/>
                    <a:pt x="747888" y="632829"/>
                    <a:pt x="746519" y="632829"/>
                  </a:cubicBezTo>
                  <a:lnTo>
                    <a:pt x="743779" y="630089"/>
                  </a:lnTo>
                  <a:cubicBezTo>
                    <a:pt x="743779" y="628720"/>
                    <a:pt x="745149" y="628720"/>
                    <a:pt x="746519" y="627350"/>
                  </a:cubicBezTo>
                  <a:close/>
                  <a:moveTo>
                    <a:pt x="978008" y="625981"/>
                  </a:moveTo>
                  <a:cubicBezTo>
                    <a:pt x="980748" y="624611"/>
                    <a:pt x="983487" y="625981"/>
                    <a:pt x="984857" y="627350"/>
                  </a:cubicBezTo>
                  <a:cubicBezTo>
                    <a:pt x="984857" y="627350"/>
                    <a:pt x="984857" y="628720"/>
                    <a:pt x="982117" y="628720"/>
                  </a:cubicBezTo>
                  <a:cubicBezTo>
                    <a:pt x="978008" y="628720"/>
                    <a:pt x="979378" y="627350"/>
                    <a:pt x="978008" y="625981"/>
                  </a:cubicBezTo>
                  <a:close/>
                  <a:moveTo>
                    <a:pt x="1305380" y="624611"/>
                  </a:moveTo>
                  <a:cubicBezTo>
                    <a:pt x="1305380" y="624611"/>
                    <a:pt x="1306750" y="625981"/>
                    <a:pt x="1306750" y="627350"/>
                  </a:cubicBezTo>
                  <a:cubicBezTo>
                    <a:pt x="1305380" y="627350"/>
                    <a:pt x="1304011" y="627350"/>
                    <a:pt x="1302641" y="625981"/>
                  </a:cubicBezTo>
                  <a:cubicBezTo>
                    <a:pt x="1302641" y="625981"/>
                    <a:pt x="1304011" y="624611"/>
                    <a:pt x="1305380" y="624611"/>
                  </a:cubicBezTo>
                  <a:close/>
                  <a:moveTo>
                    <a:pt x="853360" y="624611"/>
                  </a:moveTo>
                  <a:lnTo>
                    <a:pt x="857469" y="624611"/>
                  </a:lnTo>
                  <a:cubicBezTo>
                    <a:pt x="857469" y="625981"/>
                    <a:pt x="857469" y="627350"/>
                    <a:pt x="856099" y="628720"/>
                  </a:cubicBezTo>
                  <a:cubicBezTo>
                    <a:pt x="854730" y="628720"/>
                    <a:pt x="851990" y="627350"/>
                    <a:pt x="853360" y="624611"/>
                  </a:cubicBezTo>
                  <a:close/>
                  <a:moveTo>
                    <a:pt x="539685" y="623241"/>
                  </a:moveTo>
                  <a:lnTo>
                    <a:pt x="541055" y="623241"/>
                  </a:lnTo>
                  <a:cubicBezTo>
                    <a:pt x="541055" y="625981"/>
                    <a:pt x="538315" y="628720"/>
                    <a:pt x="536946" y="631459"/>
                  </a:cubicBezTo>
                  <a:lnTo>
                    <a:pt x="530097" y="631459"/>
                  </a:lnTo>
                  <a:cubicBezTo>
                    <a:pt x="530097" y="630089"/>
                    <a:pt x="528727" y="631459"/>
                    <a:pt x="528727" y="627350"/>
                  </a:cubicBezTo>
                  <a:cubicBezTo>
                    <a:pt x="528727" y="623241"/>
                    <a:pt x="534206" y="621871"/>
                    <a:pt x="539685" y="623241"/>
                  </a:cubicBezTo>
                  <a:close/>
                  <a:moveTo>
                    <a:pt x="143825" y="623241"/>
                  </a:moveTo>
                  <a:lnTo>
                    <a:pt x="149304" y="624611"/>
                  </a:lnTo>
                  <a:cubicBezTo>
                    <a:pt x="147934" y="627350"/>
                    <a:pt x="146564" y="628720"/>
                    <a:pt x="145195" y="630089"/>
                  </a:cubicBezTo>
                  <a:cubicBezTo>
                    <a:pt x="143825" y="628720"/>
                    <a:pt x="142455" y="628720"/>
                    <a:pt x="142455" y="625981"/>
                  </a:cubicBezTo>
                  <a:cubicBezTo>
                    <a:pt x="142455" y="621871"/>
                    <a:pt x="142455" y="624611"/>
                    <a:pt x="143825" y="623241"/>
                  </a:cubicBezTo>
                  <a:close/>
                  <a:moveTo>
                    <a:pt x="1280724" y="621871"/>
                  </a:moveTo>
                  <a:lnTo>
                    <a:pt x="1286204" y="621871"/>
                  </a:lnTo>
                  <a:lnTo>
                    <a:pt x="1288943" y="624611"/>
                  </a:lnTo>
                  <a:cubicBezTo>
                    <a:pt x="1287573" y="625981"/>
                    <a:pt x="1284834" y="627350"/>
                    <a:pt x="1282094" y="628720"/>
                  </a:cubicBezTo>
                  <a:cubicBezTo>
                    <a:pt x="1282094" y="627350"/>
                    <a:pt x="1282094" y="624611"/>
                    <a:pt x="1280724" y="621871"/>
                  </a:cubicBezTo>
                  <a:close/>
                  <a:moveTo>
                    <a:pt x="1309489" y="620501"/>
                  </a:moveTo>
                  <a:lnTo>
                    <a:pt x="1313599" y="620501"/>
                  </a:lnTo>
                  <a:cubicBezTo>
                    <a:pt x="1313599" y="620501"/>
                    <a:pt x="1313599" y="621871"/>
                    <a:pt x="1312229" y="623241"/>
                  </a:cubicBezTo>
                  <a:cubicBezTo>
                    <a:pt x="1310859" y="621871"/>
                    <a:pt x="1309489" y="621871"/>
                    <a:pt x="1309489" y="620501"/>
                  </a:cubicBezTo>
                  <a:close/>
                  <a:moveTo>
                    <a:pt x="180808" y="617762"/>
                  </a:moveTo>
                  <a:cubicBezTo>
                    <a:pt x="180808" y="623241"/>
                    <a:pt x="178069" y="631459"/>
                    <a:pt x="178069" y="635569"/>
                  </a:cubicBezTo>
                  <a:cubicBezTo>
                    <a:pt x="178069" y="638308"/>
                    <a:pt x="179439" y="638308"/>
                    <a:pt x="179439" y="638308"/>
                  </a:cubicBezTo>
                  <a:cubicBezTo>
                    <a:pt x="184918" y="635569"/>
                    <a:pt x="190397" y="631459"/>
                    <a:pt x="194506" y="630089"/>
                  </a:cubicBezTo>
                  <a:cubicBezTo>
                    <a:pt x="193136" y="625981"/>
                    <a:pt x="193136" y="621871"/>
                    <a:pt x="193136" y="617762"/>
                  </a:cubicBezTo>
                  <a:cubicBezTo>
                    <a:pt x="190397" y="619132"/>
                    <a:pt x="190397" y="621871"/>
                    <a:pt x="189027" y="623241"/>
                  </a:cubicBezTo>
                  <a:cubicBezTo>
                    <a:pt x="187657" y="620501"/>
                    <a:pt x="183548" y="619132"/>
                    <a:pt x="180808" y="617762"/>
                  </a:cubicBezTo>
                  <a:close/>
                  <a:moveTo>
                    <a:pt x="1260178" y="613652"/>
                  </a:moveTo>
                  <a:lnTo>
                    <a:pt x="1260178" y="620501"/>
                  </a:lnTo>
                  <a:cubicBezTo>
                    <a:pt x="1258808" y="620501"/>
                    <a:pt x="1256069" y="621871"/>
                    <a:pt x="1254699" y="621871"/>
                  </a:cubicBezTo>
                  <a:lnTo>
                    <a:pt x="1251960" y="619132"/>
                  </a:lnTo>
                  <a:lnTo>
                    <a:pt x="1251960" y="615022"/>
                  </a:lnTo>
                  <a:cubicBezTo>
                    <a:pt x="1253329" y="615022"/>
                    <a:pt x="1254699" y="613652"/>
                    <a:pt x="1260178" y="613652"/>
                  </a:cubicBezTo>
                  <a:close/>
                  <a:moveTo>
                    <a:pt x="135606" y="609543"/>
                  </a:moveTo>
                  <a:lnTo>
                    <a:pt x="139716" y="609543"/>
                  </a:lnTo>
                  <a:cubicBezTo>
                    <a:pt x="139716" y="609543"/>
                    <a:pt x="139716" y="610913"/>
                    <a:pt x="141085" y="612283"/>
                  </a:cubicBezTo>
                  <a:cubicBezTo>
                    <a:pt x="139716" y="613652"/>
                    <a:pt x="139716" y="615022"/>
                    <a:pt x="138346" y="616392"/>
                  </a:cubicBezTo>
                  <a:cubicBezTo>
                    <a:pt x="136976" y="616392"/>
                    <a:pt x="135606" y="616392"/>
                    <a:pt x="134237" y="615022"/>
                  </a:cubicBezTo>
                  <a:close/>
                  <a:moveTo>
                    <a:pt x="1291683" y="606804"/>
                  </a:moveTo>
                  <a:cubicBezTo>
                    <a:pt x="1290313" y="609543"/>
                    <a:pt x="1290313" y="612283"/>
                    <a:pt x="1290313" y="615022"/>
                  </a:cubicBezTo>
                  <a:cubicBezTo>
                    <a:pt x="1288943" y="613652"/>
                    <a:pt x="1287573" y="610913"/>
                    <a:pt x="1284834" y="609543"/>
                  </a:cubicBezTo>
                  <a:cubicBezTo>
                    <a:pt x="1286204" y="606804"/>
                    <a:pt x="1288943" y="606804"/>
                    <a:pt x="1291683" y="606804"/>
                  </a:cubicBezTo>
                  <a:close/>
                  <a:moveTo>
                    <a:pt x="510920" y="605434"/>
                  </a:moveTo>
                  <a:cubicBezTo>
                    <a:pt x="512290" y="605434"/>
                    <a:pt x="515030" y="606804"/>
                    <a:pt x="517769" y="608174"/>
                  </a:cubicBezTo>
                  <a:lnTo>
                    <a:pt x="517769" y="612283"/>
                  </a:lnTo>
                  <a:cubicBezTo>
                    <a:pt x="516399" y="613652"/>
                    <a:pt x="517769" y="613652"/>
                    <a:pt x="513660" y="613652"/>
                  </a:cubicBezTo>
                  <a:cubicBezTo>
                    <a:pt x="510920" y="613652"/>
                    <a:pt x="509550" y="612283"/>
                    <a:pt x="509550" y="608174"/>
                  </a:cubicBezTo>
                  <a:cubicBezTo>
                    <a:pt x="509550" y="605434"/>
                    <a:pt x="509550" y="606804"/>
                    <a:pt x="510920" y="605434"/>
                  </a:cubicBezTo>
                  <a:close/>
                  <a:moveTo>
                    <a:pt x="439693" y="604064"/>
                  </a:moveTo>
                  <a:cubicBezTo>
                    <a:pt x="441062" y="605434"/>
                    <a:pt x="441062" y="605434"/>
                    <a:pt x="439693" y="608174"/>
                  </a:cubicBezTo>
                  <a:cubicBezTo>
                    <a:pt x="439693" y="608174"/>
                    <a:pt x="438323" y="608174"/>
                    <a:pt x="436953" y="606804"/>
                  </a:cubicBezTo>
                  <a:close/>
                  <a:moveTo>
                    <a:pt x="115060" y="602694"/>
                  </a:moveTo>
                  <a:cubicBezTo>
                    <a:pt x="115060" y="602694"/>
                    <a:pt x="116430" y="604064"/>
                    <a:pt x="116430" y="605434"/>
                  </a:cubicBezTo>
                  <a:cubicBezTo>
                    <a:pt x="116430" y="605434"/>
                    <a:pt x="115060" y="606804"/>
                    <a:pt x="113690" y="606804"/>
                  </a:cubicBezTo>
                  <a:cubicBezTo>
                    <a:pt x="113690" y="606804"/>
                    <a:pt x="113690" y="602694"/>
                    <a:pt x="115060" y="602694"/>
                  </a:cubicBezTo>
                  <a:close/>
                  <a:moveTo>
                    <a:pt x="1324557" y="601324"/>
                  </a:moveTo>
                  <a:lnTo>
                    <a:pt x="1328666" y="601324"/>
                  </a:lnTo>
                  <a:cubicBezTo>
                    <a:pt x="1328666" y="602694"/>
                    <a:pt x="1330036" y="604064"/>
                    <a:pt x="1330036" y="605434"/>
                  </a:cubicBezTo>
                  <a:cubicBezTo>
                    <a:pt x="1328666" y="605434"/>
                    <a:pt x="1325927" y="606804"/>
                    <a:pt x="1323187" y="605434"/>
                  </a:cubicBezTo>
                  <a:close/>
                  <a:moveTo>
                    <a:pt x="1299901" y="601324"/>
                  </a:moveTo>
                  <a:cubicBezTo>
                    <a:pt x="1299901" y="605434"/>
                    <a:pt x="1297162" y="605434"/>
                    <a:pt x="1297162" y="608174"/>
                  </a:cubicBezTo>
                  <a:lnTo>
                    <a:pt x="1297162" y="602694"/>
                  </a:lnTo>
                  <a:cubicBezTo>
                    <a:pt x="1297162" y="602694"/>
                    <a:pt x="1298531" y="601324"/>
                    <a:pt x="1299901" y="601324"/>
                  </a:cubicBezTo>
                  <a:close/>
                  <a:moveTo>
                    <a:pt x="169850" y="598585"/>
                  </a:moveTo>
                  <a:lnTo>
                    <a:pt x="169850" y="605434"/>
                  </a:lnTo>
                  <a:lnTo>
                    <a:pt x="173960" y="609543"/>
                  </a:lnTo>
                  <a:cubicBezTo>
                    <a:pt x="173960" y="608174"/>
                    <a:pt x="175329" y="606804"/>
                    <a:pt x="175329" y="606804"/>
                  </a:cubicBezTo>
                  <a:cubicBezTo>
                    <a:pt x="175329" y="604064"/>
                    <a:pt x="172590" y="601324"/>
                    <a:pt x="169850" y="598585"/>
                  </a:cubicBezTo>
                  <a:close/>
                  <a:moveTo>
                    <a:pt x="1010882" y="593106"/>
                  </a:moveTo>
                  <a:cubicBezTo>
                    <a:pt x="1012252" y="594476"/>
                    <a:pt x="1013621" y="594476"/>
                    <a:pt x="1014991" y="595846"/>
                  </a:cubicBezTo>
                  <a:cubicBezTo>
                    <a:pt x="1013621" y="597216"/>
                    <a:pt x="1012252" y="597216"/>
                    <a:pt x="1010882" y="597216"/>
                  </a:cubicBezTo>
                  <a:lnTo>
                    <a:pt x="1008143" y="594476"/>
                  </a:lnTo>
                  <a:cubicBezTo>
                    <a:pt x="1008143" y="594476"/>
                    <a:pt x="1010882" y="594476"/>
                    <a:pt x="1010882" y="593106"/>
                  </a:cubicBezTo>
                  <a:close/>
                  <a:moveTo>
                    <a:pt x="445172" y="593106"/>
                  </a:moveTo>
                  <a:lnTo>
                    <a:pt x="453390" y="593106"/>
                  </a:lnTo>
                  <a:cubicBezTo>
                    <a:pt x="453390" y="594476"/>
                    <a:pt x="454760" y="597216"/>
                    <a:pt x="454760" y="598585"/>
                  </a:cubicBezTo>
                  <a:cubicBezTo>
                    <a:pt x="453390" y="599955"/>
                    <a:pt x="452020" y="601324"/>
                    <a:pt x="449281" y="601324"/>
                  </a:cubicBezTo>
                  <a:cubicBezTo>
                    <a:pt x="445172" y="601324"/>
                    <a:pt x="445172" y="599955"/>
                    <a:pt x="443802" y="598585"/>
                  </a:cubicBezTo>
                  <a:close/>
                  <a:moveTo>
                    <a:pt x="515030" y="580778"/>
                  </a:moveTo>
                  <a:lnTo>
                    <a:pt x="520508" y="580778"/>
                  </a:lnTo>
                  <a:lnTo>
                    <a:pt x="520508" y="584888"/>
                  </a:lnTo>
                  <a:cubicBezTo>
                    <a:pt x="519139" y="584888"/>
                    <a:pt x="516399" y="583518"/>
                    <a:pt x="515030" y="580778"/>
                  </a:cubicBezTo>
                  <a:close/>
                  <a:moveTo>
                    <a:pt x="113690" y="580778"/>
                  </a:moveTo>
                  <a:cubicBezTo>
                    <a:pt x="115060" y="582148"/>
                    <a:pt x="115060" y="583518"/>
                    <a:pt x="115060" y="584888"/>
                  </a:cubicBezTo>
                  <a:cubicBezTo>
                    <a:pt x="113690" y="586257"/>
                    <a:pt x="109581" y="582148"/>
                    <a:pt x="109581" y="584888"/>
                  </a:cubicBezTo>
                  <a:cubicBezTo>
                    <a:pt x="109581" y="582148"/>
                    <a:pt x="112321" y="580778"/>
                    <a:pt x="113690" y="580778"/>
                  </a:cubicBezTo>
                  <a:close/>
                  <a:moveTo>
                    <a:pt x="172590" y="573929"/>
                  </a:moveTo>
                  <a:cubicBezTo>
                    <a:pt x="172590" y="576669"/>
                    <a:pt x="175329" y="578039"/>
                    <a:pt x="175329" y="579409"/>
                  </a:cubicBezTo>
                  <a:cubicBezTo>
                    <a:pt x="172590" y="580778"/>
                    <a:pt x="171220" y="579409"/>
                    <a:pt x="171220" y="583518"/>
                  </a:cubicBezTo>
                  <a:cubicBezTo>
                    <a:pt x="171220" y="586257"/>
                    <a:pt x="179439" y="591736"/>
                    <a:pt x="182178" y="594476"/>
                  </a:cubicBezTo>
                  <a:lnTo>
                    <a:pt x="189027" y="594476"/>
                  </a:lnTo>
                  <a:lnTo>
                    <a:pt x="189027" y="584888"/>
                  </a:lnTo>
                  <a:cubicBezTo>
                    <a:pt x="189027" y="573929"/>
                    <a:pt x="179439" y="575299"/>
                    <a:pt x="172590" y="573929"/>
                  </a:cubicBezTo>
                  <a:close/>
                  <a:moveTo>
                    <a:pt x="78076" y="571190"/>
                  </a:moveTo>
                  <a:cubicBezTo>
                    <a:pt x="79446" y="571190"/>
                    <a:pt x="80816" y="571190"/>
                    <a:pt x="82186" y="572560"/>
                  </a:cubicBezTo>
                  <a:cubicBezTo>
                    <a:pt x="82186" y="572560"/>
                    <a:pt x="82186" y="573929"/>
                    <a:pt x="78076" y="575299"/>
                  </a:cubicBezTo>
                  <a:close/>
                  <a:moveTo>
                    <a:pt x="245187" y="568451"/>
                  </a:moveTo>
                  <a:cubicBezTo>
                    <a:pt x="246557" y="569820"/>
                    <a:pt x="249296" y="569820"/>
                    <a:pt x="252036" y="571190"/>
                  </a:cubicBezTo>
                  <a:lnTo>
                    <a:pt x="252036" y="576669"/>
                  </a:lnTo>
                  <a:cubicBezTo>
                    <a:pt x="250666" y="578039"/>
                    <a:pt x="247927" y="578039"/>
                    <a:pt x="245187" y="576669"/>
                  </a:cubicBezTo>
                  <a:close/>
                  <a:moveTo>
                    <a:pt x="512290" y="567081"/>
                  </a:moveTo>
                  <a:lnTo>
                    <a:pt x="517769" y="568451"/>
                  </a:lnTo>
                  <a:cubicBezTo>
                    <a:pt x="516399" y="569820"/>
                    <a:pt x="515030" y="572560"/>
                    <a:pt x="513660" y="573929"/>
                  </a:cubicBezTo>
                  <a:cubicBezTo>
                    <a:pt x="513660" y="572560"/>
                    <a:pt x="513660" y="569820"/>
                    <a:pt x="512290" y="567081"/>
                  </a:cubicBezTo>
                  <a:close/>
                  <a:moveTo>
                    <a:pt x="1384826" y="564341"/>
                  </a:moveTo>
                  <a:cubicBezTo>
                    <a:pt x="1386196" y="564341"/>
                    <a:pt x="1388935" y="565711"/>
                    <a:pt x="1388935" y="567081"/>
                  </a:cubicBezTo>
                  <a:lnTo>
                    <a:pt x="1383457" y="568451"/>
                  </a:lnTo>
                  <a:close/>
                  <a:moveTo>
                    <a:pt x="480785" y="564341"/>
                  </a:moveTo>
                  <a:cubicBezTo>
                    <a:pt x="480785" y="561602"/>
                    <a:pt x="484895" y="562971"/>
                    <a:pt x="486265" y="564341"/>
                  </a:cubicBezTo>
                  <a:cubicBezTo>
                    <a:pt x="486265" y="564341"/>
                    <a:pt x="486265" y="565711"/>
                    <a:pt x="484895" y="567081"/>
                  </a:cubicBezTo>
                  <a:cubicBezTo>
                    <a:pt x="483525" y="567081"/>
                    <a:pt x="480785" y="568451"/>
                    <a:pt x="480785" y="564341"/>
                  </a:cubicBezTo>
                  <a:close/>
                  <a:moveTo>
                    <a:pt x="19177" y="564341"/>
                  </a:moveTo>
                  <a:cubicBezTo>
                    <a:pt x="20547" y="564341"/>
                    <a:pt x="21916" y="564341"/>
                    <a:pt x="23286" y="565711"/>
                  </a:cubicBezTo>
                  <a:lnTo>
                    <a:pt x="20547" y="568451"/>
                  </a:lnTo>
                  <a:cubicBezTo>
                    <a:pt x="20547" y="567081"/>
                    <a:pt x="19177" y="565711"/>
                    <a:pt x="19177" y="564341"/>
                  </a:cubicBezTo>
                  <a:close/>
                  <a:moveTo>
                    <a:pt x="506811" y="562971"/>
                  </a:moveTo>
                  <a:lnTo>
                    <a:pt x="506811" y="565711"/>
                  </a:lnTo>
                  <a:cubicBezTo>
                    <a:pt x="506811" y="562971"/>
                    <a:pt x="505441" y="564341"/>
                    <a:pt x="504071" y="564341"/>
                  </a:cubicBezTo>
                  <a:cubicBezTo>
                    <a:pt x="504071" y="564341"/>
                    <a:pt x="505441" y="562971"/>
                    <a:pt x="506811" y="562971"/>
                  </a:cubicBezTo>
                  <a:close/>
                  <a:moveTo>
                    <a:pt x="117799" y="558862"/>
                  </a:moveTo>
                  <a:cubicBezTo>
                    <a:pt x="117799" y="561602"/>
                    <a:pt x="115060" y="557492"/>
                    <a:pt x="115060" y="560232"/>
                  </a:cubicBezTo>
                  <a:cubicBezTo>
                    <a:pt x="115060" y="557492"/>
                    <a:pt x="116430" y="558862"/>
                    <a:pt x="117799" y="558862"/>
                  </a:cubicBezTo>
                  <a:close/>
                  <a:moveTo>
                    <a:pt x="275322" y="557492"/>
                  </a:moveTo>
                  <a:cubicBezTo>
                    <a:pt x="279431" y="557492"/>
                    <a:pt x="284910" y="561602"/>
                    <a:pt x="284910" y="564341"/>
                  </a:cubicBezTo>
                  <a:cubicBezTo>
                    <a:pt x="284910" y="568451"/>
                    <a:pt x="282171" y="572560"/>
                    <a:pt x="279431" y="575299"/>
                  </a:cubicBezTo>
                  <a:cubicBezTo>
                    <a:pt x="279431" y="576669"/>
                    <a:pt x="280801" y="575299"/>
                    <a:pt x="280801" y="578039"/>
                  </a:cubicBezTo>
                  <a:cubicBezTo>
                    <a:pt x="280801" y="583518"/>
                    <a:pt x="272582" y="584888"/>
                    <a:pt x="271213" y="584888"/>
                  </a:cubicBezTo>
                  <a:cubicBezTo>
                    <a:pt x="265733" y="584888"/>
                    <a:pt x="264364" y="583518"/>
                    <a:pt x="264364" y="578039"/>
                  </a:cubicBezTo>
                  <a:cubicBezTo>
                    <a:pt x="264364" y="573929"/>
                    <a:pt x="265733" y="568451"/>
                    <a:pt x="265733" y="565711"/>
                  </a:cubicBezTo>
                  <a:cubicBezTo>
                    <a:pt x="265733" y="557492"/>
                    <a:pt x="273952" y="557492"/>
                    <a:pt x="275322" y="557492"/>
                  </a:cubicBezTo>
                  <a:close/>
                  <a:moveTo>
                    <a:pt x="1364280" y="554753"/>
                  </a:moveTo>
                  <a:lnTo>
                    <a:pt x="1368389" y="554753"/>
                  </a:lnTo>
                  <a:lnTo>
                    <a:pt x="1368389" y="557492"/>
                  </a:lnTo>
                  <a:lnTo>
                    <a:pt x="1364280" y="557492"/>
                  </a:lnTo>
                  <a:close/>
                  <a:moveTo>
                    <a:pt x="91774" y="553383"/>
                  </a:moveTo>
                  <a:lnTo>
                    <a:pt x="98623" y="553383"/>
                  </a:lnTo>
                  <a:cubicBezTo>
                    <a:pt x="98623" y="556123"/>
                    <a:pt x="99993" y="557492"/>
                    <a:pt x="98623" y="562971"/>
                  </a:cubicBezTo>
                  <a:cubicBezTo>
                    <a:pt x="97253" y="562971"/>
                    <a:pt x="94514" y="564341"/>
                    <a:pt x="91774" y="562971"/>
                  </a:cubicBezTo>
                  <a:cubicBezTo>
                    <a:pt x="91774" y="560232"/>
                    <a:pt x="90404" y="557492"/>
                    <a:pt x="91774" y="553383"/>
                  </a:cubicBezTo>
                  <a:close/>
                  <a:moveTo>
                    <a:pt x="49311" y="549274"/>
                  </a:moveTo>
                  <a:cubicBezTo>
                    <a:pt x="47942" y="549274"/>
                    <a:pt x="46572" y="547904"/>
                    <a:pt x="46572" y="550644"/>
                  </a:cubicBezTo>
                  <a:cubicBezTo>
                    <a:pt x="46572" y="547904"/>
                    <a:pt x="49311" y="550644"/>
                    <a:pt x="49311" y="549274"/>
                  </a:cubicBezTo>
                  <a:close/>
                  <a:moveTo>
                    <a:pt x="178069" y="545164"/>
                  </a:moveTo>
                  <a:cubicBezTo>
                    <a:pt x="175329" y="546534"/>
                    <a:pt x="173960" y="549274"/>
                    <a:pt x="173960" y="562971"/>
                  </a:cubicBezTo>
                  <a:cubicBezTo>
                    <a:pt x="175329" y="561602"/>
                    <a:pt x="179439" y="561602"/>
                    <a:pt x="180808" y="561602"/>
                  </a:cubicBezTo>
                  <a:cubicBezTo>
                    <a:pt x="179439" y="553383"/>
                    <a:pt x="178069" y="549274"/>
                    <a:pt x="178069" y="545164"/>
                  </a:cubicBezTo>
                  <a:close/>
                  <a:moveTo>
                    <a:pt x="38353" y="536946"/>
                  </a:moveTo>
                  <a:cubicBezTo>
                    <a:pt x="39723" y="536946"/>
                    <a:pt x="41093" y="536946"/>
                    <a:pt x="42463" y="538316"/>
                  </a:cubicBezTo>
                  <a:cubicBezTo>
                    <a:pt x="41093" y="539686"/>
                    <a:pt x="41093" y="542425"/>
                    <a:pt x="39723" y="543795"/>
                  </a:cubicBezTo>
                  <a:cubicBezTo>
                    <a:pt x="39723" y="542425"/>
                    <a:pt x="38353" y="541055"/>
                    <a:pt x="38353" y="536946"/>
                  </a:cubicBezTo>
                  <a:close/>
                  <a:moveTo>
                    <a:pt x="32875" y="530097"/>
                  </a:moveTo>
                  <a:cubicBezTo>
                    <a:pt x="34244" y="531467"/>
                    <a:pt x="34244" y="532837"/>
                    <a:pt x="34244" y="534206"/>
                  </a:cubicBezTo>
                  <a:cubicBezTo>
                    <a:pt x="34244" y="534206"/>
                    <a:pt x="32875" y="534206"/>
                    <a:pt x="31505" y="532837"/>
                  </a:cubicBezTo>
                  <a:cubicBezTo>
                    <a:pt x="31505" y="532837"/>
                    <a:pt x="31505" y="531467"/>
                    <a:pt x="32875" y="530097"/>
                  </a:cubicBezTo>
                  <a:close/>
                  <a:moveTo>
                    <a:pt x="95883" y="517769"/>
                  </a:moveTo>
                  <a:lnTo>
                    <a:pt x="101362" y="517769"/>
                  </a:lnTo>
                  <a:cubicBezTo>
                    <a:pt x="102732" y="519139"/>
                    <a:pt x="102732" y="517769"/>
                    <a:pt x="102732" y="520509"/>
                  </a:cubicBezTo>
                  <a:cubicBezTo>
                    <a:pt x="102732" y="524618"/>
                    <a:pt x="101362" y="525988"/>
                    <a:pt x="98623" y="527358"/>
                  </a:cubicBezTo>
                  <a:cubicBezTo>
                    <a:pt x="95883" y="525988"/>
                    <a:pt x="95883" y="523248"/>
                    <a:pt x="95883" y="520509"/>
                  </a:cubicBezTo>
                  <a:lnTo>
                    <a:pt x="95883" y="519139"/>
                  </a:lnTo>
                  <a:close/>
                  <a:moveTo>
                    <a:pt x="80816" y="505441"/>
                  </a:moveTo>
                  <a:cubicBezTo>
                    <a:pt x="82186" y="505441"/>
                    <a:pt x="84925" y="508181"/>
                    <a:pt x="87665" y="509551"/>
                  </a:cubicBezTo>
                  <a:lnTo>
                    <a:pt x="87665" y="515030"/>
                  </a:lnTo>
                  <a:cubicBezTo>
                    <a:pt x="87665" y="515030"/>
                    <a:pt x="87665" y="516400"/>
                    <a:pt x="84925" y="516400"/>
                  </a:cubicBezTo>
                  <a:cubicBezTo>
                    <a:pt x="80816" y="516400"/>
                    <a:pt x="80816" y="513660"/>
                    <a:pt x="78076" y="513660"/>
                  </a:cubicBezTo>
                  <a:cubicBezTo>
                    <a:pt x="79446" y="510921"/>
                    <a:pt x="79446" y="508181"/>
                    <a:pt x="80816" y="505441"/>
                  </a:cubicBezTo>
                  <a:close/>
                  <a:moveTo>
                    <a:pt x="1431398" y="504072"/>
                  </a:moveTo>
                  <a:cubicBezTo>
                    <a:pt x="1434138" y="504072"/>
                    <a:pt x="1436877" y="506811"/>
                    <a:pt x="1438247" y="508181"/>
                  </a:cubicBezTo>
                  <a:lnTo>
                    <a:pt x="1431398" y="508181"/>
                  </a:lnTo>
                  <a:cubicBezTo>
                    <a:pt x="1430028" y="506811"/>
                    <a:pt x="1430028" y="505441"/>
                    <a:pt x="1431398" y="504072"/>
                  </a:cubicBezTo>
                  <a:close/>
                  <a:moveTo>
                    <a:pt x="395860" y="482156"/>
                  </a:moveTo>
                  <a:cubicBezTo>
                    <a:pt x="397230" y="482156"/>
                    <a:pt x="397230" y="483525"/>
                    <a:pt x="397230" y="484895"/>
                  </a:cubicBezTo>
                  <a:lnTo>
                    <a:pt x="393121" y="484895"/>
                  </a:lnTo>
                  <a:cubicBezTo>
                    <a:pt x="394491" y="483525"/>
                    <a:pt x="394491" y="482156"/>
                    <a:pt x="395860" y="482156"/>
                  </a:cubicBezTo>
                  <a:close/>
                  <a:moveTo>
                    <a:pt x="1383457" y="475307"/>
                  </a:moveTo>
                  <a:lnTo>
                    <a:pt x="1388935" y="476676"/>
                  </a:lnTo>
                  <a:cubicBezTo>
                    <a:pt x="1388935" y="478046"/>
                    <a:pt x="1387566" y="480786"/>
                    <a:pt x="1386196" y="482156"/>
                  </a:cubicBezTo>
                  <a:cubicBezTo>
                    <a:pt x="1384826" y="480786"/>
                    <a:pt x="1380717" y="480786"/>
                    <a:pt x="1383457" y="475307"/>
                  </a:cubicBezTo>
                  <a:close/>
                  <a:moveTo>
                    <a:pt x="1362910" y="472567"/>
                  </a:moveTo>
                  <a:cubicBezTo>
                    <a:pt x="1362910" y="473937"/>
                    <a:pt x="1364280" y="473937"/>
                    <a:pt x="1364280" y="478046"/>
                  </a:cubicBezTo>
                  <a:cubicBezTo>
                    <a:pt x="1364280" y="480786"/>
                    <a:pt x="1362910" y="482156"/>
                    <a:pt x="1360171" y="483525"/>
                  </a:cubicBezTo>
                  <a:lnTo>
                    <a:pt x="1353322" y="483525"/>
                  </a:lnTo>
                  <a:cubicBezTo>
                    <a:pt x="1353322" y="483525"/>
                    <a:pt x="1351952" y="483525"/>
                    <a:pt x="1351952" y="480786"/>
                  </a:cubicBezTo>
                  <a:cubicBezTo>
                    <a:pt x="1351952" y="475307"/>
                    <a:pt x="1357431" y="472567"/>
                    <a:pt x="1362910" y="472567"/>
                  </a:cubicBezTo>
                  <a:close/>
                  <a:moveTo>
                    <a:pt x="268473" y="465718"/>
                  </a:moveTo>
                  <a:cubicBezTo>
                    <a:pt x="269843" y="465718"/>
                    <a:pt x="271213" y="465718"/>
                    <a:pt x="272582" y="467088"/>
                  </a:cubicBezTo>
                  <a:cubicBezTo>
                    <a:pt x="272582" y="469828"/>
                    <a:pt x="271213" y="469828"/>
                    <a:pt x="268473" y="471198"/>
                  </a:cubicBezTo>
                  <a:cubicBezTo>
                    <a:pt x="268473" y="469828"/>
                    <a:pt x="267103" y="467088"/>
                    <a:pt x="268473" y="465718"/>
                  </a:cubicBezTo>
                  <a:close/>
                  <a:moveTo>
                    <a:pt x="545164" y="464348"/>
                  </a:moveTo>
                  <a:lnTo>
                    <a:pt x="549273" y="464348"/>
                  </a:lnTo>
                  <a:cubicBezTo>
                    <a:pt x="549273" y="465718"/>
                    <a:pt x="549273" y="467088"/>
                    <a:pt x="547904" y="468458"/>
                  </a:cubicBezTo>
                  <a:cubicBezTo>
                    <a:pt x="546534" y="468458"/>
                    <a:pt x="543794" y="467088"/>
                    <a:pt x="545164" y="464348"/>
                  </a:cubicBezTo>
                  <a:close/>
                  <a:moveTo>
                    <a:pt x="1451945" y="450651"/>
                  </a:moveTo>
                  <a:cubicBezTo>
                    <a:pt x="1453314" y="450651"/>
                    <a:pt x="1453314" y="452021"/>
                    <a:pt x="1453314" y="453391"/>
                  </a:cubicBezTo>
                  <a:cubicBezTo>
                    <a:pt x="1451945" y="453391"/>
                    <a:pt x="1450575" y="453391"/>
                    <a:pt x="1449205" y="452021"/>
                  </a:cubicBezTo>
                  <a:cubicBezTo>
                    <a:pt x="1449205" y="452021"/>
                    <a:pt x="1450575" y="450651"/>
                    <a:pt x="1451945" y="450651"/>
                  </a:cubicBezTo>
                  <a:close/>
                  <a:moveTo>
                    <a:pt x="1379347" y="347919"/>
                  </a:moveTo>
                  <a:cubicBezTo>
                    <a:pt x="1380717" y="347919"/>
                    <a:pt x="1383457" y="349289"/>
                    <a:pt x="1384826" y="352028"/>
                  </a:cubicBezTo>
                  <a:cubicBezTo>
                    <a:pt x="1383457" y="353398"/>
                    <a:pt x="1382087" y="353398"/>
                    <a:pt x="1380717" y="353398"/>
                  </a:cubicBezTo>
                  <a:close/>
                  <a:moveTo>
                    <a:pt x="1039647" y="280801"/>
                  </a:moveTo>
                  <a:cubicBezTo>
                    <a:pt x="1031428" y="289019"/>
                    <a:pt x="1017731" y="299977"/>
                    <a:pt x="1017731" y="308196"/>
                  </a:cubicBezTo>
                  <a:cubicBezTo>
                    <a:pt x="1017731" y="320524"/>
                    <a:pt x="1031428" y="326003"/>
                    <a:pt x="1043756" y="335591"/>
                  </a:cubicBezTo>
                  <a:close/>
                  <a:moveTo>
                    <a:pt x="187657" y="184918"/>
                  </a:moveTo>
                  <a:cubicBezTo>
                    <a:pt x="205464" y="184918"/>
                    <a:pt x="210943" y="191766"/>
                    <a:pt x="215052" y="216422"/>
                  </a:cubicBezTo>
                  <a:cubicBezTo>
                    <a:pt x="216422" y="217792"/>
                    <a:pt x="219162" y="217792"/>
                    <a:pt x="219162" y="221901"/>
                  </a:cubicBezTo>
                  <a:cubicBezTo>
                    <a:pt x="219162" y="239708"/>
                    <a:pt x="208204" y="230120"/>
                    <a:pt x="208204" y="250666"/>
                  </a:cubicBezTo>
                  <a:cubicBezTo>
                    <a:pt x="208204" y="260254"/>
                    <a:pt x="216422" y="267103"/>
                    <a:pt x="226010" y="267103"/>
                  </a:cubicBezTo>
                  <a:cubicBezTo>
                    <a:pt x="230120" y="267103"/>
                    <a:pt x="230120" y="264364"/>
                    <a:pt x="236968" y="258885"/>
                  </a:cubicBezTo>
                  <a:cubicBezTo>
                    <a:pt x="239708" y="261624"/>
                    <a:pt x="242448" y="268473"/>
                    <a:pt x="247927" y="271212"/>
                  </a:cubicBezTo>
                  <a:cubicBezTo>
                    <a:pt x="250666" y="273952"/>
                    <a:pt x="258885" y="269843"/>
                    <a:pt x="262994" y="273952"/>
                  </a:cubicBezTo>
                  <a:cubicBezTo>
                    <a:pt x="269843" y="279431"/>
                    <a:pt x="273952" y="294499"/>
                    <a:pt x="273952" y="298608"/>
                  </a:cubicBezTo>
                  <a:lnTo>
                    <a:pt x="273952" y="328742"/>
                  </a:lnTo>
                  <a:cubicBezTo>
                    <a:pt x="275322" y="336961"/>
                    <a:pt x="272582" y="345180"/>
                    <a:pt x="275322" y="353398"/>
                  </a:cubicBezTo>
                  <a:cubicBezTo>
                    <a:pt x="279431" y="367096"/>
                    <a:pt x="282171" y="369835"/>
                    <a:pt x="282171" y="380793"/>
                  </a:cubicBezTo>
                  <a:cubicBezTo>
                    <a:pt x="282171" y="393121"/>
                    <a:pt x="279431" y="404079"/>
                    <a:pt x="260255" y="404079"/>
                  </a:cubicBezTo>
                  <a:cubicBezTo>
                    <a:pt x="253406" y="394491"/>
                    <a:pt x="247927" y="384903"/>
                    <a:pt x="243817" y="375314"/>
                  </a:cubicBezTo>
                  <a:cubicBezTo>
                    <a:pt x="236968" y="384903"/>
                    <a:pt x="232859" y="404079"/>
                    <a:pt x="232859" y="416407"/>
                  </a:cubicBezTo>
                  <a:cubicBezTo>
                    <a:pt x="232859" y="420516"/>
                    <a:pt x="241078" y="443802"/>
                    <a:pt x="241078" y="446542"/>
                  </a:cubicBezTo>
                  <a:cubicBezTo>
                    <a:pt x="241078" y="450651"/>
                    <a:pt x="235599" y="473937"/>
                    <a:pt x="235599" y="478046"/>
                  </a:cubicBezTo>
                  <a:cubicBezTo>
                    <a:pt x="235599" y="480786"/>
                    <a:pt x="241078" y="505441"/>
                    <a:pt x="243817" y="519139"/>
                  </a:cubicBezTo>
                  <a:cubicBezTo>
                    <a:pt x="247927" y="516400"/>
                    <a:pt x="252036" y="510921"/>
                    <a:pt x="254775" y="510921"/>
                  </a:cubicBezTo>
                  <a:cubicBezTo>
                    <a:pt x="258885" y="510921"/>
                    <a:pt x="267103" y="513660"/>
                    <a:pt x="272582" y="515030"/>
                  </a:cubicBezTo>
                  <a:cubicBezTo>
                    <a:pt x="275322" y="516400"/>
                    <a:pt x="278061" y="519139"/>
                    <a:pt x="278061" y="521879"/>
                  </a:cubicBezTo>
                  <a:cubicBezTo>
                    <a:pt x="278061" y="528728"/>
                    <a:pt x="269843" y="531467"/>
                    <a:pt x="268473" y="531467"/>
                  </a:cubicBezTo>
                  <a:cubicBezTo>
                    <a:pt x="264364" y="531467"/>
                    <a:pt x="252036" y="527358"/>
                    <a:pt x="242448" y="523248"/>
                  </a:cubicBezTo>
                  <a:cubicBezTo>
                    <a:pt x="242448" y="530097"/>
                    <a:pt x="242448" y="545164"/>
                    <a:pt x="232859" y="553383"/>
                  </a:cubicBezTo>
                  <a:cubicBezTo>
                    <a:pt x="232859" y="554753"/>
                    <a:pt x="235599" y="557492"/>
                    <a:pt x="238338" y="557492"/>
                  </a:cubicBezTo>
                  <a:cubicBezTo>
                    <a:pt x="236968" y="558862"/>
                    <a:pt x="235599" y="558862"/>
                    <a:pt x="232859" y="558862"/>
                  </a:cubicBezTo>
                  <a:lnTo>
                    <a:pt x="232859" y="568451"/>
                  </a:lnTo>
                  <a:cubicBezTo>
                    <a:pt x="234229" y="568451"/>
                    <a:pt x="238338" y="569820"/>
                    <a:pt x="239708" y="569820"/>
                  </a:cubicBezTo>
                  <a:cubicBezTo>
                    <a:pt x="239708" y="569820"/>
                    <a:pt x="239708" y="571190"/>
                    <a:pt x="238338" y="572560"/>
                  </a:cubicBezTo>
                  <a:cubicBezTo>
                    <a:pt x="238338" y="573929"/>
                    <a:pt x="235599" y="573929"/>
                    <a:pt x="232859" y="575299"/>
                  </a:cubicBezTo>
                  <a:cubicBezTo>
                    <a:pt x="232859" y="605434"/>
                    <a:pt x="231490" y="610913"/>
                    <a:pt x="231490" y="613652"/>
                  </a:cubicBezTo>
                  <a:cubicBezTo>
                    <a:pt x="231490" y="617762"/>
                    <a:pt x="234229" y="620501"/>
                    <a:pt x="234229" y="624611"/>
                  </a:cubicBezTo>
                  <a:cubicBezTo>
                    <a:pt x="234229" y="627350"/>
                    <a:pt x="231490" y="625981"/>
                    <a:pt x="231490" y="628720"/>
                  </a:cubicBezTo>
                  <a:cubicBezTo>
                    <a:pt x="231490" y="632829"/>
                    <a:pt x="235599" y="632829"/>
                    <a:pt x="235599" y="635569"/>
                  </a:cubicBezTo>
                  <a:cubicBezTo>
                    <a:pt x="235599" y="639678"/>
                    <a:pt x="232859" y="635569"/>
                    <a:pt x="232859" y="639678"/>
                  </a:cubicBezTo>
                  <a:cubicBezTo>
                    <a:pt x="232859" y="642417"/>
                    <a:pt x="234229" y="649266"/>
                    <a:pt x="234229" y="654745"/>
                  </a:cubicBezTo>
                  <a:cubicBezTo>
                    <a:pt x="235599" y="660224"/>
                    <a:pt x="234229" y="669812"/>
                    <a:pt x="234229" y="673922"/>
                  </a:cubicBezTo>
                  <a:lnTo>
                    <a:pt x="234229" y="682141"/>
                  </a:lnTo>
                  <a:cubicBezTo>
                    <a:pt x="236968" y="683510"/>
                    <a:pt x="239708" y="684880"/>
                    <a:pt x="239708" y="688989"/>
                  </a:cubicBezTo>
                  <a:cubicBezTo>
                    <a:pt x="239708" y="691729"/>
                    <a:pt x="239708" y="691729"/>
                    <a:pt x="238338" y="691729"/>
                  </a:cubicBezTo>
                  <a:cubicBezTo>
                    <a:pt x="221901" y="695838"/>
                    <a:pt x="230120" y="702687"/>
                    <a:pt x="230120" y="708166"/>
                  </a:cubicBezTo>
                  <a:cubicBezTo>
                    <a:pt x="230120" y="710905"/>
                    <a:pt x="227380" y="710905"/>
                    <a:pt x="226010" y="712275"/>
                  </a:cubicBezTo>
                  <a:cubicBezTo>
                    <a:pt x="224641" y="719124"/>
                    <a:pt x="224641" y="725973"/>
                    <a:pt x="221901" y="732822"/>
                  </a:cubicBezTo>
                  <a:cubicBezTo>
                    <a:pt x="223271" y="734192"/>
                    <a:pt x="226010" y="734192"/>
                    <a:pt x="227380" y="735561"/>
                  </a:cubicBezTo>
                  <a:lnTo>
                    <a:pt x="220531" y="735561"/>
                  </a:lnTo>
                  <a:cubicBezTo>
                    <a:pt x="219162" y="745150"/>
                    <a:pt x="215052" y="760217"/>
                    <a:pt x="215052" y="762956"/>
                  </a:cubicBezTo>
                  <a:cubicBezTo>
                    <a:pt x="215052" y="767065"/>
                    <a:pt x="227380" y="812268"/>
                    <a:pt x="227380" y="815007"/>
                  </a:cubicBezTo>
                  <a:cubicBezTo>
                    <a:pt x="227380" y="825965"/>
                    <a:pt x="216422" y="825965"/>
                    <a:pt x="213683" y="825965"/>
                  </a:cubicBezTo>
                  <a:cubicBezTo>
                    <a:pt x="194506" y="825965"/>
                    <a:pt x="190397" y="812268"/>
                    <a:pt x="191767" y="791721"/>
                  </a:cubicBezTo>
                  <a:cubicBezTo>
                    <a:pt x="191767" y="788982"/>
                    <a:pt x="191767" y="784872"/>
                    <a:pt x="193136" y="780763"/>
                  </a:cubicBezTo>
                  <a:cubicBezTo>
                    <a:pt x="189027" y="765696"/>
                    <a:pt x="183548" y="739670"/>
                    <a:pt x="183548" y="735561"/>
                  </a:cubicBezTo>
                  <a:cubicBezTo>
                    <a:pt x="183548" y="732822"/>
                    <a:pt x="183548" y="723233"/>
                    <a:pt x="186287" y="723233"/>
                  </a:cubicBezTo>
                  <a:cubicBezTo>
                    <a:pt x="195876" y="723233"/>
                    <a:pt x="193136" y="735561"/>
                    <a:pt x="193136" y="738300"/>
                  </a:cubicBezTo>
                  <a:cubicBezTo>
                    <a:pt x="193136" y="738300"/>
                    <a:pt x="191767" y="739670"/>
                    <a:pt x="195876" y="739670"/>
                  </a:cubicBezTo>
                  <a:cubicBezTo>
                    <a:pt x="201355" y="739670"/>
                    <a:pt x="202725" y="725973"/>
                    <a:pt x="202725" y="724603"/>
                  </a:cubicBezTo>
                  <a:cubicBezTo>
                    <a:pt x="202725" y="721864"/>
                    <a:pt x="201355" y="716385"/>
                    <a:pt x="201355" y="713645"/>
                  </a:cubicBezTo>
                  <a:cubicBezTo>
                    <a:pt x="201355" y="709878"/>
                    <a:pt x="200584" y="707652"/>
                    <a:pt x="199279" y="706368"/>
                  </a:cubicBezTo>
                  <a:lnTo>
                    <a:pt x="198051" y="705990"/>
                  </a:lnTo>
                  <a:lnTo>
                    <a:pt x="199985" y="704057"/>
                  </a:lnTo>
                  <a:lnTo>
                    <a:pt x="199985" y="695838"/>
                  </a:lnTo>
                  <a:cubicBezTo>
                    <a:pt x="198615" y="694469"/>
                    <a:pt x="186287" y="694469"/>
                    <a:pt x="187657" y="690359"/>
                  </a:cubicBezTo>
                  <a:cubicBezTo>
                    <a:pt x="187657" y="688989"/>
                    <a:pt x="183548" y="687620"/>
                    <a:pt x="183548" y="690359"/>
                  </a:cubicBezTo>
                  <a:cubicBezTo>
                    <a:pt x="183548" y="694469"/>
                    <a:pt x="184918" y="694469"/>
                    <a:pt x="186287" y="695838"/>
                  </a:cubicBezTo>
                  <a:cubicBezTo>
                    <a:pt x="184918" y="695838"/>
                    <a:pt x="183548" y="698577"/>
                    <a:pt x="182178" y="698577"/>
                  </a:cubicBezTo>
                  <a:cubicBezTo>
                    <a:pt x="182178" y="697208"/>
                    <a:pt x="183548" y="695838"/>
                    <a:pt x="184918" y="694469"/>
                  </a:cubicBezTo>
                  <a:cubicBezTo>
                    <a:pt x="183548" y="693099"/>
                    <a:pt x="184918" y="691729"/>
                    <a:pt x="180808" y="691729"/>
                  </a:cubicBezTo>
                  <a:cubicBezTo>
                    <a:pt x="178069" y="691729"/>
                    <a:pt x="178069" y="694469"/>
                    <a:pt x="176699" y="694469"/>
                  </a:cubicBezTo>
                  <a:cubicBezTo>
                    <a:pt x="176699" y="691729"/>
                    <a:pt x="175329" y="688989"/>
                    <a:pt x="173960" y="686250"/>
                  </a:cubicBezTo>
                  <a:lnTo>
                    <a:pt x="169850" y="686250"/>
                  </a:lnTo>
                  <a:cubicBezTo>
                    <a:pt x="169850" y="691729"/>
                    <a:pt x="163002" y="704057"/>
                    <a:pt x="160262" y="705427"/>
                  </a:cubicBezTo>
                  <a:cubicBezTo>
                    <a:pt x="156153" y="706796"/>
                    <a:pt x="154783" y="708166"/>
                    <a:pt x="156153" y="713645"/>
                  </a:cubicBezTo>
                  <a:lnTo>
                    <a:pt x="152044" y="713645"/>
                  </a:lnTo>
                  <a:cubicBezTo>
                    <a:pt x="152044" y="712275"/>
                    <a:pt x="153413" y="712275"/>
                    <a:pt x="154783" y="710905"/>
                  </a:cubicBezTo>
                  <a:cubicBezTo>
                    <a:pt x="152044" y="706796"/>
                    <a:pt x="146564" y="704057"/>
                    <a:pt x="141085" y="701317"/>
                  </a:cubicBezTo>
                  <a:cubicBezTo>
                    <a:pt x="142455" y="699947"/>
                    <a:pt x="142455" y="699947"/>
                    <a:pt x="142455" y="695838"/>
                  </a:cubicBezTo>
                  <a:cubicBezTo>
                    <a:pt x="142455" y="691729"/>
                    <a:pt x="141085" y="687620"/>
                    <a:pt x="135606" y="688989"/>
                  </a:cubicBezTo>
                  <a:cubicBezTo>
                    <a:pt x="135606" y="687620"/>
                    <a:pt x="138346" y="687620"/>
                    <a:pt x="141085" y="687620"/>
                  </a:cubicBezTo>
                  <a:cubicBezTo>
                    <a:pt x="141085" y="683510"/>
                    <a:pt x="139716" y="676662"/>
                    <a:pt x="139716" y="672552"/>
                  </a:cubicBezTo>
                  <a:lnTo>
                    <a:pt x="139716" y="667073"/>
                  </a:lnTo>
                  <a:cubicBezTo>
                    <a:pt x="141085" y="662964"/>
                    <a:pt x="142455" y="657485"/>
                    <a:pt x="142455" y="652006"/>
                  </a:cubicBezTo>
                  <a:cubicBezTo>
                    <a:pt x="145195" y="650636"/>
                    <a:pt x="147934" y="646527"/>
                    <a:pt x="147934" y="643787"/>
                  </a:cubicBezTo>
                  <a:cubicBezTo>
                    <a:pt x="147934" y="639678"/>
                    <a:pt x="146564" y="641048"/>
                    <a:pt x="145195" y="641048"/>
                  </a:cubicBezTo>
                  <a:cubicBezTo>
                    <a:pt x="147934" y="638308"/>
                    <a:pt x="153413" y="628720"/>
                    <a:pt x="153413" y="627350"/>
                  </a:cubicBezTo>
                  <a:cubicBezTo>
                    <a:pt x="153413" y="624611"/>
                    <a:pt x="152044" y="616392"/>
                    <a:pt x="152044" y="612283"/>
                  </a:cubicBezTo>
                  <a:cubicBezTo>
                    <a:pt x="152044" y="609543"/>
                    <a:pt x="139716" y="586257"/>
                    <a:pt x="136976" y="573929"/>
                  </a:cubicBezTo>
                  <a:cubicBezTo>
                    <a:pt x="134237" y="562971"/>
                    <a:pt x="141085" y="568451"/>
                    <a:pt x="131497" y="569820"/>
                  </a:cubicBezTo>
                  <a:cubicBezTo>
                    <a:pt x="132867" y="568451"/>
                    <a:pt x="134237" y="568451"/>
                    <a:pt x="134237" y="565711"/>
                  </a:cubicBezTo>
                  <a:cubicBezTo>
                    <a:pt x="134237" y="561602"/>
                    <a:pt x="131497" y="558862"/>
                    <a:pt x="130127" y="556123"/>
                  </a:cubicBezTo>
                  <a:cubicBezTo>
                    <a:pt x="130127" y="553383"/>
                    <a:pt x="131497" y="549274"/>
                    <a:pt x="131497" y="545164"/>
                  </a:cubicBezTo>
                  <a:cubicBezTo>
                    <a:pt x="130127" y="543795"/>
                    <a:pt x="127388" y="543795"/>
                    <a:pt x="124648" y="543795"/>
                  </a:cubicBezTo>
                  <a:cubicBezTo>
                    <a:pt x="123279" y="542425"/>
                    <a:pt x="120539" y="538316"/>
                    <a:pt x="117799" y="535576"/>
                  </a:cubicBezTo>
                  <a:cubicBezTo>
                    <a:pt x="116430" y="535576"/>
                    <a:pt x="115060" y="538316"/>
                    <a:pt x="112321" y="539686"/>
                  </a:cubicBezTo>
                  <a:cubicBezTo>
                    <a:pt x="110951" y="539686"/>
                    <a:pt x="109581" y="539686"/>
                    <a:pt x="108211" y="538316"/>
                  </a:cubicBezTo>
                  <a:cubicBezTo>
                    <a:pt x="109581" y="536946"/>
                    <a:pt x="109581" y="534206"/>
                    <a:pt x="112321" y="531467"/>
                  </a:cubicBezTo>
                  <a:lnTo>
                    <a:pt x="116430" y="535576"/>
                  </a:lnTo>
                  <a:cubicBezTo>
                    <a:pt x="119169" y="534206"/>
                    <a:pt x="123279" y="528728"/>
                    <a:pt x="123279" y="525988"/>
                  </a:cubicBezTo>
                  <a:cubicBezTo>
                    <a:pt x="123279" y="521879"/>
                    <a:pt x="120539" y="523248"/>
                    <a:pt x="119169" y="521879"/>
                  </a:cubicBezTo>
                  <a:cubicBezTo>
                    <a:pt x="119169" y="520509"/>
                    <a:pt x="117799" y="519139"/>
                    <a:pt x="117799" y="515030"/>
                  </a:cubicBezTo>
                  <a:cubicBezTo>
                    <a:pt x="117799" y="512290"/>
                    <a:pt x="121909" y="512290"/>
                    <a:pt x="121909" y="509551"/>
                  </a:cubicBezTo>
                  <a:cubicBezTo>
                    <a:pt x="121909" y="505441"/>
                    <a:pt x="112321" y="490374"/>
                    <a:pt x="112321" y="487635"/>
                  </a:cubicBezTo>
                  <a:cubicBezTo>
                    <a:pt x="112321" y="483525"/>
                    <a:pt x="119169" y="478046"/>
                    <a:pt x="119169" y="473937"/>
                  </a:cubicBezTo>
                  <a:cubicBezTo>
                    <a:pt x="119169" y="471198"/>
                    <a:pt x="110951" y="464348"/>
                    <a:pt x="108211" y="460240"/>
                  </a:cubicBezTo>
                  <a:cubicBezTo>
                    <a:pt x="106841" y="458870"/>
                    <a:pt x="108211" y="456130"/>
                    <a:pt x="108211" y="453391"/>
                  </a:cubicBezTo>
                  <a:cubicBezTo>
                    <a:pt x="109581" y="452021"/>
                    <a:pt x="109581" y="452021"/>
                    <a:pt x="109581" y="447912"/>
                  </a:cubicBezTo>
                  <a:cubicBezTo>
                    <a:pt x="109581" y="445172"/>
                    <a:pt x="105472" y="435584"/>
                    <a:pt x="105472" y="428735"/>
                  </a:cubicBezTo>
                  <a:lnTo>
                    <a:pt x="123279" y="327373"/>
                  </a:lnTo>
                  <a:cubicBezTo>
                    <a:pt x="121909" y="324633"/>
                    <a:pt x="121909" y="321894"/>
                    <a:pt x="120539" y="319154"/>
                  </a:cubicBezTo>
                  <a:cubicBezTo>
                    <a:pt x="110951" y="323264"/>
                    <a:pt x="102732" y="336961"/>
                    <a:pt x="101362" y="343810"/>
                  </a:cubicBezTo>
                  <a:cubicBezTo>
                    <a:pt x="98623" y="350659"/>
                    <a:pt x="99993" y="360247"/>
                    <a:pt x="97253" y="368465"/>
                  </a:cubicBezTo>
                  <a:cubicBezTo>
                    <a:pt x="91774" y="384903"/>
                    <a:pt x="83556" y="401340"/>
                    <a:pt x="75337" y="420516"/>
                  </a:cubicBezTo>
                  <a:cubicBezTo>
                    <a:pt x="73967" y="423256"/>
                    <a:pt x="75337" y="430105"/>
                    <a:pt x="75337" y="434214"/>
                  </a:cubicBezTo>
                  <a:cubicBezTo>
                    <a:pt x="75337" y="441063"/>
                    <a:pt x="76707" y="449281"/>
                    <a:pt x="75337" y="457500"/>
                  </a:cubicBezTo>
                  <a:cubicBezTo>
                    <a:pt x="75337" y="461609"/>
                    <a:pt x="71228" y="465718"/>
                    <a:pt x="71228" y="469828"/>
                  </a:cubicBezTo>
                  <a:cubicBezTo>
                    <a:pt x="71228" y="472567"/>
                    <a:pt x="75337" y="473937"/>
                    <a:pt x="75337" y="478046"/>
                  </a:cubicBezTo>
                  <a:cubicBezTo>
                    <a:pt x="75337" y="480786"/>
                    <a:pt x="71228" y="490374"/>
                    <a:pt x="67118" y="495853"/>
                  </a:cubicBezTo>
                  <a:cubicBezTo>
                    <a:pt x="63009" y="490374"/>
                    <a:pt x="50681" y="484895"/>
                    <a:pt x="50681" y="482156"/>
                  </a:cubicBezTo>
                  <a:cubicBezTo>
                    <a:pt x="50681" y="478046"/>
                    <a:pt x="54791" y="472567"/>
                    <a:pt x="56160" y="468458"/>
                  </a:cubicBezTo>
                  <a:cubicBezTo>
                    <a:pt x="57530" y="467088"/>
                    <a:pt x="56160" y="464348"/>
                    <a:pt x="56160" y="461609"/>
                  </a:cubicBezTo>
                  <a:cubicBezTo>
                    <a:pt x="57530" y="456130"/>
                    <a:pt x="58900" y="450651"/>
                    <a:pt x="58900" y="445172"/>
                  </a:cubicBezTo>
                  <a:cubicBezTo>
                    <a:pt x="60270" y="430105"/>
                    <a:pt x="65749" y="415037"/>
                    <a:pt x="64379" y="401340"/>
                  </a:cubicBezTo>
                  <a:cubicBezTo>
                    <a:pt x="65749" y="393121"/>
                    <a:pt x="65749" y="384903"/>
                    <a:pt x="67118" y="376684"/>
                  </a:cubicBezTo>
                  <a:cubicBezTo>
                    <a:pt x="68488" y="369835"/>
                    <a:pt x="68488" y="357507"/>
                    <a:pt x="68488" y="354768"/>
                  </a:cubicBezTo>
                  <a:cubicBezTo>
                    <a:pt x="68488" y="350659"/>
                    <a:pt x="83556" y="319154"/>
                    <a:pt x="91774" y="301347"/>
                  </a:cubicBezTo>
                  <a:cubicBezTo>
                    <a:pt x="97253" y="289019"/>
                    <a:pt x="98623" y="278061"/>
                    <a:pt x="109581" y="268473"/>
                  </a:cubicBezTo>
                  <a:cubicBezTo>
                    <a:pt x="113690" y="262994"/>
                    <a:pt x="124648" y="267103"/>
                    <a:pt x="132867" y="265734"/>
                  </a:cubicBezTo>
                  <a:cubicBezTo>
                    <a:pt x="142455" y="264364"/>
                    <a:pt x="153413" y="258885"/>
                    <a:pt x="161632" y="256145"/>
                  </a:cubicBezTo>
                  <a:cubicBezTo>
                    <a:pt x="163002" y="252036"/>
                    <a:pt x="164371" y="246557"/>
                    <a:pt x="164371" y="242448"/>
                  </a:cubicBezTo>
                  <a:cubicBezTo>
                    <a:pt x="164371" y="239708"/>
                    <a:pt x="154783" y="226011"/>
                    <a:pt x="154783" y="223271"/>
                  </a:cubicBezTo>
                  <a:cubicBezTo>
                    <a:pt x="154783" y="219162"/>
                    <a:pt x="158892" y="216422"/>
                    <a:pt x="160262" y="212313"/>
                  </a:cubicBezTo>
                  <a:lnTo>
                    <a:pt x="160262" y="208204"/>
                  </a:lnTo>
                  <a:cubicBezTo>
                    <a:pt x="164371" y="184918"/>
                    <a:pt x="175329" y="184918"/>
                    <a:pt x="187657" y="184918"/>
                  </a:cubicBezTo>
                  <a:close/>
                  <a:moveTo>
                    <a:pt x="657484" y="150674"/>
                  </a:moveTo>
                  <a:cubicBezTo>
                    <a:pt x="668442" y="150674"/>
                    <a:pt x="679400" y="152043"/>
                    <a:pt x="686249" y="168481"/>
                  </a:cubicBezTo>
                  <a:cubicBezTo>
                    <a:pt x="690359" y="175329"/>
                    <a:pt x="687619" y="184918"/>
                    <a:pt x="690359" y="193136"/>
                  </a:cubicBezTo>
                  <a:cubicBezTo>
                    <a:pt x="690359" y="195876"/>
                    <a:pt x="698577" y="195876"/>
                    <a:pt x="698577" y="198615"/>
                  </a:cubicBezTo>
                  <a:cubicBezTo>
                    <a:pt x="698577" y="201355"/>
                    <a:pt x="687619" y="215052"/>
                    <a:pt x="686249" y="217792"/>
                  </a:cubicBezTo>
                  <a:cubicBezTo>
                    <a:pt x="682140" y="223271"/>
                    <a:pt x="679400" y="234229"/>
                    <a:pt x="679400" y="238338"/>
                  </a:cubicBezTo>
                  <a:cubicBezTo>
                    <a:pt x="679400" y="241078"/>
                    <a:pt x="702687" y="257515"/>
                    <a:pt x="717754" y="264364"/>
                  </a:cubicBezTo>
                  <a:cubicBezTo>
                    <a:pt x="739670" y="276692"/>
                    <a:pt x="756107" y="286280"/>
                    <a:pt x="756107" y="306826"/>
                  </a:cubicBezTo>
                  <a:cubicBezTo>
                    <a:pt x="756107" y="309566"/>
                    <a:pt x="747888" y="335591"/>
                    <a:pt x="747888" y="339700"/>
                  </a:cubicBezTo>
                  <a:cubicBezTo>
                    <a:pt x="747888" y="352028"/>
                    <a:pt x="756107" y="358877"/>
                    <a:pt x="756107" y="369835"/>
                  </a:cubicBezTo>
                  <a:cubicBezTo>
                    <a:pt x="756107" y="373945"/>
                    <a:pt x="751998" y="386272"/>
                    <a:pt x="751998" y="390382"/>
                  </a:cubicBezTo>
                  <a:cubicBezTo>
                    <a:pt x="751998" y="393121"/>
                    <a:pt x="756107" y="416407"/>
                    <a:pt x="756107" y="420516"/>
                  </a:cubicBezTo>
                  <a:cubicBezTo>
                    <a:pt x="756107" y="423256"/>
                    <a:pt x="742410" y="439693"/>
                    <a:pt x="738300" y="447912"/>
                  </a:cubicBezTo>
                  <a:cubicBezTo>
                    <a:pt x="727342" y="449281"/>
                    <a:pt x="710905" y="428735"/>
                    <a:pt x="699947" y="421886"/>
                  </a:cubicBezTo>
                  <a:cubicBezTo>
                    <a:pt x="698577" y="435584"/>
                    <a:pt x="694468" y="460240"/>
                    <a:pt x="694468" y="462979"/>
                  </a:cubicBezTo>
                  <a:cubicBezTo>
                    <a:pt x="694468" y="467088"/>
                    <a:pt x="709535" y="531467"/>
                    <a:pt x="715014" y="564341"/>
                  </a:cubicBezTo>
                  <a:cubicBezTo>
                    <a:pt x="717754" y="567081"/>
                    <a:pt x="720493" y="560232"/>
                    <a:pt x="723233" y="571190"/>
                  </a:cubicBezTo>
                  <a:cubicBezTo>
                    <a:pt x="720493" y="572560"/>
                    <a:pt x="717754" y="572560"/>
                    <a:pt x="715014" y="575299"/>
                  </a:cubicBezTo>
                  <a:lnTo>
                    <a:pt x="715014" y="615022"/>
                  </a:lnTo>
                  <a:cubicBezTo>
                    <a:pt x="713645" y="623241"/>
                    <a:pt x="712275" y="631459"/>
                    <a:pt x="710905" y="643787"/>
                  </a:cubicBezTo>
                  <a:cubicBezTo>
                    <a:pt x="713645" y="645157"/>
                    <a:pt x="716384" y="645157"/>
                    <a:pt x="719123" y="643787"/>
                  </a:cubicBezTo>
                  <a:cubicBezTo>
                    <a:pt x="724603" y="650636"/>
                    <a:pt x="731451" y="650636"/>
                    <a:pt x="731451" y="658855"/>
                  </a:cubicBezTo>
                  <a:cubicBezTo>
                    <a:pt x="731451" y="662964"/>
                    <a:pt x="730082" y="661594"/>
                    <a:pt x="728712" y="662964"/>
                  </a:cubicBezTo>
                  <a:cubicBezTo>
                    <a:pt x="730082" y="664334"/>
                    <a:pt x="732821" y="665704"/>
                    <a:pt x="734191" y="665704"/>
                  </a:cubicBezTo>
                  <a:cubicBezTo>
                    <a:pt x="727342" y="667073"/>
                    <a:pt x="716384" y="672552"/>
                    <a:pt x="712275" y="672552"/>
                  </a:cubicBezTo>
                  <a:cubicBezTo>
                    <a:pt x="709535" y="672552"/>
                    <a:pt x="705426" y="669812"/>
                    <a:pt x="701317" y="667073"/>
                  </a:cubicBezTo>
                  <a:cubicBezTo>
                    <a:pt x="701317" y="667073"/>
                    <a:pt x="699947" y="665704"/>
                    <a:pt x="699947" y="669812"/>
                  </a:cubicBezTo>
                  <a:cubicBezTo>
                    <a:pt x="699947" y="672552"/>
                    <a:pt x="704056" y="675292"/>
                    <a:pt x="704056" y="678031"/>
                  </a:cubicBezTo>
                  <a:cubicBezTo>
                    <a:pt x="704056" y="682141"/>
                    <a:pt x="699947" y="683510"/>
                    <a:pt x="695838" y="687620"/>
                  </a:cubicBezTo>
                  <a:cubicBezTo>
                    <a:pt x="695838" y="688989"/>
                    <a:pt x="697207" y="690359"/>
                    <a:pt x="698577" y="690359"/>
                  </a:cubicBezTo>
                  <a:cubicBezTo>
                    <a:pt x="688989" y="715015"/>
                    <a:pt x="699947" y="739670"/>
                    <a:pt x="691728" y="764326"/>
                  </a:cubicBezTo>
                  <a:cubicBezTo>
                    <a:pt x="679400" y="801310"/>
                    <a:pt x="660224" y="828705"/>
                    <a:pt x="660224" y="861579"/>
                  </a:cubicBezTo>
                  <a:cubicBezTo>
                    <a:pt x="660224" y="865688"/>
                    <a:pt x="658854" y="879386"/>
                    <a:pt x="661594" y="887604"/>
                  </a:cubicBezTo>
                  <a:cubicBezTo>
                    <a:pt x="665703" y="898563"/>
                    <a:pt x="675291" y="902672"/>
                    <a:pt x="675291" y="908151"/>
                  </a:cubicBezTo>
                  <a:cubicBezTo>
                    <a:pt x="675291" y="916369"/>
                    <a:pt x="653375" y="920479"/>
                    <a:pt x="650635" y="920479"/>
                  </a:cubicBezTo>
                  <a:cubicBezTo>
                    <a:pt x="643787" y="920479"/>
                    <a:pt x="621871" y="915000"/>
                    <a:pt x="627350" y="904041"/>
                  </a:cubicBezTo>
                  <a:cubicBezTo>
                    <a:pt x="627350" y="899932"/>
                    <a:pt x="628719" y="895823"/>
                    <a:pt x="628719" y="891714"/>
                  </a:cubicBezTo>
                  <a:cubicBezTo>
                    <a:pt x="628719" y="884865"/>
                    <a:pt x="624610" y="886235"/>
                    <a:pt x="623240" y="882125"/>
                  </a:cubicBezTo>
                  <a:cubicBezTo>
                    <a:pt x="621871" y="879386"/>
                    <a:pt x="623240" y="878016"/>
                    <a:pt x="623240" y="873907"/>
                  </a:cubicBezTo>
                  <a:cubicBezTo>
                    <a:pt x="623240" y="860209"/>
                    <a:pt x="624610" y="865688"/>
                    <a:pt x="634199" y="849251"/>
                  </a:cubicBezTo>
                  <a:cubicBezTo>
                    <a:pt x="638308" y="842403"/>
                    <a:pt x="641047" y="834184"/>
                    <a:pt x="642417" y="825965"/>
                  </a:cubicBezTo>
                  <a:lnTo>
                    <a:pt x="642417" y="816377"/>
                  </a:lnTo>
                  <a:cubicBezTo>
                    <a:pt x="643787" y="799940"/>
                    <a:pt x="645157" y="782133"/>
                    <a:pt x="647896" y="765696"/>
                  </a:cubicBezTo>
                  <a:lnTo>
                    <a:pt x="647896" y="756107"/>
                  </a:lnTo>
                  <a:cubicBezTo>
                    <a:pt x="639677" y="756107"/>
                    <a:pt x="632829" y="754738"/>
                    <a:pt x="632829" y="746519"/>
                  </a:cubicBezTo>
                  <a:cubicBezTo>
                    <a:pt x="632829" y="743780"/>
                    <a:pt x="634199" y="730082"/>
                    <a:pt x="636938" y="721864"/>
                  </a:cubicBezTo>
                  <a:cubicBezTo>
                    <a:pt x="636938" y="721864"/>
                    <a:pt x="636938" y="720494"/>
                    <a:pt x="634199" y="720494"/>
                  </a:cubicBezTo>
                  <a:cubicBezTo>
                    <a:pt x="630089" y="720494"/>
                    <a:pt x="627350" y="723233"/>
                    <a:pt x="624610" y="723233"/>
                  </a:cubicBezTo>
                  <a:cubicBezTo>
                    <a:pt x="609543" y="723233"/>
                    <a:pt x="605434" y="691729"/>
                    <a:pt x="590366" y="688989"/>
                  </a:cubicBezTo>
                  <a:lnTo>
                    <a:pt x="593106" y="686250"/>
                  </a:lnTo>
                  <a:cubicBezTo>
                    <a:pt x="588996" y="682141"/>
                    <a:pt x="582148" y="680771"/>
                    <a:pt x="578038" y="678031"/>
                  </a:cubicBezTo>
                  <a:cubicBezTo>
                    <a:pt x="567080" y="672552"/>
                    <a:pt x="556122" y="657485"/>
                    <a:pt x="556122" y="657485"/>
                  </a:cubicBezTo>
                  <a:cubicBezTo>
                    <a:pt x="552013" y="657485"/>
                    <a:pt x="552013" y="658855"/>
                    <a:pt x="552013" y="660224"/>
                  </a:cubicBezTo>
                  <a:cubicBezTo>
                    <a:pt x="552013" y="660224"/>
                    <a:pt x="550643" y="660224"/>
                    <a:pt x="549273" y="658855"/>
                  </a:cubicBezTo>
                  <a:lnTo>
                    <a:pt x="552013" y="656115"/>
                  </a:lnTo>
                  <a:cubicBezTo>
                    <a:pt x="553383" y="657485"/>
                    <a:pt x="554753" y="657485"/>
                    <a:pt x="557492" y="657485"/>
                  </a:cubicBezTo>
                  <a:lnTo>
                    <a:pt x="557492" y="647897"/>
                  </a:lnTo>
                  <a:cubicBezTo>
                    <a:pt x="550643" y="634199"/>
                    <a:pt x="554753" y="612283"/>
                    <a:pt x="539685" y="604064"/>
                  </a:cubicBezTo>
                  <a:cubicBezTo>
                    <a:pt x="543794" y="599955"/>
                    <a:pt x="543794" y="594476"/>
                    <a:pt x="543794" y="590367"/>
                  </a:cubicBezTo>
                  <a:cubicBezTo>
                    <a:pt x="543794" y="587627"/>
                    <a:pt x="542425" y="588997"/>
                    <a:pt x="542425" y="587627"/>
                  </a:cubicBezTo>
                  <a:cubicBezTo>
                    <a:pt x="543794" y="583518"/>
                    <a:pt x="543794" y="578039"/>
                    <a:pt x="538315" y="576669"/>
                  </a:cubicBezTo>
                  <a:lnTo>
                    <a:pt x="538315" y="573929"/>
                  </a:lnTo>
                  <a:cubicBezTo>
                    <a:pt x="539685" y="572560"/>
                    <a:pt x="541055" y="573929"/>
                    <a:pt x="543794" y="571190"/>
                  </a:cubicBezTo>
                  <a:cubicBezTo>
                    <a:pt x="545164" y="569820"/>
                    <a:pt x="543794" y="567081"/>
                    <a:pt x="543794" y="565711"/>
                  </a:cubicBezTo>
                  <a:cubicBezTo>
                    <a:pt x="545164" y="560232"/>
                    <a:pt x="546534" y="554753"/>
                    <a:pt x="546534" y="549274"/>
                  </a:cubicBezTo>
                  <a:cubicBezTo>
                    <a:pt x="546534" y="545164"/>
                    <a:pt x="547904" y="541055"/>
                    <a:pt x="547904" y="536946"/>
                  </a:cubicBezTo>
                  <a:cubicBezTo>
                    <a:pt x="547904" y="534206"/>
                    <a:pt x="547904" y="530097"/>
                    <a:pt x="549273" y="525988"/>
                  </a:cubicBezTo>
                  <a:lnTo>
                    <a:pt x="549273" y="497223"/>
                  </a:lnTo>
                  <a:cubicBezTo>
                    <a:pt x="549273" y="493114"/>
                    <a:pt x="550643" y="491744"/>
                    <a:pt x="550643" y="489004"/>
                  </a:cubicBezTo>
                  <a:cubicBezTo>
                    <a:pt x="547904" y="476676"/>
                    <a:pt x="562971" y="457500"/>
                    <a:pt x="564341" y="446542"/>
                  </a:cubicBezTo>
                  <a:lnTo>
                    <a:pt x="553383" y="376684"/>
                  </a:lnTo>
                  <a:lnTo>
                    <a:pt x="553383" y="323264"/>
                  </a:lnTo>
                  <a:cubicBezTo>
                    <a:pt x="543794" y="331482"/>
                    <a:pt x="534206" y="338331"/>
                    <a:pt x="524618" y="345180"/>
                  </a:cubicBezTo>
                  <a:cubicBezTo>
                    <a:pt x="517769" y="350659"/>
                    <a:pt x="505441" y="352028"/>
                    <a:pt x="501332" y="360247"/>
                  </a:cubicBezTo>
                  <a:cubicBezTo>
                    <a:pt x="494483" y="369835"/>
                    <a:pt x="493113" y="384903"/>
                    <a:pt x="490374" y="397230"/>
                  </a:cubicBezTo>
                  <a:cubicBezTo>
                    <a:pt x="484895" y="415037"/>
                    <a:pt x="482155" y="453391"/>
                    <a:pt x="482155" y="456130"/>
                  </a:cubicBezTo>
                  <a:cubicBezTo>
                    <a:pt x="482155" y="472567"/>
                    <a:pt x="504071" y="509551"/>
                    <a:pt x="509550" y="520509"/>
                  </a:cubicBezTo>
                  <a:lnTo>
                    <a:pt x="509550" y="525988"/>
                  </a:lnTo>
                  <a:cubicBezTo>
                    <a:pt x="502702" y="521879"/>
                    <a:pt x="495853" y="510921"/>
                    <a:pt x="491743" y="510921"/>
                  </a:cubicBezTo>
                  <a:cubicBezTo>
                    <a:pt x="489004" y="510921"/>
                    <a:pt x="487635" y="512290"/>
                    <a:pt x="487635" y="516400"/>
                  </a:cubicBezTo>
                  <a:lnTo>
                    <a:pt x="487635" y="519139"/>
                  </a:lnTo>
                  <a:cubicBezTo>
                    <a:pt x="489004" y="520509"/>
                    <a:pt x="489004" y="523248"/>
                    <a:pt x="489004" y="536946"/>
                  </a:cubicBezTo>
                  <a:cubicBezTo>
                    <a:pt x="489004" y="545164"/>
                    <a:pt x="490374" y="547904"/>
                    <a:pt x="487635" y="553383"/>
                  </a:cubicBezTo>
                  <a:lnTo>
                    <a:pt x="484895" y="554753"/>
                  </a:lnTo>
                  <a:cubicBezTo>
                    <a:pt x="484895" y="543795"/>
                    <a:pt x="484895" y="532837"/>
                    <a:pt x="479416" y="521879"/>
                  </a:cubicBezTo>
                  <a:cubicBezTo>
                    <a:pt x="467088" y="528728"/>
                    <a:pt x="473937" y="543795"/>
                    <a:pt x="465718" y="556123"/>
                  </a:cubicBezTo>
                  <a:lnTo>
                    <a:pt x="465718" y="524618"/>
                  </a:lnTo>
                  <a:cubicBezTo>
                    <a:pt x="457500" y="527358"/>
                    <a:pt x="460239" y="538316"/>
                    <a:pt x="450651" y="546534"/>
                  </a:cubicBezTo>
                  <a:lnTo>
                    <a:pt x="450651" y="541055"/>
                  </a:lnTo>
                  <a:cubicBezTo>
                    <a:pt x="453390" y="534206"/>
                    <a:pt x="456130" y="527358"/>
                    <a:pt x="460239" y="520509"/>
                  </a:cubicBezTo>
                  <a:lnTo>
                    <a:pt x="460239" y="510921"/>
                  </a:lnTo>
                  <a:cubicBezTo>
                    <a:pt x="458870" y="510921"/>
                    <a:pt x="458870" y="509551"/>
                    <a:pt x="456130" y="509551"/>
                  </a:cubicBezTo>
                  <a:cubicBezTo>
                    <a:pt x="452020" y="509551"/>
                    <a:pt x="443802" y="517769"/>
                    <a:pt x="436953" y="520509"/>
                  </a:cubicBezTo>
                  <a:cubicBezTo>
                    <a:pt x="443802" y="506811"/>
                    <a:pt x="461609" y="497223"/>
                    <a:pt x="460239" y="486265"/>
                  </a:cubicBezTo>
                  <a:lnTo>
                    <a:pt x="460239" y="478046"/>
                  </a:lnTo>
                  <a:cubicBezTo>
                    <a:pt x="460239" y="469828"/>
                    <a:pt x="458870" y="464348"/>
                    <a:pt x="452020" y="461609"/>
                  </a:cubicBezTo>
                  <a:cubicBezTo>
                    <a:pt x="452020" y="460240"/>
                    <a:pt x="453390" y="457500"/>
                    <a:pt x="453390" y="456130"/>
                  </a:cubicBezTo>
                  <a:cubicBezTo>
                    <a:pt x="454760" y="456130"/>
                    <a:pt x="457500" y="457500"/>
                    <a:pt x="460239" y="457500"/>
                  </a:cubicBezTo>
                  <a:lnTo>
                    <a:pt x="460239" y="364356"/>
                  </a:lnTo>
                  <a:cubicBezTo>
                    <a:pt x="461609" y="354768"/>
                    <a:pt x="462979" y="343810"/>
                    <a:pt x="467088" y="335591"/>
                  </a:cubicBezTo>
                  <a:cubicBezTo>
                    <a:pt x="469827" y="330112"/>
                    <a:pt x="475307" y="330112"/>
                    <a:pt x="479416" y="327373"/>
                  </a:cubicBezTo>
                  <a:cubicBezTo>
                    <a:pt x="498592" y="308196"/>
                    <a:pt x="517769" y="287650"/>
                    <a:pt x="535576" y="268473"/>
                  </a:cubicBezTo>
                  <a:cubicBezTo>
                    <a:pt x="539685" y="262994"/>
                    <a:pt x="543794" y="254776"/>
                    <a:pt x="550643" y="250666"/>
                  </a:cubicBezTo>
                  <a:cubicBezTo>
                    <a:pt x="556122" y="245187"/>
                    <a:pt x="564341" y="247927"/>
                    <a:pt x="571189" y="245187"/>
                  </a:cubicBezTo>
                  <a:cubicBezTo>
                    <a:pt x="586257" y="241078"/>
                    <a:pt x="601324" y="236969"/>
                    <a:pt x="616392" y="234229"/>
                  </a:cubicBezTo>
                  <a:cubicBezTo>
                    <a:pt x="627350" y="232859"/>
                    <a:pt x="625980" y="227380"/>
                    <a:pt x="625980" y="221901"/>
                  </a:cubicBezTo>
                  <a:cubicBezTo>
                    <a:pt x="625980" y="219162"/>
                    <a:pt x="619131" y="202724"/>
                    <a:pt x="619131" y="199985"/>
                  </a:cubicBezTo>
                  <a:cubicBezTo>
                    <a:pt x="619131" y="195876"/>
                    <a:pt x="621871" y="187657"/>
                    <a:pt x="621871" y="182178"/>
                  </a:cubicBezTo>
                  <a:cubicBezTo>
                    <a:pt x="616392" y="161632"/>
                    <a:pt x="642417" y="150674"/>
                    <a:pt x="657484" y="150674"/>
                  </a:cubicBezTo>
                  <a:close/>
                  <a:moveTo>
                    <a:pt x="1160186" y="0"/>
                  </a:moveTo>
                  <a:cubicBezTo>
                    <a:pt x="1171144" y="0"/>
                    <a:pt x="1179362" y="4109"/>
                    <a:pt x="1190320" y="8219"/>
                  </a:cubicBezTo>
                  <a:cubicBezTo>
                    <a:pt x="1214976" y="19177"/>
                    <a:pt x="1217716" y="47942"/>
                    <a:pt x="1217716" y="63009"/>
                  </a:cubicBezTo>
                  <a:cubicBezTo>
                    <a:pt x="1217716" y="86295"/>
                    <a:pt x="1214976" y="97253"/>
                    <a:pt x="1197169" y="123278"/>
                  </a:cubicBezTo>
                  <a:cubicBezTo>
                    <a:pt x="1208127" y="130127"/>
                    <a:pt x="1223195" y="143825"/>
                    <a:pt x="1236892" y="146564"/>
                  </a:cubicBezTo>
                  <a:cubicBezTo>
                    <a:pt x="1245111" y="149304"/>
                    <a:pt x="1262918" y="147934"/>
                    <a:pt x="1271136" y="156153"/>
                  </a:cubicBezTo>
                  <a:cubicBezTo>
                    <a:pt x="1275246" y="158892"/>
                    <a:pt x="1277985" y="165741"/>
                    <a:pt x="1277985" y="169850"/>
                  </a:cubicBezTo>
                  <a:cubicBezTo>
                    <a:pt x="1280724" y="182178"/>
                    <a:pt x="1284834" y="204094"/>
                    <a:pt x="1284834" y="206834"/>
                  </a:cubicBezTo>
                  <a:cubicBezTo>
                    <a:pt x="1284834" y="210943"/>
                    <a:pt x="1280724" y="224641"/>
                    <a:pt x="1280724" y="227380"/>
                  </a:cubicBezTo>
                  <a:cubicBezTo>
                    <a:pt x="1280724" y="246557"/>
                    <a:pt x="1288943" y="265734"/>
                    <a:pt x="1297162" y="289019"/>
                  </a:cubicBezTo>
                  <a:cubicBezTo>
                    <a:pt x="1306750" y="312305"/>
                    <a:pt x="1304011" y="339700"/>
                    <a:pt x="1310859" y="364356"/>
                  </a:cubicBezTo>
                  <a:cubicBezTo>
                    <a:pt x="1319078" y="398600"/>
                    <a:pt x="1327296" y="436953"/>
                    <a:pt x="1345103" y="473937"/>
                  </a:cubicBezTo>
                  <a:cubicBezTo>
                    <a:pt x="1347843" y="478046"/>
                    <a:pt x="1349212" y="486265"/>
                    <a:pt x="1349212" y="491744"/>
                  </a:cubicBezTo>
                  <a:cubicBezTo>
                    <a:pt x="1350582" y="493114"/>
                    <a:pt x="1353322" y="491744"/>
                    <a:pt x="1356061" y="491744"/>
                  </a:cubicBezTo>
                  <a:cubicBezTo>
                    <a:pt x="1354692" y="494483"/>
                    <a:pt x="1350582" y="493114"/>
                    <a:pt x="1350582" y="497223"/>
                  </a:cubicBezTo>
                  <a:cubicBezTo>
                    <a:pt x="1350582" y="499963"/>
                    <a:pt x="1353322" y="510921"/>
                    <a:pt x="1353322" y="513660"/>
                  </a:cubicBezTo>
                  <a:cubicBezTo>
                    <a:pt x="1353322" y="517769"/>
                    <a:pt x="1346473" y="523248"/>
                    <a:pt x="1342364" y="525988"/>
                  </a:cubicBezTo>
                  <a:cubicBezTo>
                    <a:pt x="1338254" y="513660"/>
                    <a:pt x="1338254" y="501332"/>
                    <a:pt x="1325927" y="489004"/>
                  </a:cubicBezTo>
                  <a:cubicBezTo>
                    <a:pt x="1325927" y="494483"/>
                    <a:pt x="1324557" y="499963"/>
                    <a:pt x="1324557" y="505441"/>
                  </a:cubicBezTo>
                  <a:lnTo>
                    <a:pt x="1321817" y="508181"/>
                  </a:lnTo>
                  <a:cubicBezTo>
                    <a:pt x="1321817" y="508181"/>
                    <a:pt x="1319078" y="509551"/>
                    <a:pt x="1319078" y="505441"/>
                  </a:cubicBezTo>
                  <a:lnTo>
                    <a:pt x="1319078" y="457500"/>
                  </a:lnTo>
                  <a:cubicBezTo>
                    <a:pt x="1305380" y="420516"/>
                    <a:pt x="1280724" y="382163"/>
                    <a:pt x="1258808" y="341070"/>
                  </a:cubicBezTo>
                  <a:cubicBezTo>
                    <a:pt x="1249220" y="323264"/>
                    <a:pt x="1246481" y="302717"/>
                    <a:pt x="1242371" y="282171"/>
                  </a:cubicBezTo>
                  <a:cubicBezTo>
                    <a:pt x="1241001" y="282171"/>
                    <a:pt x="1241001" y="280801"/>
                    <a:pt x="1239632" y="279431"/>
                  </a:cubicBezTo>
                  <a:cubicBezTo>
                    <a:pt x="1236892" y="286280"/>
                    <a:pt x="1235523" y="294499"/>
                    <a:pt x="1232783" y="301347"/>
                  </a:cubicBezTo>
                  <a:cubicBezTo>
                    <a:pt x="1231413" y="305457"/>
                    <a:pt x="1227304" y="309566"/>
                    <a:pt x="1224565" y="315045"/>
                  </a:cubicBezTo>
                  <a:cubicBezTo>
                    <a:pt x="1221825" y="317784"/>
                    <a:pt x="1223195" y="323264"/>
                    <a:pt x="1221825" y="327373"/>
                  </a:cubicBezTo>
                  <a:lnTo>
                    <a:pt x="1220455" y="378054"/>
                  </a:lnTo>
                  <a:cubicBezTo>
                    <a:pt x="1220455" y="393121"/>
                    <a:pt x="1219085" y="409558"/>
                    <a:pt x="1224565" y="425995"/>
                  </a:cubicBezTo>
                  <a:cubicBezTo>
                    <a:pt x="1225934" y="430105"/>
                    <a:pt x="1230043" y="434214"/>
                    <a:pt x="1231413" y="438323"/>
                  </a:cubicBezTo>
                  <a:cubicBezTo>
                    <a:pt x="1236892" y="450651"/>
                    <a:pt x="1243741" y="467088"/>
                    <a:pt x="1245111" y="482156"/>
                  </a:cubicBezTo>
                  <a:cubicBezTo>
                    <a:pt x="1247850" y="482156"/>
                    <a:pt x="1251960" y="482156"/>
                    <a:pt x="1254699" y="484895"/>
                  </a:cubicBezTo>
                  <a:cubicBezTo>
                    <a:pt x="1253329" y="484895"/>
                    <a:pt x="1250590" y="486265"/>
                    <a:pt x="1247850" y="486265"/>
                  </a:cubicBezTo>
                  <a:cubicBezTo>
                    <a:pt x="1246481" y="487635"/>
                    <a:pt x="1246481" y="490374"/>
                    <a:pt x="1246481" y="512290"/>
                  </a:cubicBezTo>
                  <a:cubicBezTo>
                    <a:pt x="1245111" y="538316"/>
                    <a:pt x="1245111" y="565711"/>
                    <a:pt x="1238262" y="591736"/>
                  </a:cubicBezTo>
                  <a:cubicBezTo>
                    <a:pt x="1234153" y="610913"/>
                    <a:pt x="1212237" y="646527"/>
                    <a:pt x="1212237" y="650636"/>
                  </a:cubicBezTo>
                  <a:cubicBezTo>
                    <a:pt x="1212237" y="657485"/>
                    <a:pt x="1219085" y="661594"/>
                    <a:pt x="1219085" y="668443"/>
                  </a:cubicBezTo>
                  <a:cubicBezTo>
                    <a:pt x="1219085" y="675292"/>
                    <a:pt x="1213606" y="669812"/>
                    <a:pt x="1213606" y="678031"/>
                  </a:cubicBezTo>
                  <a:cubicBezTo>
                    <a:pt x="1213606" y="684880"/>
                    <a:pt x="1213606" y="697208"/>
                    <a:pt x="1217716" y="699947"/>
                  </a:cubicBezTo>
                  <a:cubicBezTo>
                    <a:pt x="1220455" y="701317"/>
                    <a:pt x="1223195" y="699947"/>
                    <a:pt x="1225934" y="699947"/>
                  </a:cubicBezTo>
                  <a:cubicBezTo>
                    <a:pt x="1227304" y="704057"/>
                    <a:pt x="1228674" y="709536"/>
                    <a:pt x="1228674" y="712275"/>
                  </a:cubicBezTo>
                  <a:cubicBezTo>
                    <a:pt x="1228674" y="721864"/>
                    <a:pt x="1214976" y="715015"/>
                    <a:pt x="1214976" y="719124"/>
                  </a:cubicBezTo>
                  <a:cubicBezTo>
                    <a:pt x="1214976" y="731452"/>
                    <a:pt x="1214976" y="750628"/>
                    <a:pt x="1221825" y="757477"/>
                  </a:cubicBezTo>
                  <a:cubicBezTo>
                    <a:pt x="1221825" y="758847"/>
                    <a:pt x="1219085" y="758847"/>
                    <a:pt x="1217716" y="760217"/>
                  </a:cubicBezTo>
                  <a:lnTo>
                    <a:pt x="1217716" y="809528"/>
                  </a:lnTo>
                  <a:cubicBezTo>
                    <a:pt x="1216346" y="816377"/>
                    <a:pt x="1214976" y="821856"/>
                    <a:pt x="1210867" y="828705"/>
                  </a:cubicBezTo>
                  <a:cubicBezTo>
                    <a:pt x="1220455" y="823226"/>
                    <a:pt x="1221825" y="835553"/>
                    <a:pt x="1221825" y="839663"/>
                  </a:cubicBezTo>
                  <a:cubicBezTo>
                    <a:pt x="1221825" y="842403"/>
                    <a:pt x="1223195" y="847881"/>
                    <a:pt x="1213606" y="850621"/>
                  </a:cubicBezTo>
                  <a:cubicBezTo>
                    <a:pt x="1210867" y="851991"/>
                    <a:pt x="1206758" y="850621"/>
                    <a:pt x="1204018" y="850621"/>
                  </a:cubicBezTo>
                  <a:cubicBezTo>
                    <a:pt x="1199909" y="864318"/>
                    <a:pt x="1193060" y="888974"/>
                    <a:pt x="1193060" y="893083"/>
                  </a:cubicBezTo>
                  <a:lnTo>
                    <a:pt x="1193060" y="921848"/>
                  </a:lnTo>
                  <a:cubicBezTo>
                    <a:pt x="1191690" y="934176"/>
                    <a:pt x="1187581" y="953353"/>
                    <a:pt x="1187581" y="957462"/>
                  </a:cubicBezTo>
                  <a:cubicBezTo>
                    <a:pt x="1187581" y="960202"/>
                    <a:pt x="1183472" y="962941"/>
                    <a:pt x="1179362" y="962941"/>
                  </a:cubicBezTo>
                  <a:cubicBezTo>
                    <a:pt x="1176623" y="962941"/>
                    <a:pt x="1179362" y="961571"/>
                    <a:pt x="1177993" y="960202"/>
                  </a:cubicBezTo>
                  <a:lnTo>
                    <a:pt x="1171691" y="961462"/>
                  </a:lnTo>
                  <a:lnTo>
                    <a:pt x="1168404" y="958832"/>
                  </a:lnTo>
                  <a:cubicBezTo>
                    <a:pt x="1165665" y="961571"/>
                    <a:pt x="1164295" y="962941"/>
                    <a:pt x="1161555" y="964311"/>
                  </a:cubicBezTo>
                  <a:cubicBezTo>
                    <a:pt x="1162925" y="965681"/>
                    <a:pt x="1164295" y="965681"/>
                    <a:pt x="1164295" y="967051"/>
                  </a:cubicBezTo>
                  <a:cubicBezTo>
                    <a:pt x="1161555" y="964311"/>
                    <a:pt x="1157446" y="961571"/>
                    <a:pt x="1153337" y="961571"/>
                  </a:cubicBezTo>
                  <a:cubicBezTo>
                    <a:pt x="1150597" y="961571"/>
                    <a:pt x="1149228" y="962941"/>
                    <a:pt x="1147858" y="965681"/>
                  </a:cubicBezTo>
                  <a:cubicBezTo>
                    <a:pt x="1149228" y="964311"/>
                    <a:pt x="1143749" y="961571"/>
                    <a:pt x="1142379" y="961571"/>
                  </a:cubicBezTo>
                  <a:cubicBezTo>
                    <a:pt x="1139639" y="961571"/>
                    <a:pt x="1141009" y="962941"/>
                    <a:pt x="1142379" y="964311"/>
                  </a:cubicBezTo>
                  <a:cubicBezTo>
                    <a:pt x="1142379" y="964311"/>
                    <a:pt x="1141009" y="962941"/>
                    <a:pt x="1139639" y="962941"/>
                  </a:cubicBezTo>
                  <a:cubicBezTo>
                    <a:pt x="1139639" y="961571"/>
                    <a:pt x="1141009" y="960202"/>
                    <a:pt x="1139639" y="957462"/>
                  </a:cubicBezTo>
                  <a:cubicBezTo>
                    <a:pt x="1138270" y="958832"/>
                    <a:pt x="1135530" y="960202"/>
                    <a:pt x="1135530" y="962941"/>
                  </a:cubicBezTo>
                  <a:lnTo>
                    <a:pt x="1131421" y="962941"/>
                  </a:lnTo>
                  <a:cubicBezTo>
                    <a:pt x="1131421" y="961571"/>
                    <a:pt x="1134160" y="961571"/>
                    <a:pt x="1134160" y="958832"/>
                  </a:cubicBezTo>
                  <a:cubicBezTo>
                    <a:pt x="1134160" y="954723"/>
                    <a:pt x="1131421" y="960202"/>
                    <a:pt x="1131421" y="957462"/>
                  </a:cubicBezTo>
                  <a:cubicBezTo>
                    <a:pt x="1131421" y="953353"/>
                    <a:pt x="1142379" y="945134"/>
                    <a:pt x="1145118" y="939655"/>
                  </a:cubicBezTo>
                  <a:cubicBezTo>
                    <a:pt x="1150597" y="928697"/>
                    <a:pt x="1153337" y="916369"/>
                    <a:pt x="1157446" y="904041"/>
                  </a:cubicBezTo>
                  <a:lnTo>
                    <a:pt x="1157446" y="832814"/>
                  </a:lnTo>
                  <a:cubicBezTo>
                    <a:pt x="1156077" y="828705"/>
                    <a:pt x="1151967" y="817747"/>
                    <a:pt x="1151967" y="815007"/>
                  </a:cubicBezTo>
                  <a:lnTo>
                    <a:pt x="1151967" y="786242"/>
                  </a:lnTo>
                  <a:cubicBezTo>
                    <a:pt x="1151967" y="773915"/>
                    <a:pt x="1154707" y="773915"/>
                    <a:pt x="1154707" y="749259"/>
                  </a:cubicBezTo>
                  <a:cubicBezTo>
                    <a:pt x="1149228" y="751998"/>
                    <a:pt x="1136900" y="756107"/>
                    <a:pt x="1132791" y="756107"/>
                  </a:cubicBezTo>
                  <a:cubicBezTo>
                    <a:pt x="1130051" y="756107"/>
                    <a:pt x="1123202" y="753368"/>
                    <a:pt x="1120463" y="753368"/>
                  </a:cubicBezTo>
                  <a:cubicBezTo>
                    <a:pt x="1116354" y="753368"/>
                    <a:pt x="1113614" y="757477"/>
                    <a:pt x="1110874" y="757477"/>
                  </a:cubicBezTo>
                  <a:cubicBezTo>
                    <a:pt x="1106765" y="757477"/>
                    <a:pt x="1101286" y="756107"/>
                    <a:pt x="1095807" y="754738"/>
                  </a:cubicBezTo>
                  <a:lnTo>
                    <a:pt x="1094437" y="756107"/>
                  </a:lnTo>
                  <a:lnTo>
                    <a:pt x="1094437" y="750628"/>
                  </a:lnTo>
                  <a:cubicBezTo>
                    <a:pt x="1097177" y="749259"/>
                    <a:pt x="1099916" y="746519"/>
                    <a:pt x="1102656" y="743780"/>
                  </a:cubicBezTo>
                  <a:cubicBezTo>
                    <a:pt x="1101286" y="741040"/>
                    <a:pt x="1099916" y="738300"/>
                    <a:pt x="1097177" y="738300"/>
                  </a:cubicBezTo>
                  <a:cubicBezTo>
                    <a:pt x="1093067" y="738300"/>
                    <a:pt x="1082109" y="745150"/>
                    <a:pt x="1082109" y="749259"/>
                  </a:cubicBezTo>
                  <a:cubicBezTo>
                    <a:pt x="1082109" y="751998"/>
                    <a:pt x="1084849" y="751998"/>
                    <a:pt x="1084849" y="754738"/>
                  </a:cubicBezTo>
                  <a:cubicBezTo>
                    <a:pt x="1083479" y="754738"/>
                    <a:pt x="1083479" y="756107"/>
                    <a:pt x="1079370" y="756107"/>
                  </a:cubicBezTo>
                  <a:cubicBezTo>
                    <a:pt x="1076631" y="756107"/>
                    <a:pt x="1078000" y="751998"/>
                    <a:pt x="1076631" y="750628"/>
                  </a:cubicBezTo>
                  <a:cubicBezTo>
                    <a:pt x="1051975" y="762956"/>
                    <a:pt x="1045126" y="721864"/>
                    <a:pt x="1024580" y="725973"/>
                  </a:cubicBezTo>
                  <a:cubicBezTo>
                    <a:pt x="1024580" y="724603"/>
                    <a:pt x="1027319" y="724603"/>
                    <a:pt x="1030059" y="723233"/>
                  </a:cubicBezTo>
                  <a:cubicBezTo>
                    <a:pt x="1030059" y="721864"/>
                    <a:pt x="1027319" y="721864"/>
                    <a:pt x="1027319" y="717754"/>
                  </a:cubicBezTo>
                  <a:cubicBezTo>
                    <a:pt x="1027319" y="708166"/>
                    <a:pt x="1039647" y="705427"/>
                    <a:pt x="1039647" y="699947"/>
                  </a:cubicBezTo>
                  <a:cubicBezTo>
                    <a:pt x="1039647" y="695838"/>
                    <a:pt x="1031428" y="649266"/>
                    <a:pt x="1027319" y="623241"/>
                  </a:cubicBezTo>
                  <a:cubicBezTo>
                    <a:pt x="1028689" y="597216"/>
                    <a:pt x="1027319" y="595846"/>
                    <a:pt x="1027319" y="594476"/>
                  </a:cubicBezTo>
                  <a:cubicBezTo>
                    <a:pt x="1028689" y="587627"/>
                    <a:pt x="1030059" y="578039"/>
                    <a:pt x="1030059" y="573929"/>
                  </a:cubicBezTo>
                  <a:cubicBezTo>
                    <a:pt x="1030059" y="571190"/>
                    <a:pt x="1030059" y="568451"/>
                    <a:pt x="1028689" y="565711"/>
                  </a:cubicBezTo>
                  <a:cubicBezTo>
                    <a:pt x="1028689" y="565711"/>
                    <a:pt x="1027319" y="567081"/>
                    <a:pt x="1027319" y="564341"/>
                  </a:cubicBezTo>
                  <a:cubicBezTo>
                    <a:pt x="1027319" y="560232"/>
                    <a:pt x="1030059" y="562971"/>
                    <a:pt x="1030059" y="560232"/>
                  </a:cubicBezTo>
                  <a:lnTo>
                    <a:pt x="1028689" y="423256"/>
                  </a:lnTo>
                  <a:cubicBezTo>
                    <a:pt x="1030059" y="420516"/>
                    <a:pt x="1030059" y="417777"/>
                    <a:pt x="1030059" y="415037"/>
                  </a:cubicBezTo>
                  <a:cubicBezTo>
                    <a:pt x="1032798" y="406819"/>
                    <a:pt x="1039647" y="394491"/>
                    <a:pt x="1039647" y="390382"/>
                  </a:cubicBezTo>
                  <a:cubicBezTo>
                    <a:pt x="1039647" y="387642"/>
                    <a:pt x="1031428" y="380793"/>
                    <a:pt x="1027319" y="380793"/>
                  </a:cubicBezTo>
                  <a:cubicBezTo>
                    <a:pt x="993075" y="378054"/>
                    <a:pt x="961571" y="364356"/>
                    <a:pt x="961571" y="331482"/>
                  </a:cubicBezTo>
                  <a:cubicBezTo>
                    <a:pt x="961571" y="327373"/>
                    <a:pt x="972529" y="298608"/>
                    <a:pt x="976638" y="282171"/>
                  </a:cubicBezTo>
                  <a:cubicBezTo>
                    <a:pt x="978008" y="267103"/>
                    <a:pt x="984857" y="243817"/>
                    <a:pt x="995815" y="231489"/>
                  </a:cubicBezTo>
                  <a:cubicBezTo>
                    <a:pt x="1005403" y="217792"/>
                    <a:pt x="1012252" y="202724"/>
                    <a:pt x="1012252" y="193136"/>
                  </a:cubicBezTo>
                  <a:cubicBezTo>
                    <a:pt x="1012252" y="180808"/>
                    <a:pt x="1021840" y="160262"/>
                    <a:pt x="1039647" y="152043"/>
                  </a:cubicBezTo>
                  <a:cubicBezTo>
                    <a:pt x="1047866" y="147934"/>
                    <a:pt x="1058824" y="145195"/>
                    <a:pt x="1068412" y="139716"/>
                  </a:cubicBezTo>
                  <a:cubicBezTo>
                    <a:pt x="1071151" y="138346"/>
                    <a:pt x="1073891" y="132867"/>
                    <a:pt x="1078000" y="131497"/>
                  </a:cubicBezTo>
                  <a:cubicBezTo>
                    <a:pt x="1090328" y="124648"/>
                    <a:pt x="1119093" y="119169"/>
                    <a:pt x="1119093" y="116430"/>
                  </a:cubicBezTo>
                  <a:cubicBezTo>
                    <a:pt x="1119093" y="112320"/>
                    <a:pt x="1110874" y="79446"/>
                    <a:pt x="1110874" y="76707"/>
                  </a:cubicBezTo>
                  <a:cubicBezTo>
                    <a:pt x="1110874" y="72597"/>
                    <a:pt x="1113614" y="60270"/>
                    <a:pt x="1113614" y="54790"/>
                  </a:cubicBezTo>
                  <a:cubicBezTo>
                    <a:pt x="1117723" y="23286"/>
                    <a:pt x="1131421" y="0"/>
                    <a:pt x="1160186" y="0"/>
                  </a:cubicBezTo>
                  <a:close/>
                </a:path>
              </a:pathLst>
            </a:custGeom>
            <a:grpFill/>
            <a:ln w="3507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6" name="Freeform 8">
              <a:extLst>
                <a:ext uri="{FF2B5EF4-FFF2-40B4-BE49-F238E27FC236}">
                  <a16:creationId xmlns:a16="http://schemas.microsoft.com/office/drawing/2014/main" id="{A7C63FB4-75A1-0B35-18F4-3B162FEA13CA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4726" y="6451596"/>
              <a:ext cx="965908" cy="1242006"/>
            </a:xfrm>
            <a:custGeom>
              <a:avLst/>
              <a:gdLst>
                <a:gd name="T0" fmla="*/ 221 w 475"/>
                <a:gd name="T1" fmla="*/ 63 h 609"/>
                <a:gd name="T2" fmla="*/ 260 w 475"/>
                <a:gd name="T3" fmla="*/ 91 h 609"/>
                <a:gd name="T4" fmla="*/ 260 w 475"/>
                <a:gd name="T5" fmla="*/ 106 h 609"/>
                <a:gd name="T6" fmla="*/ 245 w 475"/>
                <a:gd name="T7" fmla="*/ 125 h 609"/>
                <a:gd name="T8" fmla="*/ 260 w 475"/>
                <a:gd name="T9" fmla="*/ 136 h 609"/>
                <a:gd name="T10" fmla="*/ 362 w 475"/>
                <a:gd name="T11" fmla="*/ 143 h 609"/>
                <a:gd name="T12" fmla="*/ 422 w 475"/>
                <a:gd name="T13" fmla="*/ 105 h 609"/>
                <a:gd name="T14" fmla="*/ 452 w 475"/>
                <a:gd name="T15" fmla="*/ 96 h 609"/>
                <a:gd name="T16" fmla="*/ 452 w 475"/>
                <a:gd name="T17" fmla="*/ 104 h 609"/>
                <a:gd name="T18" fmla="*/ 451 w 475"/>
                <a:gd name="T19" fmla="*/ 118 h 609"/>
                <a:gd name="T20" fmla="*/ 435 w 475"/>
                <a:gd name="T21" fmla="*/ 121 h 609"/>
                <a:gd name="T22" fmla="*/ 423 w 475"/>
                <a:gd name="T23" fmla="*/ 124 h 609"/>
                <a:gd name="T24" fmla="*/ 404 w 475"/>
                <a:gd name="T25" fmla="*/ 144 h 609"/>
                <a:gd name="T26" fmla="*/ 373 w 475"/>
                <a:gd name="T27" fmla="*/ 166 h 609"/>
                <a:gd name="T28" fmla="*/ 343 w 475"/>
                <a:gd name="T29" fmla="*/ 168 h 609"/>
                <a:gd name="T30" fmla="*/ 283 w 475"/>
                <a:gd name="T31" fmla="*/ 170 h 609"/>
                <a:gd name="T32" fmla="*/ 281 w 475"/>
                <a:gd name="T33" fmla="*/ 207 h 609"/>
                <a:gd name="T34" fmla="*/ 280 w 475"/>
                <a:gd name="T35" fmla="*/ 285 h 609"/>
                <a:gd name="T36" fmla="*/ 280 w 475"/>
                <a:gd name="T37" fmla="*/ 337 h 609"/>
                <a:gd name="T38" fmla="*/ 273 w 475"/>
                <a:gd name="T39" fmla="*/ 348 h 609"/>
                <a:gd name="T40" fmla="*/ 256 w 475"/>
                <a:gd name="T41" fmla="*/ 444 h 609"/>
                <a:gd name="T42" fmla="*/ 236 w 475"/>
                <a:gd name="T43" fmla="*/ 430 h 609"/>
                <a:gd name="T44" fmla="*/ 232 w 475"/>
                <a:gd name="T45" fmla="*/ 410 h 609"/>
                <a:gd name="T46" fmla="*/ 227 w 475"/>
                <a:gd name="T47" fmla="*/ 391 h 609"/>
                <a:gd name="T48" fmla="*/ 220 w 475"/>
                <a:gd name="T49" fmla="*/ 415 h 609"/>
                <a:gd name="T50" fmla="*/ 220 w 475"/>
                <a:gd name="T51" fmla="*/ 445 h 609"/>
                <a:gd name="T52" fmla="*/ 220 w 475"/>
                <a:gd name="T53" fmla="*/ 477 h 609"/>
                <a:gd name="T54" fmla="*/ 214 w 475"/>
                <a:gd name="T55" fmla="*/ 556 h 609"/>
                <a:gd name="T56" fmla="*/ 226 w 475"/>
                <a:gd name="T57" fmla="*/ 581 h 609"/>
                <a:gd name="T58" fmla="*/ 228 w 475"/>
                <a:gd name="T59" fmla="*/ 598 h 609"/>
                <a:gd name="T60" fmla="*/ 195 w 475"/>
                <a:gd name="T61" fmla="*/ 602 h 609"/>
                <a:gd name="T62" fmla="*/ 195 w 475"/>
                <a:gd name="T63" fmla="*/ 588 h 609"/>
                <a:gd name="T64" fmla="*/ 194 w 475"/>
                <a:gd name="T65" fmla="*/ 573 h 609"/>
                <a:gd name="T66" fmla="*/ 194 w 475"/>
                <a:gd name="T67" fmla="*/ 561 h 609"/>
                <a:gd name="T68" fmla="*/ 186 w 475"/>
                <a:gd name="T69" fmla="*/ 478 h 609"/>
                <a:gd name="T70" fmla="*/ 191 w 475"/>
                <a:gd name="T71" fmla="*/ 428 h 609"/>
                <a:gd name="T72" fmla="*/ 176 w 475"/>
                <a:gd name="T73" fmla="*/ 347 h 609"/>
                <a:gd name="T74" fmla="*/ 158 w 475"/>
                <a:gd name="T75" fmla="*/ 343 h 609"/>
                <a:gd name="T76" fmla="*/ 160 w 475"/>
                <a:gd name="T77" fmla="*/ 308 h 609"/>
                <a:gd name="T78" fmla="*/ 177 w 475"/>
                <a:gd name="T79" fmla="*/ 280 h 609"/>
                <a:gd name="T80" fmla="*/ 181 w 475"/>
                <a:gd name="T81" fmla="*/ 270 h 609"/>
                <a:gd name="T82" fmla="*/ 170 w 475"/>
                <a:gd name="T83" fmla="*/ 225 h 609"/>
                <a:gd name="T84" fmla="*/ 172 w 475"/>
                <a:gd name="T85" fmla="*/ 180 h 609"/>
                <a:gd name="T86" fmla="*/ 98 w 475"/>
                <a:gd name="T87" fmla="*/ 132 h 609"/>
                <a:gd name="T88" fmla="*/ 81 w 475"/>
                <a:gd name="T89" fmla="*/ 120 h 609"/>
                <a:gd name="T90" fmla="*/ 31 w 475"/>
                <a:gd name="T91" fmla="*/ 57 h 609"/>
                <a:gd name="T92" fmla="*/ 5 w 475"/>
                <a:gd name="T93" fmla="*/ 35 h 609"/>
                <a:gd name="T94" fmla="*/ 7 w 475"/>
                <a:gd name="T95" fmla="*/ 26 h 609"/>
                <a:gd name="T96" fmla="*/ 11 w 475"/>
                <a:gd name="T97" fmla="*/ 20 h 609"/>
                <a:gd name="T98" fmla="*/ 10 w 475"/>
                <a:gd name="T99" fmla="*/ 9 h 609"/>
                <a:gd name="T100" fmla="*/ 47 w 475"/>
                <a:gd name="T101" fmla="*/ 53 h 609"/>
                <a:gd name="T102" fmla="*/ 102 w 475"/>
                <a:gd name="T103" fmla="*/ 109 h 609"/>
                <a:gd name="T104" fmla="*/ 191 w 475"/>
                <a:gd name="T105" fmla="*/ 135 h 609"/>
                <a:gd name="T106" fmla="*/ 207 w 475"/>
                <a:gd name="T107" fmla="*/ 119 h 609"/>
                <a:gd name="T108" fmla="*/ 201 w 475"/>
                <a:gd name="T109" fmla="*/ 105 h 609"/>
                <a:gd name="T110" fmla="*/ 205 w 475"/>
                <a:gd name="T111" fmla="*/ 93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75" h="609">
                  <a:moveTo>
                    <a:pt x="206" y="91"/>
                  </a:moveTo>
                  <a:cubicBezTo>
                    <a:pt x="206" y="91"/>
                    <a:pt x="210" y="68"/>
                    <a:pt x="221" y="63"/>
                  </a:cubicBezTo>
                  <a:cubicBezTo>
                    <a:pt x="221" y="63"/>
                    <a:pt x="239" y="50"/>
                    <a:pt x="254" y="70"/>
                  </a:cubicBezTo>
                  <a:cubicBezTo>
                    <a:pt x="254" y="70"/>
                    <a:pt x="262" y="78"/>
                    <a:pt x="260" y="91"/>
                  </a:cubicBezTo>
                  <a:cubicBezTo>
                    <a:pt x="260" y="91"/>
                    <a:pt x="259" y="97"/>
                    <a:pt x="259" y="97"/>
                  </a:cubicBezTo>
                  <a:cubicBezTo>
                    <a:pt x="266" y="95"/>
                    <a:pt x="262" y="104"/>
                    <a:pt x="260" y="106"/>
                  </a:cubicBezTo>
                  <a:cubicBezTo>
                    <a:pt x="257" y="110"/>
                    <a:pt x="257" y="110"/>
                    <a:pt x="255" y="109"/>
                  </a:cubicBezTo>
                  <a:cubicBezTo>
                    <a:pt x="255" y="109"/>
                    <a:pt x="247" y="119"/>
                    <a:pt x="245" y="125"/>
                  </a:cubicBezTo>
                  <a:cubicBezTo>
                    <a:pt x="244" y="131"/>
                    <a:pt x="247" y="132"/>
                    <a:pt x="247" y="132"/>
                  </a:cubicBezTo>
                  <a:cubicBezTo>
                    <a:pt x="247" y="132"/>
                    <a:pt x="254" y="132"/>
                    <a:pt x="260" y="136"/>
                  </a:cubicBezTo>
                  <a:cubicBezTo>
                    <a:pt x="265" y="140"/>
                    <a:pt x="288" y="133"/>
                    <a:pt x="299" y="140"/>
                  </a:cubicBezTo>
                  <a:cubicBezTo>
                    <a:pt x="310" y="146"/>
                    <a:pt x="358" y="143"/>
                    <a:pt x="362" y="143"/>
                  </a:cubicBezTo>
                  <a:cubicBezTo>
                    <a:pt x="366" y="143"/>
                    <a:pt x="396" y="122"/>
                    <a:pt x="396" y="122"/>
                  </a:cubicBezTo>
                  <a:cubicBezTo>
                    <a:pt x="396" y="122"/>
                    <a:pt x="418" y="109"/>
                    <a:pt x="422" y="105"/>
                  </a:cubicBezTo>
                  <a:cubicBezTo>
                    <a:pt x="425" y="102"/>
                    <a:pt x="475" y="78"/>
                    <a:pt x="471" y="87"/>
                  </a:cubicBezTo>
                  <a:cubicBezTo>
                    <a:pt x="471" y="87"/>
                    <a:pt x="454" y="96"/>
                    <a:pt x="452" y="96"/>
                  </a:cubicBezTo>
                  <a:cubicBezTo>
                    <a:pt x="451" y="96"/>
                    <a:pt x="455" y="98"/>
                    <a:pt x="455" y="100"/>
                  </a:cubicBezTo>
                  <a:cubicBezTo>
                    <a:pt x="455" y="102"/>
                    <a:pt x="451" y="103"/>
                    <a:pt x="452" y="104"/>
                  </a:cubicBezTo>
                  <a:cubicBezTo>
                    <a:pt x="459" y="108"/>
                    <a:pt x="452" y="109"/>
                    <a:pt x="454" y="110"/>
                  </a:cubicBezTo>
                  <a:cubicBezTo>
                    <a:pt x="460" y="115"/>
                    <a:pt x="451" y="118"/>
                    <a:pt x="451" y="118"/>
                  </a:cubicBezTo>
                  <a:cubicBezTo>
                    <a:pt x="451" y="118"/>
                    <a:pt x="444" y="120"/>
                    <a:pt x="442" y="120"/>
                  </a:cubicBezTo>
                  <a:cubicBezTo>
                    <a:pt x="440" y="120"/>
                    <a:pt x="435" y="121"/>
                    <a:pt x="435" y="121"/>
                  </a:cubicBezTo>
                  <a:cubicBezTo>
                    <a:pt x="435" y="121"/>
                    <a:pt x="433" y="122"/>
                    <a:pt x="430" y="122"/>
                  </a:cubicBezTo>
                  <a:cubicBezTo>
                    <a:pt x="427" y="123"/>
                    <a:pt x="423" y="124"/>
                    <a:pt x="423" y="124"/>
                  </a:cubicBezTo>
                  <a:cubicBezTo>
                    <a:pt x="423" y="124"/>
                    <a:pt x="423" y="124"/>
                    <a:pt x="421" y="127"/>
                  </a:cubicBezTo>
                  <a:cubicBezTo>
                    <a:pt x="418" y="129"/>
                    <a:pt x="408" y="141"/>
                    <a:pt x="404" y="144"/>
                  </a:cubicBezTo>
                  <a:cubicBezTo>
                    <a:pt x="400" y="148"/>
                    <a:pt x="383" y="159"/>
                    <a:pt x="383" y="159"/>
                  </a:cubicBezTo>
                  <a:cubicBezTo>
                    <a:pt x="383" y="159"/>
                    <a:pt x="377" y="163"/>
                    <a:pt x="373" y="166"/>
                  </a:cubicBezTo>
                  <a:cubicBezTo>
                    <a:pt x="371" y="167"/>
                    <a:pt x="372" y="169"/>
                    <a:pt x="359" y="167"/>
                  </a:cubicBezTo>
                  <a:cubicBezTo>
                    <a:pt x="356" y="167"/>
                    <a:pt x="343" y="168"/>
                    <a:pt x="343" y="168"/>
                  </a:cubicBezTo>
                  <a:cubicBezTo>
                    <a:pt x="343" y="168"/>
                    <a:pt x="320" y="178"/>
                    <a:pt x="291" y="166"/>
                  </a:cubicBezTo>
                  <a:cubicBezTo>
                    <a:pt x="291" y="166"/>
                    <a:pt x="283" y="165"/>
                    <a:pt x="283" y="170"/>
                  </a:cubicBezTo>
                  <a:cubicBezTo>
                    <a:pt x="282" y="175"/>
                    <a:pt x="280" y="181"/>
                    <a:pt x="279" y="188"/>
                  </a:cubicBezTo>
                  <a:cubicBezTo>
                    <a:pt x="277" y="194"/>
                    <a:pt x="281" y="207"/>
                    <a:pt x="281" y="207"/>
                  </a:cubicBezTo>
                  <a:cubicBezTo>
                    <a:pt x="281" y="207"/>
                    <a:pt x="266" y="263"/>
                    <a:pt x="266" y="267"/>
                  </a:cubicBezTo>
                  <a:cubicBezTo>
                    <a:pt x="265" y="271"/>
                    <a:pt x="279" y="282"/>
                    <a:pt x="280" y="285"/>
                  </a:cubicBezTo>
                  <a:cubicBezTo>
                    <a:pt x="280" y="289"/>
                    <a:pt x="281" y="314"/>
                    <a:pt x="281" y="314"/>
                  </a:cubicBezTo>
                  <a:cubicBezTo>
                    <a:pt x="281" y="314"/>
                    <a:pt x="277" y="334"/>
                    <a:pt x="280" y="337"/>
                  </a:cubicBezTo>
                  <a:cubicBezTo>
                    <a:pt x="280" y="337"/>
                    <a:pt x="282" y="339"/>
                    <a:pt x="278" y="342"/>
                  </a:cubicBezTo>
                  <a:cubicBezTo>
                    <a:pt x="273" y="346"/>
                    <a:pt x="273" y="348"/>
                    <a:pt x="273" y="348"/>
                  </a:cubicBezTo>
                  <a:cubicBezTo>
                    <a:pt x="273" y="348"/>
                    <a:pt x="274" y="378"/>
                    <a:pt x="272" y="388"/>
                  </a:cubicBezTo>
                  <a:cubicBezTo>
                    <a:pt x="270" y="398"/>
                    <a:pt x="267" y="442"/>
                    <a:pt x="256" y="444"/>
                  </a:cubicBezTo>
                  <a:cubicBezTo>
                    <a:pt x="256" y="444"/>
                    <a:pt x="247" y="446"/>
                    <a:pt x="241" y="438"/>
                  </a:cubicBezTo>
                  <a:cubicBezTo>
                    <a:pt x="241" y="438"/>
                    <a:pt x="235" y="433"/>
                    <a:pt x="236" y="430"/>
                  </a:cubicBezTo>
                  <a:cubicBezTo>
                    <a:pt x="236" y="426"/>
                    <a:pt x="236" y="426"/>
                    <a:pt x="236" y="426"/>
                  </a:cubicBezTo>
                  <a:cubicBezTo>
                    <a:pt x="236" y="426"/>
                    <a:pt x="231" y="415"/>
                    <a:pt x="232" y="410"/>
                  </a:cubicBezTo>
                  <a:cubicBezTo>
                    <a:pt x="231" y="395"/>
                    <a:pt x="231" y="395"/>
                    <a:pt x="231" y="395"/>
                  </a:cubicBezTo>
                  <a:cubicBezTo>
                    <a:pt x="231" y="395"/>
                    <a:pt x="228" y="393"/>
                    <a:pt x="227" y="391"/>
                  </a:cubicBezTo>
                  <a:cubicBezTo>
                    <a:pt x="226" y="389"/>
                    <a:pt x="225" y="385"/>
                    <a:pt x="225" y="385"/>
                  </a:cubicBezTo>
                  <a:cubicBezTo>
                    <a:pt x="225" y="385"/>
                    <a:pt x="219" y="410"/>
                    <a:pt x="220" y="415"/>
                  </a:cubicBezTo>
                  <a:cubicBezTo>
                    <a:pt x="221" y="420"/>
                    <a:pt x="220" y="431"/>
                    <a:pt x="220" y="431"/>
                  </a:cubicBezTo>
                  <a:cubicBezTo>
                    <a:pt x="220" y="431"/>
                    <a:pt x="223" y="439"/>
                    <a:pt x="220" y="445"/>
                  </a:cubicBezTo>
                  <a:cubicBezTo>
                    <a:pt x="218" y="450"/>
                    <a:pt x="217" y="457"/>
                    <a:pt x="217" y="457"/>
                  </a:cubicBezTo>
                  <a:cubicBezTo>
                    <a:pt x="217" y="457"/>
                    <a:pt x="222" y="470"/>
                    <a:pt x="220" y="477"/>
                  </a:cubicBezTo>
                  <a:cubicBezTo>
                    <a:pt x="219" y="484"/>
                    <a:pt x="214" y="513"/>
                    <a:pt x="214" y="513"/>
                  </a:cubicBezTo>
                  <a:cubicBezTo>
                    <a:pt x="214" y="513"/>
                    <a:pt x="213" y="553"/>
                    <a:pt x="214" y="556"/>
                  </a:cubicBezTo>
                  <a:cubicBezTo>
                    <a:pt x="216" y="559"/>
                    <a:pt x="224" y="567"/>
                    <a:pt x="223" y="571"/>
                  </a:cubicBezTo>
                  <a:cubicBezTo>
                    <a:pt x="222" y="575"/>
                    <a:pt x="225" y="577"/>
                    <a:pt x="226" y="581"/>
                  </a:cubicBezTo>
                  <a:cubicBezTo>
                    <a:pt x="228" y="584"/>
                    <a:pt x="225" y="591"/>
                    <a:pt x="225" y="591"/>
                  </a:cubicBezTo>
                  <a:cubicBezTo>
                    <a:pt x="225" y="591"/>
                    <a:pt x="231" y="597"/>
                    <a:pt x="228" y="598"/>
                  </a:cubicBezTo>
                  <a:cubicBezTo>
                    <a:pt x="226" y="599"/>
                    <a:pt x="208" y="605"/>
                    <a:pt x="206" y="607"/>
                  </a:cubicBezTo>
                  <a:cubicBezTo>
                    <a:pt x="203" y="609"/>
                    <a:pt x="196" y="605"/>
                    <a:pt x="195" y="602"/>
                  </a:cubicBezTo>
                  <a:cubicBezTo>
                    <a:pt x="194" y="600"/>
                    <a:pt x="196" y="595"/>
                    <a:pt x="195" y="593"/>
                  </a:cubicBezTo>
                  <a:cubicBezTo>
                    <a:pt x="194" y="591"/>
                    <a:pt x="195" y="588"/>
                    <a:pt x="195" y="588"/>
                  </a:cubicBezTo>
                  <a:cubicBezTo>
                    <a:pt x="194" y="581"/>
                    <a:pt x="194" y="581"/>
                    <a:pt x="194" y="581"/>
                  </a:cubicBezTo>
                  <a:cubicBezTo>
                    <a:pt x="194" y="573"/>
                    <a:pt x="194" y="573"/>
                    <a:pt x="194" y="573"/>
                  </a:cubicBezTo>
                  <a:cubicBezTo>
                    <a:pt x="194" y="573"/>
                    <a:pt x="196" y="571"/>
                    <a:pt x="194" y="568"/>
                  </a:cubicBezTo>
                  <a:cubicBezTo>
                    <a:pt x="192" y="565"/>
                    <a:pt x="194" y="561"/>
                    <a:pt x="194" y="561"/>
                  </a:cubicBezTo>
                  <a:cubicBezTo>
                    <a:pt x="196" y="558"/>
                    <a:pt x="196" y="558"/>
                    <a:pt x="196" y="558"/>
                  </a:cubicBezTo>
                  <a:cubicBezTo>
                    <a:pt x="196" y="558"/>
                    <a:pt x="186" y="484"/>
                    <a:pt x="186" y="478"/>
                  </a:cubicBezTo>
                  <a:cubicBezTo>
                    <a:pt x="187" y="471"/>
                    <a:pt x="187" y="453"/>
                    <a:pt x="190" y="453"/>
                  </a:cubicBezTo>
                  <a:cubicBezTo>
                    <a:pt x="192" y="453"/>
                    <a:pt x="192" y="432"/>
                    <a:pt x="191" y="428"/>
                  </a:cubicBezTo>
                  <a:cubicBezTo>
                    <a:pt x="191" y="424"/>
                    <a:pt x="189" y="422"/>
                    <a:pt x="187" y="417"/>
                  </a:cubicBezTo>
                  <a:cubicBezTo>
                    <a:pt x="185" y="412"/>
                    <a:pt x="173" y="376"/>
                    <a:pt x="176" y="347"/>
                  </a:cubicBezTo>
                  <a:cubicBezTo>
                    <a:pt x="177" y="336"/>
                    <a:pt x="175" y="356"/>
                    <a:pt x="166" y="344"/>
                  </a:cubicBezTo>
                  <a:cubicBezTo>
                    <a:pt x="163" y="340"/>
                    <a:pt x="158" y="343"/>
                    <a:pt x="158" y="343"/>
                  </a:cubicBezTo>
                  <a:cubicBezTo>
                    <a:pt x="158" y="343"/>
                    <a:pt x="141" y="347"/>
                    <a:pt x="155" y="329"/>
                  </a:cubicBezTo>
                  <a:cubicBezTo>
                    <a:pt x="159" y="323"/>
                    <a:pt x="160" y="310"/>
                    <a:pt x="160" y="308"/>
                  </a:cubicBezTo>
                  <a:cubicBezTo>
                    <a:pt x="160" y="306"/>
                    <a:pt x="163" y="306"/>
                    <a:pt x="163" y="306"/>
                  </a:cubicBezTo>
                  <a:cubicBezTo>
                    <a:pt x="163" y="306"/>
                    <a:pt x="174" y="280"/>
                    <a:pt x="177" y="280"/>
                  </a:cubicBezTo>
                  <a:cubicBezTo>
                    <a:pt x="180" y="280"/>
                    <a:pt x="183" y="275"/>
                    <a:pt x="183" y="275"/>
                  </a:cubicBezTo>
                  <a:cubicBezTo>
                    <a:pt x="181" y="270"/>
                    <a:pt x="181" y="270"/>
                    <a:pt x="181" y="270"/>
                  </a:cubicBezTo>
                  <a:cubicBezTo>
                    <a:pt x="181" y="270"/>
                    <a:pt x="176" y="263"/>
                    <a:pt x="173" y="260"/>
                  </a:cubicBezTo>
                  <a:cubicBezTo>
                    <a:pt x="170" y="256"/>
                    <a:pt x="170" y="225"/>
                    <a:pt x="170" y="225"/>
                  </a:cubicBezTo>
                  <a:cubicBezTo>
                    <a:pt x="170" y="196"/>
                    <a:pt x="170" y="196"/>
                    <a:pt x="170" y="196"/>
                  </a:cubicBezTo>
                  <a:cubicBezTo>
                    <a:pt x="170" y="196"/>
                    <a:pt x="172" y="182"/>
                    <a:pt x="172" y="180"/>
                  </a:cubicBezTo>
                  <a:cubicBezTo>
                    <a:pt x="172" y="178"/>
                    <a:pt x="162" y="159"/>
                    <a:pt x="159" y="157"/>
                  </a:cubicBezTo>
                  <a:cubicBezTo>
                    <a:pt x="156" y="155"/>
                    <a:pt x="121" y="154"/>
                    <a:pt x="98" y="132"/>
                  </a:cubicBezTo>
                  <a:cubicBezTo>
                    <a:pt x="98" y="132"/>
                    <a:pt x="94" y="131"/>
                    <a:pt x="87" y="128"/>
                  </a:cubicBezTo>
                  <a:cubicBezTo>
                    <a:pt x="86" y="128"/>
                    <a:pt x="82" y="121"/>
                    <a:pt x="81" y="120"/>
                  </a:cubicBezTo>
                  <a:cubicBezTo>
                    <a:pt x="64" y="111"/>
                    <a:pt x="43" y="86"/>
                    <a:pt x="36" y="64"/>
                  </a:cubicBezTo>
                  <a:cubicBezTo>
                    <a:pt x="36" y="64"/>
                    <a:pt x="32" y="57"/>
                    <a:pt x="31" y="57"/>
                  </a:cubicBezTo>
                  <a:cubicBezTo>
                    <a:pt x="30" y="57"/>
                    <a:pt x="17" y="52"/>
                    <a:pt x="14" y="50"/>
                  </a:cubicBezTo>
                  <a:cubicBezTo>
                    <a:pt x="7" y="46"/>
                    <a:pt x="1" y="38"/>
                    <a:pt x="5" y="35"/>
                  </a:cubicBezTo>
                  <a:cubicBezTo>
                    <a:pt x="6" y="34"/>
                    <a:pt x="3" y="31"/>
                    <a:pt x="5" y="28"/>
                  </a:cubicBezTo>
                  <a:cubicBezTo>
                    <a:pt x="5" y="27"/>
                    <a:pt x="6" y="27"/>
                    <a:pt x="7" y="26"/>
                  </a:cubicBezTo>
                  <a:cubicBezTo>
                    <a:pt x="7" y="25"/>
                    <a:pt x="7" y="22"/>
                    <a:pt x="7" y="20"/>
                  </a:cubicBezTo>
                  <a:cubicBezTo>
                    <a:pt x="8" y="18"/>
                    <a:pt x="11" y="19"/>
                    <a:pt x="11" y="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2" y="0"/>
                    <a:pt x="10" y="9"/>
                  </a:cubicBezTo>
                  <a:cubicBezTo>
                    <a:pt x="14" y="12"/>
                    <a:pt x="23" y="19"/>
                    <a:pt x="30" y="28"/>
                  </a:cubicBezTo>
                  <a:cubicBezTo>
                    <a:pt x="39" y="39"/>
                    <a:pt x="47" y="53"/>
                    <a:pt x="47" y="53"/>
                  </a:cubicBezTo>
                  <a:cubicBezTo>
                    <a:pt x="47" y="53"/>
                    <a:pt x="63" y="66"/>
                    <a:pt x="75" y="78"/>
                  </a:cubicBezTo>
                  <a:cubicBezTo>
                    <a:pt x="90" y="93"/>
                    <a:pt x="101" y="108"/>
                    <a:pt x="102" y="109"/>
                  </a:cubicBezTo>
                  <a:cubicBezTo>
                    <a:pt x="106" y="112"/>
                    <a:pt x="116" y="111"/>
                    <a:pt x="151" y="126"/>
                  </a:cubicBezTo>
                  <a:cubicBezTo>
                    <a:pt x="154" y="128"/>
                    <a:pt x="163" y="122"/>
                    <a:pt x="191" y="135"/>
                  </a:cubicBezTo>
                  <a:cubicBezTo>
                    <a:pt x="191" y="135"/>
                    <a:pt x="199" y="131"/>
                    <a:pt x="206" y="128"/>
                  </a:cubicBezTo>
                  <a:cubicBezTo>
                    <a:pt x="210" y="126"/>
                    <a:pt x="207" y="119"/>
                    <a:pt x="207" y="119"/>
                  </a:cubicBezTo>
                  <a:cubicBezTo>
                    <a:pt x="207" y="119"/>
                    <a:pt x="206" y="109"/>
                    <a:pt x="204" y="108"/>
                  </a:cubicBezTo>
                  <a:cubicBezTo>
                    <a:pt x="204" y="108"/>
                    <a:pt x="201" y="105"/>
                    <a:pt x="201" y="105"/>
                  </a:cubicBezTo>
                  <a:cubicBezTo>
                    <a:pt x="201" y="105"/>
                    <a:pt x="199" y="94"/>
                    <a:pt x="201" y="93"/>
                  </a:cubicBezTo>
                  <a:cubicBezTo>
                    <a:pt x="203" y="92"/>
                    <a:pt x="205" y="93"/>
                    <a:pt x="205" y="93"/>
                  </a:cubicBezTo>
                  <a:lnTo>
                    <a:pt x="206" y="9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53473AE3-90D0-9DE3-0E3E-A4935131C8AA}"/>
              </a:ext>
            </a:extLst>
          </p:cNvPr>
          <p:cNvSpPr txBox="1"/>
          <p:nvPr/>
        </p:nvSpPr>
        <p:spPr>
          <a:xfrm>
            <a:off x="5545627" y="2098645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algn="l" rtl="0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800" b="1" kern="1200" dirty="0">
                <a:solidFill>
                  <a:srgbClr val="FBE5D6"/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+mn-cs"/>
              </a:rPr>
              <a:t>寄语未来</a:t>
            </a:r>
            <a:endParaRPr lang="zh-CN" altLang="zh-CN" sz="2400" dirty="0">
              <a:effectLst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1A7BC099-16D2-46EF-8EF5-C40528CAD58D}"/>
              </a:ext>
            </a:extLst>
          </p:cNvPr>
          <p:cNvSpPr txBox="1"/>
          <p:nvPr/>
        </p:nvSpPr>
        <p:spPr>
          <a:xfrm>
            <a:off x="2316926" y="2611700"/>
            <a:ext cx="7558148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482122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>
            <a:extLst>
              <a:ext uri="{FF2B5EF4-FFF2-40B4-BE49-F238E27FC236}">
                <a16:creationId xmlns:a16="http://schemas.microsoft.com/office/drawing/2014/main" id="{17E1203B-E51D-85ED-E971-8665A86D0281}"/>
              </a:ext>
            </a:extLst>
          </p:cNvPr>
          <p:cNvGrpSpPr/>
          <p:nvPr/>
        </p:nvGrpSpPr>
        <p:grpSpPr>
          <a:xfrm>
            <a:off x="5117993" y="325490"/>
            <a:ext cx="1977401" cy="1167031"/>
            <a:chOff x="3465344" y="819386"/>
            <a:chExt cx="5279153" cy="3115673"/>
          </a:xfrm>
          <a:gradFill flip="none" rotWithShape="1">
            <a:gsLst>
              <a:gs pos="0">
                <a:schemeClr val="bg1"/>
              </a:gs>
              <a:gs pos="100000">
                <a:srgbClr val="FFFF88"/>
              </a:gs>
            </a:gsLst>
            <a:path path="circle">
              <a:fillToRect l="50000" t="50000" r="50000" b="50000"/>
            </a:path>
            <a:tileRect/>
          </a:gradFill>
          <a:effectLst>
            <a:outerShdw blurRad="76200" dist="50800" dir="2700000" sx="104000" sy="104000" algn="tl" rotWithShape="0">
              <a:prstClr val="black">
                <a:alpha val="12000"/>
              </a:prstClr>
            </a:outerShdw>
          </a:effectLst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97D162B9-408A-5056-6F0C-506AEDA40DAD}"/>
                </a:ext>
              </a:extLst>
            </p:cNvPr>
            <p:cNvSpPr/>
            <p:nvPr/>
          </p:nvSpPr>
          <p:spPr>
            <a:xfrm flipV="1">
              <a:off x="3465344" y="1306967"/>
              <a:ext cx="1191211" cy="2356637"/>
            </a:xfrm>
            <a:custGeom>
              <a:avLst/>
              <a:gdLst>
                <a:gd name="connsiteX0" fmla="*/ 389704 w 591319"/>
                <a:gd name="connsiteY0" fmla="*/ 1168942 h 1169838"/>
                <a:gd name="connsiteX1" fmla="*/ 338682 w 591319"/>
                <a:gd name="connsiteY1" fmla="*/ 1162139 h 1169838"/>
                <a:gd name="connsiteX2" fmla="*/ 334430 w 591319"/>
                <a:gd name="connsiteY2" fmla="*/ 1149383 h 1169838"/>
                <a:gd name="connsiteX3" fmla="*/ 325076 w 591319"/>
                <a:gd name="connsiteY3" fmla="*/ 1145982 h 1169838"/>
                <a:gd name="connsiteX4" fmla="*/ 247694 w 591319"/>
                <a:gd name="connsiteY4" fmla="*/ 1116219 h 1169838"/>
                <a:gd name="connsiteX5" fmla="*/ 194971 w 591319"/>
                <a:gd name="connsiteY5" fmla="*/ 1039687 h 1169838"/>
                <a:gd name="connsiteX6" fmla="*/ 297865 w 591319"/>
                <a:gd name="connsiteY6" fmla="*/ 1043938 h 1169838"/>
                <a:gd name="connsiteX7" fmla="*/ 336131 w 591319"/>
                <a:gd name="connsiteY7" fmla="*/ 1086457 h 1169838"/>
                <a:gd name="connsiteX8" fmla="*/ 376098 w 591319"/>
                <a:gd name="connsiteY8" fmla="*/ 1100062 h 1169838"/>
                <a:gd name="connsiteX9" fmla="*/ 349737 w 591319"/>
                <a:gd name="connsiteY9" fmla="*/ 1032884 h 1169838"/>
                <a:gd name="connsiteX10" fmla="*/ 294463 w 591319"/>
                <a:gd name="connsiteY10" fmla="*/ 981862 h 1169838"/>
                <a:gd name="connsiteX11" fmla="*/ 194121 w 591319"/>
                <a:gd name="connsiteY11" fmla="*/ 957202 h 1169838"/>
                <a:gd name="connsiteX12" fmla="*/ 214529 w 591319"/>
                <a:gd name="connsiteY12" fmla="*/ 933392 h 1169838"/>
                <a:gd name="connsiteX13" fmla="*/ 221332 w 591319"/>
                <a:gd name="connsiteY13" fmla="*/ 894275 h 1169838"/>
                <a:gd name="connsiteX14" fmla="*/ 198373 w 591319"/>
                <a:gd name="connsiteY14" fmla="*/ 872165 h 1169838"/>
                <a:gd name="connsiteX15" fmla="*/ 177964 w 591319"/>
                <a:gd name="connsiteY15" fmla="*/ 942745 h 1169838"/>
                <a:gd name="connsiteX16" fmla="*/ 130344 w 591319"/>
                <a:gd name="connsiteY16" fmla="*/ 1029482 h 1169838"/>
                <a:gd name="connsiteX17" fmla="*/ 75070 w 591319"/>
                <a:gd name="connsiteY17" fmla="*/ 937643 h 1169838"/>
                <a:gd name="connsiteX18" fmla="*/ 159256 w 591319"/>
                <a:gd name="connsiteY18" fmla="*/ 788830 h 1169838"/>
                <a:gd name="connsiteX19" fmla="*/ 161807 w 591319"/>
                <a:gd name="connsiteY19" fmla="*/ 771823 h 1169838"/>
                <a:gd name="connsiteX20" fmla="*/ 61464 w 591319"/>
                <a:gd name="connsiteY20" fmla="*/ 712298 h 1169838"/>
                <a:gd name="connsiteX21" fmla="*/ 10443 w 591319"/>
                <a:gd name="connsiteY21" fmla="*/ 706345 h 1169838"/>
                <a:gd name="connsiteX22" fmla="*/ 64016 w 591319"/>
                <a:gd name="connsiteY22" fmla="*/ 626411 h 1169838"/>
                <a:gd name="connsiteX23" fmla="*/ 128643 w 591319"/>
                <a:gd name="connsiteY23" fmla="*/ 610254 h 1169838"/>
                <a:gd name="connsiteX24" fmla="*/ 151603 w 591319"/>
                <a:gd name="connsiteY24" fmla="*/ 611955 h 1169838"/>
                <a:gd name="connsiteX25" fmla="*/ 69118 w 591319"/>
                <a:gd name="connsiteY25" fmla="*/ 559233 h 1169838"/>
                <a:gd name="connsiteX26" fmla="*/ 238 w 591319"/>
                <a:gd name="connsiteY26" fmla="*/ 517565 h 1169838"/>
                <a:gd name="connsiteX27" fmla="*/ 22348 w 591319"/>
                <a:gd name="connsiteY27" fmla="*/ 461441 h 1169838"/>
                <a:gd name="connsiteX28" fmla="*/ 60614 w 591319"/>
                <a:gd name="connsiteY28" fmla="*/ 399365 h 1169838"/>
                <a:gd name="connsiteX29" fmla="*/ 132895 w 591319"/>
                <a:gd name="connsiteY29" fmla="*/ 350044 h 1169838"/>
                <a:gd name="connsiteX30" fmla="*/ 198373 w 591319"/>
                <a:gd name="connsiteY30" fmla="*/ 476747 h 1169838"/>
                <a:gd name="connsiteX31" fmla="*/ 226435 w 591319"/>
                <a:gd name="connsiteY31" fmla="*/ 519266 h 1169838"/>
                <a:gd name="connsiteX32" fmla="*/ 253646 w 591319"/>
                <a:gd name="connsiteY32" fmla="*/ 537973 h 1169838"/>
                <a:gd name="connsiteX33" fmla="*/ 296164 w 591319"/>
                <a:gd name="connsiteY33" fmla="*/ 565185 h 1169838"/>
                <a:gd name="connsiteX34" fmla="*/ 334430 w 591319"/>
                <a:gd name="connsiteY34" fmla="*/ 587294 h 1169838"/>
                <a:gd name="connsiteX35" fmla="*/ 336982 w 591319"/>
                <a:gd name="connsiteY35" fmla="*/ 534572 h 1169838"/>
                <a:gd name="connsiteX36" fmla="*/ 404160 w 591319"/>
                <a:gd name="connsiteY36" fmla="*/ 29457 h 1169838"/>
                <a:gd name="connsiteX37" fmla="*/ 433923 w 591319"/>
                <a:gd name="connsiteY37" fmla="*/ 8198 h 1169838"/>
                <a:gd name="connsiteX38" fmla="*/ 438175 w 591319"/>
                <a:gd name="connsiteY38" fmla="*/ 121296 h 1169838"/>
                <a:gd name="connsiteX39" fmla="*/ 428821 w 591319"/>
                <a:gd name="connsiteY39" fmla="*/ 176570 h 1169838"/>
                <a:gd name="connsiteX40" fmla="*/ 415215 w 591319"/>
                <a:gd name="connsiteY40" fmla="*/ 236095 h 1169838"/>
                <a:gd name="connsiteX41" fmla="*/ 409262 w 591319"/>
                <a:gd name="connsiteY41" fmla="*/ 433379 h 1169838"/>
                <a:gd name="connsiteX42" fmla="*/ 405861 w 591319"/>
                <a:gd name="connsiteY42" fmla="*/ 473346 h 1169838"/>
                <a:gd name="connsiteX43" fmla="*/ 398208 w 591319"/>
                <a:gd name="connsiteY43" fmla="*/ 482700 h 1169838"/>
                <a:gd name="connsiteX44" fmla="*/ 406711 w 591319"/>
                <a:gd name="connsiteY44" fmla="*/ 491204 h 1169838"/>
                <a:gd name="connsiteX45" fmla="*/ 415215 w 591319"/>
                <a:gd name="connsiteY45" fmla="*/ 522667 h 1169838"/>
                <a:gd name="connsiteX46" fmla="*/ 422868 w 591319"/>
                <a:gd name="connsiteY46" fmla="*/ 547327 h 1169838"/>
                <a:gd name="connsiteX47" fmla="*/ 436474 w 591319"/>
                <a:gd name="connsiteY47" fmla="*/ 592397 h 1169838"/>
                <a:gd name="connsiteX48" fmla="*/ 529163 w 591319"/>
                <a:gd name="connsiteY48" fmla="*/ 655323 h 1169838"/>
                <a:gd name="connsiteX49" fmla="*/ 570831 w 591319"/>
                <a:gd name="connsiteY49" fmla="*/ 659575 h 1169838"/>
                <a:gd name="connsiteX50" fmla="*/ 581886 w 591319"/>
                <a:gd name="connsiteY50" fmla="*/ 678283 h 1169838"/>
                <a:gd name="connsiteX51" fmla="*/ 587838 w 591319"/>
                <a:gd name="connsiteY51" fmla="*/ 691039 h 1169838"/>
                <a:gd name="connsiteX52" fmla="*/ 581886 w 591319"/>
                <a:gd name="connsiteY52" fmla="*/ 702944 h 1169838"/>
                <a:gd name="connsiteX53" fmla="*/ 557225 w 591319"/>
                <a:gd name="connsiteY53" fmla="*/ 719951 h 1169838"/>
                <a:gd name="connsiteX54" fmla="*/ 504503 w 591319"/>
                <a:gd name="connsiteY54" fmla="*/ 742911 h 1169838"/>
                <a:gd name="connsiteX55" fmla="*/ 470488 w 591319"/>
                <a:gd name="connsiteY55" fmla="*/ 745462 h 1169838"/>
                <a:gd name="connsiteX56" fmla="*/ 457733 w 591319"/>
                <a:gd name="connsiteY56" fmla="*/ 747162 h 1169838"/>
                <a:gd name="connsiteX57" fmla="*/ 363343 w 591319"/>
                <a:gd name="connsiteY57" fmla="*/ 818593 h 1169838"/>
                <a:gd name="connsiteX58" fmla="*/ 365043 w 591319"/>
                <a:gd name="connsiteY58" fmla="*/ 829647 h 1169838"/>
                <a:gd name="connsiteX59" fmla="*/ 376098 w 591319"/>
                <a:gd name="connsiteY59" fmla="*/ 895125 h 1169838"/>
                <a:gd name="connsiteX60" fmla="*/ 376949 w 591319"/>
                <a:gd name="connsiteY60" fmla="*/ 929140 h 1169838"/>
                <a:gd name="connsiteX61" fmla="*/ 386302 w 591319"/>
                <a:gd name="connsiteY61" fmla="*/ 952099 h 1169838"/>
                <a:gd name="connsiteX62" fmla="*/ 398208 w 591319"/>
                <a:gd name="connsiteY62" fmla="*/ 954651 h 1169838"/>
                <a:gd name="connsiteX63" fmla="*/ 413514 w 591319"/>
                <a:gd name="connsiteY63" fmla="*/ 956351 h 1169838"/>
                <a:gd name="connsiteX64" fmla="*/ 422868 w 591319"/>
                <a:gd name="connsiteY64" fmla="*/ 964855 h 1169838"/>
                <a:gd name="connsiteX65" fmla="*/ 428821 w 591319"/>
                <a:gd name="connsiteY65" fmla="*/ 976760 h 1169838"/>
                <a:gd name="connsiteX66" fmla="*/ 440726 w 591319"/>
                <a:gd name="connsiteY66" fmla="*/ 994618 h 1169838"/>
                <a:gd name="connsiteX67" fmla="*/ 457733 w 591319"/>
                <a:gd name="connsiteY67" fmla="*/ 1010774 h 1169838"/>
                <a:gd name="connsiteX68" fmla="*/ 481543 w 591319"/>
                <a:gd name="connsiteY68" fmla="*/ 1039687 h 1169838"/>
                <a:gd name="connsiteX69" fmla="*/ 503652 w 591319"/>
                <a:gd name="connsiteY69" fmla="*/ 1076252 h 1169838"/>
                <a:gd name="connsiteX70" fmla="*/ 501101 w 591319"/>
                <a:gd name="connsiteY70" fmla="*/ 1103464 h 1169838"/>
                <a:gd name="connsiteX71" fmla="*/ 460284 w 591319"/>
                <a:gd name="connsiteY71" fmla="*/ 1141730 h 1169838"/>
                <a:gd name="connsiteX72" fmla="*/ 389704 w 591319"/>
                <a:gd name="connsiteY72" fmla="*/ 1168942 h 1169838"/>
                <a:gd name="connsiteX73" fmla="*/ 280007 w 591319"/>
                <a:gd name="connsiteY73" fmla="*/ 893425 h 1169838"/>
                <a:gd name="connsiteX74" fmla="*/ 228135 w 591319"/>
                <a:gd name="connsiteY74" fmla="*/ 870465 h 1169838"/>
                <a:gd name="connsiteX75" fmla="*/ 274905 w 591319"/>
                <a:gd name="connsiteY75" fmla="*/ 912132 h 1169838"/>
                <a:gd name="connsiteX76" fmla="*/ 280007 w 591319"/>
                <a:gd name="connsiteY76" fmla="*/ 893425 h 1169838"/>
                <a:gd name="connsiteX77" fmla="*/ 341233 w 591319"/>
                <a:gd name="connsiteY77" fmla="*/ 807538 h 1169838"/>
                <a:gd name="connsiteX78" fmla="*/ 302967 w 591319"/>
                <a:gd name="connsiteY78" fmla="*/ 670630 h 1169838"/>
                <a:gd name="connsiteX79" fmla="*/ 266402 w 591319"/>
                <a:gd name="connsiteY79" fmla="*/ 657024 h 1169838"/>
                <a:gd name="connsiteX80" fmla="*/ 236639 w 591319"/>
                <a:gd name="connsiteY80" fmla="*/ 638316 h 1169838"/>
                <a:gd name="connsiteX81" fmla="*/ 245142 w 591319"/>
                <a:gd name="connsiteY81" fmla="*/ 660426 h 1169838"/>
                <a:gd name="connsiteX82" fmla="*/ 266402 w 591319"/>
                <a:gd name="connsiteY82" fmla="*/ 707195 h 1169838"/>
                <a:gd name="connsiteX83" fmla="*/ 257048 w 591319"/>
                <a:gd name="connsiteY83" fmla="*/ 758217 h 1169838"/>
                <a:gd name="connsiteX84" fmla="*/ 217081 w 591319"/>
                <a:gd name="connsiteY84" fmla="*/ 785429 h 1169838"/>
                <a:gd name="connsiteX85" fmla="*/ 215380 w 591319"/>
                <a:gd name="connsiteY85" fmla="*/ 793082 h 1169838"/>
                <a:gd name="connsiteX86" fmla="*/ 266402 w 591319"/>
                <a:gd name="connsiteY86" fmla="*/ 800735 h 1169838"/>
                <a:gd name="connsiteX87" fmla="*/ 313171 w 591319"/>
                <a:gd name="connsiteY87" fmla="*/ 810089 h 1169838"/>
                <a:gd name="connsiteX88" fmla="*/ 341233 w 591319"/>
                <a:gd name="connsiteY88" fmla="*/ 807538 h 1169838"/>
                <a:gd name="connsiteX89" fmla="*/ 155855 w 591319"/>
                <a:gd name="connsiteY89" fmla="*/ 675732 h 1169838"/>
                <a:gd name="connsiteX90" fmla="*/ 142249 w 591319"/>
                <a:gd name="connsiteY90" fmla="*/ 675732 h 1169838"/>
                <a:gd name="connsiteX91" fmla="*/ 144800 w 591319"/>
                <a:gd name="connsiteY91" fmla="*/ 709746 h 1169838"/>
                <a:gd name="connsiteX92" fmla="*/ 155855 w 591319"/>
                <a:gd name="connsiteY92" fmla="*/ 729305 h 1169838"/>
                <a:gd name="connsiteX93" fmla="*/ 158406 w 591319"/>
                <a:gd name="connsiteY93" fmla="*/ 709746 h 1169838"/>
                <a:gd name="connsiteX94" fmla="*/ 155855 w 591319"/>
                <a:gd name="connsiteY94" fmla="*/ 675732 h 1169838"/>
                <a:gd name="connsiteX95" fmla="*/ 98880 w 591319"/>
                <a:gd name="connsiteY95" fmla="*/ 440182 h 1169838"/>
                <a:gd name="connsiteX96" fmla="*/ 73369 w 591319"/>
                <a:gd name="connsiteY96" fmla="*/ 433379 h 1169838"/>
                <a:gd name="connsiteX97" fmla="*/ 93778 w 591319"/>
                <a:gd name="connsiteY97" fmla="*/ 461441 h 1169838"/>
                <a:gd name="connsiteX98" fmla="*/ 98880 w 591319"/>
                <a:gd name="connsiteY98" fmla="*/ 440182 h 1169838"/>
                <a:gd name="connsiteX99" fmla="*/ 393105 w 591319"/>
                <a:gd name="connsiteY99" fmla="*/ 327934 h 1169838"/>
                <a:gd name="connsiteX100" fmla="*/ 398208 w 591319"/>
                <a:gd name="connsiteY100" fmla="*/ 219088 h 1169838"/>
                <a:gd name="connsiteX101" fmla="*/ 383751 w 591319"/>
                <a:gd name="connsiteY101" fmla="*/ 376405 h 1169838"/>
                <a:gd name="connsiteX102" fmla="*/ 393105 w 591319"/>
                <a:gd name="connsiteY102" fmla="*/ 327934 h 1169838"/>
                <a:gd name="connsiteX103" fmla="*/ 415215 w 591319"/>
                <a:gd name="connsiteY103" fmla="*/ 163814 h 1169838"/>
                <a:gd name="connsiteX104" fmla="*/ 411813 w 591319"/>
                <a:gd name="connsiteY104" fmla="*/ 146807 h 1169838"/>
                <a:gd name="connsiteX105" fmla="*/ 404160 w 591319"/>
                <a:gd name="connsiteY105" fmla="*/ 163814 h 1169838"/>
                <a:gd name="connsiteX106" fmla="*/ 407562 w 591319"/>
                <a:gd name="connsiteY106" fmla="*/ 180822 h 1169838"/>
                <a:gd name="connsiteX107" fmla="*/ 415215 w 591319"/>
                <a:gd name="connsiteY107" fmla="*/ 163814 h 1169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591319" h="1169838">
                  <a:moveTo>
                    <a:pt x="389704" y="1168942"/>
                  </a:moveTo>
                  <a:cubicBezTo>
                    <a:pt x="373547" y="1168091"/>
                    <a:pt x="350587" y="1164690"/>
                    <a:pt x="338682" y="1162139"/>
                  </a:cubicBezTo>
                  <a:cubicBezTo>
                    <a:pt x="318274" y="1157037"/>
                    <a:pt x="318274" y="1156186"/>
                    <a:pt x="334430" y="1149383"/>
                  </a:cubicBezTo>
                  <a:cubicBezTo>
                    <a:pt x="347186" y="1143431"/>
                    <a:pt x="344635" y="1142580"/>
                    <a:pt x="325076" y="1145982"/>
                  </a:cubicBezTo>
                  <a:cubicBezTo>
                    <a:pt x="304668" y="1150234"/>
                    <a:pt x="288511" y="1144281"/>
                    <a:pt x="247694" y="1116219"/>
                  </a:cubicBezTo>
                  <a:cubicBezTo>
                    <a:pt x="175413" y="1068599"/>
                    <a:pt x="170311" y="1060946"/>
                    <a:pt x="194971" y="1039687"/>
                  </a:cubicBezTo>
                  <a:cubicBezTo>
                    <a:pt x="237489" y="1004822"/>
                    <a:pt x="292763" y="1006523"/>
                    <a:pt x="297865" y="1043938"/>
                  </a:cubicBezTo>
                  <a:cubicBezTo>
                    <a:pt x="299566" y="1059245"/>
                    <a:pt x="311471" y="1072000"/>
                    <a:pt x="336131" y="1086457"/>
                  </a:cubicBezTo>
                  <a:cubicBezTo>
                    <a:pt x="355689" y="1098362"/>
                    <a:pt x="373547" y="1104314"/>
                    <a:pt x="376098" y="1100062"/>
                  </a:cubicBezTo>
                  <a:cubicBezTo>
                    <a:pt x="378649" y="1096661"/>
                    <a:pt x="366744" y="1066048"/>
                    <a:pt x="349737" y="1032884"/>
                  </a:cubicBezTo>
                  <a:cubicBezTo>
                    <a:pt x="319974" y="974209"/>
                    <a:pt x="319124" y="973359"/>
                    <a:pt x="294463" y="981862"/>
                  </a:cubicBezTo>
                  <a:cubicBezTo>
                    <a:pt x="265551" y="992066"/>
                    <a:pt x="194121" y="974209"/>
                    <a:pt x="194121" y="957202"/>
                  </a:cubicBezTo>
                  <a:cubicBezTo>
                    <a:pt x="194121" y="951249"/>
                    <a:pt x="203475" y="940194"/>
                    <a:pt x="214529" y="933392"/>
                  </a:cubicBezTo>
                  <a:cubicBezTo>
                    <a:pt x="234938" y="919786"/>
                    <a:pt x="234938" y="918935"/>
                    <a:pt x="221332" y="894275"/>
                  </a:cubicBezTo>
                  <a:cubicBezTo>
                    <a:pt x="213679" y="880669"/>
                    <a:pt x="203475" y="871315"/>
                    <a:pt x="198373" y="872165"/>
                  </a:cubicBezTo>
                  <a:cubicBezTo>
                    <a:pt x="188168" y="875567"/>
                    <a:pt x="178814" y="907881"/>
                    <a:pt x="177964" y="942745"/>
                  </a:cubicBezTo>
                  <a:cubicBezTo>
                    <a:pt x="177114" y="979311"/>
                    <a:pt x="150752" y="1026081"/>
                    <a:pt x="130344" y="1029482"/>
                  </a:cubicBezTo>
                  <a:cubicBezTo>
                    <a:pt x="110785" y="1032033"/>
                    <a:pt x="75070" y="972508"/>
                    <a:pt x="75070" y="937643"/>
                  </a:cubicBezTo>
                  <a:cubicBezTo>
                    <a:pt x="75070" y="881519"/>
                    <a:pt x="136296" y="774374"/>
                    <a:pt x="159256" y="788830"/>
                  </a:cubicBezTo>
                  <a:cubicBezTo>
                    <a:pt x="163508" y="790531"/>
                    <a:pt x="164358" y="782878"/>
                    <a:pt x="161807" y="771823"/>
                  </a:cubicBezTo>
                  <a:cubicBezTo>
                    <a:pt x="155855" y="737808"/>
                    <a:pt x="113336" y="713148"/>
                    <a:pt x="61464" y="712298"/>
                  </a:cubicBezTo>
                  <a:cubicBezTo>
                    <a:pt x="36804" y="712298"/>
                    <a:pt x="13844" y="708896"/>
                    <a:pt x="10443" y="706345"/>
                  </a:cubicBezTo>
                  <a:cubicBezTo>
                    <a:pt x="1939" y="697841"/>
                    <a:pt x="36804" y="646820"/>
                    <a:pt x="64016" y="626411"/>
                  </a:cubicBezTo>
                  <a:cubicBezTo>
                    <a:pt x="102282" y="598349"/>
                    <a:pt x="104833" y="597499"/>
                    <a:pt x="128643" y="610254"/>
                  </a:cubicBezTo>
                  <a:cubicBezTo>
                    <a:pt x="145650" y="618758"/>
                    <a:pt x="151603" y="619608"/>
                    <a:pt x="151603" y="611955"/>
                  </a:cubicBezTo>
                  <a:cubicBezTo>
                    <a:pt x="150752" y="588145"/>
                    <a:pt x="131194" y="575389"/>
                    <a:pt x="69118" y="559233"/>
                  </a:cubicBezTo>
                  <a:cubicBezTo>
                    <a:pt x="7041" y="543076"/>
                    <a:pt x="2789" y="540525"/>
                    <a:pt x="238" y="517565"/>
                  </a:cubicBezTo>
                  <a:cubicBezTo>
                    <a:pt x="-2313" y="500558"/>
                    <a:pt x="4490" y="484401"/>
                    <a:pt x="22348" y="461441"/>
                  </a:cubicBezTo>
                  <a:cubicBezTo>
                    <a:pt x="36804" y="444434"/>
                    <a:pt x="53811" y="416372"/>
                    <a:pt x="60614" y="399365"/>
                  </a:cubicBezTo>
                  <a:cubicBezTo>
                    <a:pt x="77621" y="360248"/>
                    <a:pt x="109935" y="338139"/>
                    <a:pt x="132895" y="350044"/>
                  </a:cubicBezTo>
                  <a:cubicBezTo>
                    <a:pt x="150752" y="359398"/>
                    <a:pt x="188168" y="432529"/>
                    <a:pt x="198373" y="476747"/>
                  </a:cubicBezTo>
                  <a:cubicBezTo>
                    <a:pt x="201774" y="492904"/>
                    <a:pt x="213679" y="510762"/>
                    <a:pt x="226435" y="519266"/>
                  </a:cubicBezTo>
                  <a:cubicBezTo>
                    <a:pt x="239190" y="526919"/>
                    <a:pt x="251095" y="535422"/>
                    <a:pt x="253646" y="537973"/>
                  </a:cubicBezTo>
                  <a:cubicBezTo>
                    <a:pt x="256197" y="540525"/>
                    <a:pt x="274905" y="553280"/>
                    <a:pt x="296164" y="565185"/>
                  </a:cubicBezTo>
                  <a:lnTo>
                    <a:pt x="334430" y="587294"/>
                  </a:lnTo>
                  <a:lnTo>
                    <a:pt x="336982" y="534572"/>
                  </a:lnTo>
                  <a:cubicBezTo>
                    <a:pt x="342934" y="390861"/>
                    <a:pt x="384602" y="81329"/>
                    <a:pt x="404160" y="29457"/>
                  </a:cubicBezTo>
                  <a:cubicBezTo>
                    <a:pt x="416916" y="-5407"/>
                    <a:pt x="418616" y="-6258"/>
                    <a:pt x="433923" y="8198"/>
                  </a:cubicBezTo>
                  <a:cubicBezTo>
                    <a:pt x="450930" y="22654"/>
                    <a:pt x="450930" y="46465"/>
                    <a:pt x="438175" y="121296"/>
                  </a:cubicBezTo>
                  <a:cubicBezTo>
                    <a:pt x="435623" y="133201"/>
                    <a:pt x="431372" y="157862"/>
                    <a:pt x="428821" y="176570"/>
                  </a:cubicBezTo>
                  <a:cubicBezTo>
                    <a:pt x="425419" y="195278"/>
                    <a:pt x="419467" y="222489"/>
                    <a:pt x="415215" y="236095"/>
                  </a:cubicBezTo>
                  <a:cubicBezTo>
                    <a:pt x="405861" y="263307"/>
                    <a:pt x="403310" y="360248"/>
                    <a:pt x="409262" y="433379"/>
                  </a:cubicBezTo>
                  <a:cubicBezTo>
                    <a:pt x="410963" y="458039"/>
                    <a:pt x="409262" y="475897"/>
                    <a:pt x="405861" y="473346"/>
                  </a:cubicBezTo>
                  <a:cubicBezTo>
                    <a:pt x="401609" y="470795"/>
                    <a:pt x="398208" y="475047"/>
                    <a:pt x="398208" y="482700"/>
                  </a:cubicBezTo>
                  <a:cubicBezTo>
                    <a:pt x="398208" y="490353"/>
                    <a:pt x="402459" y="493755"/>
                    <a:pt x="406711" y="491204"/>
                  </a:cubicBezTo>
                  <a:cubicBezTo>
                    <a:pt x="411813" y="487802"/>
                    <a:pt x="415215" y="500558"/>
                    <a:pt x="415215" y="522667"/>
                  </a:cubicBezTo>
                  <a:cubicBezTo>
                    <a:pt x="415215" y="546477"/>
                    <a:pt x="417766" y="554981"/>
                    <a:pt x="422868" y="547327"/>
                  </a:cubicBezTo>
                  <a:cubicBezTo>
                    <a:pt x="427120" y="540525"/>
                    <a:pt x="432222" y="555831"/>
                    <a:pt x="436474" y="592397"/>
                  </a:cubicBezTo>
                  <a:cubicBezTo>
                    <a:pt x="443277" y="657024"/>
                    <a:pt x="448379" y="660426"/>
                    <a:pt x="529163" y="655323"/>
                  </a:cubicBezTo>
                  <a:cubicBezTo>
                    <a:pt x="554674" y="654473"/>
                    <a:pt x="573382" y="656174"/>
                    <a:pt x="570831" y="659575"/>
                  </a:cubicBezTo>
                  <a:cubicBezTo>
                    <a:pt x="568280" y="663827"/>
                    <a:pt x="573382" y="672331"/>
                    <a:pt x="581886" y="678283"/>
                  </a:cubicBezTo>
                  <a:cubicBezTo>
                    <a:pt x="591240" y="685086"/>
                    <a:pt x="593791" y="691039"/>
                    <a:pt x="587838" y="691039"/>
                  </a:cubicBezTo>
                  <a:cubicBezTo>
                    <a:pt x="581886" y="691039"/>
                    <a:pt x="579335" y="696141"/>
                    <a:pt x="581886" y="702944"/>
                  </a:cubicBezTo>
                  <a:cubicBezTo>
                    <a:pt x="585287" y="710597"/>
                    <a:pt x="576783" y="716549"/>
                    <a:pt x="557225" y="719951"/>
                  </a:cubicBezTo>
                  <a:cubicBezTo>
                    <a:pt x="541068" y="723352"/>
                    <a:pt x="517258" y="733557"/>
                    <a:pt x="504503" y="742911"/>
                  </a:cubicBezTo>
                  <a:cubicBezTo>
                    <a:pt x="483244" y="760768"/>
                    <a:pt x="481543" y="760768"/>
                    <a:pt x="470488" y="745462"/>
                  </a:cubicBezTo>
                  <a:cubicBezTo>
                    <a:pt x="458583" y="730155"/>
                    <a:pt x="458583" y="730155"/>
                    <a:pt x="457733" y="747162"/>
                  </a:cubicBezTo>
                  <a:cubicBezTo>
                    <a:pt x="457733" y="765870"/>
                    <a:pt x="388854" y="818593"/>
                    <a:pt x="363343" y="818593"/>
                  </a:cubicBezTo>
                  <a:cubicBezTo>
                    <a:pt x="353989" y="819443"/>
                    <a:pt x="353989" y="821144"/>
                    <a:pt x="365043" y="829647"/>
                  </a:cubicBezTo>
                  <a:cubicBezTo>
                    <a:pt x="394806" y="852607"/>
                    <a:pt x="402459" y="895125"/>
                    <a:pt x="376098" y="895125"/>
                  </a:cubicBezTo>
                  <a:cubicBezTo>
                    <a:pt x="359941" y="895125"/>
                    <a:pt x="360792" y="915534"/>
                    <a:pt x="376949" y="929140"/>
                  </a:cubicBezTo>
                  <a:cubicBezTo>
                    <a:pt x="384602" y="935092"/>
                    <a:pt x="388854" y="945297"/>
                    <a:pt x="386302" y="952099"/>
                  </a:cubicBezTo>
                  <a:cubicBezTo>
                    <a:pt x="382901" y="961453"/>
                    <a:pt x="385452" y="961453"/>
                    <a:pt x="398208" y="954651"/>
                  </a:cubicBezTo>
                  <a:cubicBezTo>
                    <a:pt x="411813" y="947848"/>
                    <a:pt x="415215" y="947848"/>
                    <a:pt x="413514" y="956351"/>
                  </a:cubicBezTo>
                  <a:cubicBezTo>
                    <a:pt x="411813" y="962304"/>
                    <a:pt x="416065" y="966556"/>
                    <a:pt x="422868" y="964855"/>
                  </a:cubicBezTo>
                  <a:cubicBezTo>
                    <a:pt x="430521" y="963154"/>
                    <a:pt x="432222" y="967406"/>
                    <a:pt x="428821" y="976760"/>
                  </a:cubicBezTo>
                  <a:cubicBezTo>
                    <a:pt x="425419" y="986114"/>
                    <a:pt x="428821" y="992066"/>
                    <a:pt x="440726" y="994618"/>
                  </a:cubicBezTo>
                  <a:cubicBezTo>
                    <a:pt x="450080" y="997169"/>
                    <a:pt x="457733" y="1003972"/>
                    <a:pt x="457733" y="1010774"/>
                  </a:cubicBezTo>
                  <a:cubicBezTo>
                    <a:pt x="457733" y="1016727"/>
                    <a:pt x="468788" y="1030333"/>
                    <a:pt x="481543" y="1039687"/>
                  </a:cubicBezTo>
                  <a:cubicBezTo>
                    <a:pt x="497700" y="1051592"/>
                    <a:pt x="505353" y="1064347"/>
                    <a:pt x="503652" y="1076252"/>
                  </a:cubicBezTo>
                  <a:cubicBezTo>
                    <a:pt x="502802" y="1086457"/>
                    <a:pt x="501101" y="1099212"/>
                    <a:pt x="501101" y="1103464"/>
                  </a:cubicBezTo>
                  <a:cubicBezTo>
                    <a:pt x="500251" y="1108566"/>
                    <a:pt x="482393" y="1125573"/>
                    <a:pt x="460284" y="1141730"/>
                  </a:cubicBezTo>
                  <a:cubicBezTo>
                    <a:pt x="428821" y="1164690"/>
                    <a:pt x="412664" y="1170642"/>
                    <a:pt x="389704" y="1168942"/>
                  </a:cubicBezTo>
                  <a:close/>
                  <a:moveTo>
                    <a:pt x="280007" y="893425"/>
                  </a:moveTo>
                  <a:cubicBezTo>
                    <a:pt x="273204" y="874717"/>
                    <a:pt x="228135" y="855158"/>
                    <a:pt x="228135" y="870465"/>
                  </a:cubicBezTo>
                  <a:cubicBezTo>
                    <a:pt x="228135" y="882370"/>
                    <a:pt x="261299" y="912132"/>
                    <a:pt x="274905" y="912132"/>
                  </a:cubicBezTo>
                  <a:cubicBezTo>
                    <a:pt x="284259" y="912132"/>
                    <a:pt x="285109" y="907030"/>
                    <a:pt x="280007" y="893425"/>
                  </a:cubicBezTo>
                  <a:close/>
                  <a:moveTo>
                    <a:pt x="341233" y="807538"/>
                  </a:moveTo>
                  <a:cubicBezTo>
                    <a:pt x="355689" y="768421"/>
                    <a:pt x="325076" y="657024"/>
                    <a:pt x="302967" y="670630"/>
                  </a:cubicBezTo>
                  <a:cubicBezTo>
                    <a:pt x="298715" y="673181"/>
                    <a:pt x="282558" y="667228"/>
                    <a:pt x="266402" y="657024"/>
                  </a:cubicBezTo>
                  <a:lnTo>
                    <a:pt x="236639" y="638316"/>
                  </a:lnTo>
                  <a:lnTo>
                    <a:pt x="245142" y="660426"/>
                  </a:lnTo>
                  <a:cubicBezTo>
                    <a:pt x="249394" y="672331"/>
                    <a:pt x="258748" y="693590"/>
                    <a:pt x="266402" y="707195"/>
                  </a:cubicBezTo>
                  <a:cubicBezTo>
                    <a:pt x="278307" y="731006"/>
                    <a:pt x="277456" y="733557"/>
                    <a:pt x="257048" y="758217"/>
                  </a:cubicBezTo>
                  <a:cubicBezTo>
                    <a:pt x="245142" y="772673"/>
                    <a:pt x="226435" y="784578"/>
                    <a:pt x="217081" y="785429"/>
                  </a:cubicBezTo>
                  <a:cubicBezTo>
                    <a:pt x="199223" y="785429"/>
                    <a:pt x="199223" y="786279"/>
                    <a:pt x="215380" y="793082"/>
                  </a:cubicBezTo>
                  <a:cubicBezTo>
                    <a:pt x="224734" y="797334"/>
                    <a:pt x="247694" y="800735"/>
                    <a:pt x="266402" y="800735"/>
                  </a:cubicBezTo>
                  <a:cubicBezTo>
                    <a:pt x="285109" y="801586"/>
                    <a:pt x="306369" y="805837"/>
                    <a:pt x="313171" y="810089"/>
                  </a:cubicBezTo>
                  <a:cubicBezTo>
                    <a:pt x="330179" y="821144"/>
                    <a:pt x="336131" y="820293"/>
                    <a:pt x="341233" y="807538"/>
                  </a:cubicBezTo>
                  <a:close/>
                  <a:moveTo>
                    <a:pt x="155855" y="675732"/>
                  </a:moveTo>
                  <a:cubicBezTo>
                    <a:pt x="150752" y="662126"/>
                    <a:pt x="149902" y="662126"/>
                    <a:pt x="142249" y="675732"/>
                  </a:cubicBezTo>
                  <a:cubicBezTo>
                    <a:pt x="136296" y="685936"/>
                    <a:pt x="137147" y="696991"/>
                    <a:pt x="144800" y="709746"/>
                  </a:cubicBezTo>
                  <a:lnTo>
                    <a:pt x="155855" y="729305"/>
                  </a:lnTo>
                  <a:lnTo>
                    <a:pt x="158406" y="709746"/>
                  </a:lnTo>
                  <a:cubicBezTo>
                    <a:pt x="160106" y="698692"/>
                    <a:pt x="159256" y="683385"/>
                    <a:pt x="155855" y="675732"/>
                  </a:cubicBezTo>
                  <a:close/>
                  <a:moveTo>
                    <a:pt x="98880" y="440182"/>
                  </a:moveTo>
                  <a:cubicBezTo>
                    <a:pt x="89526" y="419773"/>
                    <a:pt x="88676" y="419773"/>
                    <a:pt x="73369" y="433379"/>
                  </a:cubicBezTo>
                  <a:cubicBezTo>
                    <a:pt x="56362" y="448686"/>
                    <a:pt x="65716" y="461441"/>
                    <a:pt x="93778" y="461441"/>
                  </a:cubicBezTo>
                  <a:cubicBezTo>
                    <a:pt x="106534" y="461441"/>
                    <a:pt x="107384" y="458039"/>
                    <a:pt x="98880" y="440182"/>
                  </a:cubicBezTo>
                  <a:close/>
                  <a:moveTo>
                    <a:pt x="393105" y="327934"/>
                  </a:moveTo>
                  <a:cubicBezTo>
                    <a:pt x="406711" y="196979"/>
                    <a:pt x="406711" y="192727"/>
                    <a:pt x="398208" y="219088"/>
                  </a:cubicBezTo>
                  <a:cubicBezTo>
                    <a:pt x="388854" y="247150"/>
                    <a:pt x="376098" y="383208"/>
                    <a:pt x="383751" y="376405"/>
                  </a:cubicBezTo>
                  <a:cubicBezTo>
                    <a:pt x="386302" y="373854"/>
                    <a:pt x="390554" y="352595"/>
                    <a:pt x="393105" y="327934"/>
                  </a:cubicBezTo>
                  <a:close/>
                  <a:moveTo>
                    <a:pt x="415215" y="163814"/>
                  </a:moveTo>
                  <a:cubicBezTo>
                    <a:pt x="415215" y="154460"/>
                    <a:pt x="413514" y="146807"/>
                    <a:pt x="411813" y="146807"/>
                  </a:cubicBezTo>
                  <a:cubicBezTo>
                    <a:pt x="410113" y="146807"/>
                    <a:pt x="406711" y="154460"/>
                    <a:pt x="404160" y="163814"/>
                  </a:cubicBezTo>
                  <a:cubicBezTo>
                    <a:pt x="401609" y="173168"/>
                    <a:pt x="403310" y="180822"/>
                    <a:pt x="407562" y="180822"/>
                  </a:cubicBezTo>
                  <a:cubicBezTo>
                    <a:pt x="411813" y="180822"/>
                    <a:pt x="415215" y="173168"/>
                    <a:pt x="415215" y="163814"/>
                  </a:cubicBezTo>
                  <a:close/>
                </a:path>
              </a:pathLst>
            </a:custGeom>
            <a:grpFill/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8" name="图形 2">
              <a:extLst>
                <a:ext uri="{FF2B5EF4-FFF2-40B4-BE49-F238E27FC236}">
                  <a16:creationId xmlns:a16="http://schemas.microsoft.com/office/drawing/2014/main" id="{B17CFF1E-82E1-9BE1-6BFC-14D923FA4A9C}"/>
                </a:ext>
              </a:extLst>
            </p:cNvPr>
            <p:cNvGrpSpPr/>
            <p:nvPr/>
          </p:nvGrpSpPr>
          <p:grpSpPr>
            <a:xfrm>
              <a:off x="4718547" y="819386"/>
              <a:ext cx="1981979" cy="3115673"/>
              <a:chOff x="5725648" y="2848629"/>
              <a:chExt cx="739500" cy="1162495"/>
            </a:xfrm>
            <a:grpFill/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38625E30-0FAF-5D43-23DA-A920EEC3B827}"/>
                  </a:ext>
                </a:extLst>
              </p:cNvPr>
              <p:cNvSpPr/>
              <p:nvPr/>
            </p:nvSpPr>
            <p:spPr>
              <a:xfrm flipV="1">
                <a:off x="5725648" y="2848629"/>
                <a:ext cx="739500" cy="879289"/>
              </a:xfrm>
              <a:custGeom>
                <a:avLst/>
                <a:gdLst>
                  <a:gd name="connsiteX0" fmla="*/ 425187 w 739500"/>
                  <a:gd name="connsiteY0" fmla="*/ 873890 h 879289"/>
                  <a:gd name="connsiteX1" fmla="*/ 415833 w 739500"/>
                  <a:gd name="connsiteY1" fmla="*/ 847529 h 879289"/>
                  <a:gd name="connsiteX2" fmla="*/ 396275 w 739500"/>
                  <a:gd name="connsiteY2" fmla="*/ 756540 h 879289"/>
                  <a:gd name="connsiteX3" fmla="*/ 345253 w 739500"/>
                  <a:gd name="connsiteY3" fmla="*/ 682558 h 879289"/>
                  <a:gd name="connsiteX4" fmla="*/ 306137 w 739500"/>
                  <a:gd name="connsiteY4" fmla="*/ 689361 h 879289"/>
                  <a:gd name="connsiteX5" fmla="*/ 288279 w 739500"/>
                  <a:gd name="connsiteY5" fmla="*/ 667252 h 879289"/>
                  <a:gd name="connsiteX6" fmla="*/ 301885 w 739500"/>
                  <a:gd name="connsiteY6" fmla="*/ 634088 h 879289"/>
                  <a:gd name="connsiteX7" fmla="*/ 313790 w 739500"/>
                  <a:gd name="connsiteY7" fmla="*/ 621332 h 879289"/>
                  <a:gd name="connsiteX8" fmla="*/ 319742 w 739500"/>
                  <a:gd name="connsiteY8" fmla="*/ 570311 h 879289"/>
                  <a:gd name="connsiteX9" fmla="*/ 276374 w 739500"/>
                  <a:gd name="connsiteY9" fmla="*/ 543099 h 879289"/>
                  <a:gd name="connsiteX10" fmla="*/ 221951 w 739500"/>
                  <a:gd name="connsiteY10" fmla="*/ 536296 h 879289"/>
                  <a:gd name="connsiteX11" fmla="*/ 158174 w 739500"/>
                  <a:gd name="connsiteY11" fmla="*/ 540548 h 879289"/>
                  <a:gd name="connsiteX12" fmla="*/ 103751 w 739500"/>
                  <a:gd name="connsiteY12" fmla="*/ 544800 h 879289"/>
                  <a:gd name="connsiteX13" fmla="*/ 123309 w 739500"/>
                  <a:gd name="connsiteY13" fmla="*/ 438505 h 879289"/>
                  <a:gd name="connsiteX14" fmla="*/ 161575 w 739500"/>
                  <a:gd name="connsiteY14" fmla="*/ 276936 h 879289"/>
                  <a:gd name="connsiteX15" fmla="*/ 176882 w 739500"/>
                  <a:gd name="connsiteY15" fmla="*/ 211458 h 879289"/>
                  <a:gd name="connsiteX16" fmla="*/ 157323 w 739500"/>
                  <a:gd name="connsiteY16" fmla="*/ 225914 h 879289"/>
                  <a:gd name="connsiteX17" fmla="*/ 119908 w 739500"/>
                  <a:gd name="connsiteY17" fmla="*/ 229316 h 879289"/>
                  <a:gd name="connsiteX18" fmla="*/ 97798 w 739500"/>
                  <a:gd name="connsiteY18" fmla="*/ 218261 h 879289"/>
                  <a:gd name="connsiteX19" fmla="*/ 69736 w 739500"/>
                  <a:gd name="connsiteY19" fmla="*/ 191900 h 879289"/>
                  <a:gd name="connsiteX20" fmla="*/ 19565 w 739500"/>
                  <a:gd name="connsiteY20" fmla="*/ 134075 h 879289"/>
                  <a:gd name="connsiteX21" fmla="*/ 7 w 739500"/>
                  <a:gd name="connsiteY21" fmla="*/ 95809 h 879289"/>
                  <a:gd name="connsiteX22" fmla="*/ 24667 w 739500"/>
                  <a:gd name="connsiteY22" fmla="*/ 21828 h 879289"/>
                  <a:gd name="connsiteX23" fmla="*/ 94397 w 739500"/>
                  <a:gd name="connsiteY23" fmla="*/ 2269 h 879289"/>
                  <a:gd name="connsiteX24" fmla="*/ 112254 w 739500"/>
                  <a:gd name="connsiteY24" fmla="*/ 5671 h 879289"/>
                  <a:gd name="connsiteX25" fmla="*/ 129261 w 739500"/>
                  <a:gd name="connsiteY25" fmla="*/ 17576 h 879289"/>
                  <a:gd name="connsiteX26" fmla="*/ 139466 w 739500"/>
                  <a:gd name="connsiteY26" fmla="*/ 34583 h 879289"/>
                  <a:gd name="connsiteX27" fmla="*/ 145418 w 739500"/>
                  <a:gd name="connsiteY27" fmla="*/ 70298 h 879289"/>
                  <a:gd name="connsiteX28" fmla="*/ 155623 w 739500"/>
                  <a:gd name="connsiteY28" fmla="*/ 109415 h 879289"/>
                  <a:gd name="connsiteX29" fmla="*/ 165827 w 739500"/>
                  <a:gd name="connsiteY29" fmla="*/ 126422 h 879289"/>
                  <a:gd name="connsiteX30" fmla="*/ 414983 w 739500"/>
                  <a:gd name="connsiteY30" fmla="*/ 272684 h 879289"/>
                  <a:gd name="connsiteX31" fmla="*/ 480461 w 739500"/>
                  <a:gd name="connsiteY31" fmla="*/ 287991 h 879289"/>
                  <a:gd name="connsiteX32" fmla="*/ 494067 w 739500"/>
                  <a:gd name="connsiteY32" fmla="*/ 259078 h 879289"/>
                  <a:gd name="connsiteX33" fmla="*/ 566347 w 739500"/>
                  <a:gd name="connsiteY33" fmla="*/ 209757 h 879289"/>
                  <a:gd name="connsiteX34" fmla="*/ 736420 w 739500"/>
                  <a:gd name="connsiteY34" fmla="*/ 224214 h 879289"/>
                  <a:gd name="connsiteX35" fmla="*/ 691350 w 739500"/>
                  <a:gd name="connsiteY35" fmla="*/ 300746 h 879289"/>
                  <a:gd name="connsiteX36" fmla="*/ 567198 w 739500"/>
                  <a:gd name="connsiteY36" fmla="*/ 324556 h 879289"/>
                  <a:gd name="connsiteX37" fmla="*/ 601212 w 739500"/>
                  <a:gd name="connsiteY37" fmla="*/ 519289 h 879289"/>
                  <a:gd name="connsiteX38" fmla="*/ 655635 w 739500"/>
                  <a:gd name="connsiteY38" fmla="*/ 673204 h 879289"/>
                  <a:gd name="connsiteX39" fmla="*/ 667540 w 739500"/>
                  <a:gd name="connsiteY39" fmla="*/ 719974 h 879289"/>
                  <a:gd name="connsiteX40" fmla="*/ 587606 w 739500"/>
                  <a:gd name="connsiteY40" fmla="*/ 776098 h 879289"/>
                  <a:gd name="connsiteX41" fmla="*/ 489815 w 739500"/>
                  <a:gd name="connsiteY41" fmla="*/ 715723 h 879289"/>
                  <a:gd name="connsiteX42" fmla="*/ 523829 w 739500"/>
                  <a:gd name="connsiteY42" fmla="*/ 698715 h 879289"/>
                  <a:gd name="connsiteX43" fmla="*/ 584205 w 739500"/>
                  <a:gd name="connsiteY43" fmla="*/ 707219 h 879289"/>
                  <a:gd name="connsiteX44" fmla="*/ 596110 w 739500"/>
                  <a:gd name="connsiteY44" fmla="*/ 702117 h 879289"/>
                  <a:gd name="connsiteX45" fmla="*/ 569749 w 739500"/>
                  <a:gd name="connsiteY45" fmla="*/ 580515 h 879289"/>
                  <a:gd name="connsiteX46" fmla="*/ 545088 w 739500"/>
                  <a:gd name="connsiteY46" fmla="*/ 470818 h 879289"/>
                  <a:gd name="connsiteX47" fmla="*/ 531482 w 739500"/>
                  <a:gd name="connsiteY47" fmla="*/ 481023 h 879289"/>
                  <a:gd name="connsiteX48" fmla="*/ 539136 w 739500"/>
                  <a:gd name="connsiteY48" fmla="*/ 534596 h 879289"/>
                  <a:gd name="connsiteX49" fmla="*/ 559544 w 739500"/>
                  <a:gd name="connsiteY49" fmla="*/ 600073 h 879289"/>
                  <a:gd name="connsiteX50" fmla="*/ 534034 w 739500"/>
                  <a:gd name="connsiteY50" fmla="*/ 628135 h 879289"/>
                  <a:gd name="connsiteX51" fmla="*/ 484713 w 739500"/>
                  <a:gd name="connsiteY51" fmla="*/ 609427 h 879289"/>
                  <a:gd name="connsiteX52" fmla="*/ 454950 w 739500"/>
                  <a:gd name="connsiteY52" fmla="*/ 600073 h 879289"/>
                  <a:gd name="connsiteX53" fmla="*/ 467705 w 739500"/>
                  <a:gd name="connsiteY53" fmla="*/ 612829 h 879289"/>
                  <a:gd name="connsiteX54" fmla="*/ 448997 w 739500"/>
                  <a:gd name="connsiteY54" fmla="*/ 652796 h 879289"/>
                  <a:gd name="connsiteX55" fmla="*/ 414133 w 739500"/>
                  <a:gd name="connsiteY55" fmla="*/ 668953 h 879289"/>
                  <a:gd name="connsiteX56" fmla="*/ 494917 w 739500"/>
                  <a:gd name="connsiteY56" fmla="*/ 803310 h 879289"/>
                  <a:gd name="connsiteX57" fmla="*/ 512774 w 739500"/>
                  <a:gd name="connsiteY57" fmla="*/ 850080 h 879289"/>
                  <a:gd name="connsiteX58" fmla="*/ 474508 w 739500"/>
                  <a:gd name="connsiteY58" fmla="*/ 877291 h 879289"/>
                  <a:gd name="connsiteX59" fmla="*/ 425187 w 739500"/>
                  <a:gd name="connsiteY59" fmla="*/ 873890 h 879289"/>
                  <a:gd name="connsiteX60" fmla="*/ 522979 w 739500"/>
                  <a:gd name="connsiteY60" fmla="*/ 583917 h 879289"/>
                  <a:gd name="connsiteX61" fmla="*/ 509373 w 739500"/>
                  <a:gd name="connsiteY61" fmla="*/ 535446 h 879289"/>
                  <a:gd name="connsiteX62" fmla="*/ 496618 w 739500"/>
                  <a:gd name="connsiteY62" fmla="*/ 468267 h 879289"/>
                  <a:gd name="connsiteX63" fmla="*/ 477059 w 739500"/>
                  <a:gd name="connsiteY63" fmla="*/ 443607 h 879289"/>
                  <a:gd name="connsiteX64" fmla="*/ 495767 w 739500"/>
                  <a:gd name="connsiteY64" fmla="*/ 581365 h 879289"/>
                  <a:gd name="connsiteX65" fmla="*/ 522979 w 739500"/>
                  <a:gd name="connsiteY65" fmla="*/ 583917 h 879289"/>
                  <a:gd name="connsiteX66" fmla="*/ 390322 w 739500"/>
                  <a:gd name="connsiteY66" fmla="*/ 572862 h 879289"/>
                  <a:gd name="connsiteX67" fmla="*/ 381819 w 739500"/>
                  <a:gd name="connsiteY67" fmla="*/ 500581 h 879289"/>
                  <a:gd name="connsiteX68" fmla="*/ 354607 w 739500"/>
                  <a:gd name="connsiteY68" fmla="*/ 493778 h 879289"/>
                  <a:gd name="connsiteX69" fmla="*/ 281476 w 739500"/>
                  <a:gd name="connsiteY69" fmla="*/ 448709 h 879289"/>
                  <a:gd name="connsiteX70" fmla="*/ 231305 w 739500"/>
                  <a:gd name="connsiteY70" fmla="*/ 408742 h 879289"/>
                  <a:gd name="connsiteX71" fmla="*/ 224502 w 739500"/>
                  <a:gd name="connsiteY71" fmla="*/ 470818 h 879289"/>
                  <a:gd name="connsiteX72" fmla="*/ 250013 w 739500"/>
                  <a:gd name="connsiteY72" fmla="*/ 476771 h 879289"/>
                  <a:gd name="connsiteX73" fmla="*/ 316341 w 739500"/>
                  <a:gd name="connsiteY73" fmla="*/ 519289 h 879289"/>
                  <a:gd name="connsiteX74" fmla="*/ 354607 w 739500"/>
                  <a:gd name="connsiteY74" fmla="*/ 561807 h 879289"/>
                  <a:gd name="connsiteX75" fmla="*/ 361410 w 739500"/>
                  <a:gd name="connsiteY75" fmla="*/ 574563 h 879289"/>
                  <a:gd name="connsiteX76" fmla="*/ 390322 w 739500"/>
                  <a:gd name="connsiteY76" fmla="*/ 572862 h 879289"/>
                  <a:gd name="connsiteX77" fmla="*/ 450698 w 739500"/>
                  <a:gd name="connsiteY77" fmla="*/ 498030 h 879289"/>
                  <a:gd name="connsiteX78" fmla="*/ 435392 w 739500"/>
                  <a:gd name="connsiteY78" fmla="*/ 450410 h 879289"/>
                  <a:gd name="connsiteX79" fmla="*/ 433691 w 739500"/>
                  <a:gd name="connsiteY79" fmla="*/ 513337 h 879289"/>
                  <a:gd name="connsiteX80" fmla="*/ 448997 w 739500"/>
                  <a:gd name="connsiteY80" fmla="*/ 561807 h 879289"/>
                  <a:gd name="connsiteX81" fmla="*/ 450698 w 739500"/>
                  <a:gd name="connsiteY81" fmla="*/ 498030 h 879289"/>
                  <a:gd name="connsiteX82" fmla="*/ 346954 w 739500"/>
                  <a:gd name="connsiteY82" fmla="*/ 405341 h 879289"/>
                  <a:gd name="connsiteX83" fmla="*/ 294232 w 739500"/>
                  <a:gd name="connsiteY83" fmla="*/ 335611 h 879289"/>
                  <a:gd name="connsiteX84" fmla="*/ 290830 w 739500"/>
                  <a:gd name="connsiteY84" fmla="*/ 436804 h 879289"/>
                  <a:gd name="connsiteX85" fmla="*/ 328246 w 739500"/>
                  <a:gd name="connsiteY85" fmla="*/ 442757 h 879289"/>
                  <a:gd name="connsiteX86" fmla="*/ 360560 w 739500"/>
                  <a:gd name="connsiteY86" fmla="*/ 442757 h 879289"/>
                  <a:gd name="connsiteX87" fmla="*/ 346954 w 739500"/>
                  <a:gd name="connsiteY87" fmla="*/ 405341 h 879289"/>
                  <a:gd name="connsiteX88" fmla="*/ 468556 w 739500"/>
                  <a:gd name="connsiteY88" fmla="*/ 334761 h 879289"/>
                  <a:gd name="connsiteX89" fmla="*/ 435392 w 739500"/>
                  <a:gd name="connsiteY89" fmla="*/ 315202 h 879289"/>
                  <a:gd name="connsiteX90" fmla="*/ 350355 w 739500"/>
                  <a:gd name="connsiteY90" fmla="*/ 289691 h 879289"/>
                  <a:gd name="connsiteX91" fmla="*/ 301034 w 739500"/>
                  <a:gd name="connsiteY91" fmla="*/ 273535 h 879289"/>
                  <a:gd name="connsiteX92" fmla="*/ 326545 w 739500"/>
                  <a:gd name="connsiteY92" fmla="*/ 303297 h 879289"/>
                  <a:gd name="connsiteX93" fmla="*/ 375016 w 739500"/>
                  <a:gd name="connsiteY93" fmla="*/ 376428 h 879289"/>
                  <a:gd name="connsiteX94" fmla="*/ 397125 w 739500"/>
                  <a:gd name="connsiteY94" fmla="*/ 418946 h 879289"/>
                  <a:gd name="connsiteX95" fmla="*/ 431990 w 739500"/>
                  <a:gd name="connsiteY95" fmla="*/ 382381 h 879289"/>
                  <a:gd name="connsiteX96" fmla="*/ 468556 w 739500"/>
                  <a:gd name="connsiteY96" fmla="*/ 334761 h 879289"/>
                  <a:gd name="connsiteX97" fmla="*/ 536585 w 739500"/>
                  <a:gd name="connsiteY97" fmla="*/ 395136 h 879289"/>
                  <a:gd name="connsiteX98" fmla="*/ 531482 w 739500"/>
                  <a:gd name="connsiteY98" fmla="*/ 352618 h 879289"/>
                  <a:gd name="connsiteX99" fmla="*/ 500019 w 739500"/>
                  <a:gd name="connsiteY99" fmla="*/ 364523 h 879289"/>
                  <a:gd name="connsiteX100" fmla="*/ 499169 w 739500"/>
                  <a:gd name="connsiteY100" fmla="*/ 401089 h 879289"/>
                  <a:gd name="connsiteX101" fmla="*/ 536585 w 739500"/>
                  <a:gd name="connsiteY101" fmla="*/ 395136 h 879289"/>
                  <a:gd name="connsiteX102" fmla="*/ 272122 w 739500"/>
                  <a:gd name="connsiteY102" fmla="*/ 309250 h 879289"/>
                  <a:gd name="connsiteX103" fmla="*/ 291681 w 739500"/>
                  <a:gd name="connsiteY103" fmla="*/ 270984 h 879289"/>
                  <a:gd name="connsiteX104" fmla="*/ 281476 w 739500"/>
                  <a:gd name="connsiteY104" fmla="*/ 264181 h 879289"/>
                  <a:gd name="connsiteX105" fmla="*/ 238108 w 739500"/>
                  <a:gd name="connsiteY105" fmla="*/ 322005 h 879289"/>
                  <a:gd name="connsiteX106" fmla="*/ 272122 w 739500"/>
                  <a:gd name="connsiteY106" fmla="*/ 309250 h 879289"/>
                  <a:gd name="connsiteX107" fmla="*/ 586756 w 739500"/>
                  <a:gd name="connsiteY107" fmla="*/ 285440 h 879289"/>
                  <a:gd name="connsiteX108" fmla="*/ 559544 w 739500"/>
                  <a:gd name="connsiteY108" fmla="*/ 264181 h 879289"/>
                  <a:gd name="connsiteX109" fmla="*/ 548490 w 739500"/>
                  <a:gd name="connsiteY109" fmla="*/ 261630 h 879289"/>
                  <a:gd name="connsiteX110" fmla="*/ 539986 w 739500"/>
                  <a:gd name="connsiteY110" fmla="*/ 255677 h 879289"/>
                  <a:gd name="connsiteX111" fmla="*/ 531482 w 739500"/>
                  <a:gd name="connsiteY111" fmla="*/ 251425 h 879289"/>
                  <a:gd name="connsiteX112" fmla="*/ 591008 w 739500"/>
                  <a:gd name="connsiteY112" fmla="*/ 297345 h 879289"/>
                  <a:gd name="connsiteX113" fmla="*/ 586756 w 739500"/>
                  <a:gd name="connsiteY113" fmla="*/ 285440 h 879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</a:cxnLst>
                <a:rect l="l" t="t" r="r" b="b"/>
                <a:pathLst>
                  <a:path w="739500" h="879289">
                    <a:moveTo>
                      <a:pt x="425187" y="873890"/>
                    </a:moveTo>
                    <a:cubicBezTo>
                      <a:pt x="415833" y="868788"/>
                      <a:pt x="412432" y="859434"/>
                      <a:pt x="415833" y="847529"/>
                    </a:cubicBezTo>
                    <a:cubicBezTo>
                      <a:pt x="418384" y="836474"/>
                      <a:pt x="409881" y="796507"/>
                      <a:pt x="396275" y="756540"/>
                    </a:cubicBezTo>
                    <a:cubicBezTo>
                      <a:pt x="373315" y="688511"/>
                      <a:pt x="370764" y="685110"/>
                      <a:pt x="345253" y="682558"/>
                    </a:cubicBezTo>
                    <a:cubicBezTo>
                      <a:pt x="329947" y="680858"/>
                      <a:pt x="312089" y="684259"/>
                      <a:pt x="306137" y="689361"/>
                    </a:cubicBezTo>
                    <a:cubicBezTo>
                      <a:pt x="285728" y="706369"/>
                      <a:pt x="273823" y="690212"/>
                      <a:pt x="288279" y="667252"/>
                    </a:cubicBezTo>
                    <a:cubicBezTo>
                      <a:pt x="295932" y="656197"/>
                      <a:pt x="301885" y="641741"/>
                      <a:pt x="301885" y="634088"/>
                    </a:cubicBezTo>
                    <a:cubicBezTo>
                      <a:pt x="301885" y="627285"/>
                      <a:pt x="306987" y="621332"/>
                      <a:pt x="313790" y="621332"/>
                    </a:cubicBezTo>
                    <a:cubicBezTo>
                      <a:pt x="332498" y="621332"/>
                      <a:pt x="335049" y="601774"/>
                      <a:pt x="319742" y="570311"/>
                    </a:cubicBezTo>
                    <a:cubicBezTo>
                      <a:pt x="307837" y="543950"/>
                      <a:pt x="302735" y="540548"/>
                      <a:pt x="276374" y="543099"/>
                    </a:cubicBezTo>
                    <a:cubicBezTo>
                      <a:pt x="259367" y="544800"/>
                      <a:pt x="234706" y="541398"/>
                      <a:pt x="221951" y="536296"/>
                    </a:cubicBezTo>
                    <a:cubicBezTo>
                      <a:pt x="203243" y="529493"/>
                      <a:pt x="188787" y="530344"/>
                      <a:pt x="158174" y="540548"/>
                    </a:cubicBezTo>
                    <a:cubicBezTo>
                      <a:pt x="120758" y="552453"/>
                      <a:pt x="100349" y="554154"/>
                      <a:pt x="103751" y="544800"/>
                    </a:cubicBezTo>
                    <a:cubicBezTo>
                      <a:pt x="103751" y="542249"/>
                      <a:pt x="113105" y="494629"/>
                      <a:pt x="123309" y="438505"/>
                    </a:cubicBezTo>
                    <a:cubicBezTo>
                      <a:pt x="132663" y="383231"/>
                      <a:pt x="150521" y="310100"/>
                      <a:pt x="161575" y="276936"/>
                    </a:cubicBezTo>
                    <a:cubicBezTo>
                      <a:pt x="172630" y="244622"/>
                      <a:pt x="179433" y="214860"/>
                      <a:pt x="176882" y="211458"/>
                    </a:cubicBezTo>
                    <a:cubicBezTo>
                      <a:pt x="168378" y="197002"/>
                      <a:pt x="157323" y="205506"/>
                      <a:pt x="157323" y="225914"/>
                    </a:cubicBezTo>
                    <a:cubicBezTo>
                      <a:pt x="157323" y="251425"/>
                      <a:pt x="149670" y="252276"/>
                      <a:pt x="119908" y="229316"/>
                    </a:cubicBezTo>
                    <a:cubicBezTo>
                      <a:pt x="108002" y="219962"/>
                      <a:pt x="97798" y="214860"/>
                      <a:pt x="97798" y="218261"/>
                    </a:cubicBezTo>
                    <a:cubicBezTo>
                      <a:pt x="97798" y="221663"/>
                      <a:pt x="85043" y="209757"/>
                      <a:pt x="69736" y="191900"/>
                    </a:cubicBezTo>
                    <a:cubicBezTo>
                      <a:pt x="55280" y="173192"/>
                      <a:pt x="32320" y="147681"/>
                      <a:pt x="19565" y="134075"/>
                    </a:cubicBezTo>
                    <a:cubicBezTo>
                      <a:pt x="6809" y="120470"/>
                      <a:pt x="-1694" y="103462"/>
                      <a:pt x="7" y="95809"/>
                    </a:cubicBezTo>
                    <a:cubicBezTo>
                      <a:pt x="7660" y="54992"/>
                      <a:pt x="16163" y="29481"/>
                      <a:pt x="24667" y="21828"/>
                    </a:cubicBezTo>
                    <a:cubicBezTo>
                      <a:pt x="40824" y="6521"/>
                      <a:pt x="88444" y="-7085"/>
                      <a:pt x="94397" y="2269"/>
                    </a:cubicBezTo>
                    <a:cubicBezTo>
                      <a:pt x="96948" y="6521"/>
                      <a:pt x="105451" y="8222"/>
                      <a:pt x="112254" y="5671"/>
                    </a:cubicBezTo>
                    <a:cubicBezTo>
                      <a:pt x="119908" y="2269"/>
                      <a:pt x="126710" y="6521"/>
                      <a:pt x="129261" y="17576"/>
                    </a:cubicBezTo>
                    <a:cubicBezTo>
                      <a:pt x="131813" y="26930"/>
                      <a:pt x="136064" y="34583"/>
                      <a:pt x="139466" y="34583"/>
                    </a:cubicBezTo>
                    <a:cubicBezTo>
                      <a:pt x="142017" y="34583"/>
                      <a:pt x="144568" y="50740"/>
                      <a:pt x="145418" y="70298"/>
                    </a:cubicBezTo>
                    <a:cubicBezTo>
                      <a:pt x="145418" y="89857"/>
                      <a:pt x="149670" y="106864"/>
                      <a:pt x="155623" y="109415"/>
                    </a:cubicBezTo>
                    <a:cubicBezTo>
                      <a:pt x="161575" y="111116"/>
                      <a:pt x="165827" y="118769"/>
                      <a:pt x="165827" y="126422"/>
                    </a:cubicBezTo>
                    <a:cubicBezTo>
                      <a:pt x="165827" y="175743"/>
                      <a:pt x="278075" y="242071"/>
                      <a:pt x="414983" y="272684"/>
                    </a:cubicBezTo>
                    <a:lnTo>
                      <a:pt x="480461" y="287991"/>
                    </a:lnTo>
                    <a:lnTo>
                      <a:pt x="494067" y="259078"/>
                    </a:lnTo>
                    <a:cubicBezTo>
                      <a:pt x="510223" y="225914"/>
                      <a:pt x="522128" y="218261"/>
                      <a:pt x="566347" y="209757"/>
                    </a:cubicBezTo>
                    <a:cubicBezTo>
                      <a:pt x="667540" y="191900"/>
                      <a:pt x="718562" y="196152"/>
                      <a:pt x="736420" y="224214"/>
                    </a:cubicBezTo>
                    <a:cubicBezTo>
                      <a:pt x="747474" y="241221"/>
                      <a:pt x="725365" y="278637"/>
                      <a:pt x="691350" y="300746"/>
                    </a:cubicBezTo>
                    <a:cubicBezTo>
                      <a:pt x="659037" y="321155"/>
                      <a:pt x="613117" y="330509"/>
                      <a:pt x="567198" y="324556"/>
                    </a:cubicBezTo>
                    <a:cubicBezTo>
                      <a:pt x="552741" y="322005"/>
                      <a:pt x="556993" y="348366"/>
                      <a:pt x="601212" y="519289"/>
                    </a:cubicBezTo>
                    <a:cubicBezTo>
                      <a:pt x="625873" y="617931"/>
                      <a:pt x="639478" y="657048"/>
                      <a:pt x="655635" y="673204"/>
                    </a:cubicBezTo>
                    <a:cubicBezTo>
                      <a:pt x="673493" y="691912"/>
                      <a:pt x="675194" y="697865"/>
                      <a:pt x="667540" y="719974"/>
                    </a:cubicBezTo>
                    <a:cubicBezTo>
                      <a:pt x="655635" y="753138"/>
                      <a:pt x="619070" y="778649"/>
                      <a:pt x="587606" y="776098"/>
                    </a:cubicBezTo>
                    <a:cubicBezTo>
                      <a:pt x="557844" y="773547"/>
                      <a:pt x="502570" y="739533"/>
                      <a:pt x="489815" y="715723"/>
                    </a:cubicBezTo>
                    <a:cubicBezTo>
                      <a:pt x="482161" y="701266"/>
                      <a:pt x="484713" y="700416"/>
                      <a:pt x="523829" y="698715"/>
                    </a:cubicBezTo>
                    <a:cubicBezTo>
                      <a:pt x="547639" y="698715"/>
                      <a:pt x="574851" y="702117"/>
                      <a:pt x="584205" y="707219"/>
                    </a:cubicBezTo>
                    <a:cubicBezTo>
                      <a:pt x="599511" y="715723"/>
                      <a:pt x="601212" y="714872"/>
                      <a:pt x="596110" y="702117"/>
                    </a:cubicBezTo>
                    <a:cubicBezTo>
                      <a:pt x="593559" y="693613"/>
                      <a:pt x="580803" y="639190"/>
                      <a:pt x="569749" y="580515"/>
                    </a:cubicBezTo>
                    <a:cubicBezTo>
                      <a:pt x="557844" y="521840"/>
                      <a:pt x="546789" y="472519"/>
                      <a:pt x="545088" y="470818"/>
                    </a:cubicBezTo>
                    <a:cubicBezTo>
                      <a:pt x="543387" y="469118"/>
                      <a:pt x="537435" y="474220"/>
                      <a:pt x="531482" y="481023"/>
                    </a:cubicBezTo>
                    <a:cubicBezTo>
                      <a:pt x="522128" y="492077"/>
                      <a:pt x="523829" y="501431"/>
                      <a:pt x="539136" y="534596"/>
                    </a:cubicBezTo>
                    <a:cubicBezTo>
                      <a:pt x="549340" y="556705"/>
                      <a:pt x="558694" y="586468"/>
                      <a:pt x="559544" y="600073"/>
                    </a:cubicBezTo>
                    <a:cubicBezTo>
                      <a:pt x="561245" y="623033"/>
                      <a:pt x="558694" y="625584"/>
                      <a:pt x="534034" y="628135"/>
                    </a:cubicBezTo>
                    <a:cubicBezTo>
                      <a:pt x="513625" y="629836"/>
                      <a:pt x="500869" y="625584"/>
                      <a:pt x="484713" y="609427"/>
                    </a:cubicBezTo>
                    <a:cubicBezTo>
                      <a:pt x="459202" y="583917"/>
                      <a:pt x="454950" y="582216"/>
                      <a:pt x="454950" y="600073"/>
                    </a:cubicBezTo>
                    <a:cubicBezTo>
                      <a:pt x="454950" y="606876"/>
                      <a:pt x="460902" y="612829"/>
                      <a:pt x="467705" y="612829"/>
                    </a:cubicBezTo>
                    <a:cubicBezTo>
                      <a:pt x="492366" y="612829"/>
                      <a:pt x="480461" y="639190"/>
                      <a:pt x="448997" y="652796"/>
                    </a:cubicBezTo>
                    <a:cubicBezTo>
                      <a:pt x="431140" y="661299"/>
                      <a:pt x="414983" y="668102"/>
                      <a:pt x="414133" y="668953"/>
                    </a:cubicBezTo>
                    <a:cubicBezTo>
                      <a:pt x="409030" y="672354"/>
                      <a:pt x="471957" y="776098"/>
                      <a:pt x="494917" y="803310"/>
                    </a:cubicBezTo>
                    <a:cubicBezTo>
                      <a:pt x="507672" y="818616"/>
                      <a:pt x="514475" y="835623"/>
                      <a:pt x="512774" y="850080"/>
                    </a:cubicBezTo>
                    <a:cubicBezTo>
                      <a:pt x="510223" y="868788"/>
                      <a:pt x="505121" y="873039"/>
                      <a:pt x="474508" y="877291"/>
                    </a:cubicBezTo>
                    <a:cubicBezTo>
                      <a:pt x="454950" y="879842"/>
                      <a:pt x="431990" y="878142"/>
                      <a:pt x="425187" y="873890"/>
                    </a:cubicBezTo>
                    <a:close/>
                    <a:moveTo>
                      <a:pt x="522979" y="583917"/>
                    </a:moveTo>
                    <a:cubicBezTo>
                      <a:pt x="522979" y="577964"/>
                      <a:pt x="517026" y="555855"/>
                      <a:pt x="509373" y="535446"/>
                    </a:cubicBezTo>
                    <a:cubicBezTo>
                      <a:pt x="501720" y="515037"/>
                      <a:pt x="495767" y="484424"/>
                      <a:pt x="496618" y="468267"/>
                    </a:cubicBezTo>
                    <a:cubicBezTo>
                      <a:pt x="497468" y="424049"/>
                      <a:pt x="483012" y="406191"/>
                      <a:pt x="477059" y="443607"/>
                    </a:cubicBezTo>
                    <a:cubicBezTo>
                      <a:pt x="462603" y="525242"/>
                      <a:pt x="465154" y="545650"/>
                      <a:pt x="495767" y="581365"/>
                    </a:cubicBezTo>
                    <a:cubicBezTo>
                      <a:pt x="511074" y="598373"/>
                      <a:pt x="522979" y="600073"/>
                      <a:pt x="522979" y="583917"/>
                    </a:cubicBezTo>
                    <a:close/>
                    <a:moveTo>
                      <a:pt x="390322" y="572862"/>
                    </a:moveTo>
                    <a:cubicBezTo>
                      <a:pt x="395425" y="557555"/>
                      <a:pt x="389472" y="514187"/>
                      <a:pt x="381819" y="500581"/>
                    </a:cubicBezTo>
                    <a:cubicBezTo>
                      <a:pt x="379268" y="497180"/>
                      <a:pt x="367363" y="493778"/>
                      <a:pt x="354607" y="493778"/>
                    </a:cubicBezTo>
                    <a:cubicBezTo>
                      <a:pt x="323994" y="493778"/>
                      <a:pt x="275524" y="464016"/>
                      <a:pt x="281476" y="448709"/>
                    </a:cubicBezTo>
                    <a:cubicBezTo>
                      <a:pt x="285728" y="435954"/>
                      <a:pt x="251714" y="408742"/>
                      <a:pt x="231305" y="408742"/>
                    </a:cubicBezTo>
                    <a:cubicBezTo>
                      <a:pt x="221951" y="408742"/>
                      <a:pt x="218549" y="436804"/>
                      <a:pt x="224502" y="470818"/>
                    </a:cubicBezTo>
                    <a:cubicBezTo>
                      <a:pt x="224502" y="474220"/>
                      <a:pt x="236407" y="476771"/>
                      <a:pt x="250013" y="476771"/>
                    </a:cubicBezTo>
                    <a:cubicBezTo>
                      <a:pt x="267870" y="476771"/>
                      <a:pt x="284878" y="487826"/>
                      <a:pt x="316341" y="519289"/>
                    </a:cubicBezTo>
                    <a:cubicBezTo>
                      <a:pt x="340151" y="543099"/>
                      <a:pt x="357158" y="561807"/>
                      <a:pt x="354607" y="561807"/>
                    </a:cubicBezTo>
                    <a:cubicBezTo>
                      <a:pt x="352907" y="561807"/>
                      <a:pt x="355458" y="567760"/>
                      <a:pt x="361410" y="574563"/>
                    </a:cubicBezTo>
                    <a:cubicBezTo>
                      <a:pt x="375016" y="591570"/>
                      <a:pt x="384370" y="590719"/>
                      <a:pt x="390322" y="572862"/>
                    </a:cubicBezTo>
                    <a:close/>
                    <a:moveTo>
                      <a:pt x="450698" y="498030"/>
                    </a:moveTo>
                    <a:cubicBezTo>
                      <a:pt x="450698" y="436804"/>
                      <a:pt x="449848" y="435103"/>
                      <a:pt x="435392" y="450410"/>
                    </a:cubicBezTo>
                    <a:cubicBezTo>
                      <a:pt x="420085" y="464866"/>
                      <a:pt x="420085" y="468267"/>
                      <a:pt x="433691" y="513337"/>
                    </a:cubicBezTo>
                    <a:cubicBezTo>
                      <a:pt x="441344" y="540548"/>
                      <a:pt x="448147" y="561807"/>
                      <a:pt x="448997" y="561807"/>
                    </a:cubicBezTo>
                    <a:cubicBezTo>
                      <a:pt x="449848" y="561807"/>
                      <a:pt x="450698" y="532895"/>
                      <a:pt x="450698" y="498030"/>
                    </a:cubicBezTo>
                    <a:close/>
                    <a:moveTo>
                      <a:pt x="346954" y="405341"/>
                    </a:moveTo>
                    <a:cubicBezTo>
                      <a:pt x="329096" y="357720"/>
                      <a:pt x="306987" y="327958"/>
                      <a:pt x="294232" y="335611"/>
                    </a:cubicBezTo>
                    <a:cubicBezTo>
                      <a:pt x="284027" y="342414"/>
                      <a:pt x="280626" y="427450"/>
                      <a:pt x="290830" y="436804"/>
                    </a:cubicBezTo>
                    <a:cubicBezTo>
                      <a:pt x="293381" y="440205"/>
                      <a:pt x="310388" y="442757"/>
                      <a:pt x="328246" y="442757"/>
                    </a:cubicBezTo>
                    <a:lnTo>
                      <a:pt x="360560" y="442757"/>
                    </a:lnTo>
                    <a:lnTo>
                      <a:pt x="346954" y="405341"/>
                    </a:lnTo>
                    <a:close/>
                    <a:moveTo>
                      <a:pt x="468556" y="334761"/>
                    </a:moveTo>
                    <a:cubicBezTo>
                      <a:pt x="469406" y="328808"/>
                      <a:pt x="455800" y="320304"/>
                      <a:pt x="435392" y="315202"/>
                    </a:cubicBezTo>
                    <a:cubicBezTo>
                      <a:pt x="415833" y="310100"/>
                      <a:pt x="377567" y="298195"/>
                      <a:pt x="350355" y="289691"/>
                    </a:cubicBezTo>
                    <a:lnTo>
                      <a:pt x="301034" y="273535"/>
                    </a:lnTo>
                    <a:lnTo>
                      <a:pt x="326545" y="303297"/>
                    </a:lnTo>
                    <a:cubicBezTo>
                      <a:pt x="341001" y="319454"/>
                      <a:pt x="363111" y="352618"/>
                      <a:pt x="375016" y="376428"/>
                    </a:cubicBezTo>
                    <a:lnTo>
                      <a:pt x="397125" y="418946"/>
                    </a:lnTo>
                    <a:lnTo>
                      <a:pt x="431990" y="382381"/>
                    </a:lnTo>
                    <a:cubicBezTo>
                      <a:pt x="451548" y="362823"/>
                      <a:pt x="467705" y="340713"/>
                      <a:pt x="468556" y="334761"/>
                    </a:cubicBezTo>
                    <a:close/>
                    <a:moveTo>
                      <a:pt x="536585" y="395136"/>
                    </a:moveTo>
                    <a:cubicBezTo>
                      <a:pt x="534034" y="387483"/>
                      <a:pt x="531482" y="368775"/>
                      <a:pt x="531482" y="352618"/>
                    </a:cubicBezTo>
                    <a:cubicBezTo>
                      <a:pt x="531482" y="316053"/>
                      <a:pt x="517877" y="321155"/>
                      <a:pt x="500019" y="364523"/>
                    </a:cubicBezTo>
                    <a:cubicBezTo>
                      <a:pt x="489815" y="389184"/>
                      <a:pt x="489815" y="395136"/>
                      <a:pt x="499169" y="401089"/>
                    </a:cubicBezTo>
                    <a:cubicBezTo>
                      <a:pt x="518727" y="413844"/>
                      <a:pt x="542537" y="410443"/>
                      <a:pt x="536585" y="395136"/>
                    </a:cubicBezTo>
                    <a:close/>
                    <a:moveTo>
                      <a:pt x="272122" y="309250"/>
                    </a:moveTo>
                    <a:cubicBezTo>
                      <a:pt x="281476" y="291392"/>
                      <a:pt x="289980" y="274385"/>
                      <a:pt x="291681" y="270984"/>
                    </a:cubicBezTo>
                    <a:cubicBezTo>
                      <a:pt x="293381" y="266732"/>
                      <a:pt x="289129" y="264181"/>
                      <a:pt x="281476" y="264181"/>
                    </a:cubicBezTo>
                    <a:cubicBezTo>
                      <a:pt x="267020" y="264181"/>
                      <a:pt x="247462" y="290542"/>
                      <a:pt x="238108" y="322005"/>
                    </a:cubicBezTo>
                    <a:cubicBezTo>
                      <a:pt x="228754" y="353469"/>
                      <a:pt x="254265" y="344115"/>
                      <a:pt x="272122" y="309250"/>
                    </a:cubicBezTo>
                    <a:close/>
                    <a:moveTo>
                      <a:pt x="586756" y="285440"/>
                    </a:moveTo>
                    <a:cubicBezTo>
                      <a:pt x="577402" y="278637"/>
                      <a:pt x="564647" y="269283"/>
                      <a:pt x="559544" y="264181"/>
                    </a:cubicBezTo>
                    <a:cubicBezTo>
                      <a:pt x="553592" y="259078"/>
                      <a:pt x="548490" y="258228"/>
                      <a:pt x="548490" y="261630"/>
                    </a:cubicBezTo>
                    <a:cubicBezTo>
                      <a:pt x="548490" y="265031"/>
                      <a:pt x="544238" y="262480"/>
                      <a:pt x="539986" y="255677"/>
                    </a:cubicBezTo>
                    <a:cubicBezTo>
                      <a:pt x="535734" y="248874"/>
                      <a:pt x="531482" y="247173"/>
                      <a:pt x="531482" y="251425"/>
                    </a:cubicBezTo>
                    <a:cubicBezTo>
                      <a:pt x="532333" y="272684"/>
                      <a:pt x="562946" y="296494"/>
                      <a:pt x="591008" y="297345"/>
                    </a:cubicBezTo>
                    <a:cubicBezTo>
                      <a:pt x="600362" y="297345"/>
                      <a:pt x="598661" y="293943"/>
                      <a:pt x="586756" y="285440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4AD0C190-3C5D-F62F-08E6-8D19BE57D334}"/>
                  </a:ext>
                </a:extLst>
              </p:cNvPr>
              <p:cNvSpPr/>
              <p:nvPr/>
            </p:nvSpPr>
            <p:spPr>
              <a:xfrm flipV="1">
                <a:off x="5796749" y="3030551"/>
                <a:ext cx="192622" cy="146665"/>
              </a:xfrm>
              <a:custGeom>
                <a:avLst/>
                <a:gdLst>
                  <a:gd name="connsiteX0" fmla="*/ 116201 w 192622"/>
                  <a:gd name="connsiteY0" fmla="*/ 135872 h 146665"/>
                  <a:gd name="connsiteX1" fmla="*/ 63479 w 192622"/>
                  <a:gd name="connsiteY1" fmla="*/ 110361 h 146665"/>
                  <a:gd name="connsiteX2" fmla="*/ 24362 w 192622"/>
                  <a:gd name="connsiteY2" fmla="*/ 95905 h 146665"/>
                  <a:gd name="connsiteX3" fmla="*/ 2253 w 192622"/>
                  <a:gd name="connsiteY3" fmla="*/ 84850 h 146665"/>
                  <a:gd name="connsiteX4" fmla="*/ 67730 w 192622"/>
                  <a:gd name="connsiteY4" fmla="*/ 18522 h 146665"/>
                  <a:gd name="connsiteX5" fmla="*/ 94942 w 192622"/>
                  <a:gd name="connsiteY5" fmla="*/ 2365 h 146665"/>
                  <a:gd name="connsiteX6" fmla="*/ 114500 w 192622"/>
                  <a:gd name="connsiteY6" fmla="*/ -186 h 146665"/>
                  <a:gd name="connsiteX7" fmla="*/ 161270 w 192622"/>
                  <a:gd name="connsiteY7" fmla="*/ 45734 h 146665"/>
                  <a:gd name="connsiteX8" fmla="*/ 179978 w 192622"/>
                  <a:gd name="connsiteY8" fmla="*/ 128219 h 146665"/>
                  <a:gd name="connsiteX9" fmla="*/ 116201 w 192622"/>
                  <a:gd name="connsiteY9" fmla="*/ 135872 h 146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2622" h="146665">
                    <a:moveTo>
                      <a:pt x="116201" y="135872"/>
                    </a:moveTo>
                    <a:cubicBezTo>
                      <a:pt x="102595" y="129919"/>
                      <a:pt x="78785" y="118865"/>
                      <a:pt x="63479" y="110361"/>
                    </a:cubicBezTo>
                    <a:cubicBezTo>
                      <a:pt x="48172" y="102708"/>
                      <a:pt x="31165" y="95905"/>
                      <a:pt x="24362" y="95905"/>
                    </a:cubicBezTo>
                    <a:cubicBezTo>
                      <a:pt x="17559" y="95905"/>
                      <a:pt x="7355" y="90803"/>
                      <a:pt x="2253" y="84850"/>
                    </a:cubicBezTo>
                    <a:cubicBezTo>
                      <a:pt x="-9653" y="70394"/>
                      <a:pt x="27763" y="32978"/>
                      <a:pt x="67730" y="18522"/>
                    </a:cubicBezTo>
                    <a:cubicBezTo>
                      <a:pt x="83037" y="13420"/>
                      <a:pt x="94942" y="6617"/>
                      <a:pt x="94942" y="2365"/>
                    </a:cubicBezTo>
                    <a:cubicBezTo>
                      <a:pt x="94942" y="-1036"/>
                      <a:pt x="103446" y="-1887"/>
                      <a:pt x="114500" y="-186"/>
                    </a:cubicBezTo>
                    <a:cubicBezTo>
                      <a:pt x="126405" y="2365"/>
                      <a:pt x="145113" y="20223"/>
                      <a:pt x="161270" y="45734"/>
                    </a:cubicBezTo>
                    <a:cubicBezTo>
                      <a:pt x="198686" y="102708"/>
                      <a:pt x="199536" y="106960"/>
                      <a:pt x="179978" y="128219"/>
                    </a:cubicBezTo>
                    <a:cubicBezTo>
                      <a:pt x="160420" y="149478"/>
                      <a:pt x="152766" y="150328"/>
                      <a:pt x="116201" y="135872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A3CC2B7A-721C-0807-C48F-4009AC2588A1}"/>
                  </a:ext>
                </a:extLst>
              </p:cNvPr>
              <p:cNvSpPr/>
              <p:nvPr/>
            </p:nvSpPr>
            <p:spPr>
              <a:xfrm flipV="1">
                <a:off x="5955534" y="3490096"/>
                <a:ext cx="381611" cy="521027"/>
              </a:xfrm>
              <a:custGeom>
                <a:avLst/>
                <a:gdLst>
                  <a:gd name="connsiteX0" fmla="*/ 156980 w 381611"/>
                  <a:gd name="connsiteY0" fmla="*/ 499507 h 521027"/>
                  <a:gd name="connsiteX1" fmla="*/ 94053 w 381611"/>
                  <a:gd name="connsiteY1" fmla="*/ 470595 h 521027"/>
                  <a:gd name="connsiteX2" fmla="*/ 57488 w 381611"/>
                  <a:gd name="connsiteY2" fmla="*/ 462942 h 521027"/>
                  <a:gd name="connsiteX3" fmla="*/ 29426 w 381611"/>
                  <a:gd name="connsiteY3" fmla="*/ 458690 h 521027"/>
                  <a:gd name="connsiteX4" fmla="*/ 60039 w 381611"/>
                  <a:gd name="connsiteY4" fmla="*/ 411920 h 521027"/>
                  <a:gd name="connsiteX5" fmla="*/ 110210 w 381611"/>
                  <a:gd name="connsiteY5" fmla="*/ 369402 h 521027"/>
                  <a:gd name="connsiteX6" fmla="*/ 156980 w 381611"/>
                  <a:gd name="connsiteY6" fmla="*/ 389811 h 521027"/>
                  <a:gd name="connsiteX7" fmla="*/ 174838 w 381611"/>
                  <a:gd name="connsiteY7" fmla="*/ 420424 h 521027"/>
                  <a:gd name="connsiteX8" fmla="*/ 167184 w 381611"/>
                  <a:gd name="connsiteY8" fmla="*/ 393212 h 521027"/>
                  <a:gd name="connsiteX9" fmla="*/ 171436 w 381611"/>
                  <a:gd name="connsiteY9" fmla="*/ 326884 h 521027"/>
                  <a:gd name="connsiteX10" fmla="*/ 119564 w 381611"/>
                  <a:gd name="connsiteY10" fmla="*/ 290318 h 521027"/>
                  <a:gd name="connsiteX11" fmla="*/ 34528 w 381611"/>
                  <a:gd name="connsiteY11" fmla="*/ 275862 h 521027"/>
                  <a:gd name="connsiteX12" fmla="*/ 3915 w 381611"/>
                  <a:gd name="connsiteY12" fmla="*/ 266508 h 521027"/>
                  <a:gd name="connsiteX13" fmla="*/ 14119 w 381611"/>
                  <a:gd name="connsiteY13" fmla="*/ 224841 h 521027"/>
                  <a:gd name="connsiteX14" fmla="*/ 129768 w 381611"/>
                  <a:gd name="connsiteY14" fmla="*/ 219738 h 521027"/>
                  <a:gd name="connsiteX15" fmla="*/ 212253 w 381611"/>
                  <a:gd name="connsiteY15" fmla="*/ 197629 h 521027"/>
                  <a:gd name="connsiteX16" fmla="*/ 147626 w 381611"/>
                  <a:gd name="connsiteY16" fmla="*/ 115144 h 521027"/>
                  <a:gd name="connsiteX17" fmla="*/ 100006 w 381611"/>
                  <a:gd name="connsiteY17" fmla="*/ 128750 h 521027"/>
                  <a:gd name="connsiteX18" fmla="*/ 76196 w 381611"/>
                  <a:gd name="connsiteY18" fmla="*/ 139804 h 521027"/>
                  <a:gd name="connsiteX19" fmla="*/ 178239 w 381611"/>
                  <a:gd name="connsiteY19" fmla="*/ 3747 h 521027"/>
                  <a:gd name="connsiteX20" fmla="*/ 264126 w 381611"/>
                  <a:gd name="connsiteY20" fmla="*/ 60721 h 521027"/>
                  <a:gd name="connsiteX21" fmla="*/ 280282 w 381611"/>
                  <a:gd name="connsiteY21" fmla="*/ 188275 h 521027"/>
                  <a:gd name="connsiteX22" fmla="*/ 280282 w 381611"/>
                  <a:gd name="connsiteY22" fmla="*/ 275012 h 521027"/>
                  <a:gd name="connsiteX23" fmla="*/ 315998 w 381611"/>
                  <a:gd name="connsiteY23" fmla="*/ 285216 h 521027"/>
                  <a:gd name="connsiteX24" fmla="*/ 369570 w 381611"/>
                  <a:gd name="connsiteY24" fmla="*/ 309877 h 521027"/>
                  <a:gd name="connsiteX25" fmla="*/ 360216 w 381611"/>
                  <a:gd name="connsiteY25" fmla="*/ 330285 h 521027"/>
                  <a:gd name="connsiteX26" fmla="*/ 289636 w 381611"/>
                  <a:gd name="connsiteY26" fmla="*/ 330285 h 521027"/>
                  <a:gd name="connsiteX27" fmla="*/ 213954 w 381611"/>
                  <a:gd name="connsiteY27" fmla="*/ 343891 h 521027"/>
                  <a:gd name="connsiteX28" fmla="*/ 181640 w 381611"/>
                  <a:gd name="connsiteY28" fmla="*/ 363449 h 521027"/>
                  <a:gd name="connsiteX29" fmla="*/ 213104 w 381611"/>
                  <a:gd name="connsiteY29" fmla="*/ 395763 h 521027"/>
                  <a:gd name="connsiteX30" fmla="*/ 254772 w 381611"/>
                  <a:gd name="connsiteY30" fmla="*/ 428927 h 521027"/>
                  <a:gd name="connsiteX31" fmla="*/ 301541 w 381611"/>
                  <a:gd name="connsiteY31" fmla="*/ 476548 h 521027"/>
                  <a:gd name="connsiteX32" fmla="*/ 237764 w 381611"/>
                  <a:gd name="connsiteY32" fmla="*/ 520766 h 521027"/>
                  <a:gd name="connsiteX33" fmla="*/ 156980 w 381611"/>
                  <a:gd name="connsiteY33" fmla="*/ 499507 h 521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381611" h="521027">
                    <a:moveTo>
                      <a:pt x="156980" y="499507"/>
                    </a:moveTo>
                    <a:cubicBezTo>
                      <a:pt x="126367" y="487602"/>
                      <a:pt x="98305" y="474847"/>
                      <a:pt x="94053" y="470595"/>
                    </a:cubicBezTo>
                    <a:cubicBezTo>
                      <a:pt x="88951" y="466343"/>
                      <a:pt x="72794" y="462942"/>
                      <a:pt x="57488" y="462942"/>
                    </a:cubicBezTo>
                    <a:cubicBezTo>
                      <a:pt x="42181" y="462942"/>
                      <a:pt x="29426" y="461241"/>
                      <a:pt x="29426" y="458690"/>
                    </a:cubicBezTo>
                    <a:cubicBezTo>
                      <a:pt x="29426" y="456139"/>
                      <a:pt x="43032" y="435730"/>
                      <a:pt x="60039" y="411920"/>
                    </a:cubicBezTo>
                    <a:cubicBezTo>
                      <a:pt x="81298" y="382157"/>
                      <a:pt x="96604" y="369402"/>
                      <a:pt x="110210" y="369402"/>
                    </a:cubicBezTo>
                    <a:cubicBezTo>
                      <a:pt x="137422" y="369402"/>
                      <a:pt x="156980" y="377906"/>
                      <a:pt x="156980" y="389811"/>
                    </a:cubicBezTo>
                    <a:cubicBezTo>
                      <a:pt x="156980" y="394913"/>
                      <a:pt x="165484" y="408519"/>
                      <a:pt x="174838" y="420424"/>
                    </a:cubicBezTo>
                    <a:cubicBezTo>
                      <a:pt x="187593" y="435730"/>
                      <a:pt x="185042" y="428077"/>
                      <a:pt x="167184" y="393212"/>
                    </a:cubicBezTo>
                    <a:cubicBezTo>
                      <a:pt x="142524" y="345592"/>
                      <a:pt x="143374" y="326884"/>
                      <a:pt x="171436" y="326884"/>
                    </a:cubicBezTo>
                    <a:cubicBezTo>
                      <a:pt x="198648" y="326884"/>
                      <a:pt x="177389" y="312428"/>
                      <a:pt x="119564" y="290318"/>
                    </a:cubicBezTo>
                    <a:cubicBezTo>
                      <a:pt x="70243" y="271610"/>
                      <a:pt x="52386" y="269059"/>
                      <a:pt x="34528" y="275862"/>
                    </a:cubicBezTo>
                    <a:cubicBezTo>
                      <a:pt x="16670" y="282665"/>
                      <a:pt x="11568" y="280964"/>
                      <a:pt x="3915" y="266508"/>
                    </a:cubicBezTo>
                    <a:cubicBezTo>
                      <a:pt x="-3738" y="252903"/>
                      <a:pt x="-1187" y="245249"/>
                      <a:pt x="14119" y="224841"/>
                    </a:cubicBezTo>
                    <a:cubicBezTo>
                      <a:pt x="43882" y="186574"/>
                      <a:pt x="62590" y="185724"/>
                      <a:pt x="129768" y="219738"/>
                    </a:cubicBezTo>
                    <a:cubicBezTo>
                      <a:pt x="215655" y="263107"/>
                      <a:pt x="219907" y="262256"/>
                      <a:pt x="212253" y="197629"/>
                    </a:cubicBezTo>
                    <a:cubicBezTo>
                      <a:pt x="202899" y="120246"/>
                      <a:pt x="198648" y="113443"/>
                      <a:pt x="147626" y="115144"/>
                    </a:cubicBezTo>
                    <a:cubicBezTo>
                      <a:pt x="120414" y="116845"/>
                      <a:pt x="102557" y="121096"/>
                      <a:pt x="100006" y="128750"/>
                    </a:cubicBezTo>
                    <a:cubicBezTo>
                      <a:pt x="97455" y="134702"/>
                      <a:pt x="86400" y="139804"/>
                      <a:pt x="76196" y="139804"/>
                    </a:cubicBezTo>
                    <a:cubicBezTo>
                      <a:pt x="23473" y="139804"/>
                      <a:pt x="104258" y="31809"/>
                      <a:pt x="178239" y="3747"/>
                    </a:cubicBezTo>
                    <a:cubicBezTo>
                      <a:pt x="213104" y="-9859"/>
                      <a:pt x="245418" y="12250"/>
                      <a:pt x="264126" y="60721"/>
                    </a:cubicBezTo>
                    <a:cubicBezTo>
                      <a:pt x="276031" y="90483"/>
                      <a:pt x="280282" y="125348"/>
                      <a:pt x="280282" y="188275"/>
                    </a:cubicBezTo>
                    <a:lnTo>
                      <a:pt x="280282" y="275012"/>
                    </a:lnTo>
                    <a:lnTo>
                      <a:pt x="315998" y="285216"/>
                    </a:lnTo>
                    <a:cubicBezTo>
                      <a:pt x="336406" y="290318"/>
                      <a:pt x="360216" y="301373"/>
                      <a:pt x="369570" y="309877"/>
                    </a:cubicBezTo>
                    <a:cubicBezTo>
                      <a:pt x="386578" y="324333"/>
                      <a:pt x="386578" y="325183"/>
                      <a:pt x="360216" y="330285"/>
                    </a:cubicBezTo>
                    <a:cubicBezTo>
                      <a:pt x="345760" y="332836"/>
                      <a:pt x="314297" y="332836"/>
                      <a:pt x="289636" y="330285"/>
                    </a:cubicBezTo>
                    <a:cubicBezTo>
                      <a:pt x="253921" y="326034"/>
                      <a:pt x="240315" y="328585"/>
                      <a:pt x="213954" y="343891"/>
                    </a:cubicBezTo>
                    <a:lnTo>
                      <a:pt x="181640" y="363449"/>
                    </a:lnTo>
                    <a:lnTo>
                      <a:pt x="213104" y="395763"/>
                    </a:lnTo>
                    <a:cubicBezTo>
                      <a:pt x="230961" y="414471"/>
                      <a:pt x="249669" y="428927"/>
                      <a:pt x="254772" y="428927"/>
                    </a:cubicBezTo>
                    <a:cubicBezTo>
                      <a:pt x="266677" y="428927"/>
                      <a:pt x="301541" y="464642"/>
                      <a:pt x="301541" y="476548"/>
                    </a:cubicBezTo>
                    <a:cubicBezTo>
                      <a:pt x="300691" y="492704"/>
                      <a:pt x="262425" y="519066"/>
                      <a:pt x="237764" y="520766"/>
                    </a:cubicBezTo>
                    <a:cubicBezTo>
                      <a:pt x="224159" y="521617"/>
                      <a:pt x="187593" y="512263"/>
                      <a:pt x="156980" y="499507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86455622-0588-5EAC-9077-99C0C74D4952}"/>
                </a:ext>
              </a:extLst>
            </p:cNvPr>
            <p:cNvSpPr/>
            <p:nvPr/>
          </p:nvSpPr>
          <p:spPr>
            <a:xfrm flipV="1">
              <a:off x="6762518" y="1070527"/>
              <a:ext cx="1981979" cy="2166312"/>
            </a:xfrm>
            <a:custGeom>
              <a:avLst/>
              <a:gdLst>
                <a:gd name="connsiteX0" fmla="*/ 332252 w 1072305"/>
                <a:gd name="connsiteY0" fmla="*/ 1164506 h 1172035"/>
                <a:gd name="connsiteX1" fmla="*/ 323748 w 1072305"/>
                <a:gd name="connsiteY1" fmla="*/ 1161105 h 1172035"/>
                <a:gd name="connsiteX2" fmla="*/ 327150 w 1072305"/>
                <a:gd name="connsiteY2" fmla="*/ 1087123 h 1172035"/>
                <a:gd name="connsiteX3" fmla="*/ 345007 w 1072305"/>
                <a:gd name="connsiteY3" fmla="*/ 989332 h 1172035"/>
                <a:gd name="connsiteX4" fmla="*/ 350960 w 1072305"/>
                <a:gd name="connsiteY4" fmla="*/ 945113 h 1172035"/>
                <a:gd name="connsiteX5" fmla="*/ 318646 w 1072305"/>
                <a:gd name="connsiteY5" fmla="*/ 942562 h 1172035"/>
                <a:gd name="connsiteX6" fmla="*/ 314394 w 1072305"/>
                <a:gd name="connsiteY6" fmla="*/ 910248 h 1172035"/>
                <a:gd name="connsiteX7" fmla="*/ 349259 w 1072305"/>
                <a:gd name="connsiteY7" fmla="*/ 894091 h 1172035"/>
                <a:gd name="connsiteX8" fmla="*/ 310142 w 1072305"/>
                <a:gd name="connsiteY8" fmla="*/ 858376 h 1172035"/>
                <a:gd name="connsiteX9" fmla="*/ 230208 w 1072305"/>
                <a:gd name="connsiteY9" fmla="*/ 798000 h 1172035"/>
                <a:gd name="connsiteX10" fmla="*/ 189391 w 1072305"/>
                <a:gd name="connsiteY10" fmla="*/ 766537 h 1172035"/>
                <a:gd name="connsiteX11" fmla="*/ 180037 w 1072305"/>
                <a:gd name="connsiteY11" fmla="*/ 820110 h 1172035"/>
                <a:gd name="connsiteX12" fmla="*/ 180887 w 1072305"/>
                <a:gd name="connsiteY12" fmla="*/ 925555 h 1172035"/>
                <a:gd name="connsiteX13" fmla="*/ 133267 w 1072305"/>
                <a:gd name="connsiteY13" fmla="*/ 964671 h 1172035"/>
                <a:gd name="connsiteX14" fmla="*/ 49932 w 1072305"/>
                <a:gd name="connsiteY14" fmla="*/ 882186 h 1172035"/>
                <a:gd name="connsiteX15" fmla="*/ -240 w 1072305"/>
                <a:gd name="connsiteY15" fmla="*/ 617724 h 1172035"/>
                <a:gd name="connsiteX16" fmla="*/ -240 w 1072305"/>
                <a:gd name="connsiteY16" fmla="*/ 559899 h 1172035"/>
                <a:gd name="connsiteX17" fmla="*/ 38027 w 1072305"/>
                <a:gd name="connsiteY17" fmla="*/ 523334 h 1172035"/>
                <a:gd name="connsiteX18" fmla="*/ 84797 w 1072305"/>
                <a:gd name="connsiteY18" fmla="*/ 496122 h 1172035"/>
                <a:gd name="connsiteX19" fmla="*/ 106906 w 1072305"/>
                <a:gd name="connsiteY19" fmla="*/ 490169 h 1172035"/>
                <a:gd name="connsiteX20" fmla="*/ 127315 w 1072305"/>
                <a:gd name="connsiteY20" fmla="*/ 476564 h 1172035"/>
                <a:gd name="connsiteX21" fmla="*/ 151125 w 1072305"/>
                <a:gd name="connsiteY21" fmla="*/ 507177 h 1172035"/>
                <a:gd name="connsiteX22" fmla="*/ 164731 w 1072305"/>
                <a:gd name="connsiteY22" fmla="*/ 533538 h 1172035"/>
                <a:gd name="connsiteX23" fmla="*/ 196194 w 1072305"/>
                <a:gd name="connsiteY23" fmla="*/ 645786 h 1172035"/>
                <a:gd name="connsiteX24" fmla="*/ 229358 w 1072305"/>
                <a:gd name="connsiteY24" fmla="*/ 740176 h 1172035"/>
                <a:gd name="connsiteX25" fmla="*/ 282080 w 1072305"/>
                <a:gd name="connsiteY25" fmla="*/ 776741 h 1172035"/>
                <a:gd name="connsiteX26" fmla="*/ 363715 w 1072305"/>
                <a:gd name="connsiteY26" fmla="*/ 821810 h 1172035"/>
                <a:gd name="connsiteX27" fmla="*/ 405383 w 1072305"/>
                <a:gd name="connsiteY27" fmla="*/ 832865 h 1172035"/>
                <a:gd name="connsiteX28" fmla="*/ 427492 w 1072305"/>
                <a:gd name="connsiteY28" fmla="*/ 827763 h 1172035"/>
                <a:gd name="connsiteX29" fmla="*/ 435996 w 1072305"/>
                <a:gd name="connsiteY29" fmla="*/ 790347 h 1172035"/>
                <a:gd name="connsiteX30" fmla="*/ 392627 w 1072305"/>
                <a:gd name="connsiteY30" fmla="*/ 769088 h 1172035"/>
                <a:gd name="connsiteX31" fmla="*/ 324598 w 1072305"/>
                <a:gd name="connsiteY31" fmla="*/ 768238 h 1172035"/>
                <a:gd name="connsiteX32" fmla="*/ 349259 w 1072305"/>
                <a:gd name="connsiteY32" fmla="*/ 449352 h 1172035"/>
                <a:gd name="connsiteX33" fmla="*/ 378171 w 1072305"/>
                <a:gd name="connsiteY33" fmla="*/ 446801 h 1172035"/>
                <a:gd name="connsiteX34" fmla="*/ 398580 w 1072305"/>
                <a:gd name="connsiteY34" fmla="*/ 449352 h 1172035"/>
                <a:gd name="connsiteX35" fmla="*/ 408784 w 1072305"/>
                <a:gd name="connsiteY35" fmla="*/ 450203 h 1172035"/>
                <a:gd name="connsiteX36" fmla="*/ 416438 w 1072305"/>
                <a:gd name="connsiteY36" fmla="*/ 456155 h 1172035"/>
                <a:gd name="connsiteX37" fmla="*/ 428343 w 1072305"/>
                <a:gd name="connsiteY37" fmla="*/ 462958 h 1172035"/>
                <a:gd name="connsiteX38" fmla="*/ 450452 w 1072305"/>
                <a:gd name="connsiteY38" fmla="*/ 470611 h 1172035"/>
                <a:gd name="connsiteX39" fmla="*/ 468310 w 1072305"/>
                <a:gd name="connsiteY39" fmla="*/ 463808 h 1172035"/>
                <a:gd name="connsiteX40" fmla="*/ 434295 w 1072305"/>
                <a:gd name="connsiteY40" fmla="*/ 392378 h 1172035"/>
                <a:gd name="connsiteX41" fmla="*/ 376471 w 1072305"/>
                <a:gd name="connsiteY41" fmla="*/ 318396 h 1172035"/>
                <a:gd name="connsiteX42" fmla="*/ 270175 w 1072305"/>
                <a:gd name="connsiteY42" fmla="*/ 292886 h 1172035"/>
                <a:gd name="connsiteX43" fmla="*/ 174085 w 1072305"/>
                <a:gd name="connsiteY43" fmla="*/ 285232 h 1172035"/>
                <a:gd name="connsiteX44" fmla="*/ 128165 w 1072305"/>
                <a:gd name="connsiteY44" fmla="*/ 297988 h 1172035"/>
                <a:gd name="connsiteX45" fmla="*/ 81395 w 1072305"/>
                <a:gd name="connsiteY45" fmla="*/ 277579 h 1172035"/>
                <a:gd name="connsiteX46" fmla="*/ 84797 w 1072305"/>
                <a:gd name="connsiteY46" fmla="*/ 218904 h 1172035"/>
                <a:gd name="connsiteX47" fmla="*/ 175785 w 1072305"/>
                <a:gd name="connsiteY47" fmla="*/ 159379 h 1172035"/>
                <a:gd name="connsiteX48" fmla="*/ 217453 w 1072305"/>
                <a:gd name="connsiteY48" fmla="*/ 127916 h 1172035"/>
                <a:gd name="connsiteX49" fmla="*/ 345858 w 1072305"/>
                <a:gd name="connsiteY49" fmla="*/ 9715 h 1172035"/>
                <a:gd name="connsiteX50" fmla="*/ 560149 w 1072305"/>
                <a:gd name="connsiteY50" fmla="*/ 71792 h 1172035"/>
                <a:gd name="connsiteX51" fmla="*/ 596714 w 1072305"/>
                <a:gd name="connsiteY51" fmla="*/ 105806 h 1172035"/>
                <a:gd name="connsiteX52" fmla="*/ 623926 w 1072305"/>
                <a:gd name="connsiteY52" fmla="*/ 90500 h 1172035"/>
                <a:gd name="connsiteX53" fmla="*/ 688553 w 1072305"/>
                <a:gd name="connsiteY53" fmla="*/ 42879 h 1172035"/>
                <a:gd name="connsiteX54" fmla="*/ 746378 w 1072305"/>
                <a:gd name="connsiteY54" fmla="*/ 12266 h 1172035"/>
                <a:gd name="connsiteX55" fmla="*/ 757432 w 1072305"/>
                <a:gd name="connsiteY55" fmla="*/ 79445 h 1172035"/>
                <a:gd name="connsiteX56" fmla="*/ 705560 w 1072305"/>
                <a:gd name="connsiteY56" fmla="*/ 174685 h 1172035"/>
                <a:gd name="connsiteX57" fmla="*/ 682601 w 1072305"/>
                <a:gd name="connsiteY57" fmla="*/ 273327 h 1172035"/>
                <a:gd name="connsiteX58" fmla="*/ 692805 w 1072305"/>
                <a:gd name="connsiteY58" fmla="*/ 321798 h 1172035"/>
                <a:gd name="connsiteX59" fmla="*/ 769337 w 1072305"/>
                <a:gd name="connsiteY59" fmla="*/ 327750 h 1172035"/>
                <a:gd name="connsiteX60" fmla="*/ 862877 w 1072305"/>
                <a:gd name="connsiteY60" fmla="*/ 312444 h 1172035"/>
                <a:gd name="connsiteX61" fmla="*/ 918151 w 1072305"/>
                <a:gd name="connsiteY61" fmla="*/ 302240 h 1172035"/>
                <a:gd name="connsiteX62" fmla="*/ 978526 w 1072305"/>
                <a:gd name="connsiteY62" fmla="*/ 335404 h 1172035"/>
                <a:gd name="connsiteX63" fmla="*/ 759133 w 1072305"/>
                <a:gd name="connsiteY63" fmla="*/ 380473 h 1172035"/>
                <a:gd name="connsiteX64" fmla="*/ 705560 w 1072305"/>
                <a:gd name="connsiteY64" fmla="*/ 373670 h 1172035"/>
                <a:gd name="connsiteX65" fmla="*/ 710663 w 1072305"/>
                <a:gd name="connsiteY65" fmla="*/ 402582 h 1172035"/>
                <a:gd name="connsiteX66" fmla="*/ 702159 w 1072305"/>
                <a:gd name="connsiteY66" fmla="*/ 442549 h 1172035"/>
                <a:gd name="connsiteX67" fmla="*/ 620524 w 1072305"/>
                <a:gd name="connsiteY67" fmla="*/ 453604 h 1172035"/>
                <a:gd name="connsiteX68" fmla="*/ 610320 w 1072305"/>
                <a:gd name="connsiteY68" fmla="*/ 369418 h 1172035"/>
                <a:gd name="connsiteX69" fmla="*/ 576305 w 1072305"/>
                <a:gd name="connsiteY69" fmla="*/ 363466 h 1172035"/>
                <a:gd name="connsiteX70" fmla="*/ 544842 w 1072305"/>
                <a:gd name="connsiteY70" fmla="*/ 358363 h 1172035"/>
                <a:gd name="connsiteX71" fmla="*/ 583959 w 1072305"/>
                <a:gd name="connsiteY71" fmla="*/ 412787 h 1172035"/>
                <a:gd name="connsiteX72" fmla="*/ 630729 w 1072305"/>
                <a:gd name="connsiteY72" fmla="*/ 497823 h 1172035"/>
                <a:gd name="connsiteX73" fmla="*/ 646885 w 1072305"/>
                <a:gd name="connsiteY73" fmla="*/ 523334 h 1172035"/>
                <a:gd name="connsiteX74" fmla="*/ 749779 w 1072305"/>
                <a:gd name="connsiteY74" fmla="*/ 689154 h 1172035"/>
                <a:gd name="connsiteX75" fmla="*/ 807604 w 1072305"/>
                <a:gd name="connsiteY75" fmla="*/ 758033 h 1172035"/>
                <a:gd name="connsiteX76" fmla="*/ 953016 w 1072305"/>
                <a:gd name="connsiteY76" fmla="*/ 764836 h 1172035"/>
                <a:gd name="connsiteX77" fmla="*/ 996384 w 1072305"/>
                <a:gd name="connsiteY77" fmla="*/ 782694 h 1172035"/>
                <a:gd name="connsiteX78" fmla="*/ 1072066 w 1072305"/>
                <a:gd name="connsiteY78" fmla="*/ 868580 h 1172035"/>
                <a:gd name="connsiteX79" fmla="*/ 998935 w 1072305"/>
                <a:gd name="connsiteY79" fmla="*/ 965522 h 1172035"/>
                <a:gd name="connsiteX80" fmla="*/ 757432 w 1072305"/>
                <a:gd name="connsiteY80" fmla="*/ 1041204 h 1172035"/>
                <a:gd name="connsiteX81" fmla="*/ 600116 w 1072305"/>
                <a:gd name="connsiteY81" fmla="*/ 1018244 h 1172035"/>
                <a:gd name="connsiteX82" fmla="*/ 538890 w 1072305"/>
                <a:gd name="connsiteY82" fmla="*/ 998686 h 1172035"/>
                <a:gd name="connsiteX83" fmla="*/ 530386 w 1072305"/>
                <a:gd name="connsiteY83" fmla="*/ 1045455 h 1172035"/>
                <a:gd name="connsiteX84" fmla="*/ 523583 w 1072305"/>
                <a:gd name="connsiteY84" fmla="*/ 1090525 h 1172035"/>
                <a:gd name="connsiteX85" fmla="*/ 452153 w 1072305"/>
                <a:gd name="connsiteY85" fmla="*/ 1128791 h 1172035"/>
                <a:gd name="connsiteX86" fmla="*/ 332252 w 1072305"/>
                <a:gd name="connsiteY86" fmla="*/ 1164506 h 1172035"/>
                <a:gd name="connsiteX87" fmla="*/ 843319 w 1072305"/>
                <a:gd name="connsiteY87" fmla="*/ 1015693 h 1172035"/>
                <a:gd name="connsiteX88" fmla="*/ 969172 w 1072305"/>
                <a:gd name="connsiteY88" fmla="*/ 929806 h 1172035"/>
                <a:gd name="connsiteX89" fmla="*/ 958118 w 1072305"/>
                <a:gd name="connsiteY89" fmla="*/ 887288 h 1172035"/>
                <a:gd name="connsiteX90" fmla="*/ 799100 w 1072305"/>
                <a:gd name="connsiteY90" fmla="*/ 833716 h 1172035"/>
                <a:gd name="connsiteX91" fmla="*/ 737024 w 1072305"/>
                <a:gd name="connsiteY91" fmla="*/ 860077 h 1172035"/>
                <a:gd name="connsiteX92" fmla="*/ 691104 w 1072305"/>
                <a:gd name="connsiteY92" fmla="*/ 881336 h 1172035"/>
                <a:gd name="connsiteX93" fmla="*/ 624776 w 1072305"/>
                <a:gd name="connsiteY93" fmla="*/ 875383 h 1172035"/>
                <a:gd name="connsiteX94" fmla="*/ 521882 w 1072305"/>
                <a:gd name="connsiteY94" fmla="*/ 854124 h 1172035"/>
                <a:gd name="connsiteX95" fmla="*/ 476813 w 1072305"/>
                <a:gd name="connsiteY95" fmla="*/ 847321 h 1172035"/>
                <a:gd name="connsiteX96" fmla="*/ 502324 w 1072305"/>
                <a:gd name="connsiteY96" fmla="*/ 874533 h 1172035"/>
                <a:gd name="connsiteX97" fmla="*/ 540590 w 1072305"/>
                <a:gd name="connsiteY97" fmla="*/ 931507 h 1172035"/>
                <a:gd name="connsiteX98" fmla="*/ 624776 w 1072305"/>
                <a:gd name="connsiteY98" fmla="*/ 1009740 h 1172035"/>
                <a:gd name="connsiteX99" fmla="*/ 843319 w 1072305"/>
                <a:gd name="connsiteY99" fmla="*/ 1015693 h 1172035"/>
                <a:gd name="connsiteX100" fmla="*/ 697907 w 1072305"/>
                <a:gd name="connsiteY100" fmla="*/ 843920 h 1172035"/>
                <a:gd name="connsiteX101" fmla="*/ 612871 w 1072305"/>
                <a:gd name="connsiteY101" fmla="*/ 577757 h 1172035"/>
                <a:gd name="connsiteX102" fmla="*/ 570353 w 1072305"/>
                <a:gd name="connsiteY102" fmla="*/ 559899 h 1172035"/>
                <a:gd name="connsiteX103" fmla="*/ 544842 w 1072305"/>
                <a:gd name="connsiteY103" fmla="*/ 565852 h 1172035"/>
                <a:gd name="connsiteX104" fmla="*/ 536338 w 1072305"/>
                <a:gd name="connsiteY104" fmla="*/ 569253 h 1172035"/>
                <a:gd name="connsiteX105" fmla="*/ 601816 w 1072305"/>
                <a:gd name="connsiteY105" fmla="*/ 632180 h 1172035"/>
                <a:gd name="connsiteX106" fmla="*/ 622225 w 1072305"/>
                <a:gd name="connsiteY106" fmla="*/ 646636 h 1172035"/>
                <a:gd name="connsiteX107" fmla="*/ 615422 w 1072305"/>
                <a:gd name="connsiteY107" fmla="*/ 658541 h 1172035"/>
                <a:gd name="connsiteX108" fmla="*/ 597564 w 1072305"/>
                <a:gd name="connsiteY108" fmla="*/ 686603 h 1172035"/>
                <a:gd name="connsiteX109" fmla="*/ 482766 w 1072305"/>
                <a:gd name="connsiteY109" fmla="*/ 701909 h 1172035"/>
                <a:gd name="connsiteX110" fmla="*/ 482766 w 1072305"/>
                <a:gd name="connsiteY110" fmla="*/ 661943 h 1172035"/>
                <a:gd name="connsiteX111" fmla="*/ 516780 w 1072305"/>
                <a:gd name="connsiteY111" fmla="*/ 650037 h 1172035"/>
                <a:gd name="connsiteX112" fmla="*/ 458956 w 1072305"/>
                <a:gd name="connsiteY112" fmla="*/ 592213 h 1172035"/>
                <a:gd name="connsiteX113" fmla="*/ 436846 w 1072305"/>
                <a:gd name="connsiteY113" fmla="*/ 632180 h 1172035"/>
                <a:gd name="connsiteX114" fmla="*/ 513379 w 1072305"/>
                <a:gd name="connsiteY114" fmla="*/ 761435 h 1172035"/>
                <a:gd name="connsiteX115" fmla="*/ 621375 w 1072305"/>
                <a:gd name="connsiteY115" fmla="*/ 826062 h 1172035"/>
                <a:gd name="connsiteX116" fmla="*/ 697907 w 1072305"/>
                <a:gd name="connsiteY116" fmla="*/ 843920 h 1172035"/>
                <a:gd name="connsiteX117" fmla="*/ 617123 w 1072305"/>
                <a:gd name="connsiteY117" fmla="*/ 298838 h 1172035"/>
                <a:gd name="connsiteX118" fmla="*/ 569503 w 1072305"/>
                <a:gd name="connsiteY118" fmla="*/ 177236 h 1172035"/>
                <a:gd name="connsiteX119" fmla="*/ 511678 w 1072305"/>
                <a:gd name="connsiteY119" fmla="*/ 173835 h 1172035"/>
                <a:gd name="connsiteX120" fmla="*/ 463207 w 1072305"/>
                <a:gd name="connsiteY120" fmla="*/ 189142 h 1172035"/>
                <a:gd name="connsiteX121" fmla="*/ 474262 w 1072305"/>
                <a:gd name="connsiteY121" fmla="*/ 236762 h 1172035"/>
                <a:gd name="connsiteX122" fmla="*/ 531236 w 1072305"/>
                <a:gd name="connsiteY122" fmla="*/ 297137 h 1172035"/>
                <a:gd name="connsiteX123" fmla="*/ 617123 w 1072305"/>
                <a:gd name="connsiteY123" fmla="*/ 298838 h 1172035"/>
                <a:gd name="connsiteX124" fmla="*/ 359463 w 1072305"/>
                <a:gd name="connsiteY124" fmla="*/ 219755 h 1172035"/>
                <a:gd name="connsiteX125" fmla="*/ 349259 w 1072305"/>
                <a:gd name="connsiteY125" fmla="*/ 155977 h 1172035"/>
                <a:gd name="connsiteX126" fmla="*/ 362014 w 1072305"/>
                <a:gd name="connsiteY126" fmla="*/ 102405 h 1172035"/>
                <a:gd name="connsiteX127" fmla="*/ 374770 w 1072305"/>
                <a:gd name="connsiteY127" fmla="*/ 90500 h 1172035"/>
                <a:gd name="connsiteX128" fmla="*/ 385824 w 1072305"/>
                <a:gd name="connsiteY128" fmla="*/ 74343 h 1172035"/>
                <a:gd name="connsiteX129" fmla="*/ 369668 w 1072305"/>
                <a:gd name="connsiteY129" fmla="*/ 69241 h 1172035"/>
                <a:gd name="connsiteX130" fmla="*/ 241263 w 1072305"/>
                <a:gd name="connsiteY130" fmla="*/ 164481 h 1172035"/>
                <a:gd name="connsiteX131" fmla="*/ 278679 w 1072305"/>
                <a:gd name="connsiteY131" fmla="*/ 190842 h 1172035"/>
                <a:gd name="connsiteX132" fmla="*/ 336504 w 1072305"/>
                <a:gd name="connsiteY132" fmla="*/ 218054 h 1172035"/>
                <a:gd name="connsiteX133" fmla="*/ 359463 w 1072305"/>
                <a:gd name="connsiteY133" fmla="*/ 219755 h 1172035"/>
                <a:gd name="connsiteX134" fmla="*/ 645185 w 1072305"/>
                <a:gd name="connsiteY134" fmla="*/ 141521 h 1172035"/>
                <a:gd name="connsiteX135" fmla="*/ 631579 w 1072305"/>
                <a:gd name="connsiteY135" fmla="*/ 135569 h 1172035"/>
                <a:gd name="connsiteX136" fmla="*/ 626477 w 1072305"/>
                <a:gd name="connsiteY136" fmla="*/ 156828 h 1172035"/>
                <a:gd name="connsiteX137" fmla="*/ 645185 w 1072305"/>
                <a:gd name="connsiteY137" fmla="*/ 141521 h 1172035"/>
                <a:gd name="connsiteX138" fmla="*/ 496371 w 1072305"/>
                <a:gd name="connsiteY138" fmla="*/ 106656 h 1172035"/>
                <a:gd name="connsiteX139" fmla="*/ 407084 w 1072305"/>
                <a:gd name="connsiteY139" fmla="*/ 68390 h 1172035"/>
                <a:gd name="connsiteX140" fmla="*/ 428343 w 1072305"/>
                <a:gd name="connsiteY140" fmla="*/ 86248 h 1172035"/>
                <a:gd name="connsiteX141" fmla="*/ 456404 w 1072305"/>
                <a:gd name="connsiteY141" fmla="*/ 109208 h 1172035"/>
                <a:gd name="connsiteX142" fmla="*/ 483616 w 1072305"/>
                <a:gd name="connsiteY142" fmla="*/ 117711 h 1172035"/>
                <a:gd name="connsiteX143" fmla="*/ 496371 w 1072305"/>
                <a:gd name="connsiteY143" fmla="*/ 106656 h 1172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</a:cxnLst>
              <a:rect l="l" t="t" r="r" b="b"/>
              <a:pathLst>
                <a:path w="1072305" h="1172035">
                  <a:moveTo>
                    <a:pt x="332252" y="1164506"/>
                  </a:moveTo>
                  <a:cubicBezTo>
                    <a:pt x="332252" y="1159404"/>
                    <a:pt x="328850" y="1158554"/>
                    <a:pt x="323748" y="1161105"/>
                  </a:cubicBezTo>
                  <a:cubicBezTo>
                    <a:pt x="311843" y="1167908"/>
                    <a:pt x="312693" y="1150900"/>
                    <a:pt x="327150" y="1087123"/>
                  </a:cubicBezTo>
                  <a:cubicBezTo>
                    <a:pt x="333952" y="1057361"/>
                    <a:pt x="341606" y="1013992"/>
                    <a:pt x="345007" y="989332"/>
                  </a:cubicBezTo>
                  <a:lnTo>
                    <a:pt x="350960" y="945113"/>
                  </a:lnTo>
                  <a:lnTo>
                    <a:pt x="318646" y="942562"/>
                  </a:lnTo>
                  <a:cubicBezTo>
                    <a:pt x="274427" y="939160"/>
                    <a:pt x="272726" y="922153"/>
                    <a:pt x="314394" y="910248"/>
                  </a:cubicBezTo>
                  <a:cubicBezTo>
                    <a:pt x="333952" y="905146"/>
                    <a:pt x="349259" y="897493"/>
                    <a:pt x="349259" y="894091"/>
                  </a:cubicBezTo>
                  <a:cubicBezTo>
                    <a:pt x="349259" y="889839"/>
                    <a:pt x="331401" y="873682"/>
                    <a:pt x="310142" y="858376"/>
                  </a:cubicBezTo>
                  <a:cubicBezTo>
                    <a:pt x="288883" y="842219"/>
                    <a:pt x="253168" y="815008"/>
                    <a:pt x="230208" y="798000"/>
                  </a:cubicBezTo>
                  <a:lnTo>
                    <a:pt x="189391" y="766537"/>
                  </a:lnTo>
                  <a:lnTo>
                    <a:pt x="180037" y="820110"/>
                  </a:lnTo>
                  <a:cubicBezTo>
                    <a:pt x="168132" y="888139"/>
                    <a:pt x="168132" y="912799"/>
                    <a:pt x="180887" y="925555"/>
                  </a:cubicBezTo>
                  <a:cubicBezTo>
                    <a:pt x="193643" y="938310"/>
                    <a:pt x="169833" y="957868"/>
                    <a:pt x="133267" y="964671"/>
                  </a:cubicBezTo>
                  <a:cubicBezTo>
                    <a:pt x="101804" y="971474"/>
                    <a:pt x="83946" y="953616"/>
                    <a:pt x="49932" y="882186"/>
                  </a:cubicBezTo>
                  <a:cubicBezTo>
                    <a:pt x="21870" y="824362"/>
                    <a:pt x="-240" y="709563"/>
                    <a:pt x="-240" y="617724"/>
                  </a:cubicBezTo>
                  <a:lnTo>
                    <a:pt x="-240" y="559899"/>
                  </a:lnTo>
                  <a:lnTo>
                    <a:pt x="38027" y="523334"/>
                  </a:lnTo>
                  <a:cubicBezTo>
                    <a:pt x="62687" y="500374"/>
                    <a:pt x="79694" y="491020"/>
                    <a:pt x="84797" y="496122"/>
                  </a:cubicBezTo>
                  <a:cubicBezTo>
                    <a:pt x="89899" y="501224"/>
                    <a:pt x="97552" y="499523"/>
                    <a:pt x="106906" y="490169"/>
                  </a:cubicBezTo>
                  <a:cubicBezTo>
                    <a:pt x="114559" y="482516"/>
                    <a:pt x="123913" y="476564"/>
                    <a:pt x="127315" y="476564"/>
                  </a:cubicBezTo>
                  <a:cubicBezTo>
                    <a:pt x="137519" y="476564"/>
                    <a:pt x="157077" y="501224"/>
                    <a:pt x="151125" y="507177"/>
                  </a:cubicBezTo>
                  <a:cubicBezTo>
                    <a:pt x="148574" y="509728"/>
                    <a:pt x="154526" y="521633"/>
                    <a:pt x="164731" y="533538"/>
                  </a:cubicBezTo>
                  <a:cubicBezTo>
                    <a:pt x="182588" y="553096"/>
                    <a:pt x="197044" y="603268"/>
                    <a:pt x="196194" y="645786"/>
                  </a:cubicBezTo>
                  <a:cubicBezTo>
                    <a:pt x="196194" y="662793"/>
                    <a:pt x="208099" y="697658"/>
                    <a:pt x="229358" y="740176"/>
                  </a:cubicBezTo>
                  <a:cubicBezTo>
                    <a:pt x="232759" y="746979"/>
                    <a:pt x="256570" y="763986"/>
                    <a:pt x="282080" y="776741"/>
                  </a:cubicBezTo>
                  <a:cubicBezTo>
                    <a:pt x="307591" y="790347"/>
                    <a:pt x="344157" y="809905"/>
                    <a:pt x="363715" y="821810"/>
                  </a:cubicBezTo>
                  <a:cubicBezTo>
                    <a:pt x="387525" y="835416"/>
                    <a:pt x="401131" y="838818"/>
                    <a:pt x="405383" y="832865"/>
                  </a:cubicBezTo>
                  <a:cubicBezTo>
                    <a:pt x="407934" y="827763"/>
                    <a:pt x="418138" y="826062"/>
                    <a:pt x="427492" y="827763"/>
                  </a:cubicBezTo>
                  <a:cubicBezTo>
                    <a:pt x="464058" y="837967"/>
                    <a:pt x="467459" y="824362"/>
                    <a:pt x="435996" y="790347"/>
                  </a:cubicBezTo>
                  <a:cubicBezTo>
                    <a:pt x="409635" y="762285"/>
                    <a:pt x="403682" y="758884"/>
                    <a:pt x="392627" y="769088"/>
                  </a:cubicBezTo>
                  <a:cubicBezTo>
                    <a:pt x="366266" y="791197"/>
                    <a:pt x="341606" y="791197"/>
                    <a:pt x="324598" y="768238"/>
                  </a:cubicBezTo>
                  <a:cubicBezTo>
                    <a:pt x="271876" y="702760"/>
                    <a:pt x="287183" y="507177"/>
                    <a:pt x="349259" y="449352"/>
                  </a:cubicBezTo>
                  <a:cubicBezTo>
                    <a:pt x="368817" y="430644"/>
                    <a:pt x="384124" y="429794"/>
                    <a:pt x="378171" y="446801"/>
                  </a:cubicBezTo>
                  <a:cubicBezTo>
                    <a:pt x="372219" y="462108"/>
                    <a:pt x="384124" y="463808"/>
                    <a:pt x="398580" y="449352"/>
                  </a:cubicBezTo>
                  <a:cubicBezTo>
                    <a:pt x="406233" y="441699"/>
                    <a:pt x="408784" y="441699"/>
                    <a:pt x="408784" y="450203"/>
                  </a:cubicBezTo>
                  <a:cubicBezTo>
                    <a:pt x="408784" y="456155"/>
                    <a:pt x="412186" y="458706"/>
                    <a:pt x="416438" y="456155"/>
                  </a:cubicBezTo>
                  <a:cubicBezTo>
                    <a:pt x="420689" y="453604"/>
                    <a:pt x="425791" y="456155"/>
                    <a:pt x="428343" y="462958"/>
                  </a:cubicBezTo>
                  <a:cubicBezTo>
                    <a:pt x="431744" y="470611"/>
                    <a:pt x="440248" y="473162"/>
                    <a:pt x="450452" y="470611"/>
                  </a:cubicBezTo>
                  <a:cubicBezTo>
                    <a:pt x="460656" y="468060"/>
                    <a:pt x="468310" y="464659"/>
                    <a:pt x="468310" y="463808"/>
                  </a:cubicBezTo>
                  <a:cubicBezTo>
                    <a:pt x="468310" y="462108"/>
                    <a:pt x="453003" y="429794"/>
                    <a:pt x="434295" y="392378"/>
                  </a:cubicBezTo>
                  <a:cubicBezTo>
                    <a:pt x="406233" y="337104"/>
                    <a:pt x="395178" y="322648"/>
                    <a:pt x="376471" y="318396"/>
                  </a:cubicBezTo>
                  <a:cubicBezTo>
                    <a:pt x="363715" y="315845"/>
                    <a:pt x="316095" y="304791"/>
                    <a:pt x="270175" y="292886"/>
                  </a:cubicBezTo>
                  <a:cubicBezTo>
                    <a:pt x="195344" y="275028"/>
                    <a:pt x="185139" y="274178"/>
                    <a:pt x="174085" y="285232"/>
                  </a:cubicBezTo>
                  <a:cubicBezTo>
                    <a:pt x="166431" y="292035"/>
                    <a:pt x="146023" y="297988"/>
                    <a:pt x="128165" y="297988"/>
                  </a:cubicBezTo>
                  <a:cubicBezTo>
                    <a:pt x="102654" y="297988"/>
                    <a:pt x="91599" y="293736"/>
                    <a:pt x="81395" y="277579"/>
                  </a:cubicBezTo>
                  <a:cubicBezTo>
                    <a:pt x="69490" y="259722"/>
                    <a:pt x="69490" y="254619"/>
                    <a:pt x="84797" y="218904"/>
                  </a:cubicBezTo>
                  <a:cubicBezTo>
                    <a:pt x="104355" y="174685"/>
                    <a:pt x="135818" y="153426"/>
                    <a:pt x="175785" y="159379"/>
                  </a:cubicBezTo>
                  <a:cubicBezTo>
                    <a:pt x="198745" y="162780"/>
                    <a:pt x="202997" y="160229"/>
                    <a:pt x="217453" y="127916"/>
                  </a:cubicBezTo>
                  <a:cubicBezTo>
                    <a:pt x="234460" y="89649"/>
                    <a:pt x="303339" y="26723"/>
                    <a:pt x="345858" y="9715"/>
                  </a:cubicBezTo>
                  <a:cubicBezTo>
                    <a:pt x="411335" y="-15796"/>
                    <a:pt x="489569" y="6314"/>
                    <a:pt x="560149" y="71792"/>
                  </a:cubicBezTo>
                  <a:lnTo>
                    <a:pt x="596714" y="105806"/>
                  </a:lnTo>
                  <a:lnTo>
                    <a:pt x="623926" y="90500"/>
                  </a:lnTo>
                  <a:cubicBezTo>
                    <a:pt x="639232" y="82846"/>
                    <a:pt x="668144" y="61587"/>
                    <a:pt x="688553" y="42879"/>
                  </a:cubicBezTo>
                  <a:cubicBezTo>
                    <a:pt x="714064" y="20770"/>
                    <a:pt x="731922" y="10566"/>
                    <a:pt x="746378" y="12266"/>
                  </a:cubicBezTo>
                  <a:cubicBezTo>
                    <a:pt x="782943" y="16518"/>
                    <a:pt x="786345" y="36927"/>
                    <a:pt x="757432" y="79445"/>
                  </a:cubicBezTo>
                  <a:cubicBezTo>
                    <a:pt x="742976" y="100704"/>
                    <a:pt x="720017" y="143222"/>
                    <a:pt x="705560" y="174685"/>
                  </a:cubicBezTo>
                  <a:cubicBezTo>
                    <a:pt x="683451" y="220605"/>
                    <a:pt x="679199" y="238463"/>
                    <a:pt x="682601" y="273327"/>
                  </a:cubicBezTo>
                  <a:cubicBezTo>
                    <a:pt x="685152" y="296287"/>
                    <a:pt x="689404" y="318396"/>
                    <a:pt x="692805" y="321798"/>
                  </a:cubicBezTo>
                  <a:cubicBezTo>
                    <a:pt x="696206" y="325199"/>
                    <a:pt x="731071" y="327750"/>
                    <a:pt x="769337" y="327750"/>
                  </a:cubicBezTo>
                  <a:cubicBezTo>
                    <a:pt x="822910" y="327750"/>
                    <a:pt x="844169" y="324349"/>
                    <a:pt x="862877" y="312444"/>
                  </a:cubicBezTo>
                  <a:cubicBezTo>
                    <a:pt x="880735" y="300539"/>
                    <a:pt x="895191" y="297988"/>
                    <a:pt x="918151" y="302240"/>
                  </a:cubicBezTo>
                  <a:cubicBezTo>
                    <a:pt x="970873" y="311594"/>
                    <a:pt x="978526" y="314995"/>
                    <a:pt x="978526" y="335404"/>
                  </a:cubicBezTo>
                  <a:cubicBezTo>
                    <a:pt x="978526" y="377071"/>
                    <a:pt x="884987" y="396630"/>
                    <a:pt x="759133" y="380473"/>
                  </a:cubicBezTo>
                  <a:lnTo>
                    <a:pt x="705560" y="373670"/>
                  </a:lnTo>
                  <a:lnTo>
                    <a:pt x="710663" y="402582"/>
                  </a:lnTo>
                  <a:cubicBezTo>
                    <a:pt x="714914" y="422991"/>
                    <a:pt x="712363" y="434046"/>
                    <a:pt x="702159" y="442549"/>
                  </a:cubicBezTo>
                  <a:cubicBezTo>
                    <a:pt x="686852" y="455305"/>
                    <a:pt x="621375" y="463808"/>
                    <a:pt x="620524" y="453604"/>
                  </a:cubicBezTo>
                  <a:cubicBezTo>
                    <a:pt x="617123" y="416188"/>
                    <a:pt x="611170" y="370269"/>
                    <a:pt x="610320" y="369418"/>
                  </a:cubicBezTo>
                  <a:cubicBezTo>
                    <a:pt x="609470" y="368568"/>
                    <a:pt x="594163" y="366017"/>
                    <a:pt x="576305" y="363466"/>
                  </a:cubicBezTo>
                  <a:lnTo>
                    <a:pt x="544842" y="358363"/>
                  </a:lnTo>
                  <a:lnTo>
                    <a:pt x="583959" y="412787"/>
                  </a:lnTo>
                  <a:cubicBezTo>
                    <a:pt x="605218" y="443400"/>
                    <a:pt x="626477" y="481666"/>
                    <a:pt x="630729" y="497823"/>
                  </a:cubicBezTo>
                  <a:cubicBezTo>
                    <a:pt x="635831" y="514830"/>
                    <a:pt x="642634" y="525885"/>
                    <a:pt x="646885" y="523334"/>
                  </a:cubicBezTo>
                  <a:cubicBezTo>
                    <a:pt x="658791" y="515680"/>
                    <a:pt x="716615" y="609220"/>
                    <a:pt x="749779" y="689154"/>
                  </a:cubicBezTo>
                  <a:cubicBezTo>
                    <a:pt x="777841" y="757183"/>
                    <a:pt x="795699" y="778442"/>
                    <a:pt x="807604" y="758033"/>
                  </a:cubicBezTo>
                  <a:cubicBezTo>
                    <a:pt x="818658" y="741026"/>
                    <a:pt x="912198" y="745278"/>
                    <a:pt x="953016" y="764836"/>
                  </a:cubicBezTo>
                  <a:cubicBezTo>
                    <a:pt x="973424" y="775041"/>
                    <a:pt x="992983" y="782694"/>
                    <a:pt x="996384" y="782694"/>
                  </a:cubicBezTo>
                  <a:cubicBezTo>
                    <a:pt x="1009139" y="782694"/>
                    <a:pt x="1072066" y="854124"/>
                    <a:pt x="1072066" y="868580"/>
                  </a:cubicBezTo>
                  <a:cubicBezTo>
                    <a:pt x="1072066" y="900044"/>
                    <a:pt x="1050807" y="928956"/>
                    <a:pt x="998935" y="965522"/>
                  </a:cubicBezTo>
                  <a:cubicBezTo>
                    <a:pt x="910497" y="1029299"/>
                    <a:pt x="870531" y="1041204"/>
                    <a:pt x="757432" y="1041204"/>
                  </a:cubicBezTo>
                  <a:cubicBezTo>
                    <a:pt x="673247" y="1041204"/>
                    <a:pt x="651137" y="1037802"/>
                    <a:pt x="600116" y="1018244"/>
                  </a:cubicBezTo>
                  <a:cubicBezTo>
                    <a:pt x="567802" y="1006339"/>
                    <a:pt x="540590" y="996985"/>
                    <a:pt x="538890" y="998686"/>
                  </a:cubicBezTo>
                  <a:cubicBezTo>
                    <a:pt x="538039" y="999536"/>
                    <a:pt x="533787" y="1020795"/>
                    <a:pt x="530386" y="1045455"/>
                  </a:cubicBezTo>
                  <a:lnTo>
                    <a:pt x="523583" y="1090525"/>
                  </a:lnTo>
                  <a:lnTo>
                    <a:pt x="452153" y="1128791"/>
                  </a:lnTo>
                  <a:cubicBezTo>
                    <a:pt x="381573" y="1166207"/>
                    <a:pt x="332252" y="1181513"/>
                    <a:pt x="332252" y="1164506"/>
                  </a:cubicBezTo>
                  <a:close/>
                  <a:moveTo>
                    <a:pt x="843319" y="1015693"/>
                  </a:moveTo>
                  <a:cubicBezTo>
                    <a:pt x="896892" y="998686"/>
                    <a:pt x="956417" y="957868"/>
                    <a:pt x="969172" y="929806"/>
                  </a:cubicBezTo>
                  <a:cubicBezTo>
                    <a:pt x="979377" y="908547"/>
                    <a:pt x="977676" y="904295"/>
                    <a:pt x="958118" y="887288"/>
                  </a:cubicBezTo>
                  <a:cubicBezTo>
                    <a:pt x="933457" y="866029"/>
                    <a:pt x="837366" y="833716"/>
                    <a:pt x="799100" y="833716"/>
                  </a:cubicBezTo>
                  <a:cubicBezTo>
                    <a:pt x="786345" y="833716"/>
                    <a:pt x="758283" y="845621"/>
                    <a:pt x="737024" y="860077"/>
                  </a:cubicBezTo>
                  <a:cubicBezTo>
                    <a:pt x="715765" y="874533"/>
                    <a:pt x="695356" y="883887"/>
                    <a:pt x="691104" y="881336"/>
                  </a:cubicBezTo>
                  <a:cubicBezTo>
                    <a:pt x="687703" y="878785"/>
                    <a:pt x="657940" y="876234"/>
                    <a:pt x="624776" y="875383"/>
                  </a:cubicBezTo>
                  <a:cubicBezTo>
                    <a:pt x="583959" y="874533"/>
                    <a:pt x="552495" y="868580"/>
                    <a:pt x="521882" y="854124"/>
                  </a:cubicBezTo>
                  <a:cubicBezTo>
                    <a:pt x="485317" y="837967"/>
                    <a:pt x="476813" y="837117"/>
                    <a:pt x="476813" y="847321"/>
                  </a:cubicBezTo>
                  <a:cubicBezTo>
                    <a:pt x="476813" y="854124"/>
                    <a:pt x="487868" y="866880"/>
                    <a:pt x="502324" y="874533"/>
                  </a:cubicBezTo>
                  <a:cubicBezTo>
                    <a:pt x="521032" y="885588"/>
                    <a:pt x="531236" y="900044"/>
                    <a:pt x="540590" y="931507"/>
                  </a:cubicBezTo>
                  <a:cubicBezTo>
                    <a:pt x="553346" y="976576"/>
                    <a:pt x="566101" y="988481"/>
                    <a:pt x="624776" y="1009740"/>
                  </a:cubicBezTo>
                  <a:cubicBezTo>
                    <a:pt x="702159" y="1037802"/>
                    <a:pt x="766786" y="1039503"/>
                    <a:pt x="843319" y="1015693"/>
                  </a:cubicBezTo>
                  <a:close/>
                  <a:moveTo>
                    <a:pt x="697907" y="843920"/>
                  </a:moveTo>
                  <a:cubicBezTo>
                    <a:pt x="697907" y="771639"/>
                    <a:pt x="650287" y="621125"/>
                    <a:pt x="612871" y="577757"/>
                  </a:cubicBezTo>
                  <a:cubicBezTo>
                    <a:pt x="591612" y="551396"/>
                    <a:pt x="586510" y="549695"/>
                    <a:pt x="570353" y="559899"/>
                  </a:cubicBezTo>
                  <a:cubicBezTo>
                    <a:pt x="560999" y="565852"/>
                    <a:pt x="549094" y="568403"/>
                    <a:pt x="544842" y="565852"/>
                  </a:cubicBezTo>
                  <a:cubicBezTo>
                    <a:pt x="539740" y="562450"/>
                    <a:pt x="536338" y="565001"/>
                    <a:pt x="536338" y="569253"/>
                  </a:cubicBezTo>
                  <a:cubicBezTo>
                    <a:pt x="536338" y="585410"/>
                    <a:pt x="582258" y="629629"/>
                    <a:pt x="601816" y="632180"/>
                  </a:cubicBezTo>
                  <a:cubicBezTo>
                    <a:pt x="623075" y="634731"/>
                    <a:pt x="639232" y="646636"/>
                    <a:pt x="622225" y="646636"/>
                  </a:cubicBezTo>
                  <a:cubicBezTo>
                    <a:pt x="616272" y="646636"/>
                    <a:pt x="612871" y="651738"/>
                    <a:pt x="615422" y="658541"/>
                  </a:cubicBezTo>
                  <a:cubicBezTo>
                    <a:pt x="617973" y="664494"/>
                    <a:pt x="610320" y="677249"/>
                    <a:pt x="597564" y="686603"/>
                  </a:cubicBezTo>
                  <a:cubicBezTo>
                    <a:pt x="563550" y="711263"/>
                    <a:pt x="519331" y="717216"/>
                    <a:pt x="482766" y="701909"/>
                  </a:cubicBezTo>
                  <a:cubicBezTo>
                    <a:pt x="441948" y="684902"/>
                    <a:pt x="441948" y="665344"/>
                    <a:pt x="482766" y="661943"/>
                  </a:cubicBezTo>
                  <a:cubicBezTo>
                    <a:pt x="499773" y="660242"/>
                    <a:pt x="515079" y="655140"/>
                    <a:pt x="516780" y="650037"/>
                  </a:cubicBezTo>
                  <a:cubicBezTo>
                    <a:pt x="521882" y="635581"/>
                    <a:pt x="484466" y="598165"/>
                    <a:pt x="458956" y="592213"/>
                  </a:cubicBezTo>
                  <a:cubicBezTo>
                    <a:pt x="437697" y="587961"/>
                    <a:pt x="436846" y="588811"/>
                    <a:pt x="436846" y="632180"/>
                  </a:cubicBezTo>
                  <a:cubicBezTo>
                    <a:pt x="435145" y="709563"/>
                    <a:pt x="444499" y="724869"/>
                    <a:pt x="513379" y="761435"/>
                  </a:cubicBezTo>
                  <a:cubicBezTo>
                    <a:pt x="546543" y="779292"/>
                    <a:pt x="595864" y="808205"/>
                    <a:pt x="621375" y="826062"/>
                  </a:cubicBezTo>
                  <a:cubicBezTo>
                    <a:pt x="673247" y="861777"/>
                    <a:pt x="697907" y="867730"/>
                    <a:pt x="697907" y="843920"/>
                  </a:cubicBezTo>
                  <a:close/>
                  <a:moveTo>
                    <a:pt x="617123" y="298838"/>
                  </a:moveTo>
                  <a:cubicBezTo>
                    <a:pt x="622225" y="282681"/>
                    <a:pt x="591612" y="205298"/>
                    <a:pt x="569503" y="177236"/>
                  </a:cubicBezTo>
                  <a:cubicBezTo>
                    <a:pt x="558448" y="163631"/>
                    <a:pt x="554196" y="162780"/>
                    <a:pt x="511678" y="173835"/>
                  </a:cubicBezTo>
                  <a:cubicBezTo>
                    <a:pt x="487018" y="180638"/>
                    <a:pt x="464908" y="187441"/>
                    <a:pt x="463207" y="189142"/>
                  </a:cubicBezTo>
                  <a:cubicBezTo>
                    <a:pt x="461507" y="190842"/>
                    <a:pt x="466609" y="212101"/>
                    <a:pt x="474262" y="236762"/>
                  </a:cubicBezTo>
                  <a:cubicBezTo>
                    <a:pt x="487868" y="278430"/>
                    <a:pt x="491269" y="281831"/>
                    <a:pt x="531236" y="297137"/>
                  </a:cubicBezTo>
                  <a:cubicBezTo>
                    <a:pt x="587360" y="319247"/>
                    <a:pt x="610320" y="319247"/>
                    <a:pt x="617123" y="298838"/>
                  </a:cubicBezTo>
                  <a:close/>
                  <a:moveTo>
                    <a:pt x="359463" y="219755"/>
                  </a:moveTo>
                  <a:cubicBezTo>
                    <a:pt x="353511" y="213802"/>
                    <a:pt x="349259" y="186590"/>
                    <a:pt x="349259" y="155977"/>
                  </a:cubicBezTo>
                  <a:cubicBezTo>
                    <a:pt x="349259" y="114310"/>
                    <a:pt x="351810" y="102405"/>
                    <a:pt x="362014" y="102405"/>
                  </a:cubicBezTo>
                  <a:cubicBezTo>
                    <a:pt x="368817" y="102405"/>
                    <a:pt x="374770" y="97303"/>
                    <a:pt x="374770" y="90500"/>
                  </a:cubicBezTo>
                  <a:cubicBezTo>
                    <a:pt x="374770" y="83697"/>
                    <a:pt x="379872" y="76043"/>
                    <a:pt x="385824" y="74343"/>
                  </a:cubicBezTo>
                  <a:cubicBezTo>
                    <a:pt x="390927" y="71792"/>
                    <a:pt x="384124" y="69241"/>
                    <a:pt x="369668" y="69241"/>
                  </a:cubicBezTo>
                  <a:cubicBezTo>
                    <a:pt x="326299" y="67540"/>
                    <a:pt x="231059" y="138120"/>
                    <a:pt x="241263" y="164481"/>
                  </a:cubicBezTo>
                  <a:cubicBezTo>
                    <a:pt x="243814" y="171284"/>
                    <a:pt x="259971" y="183189"/>
                    <a:pt x="278679" y="190842"/>
                  </a:cubicBezTo>
                  <a:cubicBezTo>
                    <a:pt x="296537" y="199346"/>
                    <a:pt x="322898" y="211251"/>
                    <a:pt x="336504" y="218054"/>
                  </a:cubicBezTo>
                  <a:cubicBezTo>
                    <a:pt x="367967" y="232510"/>
                    <a:pt x="372219" y="232510"/>
                    <a:pt x="359463" y="219755"/>
                  </a:cubicBezTo>
                  <a:close/>
                  <a:moveTo>
                    <a:pt x="645185" y="141521"/>
                  </a:moveTo>
                  <a:cubicBezTo>
                    <a:pt x="643484" y="133018"/>
                    <a:pt x="638382" y="130467"/>
                    <a:pt x="631579" y="135569"/>
                  </a:cubicBezTo>
                  <a:cubicBezTo>
                    <a:pt x="625626" y="138970"/>
                    <a:pt x="623075" y="148324"/>
                    <a:pt x="626477" y="156828"/>
                  </a:cubicBezTo>
                  <a:cubicBezTo>
                    <a:pt x="633280" y="174685"/>
                    <a:pt x="650287" y="161930"/>
                    <a:pt x="645185" y="141521"/>
                  </a:cubicBezTo>
                  <a:close/>
                  <a:moveTo>
                    <a:pt x="496371" y="106656"/>
                  </a:moveTo>
                  <a:cubicBezTo>
                    <a:pt x="472561" y="89649"/>
                    <a:pt x="421540" y="68390"/>
                    <a:pt x="407084" y="68390"/>
                  </a:cubicBezTo>
                  <a:cubicBezTo>
                    <a:pt x="401131" y="69241"/>
                    <a:pt x="410485" y="76894"/>
                    <a:pt x="428343" y="86248"/>
                  </a:cubicBezTo>
                  <a:cubicBezTo>
                    <a:pt x="446200" y="95602"/>
                    <a:pt x="458956" y="105806"/>
                    <a:pt x="456404" y="109208"/>
                  </a:cubicBezTo>
                  <a:cubicBezTo>
                    <a:pt x="454704" y="112609"/>
                    <a:pt x="466609" y="116010"/>
                    <a:pt x="483616" y="117711"/>
                  </a:cubicBezTo>
                  <a:cubicBezTo>
                    <a:pt x="514229" y="119412"/>
                    <a:pt x="515079" y="119412"/>
                    <a:pt x="496371" y="106656"/>
                  </a:cubicBezTo>
                  <a:close/>
                </a:path>
              </a:pathLst>
            </a:custGeom>
            <a:grpFill/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61B2902A-DA37-B326-28AC-8A2A8E0FC04E}"/>
              </a:ext>
            </a:extLst>
          </p:cNvPr>
          <p:cNvGrpSpPr/>
          <p:nvPr/>
        </p:nvGrpSpPr>
        <p:grpSpPr>
          <a:xfrm>
            <a:off x="2384093" y="590334"/>
            <a:ext cx="2163594" cy="601458"/>
            <a:chOff x="3719407" y="371817"/>
            <a:chExt cx="2163594" cy="601458"/>
          </a:xfrm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911D49B8-7795-21D6-52C7-9C702CA489D3}"/>
                </a:ext>
              </a:extLst>
            </p:cNvPr>
            <p:cNvSpPr/>
            <p:nvPr/>
          </p:nvSpPr>
          <p:spPr>
            <a:xfrm>
              <a:off x="3719407" y="371817"/>
              <a:ext cx="601458" cy="601458"/>
            </a:xfrm>
            <a:prstGeom prst="ellipse">
              <a:avLst/>
            </a:prstGeom>
            <a:solidFill>
              <a:srgbClr val="D34134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47C6854A-5498-B025-BDC9-025238383800}"/>
                </a:ext>
              </a:extLst>
            </p:cNvPr>
            <p:cNvGrpSpPr/>
            <p:nvPr/>
          </p:nvGrpSpPr>
          <p:grpSpPr>
            <a:xfrm>
              <a:off x="4240119" y="371817"/>
              <a:ext cx="1642882" cy="601458"/>
              <a:chOff x="4293382" y="457995"/>
              <a:chExt cx="1642882" cy="601458"/>
            </a:xfrm>
          </p:grpSpPr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BB9D0D76-6A57-A62C-9CD7-42E1BAFDB8A5}"/>
                  </a:ext>
                </a:extLst>
              </p:cNvPr>
              <p:cNvSpPr/>
              <p:nvPr/>
            </p:nvSpPr>
            <p:spPr>
              <a:xfrm>
                <a:off x="4293382" y="457995"/>
                <a:ext cx="601458" cy="601458"/>
              </a:xfrm>
              <a:prstGeom prst="ellipse">
                <a:avLst/>
              </a:prstGeom>
              <a:solidFill>
                <a:srgbClr val="D34134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76AD2E31-5AE1-735D-D4C7-5B24D3BB87FF}"/>
                  </a:ext>
                </a:extLst>
              </p:cNvPr>
              <p:cNvSpPr/>
              <p:nvPr/>
            </p:nvSpPr>
            <p:spPr>
              <a:xfrm>
                <a:off x="4814094" y="457995"/>
                <a:ext cx="601458" cy="601458"/>
              </a:xfrm>
              <a:prstGeom prst="ellipse">
                <a:avLst/>
              </a:prstGeom>
              <a:solidFill>
                <a:srgbClr val="D34134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1BE3CB64-E9E9-C1A6-7C0D-FB185064CC36}"/>
                  </a:ext>
                </a:extLst>
              </p:cNvPr>
              <p:cNvSpPr/>
              <p:nvPr/>
            </p:nvSpPr>
            <p:spPr>
              <a:xfrm>
                <a:off x="5334806" y="457995"/>
                <a:ext cx="601458" cy="601458"/>
              </a:xfrm>
              <a:prstGeom prst="ellipse">
                <a:avLst/>
              </a:prstGeom>
              <a:solidFill>
                <a:srgbClr val="D34134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09C6FE2E-A113-71EC-6DE5-7C32853E7011}"/>
                </a:ext>
              </a:extLst>
            </p:cNvPr>
            <p:cNvSpPr txBox="1"/>
            <p:nvPr/>
          </p:nvSpPr>
          <p:spPr>
            <a:xfrm>
              <a:off x="3759517" y="447341"/>
              <a:ext cx="207604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b="1" dirty="0">
                  <a:solidFill>
                    <a:schemeClr val="accent2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金榜题名 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D6E5F294-D788-6EB5-B143-BE1359691FDF}"/>
              </a:ext>
            </a:extLst>
          </p:cNvPr>
          <p:cNvGrpSpPr/>
          <p:nvPr/>
        </p:nvGrpSpPr>
        <p:grpSpPr>
          <a:xfrm>
            <a:off x="7500498" y="590334"/>
            <a:ext cx="2163594" cy="601458"/>
            <a:chOff x="6308999" y="371817"/>
            <a:chExt cx="2163594" cy="601458"/>
          </a:xfrm>
        </p:grpSpPr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1BE7F6D9-19A1-547E-8791-54DF0FAC4BB1}"/>
                </a:ext>
              </a:extLst>
            </p:cNvPr>
            <p:cNvGrpSpPr/>
            <p:nvPr/>
          </p:nvGrpSpPr>
          <p:grpSpPr>
            <a:xfrm>
              <a:off x="6308999" y="371817"/>
              <a:ext cx="2163594" cy="601458"/>
              <a:chOff x="5855518" y="457995"/>
              <a:chExt cx="2163594" cy="601458"/>
            </a:xfrm>
          </p:grpSpPr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A5A03D12-F889-E6EC-5482-8320924B4BE4}"/>
                  </a:ext>
                </a:extLst>
              </p:cNvPr>
              <p:cNvSpPr/>
              <p:nvPr/>
            </p:nvSpPr>
            <p:spPr>
              <a:xfrm>
                <a:off x="5855518" y="457995"/>
                <a:ext cx="601458" cy="601458"/>
              </a:xfrm>
              <a:prstGeom prst="ellipse">
                <a:avLst/>
              </a:prstGeom>
              <a:solidFill>
                <a:srgbClr val="D34134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9430C260-E1CA-1DDC-613F-C856E58CFA06}"/>
                  </a:ext>
                </a:extLst>
              </p:cNvPr>
              <p:cNvSpPr/>
              <p:nvPr/>
            </p:nvSpPr>
            <p:spPr>
              <a:xfrm>
                <a:off x="6376230" y="457995"/>
                <a:ext cx="601458" cy="601458"/>
              </a:xfrm>
              <a:prstGeom prst="ellipse">
                <a:avLst/>
              </a:prstGeom>
              <a:solidFill>
                <a:srgbClr val="D34134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D173A7C4-0ED0-626D-AB3A-A03CAEADECC3}"/>
                  </a:ext>
                </a:extLst>
              </p:cNvPr>
              <p:cNvSpPr/>
              <p:nvPr/>
            </p:nvSpPr>
            <p:spPr>
              <a:xfrm>
                <a:off x="6896942" y="457995"/>
                <a:ext cx="601458" cy="601458"/>
              </a:xfrm>
              <a:prstGeom prst="ellipse">
                <a:avLst/>
              </a:prstGeom>
              <a:solidFill>
                <a:srgbClr val="D34134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5ACC7B9E-4C97-359B-4805-23FEE694F590}"/>
                  </a:ext>
                </a:extLst>
              </p:cNvPr>
              <p:cNvSpPr/>
              <p:nvPr/>
            </p:nvSpPr>
            <p:spPr>
              <a:xfrm>
                <a:off x="7417654" y="457995"/>
                <a:ext cx="601458" cy="601458"/>
              </a:xfrm>
              <a:prstGeom prst="ellipse">
                <a:avLst/>
              </a:prstGeom>
              <a:solidFill>
                <a:srgbClr val="D34134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58FC53CF-4E7C-45B3-800C-1F8F520D9827}"/>
                </a:ext>
              </a:extLst>
            </p:cNvPr>
            <p:cNvSpPr txBox="1"/>
            <p:nvPr/>
          </p:nvSpPr>
          <p:spPr>
            <a:xfrm>
              <a:off x="6356275" y="447341"/>
              <a:ext cx="207604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b="1" dirty="0">
                  <a:solidFill>
                    <a:schemeClr val="accent2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感谢师恩</a:t>
              </a:r>
            </a:p>
          </p:txBody>
        </p:sp>
      </p:grpSp>
      <p:grpSp>
        <p:nvGrpSpPr>
          <p:cNvPr id="4" name="图形 2">
            <a:extLst>
              <a:ext uri="{FF2B5EF4-FFF2-40B4-BE49-F238E27FC236}">
                <a16:creationId xmlns:a16="http://schemas.microsoft.com/office/drawing/2014/main" id="{B036AE2C-1709-8881-525B-B0D0AB9F4BD7}"/>
              </a:ext>
            </a:extLst>
          </p:cNvPr>
          <p:cNvGrpSpPr/>
          <p:nvPr/>
        </p:nvGrpSpPr>
        <p:grpSpPr>
          <a:xfrm>
            <a:off x="1763448" y="1468891"/>
            <a:ext cx="8665103" cy="2109525"/>
            <a:chOff x="322458" y="1390842"/>
            <a:chExt cx="12217437" cy="2974343"/>
          </a:xfrm>
          <a:gradFill>
            <a:gsLst>
              <a:gs pos="100000">
                <a:srgbClr val="FADB0B">
                  <a:alpha val="0"/>
                </a:srgbClr>
              </a:gs>
              <a:gs pos="0">
                <a:srgbClr val="FDEAE0"/>
              </a:gs>
            </a:gsLst>
            <a:lin ang="5400000" scaled="1"/>
          </a:gradFill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EC07D08F-1FAF-A0CC-5DDB-398F04A4F17E}"/>
                </a:ext>
              </a:extLst>
            </p:cNvPr>
            <p:cNvSpPr/>
            <p:nvPr/>
          </p:nvSpPr>
          <p:spPr>
            <a:xfrm>
              <a:off x="3451984" y="1390842"/>
              <a:ext cx="526975" cy="2625180"/>
            </a:xfrm>
            <a:custGeom>
              <a:avLst/>
              <a:gdLst>
                <a:gd name="connsiteX0" fmla="*/ 323298 w 526975"/>
                <a:gd name="connsiteY0" fmla="*/ 2284102 h 2625180"/>
                <a:gd name="connsiteX1" fmla="*/ 371793 w 526975"/>
                <a:gd name="connsiteY1" fmla="*/ 2174180 h 2625180"/>
                <a:gd name="connsiteX2" fmla="*/ 287735 w 526975"/>
                <a:gd name="connsiteY2" fmla="*/ 2040011 h 2625180"/>
                <a:gd name="connsiteX3" fmla="*/ 287735 w 526975"/>
                <a:gd name="connsiteY3" fmla="*/ 1241465 h 2625180"/>
                <a:gd name="connsiteX4" fmla="*/ 360477 w 526975"/>
                <a:gd name="connsiteY4" fmla="*/ 1123461 h 2625180"/>
                <a:gd name="connsiteX5" fmla="*/ 255405 w 526975"/>
                <a:gd name="connsiteY5" fmla="*/ 994142 h 2625180"/>
                <a:gd name="connsiteX6" fmla="*/ 255405 w 526975"/>
                <a:gd name="connsiteY6" fmla="*/ 923016 h 2625180"/>
                <a:gd name="connsiteX7" fmla="*/ 269954 w 526975"/>
                <a:gd name="connsiteY7" fmla="*/ 923016 h 2625180"/>
                <a:gd name="connsiteX8" fmla="*/ 269954 w 526975"/>
                <a:gd name="connsiteY8" fmla="*/ 905235 h 2625180"/>
                <a:gd name="connsiteX9" fmla="*/ 255405 w 526975"/>
                <a:gd name="connsiteY9" fmla="*/ 905235 h 2625180"/>
                <a:gd name="connsiteX10" fmla="*/ 255405 w 526975"/>
                <a:gd name="connsiteY10" fmla="*/ 762984 h 2625180"/>
                <a:gd name="connsiteX11" fmla="*/ 284502 w 526975"/>
                <a:gd name="connsiteY11" fmla="*/ 712872 h 2625180"/>
                <a:gd name="connsiteX12" fmla="*/ 244090 w 526975"/>
                <a:gd name="connsiteY12" fmla="*/ 659528 h 2625180"/>
                <a:gd name="connsiteX13" fmla="*/ 244090 w 526975"/>
                <a:gd name="connsiteY13" fmla="*/ 481714 h 2625180"/>
                <a:gd name="connsiteX14" fmla="*/ 236008 w 526975"/>
                <a:gd name="connsiteY14" fmla="*/ 481714 h 2625180"/>
                <a:gd name="connsiteX15" fmla="*/ 236008 w 526975"/>
                <a:gd name="connsiteY15" fmla="*/ 320065 h 2625180"/>
                <a:gd name="connsiteX16" fmla="*/ 245707 w 526975"/>
                <a:gd name="connsiteY16" fmla="*/ 320065 h 2625180"/>
                <a:gd name="connsiteX17" fmla="*/ 245707 w 526975"/>
                <a:gd name="connsiteY17" fmla="*/ 307133 h 2625180"/>
                <a:gd name="connsiteX18" fmla="*/ 232775 w 526975"/>
                <a:gd name="connsiteY18" fmla="*/ 307133 h 2625180"/>
                <a:gd name="connsiteX19" fmla="*/ 232775 w 526975"/>
                <a:gd name="connsiteY19" fmla="*/ 0 h 2625180"/>
                <a:gd name="connsiteX20" fmla="*/ 226309 w 526975"/>
                <a:gd name="connsiteY20" fmla="*/ 0 h 2625180"/>
                <a:gd name="connsiteX21" fmla="*/ 226309 w 526975"/>
                <a:gd name="connsiteY21" fmla="*/ 307133 h 2625180"/>
                <a:gd name="connsiteX22" fmla="*/ 211760 w 526975"/>
                <a:gd name="connsiteY22" fmla="*/ 307133 h 2625180"/>
                <a:gd name="connsiteX23" fmla="*/ 211760 w 526975"/>
                <a:gd name="connsiteY23" fmla="*/ 318449 h 2625180"/>
                <a:gd name="connsiteX24" fmla="*/ 221459 w 526975"/>
                <a:gd name="connsiteY24" fmla="*/ 318449 h 2625180"/>
                <a:gd name="connsiteX25" fmla="*/ 221459 w 526975"/>
                <a:gd name="connsiteY25" fmla="*/ 481714 h 2625180"/>
                <a:gd name="connsiteX26" fmla="*/ 213377 w 526975"/>
                <a:gd name="connsiteY26" fmla="*/ 481714 h 2625180"/>
                <a:gd name="connsiteX27" fmla="*/ 213377 w 526975"/>
                <a:gd name="connsiteY27" fmla="*/ 659528 h 2625180"/>
                <a:gd name="connsiteX28" fmla="*/ 172964 w 526975"/>
                <a:gd name="connsiteY28" fmla="*/ 712872 h 2625180"/>
                <a:gd name="connsiteX29" fmla="*/ 202061 w 526975"/>
                <a:gd name="connsiteY29" fmla="*/ 762984 h 2625180"/>
                <a:gd name="connsiteX30" fmla="*/ 202061 w 526975"/>
                <a:gd name="connsiteY30" fmla="*/ 905235 h 2625180"/>
                <a:gd name="connsiteX31" fmla="*/ 187513 w 526975"/>
                <a:gd name="connsiteY31" fmla="*/ 905235 h 2625180"/>
                <a:gd name="connsiteX32" fmla="*/ 187513 w 526975"/>
                <a:gd name="connsiteY32" fmla="*/ 923016 h 2625180"/>
                <a:gd name="connsiteX33" fmla="*/ 202061 w 526975"/>
                <a:gd name="connsiteY33" fmla="*/ 923016 h 2625180"/>
                <a:gd name="connsiteX34" fmla="*/ 202061 w 526975"/>
                <a:gd name="connsiteY34" fmla="*/ 994142 h 2625180"/>
                <a:gd name="connsiteX35" fmla="*/ 96989 w 526975"/>
                <a:gd name="connsiteY35" fmla="*/ 1123461 h 2625180"/>
                <a:gd name="connsiteX36" fmla="*/ 139018 w 526975"/>
                <a:gd name="connsiteY36" fmla="*/ 1220451 h 2625180"/>
                <a:gd name="connsiteX37" fmla="*/ 139018 w 526975"/>
                <a:gd name="connsiteY37" fmla="*/ 2049710 h 2625180"/>
                <a:gd name="connsiteX38" fmla="*/ 72742 w 526975"/>
                <a:gd name="connsiteY38" fmla="*/ 2174180 h 2625180"/>
                <a:gd name="connsiteX39" fmla="*/ 116387 w 526975"/>
                <a:gd name="connsiteY39" fmla="*/ 2279252 h 2625180"/>
                <a:gd name="connsiteX40" fmla="*/ 0 w 526975"/>
                <a:gd name="connsiteY40" fmla="*/ 2625181 h 2625180"/>
                <a:gd name="connsiteX41" fmla="*/ 61426 w 526975"/>
                <a:gd name="connsiteY41" fmla="*/ 2625181 h 2625180"/>
                <a:gd name="connsiteX42" fmla="*/ 109921 w 526975"/>
                <a:gd name="connsiteY42" fmla="*/ 2482930 h 2625180"/>
                <a:gd name="connsiteX43" fmla="*/ 195595 w 526975"/>
                <a:gd name="connsiteY43" fmla="*/ 2605783 h 2625180"/>
                <a:gd name="connsiteX44" fmla="*/ 195595 w 526975"/>
                <a:gd name="connsiteY44" fmla="*/ 2625181 h 2625180"/>
                <a:gd name="connsiteX45" fmla="*/ 253789 w 526975"/>
                <a:gd name="connsiteY45" fmla="*/ 2625181 h 2625180"/>
                <a:gd name="connsiteX46" fmla="*/ 253789 w 526975"/>
                <a:gd name="connsiteY46" fmla="*/ 2596084 h 2625180"/>
                <a:gd name="connsiteX47" fmla="*/ 370176 w 526975"/>
                <a:gd name="connsiteY47" fmla="*/ 2478081 h 2625180"/>
                <a:gd name="connsiteX48" fmla="*/ 459083 w 526975"/>
                <a:gd name="connsiteY48" fmla="*/ 2625181 h 2625180"/>
                <a:gd name="connsiteX49" fmla="*/ 526976 w 526975"/>
                <a:gd name="connsiteY49" fmla="*/ 2625181 h 2625180"/>
                <a:gd name="connsiteX50" fmla="*/ 323298 w 526975"/>
                <a:gd name="connsiteY50" fmla="*/ 2284102 h 2625180"/>
                <a:gd name="connsiteX51" fmla="*/ 197212 w 526975"/>
                <a:gd name="connsiteY51" fmla="*/ 2528192 h 2625180"/>
                <a:gd name="connsiteX52" fmla="*/ 129319 w 526975"/>
                <a:gd name="connsiteY52" fmla="*/ 2431202 h 2625180"/>
                <a:gd name="connsiteX53" fmla="*/ 168115 w 526975"/>
                <a:gd name="connsiteY53" fmla="*/ 2313199 h 2625180"/>
                <a:gd name="connsiteX54" fmla="*/ 197212 w 526975"/>
                <a:gd name="connsiteY54" fmla="*/ 2321281 h 2625180"/>
                <a:gd name="connsiteX55" fmla="*/ 197212 w 526975"/>
                <a:gd name="connsiteY55" fmla="*/ 2528192 h 2625180"/>
                <a:gd name="connsiteX56" fmla="*/ 229542 w 526975"/>
                <a:gd name="connsiteY56" fmla="*/ 2025463 h 2625180"/>
                <a:gd name="connsiteX57" fmla="*/ 223076 w 526975"/>
                <a:gd name="connsiteY57" fmla="*/ 2025463 h 2625180"/>
                <a:gd name="connsiteX58" fmla="*/ 198828 w 526975"/>
                <a:gd name="connsiteY58" fmla="*/ 2027080 h 2625180"/>
                <a:gd name="connsiteX59" fmla="*/ 198828 w 526975"/>
                <a:gd name="connsiteY59" fmla="*/ 1936556 h 2625180"/>
                <a:gd name="connsiteX60" fmla="*/ 229542 w 526975"/>
                <a:gd name="connsiteY60" fmla="*/ 1936556 h 2625180"/>
                <a:gd name="connsiteX61" fmla="*/ 229542 w 526975"/>
                <a:gd name="connsiteY61" fmla="*/ 2025463 h 2625180"/>
                <a:gd name="connsiteX62" fmla="*/ 229542 w 526975"/>
                <a:gd name="connsiteY62" fmla="*/ 1879979 h 2625180"/>
                <a:gd name="connsiteX63" fmla="*/ 198828 w 526975"/>
                <a:gd name="connsiteY63" fmla="*/ 1879979 h 2625180"/>
                <a:gd name="connsiteX64" fmla="*/ 198828 w 526975"/>
                <a:gd name="connsiteY64" fmla="*/ 1797538 h 2625180"/>
                <a:gd name="connsiteX65" fmla="*/ 229542 w 526975"/>
                <a:gd name="connsiteY65" fmla="*/ 1797538 h 2625180"/>
                <a:gd name="connsiteX66" fmla="*/ 229542 w 526975"/>
                <a:gd name="connsiteY66" fmla="*/ 1879979 h 2625180"/>
                <a:gd name="connsiteX67" fmla="*/ 229542 w 526975"/>
                <a:gd name="connsiteY67" fmla="*/ 1740961 h 2625180"/>
                <a:gd name="connsiteX68" fmla="*/ 198828 w 526975"/>
                <a:gd name="connsiteY68" fmla="*/ 1740961 h 2625180"/>
                <a:gd name="connsiteX69" fmla="*/ 198828 w 526975"/>
                <a:gd name="connsiteY69" fmla="*/ 1658520 h 2625180"/>
                <a:gd name="connsiteX70" fmla="*/ 229542 w 526975"/>
                <a:gd name="connsiteY70" fmla="*/ 1658520 h 2625180"/>
                <a:gd name="connsiteX71" fmla="*/ 229542 w 526975"/>
                <a:gd name="connsiteY71" fmla="*/ 1740961 h 2625180"/>
                <a:gd name="connsiteX72" fmla="*/ 229542 w 526975"/>
                <a:gd name="connsiteY72" fmla="*/ 1601942 h 2625180"/>
                <a:gd name="connsiteX73" fmla="*/ 198828 w 526975"/>
                <a:gd name="connsiteY73" fmla="*/ 1601942 h 2625180"/>
                <a:gd name="connsiteX74" fmla="*/ 198828 w 526975"/>
                <a:gd name="connsiteY74" fmla="*/ 1519501 h 2625180"/>
                <a:gd name="connsiteX75" fmla="*/ 229542 w 526975"/>
                <a:gd name="connsiteY75" fmla="*/ 1519501 h 2625180"/>
                <a:gd name="connsiteX76" fmla="*/ 229542 w 526975"/>
                <a:gd name="connsiteY76" fmla="*/ 1601942 h 2625180"/>
                <a:gd name="connsiteX77" fmla="*/ 229542 w 526975"/>
                <a:gd name="connsiteY77" fmla="*/ 1462924 h 2625180"/>
                <a:gd name="connsiteX78" fmla="*/ 198828 w 526975"/>
                <a:gd name="connsiteY78" fmla="*/ 1462924 h 2625180"/>
                <a:gd name="connsiteX79" fmla="*/ 198828 w 526975"/>
                <a:gd name="connsiteY79" fmla="*/ 1380483 h 2625180"/>
                <a:gd name="connsiteX80" fmla="*/ 229542 w 526975"/>
                <a:gd name="connsiteY80" fmla="*/ 1380483 h 2625180"/>
                <a:gd name="connsiteX81" fmla="*/ 229542 w 526975"/>
                <a:gd name="connsiteY81" fmla="*/ 1462924 h 2625180"/>
                <a:gd name="connsiteX82" fmla="*/ 229542 w 526975"/>
                <a:gd name="connsiteY82" fmla="*/ 1323906 h 2625180"/>
                <a:gd name="connsiteX83" fmla="*/ 198828 w 526975"/>
                <a:gd name="connsiteY83" fmla="*/ 1323906 h 2625180"/>
                <a:gd name="connsiteX84" fmla="*/ 198828 w 526975"/>
                <a:gd name="connsiteY84" fmla="*/ 1251164 h 2625180"/>
                <a:gd name="connsiteX85" fmla="*/ 229542 w 526975"/>
                <a:gd name="connsiteY85" fmla="*/ 1254397 h 2625180"/>
                <a:gd name="connsiteX86" fmla="*/ 229542 w 526975"/>
                <a:gd name="connsiteY86" fmla="*/ 1323906 h 2625180"/>
                <a:gd name="connsiteX87" fmla="*/ 255405 w 526975"/>
                <a:gd name="connsiteY87" fmla="*/ 2531425 h 2625180"/>
                <a:gd name="connsiteX88" fmla="*/ 255405 w 526975"/>
                <a:gd name="connsiteY88" fmla="*/ 2318048 h 2625180"/>
                <a:gd name="connsiteX89" fmla="*/ 273187 w 526975"/>
                <a:gd name="connsiteY89" fmla="*/ 2313199 h 2625180"/>
                <a:gd name="connsiteX90" fmla="*/ 347546 w 526975"/>
                <a:gd name="connsiteY90" fmla="*/ 2437668 h 2625180"/>
                <a:gd name="connsiteX91" fmla="*/ 255405 w 526975"/>
                <a:gd name="connsiteY91" fmla="*/ 2531425 h 2625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526975" h="2625180">
                  <a:moveTo>
                    <a:pt x="323298" y="2284102"/>
                  </a:moveTo>
                  <a:cubicBezTo>
                    <a:pt x="352395" y="2256621"/>
                    <a:pt x="371793" y="2217825"/>
                    <a:pt x="371793" y="2174180"/>
                  </a:cubicBezTo>
                  <a:cubicBezTo>
                    <a:pt x="371793" y="2115986"/>
                    <a:pt x="337847" y="2064259"/>
                    <a:pt x="287735" y="2040011"/>
                  </a:cubicBezTo>
                  <a:lnTo>
                    <a:pt x="287735" y="1241465"/>
                  </a:lnTo>
                  <a:cubicBezTo>
                    <a:pt x="331381" y="1220451"/>
                    <a:pt x="360477" y="1175189"/>
                    <a:pt x="360477" y="1123461"/>
                  </a:cubicBezTo>
                  <a:cubicBezTo>
                    <a:pt x="360477" y="1060418"/>
                    <a:pt x="315216" y="1007074"/>
                    <a:pt x="255405" y="994142"/>
                  </a:cubicBezTo>
                  <a:lnTo>
                    <a:pt x="255405" y="923016"/>
                  </a:lnTo>
                  <a:lnTo>
                    <a:pt x="269954" y="923016"/>
                  </a:lnTo>
                  <a:lnTo>
                    <a:pt x="269954" y="905235"/>
                  </a:lnTo>
                  <a:lnTo>
                    <a:pt x="255405" y="905235"/>
                  </a:lnTo>
                  <a:lnTo>
                    <a:pt x="255405" y="762984"/>
                  </a:lnTo>
                  <a:cubicBezTo>
                    <a:pt x="273187" y="753285"/>
                    <a:pt x="284502" y="735503"/>
                    <a:pt x="284502" y="712872"/>
                  </a:cubicBezTo>
                  <a:cubicBezTo>
                    <a:pt x="284502" y="687009"/>
                    <a:pt x="268337" y="665994"/>
                    <a:pt x="244090" y="659528"/>
                  </a:cubicBezTo>
                  <a:lnTo>
                    <a:pt x="244090" y="481714"/>
                  </a:lnTo>
                  <a:lnTo>
                    <a:pt x="236008" y="481714"/>
                  </a:lnTo>
                  <a:lnTo>
                    <a:pt x="236008" y="320065"/>
                  </a:lnTo>
                  <a:lnTo>
                    <a:pt x="245707" y="320065"/>
                  </a:lnTo>
                  <a:lnTo>
                    <a:pt x="245707" y="307133"/>
                  </a:lnTo>
                  <a:lnTo>
                    <a:pt x="232775" y="307133"/>
                  </a:lnTo>
                  <a:lnTo>
                    <a:pt x="232775" y="0"/>
                  </a:lnTo>
                  <a:lnTo>
                    <a:pt x="226309" y="0"/>
                  </a:lnTo>
                  <a:lnTo>
                    <a:pt x="226309" y="307133"/>
                  </a:lnTo>
                  <a:lnTo>
                    <a:pt x="211760" y="307133"/>
                  </a:lnTo>
                  <a:lnTo>
                    <a:pt x="211760" y="318449"/>
                  </a:lnTo>
                  <a:lnTo>
                    <a:pt x="221459" y="318449"/>
                  </a:lnTo>
                  <a:lnTo>
                    <a:pt x="221459" y="481714"/>
                  </a:lnTo>
                  <a:lnTo>
                    <a:pt x="213377" y="481714"/>
                  </a:lnTo>
                  <a:lnTo>
                    <a:pt x="213377" y="659528"/>
                  </a:lnTo>
                  <a:cubicBezTo>
                    <a:pt x="190746" y="665994"/>
                    <a:pt x="172964" y="688625"/>
                    <a:pt x="172964" y="712872"/>
                  </a:cubicBezTo>
                  <a:cubicBezTo>
                    <a:pt x="172964" y="733887"/>
                    <a:pt x="184280" y="753285"/>
                    <a:pt x="202061" y="762984"/>
                  </a:cubicBezTo>
                  <a:lnTo>
                    <a:pt x="202061" y="905235"/>
                  </a:lnTo>
                  <a:lnTo>
                    <a:pt x="187513" y="905235"/>
                  </a:lnTo>
                  <a:lnTo>
                    <a:pt x="187513" y="923016"/>
                  </a:lnTo>
                  <a:lnTo>
                    <a:pt x="202061" y="923016"/>
                  </a:lnTo>
                  <a:lnTo>
                    <a:pt x="202061" y="994142"/>
                  </a:lnTo>
                  <a:cubicBezTo>
                    <a:pt x="142251" y="1007074"/>
                    <a:pt x="96989" y="1058802"/>
                    <a:pt x="96989" y="1123461"/>
                  </a:cubicBezTo>
                  <a:cubicBezTo>
                    <a:pt x="96989" y="1162257"/>
                    <a:pt x="113154" y="1196203"/>
                    <a:pt x="139018" y="1220451"/>
                  </a:cubicBezTo>
                  <a:lnTo>
                    <a:pt x="139018" y="2049710"/>
                  </a:lnTo>
                  <a:cubicBezTo>
                    <a:pt x="98606" y="2077191"/>
                    <a:pt x="72742" y="2122453"/>
                    <a:pt x="72742" y="2174180"/>
                  </a:cubicBezTo>
                  <a:cubicBezTo>
                    <a:pt x="72742" y="2214592"/>
                    <a:pt x="88907" y="2253388"/>
                    <a:pt x="116387" y="2279252"/>
                  </a:cubicBezTo>
                  <a:lnTo>
                    <a:pt x="0" y="2625181"/>
                  </a:lnTo>
                  <a:lnTo>
                    <a:pt x="61426" y="2625181"/>
                  </a:lnTo>
                  <a:lnTo>
                    <a:pt x="109921" y="2482930"/>
                  </a:lnTo>
                  <a:lnTo>
                    <a:pt x="195595" y="2605783"/>
                  </a:lnTo>
                  <a:lnTo>
                    <a:pt x="195595" y="2625181"/>
                  </a:lnTo>
                  <a:lnTo>
                    <a:pt x="253789" y="2625181"/>
                  </a:lnTo>
                  <a:lnTo>
                    <a:pt x="253789" y="2596084"/>
                  </a:lnTo>
                  <a:lnTo>
                    <a:pt x="370176" y="2478081"/>
                  </a:lnTo>
                  <a:lnTo>
                    <a:pt x="459083" y="2625181"/>
                  </a:lnTo>
                  <a:lnTo>
                    <a:pt x="526976" y="2625181"/>
                  </a:lnTo>
                  <a:lnTo>
                    <a:pt x="323298" y="2284102"/>
                  </a:lnTo>
                  <a:close/>
                  <a:moveTo>
                    <a:pt x="197212" y="2528192"/>
                  </a:moveTo>
                  <a:lnTo>
                    <a:pt x="129319" y="2431202"/>
                  </a:lnTo>
                  <a:lnTo>
                    <a:pt x="168115" y="2313199"/>
                  </a:lnTo>
                  <a:cubicBezTo>
                    <a:pt x="177814" y="2316431"/>
                    <a:pt x="187513" y="2319664"/>
                    <a:pt x="197212" y="2321281"/>
                  </a:cubicBezTo>
                  <a:lnTo>
                    <a:pt x="197212" y="2528192"/>
                  </a:lnTo>
                  <a:close/>
                  <a:moveTo>
                    <a:pt x="229542" y="2025463"/>
                  </a:moveTo>
                  <a:cubicBezTo>
                    <a:pt x="227925" y="2025463"/>
                    <a:pt x="224692" y="2025463"/>
                    <a:pt x="223076" y="2025463"/>
                  </a:cubicBezTo>
                  <a:cubicBezTo>
                    <a:pt x="214993" y="2025463"/>
                    <a:pt x="206911" y="2025463"/>
                    <a:pt x="198828" y="2027080"/>
                  </a:cubicBezTo>
                  <a:lnTo>
                    <a:pt x="198828" y="1936556"/>
                  </a:lnTo>
                  <a:lnTo>
                    <a:pt x="229542" y="1936556"/>
                  </a:lnTo>
                  <a:lnTo>
                    <a:pt x="229542" y="2025463"/>
                  </a:lnTo>
                  <a:close/>
                  <a:moveTo>
                    <a:pt x="229542" y="1879979"/>
                  </a:moveTo>
                  <a:lnTo>
                    <a:pt x="198828" y="1879979"/>
                  </a:lnTo>
                  <a:lnTo>
                    <a:pt x="198828" y="1797538"/>
                  </a:lnTo>
                  <a:lnTo>
                    <a:pt x="229542" y="1797538"/>
                  </a:lnTo>
                  <a:lnTo>
                    <a:pt x="229542" y="1879979"/>
                  </a:lnTo>
                  <a:close/>
                  <a:moveTo>
                    <a:pt x="229542" y="1740961"/>
                  </a:moveTo>
                  <a:lnTo>
                    <a:pt x="198828" y="1740961"/>
                  </a:lnTo>
                  <a:lnTo>
                    <a:pt x="198828" y="1658520"/>
                  </a:lnTo>
                  <a:lnTo>
                    <a:pt x="229542" y="1658520"/>
                  </a:lnTo>
                  <a:lnTo>
                    <a:pt x="229542" y="1740961"/>
                  </a:lnTo>
                  <a:close/>
                  <a:moveTo>
                    <a:pt x="229542" y="1601942"/>
                  </a:moveTo>
                  <a:lnTo>
                    <a:pt x="198828" y="1601942"/>
                  </a:lnTo>
                  <a:lnTo>
                    <a:pt x="198828" y="1519501"/>
                  </a:lnTo>
                  <a:lnTo>
                    <a:pt x="229542" y="1519501"/>
                  </a:lnTo>
                  <a:lnTo>
                    <a:pt x="229542" y="1601942"/>
                  </a:lnTo>
                  <a:close/>
                  <a:moveTo>
                    <a:pt x="229542" y="1462924"/>
                  </a:moveTo>
                  <a:lnTo>
                    <a:pt x="198828" y="1462924"/>
                  </a:lnTo>
                  <a:lnTo>
                    <a:pt x="198828" y="1380483"/>
                  </a:lnTo>
                  <a:lnTo>
                    <a:pt x="229542" y="1380483"/>
                  </a:lnTo>
                  <a:lnTo>
                    <a:pt x="229542" y="1462924"/>
                  </a:lnTo>
                  <a:close/>
                  <a:moveTo>
                    <a:pt x="229542" y="1323906"/>
                  </a:moveTo>
                  <a:lnTo>
                    <a:pt x="198828" y="1323906"/>
                  </a:lnTo>
                  <a:lnTo>
                    <a:pt x="198828" y="1251164"/>
                  </a:lnTo>
                  <a:cubicBezTo>
                    <a:pt x="208527" y="1252780"/>
                    <a:pt x="218226" y="1254397"/>
                    <a:pt x="229542" y="1254397"/>
                  </a:cubicBezTo>
                  <a:lnTo>
                    <a:pt x="229542" y="1323906"/>
                  </a:lnTo>
                  <a:close/>
                  <a:moveTo>
                    <a:pt x="255405" y="2531425"/>
                  </a:moveTo>
                  <a:lnTo>
                    <a:pt x="255405" y="2318048"/>
                  </a:lnTo>
                  <a:cubicBezTo>
                    <a:pt x="261871" y="2316431"/>
                    <a:pt x="266721" y="2314815"/>
                    <a:pt x="273187" y="2313199"/>
                  </a:cubicBezTo>
                  <a:lnTo>
                    <a:pt x="347546" y="2437668"/>
                  </a:lnTo>
                  <a:lnTo>
                    <a:pt x="255405" y="2531425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2F31A1D6-7D96-5428-D288-405AE41EF68E}"/>
                </a:ext>
              </a:extLst>
            </p:cNvPr>
            <p:cNvSpPr/>
            <p:nvPr/>
          </p:nvSpPr>
          <p:spPr>
            <a:xfrm>
              <a:off x="11443794" y="4115985"/>
              <a:ext cx="1096101" cy="249199"/>
            </a:xfrm>
            <a:custGeom>
              <a:avLst/>
              <a:gdLst>
                <a:gd name="connsiteX0" fmla="*/ 85794 w 1096101"/>
                <a:gd name="connsiteY0" fmla="*/ 245966 h 249199"/>
                <a:gd name="connsiteX1" fmla="*/ 119741 w 1096101"/>
                <a:gd name="connsiteY1" fmla="*/ 210404 h 249199"/>
                <a:gd name="connsiteX2" fmla="*/ 8203 w 1096101"/>
                <a:gd name="connsiteY2" fmla="*/ 118264 h 249199"/>
                <a:gd name="connsiteX3" fmla="*/ 114891 w 1096101"/>
                <a:gd name="connsiteY3" fmla="*/ 51988 h 249199"/>
                <a:gd name="connsiteX4" fmla="*/ 496383 w 1096101"/>
                <a:gd name="connsiteY4" fmla="*/ 260 h 249199"/>
                <a:gd name="connsiteX5" fmla="*/ 927987 w 1096101"/>
                <a:gd name="connsiteY5" fmla="*/ 61686 h 249199"/>
                <a:gd name="connsiteX6" fmla="*/ 1096101 w 1096101"/>
                <a:gd name="connsiteY6" fmla="*/ 124730 h 249199"/>
                <a:gd name="connsiteX7" fmla="*/ 957083 w 1096101"/>
                <a:gd name="connsiteY7" fmla="*/ 223335 h 249199"/>
                <a:gd name="connsiteX8" fmla="*/ 987796 w 1096101"/>
                <a:gd name="connsiteY8" fmla="*/ 249199 h 249199"/>
                <a:gd name="connsiteX9" fmla="*/ 85794 w 1096101"/>
                <a:gd name="connsiteY9" fmla="*/ 249199 h 249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96101" h="249199">
                  <a:moveTo>
                    <a:pt x="85794" y="245966"/>
                  </a:moveTo>
                  <a:lnTo>
                    <a:pt x="119741" y="210404"/>
                  </a:lnTo>
                  <a:cubicBezTo>
                    <a:pt x="119741" y="210404"/>
                    <a:pt x="-37059" y="145744"/>
                    <a:pt x="8203" y="118264"/>
                  </a:cubicBezTo>
                  <a:cubicBezTo>
                    <a:pt x="8203" y="118264"/>
                    <a:pt x="-43525" y="79468"/>
                    <a:pt x="114891" y="51988"/>
                  </a:cubicBezTo>
                  <a:cubicBezTo>
                    <a:pt x="273308" y="24507"/>
                    <a:pt x="350899" y="-2973"/>
                    <a:pt x="496383" y="260"/>
                  </a:cubicBezTo>
                  <a:cubicBezTo>
                    <a:pt x="641868" y="3493"/>
                    <a:pt x="803517" y="29357"/>
                    <a:pt x="927987" y="61686"/>
                  </a:cubicBezTo>
                  <a:cubicBezTo>
                    <a:pt x="1050840" y="92400"/>
                    <a:pt x="1096101" y="98866"/>
                    <a:pt x="1096101" y="124730"/>
                  </a:cubicBezTo>
                  <a:cubicBezTo>
                    <a:pt x="1096101" y="150593"/>
                    <a:pt x="1092868" y="173224"/>
                    <a:pt x="957083" y="223335"/>
                  </a:cubicBezTo>
                  <a:lnTo>
                    <a:pt x="987796" y="249199"/>
                  </a:lnTo>
                  <a:lnTo>
                    <a:pt x="85794" y="249199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66A305B6-CB31-9BC2-1581-9C9B873B0BC3}"/>
                </a:ext>
              </a:extLst>
            </p:cNvPr>
            <p:cNvSpPr/>
            <p:nvPr/>
          </p:nvSpPr>
          <p:spPr>
            <a:xfrm>
              <a:off x="6712446" y="2061058"/>
              <a:ext cx="368871" cy="2074585"/>
            </a:xfrm>
            <a:custGeom>
              <a:avLst/>
              <a:gdLst>
                <a:gd name="connsiteX0" fmla="*/ 0 w 368871"/>
                <a:gd name="connsiteY0" fmla="*/ 2072969 h 2074585"/>
                <a:gd name="connsiteX1" fmla="*/ 64660 w 368871"/>
                <a:gd name="connsiteY1" fmla="*/ 802407 h 2074585"/>
                <a:gd name="connsiteX2" fmla="*/ 43645 w 368871"/>
                <a:gd name="connsiteY2" fmla="*/ 120248 h 2074585"/>
                <a:gd name="connsiteX3" fmla="*/ 51728 w 368871"/>
                <a:gd name="connsiteY3" fmla="*/ 120248 h 2074585"/>
                <a:gd name="connsiteX4" fmla="*/ 51728 w 368871"/>
                <a:gd name="connsiteY4" fmla="*/ 15176 h 2074585"/>
                <a:gd name="connsiteX5" fmla="*/ 224693 w 368871"/>
                <a:gd name="connsiteY5" fmla="*/ 20025 h 2074585"/>
                <a:gd name="connsiteX6" fmla="*/ 368560 w 368871"/>
                <a:gd name="connsiteY6" fmla="*/ 2066503 h 2074585"/>
                <a:gd name="connsiteX7" fmla="*/ 368560 w 368871"/>
                <a:gd name="connsiteY7" fmla="*/ 2074585 h 2074585"/>
                <a:gd name="connsiteX8" fmla="*/ 0 w 368871"/>
                <a:gd name="connsiteY8" fmla="*/ 2074585 h 2074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8871" h="2074585">
                  <a:moveTo>
                    <a:pt x="0" y="2072969"/>
                  </a:moveTo>
                  <a:cubicBezTo>
                    <a:pt x="0" y="2072969"/>
                    <a:pt x="64660" y="1193598"/>
                    <a:pt x="64660" y="802407"/>
                  </a:cubicBezTo>
                  <a:cubicBezTo>
                    <a:pt x="64660" y="411216"/>
                    <a:pt x="43645" y="120248"/>
                    <a:pt x="43645" y="120248"/>
                  </a:cubicBezTo>
                  <a:lnTo>
                    <a:pt x="51728" y="120248"/>
                  </a:lnTo>
                  <a:lnTo>
                    <a:pt x="51728" y="15176"/>
                  </a:lnTo>
                  <a:cubicBezTo>
                    <a:pt x="51728" y="15176"/>
                    <a:pt x="224693" y="-22004"/>
                    <a:pt x="224693" y="20025"/>
                  </a:cubicBezTo>
                  <a:cubicBezTo>
                    <a:pt x="224693" y="62054"/>
                    <a:pt x="376643" y="1326150"/>
                    <a:pt x="368560" y="2066503"/>
                  </a:cubicBezTo>
                  <a:lnTo>
                    <a:pt x="368560" y="2074585"/>
                  </a:lnTo>
                  <a:lnTo>
                    <a:pt x="0" y="2074585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3D7919FE-45D2-1F72-8B4E-9FFCAAD6FB22}"/>
                </a:ext>
              </a:extLst>
            </p:cNvPr>
            <p:cNvSpPr/>
            <p:nvPr/>
          </p:nvSpPr>
          <p:spPr>
            <a:xfrm>
              <a:off x="7081006" y="3207848"/>
              <a:ext cx="1385332" cy="1044181"/>
            </a:xfrm>
            <a:custGeom>
              <a:avLst/>
              <a:gdLst>
                <a:gd name="connsiteX0" fmla="*/ 0 w 1385332"/>
                <a:gd name="connsiteY0" fmla="*/ 1044182 h 1044181"/>
                <a:gd name="connsiteX1" fmla="*/ 0 w 1385332"/>
                <a:gd name="connsiteY1" fmla="*/ 901931 h 1044181"/>
                <a:gd name="connsiteX2" fmla="*/ 66276 w 1385332"/>
                <a:gd name="connsiteY2" fmla="*/ 901931 h 1044181"/>
                <a:gd name="connsiteX3" fmla="*/ 66276 w 1385332"/>
                <a:gd name="connsiteY3" fmla="*/ 758063 h 1044181"/>
                <a:gd name="connsiteX4" fmla="*/ 32330 w 1385332"/>
                <a:gd name="connsiteY4" fmla="*/ 758063 h 1044181"/>
                <a:gd name="connsiteX5" fmla="*/ 32330 w 1385332"/>
                <a:gd name="connsiteY5" fmla="*/ 738665 h 1044181"/>
                <a:gd name="connsiteX6" fmla="*/ 53344 w 1385332"/>
                <a:gd name="connsiteY6" fmla="*/ 738665 h 1044181"/>
                <a:gd name="connsiteX7" fmla="*/ 53344 w 1385332"/>
                <a:gd name="connsiteY7" fmla="*/ 664307 h 1044181"/>
                <a:gd name="connsiteX8" fmla="*/ 32330 w 1385332"/>
                <a:gd name="connsiteY8" fmla="*/ 664307 h 1044181"/>
                <a:gd name="connsiteX9" fmla="*/ 42029 w 1385332"/>
                <a:gd name="connsiteY9" fmla="*/ 654608 h 1044181"/>
                <a:gd name="connsiteX10" fmla="*/ 108305 w 1385332"/>
                <a:gd name="connsiteY10" fmla="*/ 654608 h 1044181"/>
                <a:gd name="connsiteX11" fmla="*/ 108305 w 1385332"/>
                <a:gd name="connsiteY11" fmla="*/ 636826 h 1044181"/>
                <a:gd name="connsiteX12" fmla="*/ 121237 w 1385332"/>
                <a:gd name="connsiteY12" fmla="*/ 636826 h 1044181"/>
                <a:gd name="connsiteX13" fmla="*/ 121237 w 1385332"/>
                <a:gd name="connsiteY13" fmla="*/ 619045 h 1044181"/>
                <a:gd name="connsiteX14" fmla="*/ 155183 w 1385332"/>
                <a:gd name="connsiteY14" fmla="*/ 619045 h 1044181"/>
                <a:gd name="connsiteX15" fmla="*/ 155183 w 1385332"/>
                <a:gd name="connsiteY15" fmla="*/ 636826 h 1044181"/>
                <a:gd name="connsiteX16" fmla="*/ 200445 w 1385332"/>
                <a:gd name="connsiteY16" fmla="*/ 636826 h 1044181"/>
                <a:gd name="connsiteX17" fmla="*/ 250556 w 1385332"/>
                <a:gd name="connsiteY17" fmla="*/ 651375 h 1044181"/>
                <a:gd name="connsiteX18" fmla="*/ 250556 w 1385332"/>
                <a:gd name="connsiteY18" fmla="*/ 672389 h 1044181"/>
                <a:gd name="connsiteX19" fmla="*/ 261871 w 1385332"/>
                <a:gd name="connsiteY19" fmla="*/ 672389 h 1044181"/>
                <a:gd name="connsiteX20" fmla="*/ 261871 w 1385332"/>
                <a:gd name="connsiteY20" fmla="*/ 643292 h 1044181"/>
                <a:gd name="connsiteX21" fmla="*/ 303900 w 1385332"/>
                <a:gd name="connsiteY21" fmla="*/ 643292 h 1044181"/>
                <a:gd name="connsiteX22" fmla="*/ 303900 w 1385332"/>
                <a:gd name="connsiteY22" fmla="*/ 667539 h 1044181"/>
                <a:gd name="connsiteX23" fmla="*/ 295818 w 1385332"/>
                <a:gd name="connsiteY23" fmla="*/ 667539 h 1044181"/>
                <a:gd name="connsiteX24" fmla="*/ 295818 w 1385332"/>
                <a:gd name="connsiteY24" fmla="*/ 733816 h 1044181"/>
                <a:gd name="connsiteX25" fmla="*/ 303900 w 1385332"/>
                <a:gd name="connsiteY25" fmla="*/ 733816 h 1044181"/>
                <a:gd name="connsiteX26" fmla="*/ 303900 w 1385332"/>
                <a:gd name="connsiteY26" fmla="*/ 758063 h 1044181"/>
                <a:gd name="connsiteX27" fmla="*/ 294201 w 1385332"/>
                <a:gd name="connsiteY27" fmla="*/ 758063 h 1044181"/>
                <a:gd name="connsiteX28" fmla="*/ 295818 w 1385332"/>
                <a:gd name="connsiteY28" fmla="*/ 911630 h 1044181"/>
                <a:gd name="connsiteX29" fmla="*/ 354011 w 1385332"/>
                <a:gd name="connsiteY29" fmla="*/ 911630 h 1044181"/>
                <a:gd name="connsiteX30" fmla="*/ 354011 w 1385332"/>
                <a:gd name="connsiteY30" fmla="*/ 932644 h 1044181"/>
                <a:gd name="connsiteX31" fmla="*/ 345929 w 1385332"/>
                <a:gd name="connsiteY31" fmla="*/ 932644 h 1044181"/>
                <a:gd name="connsiteX32" fmla="*/ 345929 w 1385332"/>
                <a:gd name="connsiteY32" fmla="*/ 997304 h 1044181"/>
                <a:gd name="connsiteX33" fmla="*/ 339463 w 1385332"/>
                <a:gd name="connsiteY33" fmla="*/ 997304 h 1044181"/>
                <a:gd name="connsiteX34" fmla="*/ 339463 w 1385332"/>
                <a:gd name="connsiteY34" fmla="*/ 1018318 h 1044181"/>
                <a:gd name="connsiteX35" fmla="*/ 363710 w 1385332"/>
                <a:gd name="connsiteY35" fmla="*/ 1018318 h 1044181"/>
                <a:gd name="connsiteX36" fmla="*/ 363710 w 1385332"/>
                <a:gd name="connsiteY36" fmla="*/ 948809 h 1044181"/>
                <a:gd name="connsiteX37" fmla="*/ 402506 w 1385332"/>
                <a:gd name="connsiteY37" fmla="*/ 948809 h 1044181"/>
                <a:gd name="connsiteX38" fmla="*/ 402506 w 1385332"/>
                <a:gd name="connsiteY38" fmla="*/ 707952 h 1044181"/>
                <a:gd name="connsiteX39" fmla="*/ 428370 w 1385332"/>
                <a:gd name="connsiteY39" fmla="*/ 707952 h 1044181"/>
                <a:gd name="connsiteX40" fmla="*/ 428370 w 1385332"/>
                <a:gd name="connsiteY40" fmla="*/ 20943 h 1044181"/>
                <a:gd name="connsiteX41" fmla="*/ 585169 w 1385332"/>
                <a:gd name="connsiteY41" fmla="*/ 142180 h 1044181"/>
                <a:gd name="connsiteX42" fmla="*/ 737120 w 1385332"/>
                <a:gd name="connsiteY42" fmla="*/ 117933 h 1044181"/>
                <a:gd name="connsiteX43" fmla="*/ 745202 w 1385332"/>
                <a:gd name="connsiteY43" fmla="*/ 738665 h 1044181"/>
                <a:gd name="connsiteX44" fmla="*/ 767833 w 1385332"/>
                <a:gd name="connsiteY44" fmla="*/ 738665 h 1044181"/>
                <a:gd name="connsiteX45" fmla="*/ 767833 w 1385332"/>
                <a:gd name="connsiteY45" fmla="*/ 770995 h 1044181"/>
                <a:gd name="connsiteX46" fmla="*/ 906852 w 1385332"/>
                <a:gd name="connsiteY46" fmla="*/ 772611 h 1044181"/>
                <a:gd name="connsiteX47" fmla="*/ 916550 w 1385332"/>
                <a:gd name="connsiteY47" fmla="*/ 40341 h 1044181"/>
                <a:gd name="connsiteX48" fmla="*/ 1256013 w 1385332"/>
                <a:gd name="connsiteY48" fmla="*/ 20943 h 1044181"/>
                <a:gd name="connsiteX49" fmla="*/ 1256013 w 1385332"/>
                <a:gd name="connsiteY49" fmla="*/ 360406 h 1044181"/>
                <a:gd name="connsiteX50" fmla="*/ 1322289 w 1385332"/>
                <a:gd name="connsiteY50" fmla="*/ 378188 h 1044181"/>
                <a:gd name="connsiteX51" fmla="*/ 1322289 w 1385332"/>
                <a:gd name="connsiteY51" fmla="*/ 412134 h 1044181"/>
                <a:gd name="connsiteX52" fmla="*/ 1353003 w 1385332"/>
                <a:gd name="connsiteY52" fmla="*/ 421833 h 1044181"/>
                <a:gd name="connsiteX53" fmla="*/ 1340071 w 1385332"/>
                <a:gd name="connsiteY53" fmla="*/ 434765 h 1044181"/>
                <a:gd name="connsiteX54" fmla="*/ 1340071 w 1385332"/>
                <a:gd name="connsiteY54" fmla="*/ 496192 h 1044181"/>
                <a:gd name="connsiteX55" fmla="*/ 1353003 w 1385332"/>
                <a:gd name="connsiteY55" fmla="*/ 496192 h 1044181"/>
                <a:gd name="connsiteX56" fmla="*/ 1353003 w 1385332"/>
                <a:gd name="connsiteY56" fmla="*/ 1008619 h 1044181"/>
                <a:gd name="connsiteX57" fmla="*/ 1385332 w 1385332"/>
                <a:gd name="connsiteY57" fmla="*/ 1008619 h 1044181"/>
                <a:gd name="connsiteX58" fmla="*/ 1385332 w 1385332"/>
                <a:gd name="connsiteY58" fmla="*/ 1044182 h 1044181"/>
                <a:gd name="connsiteX59" fmla="*/ 0 w 1385332"/>
                <a:gd name="connsiteY59" fmla="*/ 1044182 h 1044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1385332" h="1044181">
                  <a:moveTo>
                    <a:pt x="0" y="1044182"/>
                  </a:moveTo>
                  <a:lnTo>
                    <a:pt x="0" y="901931"/>
                  </a:lnTo>
                  <a:lnTo>
                    <a:pt x="66276" y="901931"/>
                  </a:lnTo>
                  <a:lnTo>
                    <a:pt x="66276" y="758063"/>
                  </a:lnTo>
                  <a:lnTo>
                    <a:pt x="32330" y="758063"/>
                  </a:lnTo>
                  <a:lnTo>
                    <a:pt x="32330" y="738665"/>
                  </a:lnTo>
                  <a:lnTo>
                    <a:pt x="53344" y="738665"/>
                  </a:lnTo>
                  <a:lnTo>
                    <a:pt x="53344" y="664307"/>
                  </a:lnTo>
                  <a:lnTo>
                    <a:pt x="32330" y="664307"/>
                  </a:lnTo>
                  <a:lnTo>
                    <a:pt x="42029" y="654608"/>
                  </a:lnTo>
                  <a:lnTo>
                    <a:pt x="108305" y="654608"/>
                  </a:lnTo>
                  <a:lnTo>
                    <a:pt x="108305" y="636826"/>
                  </a:lnTo>
                  <a:lnTo>
                    <a:pt x="121237" y="636826"/>
                  </a:lnTo>
                  <a:lnTo>
                    <a:pt x="121237" y="619045"/>
                  </a:lnTo>
                  <a:lnTo>
                    <a:pt x="155183" y="619045"/>
                  </a:lnTo>
                  <a:lnTo>
                    <a:pt x="155183" y="636826"/>
                  </a:lnTo>
                  <a:lnTo>
                    <a:pt x="200445" y="636826"/>
                  </a:lnTo>
                  <a:lnTo>
                    <a:pt x="250556" y="651375"/>
                  </a:lnTo>
                  <a:lnTo>
                    <a:pt x="250556" y="672389"/>
                  </a:lnTo>
                  <a:lnTo>
                    <a:pt x="261871" y="672389"/>
                  </a:lnTo>
                  <a:lnTo>
                    <a:pt x="261871" y="643292"/>
                  </a:lnTo>
                  <a:lnTo>
                    <a:pt x="303900" y="643292"/>
                  </a:lnTo>
                  <a:lnTo>
                    <a:pt x="303900" y="667539"/>
                  </a:lnTo>
                  <a:lnTo>
                    <a:pt x="295818" y="667539"/>
                  </a:lnTo>
                  <a:lnTo>
                    <a:pt x="295818" y="733816"/>
                  </a:lnTo>
                  <a:lnTo>
                    <a:pt x="303900" y="733816"/>
                  </a:lnTo>
                  <a:lnTo>
                    <a:pt x="303900" y="758063"/>
                  </a:lnTo>
                  <a:lnTo>
                    <a:pt x="294201" y="758063"/>
                  </a:lnTo>
                  <a:lnTo>
                    <a:pt x="295818" y="911630"/>
                  </a:lnTo>
                  <a:lnTo>
                    <a:pt x="354011" y="911630"/>
                  </a:lnTo>
                  <a:lnTo>
                    <a:pt x="354011" y="932644"/>
                  </a:lnTo>
                  <a:lnTo>
                    <a:pt x="345929" y="932644"/>
                  </a:lnTo>
                  <a:lnTo>
                    <a:pt x="345929" y="997304"/>
                  </a:lnTo>
                  <a:lnTo>
                    <a:pt x="339463" y="997304"/>
                  </a:lnTo>
                  <a:lnTo>
                    <a:pt x="339463" y="1018318"/>
                  </a:lnTo>
                  <a:lnTo>
                    <a:pt x="363710" y="1018318"/>
                  </a:lnTo>
                  <a:lnTo>
                    <a:pt x="363710" y="948809"/>
                  </a:lnTo>
                  <a:lnTo>
                    <a:pt x="402506" y="948809"/>
                  </a:lnTo>
                  <a:lnTo>
                    <a:pt x="402506" y="707952"/>
                  </a:lnTo>
                  <a:lnTo>
                    <a:pt x="428370" y="707952"/>
                  </a:lnTo>
                  <a:lnTo>
                    <a:pt x="428370" y="20943"/>
                  </a:lnTo>
                  <a:lnTo>
                    <a:pt x="585169" y="142180"/>
                  </a:lnTo>
                  <a:lnTo>
                    <a:pt x="737120" y="117933"/>
                  </a:lnTo>
                  <a:lnTo>
                    <a:pt x="745202" y="738665"/>
                  </a:lnTo>
                  <a:lnTo>
                    <a:pt x="767833" y="738665"/>
                  </a:lnTo>
                  <a:lnTo>
                    <a:pt x="767833" y="770995"/>
                  </a:lnTo>
                  <a:lnTo>
                    <a:pt x="906852" y="772611"/>
                  </a:lnTo>
                  <a:cubicBezTo>
                    <a:pt x="906852" y="772611"/>
                    <a:pt x="927866" y="268266"/>
                    <a:pt x="916550" y="40341"/>
                  </a:cubicBezTo>
                  <a:cubicBezTo>
                    <a:pt x="916550" y="40341"/>
                    <a:pt x="1094364" y="-35634"/>
                    <a:pt x="1256013" y="20943"/>
                  </a:cubicBezTo>
                  <a:lnTo>
                    <a:pt x="1256013" y="360406"/>
                  </a:lnTo>
                  <a:lnTo>
                    <a:pt x="1322289" y="378188"/>
                  </a:lnTo>
                  <a:lnTo>
                    <a:pt x="1322289" y="412134"/>
                  </a:lnTo>
                  <a:lnTo>
                    <a:pt x="1353003" y="421833"/>
                  </a:lnTo>
                  <a:lnTo>
                    <a:pt x="1340071" y="434765"/>
                  </a:lnTo>
                  <a:lnTo>
                    <a:pt x="1340071" y="496192"/>
                  </a:lnTo>
                  <a:lnTo>
                    <a:pt x="1353003" y="496192"/>
                  </a:lnTo>
                  <a:lnTo>
                    <a:pt x="1353003" y="1008619"/>
                  </a:lnTo>
                  <a:lnTo>
                    <a:pt x="1385332" y="1008619"/>
                  </a:lnTo>
                  <a:lnTo>
                    <a:pt x="1385332" y="1044182"/>
                  </a:lnTo>
                  <a:lnTo>
                    <a:pt x="0" y="1044182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3C8119CC-BADA-7881-7AD4-97F2BC462CC3}"/>
                </a:ext>
              </a:extLst>
            </p:cNvPr>
            <p:cNvSpPr/>
            <p:nvPr/>
          </p:nvSpPr>
          <p:spPr>
            <a:xfrm>
              <a:off x="8445324" y="3240891"/>
              <a:ext cx="777531" cy="1122677"/>
            </a:xfrm>
            <a:custGeom>
              <a:avLst/>
              <a:gdLst>
                <a:gd name="connsiteX0" fmla="*/ 30713 w 777531"/>
                <a:gd name="connsiteY0" fmla="*/ 1058018 h 1122677"/>
                <a:gd name="connsiteX1" fmla="*/ 30713 w 777531"/>
                <a:gd name="connsiteY1" fmla="*/ 919000 h 1122677"/>
                <a:gd name="connsiteX2" fmla="*/ 74359 w 777531"/>
                <a:gd name="connsiteY2" fmla="*/ 919000 h 1122677"/>
                <a:gd name="connsiteX3" fmla="*/ 84058 w 777531"/>
                <a:gd name="connsiteY3" fmla="*/ 267554 h 1122677"/>
                <a:gd name="connsiteX4" fmla="*/ 101839 w 777531"/>
                <a:gd name="connsiteY4" fmla="*/ 267554 h 1122677"/>
                <a:gd name="connsiteX5" fmla="*/ 101839 w 777531"/>
                <a:gd name="connsiteY5" fmla="*/ 165715 h 1122677"/>
                <a:gd name="connsiteX6" fmla="*/ 168115 w 777531"/>
                <a:gd name="connsiteY6" fmla="*/ 209360 h 1122677"/>
                <a:gd name="connsiteX7" fmla="*/ 168115 w 777531"/>
                <a:gd name="connsiteY7" fmla="*/ 241690 h 1122677"/>
                <a:gd name="connsiteX8" fmla="*/ 290968 w 777531"/>
                <a:gd name="connsiteY8" fmla="*/ 261088 h 1122677"/>
                <a:gd name="connsiteX9" fmla="*/ 290968 w 777531"/>
                <a:gd name="connsiteY9" fmla="*/ 282102 h 1122677"/>
                <a:gd name="connsiteX10" fmla="*/ 310366 w 777531"/>
                <a:gd name="connsiteY10" fmla="*/ 296651 h 1122677"/>
                <a:gd name="connsiteX11" fmla="*/ 310366 w 777531"/>
                <a:gd name="connsiteY11" fmla="*/ 912534 h 1122677"/>
                <a:gd name="connsiteX12" fmla="*/ 358861 w 777531"/>
                <a:gd name="connsiteY12" fmla="*/ 912534 h 1122677"/>
                <a:gd name="connsiteX13" fmla="*/ 358861 w 777531"/>
                <a:gd name="connsiteY13" fmla="*/ 996591 h 1122677"/>
                <a:gd name="connsiteX14" fmla="*/ 383109 w 777531"/>
                <a:gd name="connsiteY14" fmla="*/ 996591 h 1122677"/>
                <a:gd name="connsiteX15" fmla="*/ 383109 w 777531"/>
                <a:gd name="connsiteY15" fmla="*/ 167331 h 1122677"/>
                <a:gd name="connsiteX16" fmla="*/ 397656 w 777531"/>
                <a:gd name="connsiteY16" fmla="*/ 167331 h 1122677"/>
                <a:gd name="connsiteX17" fmla="*/ 397656 w 777531"/>
                <a:gd name="connsiteY17" fmla="*/ 5682 h 1122677"/>
                <a:gd name="connsiteX18" fmla="*/ 722572 w 777531"/>
                <a:gd name="connsiteY18" fmla="*/ 23464 h 1122677"/>
                <a:gd name="connsiteX19" fmla="*/ 722572 w 777531"/>
                <a:gd name="connsiteY19" fmla="*/ 1069333 h 1122677"/>
                <a:gd name="connsiteX20" fmla="*/ 777532 w 777531"/>
                <a:gd name="connsiteY20" fmla="*/ 1069333 h 1122677"/>
                <a:gd name="connsiteX21" fmla="*/ 777532 w 777531"/>
                <a:gd name="connsiteY21" fmla="*/ 1122677 h 1122677"/>
                <a:gd name="connsiteX22" fmla="*/ 0 w 777531"/>
                <a:gd name="connsiteY22" fmla="*/ 1122677 h 1122677"/>
                <a:gd name="connsiteX23" fmla="*/ 0 w 777531"/>
                <a:gd name="connsiteY23" fmla="*/ 1067717 h 1122677"/>
                <a:gd name="connsiteX24" fmla="*/ 30713 w 777531"/>
                <a:gd name="connsiteY24" fmla="*/ 1058018 h 1122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77531" h="1122677">
                  <a:moveTo>
                    <a:pt x="30713" y="1058018"/>
                  </a:moveTo>
                  <a:lnTo>
                    <a:pt x="30713" y="919000"/>
                  </a:lnTo>
                  <a:lnTo>
                    <a:pt x="74359" y="919000"/>
                  </a:lnTo>
                  <a:lnTo>
                    <a:pt x="84058" y="267554"/>
                  </a:lnTo>
                  <a:lnTo>
                    <a:pt x="101839" y="267554"/>
                  </a:lnTo>
                  <a:lnTo>
                    <a:pt x="101839" y="165715"/>
                  </a:lnTo>
                  <a:lnTo>
                    <a:pt x="168115" y="209360"/>
                  </a:lnTo>
                  <a:lnTo>
                    <a:pt x="168115" y="241690"/>
                  </a:lnTo>
                  <a:lnTo>
                    <a:pt x="290968" y="261088"/>
                  </a:lnTo>
                  <a:lnTo>
                    <a:pt x="290968" y="282102"/>
                  </a:lnTo>
                  <a:lnTo>
                    <a:pt x="310366" y="296651"/>
                  </a:lnTo>
                  <a:lnTo>
                    <a:pt x="310366" y="912534"/>
                  </a:lnTo>
                  <a:lnTo>
                    <a:pt x="358861" y="912534"/>
                  </a:lnTo>
                  <a:lnTo>
                    <a:pt x="358861" y="996591"/>
                  </a:lnTo>
                  <a:lnTo>
                    <a:pt x="383109" y="996591"/>
                  </a:lnTo>
                  <a:lnTo>
                    <a:pt x="383109" y="167331"/>
                  </a:lnTo>
                  <a:lnTo>
                    <a:pt x="397656" y="167331"/>
                  </a:lnTo>
                  <a:lnTo>
                    <a:pt x="397656" y="5682"/>
                  </a:lnTo>
                  <a:cubicBezTo>
                    <a:pt x="397656" y="5682"/>
                    <a:pt x="638514" y="-15332"/>
                    <a:pt x="722572" y="23464"/>
                  </a:cubicBezTo>
                  <a:lnTo>
                    <a:pt x="722572" y="1069333"/>
                  </a:lnTo>
                  <a:lnTo>
                    <a:pt x="777532" y="1069333"/>
                  </a:lnTo>
                  <a:lnTo>
                    <a:pt x="777532" y="1122677"/>
                  </a:lnTo>
                  <a:lnTo>
                    <a:pt x="0" y="1122677"/>
                  </a:lnTo>
                  <a:lnTo>
                    <a:pt x="0" y="1067717"/>
                  </a:lnTo>
                  <a:lnTo>
                    <a:pt x="30713" y="1058018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D160BDC3-DAD7-4597-B8B7-FD1DDCE6E877}"/>
                </a:ext>
              </a:extLst>
            </p:cNvPr>
            <p:cNvSpPr/>
            <p:nvPr/>
          </p:nvSpPr>
          <p:spPr>
            <a:xfrm>
              <a:off x="9142031" y="3264354"/>
              <a:ext cx="1104064" cy="1099213"/>
            </a:xfrm>
            <a:custGeom>
              <a:avLst/>
              <a:gdLst>
                <a:gd name="connsiteX0" fmla="*/ 42029 w 1104064"/>
                <a:gd name="connsiteY0" fmla="*/ 1016773 h 1099213"/>
                <a:gd name="connsiteX1" fmla="*/ 42029 w 1104064"/>
                <a:gd name="connsiteY1" fmla="*/ 30713 h 1099213"/>
                <a:gd name="connsiteX2" fmla="*/ 193979 w 1104064"/>
                <a:gd name="connsiteY2" fmla="*/ 0 h 1099213"/>
                <a:gd name="connsiteX3" fmla="*/ 289352 w 1104064"/>
                <a:gd name="connsiteY3" fmla="*/ 40412 h 1099213"/>
                <a:gd name="connsiteX4" fmla="*/ 289352 w 1104064"/>
                <a:gd name="connsiteY4" fmla="*/ 341080 h 1099213"/>
                <a:gd name="connsiteX5" fmla="*/ 373410 w 1104064"/>
                <a:gd name="connsiteY5" fmla="*/ 362094 h 1099213"/>
                <a:gd name="connsiteX6" fmla="*/ 373410 w 1104064"/>
                <a:gd name="connsiteY6" fmla="*/ 420287 h 1099213"/>
                <a:gd name="connsiteX7" fmla="*/ 387958 w 1104064"/>
                <a:gd name="connsiteY7" fmla="*/ 438069 h 1099213"/>
                <a:gd name="connsiteX8" fmla="*/ 387958 w 1104064"/>
                <a:gd name="connsiteY8" fmla="*/ 596485 h 1099213"/>
                <a:gd name="connsiteX9" fmla="*/ 415438 w 1104064"/>
                <a:gd name="connsiteY9" fmla="*/ 596485 h 1099213"/>
                <a:gd name="connsiteX10" fmla="*/ 415438 w 1104064"/>
                <a:gd name="connsiteY10" fmla="*/ 489797 h 1099213"/>
                <a:gd name="connsiteX11" fmla="*/ 442919 w 1104064"/>
                <a:gd name="connsiteY11" fmla="*/ 489797 h 1099213"/>
                <a:gd name="connsiteX12" fmla="*/ 442919 w 1104064"/>
                <a:gd name="connsiteY12" fmla="*/ 415438 h 1099213"/>
                <a:gd name="connsiteX13" fmla="*/ 459084 w 1104064"/>
                <a:gd name="connsiteY13" fmla="*/ 415438 h 1099213"/>
                <a:gd name="connsiteX14" fmla="*/ 459084 w 1104064"/>
                <a:gd name="connsiteY14" fmla="*/ 404123 h 1099213"/>
                <a:gd name="connsiteX15" fmla="*/ 594869 w 1104064"/>
                <a:gd name="connsiteY15" fmla="*/ 415438 h 1099213"/>
                <a:gd name="connsiteX16" fmla="*/ 575471 w 1104064"/>
                <a:gd name="connsiteY16" fmla="*/ 429987 h 1099213"/>
                <a:gd name="connsiteX17" fmla="*/ 575471 w 1104064"/>
                <a:gd name="connsiteY17" fmla="*/ 510811 h 1099213"/>
                <a:gd name="connsiteX18" fmla="*/ 590019 w 1104064"/>
                <a:gd name="connsiteY18" fmla="*/ 510811 h 1099213"/>
                <a:gd name="connsiteX19" fmla="*/ 590019 w 1104064"/>
                <a:gd name="connsiteY19" fmla="*/ 536675 h 1099213"/>
                <a:gd name="connsiteX20" fmla="*/ 581937 w 1104064"/>
                <a:gd name="connsiteY20" fmla="*/ 536675 h 1099213"/>
                <a:gd name="connsiteX21" fmla="*/ 581937 w 1104064"/>
                <a:gd name="connsiteY21" fmla="*/ 552840 h 1099213"/>
                <a:gd name="connsiteX22" fmla="*/ 588403 w 1104064"/>
                <a:gd name="connsiteY22" fmla="*/ 552840 h 1099213"/>
                <a:gd name="connsiteX23" fmla="*/ 588403 w 1104064"/>
                <a:gd name="connsiteY23" fmla="*/ 1031321 h 1099213"/>
                <a:gd name="connsiteX24" fmla="*/ 627199 w 1104064"/>
                <a:gd name="connsiteY24" fmla="*/ 1031321 h 1099213"/>
                <a:gd name="connsiteX25" fmla="*/ 627199 w 1104064"/>
                <a:gd name="connsiteY25" fmla="*/ 515661 h 1099213"/>
                <a:gd name="connsiteX26" fmla="*/ 638514 w 1104064"/>
                <a:gd name="connsiteY26" fmla="*/ 515661 h 1099213"/>
                <a:gd name="connsiteX27" fmla="*/ 638514 w 1104064"/>
                <a:gd name="connsiteY27" fmla="*/ 483331 h 1099213"/>
                <a:gd name="connsiteX28" fmla="*/ 691859 w 1104064"/>
                <a:gd name="connsiteY28" fmla="*/ 476865 h 1099213"/>
                <a:gd name="connsiteX29" fmla="*/ 706407 w 1104064"/>
                <a:gd name="connsiteY29" fmla="*/ 547990 h 1099213"/>
                <a:gd name="connsiteX30" fmla="*/ 706407 w 1104064"/>
                <a:gd name="connsiteY30" fmla="*/ 564155 h 1099213"/>
                <a:gd name="connsiteX31" fmla="*/ 722572 w 1104064"/>
                <a:gd name="connsiteY31" fmla="*/ 564155 h 1099213"/>
                <a:gd name="connsiteX32" fmla="*/ 729038 w 1104064"/>
                <a:gd name="connsiteY32" fmla="*/ 669227 h 1099213"/>
                <a:gd name="connsiteX33" fmla="*/ 737120 w 1104064"/>
                <a:gd name="connsiteY33" fmla="*/ 669227 h 1099213"/>
                <a:gd name="connsiteX34" fmla="*/ 737120 w 1104064"/>
                <a:gd name="connsiteY34" fmla="*/ 596485 h 1099213"/>
                <a:gd name="connsiteX35" fmla="*/ 824410 w 1104064"/>
                <a:gd name="connsiteY35" fmla="*/ 596485 h 1099213"/>
                <a:gd name="connsiteX36" fmla="*/ 824410 w 1104064"/>
                <a:gd name="connsiteY36" fmla="*/ 1052336 h 1099213"/>
                <a:gd name="connsiteX37" fmla="*/ 848658 w 1104064"/>
                <a:gd name="connsiteY37" fmla="*/ 1052336 h 1099213"/>
                <a:gd name="connsiteX38" fmla="*/ 848658 w 1104064"/>
                <a:gd name="connsiteY38" fmla="*/ 741969 h 1099213"/>
                <a:gd name="connsiteX39" fmla="*/ 889070 w 1104064"/>
                <a:gd name="connsiteY39" fmla="*/ 741969 h 1099213"/>
                <a:gd name="connsiteX40" fmla="*/ 889070 w 1104064"/>
                <a:gd name="connsiteY40" fmla="*/ 701557 h 1099213"/>
                <a:gd name="connsiteX41" fmla="*/ 939182 w 1104064"/>
                <a:gd name="connsiteY41" fmla="*/ 701557 h 1099213"/>
                <a:gd name="connsiteX42" fmla="*/ 939182 w 1104064"/>
                <a:gd name="connsiteY42" fmla="*/ 740353 h 1099213"/>
                <a:gd name="connsiteX43" fmla="*/ 977977 w 1104064"/>
                <a:gd name="connsiteY43" fmla="*/ 740353 h 1099213"/>
                <a:gd name="connsiteX44" fmla="*/ 977977 w 1104064"/>
                <a:gd name="connsiteY44" fmla="*/ 808245 h 1099213"/>
                <a:gd name="connsiteX45" fmla="*/ 987677 w 1104064"/>
                <a:gd name="connsiteY45" fmla="*/ 808245 h 1099213"/>
                <a:gd name="connsiteX46" fmla="*/ 987677 w 1104064"/>
                <a:gd name="connsiteY46" fmla="*/ 911701 h 1099213"/>
                <a:gd name="connsiteX47" fmla="*/ 994142 w 1104064"/>
                <a:gd name="connsiteY47" fmla="*/ 911701 h 1099213"/>
                <a:gd name="connsiteX48" fmla="*/ 994142 w 1104064"/>
                <a:gd name="connsiteY48" fmla="*/ 822794 h 1099213"/>
                <a:gd name="connsiteX49" fmla="*/ 1015157 w 1104064"/>
                <a:gd name="connsiteY49" fmla="*/ 822794 h 1099213"/>
                <a:gd name="connsiteX50" fmla="*/ 1015157 w 1104064"/>
                <a:gd name="connsiteY50" fmla="*/ 805012 h 1099213"/>
                <a:gd name="connsiteX51" fmla="*/ 1041021 w 1104064"/>
                <a:gd name="connsiteY51" fmla="*/ 805012 h 1099213"/>
                <a:gd name="connsiteX52" fmla="*/ 1041021 w 1104064"/>
                <a:gd name="connsiteY52" fmla="*/ 816328 h 1099213"/>
                <a:gd name="connsiteX53" fmla="*/ 1052336 w 1104064"/>
                <a:gd name="connsiteY53" fmla="*/ 816328 h 1099213"/>
                <a:gd name="connsiteX54" fmla="*/ 1052336 w 1104064"/>
                <a:gd name="connsiteY54" fmla="*/ 822794 h 1099213"/>
                <a:gd name="connsiteX55" fmla="*/ 1074966 w 1104064"/>
                <a:gd name="connsiteY55" fmla="*/ 822794 h 1099213"/>
                <a:gd name="connsiteX56" fmla="*/ 1074966 w 1104064"/>
                <a:gd name="connsiteY56" fmla="*/ 863206 h 1099213"/>
                <a:gd name="connsiteX57" fmla="*/ 1081433 w 1104064"/>
                <a:gd name="connsiteY57" fmla="*/ 863206 h 1099213"/>
                <a:gd name="connsiteX58" fmla="*/ 1081433 w 1104064"/>
                <a:gd name="connsiteY58" fmla="*/ 880987 h 1099213"/>
                <a:gd name="connsiteX59" fmla="*/ 1104064 w 1104064"/>
                <a:gd name="connsiteY59" fmla="*/ 880987 h 1099213"/>
                <a:gd name="connsiteX60" fmla="*/ 1104064 w 1104064"/>
                <a:gd name="connsiteY60" fmla="*/ 1099214 h 1099213"/>
                <a:gd name="connsiteX61" fmla="*/ 0 w 1104064"/>
                <a:gd name="connsiteY61" fmla="*/ 1099214 h 1099213"/>
                <a:gd name="connsiteX62" fmla="*/ 0 w 1104064"/>
                <a:gd name="connsiteY62" fmla="*/ 1018389 h 1099213"/>
                <a:gd name="connsiteX63" fmla="*/ 42029 w 1104064"/>
                <a:gd name="connsiteY63" fmla="*/ 1018389 h 1099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1104064" h="1099213">
                  <a:moveTo>
                    <a:pt x="42029" y="1016773"/>
                  </a:moveTo>
                  <a:lnTo>
                    <a:pt x="42029" y="30713"/>
                  </a:lnTo>
                  <a:lnTo>
                    <a:pt x="193979" y="0"/>
                  </a:lnTo>
                  <a:lnTo>
                    <a:pt x="289352" y="40412"/>
                  </a:lnTo>
                  <a:lnTo>
                    <a:pt x="289352" y="341080"/>
                  </a:lnTo>
                  <a:cubicBezTo>
                    <a:pt x="289352" y="341080"/>
                    <a:pt x="433220" y="334614"/>
                    <a:pt x="373410" y="362094"/>
                  </a:cubicBezTo>
                  <a:lnTo>
                    <a:pt x="373410" y="420287"/>
                  </a:lnTo>
                  <a:cubicBezTo>
                    <a:pt x="373410" y="420287"/>
                    <a:pt x="387958" y="420287"/>
                    <a:pt x="387958" y="438069"/>
                  </a:cubicBezTo>
                  <a:cubicBezTo>
                    <a:pt x="387958" y="455850"/>
                    <a:pt x="387958" y="596485"/>
                    <a:pt x="387958" y="596485"/>
                  </a:cubicBezTo>
                  <a:lnTo>
                    <a:pt x="415438" y="596485"/>
                  </a:lnTo>
                  <a:lnTo>
                    <a:pt x="415438" y="489797"/>
                  </a:lnTo>
                  <a:lnTo>
                    <a:pt x="442919" y="489797"/>
                  </a:lnTo>
                  <a:lnTo>
                    <a:pt x="442919" y="415438"/>
                  </a:lnTo>
                  <a:lnTo>
                    <a:pt x="459084" y="415438"/>
                  </a:lnTo>
                  <a:lnTo>
                    <a:pt x="459084" y="404123"/>
                  </a:lnTo>
                  <a:cubicBezTo>
                    <a:pt x="459084" y="404123"/>
                    <a:pt x="594869" y="404123"/>
                    <a:pt x="594869" y="415438"/>
                  </a:cubicBezTo>
                  <a:cubicBezTo>
                    <a:pt x="594869" y="428370"/>
                    <a:pt x="575471" y="429987"/>
                    <a:pt x="575471" y="429987"/>
                  </a:cubicBezTo>
                  <a:lnTo>
                    <a:pt x="575471" y="510811"/>
                  </a:lnTo>
                  <a:lnTo>
                    <a:pt x="590019" y="510811"/>
                  </a:lnTo>
                  <a:lnTo>
                    <a:pt x="590019" y="536675"/>
                  </a:lnTo>
                  <a:lnTo>
                    <a:pt x="581937" y="536675"/>
                  </a:lnTo>
                  <a:lnTo>
                    <a:pt x="581937" y="552840"/>
                  </a:lnTo>
                  <a:lnTo>
                    <a:pt x="588403" y="552840"/>
                  </a:lnTo>
                  <a:lnTo>
                    <a:pt x="588403" y="1031321"/>
                  </a:lnTo>
                  <a:lnTo>
                    <a:pt x="627199" y="1031321"/>
                  </a:lnTo>
                  <a:lnTo>
                    <a:pt x="627199" y="515661"/>
                  </a:lnTo>
                  <a:lnTo>
                    <a:pt x="638514" y="515661"/>
                  </a:lnTo>
                  <a:lnTo>
                    <a:pt x="638514" y="483331"/>
                  </a:lnTo>
                  <a:lnTo>
                    <a:pt x="691859" y="476865"/>
                  </a:lnTo>
                  <a:lnTo>
                    <a:pt x="706407" y="547990"/>
                  </a:lnTo>
                  <a:lnTo>
                    <a:pt x="706407" y="564155"/>
                  </a:lnTo>
                  <a:lnTo>
                    <a:pt x="722572" y="564155"/>
                  </a:lnTo>
                  <a:lnTo>
                    <a:pt x="729038" y="669227"/>
                  </a:lnTo>
                  <a:lnTo>
                    <a:pt x="737120" y="669227"/>
                  </a:lnTo>
                  <a:lnTo>
                    <a:pt x="737120" y="596485"/>
                  </a:lnTo>
                  <a:lnTo>
                    <a:pt x="824410" y="596485"/>
                  </a:lnTo>
                  <a:lnTo>
                    <a:pt x="824410" y="1052336"/>
                  </a:lnTo>
                  <a:lnTo>
                    <a:pt x="848658" y="1052336"/>
                  </a:lnTo>
                  <a:lnTo>
                    <a:pt x="848658" y="741969"/>
                  </a:lnTo>
                  <a:lnTo>
                    <a:pt x="889070" y="741969"/>
                  </a:lnTo>
                  <a:lnTo>
                    <a:pt x="889070" y="701557"/>
                  </a:lnTo>
                  <a:lnTo>
                    <a:pt x="939182" y="701557"/>
                  </a:lnTo>
                  <a:lnTo>
                    <a:pt x="939182" y="740353"/>
                  </a:lnTo>
                  <a:lnTo>
                    <a:pt x="977977" y="740353"/>
                  </a:lnTo>
                  <a:lnTo>
                    <a:pt x="977977" y="808245"/>
                  </a:lnTo>
                  <a:lnTo>
                    <a:pt x="987677" y="808245"/>
                  </a:lnTo>
                  <a:lnTo>
                    <a:pt x="987677" y="911701"/>
                  </a:lnTo>
                  <a:lnTo>
                    <a:pt x="994142" y="911701"/>
                  </a:lnTo>
                  <a:lnTo>
                    <a:pt x="994142" y="822794"/>
                  </a:lnTo>
                  <a:lnTo>
                    <a:pt x="1015157" y="822794"/>
                  </a:lnTo>
                  <a:lnTo>
                    <a:pt x="1015157" y="805012"/>
                  </a:lnTo>
                  <a:lnTo>
                    <a:pt x="1041021" y="805012"/>
                  </a:lnTo>
                  <a:lnTo>
                    <a:pt x="1041021" y="816328"/>
                  </a:lnTo>
                  <a:lnTo>
                    <a:pt x="1052336" y="816328"/>
                  </a:lnTo>
                  <a:lnTo>
                    <a:pt x="1052336" y="822794"/>
                  </a:lnTo>
                  <a:lnTo>
                    <a:pt x="1074966" y="822794"/>
                  </a:lnTo>
                  <a:lnTo>
                    <a:pt x="1074966" y="863206"/>
                  </a:lnTo>
                  <a:lnTo>
                    <a:pt x="1081433" y="863206"/>
                  </a:lnTo>
                  <a:lnTo>
                    <a:pt x="1081433" y="880987"/>
                  </a:lnTo>
                  <a:lnTo>
                    <a:pt x="1104064" y="880987"/>
                  </a:lnTo>
                  <a:lnTo>
                    <a:pt x="1104064" y="1099214"/>
                  </a:lnTo>
                  <a:lnTo>
                    <a:pt x="0" y="1099214"/>
                  </a:lnTo>
                  <a:lnTo>
                    <a:pt x="0" y="1018389"/>
                  </a:lnTo>
                  <a:lnTo>
                    <a:pt x="42029" y="1018389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A592A4EF-0363-1DDA-EAB0-9F9BB4AEB3A3}"/>
                </a:ext>
              </a:extLst>
            </p:cNvPr>
            <p:cNvSpPr/>
            <p:nvPr/>
          </p:nvSpPr>
          <p:spPr>
            <a:xfrm>
              <a:off x="6104646" y="2709898"/>
              <a:ext cx="659528" cy="1650437"/>
            </a:xfrm>
            <a:custGeom>
              <a:avLst/>
              <a:gdLst>
                <a:gd name="connsiteX0" fmla="*/ 526976 w 659528"/>
                <a:gd name="connsiteY0" fmla="*/ 1356236 h 1650437"/>
                <a:gd name="connsiteX1" fmla="*/ 530209 w 659528"/>
                <a:gd name="connsiteY1" fmla="*/ 0 h 1650437"/>
                <a:gd name="connsiteX2" fmla="*/ 274803 w 659528"/>
                <a:gd name="connsiteY2" fmla="*/ 35563 h 1650437"/>
                <a:gd name="connsiteX3" fmla="*/ 274803 w 659528"/>
                <a:gd name="connsiteY3" fmla="*/ 1320673 h 1650437"/>
                <a:gd name="connsiteX4" fmla="*/ 245706 w 659528"/>
                <a:gd name="connsiteY4" fmla="*/ 1349770 h 1650437"/>
                <a:gd name="connsiteX5" fmla="*/ 245706 w 659528"/>
                <a:gd name="connsiteY5" fmla="*/ 1267329 h 1650437"/>
                <a:gd name="connsiteX6" fmla="*/ 0 w 659528"/>
                <a:gd name="connsiteY6" fmla="*/ 1267329 h 1650437"/>
                <a:gd name="connsiteX7" fmla="*/ 0 w 659528"/>
                <a:gd name="connsiteY7" fmla="*/ 1650437 h 1650437"/>
                <a:gd name="connsiteX8" fmla="*/ 659528 w 659528"/>
                <a:gd name="connsiteY8" fmla="*/ 1650437 h 1650437"/>
                <a:gd name="connsiteX9" fmla="*/ 659528 w 659528"/>
                <a:gd name="connsiteY9" fmla="*/ 1354619 h 1650437"/>
                <a:gd name="connsiteX10" fmla="*/ 526976 w 659528"/>
                <a:gd name="connsiteY10" fmla="*/ 1354619 h 1650437"/>
                <a:gd name="connsiteX11" fmla="*/ 463933 w 659528"/>
                <a:gd name="connsiteY11" fmla="*/ 184280 h 1650437"/>
                <a:gd name="connsiteX12" fmla="*/ 316832 w 659528"/>
                <a:gd name="connsiteY12" fmla="*/ 197212 h 1650437"/>
                <a:gd name="connsiteX13" fmla="*/ 308749 w 659528"/>
                <a:gd name="connsiteY13" fmla="*/ 96989 h 1650437"/>
                <a:gd name="connsiteX14" fmla="*/ 488180 w 659528"/>
                <a:gd name="connsiteY14" fmla="*/ 71126 h 1650437"/>
                <a:gd name="connsiteX15" fmla="*/ 463933 w 659528"/>
                <a:gd name="connsiteY15" fmla="*/ 184280 h 1650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59528" h="1650437">
                  <a:moveTo>
                    <a:pt x="526976" y="1356236"/>
                  </a:moveTo>
                  <a:cubicBezTo>
                    <a:pt x="526976" y="1356236"/>
                    <a:pt x="557689" y="753285"/>
                    <a:pt x="530209" y="0"/>
                  </a:cubicBezTo>
                  <a:lnTo>
                    <a:pt x="274803" y="35563"/>
                  </a:lnTo>
                  <a:lnTo>
                    <a:pt x="274803" y="1320673"/>
                  </a:lnTo>
                  <a:lnTo>
                    <a:pt x="245706" y="1349770"/>
                  </a:lnTo>
                  <a:lnTo>
                    <a:pt x="245706" y="1267329"/>
                  </a:lnTo>
                  <a:lnTo>
                    <a:pt x="0" y="1267329"/>
                  </a:lnTo>
                  <a:lnTo>
                    <a:pt x="0" y="1650437"/>
                  </a:lnTo>
                  <a:lnTo>
                    <a:pt x="659528" y="1650437"/>
                  </a:lnTo>
                  <a:lnTo>
                    <a:pt x="659528" y="1354619"/>
                  </a:lnTo>
                  <a:lnTo>
                    <a:pt x="526976" y="1354619"/>
                  </a:lnTo>
                  <a:close/>
                  <a:moveTo>
                    <a:pt x="463933" y="184280"/>
                  </a:moveTo>
                  <a:lnTo>
                    <a:pt x="316832" y="197212"/>
                  </a:lnTo>
                  <a:lnTo>
                    <a:pt x="308749" y="96989"/>
                  </a:lnTo>
                  <a:lnTo>
                    <a:pt x="488180" y="71126"/>
                  </a:lnTo>
                  <a:lnTo>
                    <a:pt x="463933" y="184280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438074CA-3CF6-4BAE-7EDB-5DEC6F89169E}"/>
                </a:ext>
              </a:extLst>
            </p:cNvPr>
            <p:cNvSpPr/>
            <p:nvPr/>
          </p:nvSpPr>
          <p:spPr>
            <a:xfrm>
              <a:off x="6104646" y="2821436"/>
              <a:ext cx="260254" cy="1288343"/>
            </a:xfrm>
            <a:custGeom>
              <a:avLst/>
              <a:gdLst>
                <a:gd name="connsiteX0" fmla="*/ 260255 w 260254"/>
                <a:gd name="connsiteY0" fmla="*/ 328148 h 1288343"/>
                <a:gd name="connsiteX1" fmla="*/ 260255 w 260254"/>
                <a:gd name="connsiteY1" fmla="*/ 1288343 h 1288343"/>
                <a:gd name="connsiteX2" fmla="*/ 0 w 260254"/>
                <a:gd name="connsiteY2" fmla="*/ 1288343 h 1288343"/>
                <a:gd name="connsiteX3" fmla="*/ 0 w 260254"/>
                <a:gd name="connsiteY3" fmla="*/ 520510 h 1288343"/>
                <a:gd name="connsiteX4" fmla="*/ 9699 w 260254"/>
                <a:gd name="connsiteY4" fmla="*/ 520510 h 1288343"/>
                <a:gd name="connsiteX5" fmla="*/ 9699 w 260254"/>
                <a:gd name="connsiteY5" fmla="*/ 404123 h 1288343"/>
                <a:gd name="connsiteX6" fmla="*/ 21014 w 260254"/>
                <a:gd name="connsiteY6" fmla="*/ 404123 h 1288343"/>
                <a:gd name="connsiteX7" fmla="*/ 21014 w 260254"/>
                <a:gd name="connsiteY7" fmla="*/ 368560 h 1288343"/>
                <a:gd name="connsiteX8" fmla="*/ 25863 w 260254"/>
                <a:gd name="connsiteY8" fmla="*/ 368560 h 1288343"/>
                <a:gd name="connsiteX9" fmla="*/ 25863 w 260254"/>
                <a:gd name="connsiteY9" fmla="*/ 337847 h 1288343"/>
                <a:gd name="connsiteX10" fmla="*/ 30713 w 260254"/>
                <a:gd name="connsiteY10" fmla="*/ 337847 h 1288343"/>
                <a:gd name="connsiteX11" fmla="*/ 30713 w 260254"/>
                <a:gd name="connsiteY11" fmla="*/ 294201 h 1288343"/>
                <a:gd name="connsiteX12" fmla="*/ 37179 w 260254"/>
                <a:gd name="connsiteY12" fmla="*/ 294201 h 1288343"/>
                <a:gd name="connsiteX13" fmla="*/ 37179 w 260254"/>
                <a:gd name="connsiteY13" fmla="*/ 250556 h 1288343"/>
                <a:gd name="connsiteX14" fmla="*/ 46878 w 260254"/>
                <a:gd name="connsiteY14" fmla="*/ 250556 h 1288343"/>
                <a:gd name="connsiteX15" fmla="*/ 46878 w 260254"/>
                <a:gd name="connsiteY15" fmla="*/ 236008 h 1288343"/>
                <a:gd name="connsiteX16" fmla="*/ 63043 w 260254"/>
                <a:gd name="connsiteY16" fmla="*/ 236008 h 1288343"/>
                <a:gd name="connsiteX17" fmla="*/ 63043 w 260254"/>
                <a:gd name="connsiteY17" fmla="*/ 210144 h 1288343"/>
                <a:gd name="connsiteX18" fmla="*/ 77591 w 260254"/>
                <a:gd name="connsiteY18" fmla="*/ 210144 h 1288343"/>
                <a:gd name="connsiteX19" fmla="*/ 77591 w 260254"/>
                <a:gd name="connsiteY19" fmla="*/ 185896 h 1288343"/>
                <a:gd name="connsiteX20" fmla="*/ 100222 w 260254"/>
                <a:gd name="connsiteY20" fmla="*/ 185896 h 1288343"/>
                <a:gd name="connsiteX21" fmla="*/ 100222 w 260254"/>
                <a:gd name="connsiteY21" fmla="*/ 153567 h 1288343"/>
                <a:gd name="connsiteX22" fmla="*/ 111538 w 260254"/>
                <a:gd name="connsiteY22" fmla="*/ 153567 h 1288343"/>
                <a:gd name="connsiteX23" fmla="*/ 111538 w 260254"/>
                <a:gd name="connsiteY23" fmla="*/ 114771 h 1288343"/>
                <a:gd name="connsiteX24" fmla="*/ 118004 w 260254"/>
                <a:gd name="connsiteY24" fmla="*/ 114771 h 1288343"/>
                <a:gd name="connsiteX25" fmla="*/ 118004 w 260254"/>
                <a:gd name="connsiteY25" fmla="*/ 90523 h 1288343"/>
                <a:gd name="connsiteX26" fmla="*/ 122853 w 260254"/>
                <a:gd name="connsiteY26" fmla="*/ 90523 h 1288343"/>
                <a:gd name="connsiteX27" fmla="*/ 127703 w 260254"/>
                <a:gd name="connsiteY27" fmla="*/ 0 h 1288343"/>
                <a:gd name="connsiteX28" fmla="*/ 134169 w 260254"/>
                <a:gd name="connsiteY28" fmla="*/ 106688 h 1288343"/>
                <a:gd name="connsiteX29" fmla="*/ 150333 w 260254"/>
                <a:gd name="connsiteY29" fmla="*/ 106688 h 1288343"/>
                <a:gd name="connsiteX30" fmla="*/ 150333 w 260254"/>
                <a:gd name="connsiteY30" fmla="*/ 185896 h 1288343"/>
                <a:gd name="connsiteX31" fmla="*/ 181047 w 260254"/>
                <a:gd name="connsiteY31" fmla="*/ 185896 h 1288343"/>
                <a:gd name="connsiteX32" fmla="*/ 181047 w 260254"/>
                <a:gd name="connsiteY32" fmla="*/ 221459 h 1288343"/>
                <a:gd name="connsiteX33" fmla="*/ 193979 w 260254"/>
                <a:gd name="connsiteY33" fmla="*/ 221459 h 1288343"/>
                <a:gd name="connsiteX34" fmla="*/ 193979 w 260254"/>
                <a:gd name="connsiteY34" fmla="*/ 252173 h 1288343"/>
                <a:gd name="connsiteX35" fmla="*/ 213377 w 260254"/>
                <a:gd name="connsiteY35" fmla="*/ 252173 h 1288343"/>
                <a:gd name="connsiteX36" fmla="*/ 213377 w 260254"/>
                <a:gd name="connsiteY36" fmla="*/ 274803 h 1288343"/>
                <a:gd name="connsiteX37" fmla="*/ 232775 w 260254"/>
                <a:gd name="connsiteY37" fmla="*/ 274803 h 1288343"/>
                <a:gd name="connsiteX38" fmla="*/ 232775 w 260254"/>
                <a:gd name="connsiteY38" fmla="*/ 294201 h 1288343"/>
                <a:gd name="connsiteX39" fmla="*/ 247323 w 260254"/>
                <a:gd name="connsiteY39" fmla="*/ 294201 h 1288343"/>
                <a:gd name="connsiteX40" fmla="*/ 247323 w 260254"/>
                <a:gd name="connsiteY40" fmla="*/ 328148 h 1288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60254" h="1288343">
                  <a:moveTo>
                    <a:pt x="260255" y="328148"/>
                  </a:moveTo>
                  <a:lnTo>
                    <a:pt x="260255" y="1288343"/>
                  </a:lnTo>
                  <a:lnTo>
                    <a:pt x="0" y="1288343"/>
                  </a:lnTo>
                  <a:lnTo>
                    <a:pt x="0" y="520510"/>
                  </a:lnTo>
                  <a:lnTo>
                    <a:pt x="9699" y="520510"/>
                  </a:lnTo>
                  <a:lnTo>
                    <a:pt x="9699" y="404123"/>
                  </a:lnTo>
                  <a:lnTo>
                    <a:pt x="21014" y="404123"/>
                  </a:lnTo>
                  <a:lnTo>
                    <a:pt x="21014" y="368560"/>
                  </a:lnTo>
                  <a:lnTo>
                    <a:pt x="25863" y="368560"/>
                  </a:lnTo>
                  <a:lnTo>
                    <a:pt x="25863" y="337847"/>
                  </a:lnTo>
                  <a:lnTo>
                    <a:pt x="30713" y="337847"/>
                  </a:lnTo>
                  <a:lnTo>
                    <a:pt x="30713" y="294201"/>
                  </a:lnTo>
                  <a:lnTo>
                    <a:pt x="37179" y="294201"/>
                  </a:lnTo>
                  <a:lnTo>
                    <a:pt x="37179" y="250556"/>
                  </a:lnTo>
                  <a:lnTo>
                    <a:pt x="46878" y="250556"/>
                  </a:lnTo>
                  <a:lnTo>
                    <a:pt x="46878" y="236008"/>
                  </a:lnTo>
                  <a:lnTo>
                    <a:pt x="63043" y="236008"/>
                  </a:lnTo>
                  <a:lnTo>
                    <a:pt x="63043" y="210144"/>
                  </a:lnTo>
                  <a:lnTo>
                    <a:pt x="77591" y="210144"/>
                  </a:lnTo>
                  <a:lnTo>
                    <a:pt x="77591" y="185896"/>
                  </a:lnTo>
                  <a:lnTo>
                    <a:pt x="100222" y="185896"/>
                  </a:lnTo>
                  <a:lnTo>
                    <a:pt x="100222" y="153567"/>
                  </a:lnTo>
                  <a:lnTo>
                    <a:pt x="111538" y="153567"/>
                  </a:lnTo>
                  <a:lnTo>
                    <a:pt x="111538" y="114771"/>
                  </a:lnTo>
                  <a:lnTo>
                    <a:pt x="118004" y="114771"/>
                  </a:lnTo>
                  <a:lnTo>
                    <a:pt x="118004" y="90523"/>
                  </a:lnTo>
                  <a:lnTo>
                    <a:pt x="122853" y="90523"/>
                  </a:lnTo>
                  <a:lnTo>
                    <a:pt x="127703" y="0"/>
                  </a:lnTo>
                  <a:lnTo>
                    <a:pt x="134169" y="106688"/>
                  </a:lnTo>
                  <a:lnTo>
                    <a:pt x="150333" y="106688"/>
                  </a:lnTo>
                  <a:lnTo>
                    <a:pt x="150333" y="185896"/>
                  </a:lnTo>
                  <a:lnTo>
                    <a:pt x="181047" y="185896"/>
                  </a:lnTo>
                  <a:lnTo>
                    <a:pt x="181047" y="221459"/>
                  </a:lnTo>
                  <a:lnTo>
                    <a:pt x="193979" y="221459"/>
                  </a:lnTo>
                  <a:lnTo>
                    <a:pt x="193979" y="252173"/>
                  </a:lnTo>
                  <a:lnTo>
                    <a:pt x="213377" y="252173"/>
                  </a:lnTo>
                  <a:lnTo>
                    <a:pt x="213377" y="274803"/>
                  </a:lnTo>
                  <a:lnTo>
                    <a:pt x="232775" y="274803"/>
                  </a:lnTo>
                  <a:lnTo>
                    <a:pt x="232775" y="294201"/>
                  </a:lnTo>
                  <a:lnTo>
                    <a:pt x="247323" y="294201"/>
                  </a:lnTo>
                  <a:lnTo>
                    <a:pt x="247323" y="328148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D215B81B-2907-64EE-40CF-4E4BB05A3B1B}"/>
                </a:ext>
              </a:extLst>
            </p:cNvPr>
            <p:cNvSpPr/>
            <p:nvPr/>
          </p:nvSpPr>
          <p:spPr>
            <a:xfrm>
              <a:off x="5217192" y="3057443"/>
              <a:ext cx="968278" cy="1304508"/>
            </a:xfrm>
            <a:custGeom>
              <a:avLst/>
              <a:gdLst>
                <a:gd name="connsiteX0" fmla="*/ 945647 w 968278"/>
                <a:gd name="connsiteY0" fmla="*/ 969895 h 1304508"/>
                <a:gd name="connsiteX1" fmla="*/ 893920 w 968278"/>
                <a:gd name="connsiteY1" fmla="*/ 25864 h 1304508"/>
                <a:gd name="connsiteX2" fmla="*/ 850274 w 968278"/>
                <a:gd name="connsiteY2" fmla="*/ 0 h 1304508"/>
                <a:gd name="connsiteX3" fmla="*/ 588403 w 968278"/>
                <a:gd name="connsiteY3" fmla="*/ 67893 h 1304508"/>
                <a:gd name="connsiteX4" fmla="*/ 570622 w 968278"/>
                <a:gd name="connsiteY4" fmla="*/ 1044253 h 1304508"/>
                <a:gd name="connsiteX5" fmla="*/ 544758 w 968278"/>
                <a:gd name="connsiteY5" fmla="*/ 1044253 h 1304508"/>
                <a:gd name="connsiteX6" fmla="*/ 523743 w 968278"/>
                <a:gd name="connsiteY6" fmla="*/ 148717 h 1304508"/>
                <a:gd name="connsiteX7" fmla="*/ 475249 w 968278"/>
                <a:gd name="connsiteY7" fmla="*/ 95373 h 1304508"/>
                <a:gd name="connsiteX8" fmla="*/ 229542 w 968278"/>
                <a:gd name="connsiteY8" fmla="*/ 48495 h 1304508"/>
                <a:gd name="connsiteX9" fmla="*/ 223076 w 968278"/>
                <a:gd name="connsiteY9" fmla="*/ 214993 h 1304508"/>
                <a:gd name="connsiteX10" fmla="*/ 213377 w 968278"/>
                <a:gd name="connsiteY10" fmla="*/ 214993 h 1304508"/>
                <a:gd name="connsiteX11" fmla="*/ 213377 w 968278"/>
                <a:gd name="connsiteY11" fmla="*/ 701557 h 1304508"/>
                <a:gd name="connsiteX12" fmla="*/ 166499 w 968278"/>
                <a:gd name="connsiteY12" fmla="*/ 695091 h 1304508"/>
                <a:gd name="connsiteX13" fmla="*/ 0 w 968278"/>
                <a:gd name="connsiteY13" fmla="*/ 729037 h 1304508"/>
                <a:gd name="connsiteX14" fmla="*/ 0 w 968278"/>
                <a:gd name="connsiteY14" fmla="*/ 1304508 h 1304508"/>
                <a:gd name="connsiteX15" fmla="*/ 968278 w 968278"/>
                <a:gd name="connsiteY15" fmla="*/ 1304508 h 1304508"/>
                <a:gd name="connsiteX16" fmla="*/ 968278 w 968278"/>
                <a:gd name="connsiteY16" fmla="*/ 966661 h 1304508"/>
                <a:gd name="connsiteX17" fmla="*/ 945647 w 968278"/>
                <a:gd name="connsiteY17" fmla="*/ 969895 h 1304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968278" h="1304508">
                  <a:moveTo>
                    <a:pt x="945647" y="969895"/>
                  </a:moveTo>
                  <a:lnTo>
                    <a:pt x="893920" y="25864"/>
                  </a:lnTo>
                  <a:lnTo>
                    <a:pt x="850274" y="0"/>
                  </a:lnTo>
                  <a:lnTo>
                    <a:pt x="588403" y="67893"/>
                  </a:lnTo>
                  <a:lnTo>
                    <a:pt x="570622" y="1044253"/>
                  </a:lnTo>
                  <a:lnTo>
                    <a:pt x="544758" y="1044253"/>
                  </a:lnTo>
                  <a:lnTo>
                    <a:pt x="523743" y="148717"/>
                  </a:lnTo>
                  <a:lnTo>
                    <a:pt x="475249" y="95373"/>
                  </a:lnTo>
                  <a:cubicBezTo>
                    <a:pt x="475249" y="95373"/>
                    <a:pt x="396040" y="33946"/>
                    <a:pt x="229542" y="48495"/>
                  </a:cubicBezTo>
                  <a:lnTo>
                    <a:pt x="223076" y="214993"/>
                  </a:lnTo>
                  <a:lnTo>
                    <a:pt x="213377" y="214993"/>
                  </a:lnTo>
                  <a:lnTo>
                    <a:pt x="213377" y="701557"/>
                  </a:lnTo>
                  <a:lnTo>
                    <a:pt x="166499" y="695091"/>
                  </a:lnTo>
                  <a:lnTo>
                    <a:pt x="0" y="729037"/>
                  </a:lnTo>
                  <a:lnTo>
                    <a:pt x="0" y="1304508"/>
                  </a:lnTo>
                  <a:lnTo>
                    <a:pt x="968278" y="1304508"/>
                  </a:lnTo>
                  <a:lnTo>
                    <a:pt x="968278" y="966661"/>
                  </a:lnTo>
                  <a:lnTo>
                    <a:pt x="945647" y="969895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2" name="图形 2">
              <a:extLst>
                <a:ext uri="{FF2B5EF4-FFF2-40B4-BE49-F238E27FC236}">
                  <a16:creationId xmlns:a16="http://schemas.microsoft.com/office/drawing/2014/main" id="{0EDECD97-3B7D-55F8-4E9C-85B383A2A2EC}"/>
                </a:ext>
              </a:extLst>
            </p:cNvPr>
            <p:cNvGrpSpPr/>
            <p:nvPr/>
          </p:nvGrpSpPr>
          <p:grpSpPr>
            <a:xfrm>
              <a:off x="5113736" y="3345179"/>
              <a:ext cx="297434" cy="948880"/>
              <a:chOff x="5113736" y="3345179"/>
              <a:chExt cx="297434" cy="948880"/>
            </a:xfrm>
            <a:grpFill/>
          </p:grpSpPr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3187BB06-7FBE-C750-3364-9DE31FD60A54}"/>
                  </a:ext>
                </a:extLst>
              </p:cNvPr>
              <p:cNvSpPr/>
              <p:nvPr/>
            </p:nvSpPr>
            <p:spPr>
              <a:xfrm>
                <a:off x="5126668" y="3663628"/>
                <a:ext cx="265104" cy="630431"/>
              </a:xfrm>
              <a:custGeom>
                <a:avLst/>
                <a:gdLst>
                  <a:gd name="connsiteX0" fmla="*/ 0 w 265104"/>
                  <a:gd name="connsiteY0" fmla="*/ 0 h 630431"/>
                  <a:gd name="connsiteX1" fmla="*/ 265105 w 265104"/>
                  <a:gd name="connsiteY1" fmla="*/ 0 h 630431"/>
                  <a:gd name="connsiteX2" fmla="*/ 265105 w 265104"/>
                  <a:gd name="connsiteY2" fmla="*/ 630432 h 630431"/>
                  <a:gd name="connsiteX3" fmla="*/ 0 w 265104"/>
                  <a:gd name="connsiteY3" fmla="*/ 630432 h 630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5104" h="630431">
                    <a:moveTo>
                      <a:pt x="0" y="0"/>
                    </a:moveTo>
                    <a:lnTo>
                      <a:pt x="265105" y="0"/>
                    </a:lnTo>
                    <a:lnTo>
                      <a:pt x="265105" y="630432"/>
                    </a:lnTo>
                    <a:lnTo>
                      <a:pt x="0" y="630432"/>
                    </a:lnTo>
                    <a:close/>
                  </a:path>
                </a:pathLst>
              </a:custGeom>
              <a:grpFill/>
              <a:ln w="4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4" name="图形 2">
                <a:extLst>
                  <a:ext uri="{FF2B5EF4-FFF2-40B4-BE49-F238E27FC236}">
                    <a16:creationId xmlns:a16="http://schemas.microsoft.com/office/drawing/2014/main" id="{21B41F1F-A61A-115A-880C-D5569BFD5150}"/>
                  </a:ext>
                </a:extLst>
              </p:cNvPr>
              <p:cNvGrpSpPr/>
              <p:nvPr/>
            </p:nvGrpSpPr>
            <p:grpSpPr>
              <a:xfrm>
                <a:off x="5113736" y="3345179"/>
                <a:ext cx="297434" cy="336230"/>
                <a:chOff x="5113736" y="3345179"/>
                <a:chExt cx="297434" cy="336230"/>
              </a:xfrm>
              <a:grpFill/>
            </p:grpSpPr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D267F408-830A-F0ED-6536-A84FB8432750}"/>
                    </a:ext>
                  </a:extLst>
                </p:cNvPr>
                <p:cNvSpPr/>
                <p:nvPr/>
              </p:nvSpPr>
              <p:spPr>
                <a:xfrm>
                  <a:off x="5113736" y="3510061"/>
                  <a:ext cx="297434" cy="171347"/>
                </a:xfrm>
                <a:custGeom>
                  <a:avLst/>
                  <a:gdLst>
                    <a:gd name="connsiteX0" fmla="*/ 16165 w 297434"/>
                    <a:gd name="connsiteY0" fmla="*/ 160032 h 171347"/>
                    <a:gd name="connsiteX1" fmla="*/ 0 w 297434"/>
                    <a:gd name="connsiteY1" fmla="*/ 151950 h 171347"/>
                    <a:gd name="connsiteX2" fmla="*/ 71126 w 297434"/>
                    <a:gd name="connsiteY2" fmla="*/ 137402 h 171347"/>
                    <a:gd name="connsiteX3" fmla="*/ 71126 w 297434"/>
                    <a:gd name="connsiteY3" fmla="*/ 87290 h 171347"/>
                    <a:gd name="connsiteX4" fmla="*/ 45262 w 297434"/>
                    <a:gd name="connsiteY4" fmla="*/ 63043 h 171347"/>
                    <a:gd name="connsiteX5" fmla="*/ 87290 w 297434"/>
                    <a:gd name="connsiteY5" fmla="*/ 38796 h 171347"/>
                    <a:gd name="connsiteX6" fmla="*/ 161649 w 297434"/>
                    <a:gd name="connsiteY6" fmla="*/ 0 h 171347"/>
                    <a:gd name="connsiteX7" fmla="*/ 244090 w 297434"/>
                    <a:gd name="connsiteY7" fmla="*/ 45262 h 171347"/>
                    <a:gd name="connsiteX8" fmla="*/ 297434 w 297434"/>
                    <a:gd name="connsiteY8" fmla="*/ 63043 h 171347"/>
                    <a:gd name="connsiteX9" fmla="*/ 250556 w 297434"/>
                    <a:gd name="connsiteY9" fmla="*/ 96989 h 171347"/>
                    <a:gd name="connsiteX10" fmla="*/ 250556 w 297434"/>
                    <a:gd name="connsiteY10" fmla="*/ 158416 h 171347"/>
                    <a:gd name="connsiteX11" fmla="*/ 290968 w 297434"/>
                    <a:gd name="connsiteY11" fmla="*/ 158416 h 171347"/>
                    <a:gd name="connsiteX12" fmla="*/ 273187 w 297434"/>
                    <a:gd name="connsiteY12" fmla="*/ 171348 h 171347"/>
                    <a:gd name="connsiteX13" fmla="*/ 16165 w 297434"/>
                    <a:gd name="connsiteY13" fmla="*/ 160032 h 1713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97434" h="171347">
                      <a:moveTo>
                        <a:pt x="16165" y="160032"/>
                      </a:moveTo>
                      <a:lnTo>
                        <a:pt x="0" y="151950"/>
                      </a:lnTo>
                      <a:lnTo>
                        <a:pt x="71126" y="137402"/>
                      </a:lnTo>
                      <a:lnTo>
                        <a:pt x="71126" y="87290"/>
                      </a:lnTo>
                      <a:cubicBezTo>
                        <a:pt x="71126" y="87290"/>
                        <a:pt x="58194" y="67893"/>
                        <a:pt x="45262" y="63043"/>
                      </a:cubicBezTo>
                      <a:cubicBezTo>
                        <a:pt x="30713" y="59810"/>
                        <a:pt x="11316" y="40412"/>
                        <a:pt x="87290" y="38796"/>
                      </a:cubicBezTo>
                      <a:cubicBezTo>
                        <a:pt x="87290" y="38796"/>
                        <a:pt x="103455" y="0"/>
                        <a:pt x="161649" y="0"/>
                      </a:cubicBezTo>
                      <a:cubicBezTo>
                        <a:pt x="219843" y="0"/>
                        <a:pt x="244090" y="45262"/>
                        <a:pt x="244090" y="45262"/>
                      </a:cubicBezTo>
                      <a:cubicBezTo>
                        <a:pt x="244090" y="45262"/>
                        <a:pt x="295818" y="45262"/>
                        <a:pt x="297434" y="63043"/>
                      </a:cubicBezTo>
                      <a:cubicBezTo>
                        <a:pt x="297434" y="63043"/>
                        <a:pt x="250556" y="77591"/>
                        <a:pt x="250556" y="96989"/>
                      </a:cubicBezTo>
                      <a:cubicBezTo>
                        <a:pt x="250556" y="118004"/>
                        <a:pt x="250556" y="158416"/>
                        <a:pt x="250556" y="158416"/>
                      </a:cubicBezTo>
                      <a:lnTo>
                        <a:pt x="290968" y="158416"/>
                      </a:lnTo>
                      <a:lnTo>
                        <a:pt x="273187" y="171348"/>
                      </a:lnTo>
                      <a:lnTo>
                        <a:pt x="16165" y="160032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B4F36003-0643-6090-0789-3426F96D264A}"/>
                    </a:ext>
                  </a:extLst>
                </p:cNvPr>
                <p:cNvSpPr/>
                <p:nvPr/>
              </p:nvSpPr>
              <p:spPr>
                <a:xfrm>
                  <a:off x="5273769" y="3345179"/>
                  <a:ext cx="4849" cy="193978"/>
                </a:xfrm>
                <a:custGeom>
                  <a:avLst/>
                  <a:gdLst>
                    <a:gd name="connsiteX0" fmla="*/ 0 w 4849"/>
                    <a:gd name="connsiteY0" fmla="*/ 0 h 193978"/>
                    <a:gd name="connsiteX1" fmla="*/ 4849 w 4849"/>
                    <a:gd name="connsiteY1" fmla="*/ 0 h 193978"/>
                    <a:gd name="connsiteX2" fmla="*/ 4849 w 4849"/>
                    <a:gd name="connsiteY2" fmla="*/ 193979 h 193978"/>
                    <a:gd name="connsiteX3" fmla="*/ 0 w 4849"/>
                    <a:gd name="connsiteY3" fmla="*/ 193979 h 193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849" h="193978">
                      <a:moveTo>
                        <a:pt x="0" y="0"/>
                      </a:moveTo>
                      <a:lnTo>
                        <a:pt x="4849" y="0"/>
                      </a:lnTo>
                      <a:lnTo>
                        <a:pt x="4849" y="193979"/>
                      </a:lnTo>
                      <a:lnTo>
                        <a:pt x="0" y="19397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FE3C21AA-06B0-A6A0-E477-59E3B72C1B34}"/>
                    </a:ext>
                  </a:extLst>
                </p:cNvPr>
                <p:cNvSpPr/>
                <p:nvPr/>
              </p:nvSpPr>
              <p:spPr>
                <a:xfrm>
                  <a:off x="5264070" y="3429236"/>
                  <a:ext cx="27480" cy="6465"/>
                </a:xfrm>
                <a:custGeom>
                  <a:avLst/>
                  <a:gdLst>
                    <a:gd name="connsiteX0" fmla="*/ 0 w 27480"/>
                    <a:gd name="connsiteY0" fmla="*/ 0 h 6465"/>
                    <a:gd name="connsiteX1" fmla="*/ 27481 w 27480"/>
                    <a:gd name="connsiteY1" fmla="*/ 0 h 6465"/>
                    <a:gd name="connsiteX2" fmla="*/ 27481 w 27480"/>
                    <a:gd name="connsiteY2" fmla="*/ 6466 h 6465"/>
                    <a:gd name="connsiteX3" fmla="*/ 0 w 27480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480" h="6465">
                      <a:moveTo>
                        <a:pt x="0" y="0"/>
                      </a:moveTo>
                      <a:lnTo>
                        <a:pt x="27481" y="0"/>
                      </a:lnTo>
                      <a:lnTo>
                        <a:pt x="27481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73A78DE9-4847-1307-4E74-45D94E5FC09E}"/>
                    </a:ext>
                  </a:extLst>
                </p:cNvPr>
                <p:cNvSpPr/>
                <p:nvPr/>
              </p:nvSpPr>
              <p:spPr>
                <a:xfrm>
                  <a:off x="5264070" y="3477731"/>
                  <a:ext cx="27480" cy="6465"/>
                </a:xfrm>
                <a:custGeom>
                  <a:avLst/>
                  <a:gdLst>
                    <a:gd name="connsiteX0" fmla="*/ 0 w 27480"/>
                    <a:gd name="connsiteY0" fmla="*/ 0 h 6465"/>
                    <a:gd name="connsiteX1" fmla="*/ 27481 w 27480"/>
                    <a:gd name="connsiteY1" fmla="*/ 0 h 6465"/>
                    <a:gd name="connsiteX2" fmla="*/ 27481 w 27480"/>
                    <a:gd name="connsiteY2" fmla="*/ 6466 h 6465"/>
                    <a:gd name="connsiteX3" fmla="*/ 0 w 27480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480" h="6465">
                      <a:moveTo>
                        <a:pt x="0" y="0"/>
                      </a:moveTo>
                      <a:lnTo>
                        <a:pt x="27481" y="0"/>
                      </a:lnTo>
                      <a:lnTo>
                        <a:pt x="27481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1" name="图形 2">
                <a:extLst>
                  <a:ext uri="{FF2B5EF4-FFF2-40B4-BE49-F238E27FC236}">
                    <a16:creationId xmlns:a16="http://schemas.microsoft.com/office/drawing/2014/main" id="{3116DE99-338A-8CF1-230F-13A8968D0871}"/>
                  </a:ext>
                </a:extLst>
              </p:cNvPr>
              <p:cNvGrpSpPr/>
              <p:nvPr/>
            </p:nvGrpSpPr>
            <p:grpSpPr>
              <a:xfrm>
                <a:off x="5168697" y="3555323"/>
                <a:ext cx="218226" cy="43645"/>
                <a:chOff x="5168697" y="3555323"/>
                <a:chExt cx="218226" cy="43645"/>
              </a:xfrm>
              <a:grpFill/>
            </p:grpSpPr>
            <p:sp>
              <p:nvSpPr>
                <p:cNvPr id="42" name="任意多边形: 形状 41">
                  <a:extLst>
                    <a:ext uri="{FF2B5EF4-FFF2-40B4-BE49-F238E27FC236}">
                      <a16:creationId xmlns:a16="http://schemas.microsoft.com/office/drawing/2014/main" id="{8FC2834D-D43A-E265-9E10-A49409FFDA82}"/>
                    </a:ext>
                  </a:extLst>
                </p:cNvPr>
                <p:cNvSpPr/>
                <p:nvPr/>
              </p:nvSpPr>
              <p:spPr>
                <a:xfrm>
                  <a:off x="5168697" y="3561789"/>
                  <a:ext cx="27480" cy="33946"/>
                </a:xfrm>
                <a:custGeom>
                  <a:avLst/>
                  <a:gdLst>
                    <a:gd name="connsiteX0" fmla="*/ 24247 w 27480"/>
                    <a:gd name="connsiteY0" fmla="*/ 33946 h 33946"/>
                    <a:gd name="connsiteX1" fmla="*/ 0 w 27480"/>
                    <a:gd name="connsiteY1" fmla="*/ 3233 h 33946"/>
                    <a:gd name="connsiteX2" fmla="*/ 3233 w 27480"/>
                    <a:gd name="connsiteY2" fmla="*/ 0 h 33946"/>
                    <a:gd name="connsiteX3" fmla="*/ 27481 w 27480"/>
                    <a:gd name="connsiteY3" fmla="*/ 30713 h 33946"/>
                    <a:gd name="connsiteX4" fmla="*/ 24247 w 27480"/>
                    <a:gd name="connsiteY4" fmla="*/ 33946 h 339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480" h="33946">
                      <a:moveTo>
                        <a:pt x="24247" y="33946"/>
                      </a:moveTo>
                      <a:cubicBezTo>
                        <a:pt x="19398" y="22631"/>
                        <a:pt x="0" y="4850"/>
                        <a:pt x="0" y="3233"/>
                      </a:cubicBezTo>
                      <a:lnTo>
                        <a:pt x="3233" y="0"/>
                      </a:lnTo>
                      <a:cubicBezTo>
                        <a:pt x="3233" y="0"/>
                        <a:pt x="22631" y="17781"/>
                        <a:pt x="27481" y="30713"/>
                      </a:cubicBezTo>
                      <a:lnTo>
                        <a:pt x="24247" y="3394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" name="任意多边形: 形状 42">
                  <a:extLst>
                    <a:ext uri="{FF2B5EF4-FFF2-40B4-BE49-F238E27FC236}">
                      <a16:creationId xmlns:a16="http://schemas.microsoft.com/office/drawing/2014/main" id="{EB75C4BC-6433-176F-871D-89C0C4728BDD}"/>
                    </a:ext>
                  </a:extLst>
                </p:cNvPr>
                <p:cNvSpPr/>
                <p:nvPr/>
              </p:nvSpPr>
              <p:spPr>
                <a:xfrm>
                  <a:off x="5180013" y="3558556"/>
                  <a:ext cx="24247" cy="32329"/>
                </a:xfrm>
                <a:custGeom>
                  <a:avLst/>
                  <a:gdLst>
                    <a:gd name="connsiteX0" fmla="*/ 21014 w 24247"/>
                    <a:gd name="connsiteY0" fmla="*/ 32330 h 32329"/>
                    <a:gd name="connsiteX1" fmla="*/ 0 w 24247"/>
                    <a:gd name="connsiteY1" fmla="*/ 1616 h 32329"/>
                    <a:gd name="connsiteX2" fmla="*/ 3233 w 24247"/>
                    <a:gd name="connsiteY2" fmla="*/ 0 h 32329"/>
                    <a:gd name="connsiteX3" fmla="*/ 24247 w 24247"/>
                    <a:gd name="connsiteY3" fmla="*/ 30713 h 32329"/>
                    <a:gd name="connsiteX4" fmla="*/ 21014 w 24247"/>
                    <a:gd name="connsiteY4" fmla="*/ 32330 h 32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247" h="32329">
                      <a:moveTo>
                        <a:pt x="21014" y="32330"/>
                      </a:moveTo>
                      <a:cubicBezTo>
                        <a:pt x="16165" y="21014"/>
                        <a:pt x="0" y="1616"/>
                        <a:pt x="0" y="1616"/>
                      </a:cubicBezTo>
                      <a:lnTo>
                        <a:pt x="3233" y="0"/>
                      </a:lnTo>
                      <a:cubicBezTo>
                        <a:pt x="3233" y="1616"/>
                        <a:pt x="19398" y="19398"/>
                        <a:pt x="24247" y="30713"/>
                      </a:cubicBezTo>
                      <a:lnTo>
                        <a:pt x="21014" y="32330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" name="任意多边形: 形状 43">
                  <a:extLst>
                    <a:ext uri="{FF2B5EF4-FFF2-40B4-BE49-F238E27FC236}">
                      <a16:creationId xmlns:a16="http://schemas.microsoft.com/office/drawing/2014/main" id="{4CF19F9D-3BE1-F8D4-CFA9-31A1C13E8B10}"/>
                    </a:ext>
                  </a:extLst>
                </p:cNvPr>
                <p:cNvSpPr/>
                <p:nvPr/>
              </p:nvSpPr>
              <p:spPr>
                <a:xfrm>
                  <a:off x="5191328" y="3555323"/>
                  <a:ext cx="19397" cy="29096"/>
                </a:xfrm>
                <a:custGeom>
                  <a:avLst/>
                  <a:gdLst>
                    <a:gd name="connsiteX0" fmla="*/ 16165 w 19397"/>
                    <a:gd name="connsiteY0" fmla="*/ 29097 h 29096"/>
                    <a:gd name="connsiteX1" fmla="*/ 0 w 19397"/>
                    <a:gd name="connsiteY1" fmla="*/ 1617 h 29096"/>
                    <a:gd name="connsiteX2" fmla="*/ 3233 w 19397"/>
                    <a:gd name="connsiteY2" fmla="*/ 0 h 29096"/>
                    <a:gd name="connsiteX3" fmla="*/ 19398 w 19397"/>
                    <a:gd name="connsiteY3" fmla="*/ 27481 h 29096"/>
                    <a:gd name="connsiteX4" fmla="*/ 16165 w 19397"/>
                    <a:gd name="connsiteY4" fmla="*/ 29097 h 29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397" h="29096">
                      <a:moveTo>
                        <a:pt x="16165" y="29097"/>
                      </a:moveTo>
                      <a:cubicBezTo>
                        <a:pt x="12932" y="21014"/>
                        <a:pt x="0" y="1617"/>
                        <a:pt x="0" y="1617"/>
                      </a:cubicBezTo>
                      <a:lnTo>
                        <a:pt x="3233" y="0"/>
                      </a:lnTo>
                      <a:cubicBezTo>
                        <a:pt x="3233" y="0"/>
                        <a:pt x="16165" y="19398"/>
                        <a:pt x="19398" y="27481"/>
                      </a:cubicBezTo>
                      <a:lnTo>
                        <a:pt x="16165" y="29097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" name="任意多边形: 形状 44">
                  <a:extLst>
                    <a:ext uri="{FF2B5EF4-FFF2-40B4-BE49-F238E27FC236}">
                      <a16:creationId xmlns:a16="http://schemas.microsoft.com/office/drawing/2014/main" id="{9C89E16F-CB43-D6E0-5FCA-0F11577F406B}"/>
                    </a:ext>
                  </a:extLst>
                </p:cNvPr>
                <p:cNvSpPr/>
                <p:nvPr/>
              </p:nvSpPr>
              <p:spPr>
                <a:xfrm>
                  <a:off x="5207493" y="3555323"/>
                  <a:ext cx="19397" cy="27480"/>
                </a:xfrm>
                <a:custGeom>
                  <a:avLst/>
                  <a:gdLst>
                    <a:gd name="connsiteX0" fmla="*/ 16165 w 19397"/>
                    <a:gd name="connsiteY0" fmla="*/ 27481 h 27480"/>
                    <a:gd name="connsiteX1" fmla="*/ 0 w 19397"/>
                    <a:gd name="connsiteY1" fmla="*/ 1617 h 27480"/>
                    <a:gd name="connsiteX2" fmla="*/ 3233 w 19397"/>
                    <a:gd name="connsiteY2" fmla="*/ 0 h 27480"/>
                    <a:gd name="connsiteX3" fmla="*/ 19398 w 19397"/>
                    <a:gd name="connsiteY3" fmla="*/ 25864 h 27480"/>
                    <a:gd name="connsiteX4" fmla="*/ 16165 w 19397"/>
                    <a:gd name="connsiteY4" fmla="*/ 27481 h 274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397" h="27480">
                      <a:moveTo>
                        <a:pt x="16165" y="27481"/>
                      </a:moveTo>
                      <a:cubicBezTo>
                        <a:pt x="12932" y="17781"/>
                        <a:pt x="0" y="1617"/>
                        <a:pt x="0" y="1617"/>
                      </a:cubicBezTo>
                      <a:lnTo>
                        <a:pt x="3233" y="0"/>
                      </a:lnTo>
                      <a:cubicBezTo>
                        <a:pt x="3233" y="0"/>
                        <a:pt x="16165" y="16165"/>
                        <a:pt x="19398" y="25864"/>
                      </a:cubicBezTo>
                      <a:lnTo>
                        <a:pt x="16165" y="27481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" name="任意多边形: 形状 45">
                  <a:extLst>
                    <a:ext uri="{FF2B5EF4-FFF2-40B4-BE49-F238E27FC236}">
                      <a16:creationId xmlns:a16="http://schemas.microsoft.com/office/drawing/2014/main" id="{F3841830-77C6-0CBA-495E-88D0CC063565}"/>
                    </a:ext>
                  </a:extLst>
                </p:cNvPr>
                <p:cNvSpPr/>
                <p:nvPr/>
              </p:nvSpPr>
              <p:spPr>
                <a:xfrm>
                  <a:off x="5230124" y="3555323"/>
                  <a:ext cx="12931" cy="25863"/>
                </a:xfrm>
                <a:custGeom>
                  <a:avLst/>
                  <a:gdLst>
                    <a:gd name="connsiteX0" fmla="*/ 9699 w 12931"/>
                    <a:gd name="connsiteY0" fmla="*/ 25864 h 25863"/>
                    <a:gd name="connsiteX1" fmla="*/ 0 w 12931"/>
                    <a:gd name="connsiteY1" fmla="*/ 1617 h 25863"/>
                    <a:gd name="connsiteX2" fmla="*/ 3233 w 12931"/>
                    <a:gd name="connsiteY2" fmla="*/ 0 h 25863"/>
                    <a:gd name="connsiteX3" fmla="*/ 12932 w 12931"/>
                    <a:gd name="connsiteY3" fmla="*/ 25864 h 25863"/>
                    <a:gd name="connsiteX4" fmla="*/ 9699 w 12931"/>
                    <a:gd name="connsiteY4" fmla="*/ 25864 h 258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931" h="25863">
                      <a:moveTo>
                        <a:pt x="9699" y="25864"/>
                      </a:moveTo>
                      <a:cubicBezTo>
                        <a:pt x="8082" y="17781"/>
                        <a:pt x="0" y="1617"/>
                        <a:pt x="0" y="1617"/>
                      </a:cubicBezTo>
                      <a:lnTo>
                        <a:pt x="3233" y="0"/>
                      </a:lnTo>
                      <a:cubicBezTo>
                        <a:pt x="3233" y="0"/>
                        <a:pt x="11315" y="17781"/>
                        <a:pt x="12932" y="25864"/>
                      </a:cubicBezTo>
                      <a:lnTo>
                        <a:pt x="9699" y="25864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3B01F0E5-7F82-600B-66D0-C515D7EFD010}"/>
                    </a:ext>
                  </a:extLst>
                </p:cNvPr>
                <p:cNvSpPr/>
                <p:nvPr/>
              </p:nvSpPr>
              <p:spPr>
                <a:xfrm rot="-491550">
                  <a:off x="5259113" y="3555621"/>
                  <a:ext cx="3232" cy="19397"/>
                </a:xfrm>
                <a:custGeom>
                  <a:avLst/>
                  <a:gdLst>
                    <a:gd name="connsiteX0" fmla="*/ 0 w 3232"/>
                    <a:gd name="connsiteY0" fmla="*/ 0 h 19397"/>
                    <a:gd name="connsiteX1" fmla="*/ 3233 w 3232"/>
                    <a:gd name="connsiteY1" fmla="*/ 0 h 19397"/>
                    <a:gd name="connsiteX2" fmla="*/ 3233 w 3232"/>
                    <a:gd name="connsiteY2" fmla="*/ 19398 h 19397"/>
                    <a:gd name="connsiteX3" fmla="*/ 0 w 3232"/>
                    <a:gd name="connsiteY3" fmla="*/ 19398 h 193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32" h="19397">
                      <a:moveTo>
                        <a:pt x="0" y="0"/>
                      </a:moveTo>
                      <a:lnTo>
                        <a:pt x="3233" y="0"/>
                      </a:lnTo>
                      <a:lnTo>
                        <a:pt x="3233" y="19398"/>
                      </a:lnTo>
                      <a:lnTo>
                        <a:pt x="0" y="19398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6A8A5A02-C66D-CFA4-D6C6-23782AD9BD7F}"/>
                    </a:ext>
                  </a:extLst>
                </p:cNvPr>
                <p:cNvSpPr/>
                <p:nvPr/>
              </p:nvSpPr>
              <p:spPr>
                <a:xfrm>
                  <a:off x="5356210" y="3569871"/>
                  <a:ext cx="30713" cy="29096"/>
                </a:xfrm>
                <a:custGeom>
                  <a:avLst/>
                  <a:gdLst>
                    <a:gd name="connsiteX0" fmla="*/ 3233 w 30713"/>
                    <a:gd name="connsiteY0" fmla="*/ 29097 h 29096"/>
                    <a:gd name="connsiteX1" fmla="*/ 0 w 30713"/>
                    <a:gd name="connsiteY1" fmla="*/ 27480 h 29096"/>
                    <a:gd name="connsiteX2" fmla="*/ 29097 w 30713"/>
                    <a:gd name="connsiteY2" fmla="*/ 0 h 29096"/>
                    <a:gd name="connsiteX3" fmla="*/ 30713 w 30713"/>
                    <a:gd name="connsiteY3" fmla="*/ 3233 h 29096"/>
                    <a:gd name="connsiteX4" fmla="*/ 3233 w 30713"/>
                    <a:gd name="connsiteY4" fmla="*/ 29097 h 29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713" h="29096">
                      <a:moveTo>
                        <a:pt x="3233" y="29097"/>
                      </a:moveTo>
                      <a:lnTo>
                        <a:pt x="0" y="27480"/>
                      </a:lnTo>
                      <a:cubicBezTo>
                        <a:pt x="3233" y="17781"/>
                        <a:pt x="27481" y="1616"/>
                        <a:pt x="29097" y="0"/>
                      </a:cubicBezTo>
                      <a:lnTo>
                        <a:pt x="30713" y="3233"/>
                      </a:lnTo>
                      <a:cubicBezTo>
                        <a:pt x="24247" y="8082"/>
                        <a:pt x="4850" y="21014"/>
                        <a:pt x="3233" y="29097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58960DCA-6817-2CDE-E558-BE062B609663}"/>
                    </a:ext>
                  </a:extLst>
                </p:cNvPr>
                <p:cNvSpPr/>
                <p:nvPr/>
              </p:nvSpPr>
              <p:spPr>
                <a:xfrm>
                  <a:off x="5340045" y="3565022"/>
                  <a:ext cx="24247" cy="29096"/>
                </a:xfrm>
                <a:custGeom>
                  <a:avLst/>
                  <a:gdLst>
                    <a:gd name="connsiteX0" fmla="*/ 3233 w 24247"/>
                    <a:gd name="connsiteY0" fmla="*/ 29097 h 29096"/>
                    <a:gd name="connsiteX1" fmla="*/ 0 w 24247"/>
                    <a:gd name="connsiteY1" fmla="*/ 27480 h 29096"/>
                    <a:gd name="connsiteX2" fmla="*/ 21015 w 24247"/>
                    <a:gd name="connsiteY2" fmla="*/ 0 h 29096"/>
                    <a:gd name="connsiteX3" fmla="*/ 24247 w 24247"/>
                    <a:gd name="connsiteY3" fmla="*/ 3233 h 29096"/>
                    <a:gd name="connsiteX4" fmla="*/ 3233 w 24247"/>
                    <a:gd name="connsiteY4" fmla="*/ 29097 h 29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247" h="29096">
                      <a:moveTo>
                        <a:pt x="3233" y="29097"/>
                      </a:moveTo>
                      <a:lnTo>
                        <a:pt x="0" y="27480"/>
                      </a:lnTo>
                      <a:cubicBezTo>
                        <a:pt x="3233" y="17781"/>
                        <a:pt x="21015" y="0"/>
                        <a:pt x="21015" y="0"/>
                      </a:cubicBezTo>
                      <a:lnTo>
                        <a:pt x="24247" y="3233"/>
                      </a:lnTo>
                      <a:cubicBezTo>
                        <a:pt x="22631" y="4850"/>
                        <a:pt x="4850" y="21014"/>
                        <a:pt x="3233" y="29097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E716E9CD-D5D0-FC9A-9AEF-DE4C0C74427C}"/>
                    </a:ext>
                  </a:extLst>
                </p:cNvPr>
                <p:cNvSpPr/>
                <p:nvPr/>
              </p:nvSpPr>
              <p:spPr>
                <a:xfrm>
                  <a:off x="5320647" y="3560172"/>
                  <a:ext cx="19397" cy="29096"/>
                </a:xfrm>
                <a:custGeom>
                  <a:avLst/>
                  <a:gdLst>
                    <a:gd name="connsiteX0" fmla="*/ 3233 w 19397"/>
                    <a:gd name="connsiteY0" fmla="*/ 29097 h 29096"/>
                    <a:gd name="connsiteX1" fmla="*/ 0 w 19397"/>
                    <a:gd name="connsiteY1" fmla="*/ 29097 h 29096"/>
                    <a:gd name="connsiteX2" fmla="*/ 16165 w 19397"/>
                    <a:gd name="connsiteY2" fmla="*/ 0 h 29096"/>
                    <a:gd name="connsiteX3" fmla="*/ 19398 w 19397"/>
                    <a:gd name="connsiteY3" fmla="*/ 3233 h 29096"/>
                    <a:gd name="connsiteX4" fmla="*/ 3233 w 19397"/>
                    <a:gd name="connsiteY4" fmla="*/ 29097 h 29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397" h="29096">
                      <a:moveTo>
                        <a:pt x="3233" y="29097"/>
                      </a:moveTo>
                      <a:lnTo>
                        <a:pt x="0" y="29097"/>
                      </a:lnTo>
                      <a:cubicBezTo>
                        <a:pt x="1616" y="17781"/>
                        <a:pt x="16165" y="1617"/>
                        <a:pt x="16165" y="0"/>
                      </a:cubicBezTo>
                      <a:lnTo>
                        <a:pt x="19398" y="3233"/>
                      </a:lnTo>
                      <a:cubicBezTo>
                        <a:pt x="19398" y="3233"/>
                        <a:pt x="4849" y="19398"/>
                        <a:pt x="3233" y="29097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4D86D8F6-3383-455A-54B1-1F21749FDA9A}"/>
                    </a:ext>
                  </a:extLst>
                </p:cNvPr>
                <p:cNvSpPr/>
                <p:nvPr/>
              </p:nvSpPr>
              <p:spPr>
                <a:xfrm>
                  <a:off x="5306099" y="3560172"/>
                  <a:ext cx="8082" cy="30713"/>
                </a:xfrm>
                <a:custGeom>
                  <a:avLst/>
                  <a:gdLst>
                    <a:gd name="connsiteX0" fmla="*/ 3233 w 8082"/>
                    <a:gd name="connsiteY0" fmla="*/ 30713 h 30713"/>
                    <a:gd name="connsiteX1" fmla="*/ 0 w 8082"/>
                    <a:gd name="connsiteY1" fmla="*/ 30713 h 30713"/>
                    <a:gd name="connsiteX2" fmla="*/ 4850 w 8082"/>
                    <a:gd name="connsiteY2" fmla="*/ 0 h 30713"/>
                    <a:gd name="connsiteX3" fmla="*/ 8082 w 8082"/>
                    <a:gd name="connsiteY3" fmla="*/ 0 h 30713"/>
                    <a:gd name="connsiteX4" fmla="*/ 3233 w 8082"/>
                    <a:gd name="connsiteY4" fmla="*/ 30713 h 307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82" h="30713">
                      <a:moveTo>
                        <a:pt x="3233" y="30713"/>
                      </a:moveTo>
                      <a:lnTo>
                        <a:pt x="0" y="30713"/>
                      </a:lnTo>
                      <a:cubicBezTo>
                        <a:pt x="0" y="21014"/>
                        <a:pt x="4850" y="1617"/>
                        <a:pt x="4850" y="0"/>
                      </a:cubicBezTo>
                      <a:lnTo>
                        <a:pt x="8082" y="0"/>
                      </a:lnTo>
                      <a:cubicBezTo>
                        <a:pt x="6466" y="1617"/>
                        <a:pt x="3233" y="21014"/>
                        <a:pt x="3233" y="30713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9DDCB9C3-31C2-11EE-ACAF-1D3CA88A7FF5}"/>
                </a:ext>
              </a:extLst>
            </p:cNvPr>
            <p:cNvSpPr/>
            <p:nvPr/>
          </p:nvSpPr>
          <p:spPr>
            <a:xfrm>
              <a:off x="4127677" y="3225559"/>
              <a:ext cx="1052335" cy="1136393"/>
            </a:xfrm>
            <a:custGeom>
              <a:avLst/>
              <a:gdLst>
                <a:gd name="connsiteX0" fmla="*/ 1052336 w 1052335"/>
                <a:gd name="connsiteY0" fmla="*/ 1102447 h 1136393"/>
                <a:gd name="connsiteX1" fmla="*/ 1052336 w 1052335"/>
                <a:gd name="connsiteY1" fmla="*/ 1136393 h 1136393"/>
                <a:gd name="connsiteX2" fmla="*/ 14549 w 1052335"/>
                <a:gd name="connsiteY2" fmla="*/ 1136393 h 1136393"/>
                <a:gd name="connsiteX3" fmla="*/ 14549 w 1052335"/>
                <a:gd name="connsiteY3" fmla="*/ 1133160 h 1136393"/>
                <a:gd name="connsiteX4" fmla="*/ 0 w 1052335"/>
                <a:gd name="connsiteY4" fmla="*/ 1133160 h 1136393"/>
                <a:gd name="connsiteX5" fmla="*/ 0 w 1052335"/>
                <a:gd name="connsiteY5" fmla="*/ 1126694 h 1136393"/>
                <a:gd name="connsiteX6" fmla="*/ 14549 w 1052335"/>
                <a:gd name="connsiteY6" fmla="*/ 1126694 h 1136393"/>
                <a:gd name="connsiteX7" fmla="*/ 14549 w 1052335"/>
                <a:gd name="connsiteY7" fmla="*/ 1091131 h 1136393"/>
                <a:gd name="connsiteX8" fmla="*/ 0 w 1052335"/>
                <a:gd name="connsiteY8" fmla="*/ 1091131 h 1136393"/>
                <a:gd name="connsiteX9" fmla="*/ 0 w 1052335"/>
                <a:gd name="connsiteY9" fmla="*/ 1084665 h 1136393"/>
                <a:gd name="connsiteX10" fmla="*/ 14549 w 1052335"/>
                <a:gd name="connsiteY10" fmla="*/ 1084665 h 1136393"/>
                <a:gd name="connsiteX11" fmla="*/ 14549 w 1052335"/>
                <a:gd name="connsiteY11" fmla="*/ 1049102 h 1136393"/>
                <a:gd name="connsiteX12" fmla="*/ 0 w 1052335"/>
                <a:gd name="connsiteY12" fmla="*/ 1049102 h 1136393"/>
                <a:gd name="connsiteX13" fmla="*/ 0 w 1052335"/>
                <a:gd name="connsiteY13" fmla="*/ 1042637 h 1136393"/>
                <a:gd name="connsiteX14" fmla="*/ 14549 w 1052335"/>
                <a:gd name="connsiteY14" fmla="*/ 1042637 h 1136393"/>
                <a:gd name="connsiteX15" fmla="*/ 14549 w 1052335"/>
                <a:gd name="connsiteY15" fmla="*/ 1007074 h 1136393"/>
                <a:gd name="connsiteX16" fmla="*/ 0 w 1052335"/>
                <a:gd name="connsiteY16" fmla="*/ 1007074 h 1136393"/>
                <a:gd name="connsiteX17" fmla="*/ 0 w 1052335"/>
                <a:gd name="connsiteY17" fmla="*/ 1000608 h 1136393"/>
                <a:gd name="connsiteX18" fmla="*/ 14549 w 1052335"/>
                <a:gd name="connsiteY18" fmla="*/ 1000608 h 1136393"/>
                <a:gd name="connsiteX19" fmla="*/ 14549 w 1052335"/>
                <a:gd name="connsiteY19" fmla="*/ 965045 h 1136393"/>
                <a:gd name="connsiteX20" fmla="*/ 0 w 1052335"/>
                <a:gd name="connsiteY20" fmla="*/ 965045 h 1136393"/>
                <a:gd name="connsiteX21" fmla="*/ 0 w 1052335"/>
                <a:gd name="connsiteY21" fmla="*/ 958579 h 1136393"/>
                <a:gd name="connsiteX22" fmla="*/ 14549 w 1052335"/>
                <a:gd name="connsiteY22" fmla="*/ 958579 h 1136393"/>
                <a:gd name="connsiteX23" fmla="*/ 14549 w 1052335"/>
                <a:gd name="connsiteY23" fmla="*/ 923016 h 1136393"/>
                <a:gd name="connsiteX24" fmla="*/ 0 w 1052335"/>
                <a:gd name="connsiteY24" fmla="*/ 923016 h 1136393"/>
                <a:gd name="connsiteX25" fmla="*/ 0 w 1052335"/>
                <a:gd name="connsiteY25" fmla="*/ 916550 h 1136393"/>
                <a:gd name="connsiteX26" fmla="*/ 14549 w 1052335"/>
                <a:gd name="connsiteY26" fmla="*/ 916550 h 1136393"/>
                <a:gd name="connsiteX27" fmla="*/ 14549 w 1052335"/>
                <a:gd name="connsiteY27" fmla="*/ 880987 h 1136393"/>
                <a:gd name="connsiteX28" fmla="*/ 0 w 1052335"/>
                <a:gd name="connsiteY28" fmla="*/ 880987 h 1136393"/>
                <a:gd name="connsiteX29" fmla="*/ 0 w 1052335"/>
                <a:gd name="connsiteY29" fmla="*/ 874522 h 1136393"/>
                <a:gd name="connsiteX30" fmla="*/ 14549 w 1052335"/>
                <a:gd name="connsiteY30" fmla="*/ 874522 h 1136393"/>
                <a:gd name="connsiteX31" fmla="*/ 14549 w 1052335"/>
                <a:gd name="connsiteY31" fmla="*/ 838959 h 1136393"/>
                <a:gd name="connsiteX32" fmla="*/ 0 w 1052335"/>
                <a:gd name="connsiteY32" fmla="*/ 838959 h 1136393"/>
                <a:gd name="connsiteX33" fmla="*/ 0 w 1052335"/>
                <a:gd name="connsiteY33" fmla="*/ 832493 h 1136393"/>
                <a:gd name="connsiteX34" fmla="*/ 14549 w 1052335"/>
                <a:gd name="connsiteY34" fmla="*/ 832493 h 1136393"/>
                <a:gd name="connsiteX35" fmla="*/ 14549 w 1052335"/>
                <a:gd name="connsiteY35" fmla="*/ 800163 h 1136393"/>
                <a:gd name="connsiteX36" fmla="*/ 0 w 1052335"/>
                <a:gd name="connsiteY36" fmla="*/ 800163 h 1136393"/>
                <a:gd name="connsiteX37" fmla="*/ 0 w 1052335"/>
                <a:gd name="connsiteY37" fmla="*/ 793697 h 1136393"/>
                <a:gd name="connsiteX38" fmla="*/ 14549 w 1052335"/>
                <a:gd name="connsiteY38" fmla="*/ 793697 h 1136393"/>
                <a:gd name="connsiteX39" fmla="*/ 14549 w 1052335"/>
                <a:gd name="connsiteY39" fmla="*/ 758134 h 1136393"/>
                <a:gd name="connsiteX40" fmla="*/ 0 w 1052335"/>
                <a:gd name="connsiteY40" fmla="*/ 758134 h 1136393"/>
                <a:gd name="connsiteX41" fmla="*/ 0 w 1052335"/>
                <a:gd name="connsiteY41" fmla="*/ 751668 h 1136393"/>
                <a:gd name="connsiteX42" fmla="*/ 14549 w 1052335"/>
                <a:gd name="connsiteY42" fmla="*/ 751668 h 1136393"/>
                <a:gd name="connsiteX43" fmla="*/ 14549 w 1052335"/>
                <a:gd name="connsiteY43" fmla="*/ 716105 h 1136393"/>
                <a:gd name="connsiteX44" fmla="*/ 0 w 1052335"/>
                <a:gd name="connsiteY44" fmla="*/ 716105 h 1136393"/>
                <a:gd name="connsiteX45" fmla="*/ 0 w 1052335"/>
                <a:gd name="connsiteY45" fmla="*/ 709639 h 1136393"/>
                <a:gd name="connsiteX46" fmla="*/ 14549 w 1052335"/>
                <a:gd name="connsiteY46" fmla="*/ 709639 h 1136393"/>
                <a:gd name="connsiteX47" fmla="*/ 14549 w 1052335"/>
                <a:gd name="connsiteY47" fmla="*/ 674077 h 1136393"/>
                <a:gd name="connsiteX48" fmla="*/ 0 w 1052335"/>
                <a:gd name="connsiteY48" fmla="*/ 674077 h 1136393"/>
                <a:gd name="connsiteX49" fmla="*/ 0 w 1052335"/>
                <a:gd name="connsiteY49" fmla="*/ 667611 h 1136393"/>
                <a:gd name="connsiteX50" fmla="*/ 14549 w 1052335"/>
                <a:gd name="connsiteY50" fmla="*/ 667611 h 1136393"/>
                <a:gd name="connsiteX51" fmla="*/ 14549 w 1052335"/>
                <a:gd name="connsiteY51" fmla="*/ 632048 h 1136393"/>
                <a:gd name="connsiteX52" fmla="*/ 0 w 1052335"/>
                <a:gd name="connsiteY52" fmla="*/ 632048 h 1136393"/>
                <a:gd name="connsiteX53" fmla="*/ 0 w 1052335"/>
                <a:gd name="connsiteY53" fmla="*/ 625582 h 1136393"/>
                <a:gd name="connsiteX54" fmla="*/ 14549 w 1052335"/>
                <a:gd name="connsiteY54" fmla="*/ 625582 h 1136393"/>
                <a:gd name="connsiteX55" fmla="*/ 14549 w 1052335"/>
                <a:gd name="connsiteY55" fmla="*/ 588403 h 1136393"/>
                <a:gd name="connsiteX56" fmla="*/ 0 w 1052335"/>
                <a:gd name="connsiteY56" fmla="*/ 588403 h 1136393"/>
                <a:gd name="connsiteX57" fmla="*/ 0 w 1052335"/>
                <a:gd name="connsiteY57" fmla="*/ 559306 h 1136393"/>
                <a:gd name="connsiteX58" fmla="*/ 40412 w 1052335"/>
                <a:gd name="connsiteY58" fmla="*/ 559306 h 1136393"/>
                <a:gd name="connsiteX59" fmla="*/ 40412 w 1052335"/>
                <a:gd name="connsiteY59" fmla="*/ 526976 h 1136393"/>
                <a:gd name="connsiteX60" fmla="*/ 27481 w 1052335"/>
                <a:gd name="connsiteY60" fmla="*/ 526976 h 1136393"/>
                <a:gd name="connsiteX61" fmla="*/ 27481 w 1052335"/>
                <a:gd name="connsiteY61" fmla="*/ 522127 h 1136393"/>
                <a:gd name="connsiteX62" fmla="*/ 40412 w 1052335"/>
                <a:gd name="connsiteY62" fmla="*/ 522127 h 1136393"/>
                <a:gd name="connsiteX63" fmla="*/ 40412 w 1052335"/>
                <a:gd name="connsiteY63" fmla="*/ 494646 h 1136393"/>
                <a:gd name="connsiteX64" fmla="*/ 27481 w 1052335"/>
                <a:gd name="connsiteY64" fmla="*/ 494646 h 1136393"/>
                <a:gd name="connsiteX65" fmla="*/ 27481 w 1052335"/>
                <a:gd name="connsiteY65" fmla="*/ 489797 h 1136393"/>
                <a:gd name="connsiteX66" fmla="*/ 40412 w 1052335"/>
                <a:gd name="connsiteY66" fmla="*/ 489797 h 1136393"/>
                <a:gd name="connsiteX67" fmla="*/ 40412 w 1052335"/>
                <a:gd name="connsiteY67" fmla="*/ 462316 h 1136393"/>
                <a:gd name="connsiteX68" fmla="*/ 27481 w 1052335"/>
                <a:gd name="connsiteY68" fmla="*/ 462316 h 1136393"/>
                <a:gd name="connsiteX69" fmla="*/ 27481 w 1052335"/>
                <a:gd name="connsiteY69" fmla="*/ 457467 h 1136393"/>
                <a:gd name="connsiteX70" fmla="*/ 40412 w 1052335"/>
                <a:gd name="connsiteY70" fmla="*/ 457467 h 1136393"/>
                <a:gd name="connsiteX71" fmla="*/ 40412 w 1052335"/>
                <a:gd name="connsiteY71" fmla="*/ 429987 h 1136393"/>
                <a:gd name="connsiteX72" fmla="*/ 27481 w 1052335"/>
                <a:gd name="connsiteY72" fmla="*/ 429987 h 1136393"/>
                <a:gd name="connsiteX73" fmla="*/ 27481 w 1052335"/>
                <a:gd name="connsiteY73" fmla="*/ 425137 h 1136393"/>
                <a:gd name="connsiteX74" fmla="*/ 40412 w 1052335"/>
                <a:gd name="connsiteY74" fmla="*/ 425137 h 1136393"/>
                <a:gd name="connsiteX75" fmla="*/ 40412 w 1052335"/>
                <a:gd name="connsiteY75" fmla="*/ 397657 h 1136393"/>
                <a:gd name="connsiteX76" fmla="*/ 27481 w 1052335"/>
                <a:gd name="connsiteY76" fmla="*/ 397657 h 1136393"/>
                <a:gd name="connsiteX77" fmla="*/ 27481 w 1052335"/>
                <a:gd name="connsiteY77" fmla="*/ 392807 h 1136393"/>
                <a:gd name="connsiteX78" fmla="*/ 40412 w 1052335"/>
                <a:gd name="connsiteY78" fmla="*/ 392807 h 1136393"/>
                <a:gd name="connsiteX79" fmla="*/ 40412 w 1052335"/>
                <a:gd name="connsiteY79" fmla="*/ 371793 h 1136393"/>
                <a:gd name="connsiteX80" fmla="*/ 61427 w 1052335"/>
                <a:gd name="connsiteY80" fmla="*/ 371793 h 1136393"/>
                <a:gd name="connsiteX81" fmla="*/ 61427 w 1052335"/>
                <a:gd name="connsiteY81" fmla="*/ 344313 h 1136393"/>
                <a:gd name="connsiteX82" fmla="*/ 72742 w 1052335"/>
                <a:gd name="connsiteY82" fmla="*/ 344313 h 1136393"/>
                <a:gd name="connsiteX83" fmla="*/ 72742 w 1052335"/>
                <a:gd name="connsiteY83" fmla="*/ 320065 h 1136393"/>
                <a:gd name="connsiteX84" fmla="*/ 148717 w 1052335"/>
                <a:gd name="connsiteY84" fmla="*/ 320065 h 1136393"/>
                <a:gd name="connsiteX85" fmla="*/ 148717 w 1052335"/>
                <a:gd name="connsiteY85" fmla="*/ 261871 h 1136393"/>
                <a:gd name="connsiteX86" fmla="*/ 145484 w 1052335"/>
                <a:gd name="connsiteY86" fmla="*/ 248939 h 1136393"/>
                <a:gd name="connsiteX87" fmla="*/ 219843 w 1052335"/>
                <a:gd name="connsiteY87" fmla="*/ 150334 h 1136393"/>
                <a:gd name="connsiteX88" fmla="*/ 219843 w 1052335"/>
                <a:gd name="connsiteY88" fmla="*/ 143868 h 1136393"/>
                <a:gd name="connsiteX89" fmla="*/ 227925 w 1052335"/>
                <a:gd name="connsiteY89" fmla="*/ 143868 h 1136393"/>
                <a:gd name="connsiteX90" fmla="*/ 227925 w 1052335"/>
                <a:gd name="connsiteY90" fmla="*/ 124470 h 1136393"/>
                <a:gd name="connsiteX91" fmla="*/ 239241 w 1052335"/>
                <a:gd name="connsiteY91" fmla="*/ 111538 h 1136393"/>
                <a:gd name="connsiteX92" fmla="*/ 242474 w 1052335"/>
                <a:gd name="connsiteY92" fmla="*/ 72742 h 1136393"/>
                <a:gd name="connsiteX93" fmla="*/ 244090 w 1052335"/>
                <a:gd name="connsiteY93" fmla="*/ 111538 h 1136393"/>
                <a:gd name="connsiteX94" fmla="*/ 257022 w 1052335"/>
                <a:gd name="connsiteY94" fmla="*/ 127703 h 1136393"/>
                <a:gd name="connsiteX95" fmla="*/ 257022 w 1052335"/>
                <a:gd name="connsiteY95" fmla="*/ 143868 h 1136393"/>
                <a:gd name="connsiteX96" fmla="*/ 261872 w 1052335"/>
                <a:gd name="connsiteY96" fmla="*/ 143868 h 1136393"/>
                <a:gd name="connsiteX97" fmla="*/ 261872 w 1052335"/>
                <a:gd name="connsiteY97" fmla="*/ 148717 h 1136393"/>
                <a:gd name="connsiteX98" fmla="*/ 337847 w 1052335"/>
                <a:gd name="connsiteY98" fmla="*/ 265104 h 1136393"/>
                <a:gd name="connsiteX99" fmla="*/ 331381 w 1052335"/>
                <a:gd name="connsiteY99" fmla="*/ 274803 h 1136393"/>
                <a:gd name="connsiteX100" fmla="*/ 331381 w 1052335"/>
                <a:gd name="connsiteY100" fmla="*/ 315216 h 1136393"/>
                <a:gd name="connsiteX101" fmla="*/ 345929 w 1052335"/>
                <a:gd name="connsiteY101" fmla="*/ 315216 h 1136393"/>
                <a:gd name="connsiteX102" fmla="*/ 345929 w 1052335"/>
                <a:gd name="connsiteY102" fmla="*/ 266721 h 1136393"/>
                <a:gd name="connsiteX103" fmla="*/ 522127 w 1052335"/>
                <a:gd name="connsiteY103" fmla="*/ 147101 h 1136393"/>
                <a:gd name="connsiteX104" fmla="*/ 552840 w 1052335"/>
                <a:gd name="connsiteY104" fmla="*/ 147101 h 1136393"/>
                <a:gd name="connsiteX105" fmla="*/ 552840 w 1052335"/>
                <a:gd name="connsiteY105" fmla="*/ 324915 h 1136393"/>
                <a:gd name="connsiteX106" fmla="*/ 669227 w 1052335"/>
                <a:gd name="connsiteY106" fmla="*/ 444535 h 1136393"/>
                <a:gd name="connsiteX107" fmla="*/ 669227 w 1052335"/>
                <a:gd name="connsiteY107" fmla="*/ 449384 h 1136393"/>
                <a:gd name="connsiteX108" fmla="*/ 675694 w 1052335"/>
                <a:gd name="connsiteY108" fmla="*/ 449384 h 1136393"/>
                <a:gd name="connsiteX109" fmla="*/ 675694 w 1052335"/>
                <a:gd name="connsiteY109" fmla="*/ 457467 h 1136393"/>
                <a:gd name="connsiteX110" fmla="*/ 669227 w 1052335"/>
                <a:gd name="connsiteY110" fmla="*/ 457467 h 1136393"/>
                <a:gd name="connsiteX111" fmla="*/ 669227 w 1052335"/>
                <a:gd name="connsiteY111" fmla="*/ 467166 h 1136393"/>
                <a:gd name="connsiteX112" fmla="*/ 675694 w 1052335"/>
                <a:gd name="connsiteY112" fmla="*/ 467166 h 1136393"/>
                <a:gd name="connsiteX113" fmla="*/ 675694 w 1052335"/>
                <a:gd name="connsiteY113" fmla="*/ 475248 h 1136393"/>
                <a:gd name="connsiteX114" fmla="*/ 669227 w 1052335"/>
                <a:gd name="connsiteY114" fmla="*/ 475248 h 1136393"/>
                <a:gd name="connsiteX115" fmla="*/ 669227 w 1052335"/>
                <a:gd name="connsiteY115" fmla="*/ 484947 h 1136393"/>
                <a:gd name="connsiteX116" fmla="*/ 675694 w 1052335"/>
                <a:gd name="connsiteY116" fmla="*/ 484947 h 1136393"/>
                <a:gd name="connsiteX117" fmla="*/ 675694 w 1052335"/>
                <a:gd name="connsiteY117" fmla="*/ 493030 h 1136393"/>
                <a:gd name="connsiteX118" fmla="*/ 669227 w 1052335"/>
                <a:gd name="connsiteY118" fmla="*/ 493030 h 1136393"/>
                <a:gd name="connsiteX119" fmla="*/ 669227 w 1052335"/>
                <a:gd name="connsiteY119" fmla="*/ 502729 h 1136393"/>
                <a:gd name="connsiteX120" fmla="*/ 675694 w 1052335"/>
                <a:gd name="connsiteY120" fmla="*/ 502729 h 1136393"/>
                <a:gd name="connsiteX121" fmla="*/ 675694 w 1052335"/>
                <a:gd name="connsiteY121" fmla="*/ 510811 h 1136393"/>
                <a:gd name="connsiteX122" fmla="*/ 669227 w 1052335"/>
                <a:gd name="connsiteY122" fmla="*/ 510811 h 1136393"/>
                <a:gd name="connsiteX123" fmla="*/ 669227 w 1052335"/>
                <a:gd name="connsiteY123" fmla="*/ 520510 h 1136393"/>
                <a:gd name="connsiteX124" fmla="*/ 675694 w 1052335"/>
                <a:gd name="connsiteY124" fmla="*/ 520510 h 1136393"/>
                <a:gd name="connsiteX125" fmla="*/ 675694 w 1052335"/>
                <a:gd name="connsiteY125" fmla="*/ 528592 h 1136393"/>
                <a:gd name="connsiteX126" fmla="*/ 669227 w 1052335"/>
                <a:gd name="connsiteY126" fmla="*/ 528592 h 1136393"/>
                <a:gd name="connsiteX127" fmla="*/ 669227 w 1052335"/>
                <a:gd name="connsiteY127" fmla="*/ 538292 h 1136393"/>
                <a:gd name="connsiteX128" fmla="*/ 675694 w 1052335"/>
                <a:gd name="connsiteY128" fmla="*/ 538292 h 1136393"/>
                <a:gd name="connsiteX129" fmla="*/ 675694 w 1052335"/>
                <a:gd name="connsiteY129" fmla="*/ 546374 h 1136393"/>
                <a:gd name="connsiteX130" fmla="*/ 669227 w 1052335"/>
                <a:gd name="connsiteY130" fmla="*/ 546374 h 1136393"/>
                <a:gd name="connsiteX131" fmla="*/ 669227 w 1052335"/>
                <a:gd name="connsiteY131" fmla="*/ 556073 h 1136393"/>
                <a:gd name="connsiteX132" fmla="*/ 675694 w 1052335"/>
                <a:gd name="connsiteY132" fmla="*/ 556073 h 1136393"/>
                <a:gd name="connsiteX133" fmla="*/ 675694 w 1052335"/>
                <a:gd name="connsiteY133" fmla="*/ 564155 h 1136393"/>
                <a:gd name="connsiteX134" fmla="*/ 669227 w 1052335"/>
                <a:gd name="connsiteY134" fmla="*/ 564155 h 1136393"/>
                <a:gd name="connsiteX135" fmla="*/ 669227 w 1052335"/>
                <a:gd name="connsiteY135" fmla="*/ 573854 h 1136393"/>
                <a:gd name="connsiteX136" fmla="*/ 675694 w 1052335"/>
                <a:gd name="connsiteY136" fmla="*/ 573854 h 1136393"/>
                <a:gd name="connsiteX137" fmla="*/ 675694 w 1052335"/>
                <a:gd name="connsiteY137" fmla="*/ 581937 h 1136393"/>
                <a:gd name="connsiteX138" fmla="*/ 669227 w 1052335"/>
                <a:gd name="connsiteY138" fmla="*/ 581937 h 1136393"/>
                <a:gd name="connsiteX139" fmla="*/ 669227 w 1052335"/>
                <a:gd name="connsiteY139" fmla="*/ 591636 h 1136393"/>
                <a:gd name="connsiteX140" fmla="*/ 675694 w 1052335"/>
                <a:gd name="connsiteY140" fmla="*/ 591636 h 1136393"/>
                <a:gd name="connsiteX141" fmla="*/ 675694 w 1052335"/>
                <a:gd name="connsiteY141" fmla="*/ 599718 h 1136393"/>
                <a:gd name="connsiteX142" fmla="*/ 669227 w 1052335"/>
                <a:gd name="connsiteY142" fmla="*/ 599718 h 1136393"/>
                <a:gd name="connsiteX143" fmla="*/ 669227 w 1052335"/>
                <a:gd name="connsiteY143" fmla="*/ 609417 h 1136393"/>
                <a:gd name="connsiteX144" fmla="*/ 675694 w 1052335"/>
                <a:gd name="connsiteY144" fmla="*/ 609417 h 1136393"/>
                <a:gd name="connsiteX145" fmla="*/ 675694 w 1052335"/>
                <a:gd name="connsiteY145" fmla="*/ 617499 h 1136393"/>
                <a:gd name="connsiteX146" fmla="*/ 669227 w 1052335"/>
                <a:gd name="connsiteY146" fmla="*/ 617499 h 1136393"/>
                <a:gd name="connsiteX147" fmla="*/ 669227 w 1052335"/>
                <a:gd name="connsiteY147" fmla="*/ 627198 h 1136393"/>
                <a:gd name="connsiteX148" fmla="*/ 675694 w 1052335"/>
                <a:gd name="connsiteY148" fmla="*/ 627198 h 1136393"/>
                <a:gd name="connsiteX149" fmla="*/ 675694 w 1052335"/>
                <a:gd name="connsiteY149" fmla="*/ 635281 h 1136393"/>
                <a:gd name="connsiteX150" fmla="*/ 669227 w 1052335"/>
                <a:gd name="connsiteY150" fmla="*/ 635281 h 1136393"/>
                <a:gd name="connsiteX151" fmla="*/ 669227 w 1052335"/>
                <a:gd name="connsiteY151" fmla="*/ 644980 h 1136393"/>
                <a:gd name="connsiteX152" fmla="*/ 675694 w 1052335"/>
                <a:gd name="connsiteY152" fmla="*/ 644980 h 1136393"/>
                <a:gd name="connsiteX153" fmla="*/ 675694 w 1052335"/>
                <a:gd name="connsiteY153" fmla="*/ 653062 h 1136393"/>
                <a:gd name="connsiteX154" fmla="*/ 669227 w 1052335"/>
                <a:gd name="connsiteY154" fmla="*/ 653062 h 1136393"/>
                <a:gd name="connsiteX155" fmla="*/ 669227 w 1052335"/>
                <a:gd name="connsiteY155" fmla="*/ 662761 h 1136393"/>
                <a:gd name="connsiteX156" fmla="*/ 675694 w 1052335"/>
                <a:gd name="connsiteY156" fmla="*/ 662761 h 1136393"/>
                <a:gd name="connsiteX157" fmla="*/ 675694 w 1052335"/>
                <a:gd name="connsiteY157" fmla="*/ 670844 h 1136393"/>
                <a:gd name="connsiteX158" fmla="*/ 669227 w 1052335"/>
                <a:gd name="connsiteY158" fmla="*/ 670844 h 1136393"/>
                <a:gd name="connsiteX159" fmla="*/ 669227 w 1052335"/>
                <a:gd name="connsiteY159" fmla="*/ 680543 h 1136393"/>
                <a:gd name="connsiteX160" fmla="*/ 675694 w 1052335"/>
                <a:gd name="connsiteY160" fmla="*/ 680543 h 1136393"/>
                <a:gd name="connsiteX161" fmla="*/ 675694 w 1052335"/>
                <a:gd name="connsiteY161" fmla="*/ 688625 h 1136393"/>
                <a:gd name="connsiteX162" fmla="*/ 669227 w 1052335"/>
                <a:gd name="connsiteY162" fmla="*/ 688625 h 1136393"/>
                <a:gd name="connsiteX163" fmla="*/ 669227 w 1052335"/>
                <a:gd name="connsiteY163" fmla="*/ 698324 h 1136393"/>
                <a:gd name="connsiteX164" fmla="*/ 675694 w 1052335"/>
                <a:gd name="connsiteY164" fmla="*/ 698324 h 1136393"/>
                <a:gd name="connsiteX165" fmla="*/ 675694 w 1052335"/>
                <a:gd name="connsiteY165" fmla="*/ 706406 h 1136393"/>
                <a:gd name="connsiteX166" fmla="*/ 669227 w 1052335"/>
                <a:gd name="connsiteY166" fmla="*/ 706406 h 1136393"/>
                <a:gd name="connsiteX167" fmla="*/ 669227 w 1052335"/>
                <a:gd name="connsiteY167" fmla="*/ 716105 h 1136393"/>
                <a:gd name="connsiteX168" fmla="*/ 675694 w 1052335"/>
                <a:gd name="connsiteY168" fmla="*/ 716105 h 1136393"/>
                <a:gd name="connsiteX169" fmla="*/ 675694 w 1052335"/>
                <a:gd name="connsiteY169" fmla="*/ 724188 h 1136393"/>
                <a:gd name="connsiteX170" fmla="*/ 669227 w 1052335"/>
                <a:gd name="connsiteY170" fmla="*/ 724188 h 1136393"/>
                <a:gd name="connsiteX171" fmla="*/ 669227 w 1052335"/>
                <a:gd name="connsiteY171" fmla="*/ 733887 h 1136393"/>
                <a:gd name="connsiteX172" fmla="*/ 675694 w 1052335"/>
                <a:gd name="connsiteY172" fmla="*/ 733887 h 1136393"/>
                <a:gd name="connsiteX173" fmla="*/ 675694 w 1052335"/>
                <a:gd name="connsiteY173" fmla="*/ 741969 h 1136393"/>
                <a:gd name="connsiteX174" fmla="*/ 669227 w 1052335"/>
                <a:gd name="connsiteY174" fmla="*/ 741969 h 1136393"/>
                <a:gd name="connsiteX175" fmla="*/ 669227 w 1052335"/>
                <a:gd name="connsiteY175" fmla="*/ 751668 h 1136393"/>
                <a:gd name="connsiteX176" fmla="*/ 675694 w 1052335"/>
                <a:gd name="connsiteY176" fmla="*/ 751668 h 1136393"/>
                <a:gd name="connsiteX177" fmla="*/ 675694 w 1052335"/>
                <a:gd name="connsiteY177" fmla="*/ 759751 h 1136393"/>
                <a:gd name="connsiteX178" fmla="*/ 669227 w 1052335"/>
                <a:gd name="connsiteY178" fmla="*/ 759751 h 1136393"/>
                <a:gd name="connsiteX179" fmla="*/ 669227 w 1052335"/>
                <a:gd name="connsiteY179" fmla="*/ 769450 h 1136393"/>
                <a:gd name="connsiteX180" fmla="*/ 675694 w 1052335"/>
                <a:gd name="connsiteY180" fmla="*/ 769450 h 1136393"/>
                <a:gd name="connsiteX181" fmla="*/ 675694 w 1052335"/>
                <a:gd name="connsiteY181" fmla="*/ 777532 h 1136393"/>
                <a:gd name="connsiteX182" fmla="*/ 669227 w 1052335"/>
                <a:gd name="connsiteY182" fmla="*/ 777532 h 1136393"/>
                <a:gd name="connsiteX183" fmla="*/ 669227 w 1052335"/>
                <a:gd name="connsiteY183" fmla="*/ 787231 h 1136393"/>
                <a:gd name="connsiteX184" fmla="*/ 675694 w 1052335"/>
                <a:gd name="connsiteY184" fmla="*/ 787231 h 1136393"/>
                <a:gd name="connsiteX185" fmla="*/ 675694 w 1052335"/>
                <a:gd name="connsiteY185" fmla="*/ 795313 h 1136393"/>
                <a:gd name="connsiteX186" fmla="*/ 669227 w 1052335"/>
                <a:gd name="connsiteY186" fmla="*/ 795313 h 1136393"/>
                <a:gd name="connsiteX187" fmla="*/ 669227 w 1052335"/>
                <a:gd name="connsiteY187" fmla="*/ 805012 h 1136393"/>
                <a:gd name="connsiteX188" fmla="*/ 675694 w 1052335"/>
                <a:gd name="connsiteY188" fmla="*/ 805012 h 1136393"/>
                <a:gd name="connsiteX189" fmla="*/ 675694 w 1052335"/>
                <a:gd name="connsiteY189" fmla="*/ 813095 h 1136393"/>
                <a:gd name="connsiteX190" fmla="*/ 669227 w 1052335"/>
                <a:gd name="connsiteY190" fmla="*/ 813095 h 1136393"/>
                <a:gd name="connsiteX191" fmla="*/ 669227 w 1052335"/>
                <a:gd name="connsiteY191" fmla="*/ 822794 h 1136393"/>
                <a:gd name="connsiteX192" fmla="*/ 675694 w 1052335"/>
                <a:gd name="connsiteY192" fmla="*/ 822794 h 1136393"/>
                <a:gd name="connsiteX193" fmla="*/ 675694 w 1052335"/>
                <a:gd name="connsiteY193" fmla="*/ 830876 h 1136393"/>
                <a:gd name="connsiteX194" fmla="*/ 669227 w 1052335"/>
                <a:gd name="connsiteY194" fmla="*/ 830876 h 1136393"/>
                <a:gd name="connsiteX195" fmla="*/ 669227 w 1052335"/>
                <a:gd name="connsiteY195" fmla="*/ 840575 h 1136393"/>
                <a:gd name="connsiteX196" fmla="*/ 675694 w 1052335"/>
                <a:gd name="connsiteY196" fmla="*/ 840575 h 1136393"/>
                <a:gd name="connsiteX197" fmla="*/ 675694 w 1052335"/>
                <a:gd name="connsiteY197" fmla="*/ 848658 h 1136393"/>
                <a:gd name="connsiteX198" fmla="*/ 669227 w 1052335"/>
                <a:gd name="connsiteY198" fmla="*/ 848658 h 1136393"/>
                <a:gd name="connsiteX199" fmla="*/ 669227 w 1052335"/>
                <a:gd name="connsiteY199" fmla="*/ 858357 h 1136393"/>
                <a:gd name="connsiteX200" fmla="*/ 675694 w 1052335"/>
                <a:gd name="connsiteY200" fmla="*/ 858357 h 1136393"/>
                <a:gd name="connsiteX201" fmla="*/ 675694 w 1052335"/>
                <a:gd name="connsiteY201" fmla="*/ 866439 h 1136393"/>
                <a:gd name="connsiteX202" fmla="*/ 669227 w 1052335"/>
                <a:gd name="connsiteY202" fmla="*/ 866439 h 1136393"/>
                <a:gd name="connsiteX203" fmla="*/ 669227 w 1052335"/>
                <a:gd name="connsiteY203" fmla="*/ 876138 h 1136393"/>
                <a:gd name="connsiteX204" fmla="*/ 675694 w 1052335"/>
                <a:gd name="connsiteY204" fmla="*/ 876138 h 1136393"/>
                <a:gd name="connsiteX205" fmla="*/ 675694 w 1052335"/>
                <a:gd name="connsiteY205" fmla="*/ 884220 h 1136393"/>
                <a:gd name="connsiteX206" fmla="*/ 669227 w 1052335"/>
                <a:gd name="connsiteY206" fmla="*/ 884220 h 1136393"/>
                <a:gd name="connsiteX207" fmla="*/ 669227 w 1052335"/>
                <a:gd name="connsiteY207" fmla="*/ 893919 h 1136393"/>
                <a:gd name="connsiteX208" fmla="*/ 675694 w 1052335"/>
                <a:gd name="connsiteY208" fmla="*/ 893919 h 1136393"/>
                <a:gd name="connsiteX209" fmla="*/ 675694 w 1052335"/>
                <a:gd name="connsiteY209" fmla="*/ 902002 h 1136393"/>
                <a:gd name="connsiteX210" fmla="*/ 669227 w 1052335"/>
                <a:gd name="connsiteY210" fmla="*/ 902002 h 1136393"/>
                <a:gd name="connsiteX211" fmla="*/ 669227 w 1052335"/>
                <a:gd name="connsiteY211" fmla="*/ 911701 h 1136393"/>
                <a:gd name="connsiteX212" fmla="*/ 675694 w 1052335"/>
                <a:gd name="connsiteY212" fmla="*/ 911701 h 1136393"/>
                <a:gd name="connsiteX213" fmla="*/ 675694 w 1052335"/>
                <a:gd name="connsiteY213" fmla="*/ 919783 h 1136393"/>
                <a:gd name="connsiteX214" fmla="*/ 669227 w 1052335"/>
                <a:gd name="connsiteY214" fmla="*/ 919783 h 1136393"/>
                <a:gd name="connsiteX215" fmla="*/ 669227 w 1052335"/>
                <a:gd name="connsiteY215" fmla="*/ 929482 h 1136393"/>
                <a:gd name="connsiteX216" fmla="*/ 675694 w 1052335"/>
                <a:gd name="connsiteY216" fmla="*/ 929482 h 1136393"/>
                <a:gd name="connsiteX217" fmla="*/ 675694 w 1052335"/>
                <a:gd name="connsiteY217" fmla="*/ 937565 h 1136393"/>
                <a:gd name="connsiteX218" fmla="*/ 669227 w 1052335"/>
                <a:gd name="connsiteY218" fmla="*/ 937565 h 1136393"/>
                <a:gd name="connsiteX219" fmla="*/ 669227 w 1052335"/>
                <a:gd name="connsiteY219" fmla="*/ 947264 h 1136393"/>
                <a:gd name="connsiteX220" fmla="*/ 675694 w 1052335"/>
                <a:gd name="connsiteY220" fmla="*/ 947264 h 1136393"/>
                <a:gd name="connsiteX221" fmla="*/ 675694 w 1052335"/>
                <a:gd name="connsiteY221" fmla="*/ 955346 h 1136393"/>
                <a:gd name="connsiteX222" fmla="*/ 669227 w 1052335"/>
                <a:gd name="connsiteY222" fmla="*/ 955346 h 1136393"/>
                <a:gd name="connsiteX223" fmla="*/ 669227 w 1052335"/>
                <a:gd name="connsiteY223" fmla="*/ 965045 h 1136393"/>
                <a:gd name="connsiteX224" fmla="*/ 675694 w 1052335"/>
                <a:gd name="connsiteY224" fmla="*/ 965045 h 1136393"/>
                <a:gd name="connsiteX225" fmla="*/ 675694 w 1052335"/>
                <a:gd name="connsiteY225" fmla="*/ 973127 h 1136393"/>
                <a:gd name="connsiteX226" fmla="*/ 669227 w 1052335"/>
                <a:gd name="connsiteY226" fmla="*/ 973127 h 1136393"/>
                <a:gd name="connsiteX227" fmla="*/ 669227 w 1052335"/>
                <a:gd name="connsiteY227" fmla="*/ 982826 h 1136393"/>
                <a:gd name="connsiteX228" fmla="*/ 675694 w 1052335"/>
                <a:gd name="connsiteY228" fmla="*/ 982826 h 1136393"/>
                <a:gd name="connsiteX229" fmla="*/ 675694 w 1052335"/>
                <a:gd name="connsiteY229" fmla="*/ 990909 h 1136393"/>
                <a:gd name="connsiteX230" fmla="*/ 669227 w 1052335"/>
                <a:gd name="connsiteY230" fmla="*/ 990909 h 1136393"/>
                <a:gd name="connsiteX231" fmla="*/ 669227 w 1052335"/>
                <a:gd name="connsiteY231" fmla="*/ 1000608 h 1136393"/>
                <a:gd name="connsiteX232" fmla="*/ 675694 w 1052335"/>
                <a:gd name="connsiteY232" fmla="*/ 1000608 h 1136393"/>
                <a:gd name="connsiteX233" fmla="*/ 675694 w 1052335"/>
                <a:gd name="connsiteY233" fmla="*/ 1008690 h 1136393"/>
                <a:gd name="connsiteX234" fmla="*/ 669227 w 1052335"/>
                <a:gd name="connsiteY234" fmla="*/ 1008690 h 1136393"/>
                <a:gd name="connsiteX235" fmla="*/ 669227 w 1052335"/>
                <a:gd name="connsiteY235" fmla="*/ 1018389 h 1136393"/>
                <a:gd name="connsiteX236" fmla="*/ 675694 w 1052335"/>
                <a:gd name="connsiteY236" fmla="*/ 1018389 h 1136393"/>
                <a:gd name="connsiteX237" fmla="*/ 675694 w 1052335"/>
                <a:gd name="connsiteY237" fmla="*/ 1026472 h 1136393"/>
                <a:gd name="connsiteX238" fmla="*/ 669227 w 1052335"/>
                <a:gd name="connsiteY238" fmla="*/ 1026472 h 1136393"/>
                <a:gd name="connsiteX239" fmla="*/ 669227 w 1052335"/>
                <a:gd name="connsiteY239" fmla="*/ 1036171 h 1136393"/>
                <a:gd name="connsiteX240" fmla="*/ 675694 w 1052335"/>
                <a:gd name="connsiteY240" fmla="*/ 1036171 h 1136393"/>
                <a:gd name="connsiteX241" fmla="*/ 675694 w 1052335"/>
                <a:gd name="connsiteY241" fmla="*/ 1044253 h 1136393"/>
                <a:gd name="connsiteX242" fmla="*/ 669227 w 1052335"/>
                <a:gd name="connsiteY242" fmla="*/ 1044253 h 1136393"/>
                <a:gd name="connsiteX243" fmla="*/ 669227 w 1052335"/>
                <a:gd name="connsiteY243" fmla="*/ 1053952 h 1136393"/>
                <a:gd name="connsiteX244" fmla="*/ 675694 w 1052335"/>
                <a:gd name="connsiteY244" fmla="*/ 1053952 h 1136393"/>
                <a:gd name="connsiteX245" fmla="*/ 675694 w 1052335"/>
                <a:gd name="connsiteY245" fmla="*/ 1062034 h 1136393"/>
                <a:gd name="connsiteX246" fmla="*/ 669227 w 1052335"/>
                <a:gd name="connsiteY246" fmla="*/ 1062034 h 1136393"/>
                <a:gd name="connsiteX247" fmla="*/ 669227 w 1052335"/>
                <a:gd name="connsiteY247" fmla="*/ 1071733 h 1136393"/>
                <a:gd name="connsiteX248" fmla="*/ 675694 w 1052335"/>
                <a:gd name="connsiteY248" fmla="*/ 1071733 h 1136393"/>
                <a:gd name="connsiteX249" fmla="*/ 675694 w 1052335"/>
                <a:gd name="connsiteY249" fmla="*/ 1079816 h 1136393"/>
                <a:gd name="connsiteX250" fmla="*/ 669227 w 1052335"/>
                <a:gd name="connsiteY250" fmla="*/ 1079816 h 1136393"/>
                <a:gd name="connsiteX251" fmla="*/ 669227 w 1052335"/>
                <a:gd name="connsiteY251" fmla="*/ 1089515 h 1136393"/>
                <a:gd name="connsiteX252" fmla="*/ 730654 w 1052335"/>
                <a:gd name="connsiteY252" fmla="*/ 1089515 h 1136393"/>
                <a:gd name="connsiteX253" fmla="*/ 730654 w 1052335"/>
                <a:gd name="connsiteY253" fmla="*/ 808245 h 1136393"/>
                <a:gd name="connsiteX254" fmla="*/ 817945 w 1052335"/>
                <a:gd name="connsiteY254" fmla="*/ 641747 h 1136393"/>
                <a:gd name="connsiteX255" fmla="*/ 817945 w 1052335"/>
                <a:gd name="connsiteY255" fmla="*/ 153567 h 1136393"/>
                <a:gd name="connsiteX256" fmla="*/ 809862 w 1052335"/>
                <a:gd name="connsiteY256" fmla="*/ 145484 h 1136393"/>
                <a:gd name="connsiteX257" fmla="*/ 847041 w 1052335"/>
                <a:gd name="connsiteY257" fmla="*/ 121237 h 1136393"/>
                <a:gd name="connsiteX258" fmla="*/ 847041 w 1052335"/>
                <a:gd name="connsiteY258" fmla="*/ 0 h 1136393"/>
                <a:gd name="connsiteX259" fmla="*/ 851891 w 1052335"/>
                <a:gd name="connsiteY259" fmla="*/ 0 h 1136393"/>
                <a:gd name="connsiteX260" fmla="*/ 851891 w 1052335"/>
                <a:gd name="connsiteY260" fmla="*/ 121237 h 1136393"/>
                <a:gd name="connsiteX261" fmla="*/ 863206 w 1052335"/>
                <a:gd name="connsiteY261" fmla="*/ 119620 h 1136393"/>
                <a:gd name="connsiteX262" fmla="*/ 863206 w 1052335"/>
                <a:gd name="connsiteY262" fmla="*/ 109921 h 1136393"/>
                <a:gd name="connsiteX263" fmla="*/ 869672 w 1052335"/>
                <a:gd name="connsiteY263" fmla="*/ 109921 h 1136393"/>
                <a:gd name="connsiteX264" fmla="*/ 869672 w 1052335"/>
                <a:gd name="connsiteY264" fmla="*/ 118004 h 1136393"/>
                <a:gd name="connsiteX265" fmla="*/ 877755 w 1052335"/>
                <a:gd name="connsiteY265" fmla="*/ 118004 h 1136393"/>
                <a:gd name="connsiteX266" fmla="*/ 877755 w 1052335"/>
                <a:gd name="connsiteY266" fmla="*/ 109921 h 1136393"/>
                <a:gd name="connsiteX267" fmla="*/ 884221 w 1052335"/>
                <a:gd name="connsiteY267" fmla="*/ 109921 h 1136393"/>
                <a:gd name="connsiteX268" fmla="*/ 884221 w 1052335"/>
                <a:gd name="connsiteY268" fmla="*/ 118004 h 1136393"/>
                <a:gd name="connsiteX269" fmla="*/ 890687 w 1052335"/>
                <a:gd name="connsiteY269" fmla="*/ 118004 h 1136393"/>
                <a:gd name="connsiteX270" fmla="*/ 890687 w 1052335"/>
                <a:gd name="connsiteY270" fmla="*/ 92140 h 1136393"/>
                <a:gd name="connsiteX271" fmla="*/ 897152 w 1052335"/>
                <a:gd name="connsiteY271" fmla="*/ 92140 h 1136393"/>
                <a:gd name="connsiteX272" fmla="*/ 897152 w 1052335"/>
                <a:gd name="connsiteY272" fmla="*/ 118004 h 1136393"/>
                <a:gd name="connsiteX273" fmla="*/ 926250 w 1052335"/>
                <a:gd name="connsiteY273" fmla="*/ 118004 h 1136393"/>
                <a:gd name="connsiteX274" fmla="*/ 926250 w 1052335"/>
                <a:gd name="connsiteY274" fmla="*/ 106688 h 1136393"/>
                <a:gd name="connsiteX275" fmla="*/ 932715 w 1052335"/>
                <a:gd name="connsiteY275" fmla="*/ 106688 h 1136393"/>
                <a:gd name="connsiteX276" fmla="*/ 932715 w 1052335"/>
                <a:gd name="connsiteY276" fmla="*/ 118004 h 1136393"/>
                <a:gd name="connsiteX277" fmla="*/ 955346 w 1052335"/>
                <a:gd name="connsiteY277" fmla="*/ 119620 h 1136393"/>
                <a:gd name="connsiteX278" fmla="*/ 955346 w 1052335"/>
                <a:gd name="connsiteY278" fmla="*/ 109921 h 1136393"/>
                <a:gd name="connsiteX279" fmla="*/ 961812 w 1052335"/>
                <a:gd name="connsiteY279" fmla="*/ 109921 h 1136393"/>
                <a:gd name="connsiteX280" fmla="*/ 961812 w 1052335"/>
                <a:gd name="connsiteY280" fmla="*/ 119620 h 1136393"/>
                <a:gd name="connsiteX281" fmla="*/ 969895 w 1052335"/>
                <a:gd name="connsiteY281" fmla="*/ 121237 h 1136393"/>
                <a:gd name="connsiteX282" fmla="*/ 974744 w 1052335"/>
                <a:gd name="connsiteY282" fmla="*/ 150334 h 1136393"/>
                <a:gd name="connsiteX283" fmla="*/ 974744 w 1052335"/>
                <a:gd name="connsiteY283" fmla="*/ 609417 h 1136393"/>
                <a:gd name="connsiteX284" fmla="*/ 1023239 w 1052335"/>
                <a:gd name="connsiteY284" fmla="*/ 814711 h 1136393"/>
                <a:gd name="connsiteX285" fmla="*/ 1023239 w 1052335"/>
                <a:gd name="connsiteY285" fmla="*/ 1125078 h 1136393"/>
                <a:gd name="connsiteX286" fmla="*/ 1052336 w 1052335"/>
                <a:gd name="connsiteY286" fmla="*/ 1125078 h 1136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</a:cxnLst>
              <a:rect l="l" t="t" r="r" b="b"/>
              <a:pathLst>
                <a:path w="1052335" h="1136393">
                  <a:moveTo>
                    <a:pt x="1052336" y="1102447"/>
                  </a:moveTo>
                  <a:lnTo>
                    <a:pt x="1052336" y="1136393"/>
                  </a:lnTo>
                  <a:lnTo>
                    <a:pt x="14549" y="1136393"/>
                  </a:lnTo>
                  <a:lnTo>
                    <a:pt x="14549" y="1133160"/>
                  </a:lnTo>
                  <a:lnTo>
                    <a:pt x="0" y="1133160"/>
                  </a:lnTo>
                  <a:lnTo>
                    <a:pt x="0" y="1126694"/>
                  </a:lnTo>
                  <a:lnTo>
                    <a:pt x="14549" y="1126694"/>
                  </a:lnTo>
                  <a:lnTo>
                    <a:pt x="14549" y="1091131"/>
                  </a:lnTo>
                  <a:lnTo>
                    <a:pt x="0" y="1091131"/>
                  </a:lnTo>
                  <a:lnTo>
                    <a:pt x="0" y="1084665"/>
                  </a:lnTo>
                  <a:lnTo>
                    <a:pt x="14549" y="1084665"/>
                  </a:lnTo>
                  <a:lnTo>
                    <a:pt x="14549" y="1049102"/>
                  </a:lnTo>
                  <a:lnTo>
                    <a:pt x="0" y="1049102"/>
                  </a:lnTo>
                  <a:lnTo>
                    <a:pt x="0" y="1042637"/>
                  </a:lnTo>
                  <a:lnTo>
                    <a:pt x="14549" y="1042637"/>
                  </a:lnTo>
                  <a:lnTo>
                    <a:pt x="14549" y="1007074"/>
                  </a:lnTo>
                  <a:lnTo>
                    <a:pt x="0" y="1007074"/>
                  </a:lnTo>
                  <a:lnTo>
                    <a:pt x="0" y="1000608"/>
                  </a:lnTo>
                  <a:lnTo>
                    <a:pt x="14549" y="1000608"/>
                  </a:lnTo>
                  <a:lnTo>
                    <a:pt x="14549" y="965045"/>
                  </a:lnTo>
                  <a:lnTo>
                    <a:pt x="0" y="965045"/>
                  </a:lnTo>
                  <a:lnTo>
                    <a:pt x="0" y="958579"/>
                  </a:lnTo>
                  <a:lnTo>
                    <a:pt x="14549" y="958579"/>
                  </a:lnTo>
                  <a:lnTo>
                    <a:pt x="14549" y="923016"/>
                  </a:lnTo>
                  <a:lnTo>
                    <a:pt x="0" y="923016"/>
                  </a:lnTo>
                  <a:lnTo>
                    <a:pt x="0" y="916550"/>
                  </a:lnTo>
                  <a:lnTo>
                    <a:pt x="14549" y="916550"/>
                  </a:lnTo>
                  <a:lnTo>
                    <a:pt x="14549" y="880987"/>
                  </a:lnTo>
                  <a:lnTo>
                    <a:pt x="0" y="880987"/>
                  </a:lnTo>
                  <a:lnTo>
                    <a:pt x="0" y="874522"/>
                  </a:lnTo>
                  <a:lnTo>
                    <a:pt x="14549" y="874522"/>
                  </a:lnTo>
                  <a:lnTo>
                    <a:pt x="14549" y="838959"/>
                  </a:lnTo>
                  <a:lnTo>
                    <a:pt x="0" y="838959"/>
                  </a:lnTo>
                  <a:lnTo>
                    <a:pt x="0" y="832493"/>
                  </a:lnTo>
                  <a:lnTo>
                    <a:pt x="14549" y="832493"/>
                  </a:lnTo>
                  <a:lnTo>
                    <a:pt x="14549" y="800163"/>
                  </a:lnTo>
                  <a:lnTo>
                    <a:pt x="0" y="800163"/>
                  </a:lnTo>
                  <a:lnTo>
                    <a:pt x="0" y="793697"/>
                  </a:lnTo>
                  <a:lnTo>
                    <a:pt x="14549" y="793697"/>
                  </a:lnTo>
                  <a:lnTo>
                    <a:pt x="14549" y="758134"/>
                  </a:lnTo>
                  <a:lnTo>
                    <a:pt x="0" y="758134"/>
                  </a:lnTo>
                  <a:lnTo>
                    <a:pt x="0" y="751668"/>
                  </a:lnTo>
                  <a:lnTo>
                    <a:pt x="14549" y="751668"/>
                  </a:lnTo>
                  <a:lnTo>
                    <a:pt x="14549" y="716105"/>
                  </a:lnTo>
                  <a:lnTo>
                    <a:pt x="0" y="716105"/>
                  </a:lnTo>
                  <a:lnTo>
                    <a:pt x="0" y="709639"/>
                  </a:lnTo>
                  <a:lnTo>
                    <a:pt x="14549" y="709639"/>
                  </a:lnTo>
                  <a:lnTo>
                    <a:pt x="14549" y="674077"/>
                  </a:lnTo>
                  <a:lnTo>
                    <a:pt x="0" y="674077"/>
                  </a:lnTo>
                  <a:lnTo>
                    <a:pt x="0" y="667611"/>
                  </a:lnTo>
                  <a:lnTo>
                    <a:pt x="14549" y="667611"/>
                  </a:lnTo>
                  <a:lnTo>
                    <a:pt x="14549" y="632048"/>
                  </a:lnTo>
                  <a:lnTo>
                    <a:pt x="0" y="632048"/>
                  </a:lnTo>
                  <a:lnTo>
                    <a:pt x="0" y="625582"/>
                  </a:lnTo>
                  <a:lnTo>
                    <a:pt x="14549" y="625582"/>
                  </a:lnTo>
                  <a:lnTo>
                    <a:pt x="14549" y="588403"/>
                  </a:lnTo>
                  <a:lnTo>
                    <a:pt x="0" y="588403"/>
                  </a:lnTo>
                  <a:lnTo>
                    <a:pt x="0" y="559306"/>
                  </a:lnTo>
                  <a:lnTo>
                    <a:pt x="40412" y="559306"/>
                  </a:lnTo>
                  <a:lnTo>
                    <a:pt x="40412" y="526976"/>
                  </a:lnTo>
                  <a:lnTo>
                    <a:pt x="27481" y="526976"/>
                  </a:lnTo>
                  <a:lnTo>
                    <a:pt x="27481" y="522127"/>
                  </a:lnTo>
                  <a:lnTo>
                    <a:pt x="40412" y="522127"/>
                  </a:lnTo>
                  <a:lnTo>
                    <a:pt x="40412" y="494646"/>
                  </a:lnTo>
                  <a:lnTo>
                    <a:pt x="27481" y="494646"/>
                  </a:lnTo>
                  <a:lnTo>
                    <a:pt x="27481" y="489797"/>
                  </a:lnTo>
                  <a:lnTo>
                    <a:pt x="40412" y="489797"/>
                  </a:lnTo>
                  <a:lnTo>
                    <a:pt x="40412" y="462316"/>
                  </a:lnTo>
                  <a:lnTo>
                    <a:pt x="27481" y="462316"/>
                  </a:lnTo>
                  <a:lnTo>
                    <a:pt x="27481" y="457467"/>
                  </a:lnTo>
                  <a:lnTo>
                    <a:pt x="40412" y="457467"/>
                  </a:lnTo>
                  <a:lnTo>
                    <a:pt x="40412" y="429987"/>
                  </a:lnTo>
                  <a:lnTo>
                    <a:pt x="27481" y="429987"/>
                  </a:lnTo>
                  <a:lnTo>
                    <a:pt x="27481" y="425137"/>
                  </a:lnTo>
                  <a:lnTo>
                    <a:pt x="40412" y="425137"/>
                  </a:lnTo>
                  <a:lnTo>
                    <a:pt x="40412" y="397657"/>
                  </a:lnTo>
                  <a:lnTo>
                    <a:pt x="27481" y="397657"/>
                  </a:lnTo>
                  <a:lnTo>
                    <a:pt x="27481" y="392807"/>
                  </a:lnTo>
                  <a:lnTo>
                    <a:pt x="40412" y="392807"/>
                  </a:lnTo>
                  <a:lnTo>
                    <a:pt x="40412" y="371793"/>
                  </a:lnTo>
                  <a:lnTo>
                    <a:pt x="61427" y="371793"/>
                  </a:lnTo>
                  <a:lnTo>
                    <a:pt x="61427" y="344313"/>
                  </a:lnTo>
                  <a:lnTo>
                    <a:pt x="72742" y="344313"/>
                  </a:lnTo>
                  <a:lnTo>
                    <a:pt x="72742" y="320065"/>
                  </a:lnTo>
                  <a:lnTo>
                    <a:pt x="148717" y="320065"/>
                  </a:lnTo>
                  <a:lnTo>
                    <a:pt x="148717" y="261871"/>
                  </a:lnTo>
                  <a:cubicBezTo>
                    <a:pt x="132552" y="258639"/>
                    <a:pt x="145484" y="248939"/>
                    <a:pt x="145484" y="248939"/>
                  </a:cubicBezTo>
                  <a:cubicBezTo>
                    <a:pt x="145484" y="164882"/>
                    <a:pt x="219843" y="150334"/>
                    <a:pt x="219843" y="150334"/>
                  </a:cubicBezTo>
                  <a:lnTo>
                    <a:pt x="219843" y="143868"/>
                  </a:lnTo>
                  <a:lnTo>
                    <a:pt x="227925" y="143868"/>
                  </a:lnTo>
                  <a:cubicBezTo>
                    <a:pt x="227925" y="143868"/>
                    <a:pt x="227925" y="135785"/>
                    <a:pt x="227925" y="124470"/>
                  </a:cubicBezTo>
                  <a:cubicBezTo>
                    <a:pt x="227925" y="113154"/>
                    <a:pt x="239241" y="111538"/>
                    <a:pt x="239241" y="111538"/>
                  </a:cubicBezTo>
                  <a:lnTo>
                    <a:pt x="242474" y="72742"/>
                  </a:lnTo>
                  <a:lnTo>
                    <a:pt x="244090" y="111538"/>
                  </a:lnTo>
                  <a:cubicBezTo>
                    <a:pt x="257022" y="111538"/>
                    <a:pt x="257022" y="127703"/>
                    <a:pt x="257022" y="127703"/>
                  </a:cubicBezTo>
                  <a:lnTo>
                    <a:pt x="257022" y="143868"/>
                  </a:lnTo>
                  <a:lnTo>
                    <a:pt x="261872" y="143868"/>
                  </a:lnTo>
                  <a:lnTo>
                    <a:pt x="261872" y="148717"/>
                  </a:lnTo>
                  <a:cubicBezTo>
                    <a:pt x="336230" y="185896"/>
                    <a:pt x="337847" y="265104"/>
                    <a:pt x="337847" y="265104"/>
                  </a:cubicBezTo>
                  <a:cubicBezTo>
                    <a:pt x="347546" y="268338"/>
                    <a:pt x="331381" y="274803"/>
                    <a:pt x="331381" y="274803"/>
                  </a:cubicBezTo>
                  <a:lnTo>
                    <a:pt x="331381" y="315216"/>
                  </a:lnTo>
                  <a:lnTo>
                    <a:pt x="345929" y="315216"/>
                  </a:lnTo>
                  <a:lnTo>
                    <a:pt x="345929" y="266721"/>
                  </a:lnTo>
                  <a:lnTo>
                    <a:pt x="522127" y="147101"/>
                  </a:lnTo>
                  <a:lnTo>
                    <a:pt x="552840" y="147101"/>
                  </a:lnTo>
                  <a:lnTo>
                    <a:pt x="552840" y="324915"/>
                  </a:lnTo>
                  <a:lnTo>
                    <a:pt x="669227" y="444535"/>
                  </a:lnTo>
                  <a:lnTo>
                    <a:pt x="669227" y="449384"/>
                  </a:lnTo>
                  <a:lnTo>
                    <a:pt x="675694" y="449384"/>
                  </a:lnTo>
                  <a:lnTo>
                    <a:pt x="675694" y="457467"/>
                  </a:lnTo>
                  <a:lnTo>
                    <a:pt x="669227" y="457467"/>
                  </a:lnTo>
                  <a:lnTo>
                    <a:pt x="669227" y="467166"/>
                  </a:lnTo>
                  <a:lnTo>
                    <a:pt x="675694" y="467166"/>
                  </a:lnTo>
                  <a:lnTo>
                    <a:pt x="675694" y="475248"/>
                  </a:lnTo>
                  <a:lnTo>
                    <a:pt x="669227" y="475248"/>
                  </a:lnTo>
                  <a:lnTo>
                    <a:pt x="669227" y="484947"/>
                  </a:lnTo>
                  <a:lnTo>
                    <a:pt x="675694" y="484947"/>
                  </a:lnTo>
                  <a:lnTo>
                    <a:pt x="675694" y="493030"/>
                  </a:lnTo>
                  <a:lnTo>
                    <a:pt x="669227" y="493030"/>
                  </a:lnTo>
                  <a:lnTo>
                    <a:pt x="669227" y="502729"/>
                  </a:lnTo>
                  <a:lnTo>
                    <a:pt x="675694" y="502729"/>
                  </a:lnTo>
                  <a:lnTo>
                    <a:pt x="675694" y="510811"/>
                  </a:lnTo>
                  <a:lnTo>
                    <a:pt x="669227" y="510811"/>
                  </a:lnTo>
                  <a:lnTo>
                    <a:pt x="669227" y="520510"/>
                  </a:lnTo>
                  <a:lnTo>
                    <a:pt x="675694" y="520510"/>
                  </a:lnTo>
                  <a:lnTo>
                    <a:pt x="675694" y="528592"/>
                  </a:lnTo>
                  <a:lnTo>
                    <a:pt x="669227" y="528592"/>
                  </a:lnTo>
                  <a:lnTo>
                    <a:pt x="669227" y="538292"/>
                  </a:lnTo>
                  <a:lnTo>
                    <a:pt x="675694" y="538292"/>
                  </a:lnTo>
                  <a:lnTo>
                    <a:pt x="675694" y="546374"/>
                  </a:lnTo>
                  <a:lnTo>
                    <a:pt x="669227" y="546374"/>
                  </a:lnTo>
                  <a:lnTo>
                    <a:pt x="669227" y="556073"/>
                  </a:lnTo>
                  <a:lnTo>
                    <a:pt x="675694" y="556073"/>
                  </a:lnTo>
                  <a:lnTo>
                    <a:pt x="675694" y="564155"/>
                  </a:lnTo>
                  <a:lnTo>
                    <a:pt x="669227" y="564155"/>
                  </a:lnTo>
                  <a:lnTo>
                    <a:pt x="669227" y="573854"/>
                  </a:lnTo>
                  <a:lnTo>
                    <a:pt x="675694" y="573854"/>
                  </a:lnTo>
                  <a:lnTo>
                    <a:pt x="675694" y="581937"/>
                  </a:lnTo>
                  <a:lnTo>
                    <a:pt x="669227" y="581937"/>
                  </a:lnTo>
                  <a:lnTo>
                    <a:pt x="669227" y="591636"/>
                  </a:lnTo>
                  <a:lnTo>
                    <a:pt x="675694" y="591636"/>
                  </a:lnTo>
                  <a:lnTo>
                    <a:pt x="675694" y="599718"/>
                  </a:lnTo>
                  <a:lnTo>
                    <a:pt x="669227" y="599718"/>
                  </a:lnTo>
                  <a:lnTo>
                    <a:pt x="669227" y="609417"/>
                  </a:lnTo>
                  <a:lnTo>
                    <a:pt x="675694" y="609417"/>
                  </a:lnTo>
                  <a:lnTo>
                    <a:pt x="675694" y="617499"/>
                  </a:lnTo>
                  <a:lnTo>
                    <a:pt x="669227" y="617499"/>
                  </a:lnTo>
                  <a:lnTo>
                    <a:pt x="669227" y="627198"/>
                  </a:lnTo>
                  <a:lnTo>
                    <a:pt x="675694" y="627198"/>
                  </a:lnTo>
                  <a:lnTo>
                    <a:pt x="675694" y="635281"/>
                  </a:lnTo>
                  <a:lnTo>
                    <a:pt x="669227" y="635281"/>
                  </a:lnTo>
                  <a:lnTo>
                    <a:pt x="669227" y="644980"/>
                  </a:lnTo>
                  <a:lnTo>
                    <a:pt x="675694" y="644980"/>
                  </a:lnTo>
                  <a:lnTo>
                    <a:pt x="675694" y="653062"/>
                  </a:lnTo>
                  <a:lnTo>
                    <a:pt x="669227" y="653062"/>
                  </a:lnTo>
                  <a:lnTo>
                    <a:pt x="669227" y="662761"/>
                  </a:lnTo>
                  <a:lnTo>
                    <a:pt x="675694" y="662761"/>
                  </a:lnTo>
                  <a:lnTo>
                    <a:pt x="675694" y="670844"/>
                  </a:lnTo>
                  <a:lnTo>
                    <a:pt x="669227" y="670844"/>
                  </a:lnTo>
                  <a:lnTo>
                    <a:pt x="669227" y="680543"/>
                  </a:lnTo>
                  <a:lnTo>
                    <a:pt x="675694" y="680543"/>
                  </a:lnTo>
                  <a:lnTo>
                    <a:pt x="675694" y="688625"/>
                  </a:lnTo>
                  <a:lnTo>
                    <a:pt x="669227" y="688625"/>
                  </a:lnTo>
                  <a:lnTo>
                    <a:pt x="669227" y="698324"/>
                  </a:lnTo>
                  <a:lnTo>
                    <a:pt x="675694" y="698324"/>
                  </a:lnTo>
                  <a:lnTo>
                    <a:pt x="675694" y="706406"/>
                  </a:lnTo>
                  <a:lnTo>
                    <a:pt x="669227" y="706406"/>
                  </a:lnTo>
                  <a:lnTo>
                    <a:pt x="669227" y="716105"/>
                  </a:lnTo>
                  <a:lnTo>
                    <a:pt x="675694" y="716105"/>
                  </a:lnTo>
                  <a:lnTo>
                    <a:pt x="675694" y="724188"/>
                  </a:lnTo>
                  <a:lnTo>
                    <a:pt x="669227" y="724188"/>
                  </a:lnTo>
                  <a:lnTo>
                    <a:pt x="669227" y="733887"/>
                  </a:lnTo>
                  <a:lnTo>
                    <a:pt x="675694" y="733887"/>
                  </a:lnTo>
                  <a:lnTo>
                    <a:pt x="675694" y="741969"/>
                  </a:lnTo>
                  <a:lnTo>
                    <a:pt x="669227" y="741969"/>
                  </a:lnTo>
                  <a:lnTo>
                    <a:pt x="669227" y="751668"/>
                  </a:lnTo>
                  <a:lnTo>
                    <a:pt x="675694" y="751668"/>
                  </a:lnTo>
                  <a:lnTo>
                    <a:pt x="675694" y="759751"/>
                  </a:lnTo>
                  <a:lnTo>
                    <a:pt x="669227" y="759751"/>
                  </a:lnTo>
                  <a:lnTo>
                    <a:pt x="669227" y="769450"/>
                  </a:lnTo>
                  <a:lnTo>
                    <a:pt x="675694" y="769450"/>
                  </a:lnTo>
                  <a:lnTo>
                    <a:pt x="675694" y="777532"/>
                  </a:lnTo>
                  <a:lnTo>
                    <a:pt x="669227" y="777532"/>
                  </a:lnTo>
                  <a:lnTo>
                    <a:pt x="669227" y="787231"/>
                  </a:lnTo>
                  <a:lnTo>
                    <a:pt x="675694" y="787231"/>
                  </a:lnTo>
                  <a:lnTo>
                    <a:pt x="675694" y="795313"/>
                  </a:lnTo>
                  <a:lnTo>
                    <a:pt x="669227" y="795313"/>
                  </a:lnTo>
                  <a:lnTo>
                    <a:pt x="669227" y="805012"/>
                  </a:lnTo>
                  <a:lnTo>
                    <a:pt x="675694" y="805012"/>
                  </a:lnTo>
                  <a:lnTo>
                    <a:pt x="675694" y="813095"/>
                  </a:lnTo>
                  <a:lnTo>
                    <a:pt x="669227" y="813095"/>
                  </a:lnTo>
                  <a:lnTo>
                    <a:pt x="669227" y="822794"/>
                  </a:lnTo>
                  <a:lnTo>
                    <a:pt x="675694" y="822794"/>
                  </a:lnTo>
                  <a:lnTo>
                    <a:pt x="675694" y="830876"/>
                  </a:lnTo>
                  <a:lnTo>
                    <a:pt x="669227" y="830876"/>
                  </a:lnTo>
                  <a:lnTo>
                    <a:pt x="669227" y="840575"/>
                  </a:lnTo>
                  <a:lnTo>
                    <a:pt x="675694" y="840575"/>
                  </a:lnTo>
                  <a:lnTo>
                    <a:pt x="675694" y="848658"/>
                  </a:lnTo>
                  <a:lnTo>
                    <a:pt x="669227" y="848658"/>
                  </a:lnTo>
                  <a:lnTo>
                    <a:pt x="669227" y="858357"/>
                  </a:lnTo>
                  <a:lnTo>
                    <a:pt x="675694" y="858357"/>
                  </a:lnTo>
                  <a:lnTo>
                    <a:pt x="675694" y="866439"/>
                  </a:lnTo>
                  <a:lnTo>
                    <a:pt x="669227" y="866439"/>
                  </a:lnTo>
                  <a:lnTo>
                    <a:pt x="669227" y="876138"/>
                  </a:lnTo>
                  <a:lnTo>
                    <a:pt x="675694" y="876138"/>
                  </a:lnTo>
                  <a:lnTo>
                    <a:pt x="675694" y="884220"/>
                  </a:lnTo>
                  <a:lnTo>
                    <a:pt x="669227" y="884220"/>
                  </a:lnTo>
                  <a:lnTo>
                    <a:pt x="669227" y="893919"/>
                  </a:lnTo>
                  <a:lnTo>
                    <a:pt x="675694" y="893919"/>
                  </a:lnTo>
                  <a:lnTo>
                    <a:pt x="675694" y="902002"/>
                  </a:lnTo>
                  <a:lnTo>
                    <a:pt x="669227" y="902002"/>
                  </a:lnTo>
                  <a:lnTo>
                    <a:pt x="669227" y="911701"/>
                  </a:lnTo>
                  <a:lnTo>
                    <a:pt x="675694" y="911701"/>
                  </a:lnTo>
                  <a:lnTo>
                    <a:pt x="675694" y="919783"/>
                  </a:lnTo>
                  <a:lnTo>
                    <a:pt x="669227" y="919783"/>
                  </a:lnTo>
                  <a:lnTo>
                    <a:pt x="669227" y="929482"/>
                  </a:lnTo>
                  <a:lnTo>
                    <a:pt x="675694" y="929482"/>
                  </a:lnTo>
                  <a:lnTo>
                    <a:pt x="675694" y="937565"/>
                  </a:lnTo>
                  <a:lnTo>
                    <a:pt x="669227" y="937565"/>
                  </a:lnTo>
                  <a:lnTo>
                    <a:pt x="669227" y="947264"/>
                  </a:lnTo>
                  <a:lnTo>
                    <a:pt x="675694" y="947264"/>
                  </a:lnTo>
                  <a:lnTo>
                    <a:pt x="675694" y="955346"/>
                  </a:lnTo>
                  <a:lnTo>
                    <a:pt x="669227" y="955346"/>
                  </a:lnTo>
                  <a:lnTo>
                    <a:pt x="669227" y="965045"/>
                  </a:lnTo>
                  <a:lnTo>
                    <a:pt x="675694" y="965045"/>
                  </a:lnTo>
                  <a:lnTo>
                    <a:pt x="675694" y="973127"/>
                  </a:lnTo>
                  <a:lnTo>
                    <a:pt x="669227" y="973127"/>
                  </a:lnTo>
                  <a:lnTo>
                    <a:pt x="669227" y="982826"/>
                  </a:lnTo>
                  <a:lnTo>
                    <a:pt x="675694" y="982826"/>
                  </a:lnTo>
                  <a:lnTo>
                    <a:pt x="675694" y="990909"/>
                  </a:lnTo>
                  <a:lnTo>
                    <a:pt x="669227" y="990909"/>
                  </a:lnTo>
                  <a:lnTo>
                    <a:pt x="669227" y="1000608"/>
                  </a:lnTo>
                  <a:lnTo>
                    <a:pt x="675694" y="1000608"/>
                  </a:lnTo>
                  <a:lnTo>
                    <a:pt x="675694" y="1008690"/>
                  </a:lnTo>
                  <a:lnTo>
                    <a:pt x="669227" y="1008690"/>
                  </a:lnTo>
                  <a:lnTo>
                    <a:pt x="669227" y="1018389"/>
                  </a:lnTo>
                  <a:lnTo>
                    <a:pt x="675694" y="1018389"/>
                  </a:lnTo>
                  <a:lnTo>
                    <a:pt x="675694" y="1026472"/>
                  </a:lnTo>
                  <a:lnTo>
                    <a:pt x="669227" y="1026472"/>
                  </a:lnTo>
                  <a:lnTo>
                    <a:pt x="669227" y="1036171"/>
                  </a:lnTo>
                  <a:lnTo>
                    <a:pt x="675694" y="1036171"/>
                  </a:lnTo>
                  <a:lnTo>
                    <a:pt x="675694" y="1044253"/>
                  </a:lnTo>
                  <a:lnTo>
                    <a:pt x="669227" y="1044253"/>
                  </a:lnTo>
                  <a:lnTo>
                    <a:pt x="669227" y="1053952"/>
                  </a:lnTo>
                  <a:lnTo>
                    <a:pt x="675694" y="1053952"/>
                  </a:lnTo>
                  <a:lnTo>
                    <a:pt x="675694" y="1062034"/>
                  </a:lnTo>
                  <a:lnTo>
                    <a:pt x="669227" y="1062034"/>
                  </a:lnTo>
                  <a:lnTo>
                    <a:pt x="669227" y="1071733"/>
                  </a:lnTo>
                  <a:lnTo>
                    <a:pt x="675694" y="1071733"/>
                  </a:lnTo>
                  <a:lnTo>
                    <a:pt x="675694" y="1079816"/>
                  </a:lnTo>
                  <a:lnTo>
                    <a:pt x="669227" y="1079816"/>
                  </a:lnTo>
                  <a:lnTo>
                    <a:pt x="669227" y="1089515"/>
                  </a:lnTo>
                  <a:lnTo>
                    <a:pt x="730654" y="1089515"/>
                  </a:lnTo>
                  <a:lnTo>
                    <a:pt x="730654" y="808245"/>
                  </a:lnTo>
                  <a:lnTo>
                    <a:pt x="817945" y="641747"/>
                  </a:lnTo>
                  <a:lnTo>
                    <a:pt x="817945" y="153567"/>
                  </a:lnTo>
                  <a:cubicBezTo>
                    <a:pt x="808245" y="151950"/>
                    <a:pt x="809862" y="145484"/>
                    <a:pt x="809862" y="145484"/>
                  </a:cubicBezTo>
                  <a:cubicBezTo>
                    <a:pt x="811479" y="132552"/>
                    <a:pt x="826027" y="126086"/>
                    <a:pt x="847041" y="121237"/>
                  </a:cubicBezTo>
                  <a:lnTo>
                    <a:pt x="847041" y="0"/>
                  </a:lnTo>
                  <a:lnTo>
                    <a:pt x="851891" y="0"/>
                  </a:lnTo>
                  <a:lnTo>
                    <a:pt x="851891" y="121237"/>
                  </a:lnTo>
                  <a:cubicBezTo>
                    <a:pt x="855124" y="121237"/>
                    <a:pt x="859973" y="119620"/>
                    <a:pt x="863206" y="119620"/>
                  </a:cubicBezTo>
                  <a:lnTo>
                    <a:pt x="863206" y="109921"/>
                  </a:lnTo>
                  <a:lnTo>
                    <a:pt x="869672" y="109921"/>
                  </a:lnTo>
                  <a:lnTo>
                    <a:pt x="869672" y="118004"/>
                  </a:lnTo>
                  <a:cubicBezTo>
                    <a:pt x="872905" y="118004"/>
                    <a:pt x="876138" y="118004"/>
                    <a:pt x="877755" y="118004"/>
                  </a:cubicBezTo>
                  <a:lnTo>
                    <a:pt x="877755" y="109921"/>
                  </a:lnTo>
                  <a:lnTo>
                    <a:pt x="884221" y="109921"/>
                  </a:lnTo>
                  <a:lnTo>
                    <a:pt x="884221" y="118004"/>
                  </a:lnTo>
                  <a:cubicBezTo>
                    <a:pt x="887453" y="118004"/>
                    <a:pt x="889070" y="118004"/>
                    <a:pt x="890687" y="118004"/>
                  </a:cubicBezTo>
                  <a:lnTo>
                    <a:pt x="890687" y="92140"/>
                  </a:lnTo>
                  <a:lnTo>
                    <a:pt x="897152" y="92140"/>
                  </a:lnTo>
                  <a:lnTo>
                    <a:pt x="897152" y="118004"/>
                  </a:lnTo>
                  <a:cubicBezTo>
                    <a:pt x="906852" y="118004"/>
                    <a:pt x="916551" y="118004"/>
                    <a:pt x="926250" y="118004"/>
                  </a:cubicBezTo>
                  <a:lnTo>
                    <a:pt x="926250" y="106688"/>
                  </a:lnTo>
                  <a:lnTo>
                    <a:pt x="932715" y="106688"/>
                  </a:lnTo>
                  <a:lnTo>
                    <a:pt x="932715" y="118004"/>
                  </a:lnTo>
                  <a:cubicBezTo>
                    <a:pt x="940798" y="118004"/>
                    <a:pt x="948880" y="119620"/>
                    <a:pt x="955346" y="119620"/>
                  </a:cubicBezTo>
                  <a:lnTo>
                    <a:pt x="955346" y="109921"/>
                  </a:lnTo>
                  <a:lnTo>
                    <a:pt x="961812" y="109921"/>
                  </a:lnTo>
                  <a:lnTo>
                    <a:pt x="961812" y="119620"/>
                  </a:lnTo>
                  <a:cubicBezTo>
                    <a:pt x="965045" y="119620"/>
                    <a:pt x="968278" y="119620"/>
                    <a:pt x="969895" y="121237"/>
                  </a:cubicBezTo>
                  <a:cubicBezTo>
                    <a:pt x="995759" y="124470"/>
                    <a:pt x="974744" y="150334"/>
                    <a:pt x="974744" y="150334"/>
                  </a:cubicBezTo>
                  <a:lnTo>
                    <a:pt x="974744" y="609417"/>
                  </a:lnTo>
                  <a:lnTo>
                    <a:pt x="1023239" y="814711"/>
                  </a:lnTo>
                  <a:lnTo>
                    <a:pt x="1023239" y="1125078"/>
                  </a:lnTo>
                  <a:lnTo>
                    <a:pt x="1052336" y="1125078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BCBAB88F-8DCE-CDD3-C0D0-C696F0FA6E7B}"/>
                </a:ext>
              </a:extLst>
            </p:cNvPr>
            <p:cNvSpPr/>
            <p:nvPr/>
          </p:nvSpPr>
          <p:spPr>
            <a:xfrm>
              <a:off x="3681526" y="3867305"/>
              <a:ext cx="446151" cy="446151"/>
            </a:xfrm>
            <a:custGeom>
              <a:avLst/>
              <a:gdLst>
                <a:gd name="connsiteX0" fmla="*/ 446151 w 446151"/>
                <a:gd name="connsiteY0" fmla="*/ 223076 h 446151"/>
                <a:gd name="connsiteX1" fmla="*/ 223076 w 446151"/>
                <a:gd name="connsiteY1" fmla="*/ 446152 h 446151"/>
                <a:gd name="connsiteX2" fmla="*/ 0 w 446151"/>
                <a:gd name="connsiteY2" fmla="*/ 223076 h 446151"/>
                <a:gd name="connsiteX3" fmla="*/ 223076 w 446151"/>
                <a:gd name="connsiteY3" fmla="*/ 0 h 446151"/>
                <a:gd name="connsiteX4" fmla="*/ 446151 w 446151"/>
                <a:gd name="connsiteY4" fmla="*/ 223076 h 446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6151" h="446151">
                  <a:moveTo>
                    <a:pt x="446151" y="223076"/>
                  </a:moveTo>
                  <a:cubicBezTo>
                    <a:pt x="446151" y="345929"/>
                    <a:pt x="345929" y="446152"/>
                    <a:pt x="223076" y="446152"/>
                  </a:cubicBezTo>
                  <a:cubicBezTo>
                    <a:pt x="100222" y="446152"/>
                    <a:pt x="0" y="345929"/>
                    <a:pt x="0" y="223076"/>
                  </a:cubicBezTo>
                  <a:cubicBezTo>
                    <a:pt x="0" y="100222"/>
                    <a:pt x="100222" y="0"/>
                    <a:pt x="223076" y="0"/>
                  </a:cubicBezTo>
                  <a:cubicBezTo>
                    <a:pt x="345929" y="0"/>
                    <a:pt x="446151" y="100222"/>
                    <a:pt x="446151" y="223076"/>
                  </a:cubicBez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F0896687-49B7-F539-F441-C1DA38C51CCD}"/>
                </a:ext>
              </a:extLst>
            </p:cNvPr>
            <p:cNvSpPr/>
            <p:nvPr/>
          </p:nvSpPr>
          <p:spPr>
            <a:xfrm>
              <a:off x="2955721" y="3985309"/>
              <a:ext cx="816327" cy="376642"/>
            </a:xfrm>
            <a:custGeom>
              <a:avLst/>
              <a:gdLst>
                <a:gd name="connsiteX0" fmla="*/ 0 w 816327"/>
                <a:gd name="connsiteY0" fmla="*/ 0 h 376642"/>
                <a:gd name="connsiteX1" fmla="*/ 816328 w 816327"/>
                <a:gd name="connsiteY1" fmla="*/ 0 h 376642"/>
                <a:gd name="connsiteX2" fmla="*/ 816328 w 816327"/>
                <a:gd name="connsiteY2" fmla="*/ 376642 h 376642"/>
                <a:gd name="connsiteX3" fmla="*/ 0 w 816327"/>
                <a:gd name="connsiteY3" fmla="*/ 376642 h 376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6327" h="376642">
                  <a:moveTo>
                    <a:pt x="0" y="0"/>
                  </a:moveTo>
                  <a:lnTo>
                    <a:pt x="816328" y="0"/>
                  </a:lnTo>
                  <a:lnTo>
                    <a:pt x="816328" y="376642"/>
                  </a:lnTo>
                  <a:lnTo>
                    <a:pt x="0" y="376642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16639E56-A13D-C9E5-6517-E03833B64B99}"/>
                </a:ext>
              </a:extLst>
            </p:cNvPr>
            <p:cNvSpPr/>
            <p:nvPr/>
          </p:nvSpPr>
          <p:spPr>
            <a:xfrm>
              <a:off x="3547357" y="4226166"/>
              <a:ext cx="693474" cy="135785"/>
            </a:xfrm>
            <a:custGeom>
              <a:avLst/>
              <a:gdLst>
                <a:gd name="connsiteX0" fmla="*/ 0 w 693474"/>
                <a:gd name="connsiteY0" fmla="*/ 0 h 135785"/>
                <a:gd name="connsiteX1" fmla="*/ 693475 w 693474"/>
                <a:gd name="connsiteY1" fmla="*/ 0 h 135785"/>
                <a:gd name="connsiteX2" fmla="*/ 693475 w 693474"/>
                <a:gd name="connsiteY2" fmla="*/ 135785 h 135785"/>
                <a:gd name="connsiteX3" fmla="*/ 0 w 693474"/>
                <a:gd name="connsiteY3" fmla="*/ 135785 h 135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3474" h="135785">
                  <a:moveTo>
                    <a:pt x="0" y="0"/>
                  </a:moveTo>
                  <a:lnTo>
                    <a:pt x="693475" y="0"/>
                  </a:lnTo>
                  <a:lnTo>
                    <a:pt x="693475" y="135785"/>
                  </a:lnTo>
                  <a:lnTo>
                    <a:pt x="0" y="135785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D7F66A2F-B61A-7DBB-C726-015E32D21CFF}"/>
                </a:ext>
              </a:extLst>
            </p:cNvPr>
            <p:cNvSpPr/>
            <p:nvPr/>
          </p:nvSpPr>
          <p:spPr>
            <a:xfrm>
              <a:off x="2452993" y="3904485"/>
              <a:ext cx="459083" cy="459083"/>
            </a:xfrm>
            <a:custGeom>
              <a:avLst/>
              <a:gdLst>
                <a:gd name="connsiteX0" fmla="*/ 459083 w 459083"/>
                <a:gd name="connsiteY0" fmla="*/ 229542 h 459083"/>
                <a:gd name="connsiteX1" fmla="*/ 229542 w 459083"/>
                <a:gd name="connsiteY1" fmla="*/ 459083 h 459083"/>
                <a:gd name="connsiteX2" fmla="*/ 0 w 459083"/>
                <a:gd name="connsiteY2" fmla="*/ 229542 h 459083"/>
                <a:gd name="connsiteX3" fmla="*/ 229542 w 459083"/>
                <a:gd name="connsiteY3" fmla="*/ 0 h 459083"/>
                <a:gd name="connsiteX4" fmla="*/ 459083 w 459083"/>
                <a:gd name="connsiteY4" fmla="*/ 229542 h 459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9083" h="459083">
                  <a:moveTo>
                    <a:pt x="459083" y="229542"/>
                  </a:moveTo>
                  <a:cubicBezTo>
                    <a:pt x="459083" y="355628"/>
                    <a:pt x="357244" y="459083"/>
                    <a:pt x="229542" y="459083"/>
                  </a:cubicBezTo>
                  <a:cubicBezTo>
                    <a:pt x="103455" y="459083"/>
                    <a:pt x="0" y="357245"/>
                    <a:pt x="0" y="229542"/>
                  </a:cubicBezTo>
                  <a:cubicBezTo>
                    <a:pt x="0" y="103455"/>
                    <a:pt x="101839" y="0"/>
                    <a:pt x="229542" y="0"/>
                  </a:cubicBezTo>
                  <a:cubicBezTo>
                    <a:pt x="355628" y="0"/>
                    <a:pt x="459083" y="101839"/>
                    <a:pt x="459083" y="229542"/>
                  </a:cubicBez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967071D9-18E8-DAE7-2C28-D80108084672}"/>
                </a:ext>
              </a:extLst>
            </p:cNvPr>
            <p:cNvSpPr/>
            <p:nvPr/>
          </p:nvSpPr>
          <p:spPr>
            <a:xfrm>
              <a:off x="2698699" y="4219700"/>
              <a:ext cx="397656" cy="142251"/>
            </a:xfrm>
            <a:custGeom>
              <a:avLst/>
              <a:gdLst>
                <a:gd name="connsiteX0" fmla="*/ 0 w 397656"/>
                <a:gd name="connsiteY0" fmla="*/ 0 h 142251"/>
                <a:gd name="connsiteX1" fmla="*/ 397657 w 397656"/>
                <a:gd name="connsiteY1" fmla="*/ 0 h 142251"/>
                <a:gd name="connsiteX2" fmla="*/ 397657 w 397656"/>
                <a:gd name="connsiteY2" fmla="*/ 142251 h 142251"/>
                <a:gd name="connsiteX3" fmla="*/ 0 w 397656"/>
                <a:gd name="connsiteY3" fmla="*/ 142251 h 142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56" h="142251">
                  <a:moveTo>
                    <a:pt x="0" y="0"/>
                  </a:moveTo>
                  <a:lnTo>
                    <a:pt x="397657" y="0"/>
                  </a:lnTo>
                  <a:lnTo>
                    <a:pt x="397657" y="142251"/>
                  </a:lnTo>
                  <a:lnTo>
                    <a:pt x="0" y="142251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E1391418-0C24-CB85-8473-0E3057E401E9}"/>
                </a:ext>
              </a:extLst>
            </p:cNvPr>
            <p:cNvSpPr/>
            <p:nvPr/>
          </p:nvSpPr>
          <p:spPr>
            <a:xfrm>
              <a:off x="3065642" y="3330630"/>
              <a:ext cx="412205" cy="709639"/>
            </a:xfrm>
            <a:custGeom>
              <a:avLst/>
              <a:gdLst>
                <a:gd name="connsiteX0" fmla="*/ 412205 w 412205"/>
                <a:gd name="connsiteY0" fmla="*/ 709639 h 709639"/>
                <a:gd name="connsiteX1" fmla="*/ 412205 w 412205"/>
                <a:gd name="connsiteY1" fmla="*/ 187513 h 709639"/>
                <a:gd name="connsiteX2" fmla="*/ 342696 w 412205"/>
                <a:gd name="connsiteY2" fmla="*/ 111538 h 709639"/>
                <a:gd name="connsiteX3" fmla="*/ 266721 w 412205"/>
                <a:gd name="connsiteY3" fmla="*/ 198828 h 709639"/>
                <a:gd name="connsiteX4" fmla="*/ 266721 w 412205"/>
                <a:gd name="connsiteY4" fmla="*/ 0 h 709639"/>
                <a:gd name="connsiteX5" fmla="*/ 250556 w 412205"/>
                <a:gd name="connsiteY5" fmla="*/ 198828 h 709639"/>
                <a:gd name="connsiteX6" fmla="*/ 213377 w 412205"/>
                <a:gd name="connsiteY6" fmla="*/ 213377 h 709639"/>
                <a:gd name="connsiteX7" fmla="*/ 213377 w 412205"/>
                <a:gd name="connsiteY7" fmla="*/ 276420 h 709639"/>
                <a:gd name="connsiteX8" fmla="*/ 121237 w 412205"/>
                <a:gd name="connsiteY8" fmla="*/ 281269 h 709639"/>
                <a:gd name="connsiteX9" fmla="*/ 121237 w 412205"/>
                <a:gd name="connsiteY9" fmla="*/ 297434 h 709639"/>
                <a:gd name="connsiteX10" fmla="*/ 0 w 412205"/>
                <a:gd name="connsiteY10" fmla="*/ 297434 h 709639"/>
                <a:gd name="connsiteX11" fmla="*/ 0 w 412205"/>
                <a:gd name="connsiteY11" fmla="*/ 709639 h 709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12205" h="709639">
                  <a:moveTo>
                    <a:pt x="412205" y="709639"/>
                  </a:moveTo>
                  <a:lnTo>
                    <a:pt x="412205" y="187513"/>
                  </a:lnTo>
                  <a:lnTo>
                    <a:pt x="342696" y="111538"/>
                  </a:lnTo>
                  <a:lnTo>
                    <a:pt x="266721" y="198828"/>
                  </a:lnTo>
                  <a:lnTo>
                    <a:pt x="266721" y="0"/>
                  </a:lnTo>
                  <a:lnTo>
                    <a:pt x="250556" y="198828"/>
                  </a:lnTo>
                  <a:lnTo>
                    <a:pt x="213377" y="213377"/>
                  </a:lnTo>
                  <a:lnTo>
                    <a:pt x="213377" y="276420"/>
                  </a:lnTo>
                  <a:lnTo>
                    <a:pt x="121237" y="281269"/>
                  </a:lnTo>
                  <a:lnTo>
                    <a:pt x="121237" y="297434"/>
                  </a:lnTo>
                  <a:lnTo>
                    <a:pt x="0" y="297434"/>
                  </a:lnTo>
                  <a:lnTo>
                    <a:pt x="0" y="709639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9" name="图形 2">
              <a:extLst>
                <a:ext uri="{FF2B5EF4-FFF2-40B4-BE49-F238E27FC236}">
                  <a16:creationId xmlns:a16="http://schemas.microsoft.com/office/drawing/2014/main" id="{D33E9F1B-A42B-24B9-8762-52A2B838D265}"/>
                </a:ext>
              </a:extLst>
            </p:cNvPr>
            <p:cNvGrpSpPr/>
            <p:nvPr/>
          </p:nvGrpSpPr>
          <p:grpSpPr>
            <a:xfrm>
              <a:off x="2855499" y="3518143"/>
              <a:ext cx="254792" cy="530208"/>
              <a:chOff x="2855499" y="3518143"/>
              <a:chExt cx="254792" cy="530208"/>
            </a:xfrm>
            <a:grpFill/>
          </p:grpSpPr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7CE19211-7D9D-DB04-F03C-E9F7DB30C14D}"/>
                  </a:ext>
                </a:extLst>
              </p:cNvPr>
              <p:cNvSpPr/>
              <p:nvPr/>
            </p:nvSpPr>
            <p:spPr>
              <a:xfrm>
                <a:off x="2855499" y="3518143"/>
                <a:ext cx="254792" cy="530208"/>
              </a:xfrm>
              <a:custGeom>
                <a:avLst/>
                <a:gdLst>
                  <a:gd name="connsiteX0" fmla="*/ 232775 w 254792"/>
                  <a:gd name="connsiteY0" fmla="*/ 530209 h 530208"/>
                  <a:gd name="connsiteX1" fmla="*/ 40412 w 254792"/>
                  <a:gd name="connsiteY1" fmla="*/ 0 h 530208"/>
                  <a:gd name="connsiteX2" fmla="*/ 0 w 254792"/>
                  <a:gd name="connsiteY2" fmla="*/ 21014 h 530208"/>
                  <a:gd name="connsiteX3" fmla="*/ 0 w 254792"/>
                  <a:gd name="connsiteY3" fmla="*/ 530209 h 530208"/>
                  <a:gd name="connsiteX4" fmla="*/ 232775 w 254792"/>
                  <a:gd name="connsiteY4" fmla="*/ 530209 h 530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4792" h="530208">
                    <a:moveTo>
                      <a:pt x="232775" y="530209"/>
                    </a:moveTo>
                    <a:cubicBezTo>
                      <a:pt x="232775" y="530209"/>
                      <a:pt x="350778" y="103455"/>
                      <a:pt x="40412" y="0"/>
                    </a:cubicBezTo>
                    <a:lnTo>
                      <a:pt x="0" y="21014"/>
                    </a:lnTo>
                    <a:lnTo>
                      <a:pt x="0" y="530209"/>
                    </a:lnTo>
                    <a:lnTo>
                      <a:pt x="232775" y="530209"/>
                    </a:lnTo>
                    <a:close/>
                  </a:path>
                </a:pathLst>
              </a:custGeom>
              <a:grpFill/>
              <a:ln w="4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BA2B1E1C-9D94-C660-570C-A8C759736B1D}"/>
                  </a:ext>
                </a:extLst>
              </p:cNvPr>
              <p:cNvSpPr/>
              <p:nvPr/>
            </p:nvSpPr>
            <p:spPr>
              <a:xfrm>
                <a:off x="2865198" y="3531075"/>
                <a:ext cx="27480" cy="66276"/>
              </a:xfrm>
              <a:custGeom>
                <a:avLst/>
                <a:gdLst>
                  <a:gd name="connsiteX0" fmla="*/ 27480 w 27480"/>
                  <a:gd name="connsiteY0" fmla="*/ 0 h 66276"/>
                  <a:gd name="connsiteX1" fmla="*/ 0 w 27480"/>
                  <a:gd name="connsiteY1" fmla="*/ 12932 h 66276"/>
                  <a:gd name="connsiteX2" fmla="*/ 0 w 27480"/>
                  <a:gd name="connsiteY2" fmla="*/ 66276 h 66276"/>
                  <a:gd name="connsiteX3" fmla="*/ 27480 w 27480"/>
                  <a:gd name="connsiteY3" fmla="*/ 66276 h 66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480" h="66276">
                    <a:moveTo>
                      <a:pt x="27480" y="0"/>
                    </a:moveTo>
                    <a:lnTo>
                      <a:pt x="0" y="12932"/>
                    </a:lnTo>
                    <a:lnTo>
                      <a:pt x="0" y="66276"/>
                    </a:lnTo>
                    <a:lnTo>
                      <a:pt x="27480" y="66276"/>
                    </a:lnTo>
                    <a:close/>
                  </a:path>
                </a:pathLst>
              </a:custGeom>
              <a:grpFill/>
              <a:ln w="4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2" name="图形 2">
                <a:extLst>
                  <a:ext uri="{FF2B5EF4-FFF2-40B4-BE49-F238E27FC236}">
                    <a16:creationId xmlns:a16="http://schemas.microsoft.com/office/drawing/2014/main" id="{506314E9-69AD-4F9B-C0DD-CCE9CF024F00}"/>
                  </a:ext>
                </a:extLst>
              </p:cNvPr>
              <p:cNvGrpSpPr/>
              <p:nvPr/>
            </p:nvGrpSpPr>
            <p:grpSpPr>
              <a:xfrm>
                <a:off x="2900760" y="3531075"/>
                <a:ext cx="119620" cy="77591"/>
                <a:chOff x="2900760" y="3531075"/>
                <a:chExt cx="119620" cy="77591"/>
              </a:xfrm>
              <a:grpFill/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F285A520-C80E-9F72-2A87-7F11CA474744}"/>
                    </a:ext>
                  </a:extLst>
                </p:cNvPr>
                <p:cNvSpPr/>
                <p:nvPr/>
              </p:nvSpPr>
              <p:spPr>
                <a:xfrm>
                  <a:off x="2900760" y="3531075"/>
                  <a:ext cx="6465" cy="8082"/>
                </a:xfrm>
                <a:custGeom>
                  <a:avLst/>
                  <a:gdLst>
                    <a:gd name="connsiteX0" fmla="*/ 6466 w 6465"/>
                    <a:gd name="connsiteY0" fmla="*/ 1617 h 8082"/>
                    <a:gd name="connsiteX1" fmla="*/ 6466 w 6465"/>
                    <a:gd name="connsiteY1" fmla="*/ 8082 h 8082"/>
                    <a:gd name="connsiteX2" fmla="*/ 0 w 6465"/>
                    <a:gd name="connsiteY2" fmla="*/ 8082 h 8082"/>
                    <a:gd name="connsiteX3" fmla="*/ 0 w 6465"/>
                    <a:gd name="connsiteY3" fmla="*/ 0 h 8082"/>
                    <a:gd name="connsiteX4" fmla="*/ 6466 w 6465"/>
                    <a:gd name="connsiteY4" fmla="*/ 1617 h 8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65" h="8082">
                      <a:moveTo>
                        <a:pt x="6466" y="1617"/>
                      </a:moveTo>
                      <a:lnTo>
                        <a:pt x="6466" y="8082"/>
                      </a:lnTo>
                      <a:lnTo>
                        <a:pt x="0" y="8082"/>
                      </a:lnTo>
                      <a:lnTo>
                        <a:pt x="0" y="0"/>
                      </a:lnTo>
                      <a:cubicBezTo>
                        <a:pt x="1617" y="0"/>
                        <a:pt x="4850" y="1617"/>
                        <a:pt x="6466" y="1617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A900DB32-8ED6-9597-7CFC-D201796FF703}"/>
                    </a:ext>
                  </a:extLst>
                </p:cNvPr>
                <p:cNvSpPr/>
                <p:nvPr/>
              </p:nvSpPr>
              <p:spPr>
                <a:xfrm>
                  <a:off x="2900760" y="3544007"/>
                  <a:ext cx="6465" cy="9698"/>
                </a:xfrm>
                <a:custGeom>
                  <a:avLst/>
                  <a:gdLst>
                    <a:gd name="connsiteX0" fmla="*/ 0 w 6465"/>
                    <a:gd name="connsiteY0" fmla="*/ 0 h 9698"/>
                    <a:gd name="connsiteX1" fmla="*/ 6466 w 6465"/>
                    <a:gd name="connsiteY1" fmla="*/ 0 h 9698"/>
                    <a:gd name="connsiteX2" fmla="*/ 6466 w 6465"/>
                    <a:gd name="connsiteY2" fmla="*/ 9699 h 9698"/>
                    <a:gd name="connsiteX3" fmla="*/ 0 w 6465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65" h="9698">
                      <a:moveTo>
                        <a:pt x="0" y="0"/>
                      </a:moveTo>
                      <a:lnTo>
                        <a:pt x="6466" y="0"/>
                      </a:lnTo>
                      <a:lnTo>
                        <a:pt x="6466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9CAD2CA7-8845-B1C0-AC29-C8D01CEE3D5A}"/>
                    </a:ext>
                  </a:extLst>
                </p:cNvPr>
                <p:cNvSpPr/>
                <p:nvPr/>
              </p:nvSpPr>
              <p:spPr>
                <a:xfrm>
                  <a:off x="2900760" y="3558556"/>
                  <a:ext cx="6465" cy="9698"/>
                </a:xfrm>
                <a:custGeom>
                  <a:avLst/>
                  <a:gdLst>
                    <a:gd name="connsiteX0" fmla="*/ 0 w 6465"/>
                    <a:gd name="connsiteY0" fmla="*/ 0 h 9698"/>
                    <a:gd name="connsiteX1" fmla="*/ 6466 w 6465"/>
                    <a:gd name="connsiteY1" fmla="*/ 0 h 9698"/>
                    <a:gd name="connsiteX2" fmla="*/ 6466 w 6465"/>
                    <a:gd name="connsiteY2" fmla="*/ 9699 h 9698"/>
                    <a:gd name="connsiteX3" fmla="*/ 0 w 6465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65" h="9698">
                      <a:moveTo>
                        <a:pt x="0" y="0"/>
                      </a:moveTo>
                      <a:lnTo>
                        <a:pt x="6466" y="0"/>
                      </a:lnTo>
                      <a:lnTo>
                        <a:pt x="6466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CC560873-8A35-6018-8363-F74F953D3F26}"/>
                    </a:ext>
                  </a:extLst>
                </p:cNvPr>
                <p:cNvSpPr/>
                <p:nvPr/>
              </p:nvSpPr>
              <p:spPr>
                <a:xfrm>
                  <a:off x="2900760" y="3573104"/>
                  <a:ext cx="6465" cy="9698"/>
                </a:xfrm>
                <a:custGeom>
                  <a:avLst/>
                  <a:gdLst>
                    <a:gd name="connsiteX0" fmla="*/ 0 w 6465"/>
                    <a:gd name="connsiteY0" fmla="*/ 0 h 9698"/>
                    <a:gd name="connsiteX1" fmla="*/ 6466 w 6465"/>
                    <a:gd name="connsiteY1" fmla="*/ 0 h 9698"/>
                    <a:gd name="connsiteX2" fmla="*/ 6466 w 6465"/>
                    <a:gd name="connsiteY2" fmla="*/ 9699 h 9698"/>
                    <a:gd name="connsiteX3" fmla="*/ 0 w 6465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65" h="9698">
                      <a:moveTo>
                        <a:pt x="0" y="0"/>
                      </a:moveTo>
                      <a:lnTo>
                        <a:pt x="6466" y="0"/>
                      </a:lnTo>
                      <a:lnTo>
                        <a:pt x="6466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338EBD7E-6422-B0FD-A312-76D161921CE1}"/>
                    </a:ext>
                  </a:extLst>
                </p:cNvPr>
                <p:cNvSpPr/>
                <p:nvPr/>
              </p:nvSpPr>
              <p:spPr>
                <a:xfrm>
                  <a:off x="2900760" y="3587652"/>
                  <a:ext cx="6465" cy="9698"/>
                </a:xfrm>
                <a:custGeom>
                  <a:avLst/>
                  <a:gdLst>
                    <a:gd name="connsiteX0" fmla="*/ 0 w 6465"/>
                    <a:gd name="connsiteY0" fmla="*/ 0 h 9698"/>
                    <a:gd name="connsiteX1" fmla="*/ 6466 w 6465"/>
                    <a:gd name="connsiteY1" fmla="*/ 0 h 9698"/>
                    <a:gd name="connsiteX2" fmla="*/ 6466 w 6465"/>
                    <a:gd name="connsiteY2" fmla="*/ 9699 h 9698"/>
                    <a:gd name="connsiteX3" fmla="*/ 0 w 6465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65" h="9698">
                      <a:moveTo>
                        <a:pt x="0" y="0"/>
                      </a:moveTo>
                      <a:lnTo>
                        <a:pt x="6466" y="0"/>
                      </a:lnTo>
                      <a:lnTo>
                        <a:pt x="6466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FC297D48-7309-6418-81D2-B847045BFFBD}"/>
                    </a:ext>
                  </a:extLst>
                </p:cNvPr>
                <p:cNvSpPr/>
                <p:nvPr/>
              </p:nvSpPr>
              <p:spPr>
                <a:xfrm>
                  <a:off x="2900760" y="3602201"/>
                  <a:ext cx="6465" cy="6465"/>
                </a:xfrm>
                <a:custGeom>
                  <a:avLst/>
                  <a:gdLst>
                    <a:gd name="connsiteX0" fmla="*/ 0 w 6465"/>
                    <a:gd name="connsiteY0" fmla="*/ 0 h 6465"/>
                    <a:gd name="connsiteX1" fmla="*/ 6466 w 6465"/>
                    <a:gd name="connsiteY1" fmla="*/ 0 h 6465"/>
                    <a:gd name="connsiteX2" fmla="*/ 6466 w 6465"/>
                    <a:gd name="connsiteY2" fmla="*/ 6466 h 6465"/>
                    <a:gd name="connsiteX3" fmla="*/ 0 w 6465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65" h="6465">
                      <a:moveTo>
                        <a:pt x="0" y="0"/>
                      </a:moveTo>
                      <a:lnTo>
                        <a:pt x="6466" y="0"/>
                      </a:lnTo>
                      <a:lnTo>
                        <a:pt x="6466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" name="任意多边形: 形状 68">
                  <a:extLst>
                    <a:ext uri="{FF2B5EF4-FFF2-40B4-BE49-F238E27FC236}">
                      <a16:creationId xmlns:a16="http://schemas.microsoft.com/office/drawing/2014/main" id="{3EEF85C3-0F25-6215-B607-66537718E02F}"/>
                    </a:ext>
                  </a:extLst>
                </p:cNvPr>
                <p:cNvSpPr/>
                <p:nvPr/>
              </p:nvSpPr>
              <p:spPr>
                <a:xfrm>
                  <a:off x="2912076" y="3532692"/>
                  <a:ext cx="8082" cy="6465"/>
                </a:xfrm>
                <a:custGeom>
                  <a:avLst/>
                  <a:gdLst>
                    <a:gd name="connsiteX0" fmla="*/ 8082 w 8082"/>
                    <a:gd name="connsiteY0" fmla="*/ 3233 h 6465"/>
                    <a:gd name="connsiteX1" fmla="*/ 8082 w 8082"/>
                    <a:gd name="connsiteY1" fmla="*/ 6466 h 6465"/>
                    <a:gd name="connsiteX2" fmla="*/ 0 w 8082"/>
                    <a:gd name="connsiteY2" fmla="*/ 6466 h 6465"/>
                    <a:gd name="connsiteX3" fmla="*/ 0 w 8082"/>
                    <a:gd name="connsiteY3" fmla="*/ 0 h 6465"/>
                    <a:gd name="connsiteX4" fmla="*/ 8082 w 8082"/>
                    <a:gd name="connsiteY4" fmla="*/ 3233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82" h="6465">
                      <a:moveTo>
                        <a:pt x="8082" y="3233"/>
                      </a:moveTo>
                      <a:lnTo>
                        <a:pt x="8082" y="6466"/>
                      </a:lnTo>
                      <a:lnTo>
                        <a:pt x="0" y="6466"/>
                      </a:lnTo>
                      <a:lnTo>
                        <a:pt x="0" y="0"/>
                      </a:lnTo>
                      <a:cubicBezTo>
                        <a:pt x="1617" y="1617"/>
                        <a:pt x="4850" y="3233"/>
                        <a:pt x="8082" y="3233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0" name="任意多边形: 形状 69">
                  <a:extLst>
                    <a:ext uri="{FF2B5EF4-FFF2-40B4-BE49-F238E27FC236}">
                      <a16:creationId xmlns:a16="http://schemas.microsoft.com/office/drawing/2014/main" id="{9DCBC591-5264-2775-C02C-ECED309F78CF}"/>
                    </a:ext>
                  </a:extLst>
                </p:cNvPr>
                <p:cNvSpPr/>
                <p:nvPr/>
              </p:nvSpPr>
              <p:spPr>
                <a:xfrm>
                  <a:off x="2912076" y="3544007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" name="任意多边形: 形状 70">
                  <a:extLst>
                    <a:ext uri="{FF2B5EF4-FFF2-40B4-BE49-F238E27FC236}">
                      <a16:creationId xmlns:a16="http://schemas.microsoft.com/office/drawing/2014/main" id="{83EE857E-A182-BEDE-2ECB-30D8A2582109}"/>
                    </a:ext>
                  </a:extLst>
                </p:cNvPr>
                <p:cNvSpPr/>
                <p:nvPr/>
              </p:nvSpPr>
              <p:spPr>
                <a:xfrm>
                  <a:off x="2912076" y="3558556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2" name="任意多边形: 形状 71">
                  <a:extLst>
                    <a:ext uri="{FF2B5EF4-FFF2-40B4-BE49-F238E27FC236}">
                      <a16:creationId xmlns:a16="http://schemas.microsoft.com/office/drawing/2014/main" id="{2B914B11-B0D5-C16E-27C0-66189B2277CC}"/>
                    </a:ext>
                  </a:extLst>
                </p:cNvPr>
                <p:cNvSpPr/>
                <p:nvPr/>
              </p:nvSpPr>
              <p:spPr>
                <a:xfrm>
                  <a:off x="2912076" y="3573104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3" name="任意多边形: 形状 72">
                  <a:extLst>
                    <a:ext uri="{FF2B5EF4-FFF2-40B4-BE49-F238E27FC236}">
                      <a16:creationId xmlns:a16="http://schemas.microsoft.com/office/drawing/2014/main" id="{F326EF30-8F4F-A3D2-1E0D-F09CA5858C47}"/>
                    </a:ext>
                  </a:extLst>
                </p:cNvPr>
                <p:cNvSpPr/>
                <p:nvPr/>
              </p:nvSpPr>
              <p:spPr>
                <a:xfrm>
                  <a:off x="2912076" y="3587652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4" name="任意多边形: 形状 73">
                  <a:extLst>
                    <a:ext uri="{FF2B5EF4-FFF2-40B4-BE49-F238E27FC236}">
                      <a16:creationId xmlns:a16="http://schemas.microsoft.com/office/drawing/2014/main" id="{AFEC4916-E34F-C576-A7E9-B3AA8B4ED13C}"/>
                    </a:ext>
                  </a:extLst>
                </p:cNvPr>
                <p:cNvSpPr/>
                <p:nvPr/>
              </p:nvSpPr>
              <p:spPr>
                <a:xfrm>
                  <a:off x="2912076" y="3602201"/>
                  <a:ext cx="8082" cy="6465"/>
                </a:xfrm>
                <a:custGeom>
                  <a:avLst/>
                  <a:gdLst>
                    <a:gd name="connsiteX0" fmla="*/ 0 w 8082"/>
                    <a:gd name="connsiteY0" fmla="*/ 0 h 6465"/>
                    <a:gd name="connsiteX1" fmla="*/ 8082 w 8082"/>
                    <a:gd name="connsiteY1" fmla="*/ 0 h 6465"/>
                    <a:gd name="connsiteX2" fmla="*/ 8082 w 8082"/>
                    <a:gd name="connsiteY2" fmla="*/ 6466 h 6465"/>
                    <a:gd name="connsiteX3" fmla="*/ 0 w 8082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6465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5" name="任意多边形: 形状 74">
                  <a:extLst>
                    <a:ext uri="{FF2B5EF4-FFF2-40B4-BE49-F238E27FC236}">
                      <a16:creationId xmlns:a16="http://schemas.microsoft.com/office/drawing/2014/main" id="{8508A01E-367E-DF81-7349-9BE0DDF87C2F}"/>
                    </a:ext>
                  </a:extLst>
                </p:cNvPr>
                <p:cNvSpPr/>
                <p:nvPr/>
              </p:nvSpPr>
              <p:spPr>
                <a:xfrm>
                  <a:off x="2923391" y="3537541"/>
                  <a:ext cx="4849" cy="1616"/>
                </a:xfrm>
                <a:custGeom>
                  <a:avLst/>
                  <a:gdLst>
                    <a:gd name="connsiteX0" fmla="*/ 4850 w 4849"/>
                    <a:gd name="connsiteY0" fmla="*/ 1616 h 1616"/>
                    <a:gd name="connsiteX1" fmla="*/ 0 w 4849"/>
                    <a:gd name="connsiteY1" fmla="*/ 1616 h 1616"/>
                    <a:gd name="connsiteX2" fmla="*/ 0 w 4849"/>
                    <a:gd name="connsiteY2" fmla="*/ 0 h 1616"/>
                    <a:gd name="connsiteX3" fmla="*/ 4850 w 4849"/>
                    <a:gd name="connsiteY3" fmla="*/ 1616 h 16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849" h="1616">
                      <a:moveTo>
                        <a:pt x="4850" y="1616"/>
                      </a:moveTo>
                      <a:lnTo>
                        <a:pt x="0" y="1616"/>
                      </a:lnTo>
                      <a:lnTo>
                        <a:pt x="0" y="0"/>
                      </a:lnTo>
                      <a:cubicBezTo>
                        <a:pt x="1617" y="1616"/>
                        <a:pt x="3233" y="1616"/>
                        <a:pt x="4850" y="1616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6" name="任意多边形: 形状 75">
                  <a:extLst>
                    <a:ext uri="{FF2B5EF4-FFF2-40B4-BE49-F238E27FC236}">
                      <a16:creationId xmlns:a16="http://schemas.microsoft.com/office/drawing/2014/main" id="{D50A3EDC-4ADC-E6E8-E434-CB0DAC89C5DF}"/>
                    </a:ext>
                  </a:extLst>
                </p:cNvPr>
                <p:cNvSpPr/>
                <p:nvPr/>
              </p:nvSpPr>
              <p:spPr>
                <a:xfrm>
                  <a:off x="2923391" y="3544007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7" name="任意多边形: 形状 76">
                  <a:extLst>
                    <a:ext uri="{FF2B5EF4-FFF2-40B4-BE49-F238E27FC236}">
                      <a16:creationId xmlns:a16="http://schemas.microsoft.com/office/drawing/2014/main" id="{4BCCFB24-2BC0-6E95-D6BD-A47CD488140E}"/>
                    </a:ext>
                  </a:extLst>
                </p:cNvPr>
                <p:cNvSpPr/>
                <p:nvPr/>
              </p:nvSpPr>
              <p:spPr>
                <a:xfrm>
                  <a:off x="2923391" y="3558556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8" name="任意多边形: 形状 77">
                  <a:extLst>
                    <a:ext uri="{FF2B5EF4-FFF2-40B4-BE49-F238E27FC236}">
                      <a16:creationId xmlns:a16="http://schemas.microsoft.com/office/drawing/2014/main" id="{4A3409EB-22D1-BEF5-6C28-5AF3936AC225}"/>
                    </a:ext>
                  </a:extLst>
                </p:cNvPr>
                <p:cNvSpPr/>
                <p:nvPr/>
              </p:nvSpPr>
              <p:spPr>
                <a:xfrm>
                  <a:off x="2923391" y="3573104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" name="任意多边形: 形状 78">
                  <a:extLst>
                    <a:ext uri="{FF2B5EF4-FFF2-40B4-BE49-F238E27FC236}">
                      <a16:creationId xmlns:a16="http://schemas.microsoft.com/office/drawing/2014/main" id="{64AACBDA-E703-4D3B-4179-FB8B30CAEFEB}"/>
                    </a:ext>
                  </a:extLst>
                </p:cNvPr>
                <p:cNvSpPr/>
                <p:nvPr/>
              </p:nvSpPr>
              <p:spPr>
                <a:xfrm>
                  <a:off x="2923391" y="3587652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" name="任意多边形: 形状 79">
                  <a:extLst>
                    <a:ext uri="{FF2B5EF4-FFF2-40B4-BE49-F238E27FC236}">
                      <a16:creationId xmlns:a16="http://schemas.microsoft.com/office/drawing/2014/main" id="{6844E946-0C71-8AEC-EE1C-3A83FCAADEB1}"/>
                    </a:ext>
                  </a:extLst>
                </p:cNvPr>
                <p:cNvSpPr/>
                <p:nvPr/>
              </p:nvSpPr>
              <p:spPr>
                <a:xfrm>
                  <a:off x="2923391" y="3602201"/>
                  <a:ext cx="8082" cy="6465"/>
                </a:xfrm>
                <a:custGeom>
                  <a:avLst/>
                  <a:gdLst>
                    <a:gd name="connsiteX0" fmla="*/ 0 w 8082"/>
                    <a:gd name="connsiteY0" fmla="*/ 0 h 6465"/>
                    <a:gd name="connsiteX1" fmla="*/ 8082 w 8082"/>
                    <a:gd name="connsiteY1" fmla="*/ 0 h 6465"/>
                    <a:gd name="connsiteX2" fmla="*/ 8082 w 8082"/>
                    <a:gd name="connsiteY2" fmla="*/ 6466 h 6465"/>
                    <a:gd name="connsiteX3" fmla="*/ 0 w 8082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6465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" name="任意多边形: 形状 80">
                  <a:extLst>
                    <a:ext uri="{FF2B5EF4-FFF2-40B4-BE49-F238E27FC236}">
                      <a16:creationId xmlns:a16="http://schemas.microsoft.com/office/drawing/2014/main" id="{ECB8EB2A-E3A9-2C56-0EA1-39F51C8E2631}"/>
                    </a:ext>
                  </a:extLst>
                </p:cNvPr>
                <p:cNvSpPr/>
                <p:nvPr/>
              </p:nvSpPr>
              <p:spPr>
                <a:xfrm>
                  <a:off x="2936323" y="3544007"/>
                  <a:ext cx="8082" cy="9699"/>
                </a:xfrm>
                <a:custGeom>
                  <a:avLst/>
                  <a:gdLst>
                    <a:gd name="connsiteX0" fmla="*/ 8082 w 8082"/>
                    <a:gd name="connsiteY0" fmla="*/ 3233 h 9699"/>
                    <a:gd name="connsiteX1" fmla="*/ 8082 w 8082"/>
                    <a:gd name="connsiteY1" fmla="*/ 9699 h 9699"/>
                    <a:gd name="connsiteX2" fmla="*/ 0 w 8082"/>
                    <a:gd name="connsiteY2" fmla="*/ 9699 h 9699"/>
                    <a:gd name="connsiteX3" fmla="*/ 0 w 8082"/>
                    <a:gd name="connsiteY3" fmla="*/ 0 h 9699"/>
                    <a:gd name="connsiteX4" fmla="*/ 0 w 8082"/>
                    <a:gd name="connsiteY4" fmla="*/ 0 h 9699"/>
                    <a:gd name="connsiteX5" fmla="*/ 8082 w 8082"/>
                    <a:gd name="connsiteY5" fmla="*/ 3233 h 9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082" h="9699">
                      <a:moveTo>
                        <a:pt x="8082" y="3233"/>
                      </a:moveTo>
                      <a:lnTo>
                        <a:pt x="8082" y="9699"/>
                      </a:lnTo>
                      <a:lnTo>
                        <a:pt x="0" y="9699"/>
                      </a:lnTo>
                      <a:lnTo>
                        <a:pt x="0" y="0"/>
                      </a:ln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3233" y="1617"/>
                        <a:pt x="6466" y="3233"/>
                        <a:pt x="8082" y="3233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2" name="任意多边形: 形状 81">
                  <a:extLst>
                    <a:ext uri="{FF2B5EF4-FFF2-40B4-BE49-F238E27FC236}">
                      <a16:creationId xmlns:a16="http://schemas.microsoft.com/office/drawing/2014/main" id="{D0FA2372-641C-0670-ECEC-5486BC7F7D4F}"/>
                    </a:ext>
                  </a:extLst>
                </p:cNvPr>
                <p:cNvSpPr/>
                <p:nvPr/>
              </p:nvSpPr>
              <p:spPr>
                <a:xfrm>
                  <a:off x="2936323" y="3558556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3" name="任意多边形: 形状 82">
                  <a:extLst>
                    <a:ext uri="{FF2B5EF4-FFF2-40B4-BE49-F238E27FC236}">
                      <a16:creationId xmlns:a16="http://schemas.microsoft.com/office/drawing/2014/main" id="{B34A50E3-834F-9015-F76E-990390DE3C5B}"/>
                    </a:ext>
                  </a:extLst>
                </p:cNvPr>
                <p:cNvSpPr/>
                <p:nvPr/>
              </p:nvSpPr>
              <p:spPr>
                <a:xfrm>
                  <a:off x="2936323" y="3573104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4" name="任意多边形: 形状 83">
                  <a:extLst>
                    <a:ext uri="{FF2B5EF4-FFF2-40B4-BE49-F238E27FC236}">
                      <a16:creationId xmlns:a16="http://schemas.microsoft.com/office/drawing/2014/main" id="{D8E277F9-47F6-33F3-EC1B-010F5469B248}"/>
                    </a:ext>
                  </a:extLst>
                </p:cNvPr>
                <p:cNvSpPr/>
                <p:nvPr/>
              </p:nvSpPr>
              <p:spPr>
                <a:xfrm>
                  <a:off x="2936323" y="3587652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5" name="任意多边形: 形状 84">
                  <a:extLst>
                    <a:ext uri="{FF2B5EF4-FFF2-40B4-BE49-F238E27FC236}">
                      <a16:creationId xmlns:a16="http://schemas.microsoft.com/office/drawing/2014/main" id="{D9E8C16E-9126-FA27-A26F-E47BB4EB460C}"/>
                    </a:ext>
                  </a:extLst>
                </p:cNvPr>
                <p:cNvSpPr/>
                <p:nvPr/>
              </p:nvSpPr>
              <p:spPr>
                <a:xfrm>
                  <a:off x="2936323" y="3602201"/>
                  <a:ext cx="8082" cy="6465"/>
                </a:xfrm>
                <a:custGeom>
                  <a:avLst/>
                  <a:gdLst>
                    <a:gd name="connsiteX0" fmla="*/ 0 w 8082"/>
                    <a:gd name="connsiteY0" fmla="*/ 0 h 6465"/>
                    <a:gd name="connsiteX1" fmla="*/ 8082 w 8082"/>
                    <a:gd name="connsiteY1" fmla="*/ 0 h 6465"/>
                    <a:gd name="connsiteX2" fmla="*/ 8082 w 8082"/>
                    <a:gd name="connsiteY2" fmla="*/ 6466 h 6465"/>
                    <a:gd name="connsiteX3" fmla="*/ 0 w 8082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6465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6" name="任意多边形: 形状 85">
                  <a:extLst>
                    <a:ext uri="{FF2B5EF4-FFF2-40B4-BE49-F238E27FC236}">
                      <a16:creationId xmlns:a16="http://schemas.microsoft.com/office/drawing/2014/main" id="{E1B7B254-2BC3-629B-A9EE-FC556E4473A9}"/>
                    </a:ext>
                  </a:extLst>
                </p:cNvPr>
                <p:cNvSpPr/>
                <p:nvPr/>
              </p:nvSpPr>
              <p:spPr>
                <a:xfrm>
                  <a:off x="2949255" y="3550473"/>
                  <a:ext cx="6465" cy="3232"/>
                </a:xfrm>
                <a:custGeom>
                  <a:avLst/>
                  <a:gdLst>
                    <a:gd name="connsiteX0" fmla="*/ 6466 w 6465"/>
                    <a:gd name="connsiteY0" fmla="*/ 3233 h 3232"/>
                    <a:gd name="connsiteX1" fmla="*/ 0 w 6465"/>
                    <a:gd name="connsiteY1" fmla="*/ 3233 h 3232"/>
                    <a:gd name="connsiteX2" fmla="*/ 0 w 6465"/>
                    <a:gd name="connsiteY2" fmla="*/ 0 h 3232"/>
                    <a:gd name="connsiteX3" fmla="*/ 6466 w 6465"/>
                    <a:gd name="connsiteY3" fmla="*/ 3233 h 32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65" h="3232">
                      <a:moveTo>
                        <a:pt x="6466" y="3233"/>
                      </a:moveTo>
                      <a:lnTo>
                        <a:pt x="0" y="3233"/>
                      </a:lnTo>
                      <a:lnTo>
                        <a:pt x="0" y="0"/>
                      </a:lnTo>
                      <a:cubicBezTo>
                        <a:pt x="1617" y="1616"/>
                        <a:pt x="4850" y="1616"/>
                        <a:pt x="6466" y="3233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7" name="任意多边形: 形状 86">
                  <a:extLst>
                    <a:ext uri="{FF2B5EF4-FFF2-40B4-BE49-F238E27FC236}">
                      <a16:creationId xmlns:a16="http://schemas.microsoft.com/office/drawing/2014/main" id="{9CFBB545-16D8-FE3D-9A34-37A339D9F5FC}"/>
                    </a:ext>
                  </a:extLst>
                </p:cNvPr>
                <p:cNvSpPr/>
                <p:nvPr/>
              </p:nvSpPr>
              <p:spPr>
                <a:xfrm>
                  <a:off x="2949255" y="3558556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8" name="任意多边形: 形状 87">
                  <a:extLst>
                    <a:ext uri="{FF2B5EF4-FFF2-40B4-BE49-F238E27FC236}">
                      <a16:creationId xmlns:a16="http://schemas.microsoft.com/office/drawing/2014/main" id="{C2C1CEFB-4883-BE29-9C4A-5C55FDB7D1D0}"/>
                    </a:ext>
                  </a:extLst>
                </p:cNvPr>
                <p:cNvSpPr/>
                <p:nvPr/>
              </p:nvSpPr>
              <p:spPr>
                <a:xfrm>
                  <a:off x="2949255" y="3573104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9" name="任意多边形: 形状 88">
                  <a:extLst>
                    <a:ext uri="{FF2B5EF4-FFF2-40B4-BE49-F238E27FC236}">
                      <a16:creationId xmlns:a16="http://schemas.microsoft.com/office/drawing/2014/main" id="{171D375B-346A-0FC6-2BFB-64460FBCDA02}"/>
                    </a:ext>
                  </a:extLst>
                </p:cNvPr>
                <p:cNvSpPr/>
                <p:nvPr/>
              </p:nvSpPr>
              <p:spPr>
                <a:xfrm>
                  <a:off x="2949255" y="3587652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2 w 8082"/>
                    <a:gd name="connsiteY1" fmla="*/ 0 h 9698"/>
                    <a:gd name="connsiteX2" fmla="*/ 8082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0" name="任意多边形: 形状 89">
                  <a:extLst>
                    <a:ext uri="{FF2B5EF4-FFF2-40B4-BE49-F238E27FC236}">
                      <a16:creationId xmlns:a16="http://schemas.microsoft.com/office/drawing/2014/main" id="{4EB1BB6D-5F03-8648-6AF1-04BFE9AE94A6}"/>
                    </a:ext>
                  </a:extLst>
                </p:cNvPr>
                <p:cNvSpPr/>
                <p:nvPr/>
              </p:nvSpPr>
              <p:spPr>
                <a:xfrm>
                  <a:off x="2949255" y="3602201"/>
                  <a:ext cx="8082" cy="6465"/>
                </a:xfrm>
                <a:custGeom>
                  <a:avLst/>
                  <a:gdLst>
                    <a:gd name="connsiteX0" fmla="*/ 0 w 8082"/>
                    <a:gd name="connsiteY0" fmla="*/ 0 h 6465"/>
                    <a:gd name="connsiteX1" fmla="*/ 8082 w 8082"/>
                    <a:gd name="connsiteY1" fmla="*/ 0 h 6465"/>
                    <a:gd name="connsiteX2" fmla="*/ 8082 w 8082"/>
                    <a:gd name="connsiteY2" fmla="*/ 6466 h 6465"/>
                    <a:gd name="connsiteX3" fmla="*/ 0 w 8082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6465">
                      <a:moveTo>
                        <a:pt x="0" y="0"/>
                      </a:moveTo>
                      <a:lnTo>
                        <a:pt x="8082" y="0"/>
                      </a:lnTo>
                      <a:lnTo>
                        <a:pt x="8082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1" name="任意多边形: 形状 90">
                  <a:extLst>
                    <a:ext uri="{FF2B5EF4-FFF2-40B4-BE49-F238E27FC236}">
                      <a16:creationId xmlns:a16="http://schemas.microsoft.com/office/drawing/2014/main" id="{69DE7701-348C-C778-6D75-55A4992B1C0F}"/>
                    </a:ext>
                  </a:extLst>
                </p:cNvPr>
                <p:cNvSpPr/>
                <p:nvPr/>
              </p:nvSpPr>
              <p:spPr>
                <a:xfrm>
                  <a:off x="2962187" y="3560172"/>
                  <a:ext cx="8082" cy="9699"/>
                </a:xfrm>
                <a:custGeom>
                  <a:avLst/>
                  <a:gdLst>
                    <a:gd name="connsiteX0" fmla="*/ 8082 w 8082"/>
                    <a:gd name="connsiteY0" fmla="*/ 4850 h 9699"/>
                    <a:gd name="connsiteX1" fmla="*/ 8082 w 8082"/>
                    <a:gd name="connsiteY1" fmla="*/ 9699 h 9699"/>
                    <a:gd name="connsiteX2" fmla="*/ 0 w 8082"/>
                    <a:gd name="connsiteY2" fmla="*/ 9699 h 9699"/>
                    <a:gd name="connsiteX3" fmla="*/ 0 w 8082"/>
                    <a:gd name="connsiteY3" fmla="*/ 0 h 9699"/>
                    <a:gd name="connsiteX4" fmla="*/ 8082 w 8082"/>
                    <a:gd name="connsiteY4" fmla="*/ 4850 h 9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82" h="9699">
                      <a:moveTo>
                        <a:pt x="8082" y="4850"/>
                      </a:moveTo>
                      <a:lnTo>
                        <a:pt x="8082" y="9699"/>
                      </a:lnTo>
                      <a:lnTo>
                        <a:pt x="0" y="9699"/>
                      </a:lnTo>
                      <a:lnTo>
                        <a:pt x="0" y="0"/>
                      </a:lnTo>
                      <a:cubicBezTo>
                        <a:pt x="3233" y="0"/>
                        <a:pt x="4850" y="1617"/>
                        <a:pt x="8082" y="4850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2" name="任意多边形: 形状 91">
                  <a:extLst>
                    <a:ext uri="{FF2B5EF4-FFF2-40B4-BE49-F238E27FC236}">
                      <a16:creationId xmlns:a16="http://schemas.microsoft.com/office/drawing/2014/main" id="{3B1C497F-8F3D-FD76-D99C-20D40CA222A1}"/>
                    </a:ext>
                  </a:extLst>
                </p:cNvPr>
                <p:cNvSpPr/>
                <p:nvPr/>
              </p:nvSpPr>
              <p:spPr>
                <a:xfrm>
                  <a:off x="2962187" y="3573104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3 w 8082"/>
                    <a:gd name="connsiteY1" fmla="*/ 0 h 9698"/>
                    <a:gd name="connsiteX2" fmla="*/ 8083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3" y="0"/>
                      </a:lnTo>
                      <a:lnTo>
                        <a:pt x="8083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3" name="任意多边形: 形状 92">
                  <a:extLst>
                    <a:ext uri="{FF2B5EF4-FFF2-40B4-BE49-F238E27FC236}">
                      <a16:creationId xmlns:a16="http://schemas.microsoft.com/office/drawing/2014/main" id="{042DFFDB-AA7C-9B7A-0471-D0368C49B708}"/>
                    </a:ext>
                  </a:extLst>
                </p:cNvPr>
                <p:cNvSpPr/>
                <p:nvPr/>
              </p:nvSpPr>
              <p:spPr>
                <a:xfrm>
                  <a:off x="2962187" y="3587652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3 w 8082"/>
                    <a:gd name="connsiteY1" fmla="*/ 0 h 9698"/>
                    <a:gd name="connsiteX2" fmla="*/ 8083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3" y="0"/>
                      </a:lnTo>
                      <a:lnTo>
                        <a:pt x="8083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4" name="任意多边形: 形状 93">
                  <a:extLst>
                    <a:ext uri="{FF2B5EF4-FFF2-40B4-BE49-F238E27FC236}">
                      <a16:creationId xmlns:a16="http://schemas.microsoft.com/office/drawing/2014/main" id="{791D3B5F-7F18-070A-8988-ED02CCEDC827}"/>
                    </a:ext>
                  </a:extLst>
                </p:cNvPr>
                <p:cNvSpPr/>
                <p:nvPr/>
              </p:nvSpPr>
              <p:spPr>
                <a:xfrm>
                  <a:off x="2962187" y="3602201"/>
                  <a:ext cx="8082" cy="6465"/>
                </a:xfrm>
                <a:custGeom>
                  <a:avLst/>
                  <a:gdLst>
                    <a:gd name="connsiteX0" fmla="*/ 0 w 8082"/>
                    <a:gd name="connsiteY0" fmla="*/ 0 h 6465"/>
                    <a:gd name="connsiteX1" fmla="*/ 8083 w 8082"/>
                    <a:gd name="connsiteY1" fmla="*/ 0 h 6465"/>
                    <a:gd name="connsiteX2" fmla="*/ 8083 w 8082"/>
                    <a:gd name="connsiteY2" fmla="*/ 6466 h 6465"/>
                    <a:gd name="connsiteX3" fmla="*/ 0 w 8082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6465">
                      <a:moveTo>
                        <a:pt x="0" y="0"/>
                      </a:moveTo>
                      <a:lnTo>
                        <a:pt x="8083" y="0"/>
                      </a:lnTo>
                      <a:lnTo>
                        <a:pt x="8083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5" name="任意多边形: 形状 94">
                  <a:extLst>
                    <a:ext uri="{FF2B5EF4-FFF2-40B4-BE49-F238E27FC236}">
                      <a16:creationId xmlns:a16="http://schemas.microsoft.com/office/drawing/2014/main" id="{F158EA79-169A-1103-E0CB-16BDDA3A0148}"/>
                    </a:ext>
                  </a:extLst>
                </p:cNvPr>
                <p:cNvSpPr/>
                <p:nvPr/>
              </p:nvSpPr>
              <p:spPr>
                <a:xfrm>
                  <a:off x="2975119" y="3566638"/>
                  <a:ext cx="1616" cy="1616"/>
                </a:xfrm>
                <a:custGeom>
                  <a:avLst/>
                  <a:gdLst>
                    <a:gd name="connsiteX0" fmla="*/ 1616 w 1616"/>
                    <a:gd name="connsiteY0" fmla="*/ 1616 h 1616"/>
                    <a:gd name="connsiteX1" fmla="*/ 0 w 1616"/>
                    <a:gd name="connsiteY1" fmla="*/ 1616 h 1616"/>
                    <a:gd name="connsiteX2" fmla="*/ 0 w 1616"/>
                    <a:gd name="connsiteY2" fmla="*/ 0 h 1616"/>
                    <a:gd name="connsiteX3" fmla="*/ 1616 w 1616"/>
                    <a:gd name="connsiteY3" fmla="*/ 1616 h 16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16" h="1616">
                      <a:moveTo>
                        <a:pt x="1616" y="1616"/>
                      </a:moveTo>
                      <a:lnTo>
                        <a:pt x="0" y="1616"/>
                      </a:lnTo>
                      <a:lnTo>
                        <a:pt x="0" y="0"/>
                      </a:lnTo>
                      <a:cubicBezTo>
                        <a:pt x="0" y="1616"/>
                        <a:pt x="0" y="1616"/>
                        <a:pt x="1616" y="1616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6" name="任意多边形: 形状 95">
                  <a:extLst>
                    <a:ext uri="{FF2B5EF4-FFF2-40B4-BE49-F238E27FC236}">
                      <a16:creationId xmlns:a16="http://schemas.microsoft.com/office/drawing/2014/main" id="{2F9633A5-C712-8150-DC28-52AE4FD27E19}"/>
                    </a:ext>
                  </a:extLst>
                </p:cNvPr>
                <p:cNvSpPr/>
                <p:nvPr/>
              </p:nvSpPr>
              <p:spPr>
                <a:xfrm>
                  <a:off x="2975119" y="3573104"/>
                  <a:ext cx="8082" cy="11315"/>
                </a:xfrm>
                <a:custGeom>
                  <a:avLst/>
                  <a:gdLst>
                    <a:gd name="connsiteX0" fmla="*/ 8082 w 8082"/>
                    <a:gd name="connsiteY0" fmla="*/ 1617 h 11315"/>
                    <a:gd name="connsiteX1" fmla="*/ 8082 w 8082"/>
                    <a:gd name="connsiteY1" fmla="*/ 11315 h 11315"/>
                    <a:gd name="connsiteX2" fmla="*/ 0 w 8082"/>
                    <a:gd name="connsiteY2" fmla="*/ 11315 h 11315"/>
                    <a:gd name="connsiteX3" fmla="*/ 0 w 8082"/>
                    <a:gd name="connsiteY3" fmla="*/ 0 h 11315"/>
                    <a:gd name="connsiteX4" fmla="*/ 8082 w 8082"/>
                    <a:gd name="connsiteY4" fmla="*/ 1617 h 11315"/>
                    <a:gd name="connsiteX5" fmla="*/ 8082 w 8082"/>
                    <a:gd name="connsiteY5" fmla="*/ 1617 h 113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082" h="11315">
                      <a:moveTo>
                        <a:pt x="8082" y="1617"/>
                      </a:moveTo>
                      <a:lnTo>
                        <a:pt x="8082" y="11315"/>
                      </a:lnTo>
                      <a:lnTo>
                        <a:pt x="0" y="11315"/>
                      </a:lnTo>
                      <a:lnTo>
                        <a:pt x="0" y="0"/>
                      </a:lnTo>
                      <a:lnTo>
                        <a:pt x="8082" y="1617"/>
                      </a:lnTo>
                      <a:cubicBezTo>
                        <a:pt x="6466" y="0"/>
                        <a:pt x="8082" y="0"/>
                        <a:pt x="8082" y="1617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7" name="任意多边形: 形状 96">
                  <a:extLst>
                    <a:ext uri="{FF2B5EF4-FFF2-40B4-BE49-F238E27FC236}">
                      <a16:creationId xmlns:a16="http://schemas.microsoft.com/office/drawing/2014/main" id="{22F5682A-7335-AC03-1FAB-407CB129874E}"/>
                    </a:ext>
                  </a:extLst>
                </p:cNvPr>
                <p:cNvSpPr/>
                <p:nvPr/>
              </p:nvSpPr>
              <p:spPr>
                <a:xfrm>
                  <a:off x="2975119" y="3587652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3 w 8082"/>
                    <a:gd name="connsiteY1" fmla="*/ 0 h 9698"/>
                    <a:gd name="connsiteX2" fmla="*/ 8083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3" y="0"/>
                      </a:lnTo>
                      <a:lnTo>
                        <a:pt x="8083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8" name="任意多边形: 形状 97">
                  <a:extLst>
                    <a:ext uri="{FF2B5EF4-FFF2-40B4-BE49-F238E27FC236}">
                      <a16:creationId xmlns:a16="http://schemas.microsoft.com/office/drawing/2014/main" id="{101D0983-EFFD-4535-73EC-DCBFA192CA49}"/>
                    </a:ext>
                  </a:extLst>
                </p:cNvPr>
                <p:cNvSpPr/>
                <p:nvPr/>
              </p:nvSpPr>
              <p:spPr>
                <a:xfrm>
                  <a:off x="2975119" y="3602201"/>
                  <a:ext cx="8082" cy="6465"/>
                </a:xfrm>
                <a:custGeom>
                  <a:avLst/>
                  <a:gdLst>
                    <a:gd name="connsiteX0" fmla="*/ 0 w 8082"/>
                    <a:gd name="connsiteY0" fmla="*/ 0 h 6465"/>
                    <a:gd name="connsiteX1" fmla="*/ 8083 w 8082"/>
                    <a:gd name="connsiteY1" fmla="*/ 0 h 6465"/>
                    <a:gd name="connsiteX2" fmla="*/ 8083 w 8082"/>
                    <a:gd name="connsiteY2" fmla="*/ 6466 h 6465"/>
                    <a:gd name="connsiteX3" fmla="*/ 0 w 8082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6465">
                      <a:moveTo>
                        <a:pt x="0" y="0"/>
                      </a:moveTo>
                      <a:lnTo>
                        <a:pt x="8083" y="0"/>
                      </a:lnTo>
                      <a:lnTo>
                        <a:pt x="8083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9" name="任意多边形: 形状 98">
                  <a:extLst>
                    <a:ext uri="{FF2B5EF4-FFF2-40B4-BE49-F238E27FC236}">
                      <a16:creationId xmlns:a16="http://schemas.microsoft.com/office/drawing/2014/main" id="{EE4B733A-C964-4FDB-E88B-C47A27187159}"/>
                    </a:ext>
                  </a:extLst>
                </p:cNvPr>
                <p:cNvSpPr/>
                <p:nvPr/>
              </p:nvSpPr>
              <p:spPr>
                <a:xfrm>
                  <a:off x="2988051" y="3576337"/>
                  <a:ext cx="6466" cy="6466"/>
                </a:xfrm>
                <a:custGeom>
                  <a:avLst/>
                  <a:gdLst>
                    <a:gd name="connsiteX0" fmla="*/ 6466 w 6466"/>
                    <a:gd name="connsiteY0" fmla="*/ 6466 h 6466"/>
                    <a:gd name="connsiteX1" fmla="*/ 0 w 6466"/>
                    <a:gd name="connsiteY1" fmla="*/ 6466 h 6466"/>
                    <a:gd name="connsiteX2" fmla="*/ 0 w 6466"/>
                    <a:gd name="connsiteY2" fmla="*/ 0 h 6466"/>
                    <a:gd name="connsiteX3" fmla="*/ 6466 w 6466"/>
                    <a:gd name="connsiteY3" fmla="*/ 6466 h 64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66" h="6466">
                      <a:moveTo>
                        <a:pt x="6466" y="6466"/>
                      </a:moveTo>
                      <a:lnTo>
                        <a:pt x="0" y="6466"/>
                      </a:lnTo>
                      <a:lnTo>
                        <a:pt x="0" y="0"/>
                      </a:lnTo>
                      <a:cubicBezTo>
                        <a:pt x="1617" y="3233"/>
                        <a:pt x="3233" y="4850"/>
                        <a:pt x="6466" y="6466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0" name="任意多边形: 形状 99">
                  <a:extLst>
                    <a:ext uri="{FF2B5EF4-FFF2-40B4-BE49-F238E27FC236}">
                      <a16:creationId xmlns:a16="http://schemas.microsoft.com/office/drawing/2014/main" id="{187E0DDB-7383-A7C1-B327-58D0A536CE44}"/>
                    </a:ext>
                  </a:extLst>
                </p:cNvPr>
                <p:cNvSpPr/>
                <p:nvPr/>
              </p:nvSpPr>
              <p:spPr>
                <a:xfrm>
                  <a:off x="2986434" y="3587652"/>
                  <a:ext cx="8082" cy="9698"/>
                </a:xfrm>
                <a:custGeom>
                  <a:avLst/>
                  <a:gdLst>
                    <a:gd name="connsiteX0" fmla="*/ 0 w 8082"/>
                    <a:gd name="connsiteY0" fmla="*/ 0 h 9698"/>
                    <a:gd name="connsiteX1" fmla="*/ 8083 w 8082"/>
                    <a:gd name="connsiteY1" fmla="*/ 0 h 9698"/>
                    <a:gd name="connsiteX2" fmla="*/ 8083 w 8082"/>
                    <a:gd name="connsiteY2" fmla="*/ 9699 h 9698"/>
                    <a:gd name="connsiteX3" fmla="*/ 0 w 8082"/>
                    <a:gd name="connsiteY3" fmla="*/ 9699 h 9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9698">
                      <a:moveTo>
                        <a:pt x="0" y="0"/>
                      </a:moveTo>
                      <a:lnTo>
                        <a:pt x="8083" y="0"/>
                      </a:lnTo>
                      <a:lnTo>
                        <a:pt x="8083" y="9699"/>
                      </a:lnTo>
                      <a:lnTo>
                        <a:pt x="0" y="9699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1" name="任意多边形: 形状 100">
                  <a:extLst>
                    <a:ext uri="{FF2B5EF4-FFF2-40B4-BE49-F238E27FC236}">
                      <a16:creationId xmlns:a16="http://schemas.microsoft.com/office/drawing/2014/main" id="{2256B80E-07BA-DC05-02CC-A13E31AFA6CE}"/>
                    </a:ext>
                  </a:extLst>
                </p:cNvPr>
                <p:cNvSpPr/>
                <p:nvPr/>
              </p:nvSpPr>
              <p:spPr>
                <a:xfrm>
                  <a:off x="2986434" y="3602201"/>
                  <a:ext cx="8082" cy="6465"/>
                </a:xfrm>
                <a:custGeom>
                  <a:avLst/>
                  <a:gdLst>
                    <a:gd name="connsiteX0" fmla="*/ 0 w 8082"/>
                    <a:gd name="connsiteY0" fmla="*/ 0 h 6465"/>
                    <a:gd name="connsiteX1" fmla="*/ 8083 w 8082"/>
                    <a:gd name="connsiteY1" fmla="*/ 0 h 6465"/>
                    <a:gd name="connsiteX2" fmla="*/ 8083 w 8082"/>
                    <a:gd name="connsiteY2" fmla="*/ 6466 h 6465"/>
                    <a:gd name="connsiteX3" fmla="*/ 0 w 8082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6465">
                      <a:moveTo>
                        <a:pt x="0" y="0"/>
                      </a:moveTo>
                      <a:lnTo>
                        <a:pt x="8083" y="0"/>
                      </a:lnTo>
                      <a:lnTo>
                        <a:pt x="8083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" name="任意多边形: 形状 101">
                  <a:extLst>
                    <a:ext uri="{FF2B5EF4-FFF2-40B4-BE49-F238E27FC236}">
                      <a16:creationId xmlns:a16="http://schemas.microsoft.com/office/drawing/2014/main" id="{EDB10AC9-423B-78E9-000E-9B1333993F70}"/>
                    </a:ext>
                  </a:extLst>
                </p:cNvPr>
                <p:cNvSpPr/>
                <p:nvPr/>
              </p:nvSpPr>
              <p:spPr>
                <a:xfrm>
                  <a:off x="2999366" y="3602201"/>
                  <a:ext cx="8082" cy="6465"/>
                </a:xfrm>
                <a:custGeom>
                  <a:avLst/>
                  <a:gdLst>
                    <a:gd name="connsiteX0" fmla="*/ 0 w 8082"/>
                    <a:gd name="connsiteY0" fmla="*/ 0 h 6465"/>
                    <a:gd name="connsiteX1" fmla="*/ 8083 w 8082"/>
                    <a:gd name="connsiteY1" fmla="*/ 0 h 6465"/>
                    <a:gd name="connsiteX2" fmla="*/ 8083 w 8082"/>
                    <a:gd name="connsiteY2" fmla="*/ 6466 h 6465"/>
                    <a:gd name="connsiteX3" fmla="*/ 0 w 8082"/>
                    <a:gd name="connsiteY3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82" h="6465">
                      <a:moveTo>
                        <a:pt x="0" y="0"/>
                      </a:moveTo>
                      <a:lnTo>
                        <a:pt x="8083" y="0"/>
                      </a:lnTo>
                      <a:lnTo>
                        <a:pt x="8083" y="6466"/>
                      </a:lnTo>
                      <a:lnTo>
                        <a:pt x="0" y="646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" name="任意多边形: 形状 102">
                  <a:extLst>
                    <a:ext uri="{FF2B5EF4-FFF2-40B4-BE49-F238E27FC236}">
                      <a16:creationId xmlns:a16="http://schemas.microsoft.com/office/drawing/2014/main" id="{11999F88-A043-21B8-D1F1-0E4554FE5007}"/>
                    </a:ext>
                  </a:extLst>
                </p:cNvPr>
                <p:cNvSpPr/>
                <p:nvPr/>
              </p:nvSpPr>
              <p:spPr>
                <a:xfrm>
                  <a:off x="3000983" y="3587652"/>
                  <a:ext cx="8082" cy="9699"/>
                </a:xfrm>
                <a:custGeom>
                  <a:avLst/>
                  <a:gdLst>
                    <a:gd name="connsiteX0" fmla="*/ 8082 w 8082"/>
                    <a:gd name="connsiteY0" fmla="*/ 8082 h 9699"/>
                    <a:gd name="connsiteX1" fmla="*/ 8082 w 8082"/>
                    <a:gd name="connsiteY1" fmla="*/ 9699 h 9699"/>
                    <a:gd name="connsiteX2" fmla="*/ 0 w 8082"/>
                    <a:gd name="connsiteY2" fmla="*/ 9699 h 9699"/>
                    <a:gd name="connsiteX3" fmla="*/ 0 w 8082"/>
                    <a:gd name="connsiteY3" fmla="*/ 0 h 9699"/>
                    <a:gd name="connsiteX4" fmla="*/ 8082 w 8082"/>
                    <a:gd name="connsiteY4" fmla="*/ 8082 h 9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82" h="9699">
                      <a:moveTo>
                        <a:pt x="8082" y="8082"/>
                      </a:moveTo>
                      <a:lnTo>
                        <a:pt x="8082" y="9699"/>
                      </a:lnTo>
                      <a:lnTo>
                        <a:pt x="0" y="9699"/>
                      </a:lnTo>
                      <a:lnTo>
                        <a:pt x="0" y="0"/>
                      </a:lnTo>
                      <a:cubicBezTo>
                        <a:pt x="1617" y="3233"/>
                        <a:pt x="4850" y="6466"/>
                        <a:pt x="8082" y="8082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" name="任意多边形: 形状 103">
                  <a:extLst>
                    <a:ext uri="{FF2B5EF4-FFF2-40B4-BE49-F238E27FC236}">
                      <a16:creationId xmlns:a16="http://schemas.microsoft.com/office/drawing/2014/main" id="{E0488779-4626-2E80-399E-CF19D7F6A202}"/>
                    </a:ext>
                  </a:extLst>
                </p:cNvPr>
                <p:cNvSpPr/>
                <p:nvPr/>
              </p:nvSpPr>
              <p:spPr>
                <a:xfrm>
                  <a:off x="3012298" y="3602201"/>
                  <a:ext cx="8082" cy="6465"/>
                </a:xfrm>
                <a:custGeom>
                  <a:avLst/>
                  <a:gdLst>
                    <a:gd name="connsiteX0" fmla="*/ 8082 w 8082"/>
                    <a:gd name="connsiteY0" fmla="*/ 6466 h 6465"/>
                    <a:gd name="connsiteX1" fmla="*/ 0 w 8082"/>
                    <a:gd name="connsiteY1" fmla="*/ 6466 h 6465"/>
                    <a:gd name="connsiteX2" fmla="*/ 0 w 8082"/>
                    <a:gd name="connsiteY2" fmla="*/ 0 h 6465"/>
                    <a:gd name="connsiteX3" fmla="*/ 1617 w 8082"/>
                    <a:gd name="connsiteY3" fmla="*/ 0 h 6465"/>
                    <a:gd name="connsiteX4" fmla="*/ 8082 w 8082"/>
                    <a:gd name="connsiteY4" fmla="*/ 6466 h 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82" h="6465">
                      <a:moveTo>
                        <a:pt x="8082" y="6466"/>
                      </a:moveTo>
                      <a:lnTo>
                        <a:pt x="0" y="6466"/>
                      </a:lnTo>
                      <a:lnTo>
                        <a:pt x="0" y="0"/>
                      </a:lnTo>
                      <a:lnTo>
                        <a:pt x="1617" y="0"/>
                      </a:lnTo>
                      <a:cubicBezTo>
                        <a:pt x="6466" y="3233"/>
                        <a:pt x="8082" y="6466"/>
                        <a:pt x="8082" y="6466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" name="任意多边形: 形状 104">
                  <a:extLst>
                    <a:ext uri="{FF2B5EF4-FFF2-40B4-BE49-F238E27FC236}">
                      <a16:creationId xmlns:a16="http://schemas.microsoft.com/office/drawing/2014/main" id="{213A1CFB-B795-D86D-3029-93DD2714BEBF}"/>
                    </a:ext>
                  </a:extLst>
                </p:cNvPr>
                <p:cNvSpPr/>
                <p:nvPr/>
              </p:nvSpPr>
              <p:spPr>
                <a:xfrm>
                  <a:off x="2999366" y="3587652"/>
                  <a:ext cx="16164" cy="16164"/>
                </a:xfrm>
                <a:custGeom>
                  <a:avLst/>
                  <a:gdLst>
                    <a:gd name="connsiteX0" fmla="*/ 0 w 16164"/>
                    <a:gd name="connsiteY0" fmla="*/ 0 h 16164"/>
                    <a:gd name="connsiteX1" fmla="*/ 0 w 16164"/>
                    <a:gd name="connsiteY1" fmla="*/ 0 h 16164"/>
                    <a:gd name="connsiteX2" fmla="*/ 0 w 16164"/>
                    <a:gd name="connsiteY2" fmla="*/ 0 h 16164"/>
                    <a:gd name="connsiteX3" fmla="*/ 0 w 16164"/>
                    <a:gd name="connsiteY3" fmla="*/ 0 h 161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164" h="16164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" name="任意多边形: 形状 105">
                  <a:extLst>
                    <a:ext uri="{FF2B5EF4-FFF2-40B4-BE49-F238E27FC236}">
                      <a16:creationId xmlns:a16="http://schemas.microsoft.com/office/drawing/2014/main" id="{A9D0CD3E-A523-3913-0961-3CBB5B79C2A6}"/>
                    </a:ext>
                  </a:extLst>
                </p:cNvPr>
                <p:cNvSpPr/>
                <p:nvPr/>
              </p:nvSpPr>
              <p:spPr>
                <a:xfrm>
                  <a:off x="2936727" y="3544007"/>
                  <a:ext cx="1212" cy="16164"/>
                </a:xfrm>
                <a:custGeom>
                  <a:avLst/>
                  <a:gdLst>
                    <a:gd name="connsiteX0" fmla="*/ 1212 w 1212"/>
                    <a:gd name="connsiteY0" fmla="*/ 0 h 16164"/>
                    <a:gd name="connsiteX1" fmla="*/ 1212 w 1212"/>
                    <a:gd name="connsiteY1" fmla="*/ 0 h 16164"/>
                    <a:gd name="connsiteX2" fmla="*/ 1212 w 1212"/>
                    <a:gd name="connsiteY2" fmla="*/ 0 h 16164"/>
                    <a:gd name="connsiteX3" fmla="*/ 1212 w 1212"/>
                    <a:gd name="connsiteY3" fmla="*/ 0 h 161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12" h="16164">
                      <a:moveTo>
                        <a:pt x="1212" y="0"/>
                      </a:moveTo>
                      <a:lnTo>
                        <a:pt x="1212" y="0"/>
                      </a:lnTo>
                      <a:lnTo>
                        <a:pt x="1212" y="0"/>
                      </a:lnTo>
                      <a:cubicBezTo>
                        <a:pt x="-404" y="0"/>
                        <a:pt x="-404" y="0"/>
                        <a:pt x="1212" y="0"/>
                      </a:cubicBez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B361C526-B276-C6FA-4A67-E4A2F779A91D}"/>
                </a:ext>
              </a:extLst>
            </p:cNvPr>
            <p:cNvSpPr/>
            <p:nvPr/>
          </p:nvSpPr>
          <p:spPr>
            <a:xfrm>
              <a:off x="2250931" y="3862456"/>
              <a:ext cx="185896" cy="455850"/>
            </a:xfrm>
            <a:custGeom>
              <a:avLst/>
              <a:gdLst>
                <a:gd name="connsiteX0" fmla="*/ 169732 w 185896"/>
                <a:gd name="connsiteY0" fmla="*/ 455851 h 455850"/>
                <a:gd name="connsiteX1" fmla="*/ 169732 w 185896"/>
                <a:gd name="connsiteY1" fmla="*/ 32330 h 455850"/>
                <a:gd name="connsiteX2" fmla="*/ 151950 w 185896"/>
                <a:gd name="connsiteY2" fmla="*/ 32330 h 455850"/>
                <a:gd name="connsiteX3" fmla="*/ 151950 w 185896"/>
                <a:gd name="connsiteY3" fmla="*/ 22631 h 455850"/>
                <a:gd name="connsiteX4" fmla="*/ 185896 w 185896"/>
                <a:gd name="connsiteY4" fmla="*/ 22631 h 455850"/>
                <a:gd name="connsiteX5" fmla="*/ 185896 w 185896"/>
                <a:gd name="connsiteY5" fmla="*/ 0 h 455850"/>
                <a:gd name="connsiteX6" fmla="*/ 32330 w 185896"/>
                <a:gd name="connsiteY6" fmla="*/ 0 h 455850"/>
                <a:gd name="connsiteX7" fmla="*/ 0 w 185896"/>
                <a:gd name="connsiteY7" fmla="*/ 0 h 455850"/>
                <a:gd name="connsiteX8" fmla="*/ 0 w 185896"/>
                <a:gd name="connsiteY8" fmla="*/ 455851 h 455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5896" h="455850">
                  <a:moveTo>
                    <a:pt x="169732" y="455851"/>
                  </a:moveTo>
                  <a:lnTo>
                    <a:pt x="169732" y="32330"/>
                  </a:lnTo>
                  <a:lnTo>
                    <a:pt x="151950" y="32330"/>
                  </a:lnTo>
                  <a:lnTo>
                    <a:pt x="151950" y="22631"/>
                  </a:lnTo>
                  <a:lnTo>
                    <a:pt x="185896" y="22631"/>
                  </a:lnTo>
                  <a:lnTo>
                    <a:pt x="185896" y="0"/>
                  </a:lnTo>
                  <a:lnTo>
                    <a:pt x="32330" y="0"/>
                  </a:lnTo>
                  <a:lnTo>
                    <a:pt x="0" y="0"/>
                  </a:lnTo>
                  <a:lnTo>
                    <a:pt x="0" y="455851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D3AAEB93-4310-8C94-4090-F6BB17CC2D93}"/>
                </a:ext>
              </a:extLst>
            </p:cNvPr>
            <p:cNvSpPr/>
            <p:nvPr/>
          </p:nvSpPr>
          <p:spPr>
            <a:xfrm>
              <a:off x="2026239" y="3398523"/>
              <a:ext cx="273186" cy="961812"/>
            </a:xfrm>
            <a:custGeom>
              <a:avLst/>
              <a:gdLst>
                <a:gd name="connsiteX0" fmla="*/ 231158 w 273186"/>
                <a:gd name="connsiteY0" fmla="*/ 379875 h 961812"/>
                <a:gd name="connsiteX1" fmla="*/ 203678 w 273186"/>
                <a:gd name="connsiteY1" fmla="*/ 379875 h 961812"/>
                <a:gd name="connsiteX2" fmla="*/ 203678 w 273186"/>
                <a:gd name="connsiteY2" fmla="*/ 366943 h 961812"/>
                <a:gd name="connsiteX3" fmla="*/ 239241 w 273186"/>
                <a:gd name="connsiteY3" fmla="*/ 366943 h 961812"/>
                <a:gd name="connsiteX4" fmla="*/ 239241 w 273186"/>
                <a:gd name="connsiteY4" fmla="*/ 287735 h 961812"/>
                <a:gd name="connsiteX5" fmla="*/ 239241 w 273186"/>
                <a:gd name="connsiteY5" fmla="*/ 287735 h 961812"/>
                <a:gd name="connsiteX6" fmla="*/ 239241 w 273186"/>
                <a:gd name="connsiteY6" fmla="*/ 203678 h 961812"/>
                <a:gd name="connsiteX7" fmla="*/ 148717 w 273186"/>
                <a:gd name="connsiteY7" fmla="*/ 132552 h 961812"/>
                <a:gd name="connsiteX8" fmla="*/ 148717 w 273186"/>
                <a:gd name="connsiteY8" fmla="*/ 61427 h 961812"/>
                <a:gd name="connsiteX9" fmla="*/ 156800 w 273186"/>
                <a:gd name="connsiteY9" fmla="*/ 61427 h 961812"/>
                <a:gd name="connsiteX10" fmla="*/ 156800 w 273186"/>
                <a:gd name="connsiteY10" fmla="*/ 48495 h 961812"/>
                <a:gd name="connsiteX11" fmla="*/ 143868 w 273186"/>
                <a:gd name="connsiteY11" fmla="*/ 48495 h 961812"/>
                <a:gd name="connsiteX12" fmla="*/ 143868 w 273186"/>
                <a:gd name="connsiteY12" fmla="*/ 0 h 961812"/>
                <a:gd name="connsiteX13" fmla="*/ 130936 w 273186"/>
                <a:gd name="connsiteY13" fmla="*/ 0 h 961812"/>
                <a:gd name="connsiteX14" fmla="*/ 130936 w 273186"/>
                <a:gd name="connsiteY14" fmla="*/ 48495 h 961812"/>
                <a:gd name="connsiteX15" fmla="*/ 118004 w 273186"/>
                <a:gd name="connsiteY15" fmla="*/ 48495 h 961812"/>
                <a:gd name="connsiteX16" fmla="*/ 118004 w 273186"/>
                <a:gd name="connsiteY16" fmla="*/ 61427 h 961812"/>
                <a:gd name="connsiteX17" fmla="*/ 126086 w 273186"/>
                <a:gd name="connsiteY17" fmla="*/ 61427 h 961812"/>
                <a:gd name="connsiteX18" fmla="*/ 126086 w 273186"/>
                <a:gd name="connsiteY18" fmla="*/ 130936 h 961812"/>
                <a:gd name="connsiteX19" fmla="*/ 35563 w 273186"/>
                <a:gd name="connsiteY19" fmla="*/ 202061 h 961812"/>
                <a:gd name="connsiteX20" fmla="*/ 35563 w 273186"/>
                <a:gd name="connsiteY20" fmla="*/ 286119 h 961812"/>
                <a:gd name="connsiteX21" fmla="*/ 35563 w 273186"/>
                <a:gd name="connsiteY21" fmla="*/ 286119 h 961812"/>
                <a:gd name="connsiteX22" fmla="*/ 35563 w 273186"/>
                <a:gd name="connsiteY22" fmla="*/ 365327 h 961812"/>
                <a:gd name="connsiteX23" fmla="*/ 71126 w 273186"/>
                <a:gd name="connsiteY23" fmla="*/ 365327 h 961812"/>
                <a:gd name="connsiteX24" fmla="*/ 71126 w 273186"/>
                <a:gd name="connsiteY24" fmla="*/ 378259 h 961812"/>
                <a:gd name="connsiteX25" fmla="*/ 43645 w 273186"/>
                <a:gd name="connsiteY25" fmla="*/ 378259 h 961812"/>
                <a:gd name="connsiteX26" fmla="*/ 0 w 273186"/>
                <a:gd name="connsiteY26" fmla="*/ 394424 h 961812"/>
                <a:gd name="connsiteX27" fmla="*/ 0 w 273186"/>
                <a:gd name="connsiteY27" fmla="*/ 961812 h 961812"/>
                <a:gd name="connsiteX28" fmla="*/ 273187 w 273186"/>
                <a:gd name="connsiteY28" fmla="*/ 961812 h 961812"/>
                <a:gd name="connsiteX29" fmla="*/ 273187 w 273186"/>
                <a:gd name="connsiteY29" fmla="*/ 394424 h 961812"/>
                <a:gd name="connsiteX30" fmla="*/ 231158 w 273186"/>
                <a:gd name="connsiteY30" fmla="*/ 379875 h 961812"/>
                <a:gd name="connsiteX31" fmla="*/ 75975 w 273186"/>
                <a:gd name="connsiteY31" fmla="*/ 255406 h 961812"/>
                <a:gd name="connsiteX32" fmla="*/ 51728 w 273186"/>
                <a:gd name="connsiteY32" fmla="*/ 265105 h 961812"/>
                <a:gd name="connsiteX33" fmla="*/ 51728 w 273186"/>
                <a:gd name="connsiteY33" fmla="*/ 202061 h 961812"/>
                <a:gd name="connsiteX34" fmla="*/ 75975 w 273186"/>
                <a:gd name="connsiteY34" fmla="*/ 187513 h 961812"/>
                <a:gd name="connsiteX35" fmla="*/ 75975 w 273186"/>
                <a:gd name="connsiteY35" fmla="*/ 255406 h 961812"/>
                <a:gd name="connsiteX36" fmla="*/ 111538 w 273186"/>
                <a:gd name="connsiteY36" fmla="*/ 193979 h 961812"/>
                <a:gd name="connsiteX37" fmla="*/ 87291 w 273186"/>
                <a:gd name="connsiteY37" fmla="*/ 193979 h 961812"/>
                <a:gd name="connsiteX38" fmla="*/ 87291 w 273186"/>
                <a:gd name="connsiteY38" fmla="*/ 169732 h 961812"/>
                <a:gd name="connsiteX39" fmla="*/ 111538 w 273186"/>
                <a:gd name="connsiteY39" fmla="*/ 163266 h 961812"/>
                <a:gd name="connsiteX40" fmla="*/ 111538 w 273186"/>
                <a:gd name="connsiteY40" fmla="*/ 193979 h 961812"/>
                <a:gd name="connsiteX41" fmla="*/ 187513 w 273186"/>
                <a:gd name="connsiteY41" fmla="*/ 193979 h 961812"/>
                <a:gd name="connsiteX42" fmla="*/ 163266 w 273186"/>
                <a:gd name="connsiteY42" fmla="*/ 193979 h 961812"/>
                <a:gd name="connsiteX43" fmla="*/ 163266 w 273186"/>
                <a:gd name="connsiteY43" fmla="*/ 164882 h 961812"/>
                <a:gd name="connsiteX44" fmla="*/ 187513 w 273186"/>
                <a:gd name="connsiteY44" fmla="*/ 171348 h 961812"/>
                <a:gd name="connsiteX45" fmla="*/ 187513 w 273186"/>
                <a:gd name="connsiteY45" fmla="*/ 193979 h 961812"/>
                <a:gd name="connsiteX46" fmla="*/ 200445 w 273186"/>
                <a:gd name="connsiteY46" fmla="*/ 187513 h 961812"/>
                <a:gd name="connsiteX47" fmla="*/ 224692 w 273186"/>
                <a:gd name="connsiteY47" fmla="*/ 202061 h 961812"/>
                <a:gd name="connsiteX48" fmla="*/ 224692 w 273186"/>
                <a:gd name="connsiteY48" fmla="*/ 265105 h 961812"/>
                <a:gd name="connsiteX49" fmla="*/ 200445 w 273186"/>
                <a:gd name="connsiteY49" fmla="*/ 255406 h 961812"/>
                <a:gd name="connsiteX50" fmla="*/ 200445 w 273186"/>
                <a:gd name="connsiteY50" fmla="*/ 187513 h 961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273186" h="961812">
                  <a:moveTo>
                    <a:pt x="231158" y="379875"/>
                  </a:moveTo>
                  <a:lnTo>
                    <a:pt x="203678" y="379875"/>
                  </a:lnTo>
                  <a:lnTo>
                    <a:pt x="203678" y="366943"/>
                  </a:lnTo>
                  <a:lnTo>
                    <a:pt x="239241" y="366943"/>
                  </a:lnTo>
                  <a:lnTo>
                    <a:pt x="239241" y="287735"/>
                  </a:lnTo>
                  <a:lnTo>
                    <a:pt x="239241" y="287735"/>
                  </a:lnTo>
                  <a:lnTo>
                    <a:pt x="239241" y="203678"/>
                  </a:lnTo>
                  <a:lnTo>
                    <a:pt x="148717" y="132552"/>
                  </a:lnTo>
                  <a:lnTo>
                    <a:pt x="148717" y="61427"/>
                  </a:lnTo>
                  <a:lnTo>
                    <a:pt x="156800" y="61427"/>
                  </a:lnTo>
                  <a:lnTo>
                    <a:pt x="156800" y="48495"/>
                  </a:lnTo>
                  <a:lnTo>
                    <a:pt x="143868" y="48495"/>
                  </a:lnTo>
                  <a:lnTo>
                    <a:pt x="143868" y="0"/>
                  </a:lnTo>
                  <a:lnTo>
                    <a:pt x="130936" y="0"/>
                  </a:lnTo>
                  <a:lnTo>
                    <a:pt x="130936" y="48495"/>
                  </a:lnTo>
                  <a:lnTo>
                    <a:pt x="118004" y="48495"/>
                  </a:lnTo>
                  <a:lnTo>
                    <a:pt x="118004" y="61427"/>
                  </a:lnTo>
                  <a:lnTo>
                    <a:pt x="126086" y="61427"/>
                  </a:lnTo>
                  <a:lnTo>
                    <a:pt x="126086" y="130936"/>
                  </a:lnTo>
                  <a:lnTo>
                    <a:pt x="35563" y="202061"/>
                  </a:lnTo>
                  <a:lnTo>
                    <a:pt x="35563" y="286119"/>
                  </a:lnTo>
                  <a:lnTo>
                    <a:pt x="35563" y="286119"/>
                  </a:lnTo>
                  <a:lnTo>
                    <a:pt x="35563" y="365327"/>
                  </a:lnTo>
                  <a:lnTo>
                    <a:pt x="71126" y="365327"/>
                  </a:lnTo>
                  <a:lnTo>
                    <a:pt x="71126" y="378259"/>
                  </a:lnTo>
                  <a:lnTo>
                    <a:pt x="43645" y="378259"/>
                  </a:lnTo>
                  <a:lnTo>
                    <a:pt x="0" y="394424"/>
                  </a:lnTo>
                  <a:lnTo>
                    <a:pt x="0" y="961812"/>
                  </a:lnTo>
                  <a:lnTo>
                    <a:pt x="273187" y="961812"/>
                  </a:lnTo>
                  <a:lnTo>
                    <a:pt x="273187" y="394424"/>
                  </a:lnTo>
                  <a:lnTo>
                    <a:pt x="231158" y="379875"/>
                  </a:lnTo>
                  <a:close/>
                  <a:moveTo>
                    <a:pt x="75975" y="255406"/>
                  </a:moveTo>
                  <a:lnTo>
                    <a:pt x="51728" y="265105"/>
                  </a:lnTo>
                  <a:lnTo>
                    <a:pt x="51728" y="202061"/>
                  </a:lnTo>
                  <a:lnTo>
                    <a:pt x="75975" y="187513"/>
                  </a:lnTo>
                  <a:lnTo>
                    <a:pt x="75975" y="255406"/>
                  </a:lnTo>
                  <a:close/>
                  <a:moveTo>
                    <a:pt x="111538" y="193979"/>
                  </a:moveTo>
                  <a:lnTo>
                    <a:pt x="87291" y="193979"/>
                  </a:lnTo>
                  <a:lnTo>
                    <a:pt x="87291" y="169732"/>
                  </a:lnTo>
                  <a:lnTo>
                    <a:pt x="111538" y="163266"/>
                  </a:lnTo>
                  <a:lnTo>
                    <a:pt x="111538" y="193979"/>
                  </a:lnTo>
                  <a:close/>
                  <a:moveTo>
                    <a:pt x="187513" y="193979"/>
                  </a:moveTo>
                  <a:lnTo>
                    <a:pt x="163266" y="193979"/>
                  </a:lnTo>
                  <a:lnTo>
                    <a:pt x="163266" y="164882"/>
                  </a:lnTo>
                  <a:lnTo>
                    <a:pt x="187513" y="171348"/>
                  </a:lnTo>
                  <a:lnTo>
                    <a:pt x="187513" y="193979"/>
                  </a:lnTo>
                  <a:close/>
                  <a:moveTo>
                    <a:pt x="200445" y="187513"/>
                  </a:moveTo>
                  <a:lnTo>
                    <a:pt x="224692" y="202061"/>
                  </a:lnTo>
                  <a:lnTo>
                    <a:pt x="224692" y="265105"/>
                  </a:lnTo>
                  <a:lnTo>
                    <a:pt x="200445" y="255406"/>
                  </a:lnTo>
                  <a:lnTo>
                    <a:pt x="200445" y="187513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5BA35817-BB8F-683C-C1A7-86638F136F1A}"/>
                </a:ext>
              </a:extLst>
            </p:cNvPr>
            <p:cNvSpPr/>
            <p:nvPr/>
          </p:nvSpPr>
          <p:spPr>
            <a:xfrm>
              <a:off x="2802154" y="4017639"/>
              <a:ext cx="387957" cy="300667"/>
            </a:xfrm>
            <a:custGeom>
              <a:avLst/>
              <a:gdLst>
                <a:gd name="connsiteX0" fmla="*/ 0 w 387957"/>
                <a:gd name="connsiteY0" fmla="*/ 0 h 300667"/>
                <a:gd name="connsiteX1" fmla="*/ 387958 w 387957"/>
                <a:gd name="connsiteY1" fmla="*/ 0 h 300667"/>
                <a:gd name="connsiteX2" fmla="*/ 387958 w 387957"/>
                <a:gd name="connsiteY2" fmla="*/ 300667 h 300667"/>
                <a:gd name="connsiteX3" fmla="*/ 0 w 387957"/>
                <a:gd name="connsiteY3" fmla="*/ 300667 h 300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7957" h="300667">
                  <a:moveTo>
                    <a:pt x="0" y="0"/>
                  </a:moveTo>
                  <a:lnTo>
                    <a:pt x="387958" y="0"/>
                  </a:lnTo>
                  <a:lnTo>
                    <a:pt x="387958" y="300667"/>
                  </a:lnTo>
                  <a:lnTo>
                    <a:pt x="0" y="300667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496AF1B2-63F1-72C2-F880-0B41FE0BC780}"/>
                </a:ext>
              </a:extLst>
            </p:cNvPr>
            <p:cNvSpPr/>
            <p:nvPr/>
          </p:nvSpPr>
          <p:spPr>
            <a:xfrm>
              <a:off x="2229917" y="4167973"/>
              <a:ext cx="468782" cy="193978"/>
            </a:xfrm>
            <a:custGeom>
              <a:avLst/>
              <a:gdLst>
                <a:gd name="connsiteX0" fmla="*/ 0 w 468782"/>
                <a:gd name="connsiteY0" fmla="*/ 0 h 193978"/>
                <a:gd name="connsiteX1" fmla="*/ 468782 w 468782"/>
                <a:gd name="connsiteY1" fmla="*/ 0 h 193978"/>
                <a:gd name="connsiteX2" fmla="*/ 468782 w 468782"/>
                <a:gd name="connsiteY2" fmla="*/ 193979 h 193978"/>
                <a:gd name="connsiteX3" fmla="*/ 0 w 468782"/>
                <a:gd name="connsiteY3" fmla="*/ 193979 h 193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8782" h="193978">
                  <a:moveTo>
                    <a:pt x="0" y="0"/>
                  </a:moveTo>
                  <a:lnTo>
                    <a:pt x="468782" y="0"/>
                  </a:lnTo>
                  <a:lnTo>
                    <a:pt x="468782" y="193979"/>
                  </a:lnTo>
                  <a:lnTo>
                    <a:pt x="0" y="193979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6B2202C8-5A31-C7CA-9F23-CC5FC83FF11C}"/>
                </a:ext>
              </a:extLst>
            </p:cNvPr>
            <p:cNvSpPr/>
            <p:nvPr/>
          </p:nvSpPr>
          <p:spPr>
            <a:xfrm>
              <a:off x="6712446" y="4087148"/>
              <a:ext cx="397656" cy="274803"/>
            </a:xfrm>
            <a:custGeom>
              <a:avLst/>
              <a:gdLst>
                <a:gd name="connsiteX0" fmla="*/ 0 w 397656"/>
                <a:gd name="connsiteY0" fmla="*/ 0 h 274803"/>
                <a:gd name="connsiteX1" fmla="*/ 397657 w 397656"/>
                <a:gd name="connsiteY1" fmla="*/ 0 h 274803"/>
                <a:gd name="connsiteX2" fmla="*/ 397657 w 397656"/>
                <a:gd name="connsiteY2" fmla="*/ 274803 h 274803"/>
                <a:gd name="connsiteX3" fmla="*/ 0 w 397656"/>
                <a:gd name="connsiteY3" fmla="*/ 274803 h 274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56" h="274803">
                  <a:moveTo>
                    <a:pt x="0" y="0"/>
                  </a:moveTo>
                  <a:lnTo>
                    <a:pt x="397657" y="0"/>
                  </a:lnTo>
                  <a:lnTo>
                    <a:pt x="397657" y="274803"/>
                  </a:lnTo>
                  <a:lnTo>
                    <a:pt x="0" y="274803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36981DE9-662B-8D5B-6422-20424FC93579}"/>
                </a:ext>
              </a:extLst>
            </p:cNvPr>
            <p:cNvSpPr/>
            <p:nvPr/>
          </p:nvSpPr>
          <p:spPr>
            <a:xfrm>
              <a:off x="7000181" y="4224550"/>
              <a:ext cx="1469390" cy="137401"/>
            </a:xfrm>
            <a:custGeom>
              <a:avLst/>
              <a:gdLst>
                <a:gd name="connsiteX0" fmla="*/ 0 w 1469390"/>
                <a:gd name="connsiteY0" fmla="*/ 0 h 137401"/>
                <a:gd name="connsiteX1" fmla="*/ 1469390 w 1469390"/>
                <a:gd name="connsiteY1" fmla="*/ 0 h 137401"/>
                <a:gd name="connsiteX2" fmla="*/ 1469390 w 1469390"/>
                <a:gd name="connsiteY2" fmla="*/ 137402 h 137401"/>
                <a:gd name="connsiteX3" fmla="*/ 0 w 1469390"/>
                <a:gd name="connsiteY3" fmla="*/ 137402 h 137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9390" h="137401">
                  <a:moveTo>
                    <a:pt x="0" y="0"/>
                  </a:moveTo>
                  <a:lnTo>
                    <a:pt x="1469390" y="0"/>
                  </a:lnTo>
                  <a:lnTo>
                    <a:pt x="1469390" y="137402"/>
                  </a:lnTo>
                  <a:lnTo>
                    <a:pt x="0" y="137402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A1D8C015-A021-4217-BFC7-E2352EE182EE}"/>
                </a:ext>
              </a:extLst>
            </p:cNvPr>
            <p:cNvSpPr/>
            <p:nvPr/>
          </p:nvSpPr>
          <p:spPr>
            <a:xfrm>
              <a:off x="5113736" y="4240715"/>
              <a:ext cx="147100" cy="121236"/>
            </a:xfrm>
            <a:custGeom>
              <a:avLst/>
              <a:gdLst>
                <a:gd name="connsiteX0" fmla="*/ 0 w 147100"/>
                <a:gd name="connsiteY0" fmla="*/ 0 h 121236"/>
                <a:gd name="connsiteX1" fmla="*/ 147101 w 147100"/>
                <a:gd name="connsiteY1" fmla="*/ 0 h 121236"/>
                <a:gd name="connsiteX2" fmla="*/ 147101 w 147100"/>
                <a:gd name="connsiteY2" fmla="*/ 121237 h 121236"/>
                <a:gd name="connsiteX3" fmla="*/ 0 w 147100"/>
                <a:gd name="connsiteY3" fmla="*/ 121237 h 121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7100" h="121236">
                  <a:moveTo>
                    <a:pt x="0" y="0"/>
                  </a:moveTo>
                  <a:lnTo>
                    <a:pt x="147101" y="0"/>
                  </a:lnTo>
                  <a:lnTo>
                    <a:pt x="147101" y="121237"/>
                  </a:lnTo>
                  <a:lnTo>
                    <a:pt x="0" y="121237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2C7AB14F-B67F-3C27-F3C7-2D4D9B8A59C3}"/>
                </a:ext>
              </a:extLst>
            </p:cNvPr>
            <p:cNvSpPr/>
            <p:nvPr/>
          </p:nvSpPr>
          <p:spPr>
            <a:xfrm>
              <a:off x="10241245" y="3746068"/>
              <a:ext cx="1044253" cy="617499"/>
            </a:xfrm>
            <a:custGeom>
              <a:avLst/>
              <a:gdLst>
                <a:gd name="connsiteX0" fmla="*/ 0 w 1044253"/>
                <a:gd name="connsiteY0" fmla="*/ 615883 h 617499"/>
                <a:gd name="connsiteX1" fmla="*/ 0 w 1044253"/>
                <a:gd name="connsiteY1" fmla="*/ 483331 h 617499"/>
                <a:gd name="connsiteX2" fmla="*/ 66277 w 1044253"/>
                <a:gd name="connsiteY2" fmla="*/ 483331 h 617499"/>
                <a:gd name="connsiteX3" fmla="*/ 66277 w 1044253"/>
                <a:gd name="connsiteY3" fmla="*/ 457467 h 617499"/>
                <a:gd name="connsiteX4" fmla="*/ 126087 w 1044253"/>
                <a:gd name="connsiteY4" fmla="*/ 457467 h 617499"/>
                <a:gd name="connsiteX5" fmla="*/ 126087 w 1044253"/>
                <a:gd name="connsiteY5" fmla="*/ 307133 h 617499"/>
                <a:gd name="connsiteX6" fmla="*/ 142252 w 1044253"/>
                <a:gd name="connsiteY6" fmla="*/ 307133 h 617499"/>
                <a:gd name="connsiteX7" fmla="*/ 142252 w 1044253"/>
                <a:gd name="connsiteY7" fmla="*/ 366943 h 617499"/>
                <a:gd name="connsiteX8" fmla="*/ 161649 w 1044253"/>
                <a:gd name="connsiteY8" fmla="*/ 366943 h 617499"/>
                <a:gd name="connsiteX9" fmla="*/ 161649 w 1044253"/>
                <a:gd name="connsiteY9" fmla="*/ 307133 h 617499"/>
                <a:gd name="connsiteX10" fmla="*/ 219843 w 1044253"/>
                <a:gd name="connsiteY10" fmla="*/ 307133 h 617499"/>
                <a:gd name="connsiteX11" fmla="*/ 219843 w 1044253"/>
                <a:gd name="connsiteY11" fmla="*/ 363710 h 617499"/>
                <a:gd name="connsiteX12" fmla="*/ 240858 w 1044253"/>
                <a:gd name="connsiteY12" fmla="*/ 363710 h 617499"/>
                <a:gd name="connsiteX13" fmla="*/ 240858 w 1044253"/>
                <a:gd name="connsiteY13" fmla="*/ 202061 h 617499"/>
                <a:gd name="connsiteX14" fmla="*/ 341080 w 1044253"/>
                <a:gd name="connsiteY14" fmla="*/ 202061 h 617499"/>
                <a:gd name="connsiteX15" fmla="*/ 341080 w 1044253"/>
                <a:gd name="connsiteY15" fmla="*/ 234391 h 617499"/>
                <a:gd name="connsiteX16" fmla="*/ 360478 w 1044253"/>
                <a:gd name="connsiteY16" fmla="*/ 234391 h 617499"/>
                <a:gd name="connsiteX17" fmla="*/ 360478 w 1044253"/>
                <a:gd name="connsiteY17" fmla="*/ 520510 h 617499"/>
                <a:gd name="connsiteX18" fmla="*/ 371793 w 1044253"/>
                <a:gd name="connsiteY18" fmla="*/ 520510 h 617499"/>
                <a:gd name="connsiteX19" fmla="*/ 371793 w 1044253"/>
                <a:gd name="connsiteY19" fmla="*/ 560922 h 617499"/>
                <a:gd name="connsiteX20" fmla="*/ 386342 w 1044253"/>
                <a:gd name="connsiteY20" fmla="*/ 560922 h 617499"/>
                <a:gd name="connsiteX21" fmla="*/ 386342 w 1044253"/>
                <a:gd name="connsiteY21" fmla="*/ 226309 h 617499"/>
                <a:gd name="connsiteX22" fmla="*/ 404123 w 1044253"/>
                <a:gd name="connsiteY22" fmla="*/ 226309 h 617499"/>
                <a:gd name="connsiteX23" fmla="*/ 404123 w 1044253"/>
                <a:gd name="connsiteY23" fmla="*/ 190746 h 617499"/>
                <a:gd name="connsiteX24" fmla="*/ 413822 w 1044253"/>
                <a:gd name="connsiteY24" fmla="*/ 190746 h 617499"/>
                <a:gd name="connsiteX25" fmla="*/ 413822 w 1044253"/>
                <a:gd name="connsiteY25" fmla="*/ 156800 h 617499"/>
                <a:gd name="connsiteX26" fmla="*/ 444535 w 1044253"/>
                <a:gd name="connsiteY26" fmla="*/ 156800 h 617499"/>
                <a:gd name="connsiteX27" fmla="*/ 444535 w 1044253"/>
                <a:gd name="connsiteY27" fmla="*/ 193979 h 617499"/>
                <a:gd name="connsiteX28" fmla="*/ 455851 w 1044253"/>
                <a:gd name="connsiteY28" fmla="*/ 193979 h 617499"/>
                <a:gd name="connsiteX29" fmla="*/ 455851 w 1044253"/>
                <a:gd name="connsiteY29" fmla="*/ 224692 h 617499"/>
                <a:gd name="connsiteX30" fmla="*/ 473633 w 1044253"/>
                <a:gd name="connsiteY30" fmla="*/ 224692 h 617499"/>
                <a:gd name="connsiteX31" fmla="*/ 473633 w 1044253"/>
                <a:gd name="connsiteY31" fmla="*/ 360478 h 617499"/>
                <a:gd name="connsiteX32" fmla="*/ 497880 w 1044253"/>
                <a:gd name="connsiteY32" fmla="*/ 360478 h 617499"/>
                <a:gd name="connsiteX33" fmla="*/ 497880 w 1044253"/>
                <a:gd name="connsiteY33" fmla="*/ 328148 h 617499"/>
                <a:gd name="connsiteX34" fmla="*/ 512428 w 1044253"/>
                <a:gd name="connsiteY34" fmla="*/ 328148 h 617499"/>
                <a:gd name="connsiteX35" fmla="*/ 512428 w 1044253"/>
                <a:gd name="connsiteY35" fmla="*/ 242474 h 617499"/>
                <a:gd name="connsiteX36" fmla="*/ 518894 w 1044253"/>
                <a:gd name="connsiteY36" fmla="*/ 242474 h 617499"/>
                <a:gd name="connsiteX37" fmla="*/ 518894 w 1044253"/>
                <a:gd name="connsiteY37" fmla="*/ 214993 h 617499"/>
                <a:gd name="connsiteX38" fmla="*/ 525360 w 1044253"/>
                <a:gd name="connsiteY38" fmla="*/ 214993 h 617499"/>
                <a:gd name="connsiteX39" fmla="*/ 525360 w 1044253"/>
                <a:gd name="connsiteY39" fmla="*/ 140635 h 617499"/>
                <a:gd name="connsiteX40" fmla="*/ 596486 w 1044253"/>
                <a:gd name="connsiteY40" fmla="*/ 140635 h 617499"/>
                <a:gd name="connsiteX41" fmla="*/ 596486 w 1044253"/>
                <a:gd name="connsiteY41" fmla="*/ 0 h 617499"/>
                <a:gd name="connsiteX42" fmla="*/ 725805 w 1044253"/>
                <a:gd name="connsiteY42" fmla="*/ 0 h 617499"/>
                <a:gd name="connsiteX43" fmla="*/ 725805 w 1044253"/>
                <a:gd name="connsiteY43" fmla="*/ 106688 h 617499"/>
                <a:gd name="connsiteX44" fmla="*/ 740354 w 1044253"/>
                <a:gd name="connsiteY44" fmla="*/ 106688 h 617499"/>
                <a:gd name="connsiteX45" fmla="*/ 740354 w 1044253"/>
                <a:gd name="connsiteY45" fmla="*/ 410589 h 617499"/>
                <a:gd name="connsiteX46" fmla="*/ 766217 w 1044253"/>
                <a:gd name="connsiteY46" fmla="*/ 410589 h 617499"/>
                <a:gd name="connsiteX47" fmla="*/ 766217 w 1044253"/>
                <a:gd name="connsiteY47" fmla="*/ 308750 h 617499"/>
                <a:gd name="connsiteX48" fmla="*/ 803396 w 1044253"/>
                <a:gd name="connsiteY48" fmla="*/ 308750 h 617499"/>
                <a:gd name="connsiteX49" fmla="*/ 803396 w 1044253"/>
                <a:gd name="connsiteY49" fmla="*/ 362094 h 617499"/>
                <a:gd name="connsiteX50" fmla="*/ 835726 w 1044253"/>
                <a:gd name="connsiteY50" fmla="*/ 362094 h 617499"/>
                <a:gd name="connsiteX51" fmla="*/ 835726 w 1044253"/>
                <a:gd name="connsiteY51" fmla="*/ 295818 h 617499"/>
                <a:gd name="connsiteX52" fmla="*/ 900386 w 1044253"/>
                <a:gd name="connsiteY52" fmla="*/ 295818 h 617499"/>
                <a:gd name="connsiteX53" fmla="*/ 900386 w 1044253"/>
                <a:gd name="connsiteY53" fmla="*/ 345929 h 617499"/>
                <a:gd name="connsiteX54" fmla="*/ 926250 w 1044253"/>
                <a:gd name="connsiteY54" fmla="*/ 345929 h 617499"/>
                <a:gd name="connsiteX55" fmla="*/ 926250 w 1044253"/>
                <a:gd name="connsiteY55" fmla="*/ 386341 h 617499"/>
                <a:gd name="connsiteX56" fmla="*/ 958580 w 1044253"/>
                <a:gd name="connsiteY56" fmla="*/ 386341 h 617499"/>
                <a:gd name="connsiteX57" fmla="*/ 958580 w 1044253"/>
                <a:gd name="connsiteY57" fmla="*/ 354012 h 617499"/>
                <a:gd name="connsiteX58" fmla="*/ 971512 w 1044253"/>
                <a:gd name="connsiteY58" fmla="*/ 354012 h 617499"/>
                <a:gd name="connsiteX59" fmla="*/ 971512 w 1044253"/>
                <a:gd name="connsiteY59" fmla="*/ 420288 h 617499"/>
                <a:gd name="connsiteX60" fmla="*/ 1044254 w 1044253"/>
                <a:gd name="connsiteY60" fmla="*/ 420288 h 617499"/>
                <a:gd name="connsiteX61" fmla="*/ 1044254 w 1044253"/>
                <a:gd name="connsiteY61" fmla="*/ 617499 h 617499"/>
                <a:gd name="connsiteX62" fmla="*/ 0 w 1044253"/>
                <a:gd name="connsiteY62" fmla="*/ 617499 h 617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1044253" h="617499">
                  <a:moveTo>
                    <a:pt x="0" y="615883"/>
                  </a:moveTo>
                  <a:lnTo>
                    <a:pt x="0" y="483331"/>
                  </a:lnTo>
                  <a:lnTo>
                    <a:pt x="66277" y="483331"/>
                  </a:lnTo>
                  <a:lnTo>
                    <a:pt x="66277" y="457467"/>
                  </a:lnTo>
                  <a:lnTo>
                    <a:pt x="126087" y="457467"/>
                  </a:lnTo>
                  <a:lnTo>
                    <a:pt x="126087" y="307133"/>
                  </a:lnTo>
                  <a:lnTo>
                    <a:pt x="142252" y="307133"/>
                  </a:lnTo>
                  <a:lnTo>
                    <a:pt x="142252" y="366943"/>
                  </a:lnTo>
                  <a:lnTo>
                    <a:pt x="161649" y="366943"/>
                  </a:lnTo>
                  <a:lnTo>
                    <a:pt x="161649" y="307133"/>
                  </a:lnTo>
                  <a:lnTo>
                    <a:pt x="219843" y="307133"/>
                  </a:lnTo>
                  <a:lnTo>
                    <a:pt x="219843" y="363710"/>
                  </a:lnTo>
                  <a:lnTo>
                    <a:pt x="240858" y="363710"/>
                  </a:lnTo>
                  <a:lnTo>
                    <a:pt x="240858" y="202061"/>
                  </a:lnTo>
                  <a:lnTo>
                    <a:pt x="341080" y="202061"/>
                  </a:lnTo>
                  <a:lnTo>
                    <a:pt x="341080" y="234391"/>
                  </a:lnTo>
                  <a:lnTo>
                    <a:pt x="360478" y="234391"/>
                  </a:lnTo>
                  <a:lnTo>
                    <a:pt x="360478" y="520510"/>
                  </a:lnTo>
                  <a:lnTo>
                    <a:pt x="371793" y="520510"/>
                  </a:lnTo>
                  <a:lnTo>
                    <a:pt x="371793" y="560922"/>
                  </a:lnTo>
                  <a:lnTo>
                    <a:pt x="386342" y="560922"/>
                  </a:lnTo>
                  <a:lnTo>
                    <a:pt x="386342" y="226309"/>
                  </a:lnTo>
                  <a:lnTo>
                    <a:pt x="404123" y="226309"/>
                  </a:lnTo>
                  <a:lnTo>
                    <a:pt x="404123" y="190746"/>
                  </a:lnTo>
                  <a:lnTo>
                    <a:pt x="413822" y="190746"/>
                  </a:lnTo>
                  <a:lnTo>
                    <a:pt x="413822" y="156800"/>
                  </a:lnTo>
                  <a:lnTo>
                    <a:pt x="444535" y="156800"/>
                  </a:lnTo>
                  <a:lnTo>
                    <a:pt x="444535" y="193979"/>
                  </a:lnTo>
                  <a:lnTo>
                    <a:pt x="455851" y="193979"/>
                  </a:lnTo>
                  <a:lnTo>
                    <a:pt x="455851" y="224692"/>
                  </a:lnTo>
                  <a:lnTo>
                    <a:pt x="473633" y="224692"/>
                  </a:lnTo>
                  <a:lnTo>
                    <a:pt x="473633" y="360478"/>
                  </a:lnTo>
                  <a:lnTo>
                    <a:pt x="497880" y="360478"/>
                  </a:lnTo>
                  <a:lnTo>
                    <a:pt x="497880" y="328148"/>
                  </a:lnTo>
                  <a:lnTo>
                    <a:pt x="512428" y="328148"/>
                  </a:lnTo>
                  <a:lnTo>
                    <a:pt x="512428" y="242474"/>
                  </a:lnTo>
                  <a:lnTo>
                    <a:pt x="518894" y="242474"/>
                  </a:lnTo>
                  <a:lnTo>
                    <a:pt x="518894" y="214993"/>
                  </a:lnTo>
                  <a:lnTo>
                    <a:pt x="525360" y="214993"/>
                  </a:lnTo>
                  <a:lnTo>
                    <a:pt x="525360" y="140635"/>
                  </a:lnTo>
                  <a:lnTo>
                    <a:pt x="596486" y="140635"/>
                  </a:lnTo>
                  <a:lnTo>
                    <a:pt x="596486" y="0"/>
                  </a:lnTo>
                  <a:lnTo>
                    <a:pt x="725805" y="0"/>
                  </a:lnTo>
                  <a:lnTo>
                    <a:pt x="725805" y="106688"/>
                  </a:lnTo>
                  <a:lnTo>
                    <a:pt x="740354" y="106688"/>
                  </a:lnTo>
                  <a:lnTo>
                    <a:pt x="740354" y="410589"/>
                  </a:lnTo>
                  <a:lnTo>
                    <a:pt x="766217" y="410589"/>
                  </a:lnTo>
                  <a:lnTo>
                    <a:pt x="766217" y="308750"/>
                  </a:lnTo>
                  <a:lnTo>
                    <a:pt x="803396" y="308750"/>
                  </a:lnTo>
                  <a:lnTo>
                    <a:pt x="803396" y="362094"/>
                  </a:lnTo>
                  <a:cubicBezTo>
                    <a:pt x="803396" y="362094"/>
                    <a:pt x="835726" y="366943"/>
                    <a:pt x="835726" y="362094"/>
                  </a:cubicBezTo>
                  <a:cubicBezTo>
                    <a:pt x="835726" y="357245"/>
                    <a:pt x="835726" y="295818"/>
                    <a:pt x="835726" y="295818"/>
                  </a:cubicBezTo>
                  <a:lnTo>
                    <a:pt x="900386" y="295818"/>
                  </a:lnTo>
                  <a:lnTo>
                    <a:pt x="900386" y="345929"/>
                  </a:lnTo>
                  <a:lnTo>
                    <a:pt x="926250" y="345929"/>
                  </a:lnTo>
                  <a:lnTo>
                    <a:pt x="926250" y="386341"/>
                  </a:lnTo>
                  <a:lnTo>
                    <a:pt x="958580" y="386341"/>
                  </a:lnTo>
                  <a:lnTo>
                    <a:pt x="958580" y="354012"/>
                  </a:lnTo>
                  <a:lnTo>
                    <a:pt x="971512" y="354012"/>
                  </a:lnTo>
                  <a:lnTo>
                    <a:pt x="971512" y="420288"/>
                  </a:lnTo>
                  <a:lnTo>
                    <a:pt x="1044254" y="420288"/>
                  </a:lnTo>
                  <a:lnTo>
                    <a:pt x="1044254" y="617499"/>
                  </a:lnTo>
                  <a:lnTo>
                    <a:pt x="0" y="617499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7385A708-F9C3-40CE-B5E1-F4D6A87C41FE}"/>
                </a:ext>
              </a:extLst>
            </p:cNvPr>
            <p:cNvSpPr/>
            <p:nvPr/>
          </p:nvSpPr>
          <p:spPr>
            <a:xfrm>
              <a:off x="11262868" y="3739603"/>
              <a:ext cx="378259" cy="623965"/>
            </a:xfrm>
            <a:custGeom>
              <a:avLst/>
              <a:gdLst>
                <a:gd name="connsiteX0" fmla="*/ 378259 w 378259"/>
                <a:gd name="connsiteY0" fmla="*/ 551223 h 623965"/>
                <a:gd name="connsiteX1" fmla="*/ 378259 w 378259"/>
                <a:gd name="connsiteY1" fmla="*/ 623965 h 623965"/>
                <a:gd name="connsiteX2" fmla="*/ 4849 w 378259"/>
                <a:gd name="connsiteY2" fmla="*/ 623965 h 623965"/>
                <a:gd name="connsiteX3" fmla="*/ 4849 w 378259"/>
                <a:gd name="connsiteY3" fmla="*/ 434836 h 623965"/>
                <a:gd name="connsiteX4" fmla="*/ 0 w 378259"/>
                <a:gd name="connsiteY4" fmla="*/ 426753 h 623965"/>
                <a:gd name="connsiteX5" fmla="*/ 16165 w 378259"/>
                <a:gd name="connsiteY5" fmla="*/ 426753 h 623965"/>
                <a:gd name="connsiteX6" fmla="*/ 16165 w 378259"/>
                <a:gd name="connsiteY6" fmla="*/ 397657 h 623965"/>
                <a:gd name="connsiteX7" fmla="*/ 8082 w 378259"/>
                <a:gd name="connsiteY7" fmla="*/ 391191 h 623965"/>
                <a:gd name="connsiteX8" fmla="*/ 145484 w 378259"/>
                <a:gd name="connsiteY8" fmla="*/ 391191 h 623965"/>
                <a:gd name="connsiteX9" fmla="*/ 145484 w 378259"/>
                <a:gd name="connsiteY9" fmla="*/ 210144 h 623965"/>
                <a:gd name="connsiteX10" fmla="*/ 155184 w 378259"/>
                <a:gd name="connsiteY10" fmla="*/ 210144 h 623965"/>
                <a:gd name="connsiteX11" fmla="*/ 155184 w 378259"/>
                <a:gd name="connsiteY11" fmla="*/ 195595 h 623965"/>
                <a:gd name="connsiteX12" fmla="*/ 160033 w 378259"/>
                <a:gd name="connsiteY12" fmla="*/ 190746 h 623965"/>
                <a:gd name="connsiteX13" fmla="*/ 160033 w 378259"/>
                <a:gd name="connsiteY13" fmla="*/ 179430 h 623965"/>
                <a:gd name="connsiteX14" fmla="*/ 171349 w 378259"/>
                <a:gd name="connsiteY14" fmla="*/ 166499 h 623965"/>
                <a:gd name="connsiteX15" fmla="*/ 171349 w 378259"/>
                <a:gd name="connsiteY15" fmla="*/ 161649 h 623965"/>
                <a:gd name="connsiteX16" fmla="*/ 177814 w 378259"/>
                <a:gd name="connsiteY16" fmla="*/ 147101 h 623965"/>
                <a:gd name="connsiteX17" fmla="*/ 177814 w 378259"/>
                <a:gd name="connsiteY17" fmla="*/ 140635 h 623965"/>
                <a:gd name="connsiteX18" fmla="*/ 185896 w 378259"/>
                <a:gd name="connsiteY18" fmla="*/ 126086 h 623965"/>
                <a:gd name="connsiteX19" fmla="*/ 185896 w 378259"/>
                <a:gd name="connsiteY19" fmla="*/ 116387 h 623965"/>
                <a:gd name="connsiteX20" fmla="*/ 192363 w 378259"/>
                <a:gd name="connsiteY20" fmla="*/ 106688 h 623965"/>
                <a:gd name="connsiteX21" fmla="*/ 206911 w 378259"/>
                <a:gd name="connsiteY21" fmla="*/ 79208 h 623965"/>
                <a:gd name="connsiteX22" fmla="*/ 206911 w 378259"/>
                <a:gd name="connsiteY22" fmla="*/ 74358 h 623965"/>
                <a:gd name="connsiteX23" fmla="*/ 202061 w 378259"/>
                <a:gd name="connsiteY23" fmla="*/ 69509 h 623965"/>
                <a:gd name="connsiteX24" fmla="*/ 206911 w 378259"/>
                <a:gd name="connsiteY24" fmla="*/ 64660 h 623965"/>
                <a:gd name="connsiteX25" fmla="*/ 208528 w 378259"/>
                <a:gd name="connsiteY25" fmla="*/ 0 h 623965"/>
                <a:gd name="connsiteX26" fmla="*/ 211761 w 378259"/>
                <a:gd name="connsiteY26" fmla="*/ 64660 h 623965"/>
                <a:gd name="connsiteX27" fmla="*/ 218226 w 378259"/>
                <a:gd name="connsiteY27" fmla="*/ 71125 h 623965"/>
                <a:gd name="connsiteX28" fmla="*/ 211761 w 378259"/>
                <a:gd name="connsiteY28" fmla="*/ 77592 h 623965"/>
                <a:gd name="connsiteX29" fmla="*/ 211761 w 378259"/>
                <a:gd name="connsiteY29" fmla="*/ 82441 h 623965"/>
                <a:gd name="connsiteX30" fmla="*/ 226309 w 378259"/>
                <a:gd name="connsiteY30" fmla="*/ 105072 h 623965"/>
                <a:gd name="connsiteX31" fmla="*/ 240858 w 378259"/>
                <a:gd name="connsiteY31" fmla="*/ 126086 h 623965"/>
                <a:gd name="connsiteX32" fmla="*/ 250556 w 378259"/>
                <a:gd name="connsiteY32" fmla="*/ 147101 h 623965"/>
                <a:gd name="connsiteX33" fmla="*/ 261872 w 378259"/>
                <a:gd name="connsiteY33" fmla="*/ 166499 h 623965"/>
                <a:gd name="connsiteX34" fmla="*/ 271570 w 378259"/>
                <a:gd name="connsiteY34" fmla="*/ 192362 h 623965"/>
                <a:gd name="connsiteX35" fmla="*/ 276421 w 378259"/>
                <a:gd name="connsiteY35" fmla="*/ 192362 h 623965"/>
                <a:gd name="connsiteX36" fmla="*/ 276421 w 378259"/>
                <a:gd name="connsiteY36" fmla="*/ 211760 h 623965"/>
                <a:gd name="connsiteX37" fmla="*/ 279653 w 378259"/>
                <a:gd name="connsiteY37" fmla="*/ 211760 h 623965"/>
                <a:gd name="connsiteX38" fmla="*/ 279653 w 378259"/>
                <a:gd name="connsiteY38" fmla="*/ 483331 h 623965"/>
                <a:gd name="connsiteX39" fmla="*/ 341080 w 378259"/>
                <a:gd name="connsiteY39" fmla="*/ 483331 h 623965"/>
                <a:gd name="connsiteX40" fmla="*/ 341080 w 378259"/>
                <a:gd name="connsiteY40" fmla="*/ 520510 h 623965"/>
                <a:gd name="connsiteX41" fmla="*/ 363710 w 378259"/>
                <a:gd name="connsiteY41" fmla="*/ 520510 h 623965"/>
                <a:gd name="connsiteX42" fmla="*/ 363710 w 378259"/>
                <a:gd name="connsiteY42" fmla="*/ 556073 h 623965"/>
                <a:gd name="connsiteX43" fmla="*/ 378259 w 378259"/>
                <a:gd name="connsiteY43" fmla="*/ 556073 h 623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378259" h="623965">
                  <a:moveTo>
                    <a:pt x="378259" y="551223"/>
                  </a:moveTo>
                  <a:lnTo>
                    <a:pt x="378259" y="623965"/>
                  </a:lnTo>
                  <a:lnTo>
                    <a:pt x="4849" y="623965"/>
                  </a:lnTo>
                  <a:lnTo>
                    <a:pt x="4849" y="434836"/>
                  </a:lnTo>
                  <a:lnTo>
                    <a:pt x="0" y="426753"/>
                  </a:lnTo>
                  <a:lnTo>
                    <a:pt x="16165" y="426753"/>
                  </a:lnTo>
                  <a:lnTo>
                    <a:pt x="16165" y="397657"/>
                  </a:lnTo>
                  <a:lnTo>
                    <a:pt x="8082" y="391191"/>
                  </a:lnTo>
                  <a:lnTo>
                    <a:pt x="145484" y="391191"/>
                  </a:lnTo>
                  <a:lnTo>
                    <a:pt x="145484" y="210144"/>
                  </a:lnTo>
                  <a:lnTo>
                    <a:pt x="155184" y="210144"/>
                  </a:lnTo>
                  <a:lnTo>
                    <a:pt x="155184" y="195595"/>
                  </a:lnTo>
                  <a:lnTo>
                    <a:pt x="160033" y="190746"/>
                  </a:lnTo>
                  <a:lnTo>
                    <a:pt x="160033" y="179430"/>
                  </a:lnTo>
                  <a:cubicBezTo>
                    <a:pt x="160033" y="179430"/>
                    <a:pt x="163266" y="169732"/>
                    <a:pt x="171349" y="166499"/>
                  </a:cubicBezTo>
                  <a:lnTo>
                    <a:pt x="171349" y="161649"/>
                  </a:lnTo>
                  <a:cubicBezTo>
                    <a:pt x="171349" y="161649"/>
                    <a:pt x="168115" y="150334"/>
                    <a:pt x="177814" y="147101"/>
                  </a:cubicBezTo>
                  <a:lnTo>
                    <a:pt x="177814" y="140635"/>
                  </a:lnTo>
                  <a:cubicBezTo>
                    <a:pt x="177814" y="140635"/>
                    <a:pt x="172965" y="129319"/>
                    <a:pt x="185896" y="126086"/>
                  </a:cubicBezTo>
                  <a:lnTo>
                    <a:pt x="185896" y="116387"/>
                  </a:lnTo>
                  <a:cubicBezTo>
                    <a:pt x="185896" y="116387"/>
                    <a:pt x="182663" y="109921"/>
                    <a:pt x="192363" y="106688"/>
                  </a:cubicBezTo>
                  <a:cubicBezTo>
                    <a:pt x="192363" y="106688"/>
                    <a:pt x="193979" y="82441"/>
                    <a:pt x="206911" y="79208"/>
                  </a:cubicBezTo>
                  <a:lnTo>
                    <a:pt x="206911" y="74358"/>
                  </a:lnTo>
                  <a:cubicBezTo>
                    <a:pt x="203678" y="72742"/>
                    <a:pt x="202061" y="71125"/>
                    <a:pt x="202061" y="69509"/>
                  </a:cubicBezTo>
                  <a:cubicBezTo>
                    <a:pt x="202061" y="66276"/>
                    <a:pt x="203678" y="64660"/>
                    <a:pt x="206911" y="64660"/>
                  </a:cubicBezTo>
                  <a:lnTo>
                    <a:pt x="208528" y="0"/>
                  </a:lnTo>
                  <a:lnTo>
                    <a:pt x="211761" y="64660"/>
                  </a:lnTo>
                  <a:cubicBezTo>
                    <a:pt x="214993" y="64660"/>
                    <a:pt x="218226" y="67893"/>
                    <a:pt x="218226" y="71125"/>
                  </a:cubicBezTo>
                  <a:cubicBezTo>
                    <a:pt x="218226" y="74358"/>
                    <a:pt x="216610" y="75975"/>
                    <a:pt x="211761" y="77592"/>
                  </a:cubicBezTo>
                  <a:lnTo>
                    <a:pt x="211761" y="82441"/>
                  </a:lnTo>
                  <a:cubicBezTo>
                    <a:pt x="211761" y="82441"/>
                    <a:pt x="226309" y="92140"/>
                    <a:pt x="226309" y="105072"/>
                  </a:cubicBezTo>
                  <a:cubicBezTo>
                    <a:pt x="226309" y="105072"/>
                    <a:pt x="240858" y="108305"/>
                    <a:pt x="240858" y="126086"/>
                  </a:cubicBezTo>
                  <a:cubicBezTo>
                    <a:pt x="240858" y="126086"/>
                    <a:pt x="250556" y="130936"/>
                    <a:pt x="250556" y="147101"/>
                  </a:cubicBezTo>
                  <a:cubicBezTo>
                    <a:pt x="250556" y="147101"/>
                    <a:pt x="261872" y="151950"/>
                    <a:pt x="261872" y="166499"/>
                  </a:cubicBezTo>
                  <a:cubicBezTo>
                    <a:pt x="261872" y="166499"/>
                    <a:pt x="271570" y="172964"/>
                    <a:pt x="271570" y="192362"/>
                  </a:cubicBezTo>
                  <a:lnTo>
                    <a:pt x="276421" y="192362"/>
                  </a:lnTo>
                  <a:lnTo>
                    <a:pt x="276421" y="211760"/>
                  </a:lnTo>
                  <a:lnTo>
                    <a:pt x="279653" y="211760"/>
                  </a:lnTo>
                  <a:lnTo>
                    <a:pt x="279653" y="483331"/>
                  </a:lnTo>
                  <a:lnTo>
                    <a:pt x="341080" y="483331"/>
                  </a:lnTo>
                  <a:lnTo>
                    <a:pt x="341080" y="520510"/>
                  </a:lnTo>
                  <a:lnTo>
                    <a:pt x="363710" y="520510"/>
                  </a:lnTo>
                  <a:lnTo>
                    <a:pt x="363710" y="556073"/>
                  </a:lnTo>
                  <a:lnTo>
                    <a:pt x="378259" y="556073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D3A4174C-4AC2-2FBA-06DB-E951AAE3761D}"/>
                </a:ext>
              </a:extLst>
            </p:cNvPr>
            <p:cNvSpPr/>
            <p:nvPr/>
          </p:nvSpPr>
          <p:spPr>
            <a:xfrm>
              <a:off x="322458" y="3757384"/>
              <a:ext cx="1724795" cy="606184"/>
            </a:xfrm>
            <a:custGeom>
              <a:avLst/>
              <a:gdLst>
                <a:gd name="connsiteX0" fmla="*/ 1724796 w 1724795"/>
                <a:gd name="connsiteY0" fmla="*/ 604568 h 606184"/>
                <a:gd name="connsiteX1" fmla="*/ 1724796 w 1724795"/>
                <a:gd name="connsiteY1" fmla="*/ 543141 h 606184"/>
                <a:gd name="connsiteX2" fmla="*/ 1663369 w 1724795"/>
                <a:gd name="connsiteY2" fmla="*/ 543141 h 606184"/>
                <a:gd name="connsiteX3" fmla="*/ 1663369 w 1724795"/>
                <a:gd name="connsiteY3" fmla="*/ 269954 h 606184"/>
                <a:gd name="connsiteX4" fmla="*/ 1579312 w 1724795"/>
                <a:gd name="connsiteY4" fmla="*/ 269954 h 606184"/>
                <a:gd name="connsiteX5" fmla="*/ 1579312 w 1724795"/>
                <a:gd name="connsiteY5" fmla="*/ 302284 h 606184"/>
                <a:gd name="connsiteX6" fmla="*/ 1519501 w 1724795"/>
                <a:gd name="connsiteY6" fmla="*/ 302284 h 606184"/>
                <a:gd name="connsiteX7" fmla="*/ 1519501 w 1724795"/>
                <a:gd name="connsiteY7" fmla="*/ 535059 h 606184"/>
                <a:gd name="connsiteX8" fmla="*/ 1461308 w 1724795"/>
                <a:gd name="connsiteY8" fmla="*/ 535059 h 606184"/>
                <a:gd name="connsiteX9" fmla="*/ 1461308 w 1724795"/>
                <a:gd name="connsiteY9" fmla="*/ 583553 h 606184"/>
                <a:gd name="connsiteX10" fmla="*/ 1370784 w 1724795"/>
                <a:gd name="connsiteY10" fmla="*/ 583553 h 606184"/>
                <a:gd name="connsiteX11" fmla="*/ 1370784 w 1724795"/>
                <a:gd name="connsiteY11" fmla="*/ 488180 h 606184"/>
                <a:gd name="connsiteX12" fmla="*/ 1298042 w 1724795"/>
                <a:gd name="connsiteY12" fmla="*/ 488180 h 606184"/>
                <a:gd name="connsiteX13" fmla="*/ 1298042 w 1724795"/>
                <a:gd name="connsiteY13" fmla="*/ 554456 h 606184"/>
                <a:gd name="connsiteX14" fmla="*/ 1275411 w 1724795"/>
                <a:gd name="connsiteY14" fmla="*/ 554456 h 606184"/>
                <a:gd name="connsiteX15" fmla="*/ 1275411 w 1724795"/>
                <a:gd name="connsiteY15" fmla="*/ 514044 h 606184"/>
                <a:gd name="connsiteX16" fmla="*/ 1228533 w 1724795"/>
                <a:gd name="connsiteY16" fmla="*/ 514044 h 606184"/>
                <a:gd name="connsiteX17" fmla="*/ 1228533 w 1724795"/>
                <a:gd name="connsiteY17" fmla="*/ 486564 h 606184"/>
                <a:gd name="connsiteX18" fmla="*/ 1207519 w 1724795"/>
                <a:gd name="connsiteY18" fmla="*/ 486564 h 606184"/>
                <a:gd name="connsiteX19" fmla="*/ 1207519 w 1724795"/>
                <a:gd name="connsiteY19" fmla="*/ 185896 h 606184"/>
                <a:gd name="connsiteX20" fmla="*/ 1063651 w 1724795"/>
                <a:gd name="connsiteY20" fmla="*/ 185896 h 606184"/>
                <a:gd name="connsiteX21" fmla="*/ 1063651 w 1724795"/>
                <a:gd name="connsiteY21" fmla="*/ 205295 h 606184"/>
                <a:gd name="connsiteX22" fmla="*/ 1036171 w 1724795"/>
                <a:gd name="connsiteY22" fmla="*/ 205295 h 606184"/>
                <a:gd name="connsiteX23" fmla="*/ 1036171 w 1724795"/>
                <a:gd name="connsiteY23" fmla="*/ 504345 h 606184"/>
                <a:gd name="connsiteX24" fmla="*/ 998991 w 1724795"/>
                <a:gd name="connsiteY24" fmla="*/ 504345 h 606184"/>
                <a:gd name="connsiteX25" fmla="*/ 998991 w 1724795"/>
                <a:gd name="connsiteY25" fmla="*/ 581937 h 606184"/>
                <a:gd name="connsiteX26" fmla="*/ 882604 w 1724795"/>
                <a:gd name="connsiteY26" fmla="*/ 581937 h 606184"/>
                <a:gd name="connsiteX27" fmla="*/ 882604 w 1724795"/>
                <a:gd name="connsiteY27" fmla="*/ 415438 h 606184"/>
                <a:gd name="connsiteX28" fmla="*/ 675693 w 1724795"/>
                <a:gd name="connsiteY28" fmla="*/ 415438 h 606184"/>
                <a:gd name="connsiteX29" fmla="*/ 675693 w 1724795"/>
                <a:gd name="connsiteY29" fmla="*/ 562539 h 606184"/>
                <a:gd name="connsiteX30" fmla="*/ 630431 w 1724795"/>
                <a:gd name="connsiteY30" fmla="*/ 562539 h 606184"/>
                <a:gd name="connsiteX31" fmla="*/ 630431 w 1724795"/>
                <a:gd name="connsiteY31" fmla="*/ 234391 h 606184"/>
                <a:gd name="connsiteX32" fmla="*/ 577087 w 1724795"/>
                <a:gd name="connsiteY32" fmla="*/ 234391 h 606184"/>
                <a:gd name="connsiteX33" fmla="*/ 577087 w 1724795"/>
                <a:gd name="connsiteY33" fmla="*/ 0 h 606184"/>
                <a:gd name="connsiteX34" fmla="*/ 391191 w 1724795"/>
                <a:gd name="connsiteY34" fmla="*/ 0 h 606184"/>
                <a:gd name="connsiteX35" fmla="*/ 391191 w 1724795"/>
                <a:gd name="connsiteY35" fmla="*/ 420288 h 606184"/>
                <a:gd name="connsiteX36" fmla="*/ 297434 w 1724795"/>
                <a:gd name="connsiteY36" fmla="*/ 420288 h 606184"/>
                <a:gd name="connsiteX37" fmla="*/ 297434 w 1724795"/>
                <a:gd name="connsiteY37" fmla="*/ 531826 h 606184"/>
                <a:gd name="connsiteX38" fmla="*/ 271570 w 1724795"/>
                <a:gd name="connsiteY38" fmla="*/ 531826 h 606184"/>
                <a:gd name="connsiteX39" fmla="*/ 271570 w 1724795"/>
                <a:gd name="connsiteY39" fmla="*/ 218226 h 606184"/>
                <a:gd name="connsiteX40" fmla="*/ 182663 w 1724795"/>
                <a:gd name="connsiteY40" fmla="*/ 218226 h 606184"/>
                <a:gd name="connsiteX41" fmla="*/ 182663 w 1724795"/>
                <a:gd name="connsiteY41" fmla="*/ 177814 h 606184"/>
                <a:gd name="connsiteX42" fmla="*/ 80825 w 1724795"/>
                <a:gd name="connsiteY42" fmla="*/ 177814 h 606184"/>
                <a:gd name="connsiteX43" fmla="*/ 80825 w 1724795"/>
                <a:gd name="connsiteY43" fmla="*/ 205295 h 606184"/>
                <a:gd name="connsiteX44" fmla="*/ 45262 w 1724795"/>
                <a:gd name="connsiteY44" fmla="*/ 205295 h 606184"/>
                <a:gd name="connsiteX45" fmla="*/ 45262 w 1724795"/>
                <a:gd name="connsiteY45" fmla="*/ 457467 h 606184"/>
                <a:gd name="connsiteX46" fmla="*/ 0 w 1724795"/>
                <a:gd name="connsiteY46" fmla="*/ 457467 h 606184"/>
                <a:gd name="connsiteX47" fmla="*/ 0 w 1724795"/>
                <a:gd name="connsiteY47" fmla="*/ 606184 h 606184"/>
                <a:gd name="connsiteX48" fmla="*/ 1724796 w 1724795"/>
                <a:gd name="connsiteY48" fmla="*/ 606184 h 606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724795" h="606184">
                  <a:moveTo>
                    <a:pt x="1724796" y="604568"/>
                  </a:moveTo>
                  <a:lnTo>
                    <a:pt x="1724796" y="543141"/>
                  </a:lnTo>
                  <a:lnTo>
                    <a:pt x="1663369" y="543141"/>
                  </a:lnTo>
                  <a:lnTo>
                    <a:pt x="1663369" y="269954"/>
                  </a:lnTo>
                  <a:lnTo>
                    <a:pt x="1579312" y="269954"/>
                  </a:lnTo>
                  <a:lnTo>
                    <a:pt x="1579312" y="302284"/>
                  </a:lnTo>
                  <a:lnTo>
                    <a:pt x="1519501" y="302284"/>
                  </a:lnTo>
                  <a:lnTo>
                    <a:pt x="1519501" y="535059"/>
                  </a:lnTo>
                  <a:cubicBezTo>
                    <a:pt x="1519501" y="535059"/>
                    <a:pt x="1461308" y="530209"/>
                    <a:pt x="1461308" y="535059"/>
                  </a:cubicBezTo>
                  <a:cubicBezTo>
                    <a:pt x="1461308" y="539908"/>
                    <a:pt x="1461308" y="583553"/>
                    <a:pt x="1461308" y="583553"/>
                  </a:cubicBezTo>
                  <a:lnTo>
                    <a:pt x="1370784" y="583553"/>
                  </a:lnTo>
                  <a:lnTo>
                    <a:pt x="1370784" y="488180"/>
                  </a:lnTo>
                  <a:lnTo>
                    <a:pt x="1298042" y="488180"/>
                  </a:lnTo>
                  <a:lnTo>
                    <a:pt x="1298042" y="554456"/>
                  </a:lnTo>
                  <a:lnTo>
                    <a:pt x="1275411" y="554456"/>
                  </a:lnTo>
                  <a:lnTo>
                    <a:pt x="1275411" y="514044"/>
                  </a:lnTo>
                  <a:lnTo>
                    <a:pt x="1228533" y="514044"/>
                  </a:lnTo>
                  <a:lnTo>
                    <a:pt x="1228533" y="486564"/>
                  </a:lnTo>
                  <a:lnTo>
                    <a:pt x="1207519" y="486564"/>
                  </a:lnTo>
                  <a:lnTo>
                    <a:pt x="1207519" y="185896"/>
                  </a:lnTo>
                  <a:lnTo>
                    <a:pt x="1063651" y="185896"/>
                  </a:lnTo>
                  <a:lnTo>
                    <a:pt x="1063651" y="205295"/>
                  </a:lnTo>
                  <a:lnTo>
                    <a:pt x="1036171" y="205295"/>
                  </a:lnTo>
                  <a:lnTo>
                    <a:pt x="1036171" y="504345"/>
                  </a:lnTo>
                  <a:cubicBezTo>
                    <a:pt x="1036171" y="504345"/>
                    <a:pt x="998991" y="491413"/>
                    <a:pt x="998991" y="504345"/>
                  </a:cubicBezTo>
                  <a:cubicBezTo>
                    <a:pt x="998991" y="517277"/>
                    <a:pt x="998991" y="581937"/>
                    <a:pt x="998991" y="581937"/>
                  </a:cubicBezTo>
                  <a:lnTo>
                    <a:pt x="882604" y="581937"/>
                  </a:lnTo>
                  <a:lnTo>
                    <a:pt x="882604" y="415438"/>
                  </a:lnTo>
                  <a:lnTo>
                    <a:pt x="675693" y="415438"/>
                  </a:lnTo>
                  <a:lnTo>
                    <a:pt x="675693" y="562539"/>
                  </a:lnTo>
                  <a:lnTo>
                    <a:pt x="630431" y="562539"/>
                  </a:lnTo>
                  <a:lnTo>
                    <a:pt x="630431" y="234391"/>
                  </a:lnTo>
                  <a:lnTo>
                    <a:pt x="577087" y="234391"/>
                  </a:lnTo>
                  <a:lnTo>
                    <a:pt x="577087" y="0"/>
                  </a:lnTo>
                  <a:lnTo>
                    <a:pt x="391191" y="0"/>
                  </a:lnTo>
                  <a:lnTo>
                    <a:pt x="391191" y="420288"/>
                  </a:lnTo>
                  <a:lnTo>
                    <a:pt x="297434" y="420288"/>
                  </a:lnTo>
                  <a:lnTo>
                    <a:pt x="297434" y="531826"/>
                  </a:lnTo>
                  <a:lnTo>
                    <a:pt x="271570" y="531826"/>
                  </a:lnTo>
                  <a:lnTo>
                    <a:pt x="271570" y="218226"/>
                  </a:lnTo>
                  <a:lnTo>
                    <a:pt x="182663" y="218226"/>
                  </a:lnTo>
                  <a:lnTo>
                    <a:pt x="182663" y="177814"/>
                  </a:lnTo>
                  <a:lnTo>
                    <a:pt x="80825" y="177814"/>
                  </a:lnTo>
                  <a:lnTo>
                    <a:pt x="80825" y="205295"/>
                  </a:lnTo>
                  <a:lnTo>
                    <a:pt x="45262" y="205295"/>
                  </a:lnTo>
                  <a:lnTo>
                    <a:pt x="45262" y="457467"/>
                  </a:lnTo>
                  <a:lnTo>
                    <a:pt x="0" y="457467"/>
                  </a:lnTo>
                  <a:lnTo>
                    <a:pt x="0" y="606184"/>
                  </a:lnTo>
                  <a:lnTo>
                    <a:pt x="1724796" y="606184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17" name="文本框 116">
            <a:extLst>
              <a:ext uri="{FF2B5EF4-FFF2-40B4-BE49-F238E27FC236}">
                <a16:creationId xmlns:a16="http://schemas.microsoft.com/office/drawing/2014/main" id="{4F2ADE31-17D0-BFDD-2DC0-6270F10E9E33}"/>
              </a:ext>
            </a:extLst>
          </p:cNvPr>
          <p:cNvSpPr txBox="1"/>
          <p:nvPr/>
        </p:nvSpPr>
        <p:spPr>
          <a:xfrm>
            <a:off x="5545627" y="3595613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algn="l" rtl="0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800" b="1" kern="1200" dirty="0">
                <a:solidFill>
                  <a:srgbClr val="FBE5D6"/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+mn-cs"/>
              </a:rPr>
              <a:t>寄语未来</a:t>
            </a:r>
            <a:endParaRPr lang="zh-CN" altLang="zh-CN" sz="2400" dirty="0">
              <a:effectLst/>
            </a:endParaRPr>
          </a:p>
        </p:txBody>
      </p:sp>
      <p:sp>
        <p:nvSpPr>
          <p:cNvPr id="118" name="文本框 117">
            <a:extLst>
              <a:ext uri="{FF2B5EF4-FFF2-40B4-BE49-F238E27FC236}">
                <a16:creationId xmlns:a16="http://schemas.microsoft.com/office/drawing/2014/main" id="{1E63B166-434C-E0A1-A22F-ED0001C04CF0}"/>
              </a:ext>
            </a:extLst>
          </p:cNvPr>
          <p:cNvSpPr txBox="1"/>
          <p:nvPr/>
        </p:nvSpPr>
        <p:spPr>
          <a:xfrm>
            <a:off x="2316926" y="4108668"/>
            <a:ext cx="7558148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55355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>
            <a:extLst>
              <a:ext uri="{FF2B5EF4-FFF2-40B4-BE49-F238E27FC236}">
                <a16:creationId xmlns:a16="http://schemas.microsoft.com/office/drawing/2014/main" id="{17E1203B-E51D-85ED-E971-8665A86D0281}"/>
              </a:ext>
            </a:extLst>
          </p:cNvPr>
          <p:cNvGrpSpPr/>
          <p:nvPr/>
        </p:nvGrpSpPr>
        <p:grpSpPr>
          <a:xfrm>
            <a:off x="3523513" y="1750564"/>
            <a:ext cx="5279153" cy="3115673"/>
            <a:chOff x="3465344" y="819386"/>
            <a:chExt cx="5279153" cy="3115673"/>
          </a:xfrm>
          <a:gradFill flip="none" rotWithShape="1">
            <a:gsLst>
              <a:gs pos="0">
                <a:schemeClr val="bg1"/>
              </a:gs>
              <a:gs pos="100000">
                <a:srgbClr val="FFFF88"/>
              </a:gs>
            </a:gsLst>
            <a:path path="circle">
              <a:fillToRect l="50000" t="50000" r="50000" b="50000"/>
            </a:path>
            <a:tileRect/>
          </a:gradFill>
          <a:effectLst>
            <a:outerShdw blurRad="76200" dist="50800" dir="2700000" sx="104000" sy="104000" algn="tl" rotWithShape="0">
              <a:prstClr val="black">
                <a:alpha val="12000"/>
              </a:prstClr>
            </a:outerShdw>
          </a:effectLst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97D162B9-408A-5056-6F0C-506AEDA40DAD}"/>
                </a:ext>
              </a:extLst>
            </p:cNvPr>
            <p:cNvSpPr/>
            <p:nvPr/>
          </p:nvSpPr>
          <p:spPr>
            <a:xfrm flipV="1">
              <a:off x="3465344" y="1306967"/>
              <a:ext cx="1191211" cy="2356637"/>
            </a:xfrm>
            <a:custGeom>
              <a:avLst/>
              <a:gdLst>
                <a:gd name="connsiteX0" fmla="*/ 389704 w 591319"/>
                <a:gd name="connsiteY0" fmla="*/ 1168942 h 1169838"/>
                <a:gd name="connsiteX1" fmla="*/ 338682 w 591319"/>
                <a:gd name="connsiteY1" fmla="*/ 1162139 h 1169838"/>
                <a:gd name="connsiteX2" fmla="*/ 334430 w 591319"/>
                <a:gd name="connsiteY2" fmla="*/ 1149383 h 1169838"/>
                <a:gd name="connsiteX3" fmla="*/ 325076 w 591319"/>
                <a:gd name="connsiteY3" fmla="*/ 1145982 h 1169838"/>
                <a:gd name="connsiteX4" fmla="*/ 247694 w 591319"/>
                <a:gd name="connsiteY4" fmla="*/ 1116219 h 1169838"/>
                <a:gd name="connsiteX5" fmla="*/ 194971 w 591319"/>
                <a:gd name="connsiteY5" fmla="*/ 1039687 h 1169838"/>
                <a:gd name="connsiteX6" fmla="*/ 297865 w 591319"/>
                <a:gd name="connsiteY6" fmla="*/ 1043938 h 1169838"/>
                <a:gd name="connsiteX7" fmla="*/ 336131 w 591319"/>
                <a:gd name="connsiteY7" fmla="*/ 1086457 h 1169838"/>
                <a:gd name="connsiteX8" fmla="*/ 376098 w 591319"/>
                <a:gd name="connsiteY8" fmla="*/ 1100062 h 1169838"/>
                <a:gd name="connsiteX9" fmla="*/ 349737 w 591319"/>
                <a:gd name="connsiteY9" fmla="*/ 1032884 h 1169838"/>
                <a:gd name="connsiteX10" fmla="*/ 294463 w 591319"/>
                <a:gd name="connsiteY10" fmla="*/ 981862 h 1169838"/>
                <a:gd name="connsiteX11" fmla="*/ 194121 w 591319"/>
                <a:gd name="connsiteY11" fmla="*/ 957202 h 1169838"/>
                <a:gd name="connsiteX12" fmla="*/ 214529 w 591319"/>
                <a:gd name="connsiteY12" fmla="*/ 933392 h 1169838"/>
                <a:gd name="connsiteX13" fmla="*/ 221332 w 591319"/>
                <a:gd name="connsiteY13" fmla="*/ 894275 h 1169838"/>
                <a:gd name="connsiteX14" fmla="*/ 198373 w 591319"/>
                <a:gd name="connsiteY14" fmla="*/ 872165 h 1169838"/>
                <a:gd name="connsiteX15" fmla="*/ 177964 w 591319"/>
                <a:gd name="connsiteY15" fmla="*/ 942745 h 1169838"/>
                <a:gd name="connsiteX16" fmla="*/ 130344 w 591319"/>
                <a:gd name="connsiteY16" fmla="*/ 1029482 h 1169838"/>
                <a:gd name="connsiteX17" fmla="*/ 75070 w 591319"/>
                <a:gd name="connsiteY17" fmla="*/ 937643 h 1169838"/>
                <a:gd name="connsiteX18" fmla="*/ 159256 w 591319"/>
                <a:gd name="connsiteY18" fmla="*/ 788830 h 1169838"/>
                <a:gd name="connsiteX19" fmla="*/ 161807 w 591319"/>
                <a:gd name="connsiteY19" fmla="*/ 771823 h 1169838"/>
                <a:gd name="connsiteX20" fmla="*/ 61464 w 591319"/>
                <a:gd name="connsiteY20" fmla="*/ 712298 h 1169838"/>
                <a:gd name="connsiteX21" fmla="*/ 10443 w 591319"/>
                <a:gd name="connsiteY21" fmla="*/ 706345 h 1169838"/>
                <a:gd name="connsiteX22" fmla="*/ 64016 w 591319"/>
                <a:gd name="connsiteY22" fmla="*/ 626411 h 1169838"/>
                <a:gd name="connsiteX23" fmla="*/ 128643 w 591319"/>
                <a:gd name="connsiteY23" fmla="*/ 610254 h 1169838"/>
                <a:gd name="connsiteX24" fmla="*/ 151603 w 591319"/>
                <a:gd name="connsiteY24" fmla="*/ 611955 h 1169838"/>
                <a:gd name="connsiteX25" fmla="*/ 69118 w 591319"/>
                <a:gd name="connsiteY25" fmla="*/ 559233 h 1169838"/>
                <a:gd name="connsiteX26" fmla="*/ 238 w 591319"/>
                <a:gd name="connsiteY26" fmla="*/ 517565 h 1169838"/>
                <a:gd name="connsiteX27" fmla="*/ 22348 w 591319"/>
                <a:gd name="connsiteY27" fmla="*/ 461441 h 1169838"/>
                <a:gd name="connsiteX28" fmla="*/ 60614 w 591319"/>
                <a:gd name="connsiteY28" fmla="*/ 399365 h 1169838"/>
                <a:gd name="connsiteX29" fmla="*/ 132895 w 591319"/>
                <a:gd name="connsiteY29" fmla="*/ 350044 h 1169838"/>
                <a:gd name="connsiteX30" fmla="*/ 198373 w 591319"/>
                <a:gd name="connsiteY30" fmla="*/ 476747 h 1169838"/>
                <a:gd name="connsiteX31" fmla="*/ 226435 w 591319"/>
                <a:gd name="connsiteY31" fmla="*/ 519266 h 1169838"/>
                <a:gd name="connsiteX32" fmla="*/ 253646 w 591319"/>
                <a:gd name="connsiteY32" fmla="*/ 537973 h 1169838"/>
                <a:gd name="connsiteX33" fmla="*/ 296164 w 591319"/>
                <a:gd name="connsiteY33" fmla="*/ 565185 h 1169838"/>
                <a:gd name="connsiteX34" fmla="*/ 334430 w 591319"/>
                <a:gd name="connsiteY34" fmla="*/ 587294 h 1169838"/>
                <a:gd name="connsiteX35" fmla="*/ 336982 w 591319"/>
                <a:gd name="connsiteY35" fmla="*/ 534572 h 1169838"/>
                <a:gd name="connsiteX36" fmla="*/ 404160 w 591319"/>
                <a:gd name="connsiteY36" fmla="*/ 29457 h 1169838"/>
                <a:gd name="connsiteX37" fmla="*/ 433923 w 591319"/>
                <a:gd name="connsiteY37" fmla="*/ 8198 h 1169838"/>
                <a:gd name="connsiteX38" fmla="*/ 438175 w 591319"/>
                <a:gd name="connsiteY38" fmla="*/ 121296 h 1169838"/>
                <a:gd name="connsiteX39" fmla="*/ 428821 w 591319"/>
                <a:gd name="connsiteY39" fmla="*/ 176570 h 1169838"/>
                <a:gd name="connsiteX40" fmla="*/ 415215 w 591319"/>
                <a:gd name="connsiteY40" fmla="*/ 236095 h 1169838"/>
                <a:gd name="connsiteX41" fmla="*/ 409262 w 591319"/>
                <a:gd name="connsiteY41" fmla="*/ 433379 h 1169838"/>
                <a:gd name="connsiteX42" fmla="*/ 405861 w 591319"/>
                <a:gd name="connsiteY42" fmla="*/ 473346 h 1169838"/>
                <a:gd name="connsiteX43" fmla="*/ 398208 w 591319"/>
                <a:gd name="connsiteY43" fmla="*/ 482700 h 1169838"/>
                <a:gd name="connsiteX44" fmla="*/ 406711 w 591319"/>
                <a:gd name="connsiteY44" fmla="*/ 491204 h 1169838"/>
                <a:gd name="connsiteX45" fmla="*/ 415215 w 591319"/>
                <a:gd name="connsiteY45" fmla="*/ 522667 h 1169838"/>
                <a:gd name="connsiteX46" fmla="*/ 422868 w 591319"/>
                <a:gd name="connsiteY46" fmla="*/ 547327 h 1169838"/>
                <a:gd name="connsiteX47" fmla="*/ 436474 w 591319"/>
                <a:gd name="connsiteY47" fmla="*/ 592397 h 1169838"/>
                <a:gd name="connsiteX48" fmla="*/ 529163 w 591319"/>
                <a:gd name="connsiteY48" fmla="*/ 655323 h 1169838"/>
                <a:gd name="connsiteX49" fmla="*/ 570831 w 591319"/>
                <a:gd name="connsiteY49" fmla="*/ 659575 h 1169838"/>
                <a:gd name="connsiteX50" fmla="*/ 581886 w 591319"/>
                <a:gd name="connsiteY50" fmla="*/ 678283 h 1169838"/>
                <a:gd name="connsiteX51" fmla="*/ 587838 w 591319"/>
                <a:gd name="connsiteY51" fmla="*/ 691039 h 1169838"/>
                <a:gd name="connsiteX52" fmla="*/ 581886 w 591319"/>
                <a:gd name="connsiteY52" fmla="*/ 702944 h 1169838"/>
                <a:gd name="connsiteX53" fmla="*/ 557225 w 591319"/>
                <a:gd name="connsiteY53" fmla="*/ 719951 h 1169838"/>
                <a:gd name="connsiteX54" fmla="*/ 504503 w 591319"/>
                <a:gd name="connsiteY54" fmla="*/ 742911 h 1169838"/>
                <a:gd name="connsiteX55" fmla="*/ 470488 w 591319"/>
                <a:gd name="connsiteY55" fmla="*/ 745462 h 1169838"/>
                <a:gd name="connsiteX56" fmla="*/ 457733 w 591319"/>
                <a:gd name="connsiteY56" fmla="*/ 747162 h 1169838"/>
                <a:gd name="connsiteX57" fmla="*/ 363343 w 591319"/>
                <a:gd name="connsiteY57" fmla="*/ 818593 h 1169838"/>
                <a:gd name="connsiteX58" fmla="*/ 365043 w 591319"/>
                <a:gd name="connsiteY58" fmla="*/ 829647 h 1169838"/>
                <a:gd name="connsiteX59" fmla="*/ 376098 w 591319"/>
                <a:gd name="connsiteY59" fmla="*/ 895125 h 1169838"/>
                <a:gd name="connsiteX60" fmla="*/ 376949 w 591319"/>
                <a:gd name="connsiteY60" fmla="*/ 929140 h 1169838"/>
                <a:gd name="connsiteX61" fmla="*/ 386302 w 591319"/>
                <a:gd name="connsiteY61" fmla="*/ 952099 h 1169838"/>
                <a:gd name="connsiteX62" fmla="*/ 398208 w 591319"/>
                <a:gd name="connsiteY62" fmla="*/ 954651 h 1169838"/>
                <a:gd name="connsiteX63" fmla="*/ 413514 w 591319"/>
                <a:gd name="connsiteY63" fmla="*/ 956351 h 1169838"/>
                <a:gd name="connsiteX64" fmla="*/ 422868 w 591319"/>
                <a:gd name="connsiteY64" fmla="*/ 964855 h 1169838"/>
                <a:gd name="connsiteX65" fmla="*/ 428821 w 591319"/>
                <a:gd name="connsiteY65" fmla="*/ 976760 h 1169838"/>
                <a:gd name="connsiteX66" fmla="*/ 440726 w 591319"/>
                <a:gd name="connsiteY66" fmla="*/ 994618 h 1169838"/>
                <a:gd name="connsiteX67" fmla="*/ 457733 w 591319"/>
                <a:gd name="connsiteY67" fmla="*/ 1010774 h 1169838"/>
                <a:gd name="connsiteX68" fmla="*/ 481543 w 591319"/>
                <a:gd name="connsiteY68" fmla="*/ 1039687 h 1169838"/>
                <a:gd name="connsiteX69" fmla="*/ 503652 w 591319"/>
                <a:gd name="connsiteY69" fmla="*/ 1076252 h 1169838"/>
                <a:gd name="connsiteX70" fmla="*/ 501101 w 591319"/>
                <a:gd name="connsiteY70" fmla="*/ 1103464 h 1169838"/>
                <a:gd name="connsiteX71" fmla="*/ 460284 w 591319"/>
                <a:gd name="connsiteY71" fmla="*/ 1141730 h 1169838"/>
                <a:gd name="connsiteX72" fmla="*/ 389704 w 591319"/>
                <a:gd name="connsiteY72" fmla="*/ 1168942 h 1169838"/>
                <a:gd name="connsiteX73" fmla="*/ 280007 w 591319"/>
                <a:gd name="connsiteY73" fmla="*/ 893425 h 1169838"/>
                <a:gd name="connsiteX74" fmla="*/ 228135 w 591319"/>
                <a:gd name="connsiteY74" fmla="*/ 870465 h 1169838"/>
                <a:gd name="connsiteX75" fmla="*/ 274905 w 591319"/>
                <a:gd name="connsiteY75" fmla="*/ 912132 h 1169838"/>
                <a:gd name="connsiteX76" fmla="*/ 280007 w 591319"/>
                <a:gd name="connsiteY76" fmla="*/ 893425 h 1169838"/>
                <a:gd name="connsiteX77" fmla="*/ 341233 w 591319"/>
                <a:gd name="connsiteY77" fmla="*/ 807538 h 1169838"/>
                <a:gd name="connsiteX78" fmla="*/ 302967 w 591319"/>
                <a:gd name="connsiteY78" fmla="*/ 670630 h 1169838"/>
                <a:gd name="connsiteX79" fmla="*/ 266402 w 591319"/>
                <a:gd name="connsiteY79" fmla="*/ 657024 h 1169838"/>
                <a:gd name="connsiteX80" fmla="*/ 236639 w 591319"/>
                <a:gd name="connsiteY80" fmla="*/ 638316 h 1169838"/>
                <a:gd name="connsiteX81" fmla="*/ 245142 w 591319"/>
                <a:gd name="connsiteY81" fmla="*/ 660426 h 1169838"/>
                <a:gd name="connsiteX82" fmla="*/ 266402 w 591319"/>
                <a:gd name="connsiteY82" fmla="*/ 707195 h 1169838"/>
                <a:gd name="connsiteX83" fmla="*/ 257048 w 591319"/>
                <a:gd name="connsiteY83" fmla="*/ 758217 h 1169838"/>
                <a:gd name="connsiteX84" fmla="*/ 217081 w 591319"/>
                <a:gd name="connsiteY84" fmla="*/ 785429 h 1169838"/>
                <a:gd name="connsiteX85" fmla="*/ 215380 w 591319"/>
                <a:gd name="connsiteY85" fmla="*/ 793082 h 1169838"/>
                <a:gd name="connsiteX86" fmla="*/ 266402 w 591319"/>
                <a:gd name="connsiteY86" fmla="*/ 800735 h 1169838"/>
                <a:gd name="connsiteX87" fmla="*/ 313171 w 591319"/>
                <a:gd name="connsiteY87" fmla="*/ 810089 h 1169838"/>
                <a:gd name="connsiteX88" fmla="*/ 341233 w 591319"/>
                <a:gd name="connsiteY88" fmla="*/ 807538 h 1169838"/>
                <a:gd name="connsiteX89" fmla="*/ 155855 w 591319"/>
                <a:gd name="connsiteY89" fmla="*/ 675732 h 1169838"/>
                <a:gd name="connsiteX90" fmla="*/ 142249 w 591319"/>
                <a:gd name="connsiteY90" fmla="*/ 675732 h 1169838"/>
                <a:gd name="connsiteX91" fmla="*/ 144800 w 591319"/>
                <a:gd name="connsiteY91" fmla="*/ 709746 h 1169838"/>
                <a:gd name="connsiteX92" fmla="*/ 155855 w 591319"/>
                <a:gd name="connsiteY92" fmla="*/ 729305 h 1169838"/>
                <a:gd name="connsiteX93" fmla="*/ 158406 w 591319"/>
                <a:gd name="connsiteY93" fmla="*/ 709746 h 1169838"/>
                <a:gd name="connsiteX94" fmla="*/ 155855 w 591319"/>
                <a:gd name="connsiteY94" fmla="*/ 675732 h 1169838"/>
                <a:gd name="connsiteX95" fmla="*/ 98880 w 591319"/>
                <a:gd name="connsiteY95" fmla="*/ 440182 h 1169838"/>
                <a:gd name="connsiteX96" fmla="*/ 73369 w 591319"/>
                <a:gd name="connsiteY96" fmla="*/ 433379 h 1169838"/>
                <a:gd name="connsiteX97" fmla="*/ 93778 w 591319"/>
                <a:gd name="connsiteY97" fmla="*/ 461441 h 1169838"/>
                <a:gd name="connsiteX98" fmla="*/ 98880 w 591319"/>
                <a:gd name="connsiteY98" fmla="*/ 440182 h 1169838"/>
                <a:gd name="connsiteX99" fmla="*/ 393105 w 591319"/>
                <a:gd name="connsiteY99" fmla="*/ 327934 h 1169838"/>
                <a:gd name="connsiteX100" fmla="*/ 398208 w 591319"/>
                <a:gd name="connsiteY100" fmla="*/ 219088 h 1169838"/>
                <a:gd name="connsiteX101" fmla="*/ 383751 w 591319"/>
                <a:gd name="connsiteY101" fmla="*/ 376405 h 1169838"/>
                <a:gd name="connsiteX102" fmla="*/ 393105 w 591319"/>
                <a:gd name="connsiteY102" fmla="*/ 327934 h 1169838"/>
                <a:gd name="connsiteX103" fmla="*/ 415215 w 591319"/>
                <a:gd name="connsiteY103" fmla="*/ 163814 h 1169838"/>
                <a:gd name="connsiteX104" fmla="*/ 411813 w 591319"/>
                <a:gd name="connsiteY104" fmla="*/ 146807 h 1169838"/>
                <a:gd name="connsiteX105" fmla="*/ 404160 w 591319"/>
                <a:gd name="connsiteY105" fmla="*/ 163814 h 1169838"/>
                <a:gd name="connsiteX106" fmla="*/ 407562 w 591319"/>
                <a:gd name="connsiteY106" fmla="*/ 180822 h 1169838"/>
                <a:gd name="connsiteX107" fmla="*/ 415215 w 591319"/>
                <a:gd name="connsiteY107" fmla="*/ 163814 h 1169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591319" h="1169838">
                  <a:moveTo>
                    <a:pt x="389704" y="1168942"/>
                  </a:moveTo>
                  <a:cubicBezTo>
                    <a:pt x="373547" y="1168091"/>
                    <a:pt x="350587" y="1164690"/>
                    <a:pt x="338682" y="1162139"/>
                  </a:cubicBezTo>
                  <a:cubicBezTo>
                    <a:pt x="318274" y="1157037"/>
                    <a:pt x="318274" y="1156186"/>
                    <a:pt x="334430" y="1149383"/>
                  </a:cubicBezTo>
                  <a:cubicBezTo>
                    <a:pt x="347186" y="1143431"/>
                    <a:pt x="344635" y="1142580"/>
                    <a:pt x="325076" y="1145982"/>
                  </a:cubicBezTo>
                  <a:cubicBezTo>
                    <a:pt x="304668" y="1150234"/>
                    <a:pt x="288511" y="1144281"/>
                    <a:pt x="247694" y="1116219"/>
                  </a:cubicBezTo>
                  <a:cubicBezTo>
                    <a:pt x="175413" y="1068599"/>
                    <a:pt x="170311" y="1060946"/>
                    <a:pt x="194971" y="1039687"/>
                  </a:cubicBezTo>
                  <a:cubicBezTo>
                    <a:pt x="237489" y="1004822"/>
                    <a:pt x="292763" y="1006523"/>
                    <a:pt x="297865" y="1043938"/>
                  </a:cubicBezTo>
                  <a:cubicBezTo>
                    <a:pt x="299566" y="1059245"/>
                    <a:pt x="311471" y="1072000"/>
                    <a:pt x="336131" y="1086457"/>
                  </a:cubicBezTo>
                  <a:cubicBezTo>
                    <a:pt x="355689" y="1098362"/>
                    <a:pt x="373547" y="1104314"/>
                    <a:pt x="376098" y="1100062"/>
                  </a:cubicBezTo>
                  <a:cubicBezTo>
                    <a:pt x="378649" y="1096661"/>
                    <a:pt x="366744" y="1066048"/>
                    <a:pt x="349737" y="1032884"/>
                  </a:cubicBezTo>
                  <a:cubicBezTo>
                    <a:pt x="319974" y="974209"/>
                    <a:pt x="319124" y="973359"/>
                    <a:pt x="294463" y="981862"/>
                  </a:cubicBezTo>
                  <a:cubicBezTo>
                    <a:pt x="265551" y="992066"/>
                    <a:pt x="194121" y="974209"/>
                    <a:pt x="194121" y="957202"/>
                  </a:cubicBezTo>
                  <a:cubicBezTo>
                    <a:pt x="194121" y="951249"/>
                    <a:pt x="203475" y="940194"/>
                    <a:pt x="214529" y="933392"/>
                  </a:cubicBezTo>
                  <a:cubicBezTo>
                    <a:pt x="234938" y="919786"/>
                    <a:pt x="234938" y="918935"/>
                    <a:pt x="221332" y="894275"/>
                  </a:cubicBezTo>
                  <a:cubicBezTo>
                    <a:pt x="213679" y="880669"/>
                    <a:pt x="203475" y="871315"/>
                    <a:pt x="198373" y="872165"/>
                  </a:cubicBezTo>
                  <a:cubicBezTo>
                    <a:pt x="188168" y="875567"/>
                    <a:pt x="178814" y="907881"/>
                    <a:pt x="177964" y="942745"/>
                  </a:cubicBezTo>
                  <a:cubicBezTo>
                    <a:pt x="177114" y="979311"/>
                    <a:pt x="150752" y="1026081"/>
                    <a:pt x="130344" y="1029482"/>
                  </a:cubicBezTo>
                  <a:cubicBezTo>
                    <a:pt x="110785" y="1032033"/>
                    <a:pt x="75070" y="972508"/>
                    <a:pt x="75070" y="937643"/>
                  </a:cubicBezTo>
                  <a:cubicBezTo>
                    <a:pt x="75070" y="881519"/>
                    <a:pt x="136296" y="774374"/>
                    <a:pt x="159256" y="788830"/>
                  </a:cubicBezTo>
                  <a:cubicBezTo>
                    <a:pt x="163508" y="790531"/>
                    <a:pt x="164358" y="782878"/>
                    <a:pt x="161807" y="771823"/>
                  </a:cubicBezTo>
                  <a:cubicBezTo>
                    <a:pt x="155855" y="737808"/>
                    <a:pt x="113336" y="713148"/>
                    <a:pt x="61464" y="712298"/>
                  </a:cubicBezTo>
                  <a:cubicBezTo>
                    <a:pt x="36804" y="712298"/>
                    <a:pt x="13844" y="708896"/>
                    <a:pt x="10443" y="706345"/>
                  </a:cubicBezTo>
                  <a:cubicBezTo>
                    <a:pt x="1939" y="697841"/>
                    <a:pt x="36804" y="646820"/>
                    <a:pt x="64016" y="626411"/>
                  </a:cubicBezTo>
                  <a:cubicBezTo>
                    <a:pt x="102282" y="598349"/>
                    <a:pt x="104833" y="597499"/>
                    <a:pt x="128643" y="610254"/>
                  </a:cubicBezTo>
                  <a:cubicBezTo>
                    <a:pt x="145650" y="618758"/>
                    <a:pt x="151603" y="619608"/>
                    <a:pt x="151603" y="611955"/>
                  </a:cubicBezTo>
                  <a:cubicBezTo>
                    <a:pt x="150752" y="588145"/>
                    <a:pt x="131194" y="575389"/>
                    <a:pt x="69118" y="559233"/>
                  </a:cubicBezTo>
                  <a:cubicBezTo>
                    <a:pt x="7041" y="543076"/>
                    <a:pt x="2789" y="540525"/>
                    <a:pt x="238" y="517565"/>
                  </a:cubicBezTo>
                  <a:cubicBezTo>
                    <a:pt x="-2313" y="500558"/>
                    <a:pt x="4490" y="484401"/>
                    <a:pt x="22348" y="461441"/>
                  </a:cubicBezTo>
                  <a:cubicBezTo>
                    <a:pt x="36804" y="444434"/>
                    <a:pt x="53811" y="416372"/>
                    <a:pt x="60614" y="399365"/>
                  </a:cubicBezTo>
                  <a:cubicBezTo>
                    <a:pt x="77621" y="360248"/>
                    <a:pt x="109935" y="338139"/>
                    <a:pt x="132895" y="350044"/>
                  </a:cubicBezTo>
                  <a:cubicBezTo>
                    <a:pt x="150752" y="359398"/>
                    <a:pt x="188168" y="432529"/>
                    <a:pt x="198373" y="476747"/>
                  </a:cubicBezTo>
                  <a:cubicBezTo>
                    <a:pt x="201774" y="492904"/>
                    <a:pt x="213679" y="510762"/>
                    <a:pt x="226435" y="519266"/>
                  </a:cubicBezTo>
                  <a:cubicBezTo>
                    <a:pt x="239190" y="526919"/>
                    <a:pt x="251095" y="535422"/>
                    <a:pt x="253646" y="537973"/>
                  </a:cubicBezTo>
                  <a:cubicBezTo>
                    <a:pt x="256197" y="540525"/>
                    <a:pt x="274905" y="553280"/>
                    <a:pt x="296164" y="565185"/>
                  </a:cubicBezTo>
                  <a:lnTo>
                    <a:pt x="334430" y="587294"/>
                  </a:lnTo>
                  <a:lnTo>
                    <a:pt x="336982" y="534572"/>
                  </a:lnTo>
                  <a:cubicBezTo>
                    <a:pt x="342934" y="390861"/>
                    <a:pt x="384602" y="81329"/>
                    <a:pt x="404160" y="29457"/>
                  </a:cubicBezTo>
                  <a:cubicBezTo>
                    <a:pt x="416916" y="-5407"/>
                    <a:pt x="418616" y="-6258"/>
                    <a:pt x="433923" y="8198"/>
                  </a:cubicBezTo>
                  <a:cubicBezTo>
                    <a:pt x="450930" y="22654"/>
                    <a:pt x="450930" y="46465"/>
                    <a:pt x="438175" y="121296"/>
                  </a:cubicBezTo>
                  <a:cubicBezTo>
                    <a:pt x="435623" y="133201"/>
                    <a:pt x="431372" y="157862"/>
                    <a:pt x="428821" y="176570"/>
                  </a:cubicBezTo>
                  <a:cubicBezTo>
                    <a:pt x="425419" y="195278"/>
                    <a:pt x="419467" y="222489"/>
                    <a:pt x="415215" y="236095"/>
                  </a:cubicBezTo>
                  <a:cubicBezTo>
                    <a:pt x="405861" y="263307"/>
                    <a:pt x="403310" y="360248"/>
                    <a:pt x="409262" y="433379"/>
                  </a:cubicBezTo>
                  <a:cubicBezTo>
                    <a:pt x="410963" y="458039"/>
                    <a:pt x="409262" y="475897"/>
                    <a:pt x="405861" y="473346"/>
                  </a:cubicBezTo>
                  <a:cubicBezTo>
                    <a:pt x="401609" y="470795"/>
                    <a:pt x="398208" y="475047"/>
                    <a:pt x="398208" y="482700"/>
                  </a:cubicBezTo>
                  <a:cubicBezTo>
                    <a:pt x="398208" y="490353"/>
                    <a:pt x="402459" y="493755"/>
                    <a:pt x="406711" y="491204"/>
                  </a:cubicBezTo>
                  <a:cubicBezTo>
                    <a:pt x="411813" y="487802"/>
                    <a:pt x="415215" y="500558"/>
                    <a:pt x="415215" y="522667"/>
                  </a:cubicBezTo>
                  <a:cubicBezTo>
                    <a:pt x="415215" y="546477"/>
                    <a:pt x="417766" y="554981"/>
                    <a:pt x="422868" y="547327"/>
                  </a:cubicBezTo>
                  <a:cubicBezTo>
                    <a:pt x="427120" y="540525"/>
                    <a:pt x="432222" y="555831"/>
                    <a:pt x="436474" y="592397"/>
                  </a:cubicBezTo>
                  <a:cubicBezTo>
                    <a:pt x="443277" y="657024"/>
                    <a:pt x="448379" y="660426"/>
                    <a:pt x="529163" y="655323"/>
                  </a:cubicBezTo>
                  <a:cubicBezTo>
                    <a:pt x="554674" y="654473"/>
                    <a:pt x="573382" y="656174"/>
                    <a:pt x="570831" y="659575"/>
                  </a:cubicBezTo>
                  <a:cubicBezTo>
                    <a:pt x="568280" y="663827"/>
                    <a:pt x="573382" y="672331"/>
                    <a:pt x="581886" y="678283"/>
                  </a:cubicBezTo>
                  <a:cubicBezTo>
                    <a:pt x="591240" y="685086"/>
                    <a:pt x="593791" y="691039"/>
                    <a:pt x="587838" y="691039"/>
                  </a:cubicBezTo>
                  <a:cubicBezTo>
                    <a:pt x="581886" y="691039"/>
                    <a:pt x="579335" y="696141"/>
                    <a:pt x="581886" y="702944"/>
                  </a:cubicBezTo>
                  <a:cubicBezTo>
                    <a:pt x="585287" y="710597"/>
                    <a:pt x="576783" y="716549"/>
                    <a:pt x="557225" y="719951"/>
                  </a:cubicBezTo>
                  <a:cubicBezTo>
                    <a:pt x="541068" y="723352"/>
                    <a:pt x="517258" y="733557"/>
                    <a:pt x="504503" y="742911"/>
                  </a:cubicBezTo>
                  <a:cubicBezTo>
                    <a:pt x="483244" y="760768"/>
                    <a:pt x="481543" y="760768"/>
                    <a:pt x="470488" y="745462"/>
                  </a:cubicBezTo>
                  <a:cubicBezTo>
                    <a:pt x="458583" y="730155"/>
                    <a:pt x="458583" y="730155"/>
                    <a:pt x="457733" y="747162"/>
                  </a:cubicBezTo>
                  <a:cubicBezTo>
                    <a:pt x="457733" y="765870"/>
                    <a:pt x="388854" y="818593"/>
                    <a:pt x="363343" y="818593"/>
                  </a:cubicBezTo>
                  <a:cubicBezTo>
                    <a:pt x="353989" y="819443"/>
                    <a:pt x="353989" y="821144"/>
                    <a:pt x="365043" y="829647"/>
                  </a:cubicBezTo>
                  <a:cubicBezTo>
                    <a:pt x="394806" y="852607"/>
                    <a:pt x="402459" y="895125"/>
                    <a:pt x="376098" y="895125"/>
                  </a:cubicBezTo>
                  <a:cubicBezTo>
                    <a:pt x="359941" y="895125"/>
                    <a:pt x="360792" y="915534"/>
                    <a:pt x="376949" y="929140"/>
                  </a:cubicBezTo>
                  <a:cubicBezTo>
                    <a:pt x="384602" y="935092"/>
                    <a:pt x="388854" y="945297"/>
                    <a:pt x="386302" y="952099"/>
                  </a:cubicBezTo>
                  <a:cubicBezTo>
                    <a:pt x="382901" y="961453"/>
                    <a:pt x="385452" y="961453"/>
                    <a:pt x="398208" y="954651"/>
                  </a:cubicBezTo>
                  <a:cubicBezTo>
                    <a:pt x="411813" y="947848"/>
                    <a:pt x="415215" y="947848"/>
                    <a:pt x="413514" y="956351"/>
                  </a:cubicBezTo>
                  <a:cubicBezTo>
                    <a:pt x="411813" y="962304"/>
                    <a:pt x="416065" y="966556"/>
                    <a:pt x="422868" y="964855"/>
                  </a:cubicBezTo>
                  <a:cubicBezTo>
                    <a:pt x="430521" y="963154"/>
                    <a:pt x="432222" y="967406"/>
                    <a:pt x="428821" y="976760"/>
                  </a:cubicBezTo>
                  <a:cubicBezTo>
                    <a:pt x="425419" y="986114"/>
                    <a:pt x="428821" y="992066"/>
                    <a:pt x="440726" y="994618"/>
                  </a:cubicBezTo>
                  <a:cubicBezTo>
                    <a:pt x="450080" y="997169"/>
                    <a:pt x="457733" y="1003972"/>
                    <a:pt x="457733" y="1010774"/>
                  </a:cubicBezTo>
                  <a:cubicBezTo>
                    <a:pt x="457733" y="1016727"/>
                    <a:pt x="468788" y="1030333"/>
                    <a:pt x="481543" y="1039687"/>
                  </a:cubicBezTo>
                  <a:cubicBezTo>
                    <a:pt x="497700" y="1051592"/>
                    <a:pt x="505353" y="1064347"/>
                    <a:pt x="503652" y="1076252"/>
                  </a:cubicBezTo>
                  <a:cubicBezTo>
                    <a:pt x="502802" y="1086457"/>
                    <a:pt x="501101" y="1099212"/>
                    <a:pt x="501101" y="1103464"/>
                  </a:cubicBezTo>
                  <a:cubicBezTo>
                    <a:pt x="500251" y="1108566"/>
                    <a:pt x="482393" y="1125573"/>
                    <a:pt x="460284" y="1141730"/>
                  </a:cubicBezTo>
                  <a:cubicBezTo>
                    <a:pt x="428821" y="1164690"/>
                    <a:pt x="412664" y="1170642"/>
                    <a:pt x="389704" y="1168942"/>
                  </a:cubicBezTo>
                  <a:close/>
                  <a:moveTo>
                    <a:pt x="280007" y="893425"/>
                  </a:moveTo>
                  <a:cubicBezTo>
                    <a:pt x="273204" y="874717"/>
                    <a:pt x="228135" y="855158"/>
                    <a:pt x="228135" y="870465"/>
                  </a:cubicBezTo>
                  <a:cubicBezTo>
                    <a:pt x="228135" y="882370"/>
                    <a:pt x="261299" y="912132"/>
                    <a:pt x="274905" y="912132"/>
                  </a:cubicBezTo>
                  <a:cubicBezTo>
                    <a:pt x="284259" y="912132"/>
                    <a:pt x="285109" y="907030"/>
                    <a:pt x="280007" y="893425"/>
                  </a:cubicBezTo>
                  <a:close/>
                  <a:moveTo>
                    <a:pt x="341233" y="807538"/>
                  </a:moveTo>
                  <a:cubicBezTo>
                    <a:pt x="355689" y="768421"/>
                    <a:pt x="325076" y="657024"/>
                    <a:pt x="302967" y="670630"/>
                  </a:cubicBezTo>
                  <a:cubicBezTo>
                    <a:pt x="298715" y="673181"/>
                    <a:pt x="282558" y="667228"/>
                    <a:pt x="266402" y="657024"/>
                  </a:cubicBezTo>
                  <a:lnTo>
                    <a:pt x="236639" y="638316"/>
                  </a:lnTo>
                  <a:lnTo>
                    <a:pt x="245142" y="660426"/>
                  </a:lnTo>
                  <a:cubicBezTo>
                    <a:pt x="249394" y="672331"/>
                    <a:pt x="258748" y="693590"/>
                    <a:pt x="266402" y="707195"/>
                  </a:cubicBezTo>
                  <a:cubicBezTo>
                    <a:pt x="278307" y="731006"/>
                    <a:pt x="277456" y="733557"/>
                    <a:pt x="257048" y="758217"/>
                  </a:cubicBezTo>
                  <a:cubicBezTo>
                    <a:pt x="245142" y="772673"/>
                    <a:pt x="226435" y="784578"/>
                    <a:pt x="217081" y="785429"/>
                  </a:cubicBezTo>
                  <a:cubicBezTo>
                    <a:pt x="199223" y="785429"/>
                    <a:pt x="199223" y="786279"/>
                    <a:pt x="215380" y="793082"/>
                  </a:cubicBezTo>
                  <a:cubicBezTo>
                    <a:pt x="224734" y="797334"/>
                    <a:pt x="247694" y="800735"/>
                    <a:pt x="266402" y="800735"/>
                  </a:cubicBezTo>
                  <a:cubicBezTo>
                    <a:pt x="285109" y="801586"/>
                    <a:pt x="306369" y="805837"/>
                    <a:pt x="313171" y="810089"/>
                  </a:cubicBezTo>
                  <a:cubicBezTo>
                    <a:pt x="330179" y="821144"/>
                    <a:pt x="336131" y="820293"/>
                    <a:pt x="341233" y="807538"/>
                  </a:cubicBezTo>
                  <a:close/>
                  <a:moveTo>
                    <a:pt x="155855" y="675732"/>
                  </a:moveTo>
                  <a:cubicBezTo>
                    <a:pt x="150752" y="662126"/>
                    <a:pt x="149902" y="662126"/>
                    <a:pt x="142249" y="675732"/>
                  </a:cubicBezTo>
                  <a:cubicBezTo>
                    <a:pt x="136296" y="685936"/>
                    <a:pt x="137147" y="696991"/>
                    <a:pt x="144800" y="709746"/>
                  </a:cubicBezTo>
                  <a:lnTo>
                    <a:pt x="155855" y="729305"/>
                  </a:lnTo>
                  <a:lnTo>
                    <a:pt x="158406" y="709746"/>
                  </a:lnTo>
                  <a:cubicBezTo>
                    <a:pt x="160106" y="698692"/>
                    <a:pt x="159256" y="683385"/>
                    <a:pt x="155855" y="675732"/>
                  </a:cubicBezTo>
                  <a:close/>
                  <a:moveTo>
                    <a:pt x="98880" y="440182"/>
                  </a:moveTo>
                  <a:cubicBezTo>
                    <a:pt x="89526" y="419773"/>
                    <a:pt x="88676" y="419773"/>
                    <a:pt x="73369" y="433379"/>
                  </a:cubicBezTo>
                  <a:cubicBezTo>
                    <a:pt x="56362" y="448686"/>
                    <a:pt x="65716" y="461441"/>
                    <a:pt x="93778" y="461441"/>
                  </a:cubicBezTo>
                  <a:cubicBezTo>
                    <a:pt x="106534" y="461441"/>
                    <a:pt x="107384" y="458039"/>
                    <a:pt x="98880" y="440182"/>
                  </a:cubicBezTo>
                  <a:close/>
                  <a:moveTo>
                    <a:pt x="393105" y="327934"/>
                  </a:moveTo>
                  <a:cubicBezTo>
                    <a:pt x="406711" y="196979"/>
                    <a:pt x="406711" y="192727"/>
                    <a:pt x="398208" y="219088"/>
                  </a:cubicBezTo>
                  <a:cubicBezTo>
                    <a:pt x="388854" y="247150"/>
                    <a:pt x="376098" y="383208"/>
                    <a:pt x="383751" y="376405"/>
                  </a:cubicBezTo>
                  <a:cubicBezTo>
                    <a:pt x="386302" y="373854"/>
                    <a:pt x="390554" y="352595"/>
                    <a:pt x="393105" y="327934"/>
                  </a:cubicBezTo>
                  <a:close/>
                  <a:moveTo>
                    <a:pt x="415215" y="163814"/>
                  </a:moveTo>
                  <a:cubicBezTo>
                    <a:pt x="415215" y="154460"/>
                    <a:pt x="413514" y="146807"/>
                    <a:pt x="411813" y="146807"/>
                  </a:cubicBezTo>
                  <a:cubicBezTo>
                    <a:pt x="410113" y="146807"/>
                    <a:pt x="406711" y="154460"/>
                    <a:pt x="404160" y="163814"/>
                  </a:cubicBezTo>
                  <a:cubicBezTo>
                    <a:pt x="401609" y="173168"/>
                    <a:pt x="403310" y="180822"/>
                    <a:pt x="407562" y="180822"/>
                  </a:cubicBezTo>
                  <a:cubicBezTo>
                    <a:pt x="411813" y="180822"/>
                    <a:pt x="415215" y="173168"/>
                    <a:pt x="415215" y="163814"/>
                  </a:cubicBezTo>
                  <a:close/>
                </a:path>
              </a:pathLst>
            </a:custGeom>
            <a:grpFill/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8" name="图形 2">
              <a:extLst>
                <a:ext uri="{FF2B5EF4-FFF2-40B4-BE49-F238E27FC236}">
                  <a16:creationId xmlns:a16="http://schemas.microsoft.com/office/drawing/2014/main" id="{B17CFF1E-82E1-9BE1-6BFC-14D923FA4A9C}"/>
                </a:ext>
              </a:extLst>
            </p:cNvPr>
            <p:cNvGrpSpPr/>
            <p:nvPr/>
          </p:nvGrpSpPr>
          <p:grpSpPr>
            <a:xfrm>
              <a:off x="4718547" y="819386"/>
              <a:ext cx="1981979" cy="3115673"/>
              <a:chOff x="5725648" y="2848629"/>
              <a:chExt cx="739500" cy="1162495"/>
            </a:xfrm>
            <a:grpFill/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38625E30-0FAF-5D43-23DA-A920EEC3B827}"/>
                  </a:ext>
                </a:extLst>
              </p:cNvPr>
              <p:cNvSpPr/>
              <p:nvPr/>
            </p:nvSpPr>
            <p:spPr>
              <a:xfrm flipV="1">
                <a:off x="5725648" y="2848629"/>
                <a:ext cx="739500" cy="879289"/>
              </a:xfrm>
              <a:custGeom>
                <a:avLst/>
                <a:gdLst>
                  <a:gd name="connsiteX0" fmla="*/ 425187 w 739500"/>
                  <a:gd name="connsiteY0" fmla="*/ 873890 h 879289"/>
                  <a:gd name="connsiteX1" fmla="*/ 415833 w 739500"/>
                  <a:gd name="connsiteY1" fmla="*/ 847529 h 879289"/>
                  <a:gd name="connsiteX2" fmla="*/ 396275 w 739500"/>
                  <a:gd name="connsiteY2" fmla="*/ 756540 h 879289"/>
                  <a:gd name="connsiteX3" fmla="*/ 345253 w 739500"/>
                  <a:gd name="connsiteY3" fmla="*/ 682558 h 879289"/>
                  <a:gd name="connsiteX4" fmla="*/ 306137 w 739500"/>
                  <a:gd name="connsiteY4" fmla="*/ 689361 h 879289"/>
                  <a:gd name="connsiteX5" fmla="*/ 288279 w 739500"/>
                  <a:gd name="connsiteY5" fmla="*/ 667252 h 879289"/>
                  <a:gd name="connsiteX6" fmla="*/ 301885 w 739500"/>
                  <a:gd name="connsiteY6" fmla="*/ 634088 h 879289"/>
                  <a:gd name="connsiteX7" fmla="*/ 313790 w 739500"/>
                  <a:gd name="connsiteY7" fmla="*/ 621332 h 879289"/>
                  <a:gd name="connsiteX8" fmla="*/ 319742 w 739500"/>
                  <a:gd name="connsiteY8" fmla="*/ 570311 h 879289"/>
                  <a:gd name="connsiteX9" fmla="*/ 276374 w 739500"/>
                  <a:gd name="connsiteY9" fmla="*/ 543099 h 879289"/>
                  <a:gd name="connsiteX10" fmla="*/ 221951 w 739500"/>
                  <a:gd name="connsiteY10" fmla="*/ 536296 h 879289"/>
                  <a:gd name="connsiteX11" fmla="*/ 158174 w 739500"/>
                  <a:gd name="connsiteY11" fmla="*/ 540548 h 879289"/>
                  <a:gd name="connsiteX12" fmla="*/ 103751 w 739500"/>
                  <a:gd name="connsiteY12" fmla="*/ 544800 h 879289"/>
                  <a:gd name="connsiteX13" fmla="*/ 123309 w 739500"/>
                  <a:gd name="connsiteY13" fmla="*/ 438505 h 879289"/>
                  <a:gd name="connsiteX14" fmla="*/ 161575 w 739500"/>
                  <a:gd name="connsiteY14" fmla="*/ 276936 h 879289"/>
                  <a:gd name="connsiteX15" fmla="*/ 176882 w 739500"/>
                  <a:gd name="connsiteY15" fmla="*/ 211458 h 879289"/>
                  <a:gd name="connsiteX16" fmla="*/ 157323 w 739500"/>
                  <a:gd name="connsiteY16" fmla="*/ 225914 h 879289"/>
                  <a:gd name="connsiteX17" fmla="*/ 119908 w 739500"/>
                  <a:gd name="connsiteY17" fmla="*/ 229316 h 879289"/>
                  <a:gd name="connsiteX18" fmla="*/ 97798 w 739500"/>
                  <a:gd name="connsiteY18" fmla="*/ 218261 h 879289"/>
                  <a:gd name="connsiteX19" fmla="*/ 69736 w 739500"/>
                  <a:gd name="connsiteY19" fmla="*/ 191900 h 879289"/>
                  <a:gd name="connsiteX20" fmla="*/ 19565 w 739500"/>
                  <a:gd name="connsiteY20" fmla="*/ 134075 h 879289"/>
                  <a:gd name="connsiteX21" fmla="*/ 7 w 739500"/>
                  <a:gd name="connsiteY21" fmla="*/ 95809 h 879289"/>
                  <a:gd name="connsiteX22" fmla="*/ 24667 w 739500"/>
                  <a:gd name="connsiteY22" fmla="*/ 21828 h 879289"/>
                  <a:gd name="connsiteX23" fmla="*/ 94397 w 739500"/>
                  <a:gd name="connsiteY23" fmla="*/ 2269 h 879289"/>
                  <a:gd name="connsiteX24" fmla="*/ 112254 w 739500"/>
                  <a:gd name="connsiteY24" fmla="*/ 5671 h 879289"/>
                  <a:gd name="connsiteX25" fmla="*/ 129261 w 739500"/>
                  <a:gd name="connsiteY25" fmla="*/ 17576 h 879289"/>
                  <a:gd name="connsiteX26" fmla="*/ 139466 w 739500"/>
                  <a:gd name="connsiteY26" fmla="*/ 34583 h 879289"/>
                  <a:gd name="connsiteX27" fmla="*/ 145418 w 739500"/>
                  <a:gd name="connsiteY27" fmla="*/ 70298 h 879289"/>
                  <a:gd name="connsiteX28" fmla="*/ 155623 w 739500"/>
                  <a:gd name="connsiteY28" fmla="*/ 109415 h 879289"/>
                  <a:gd name="connsiteX29" fmla="*/ 165827 w 739500"/>
                  <a:gd name="connsiteY29" fmla="*/ 126422 h 879289"/>
                  <a:gd name="connsiteX30" fmla="*/ 414983 w 739500"/>
                  <a:gd name="connsiteY30" fmla="*/ 272684 h 879289"/>
                  <a:gd name="connsiteX31" fmla="*/ 480461 w 739500"/>
                  <a:gd name="connsiteY31" fmla="*/ 287991 h 879289"/>
                  <a:gd name="connsiteX32" fmla="*/ 494067 w 739500"/>
                  <a:gd name="connsiteY32" fmla="*/ 259078 h 879289"/>
                  <a:gd name="connsiteX33" fmla="*/ 566347 w 739500"/>
                  <a:gd name="connsiteY33" fmla="*/ 209757 h 879289"/>
                  <a:gd name="connsiteX34" fmla="*/ 736420 w 739500"/>
                  <a:gd name="connsiteY34" fmla="*/ 224214 h 879289"/>
                  <a:gd name="connsiteX35" fmla="*/ 691350 w 739500"/>
                  <a:gd name="connsiteY35" fmla="*/ 300746 h 879289"/>
                  <a:gd name="connsiteX36" fmla="*/ 567198 w 739500"/>
                  <a:gd name="connsiteY36" fmla="*/ 324556 h 879289"/>
                  <a:gd name="connsiteX37" fmla="*/ 601212 w 739500"/>
                  <a:gd name="connsiteY37" fmla="*/ 519289 h 879289"/>
                  <a:gd name="connsiteX38" fmla="*/ 655635 w 739500"/>
                  <a:gd name="connsiteY38" fmla="*/ 673204 h 879289"/>
                  <a:gd name="connsiteX39" fmla="*/ 667540 w 739500"/>
                  <a:gd name="connsiteY39" fmla="*/ 719974 h 879289"/>
                  <a:gd name="connsiteX40" fmla="*/ 587606 w 739500"/>
                  <a:gd name="connsiteY40" fmla="*/ 776098 h 879289"/>
                  <a:gd name="connsiteX41" fmla="*/ 489815 w 739500"/>
                  <a:gd name="connsiteY41" fmla="*/ 715723 h 879289"/>
                  <a:gd name="connsiteX42" fmla="*/ 523829 w 739500"/>
                  <a:gd name="connsiteY42" fmla="*/ 698715 h 879289"/>
                  <a:gd name="connsiteX43" fmla="*/ 584205 w 739500"/>
                  <a:gd name="connsiteY43" fmla="*/ 707219 h 879289"/>
                  <a:gd name="connsiteX44" fmla="*/ 596110 w 739500"/>
                  <a:gd name="connsiteY44" fmla="*/ 702117 h 879289"/>
                  <a:gd name="connsiteX45" fmla="*/ 569749 w 739500"/>
                  <a:gd name="connsiteY45" fmla="*/ 580515 h 879289"/>
                  <a:gd name="connsiteX46" fmla="*/ 545088 w 739500"/>
                  <a:gd name="connsiteY46" fmla="*/ 470818 h 879289"/>
                  <a:gd name="connsiteX47" fmla="*/ 531482 w 739500"/>
                  <a:gd name="connsiteY47" fmla="*/ 481023 h 879289"/>
                  <a:gd name="connsiteX48" fmla="*/ 539136 w 739500"/>
                  <a:gd name="connsiteY48" fmla="*/ 534596 h 879289"/>
                  <a:gd name="connsiteX49" fmla="*/ 559544 w 739500"/>
                  <a:gd name="connsiteY49" fmla="*/ 600073 h 879289"/>
                  <a:gd name="connsiteX50" fmla="*/ 534034 w 739500"/>
                  <a:gd name="connsiteY50" fmla="*/ 628135 h 879289"/>
                  <a:gd name="connsiteX51" fmla="*/ 484713 w 739500"/>
                  <a:gd name="connsiteY51" fmla="*/ 609427 h 879289"/>
                  <a:gd name="connsiteX52" fmla="*/ 454950 w 739500"/>
                  <a:gd name="connsiteY52" fmla="*/ 600073 h 879289"/>
                  <a:gd name="connsiteX53" fmla="*/ 467705 w 739500"/>
                  <a:gd name="connsiteY53" fmla="*/ 612829 h 879289"/>
                  <a:gd name="connsiteX54" fmla="*/ 448997 w 739500"/>
                  <a:gd name="connsiteY54" fmla="*/ 652796 h 879289"/>
                  <a:gd name="connsiteX55" fmla="*/ 414133 w 739500"/>
                  <a:gd name="connsiteY55" fmla="*/ 668953 h 879289"/>
                  <a:gd name="connsiteX56" fmla="*/ 494917 w 739500"/>
                  <a:gd name="connsiteY56" fmla="*/ 803310 h 879289"/>
                  <a:gd name="connsiteX57" fmla="*/ 512774 w 739500"/>
                  <a:gd name="connsiteY57" fmla="*/ 850080 h 879289"/>
                  <a:gd name="connsiteX58" fmla="*/ 474508 w 739500"/>
                  <a:gd name="connsiteY58" fmla="*/ 877291 h 879289"/>
                  <a:gd name="connsiteX59" fmla="*/ 425187 w 739500"/>
                  <a:gd name="connsiteY59" fmla="*/ 873890 h 879289"/>
                  <a:gd name="connsiteX60" fmla="*/ 522979 w 739500"/>
                  <a:gd name="connsiteY60" fmla="*/ 583917 h 879289"/>
                  <a:gd name="connsiteX61" fmla="*/ 509373 w 739500"/>
                  <a:gd name="connsiteY61" fmla="*/ 535446 h 879289"/>
                  <a:gd name="connsiteX62" fmla="*/ 496618 w 739500"/>
                  <a:gd name="connsiteY62" fmla="*/ 468267 h 879289"/>
                  <a:gd name="connsiteX63" fmla="*/ 477059 w 739500"/>
                  <a:gd name="connsiteY63" fmla="*/ 443607 h 879289"/>
                  <a:gd name="connsiteX64" fmla="*/ 495767 w 739500"/>
                  <a:gd name="connsiteY64" fmla="*/ 581365 h 879289"/>
                  <a:gd name="connsiteX65" fmla="*/ 522979 w 739500"/>
                  <a:gd name="connsiteY65" fmla="*/ 583917 h 879289"/>
                  <a:gd name="connsiteX66" fmla="*/ 390322 w 739500"/>
                  <a:gd name="connsiteY66" fmla="*/ 572862 h 879289"/>
                  <a:gd name="connsiteX67" fmla="*/ 381819 w 739500"/>
                  <a:gd name="connsiteY67" fmla="*/ 500581 h 879289"/>
                  <a:gd name="connsiteX68" fmla="*/ 354607 w 739500"/>
                  <a:gd name="connsiteY68" fmla="*/ 493778 h 879289"/>
                  <a:gd name="connsiteX69" fmla="*/ 281476 w 739500"/>
                  <a:gd name="connsiteY69" fmla="*/ 448709 h 879289"/>
                  <a:gd name="connsiteX70" fmla="*/ 231305 w 739500"/>
                  <a:gd name="connsiteY70" fmla="*/ 408742 h 879289"/>
                  <a:gd name="connsiteX71" fmla="*/ 224502 w 739500"/>
                  <a:gd name="connsiteY71" fmla="*/ 470818 h 879289"/>
                  <a:gd name="connsiteX72" fmla="*/ 250013 w 739500"/>
                  <a:gd name="connsiteY72" fmla="*/ 476771 h 879289"/>
                  <a:gd name="connsiteX73" fmla="*/ 316341 w 739500"/>
                  <a:gd name="connsiteY73" fmla="*/ 519289 h 879289"/>
                  <a:gd name="connsiteX74" fmla="*/ 354607 w 739500"/>
                  <a:gd name="connsiteY74" fmla="*/ 561807 h 879289"/>
                  <a:gd name="connsiteX75" fmla="*/ 361410 w 739500"/>
                  <a:gd name="connsiteY75" fmla="*/ 574563 h 879289"/>
                  <a:gd name="connsiteX76" fmla="*/ 390322 w 739500"/>
                  <a:gd name="connsiteY76" fmla="*/ 572862 h 879289"/>
                  <a:gd name="connsiteX77" fmla="*/ 450698 w 739500"/>
                  <a:gd name="connsiteY77" fmla="*/ 498030 h 879289"/>
                  <a:gd name="connsiteX78" fmla="*/ 435392 w 739500"/>
                  <a:gd name="connsiteY78" fmla="*/ 450410 h 879289"/>
                  <a:gd name="connsiteX79" fmla="*/ 433691 w 739500"/>
                  <a:gd name="connsiteY79" fmla="*/ 513337 h 879289"/>
                  <a:gd name="connsiteX80" fmla="*/ 448997 w 739500"/>
                  <a:gd name="connsiteY80" fmla="*/ 561807 h 879289"/>
                  <a:gd name="connsiteX81" fmla="*/ 450698 w 739500"/>
                  <a:gd name="connsiteY81" fmla="*/ 498030 h 879289"/>
                  <a:gd name="connsiteX82" fmla="*/ 346954 w 739500"/>
                  <a:gd name="connsiteY82" fmla="*/ 405341 h 879289"/>
                  <a:gd name="connsiteX83" fmla="*/ 294232 w 739500"/>
                  <a:gd name="connsiteY83" fmla="*/ 335611 h 879289"/>
                  <a:gd name="connsiteX84" fmla="*/ 290830 w 739500"/>
                  <a:gd name="connsiteY84" fmla="*/ 436804 h 879289"/>
                  <a:gd name="connsiteX85" fmla="*/ 328246 w 739500"/>
                  <a:gd name="connsiteY85" fmla="*/ 442757 h 879289"/>
                  <a:gd name="connsiteX86" fmla="*/ 360560 w 739500"/>
                  <a:gd name="connsiteY86" fmla="*/ 442757 h 879289"/>
                  <a:gd name="connsiteX87" fmla="*/ 346954 w 739500"/>
                  <a:gd name="connsiteY87" fmla="*/ 405341 h 879289"/>
                  <a:gd name="connsiteX88" fmla="*/ 468556 w 739500"/>
                  <a:gd name="connsiteY88" fmla="*/ 334761 h 879289"/>
                  <a:gd name="connsiteX89" fmla="*/ 435392 w 739500"/>
                  <a:gd name="connsiteY89" fmla="*/ 315202 h 879289"/>
                  <a:gd name="connsiteX90" fmla="*/ 350355 w 739500"/>
                  <a:gd name="connsiteY90" fmla="*/ 289691 h 879289"/>
                  <a:gd name="connsiteX91" fmla="*/ 301034 w 739500"/>
                  <a:gd name="connsiteY91" fmla="*/ 273535 h 879289"/>
                  <a:gd name="connsiteX92" fmla="*/ 326545 w 739500"/>
                  <a:gd name="connsiteY92" fmla="*/ 303297 h 879289"/>
                  <a:gd name="connsiteX93" fmla="*/ 375016 w 739500"/>
                  <a:gd name="connsiteY93" fmla="*/ 376428 h 879289"/>
                  <a:gd name="connsiteX94" fmla="*/ 397125 w 739500"/>
                  <a:gd name="connsiteY94" fmla="*/ 418946 h 879289"/>
                  <a:gd name="connsiteX95" fmla="*/ 431990 w 739500"/>
                  <a:gd name="connsiteY95" fmla="*/ 382381 h 879289"/>
                  <a:gd name="connsiteX96" fmla="*/ 468556 w 739500"/>
                  <a:gd name="connsiteY96" fmla="*/ 334761 h 879289"/>
                  <a:gd name="connsiteX97" fmla="*/ 536585 w 739500"/>
                  <a:gd name="connsiteY97" fmla="*/ 395136 h 879289"/>
                  <a:gd name="connsiteX98" fmla="*/ 531482 w 739500"/>
                  <a:gd name="connsiteY98" fmla="*/ 352618 h 879289"/>
                  <a:gd name="connsiteX99" fmla="*/ 500019 w 739500"/>
                  <a:gd name="connsiteY99" fmla="*/ 364523 h 879289"/>
                  <a:gd name="connsiteX100" fmla="*/ 499169 w 739500"/>
                  <a:gd name="connsiteY100" fmla="*/ 401089 h 879289"/>
                  <a:gd name="connsiteX101" fmla="*/ 536585 w 739500"/>
                  <a:gd name="connsiteY101" fmla="*/ 395136 h 879289"/>
                  <a:gd name="connsiteX102" fmla="*/ 272122 w 739500"/>
                  <a:gd name="connsiteY102" fmla="*/ 309250 h 879289"/>
                  <a:gd name="connsiteX103" fmla="*/ 291681 w 739500"/>
                  <a:gd name="connsiteY103" fmla="*/ 270984 h 879289"/>
                  <a:gd name="connsiteX104" fmla="*/ 281476 w 739500"/>
                  <a:gd name="connsiteY104" fmla="*/ 264181 h 879289"/>
                  <a:gd name="connsiteX105" fmla="*/ 238108 w 739500"/>
                  <a:gd name="connsiteY105" fmla="*/ 322005 h 879289"/>
                  <a:gd name="connsiteX106" fmla="*/ 272122 w 739500"/>
                  <a:gd name="connsiteY106" fmla="*/ 309250 h 879289"/>
                  <a:gd name="connsiteX107" fmla="*/ 586756 w 739500"/>
                  <a:gd name="connsiteY107" fmla="*/ 285440 h 879289"/>
                  <a:gd name="connsiteX108" fmla="*/ 559544 w 739500"/>
                  <a:gd name="connsiteY108" fmla="*/ 264181 h 879289"/>
                  <a:gd name="connsiteX109" fmla="*/ 548490 w 739500"/>
                  <a:gd name="connsiteY109" fmla="*/ 261630 h 879289"/>
                  <a:gd name="connsiteX110" fmla="*/ 539986 w 739500"/>
                  <a:gd name="connsiteY110" fmla="*/ 255677 h 879289"/>
                  <a:gd name="connsiteX111" fmla="*/ 531482 w 739500"/>
                  <a:gd name="connsiteY111" fmla="*/ 251425 h 879289"/>
                  <a:gd name="connsiteX112" fmla="*/ 591008 w 739500"/>
                  <a:gd name="connsiteY112" fmla="*/ 297345 h 879289"/>
                  <a:gd name="connsiteX113" fmla="*/ 586756 w 739500"/>
                  <a:gd name="connsiteY113" fmla="*/ 285440 h 879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</a:cxnLst>
                <a:rect l="l" t="t" r="r" b="b"/>
                <a:pathLst>
                  <a:path w="739500" h="879289">
                    <a:moveTo>
                      <a:pt x="425187" y="873890"/>
                    </a:moveTo>
                    <a:cubicBezTo>
                      <a:pt x="415833" y="868788"/>
                      <a:pt x="412432" y="859434"/>
                      <a:pt x="415833" y="847529"/>
                    </a:cubicBezTo>
                    <a:cubicBezTo>
                      <a:pt x="418384" y="836474"/>
                      <a:pt x="409881" y="796507"/>
                      <a:pt x="396275" y="756540"/>
                    </a:cubicBezTo>
                    <a:cubicBezTo>
                      <a:pt x="373315" y="688511"/>
                      <a:pt x="370764" y="685110"/>
                      <a:pt x="345253" y="682558"/>
                    </a:cubicBezTo>
                    <a:cubicBezTo>
                      <a:pt x="329947" y="680858"/>
                      <a:pt x="312089" y="684259"/>
                      <a:pt x="306137" y="689361"/>
                    </a:cubicBezTo>
                    <a:cubicBezTo>
                      <a:pt x="285728" y="706369"/>
                      <a:pt x="273823" y="690212"/>
                      <a:pt x="288279" y="667252"/>
                    </a:cubicBezTo>
                    <a:cubicBezTo>
                      <a:pt x="295932" y="656197"/>
                      <a:pt x="301885" y="641741"/>
                      <a:pt x="301885" y="634088"/>
                    </a:cubicBezTo>
                    <a:cubicBezTo>
                      <a:pt x="301885" y="627285"/>
                      <a:pt x="306987" y="621332"/>
                      <a:pt x="313790" y="621332"/>
                    </a:cubicBezTo>
                    <a:cubicBezTo>
                      <a:pt x="332498" y="621332"/>
                      <a:pt x="335049" y="601774"/>
                      <a:pt x="319742" y="570311"/>
                    </a:cubicBezTo>
                    <a:cubicBezTo>
                      <a:pt x="307837" y="543950"/>
                      <a:pt x="302735" y="540548"/>
                      <a:pt x="276374" y="543099"/>
                    </a:cubicBezTo>
                    <a:cubicBezTo>
                      <a:pt x="259367" y="544800"/>
                      <a:pt x="234706" y="541398"/>
                      <a:pt x="221951" y="536296"/>
                    </a:cubicBezTo>
                    <a:cubicBezTo>
                      <a:pt x="203243" y="529493"/>
                      <a:pt x="188787" y="530344"/>
                      <a:pt x="158174" y="540548"/>
                    </a:cubicBezTo>
                    <a:cubicBezTo>
                      <a:pt x="120758" y="552453"/>
                      <a:pt x="100349" y="554154"/>
                      <a:pt x="103751" y="544800"/>
                    </a:cubicBezTo>
                    <a:cubicBezTo>
                      <a:pt x="103751" y="542249"/>
                      <a:pt x="113105" y="494629"/>
                      <a:pt x="123309" y="438505"/>
                    </a:cubicBezTo>
                    <a:cubicBezTo>
                      <a:pt x="132663" y="383231"/>
                      <a:pt x="150521" y="310100"/>
                      <a:pt x="161575" y="276936"/>
                    </a:cubicBezTo>
                    <a:cubicBezTo>
                      <a:pt x="172630" y="244622"/>
                      <a:pt x="179433" y="214860"/>
                      <a:pt x="176882" y="211458"/>
                    </a:cubicBezTo>
                    <a:cubicBezTo>
                      <a:pt x="168378" y="197002"/>
                      <a:pt x="157323" y="205506"/>
                      <a:pt x="157323" y="225914"/>
                    </a:cubicBezTo>
                    <a:cubicBezTo>
                      <a:pt x="157323" y="251425"/>
                      <a:pt x="149670" y="252276"/>
                      <a:pt x="119908" y="229316"/>
                    </a:cubicBezTo>
                    <a:cubicBezTo>
                      <a:pt x="108002" y="219962"/>
                      <a:pt x="97798" y="214860"/>
                      <a:pt x="97798" y="218261"/>
                    </a:cubicBezTo>
                    <a:cubicBezTo>
                      <a:pt x="97798" y="221663"/>
                      <a:pt x="85043" y="209757"/>
                      <a:pt x="69736" y="191900"/>
                    </a:cubicBezTo>
                    <a:cubicBezTo>
                      <a:pt x="55280" y="173192"/>
                      <a:pt x="32320" y="147681"/>
                      <a:pt x="19565" y="134075"/>
                    </a:cubicBezTo>
                    <a:cubicBezTo>
                      <a:pt x="6809" y="120470"/>
                      <a:pt x="-1694" y="103462"/>
                      <a:pt x="7" y="95809"/>
                    </a:cubicBezTo>
                    <a:cubicBezTo>
                      <a:pt x="7660" y="54992"/>
                      <a:pt x="16163" y="29481"/>
                      <a:pt x="24667" y="21828"/>
                    </a:cubicBezTo>
                    <a:cubicBezTo>
                      <a:pt x="40824" y="6521"/>
                      <a:pt x="88444" y="-7085"/>
                      <a:pt x="94397" y="2269"/>
                    </a:cubicBezTo>
                    <a:cubicBezTo>
                      <a:pt x="96948" y="6521"/>
                      <a:pt x="105451" y="8222"/>
                      <a:pt x="112254" y="5671"/>
                    </a:cubicBezTo>
                    <a:cubicBezTo>
                      <a:pt x="119908" y="2269"/>
                      <a:pt x="126710" y="6521"/>
                      <a:pt x="129261" y="17576"/>
                    </a:cubicBezTo>
                    <a:cubicBezTo>
                      <a:pt x="131813" y="26930"/>
                      <a:pt x="136064" y="34583"/>
                      <a:pt x="139466" y="34583"/>
                    </a:cubicBezTo>
                    <a:cubicBezTo>
                      <a:pt x="142017" y="34583"/>
                      <a:pt x="144568" y="50740"/>
                      <a:pt x="145418" y="70298"/>
                    </a:cubicBezTo>
                    <a:cubicBezTo>
                      <a:pt x="145418" y="89857"/>
                      <a:pt x="149670" y="106864"/>
                      <a:pt x="155623" y="109415"/>
                    </a:cubicBezTo>
                    <a:cubicBezTo>
                      <a:pt x="161575" y="111116"/>
                      <a:pt x="165827" y="118769"/>
                      <a:pt x="165827" y="126422"/>
                    </a:cubicBezTo>
                    <a:cubicBezTo>
                      <a:pt x="165827" y="175743"/>
                      <a:pt x="278075" y="242071"/>
                      <a:pt x="414983" y="272684"/>
                    </a:cubicBezTo>
                    <a:lnTo>
                      <a:pt x="480461" y="287991"/>
                    </a:lnTo>
                    <a:lnTo>
                      <a:pt x="494067" y="259078"/>
                    </a:lnTo>
                    <a:cubicBezTo>
                      <a:pt x="510223" y="225914"/>
                      <a:pt x="522128" y="218261"/>
                      <a:pt x="566347" y="209757"/>
                    </a:cubicBezTo>
                    <a:cubicBezTo>
                      <a:pt x="667540" y="191900"/>
                      <a:pt x="718562" y="196152"/>
                      <a:pt x="736420" y="224214"/>
                    </a:cubicBezTo>
                    <a:cubicBezTo>
                      <a:pt x="747474" y="241221"/>
                      <a:pt x="725365" y="278637"/>
                      <a:pt x="691350" y="300746"/>
                    </a:cubicBezTo>
                    <a:cubicBezTo>
                      <a:pt x="659037" y="321155"/>
                      <a:pt x="613117" y="330509"/>
                      <a:pt x="567198" y="324556"/>
                    </a:cubicBezTo>
                    <a:cubicBezTo>
                      <a:pt x="552741" y="322005"/>
                      <a:pt x="556993" y="348366"/>
                      <a:pt x="601212" y="519289"/>
                    </a:cubicBezTo>
                    <a:cubicBezTo>
                      <a:pt x="625873" y="617931"/>
                      <a:pt x="639478" y="657048"/>
                      <a:pt x="655635" y="673204"/>
                    </a:cubicBezTo>
                    <a:cubicBezTo>
                      <a:pt x="673493" y="691912"/>
                      <a:pt x="675194" y="697865"/>
                      <a:pt x="667540" y="719974"/>
                    </a:cubicBezTo>
                    <a:cubicBezTo>
                      <a:pt x="655635" y="753138"/>
                      <a:pt x="619070" y="778649"/>
                      <a:pt x="587606" y="776098"/>
                    </a:cubicBezTo>
                    <a:cubicBezTo>
                      <a:pt x="557844" y="773547"/>
                      <a:pt x="502570" y="739533"/>
                      <a:pt x="489815" y="715723"/>
                    </a:cubicBezTo>
                    <a:cubicBezTo>
                      <a:pt x="482161" y="701266"/>
                      <a:pt x="484713" y="700416"/>
                      <a:pt x="523829" y="698715"/>
                    </a:cubicBezTo>
                    <a:cubicBezTo>
                      <a:pt x="547639" y="698715"/>
                      <a:pt x="574851" y="702117"/>
                      <a:pt x="584205" y="707219"/>
                    </a:cubicBezTo>
                    <a:cubicBezTo>
                      <a:pt x="599511" y="715723"/>
                      <a:pt x="601212" y="714872"/>
                      <a:pt x="596110" y="702117"/>
                    </a:cubicBezTo>
                    <a:cubicBezTo>
                      <a:pt x="593559" y="693613"/>
                      <a:pt x="580803" y="639190"/>
                      <a:pt x="569749" y="580515"/>
                    </a:cubicBezTo>
                    <a:cubicBezTo>
                      <a:pt x="557844" y="521840"/>
                      <a:pt x="546789" y="472519"/>
                      <a:pt x="545088" y="470818"/>
                    </a:cubicBezTo>
                    <a:cubicBezTo>
                      <a:pt x="543387" y="469118"/>
                      <a:pt x="537435" y="474220"/>
                      <a:pt x="531482" y="481023"/>
                    </a:cubicBezTo>
                    <a:cubicBezTo>
                      <a:pt x="522128" y="492077"/>
                      <a:pt x="523829" y="501431"/>
                      <a:pt x="539136" y="534596"/>
                    </a:cubicBezTo>
                    <a:cubicBezTo>
                      <a:pt x="549340" y="556705"/>
                      <a:pt x="558694" y="586468"/>
                      <a:pt x="559544" y="600073"/>
                    </a:cubicBezTo>
                    <a:cubicBezTo>
                      <a:pt x="561245" y="623033"/>
                      <a:pt x="558694" y="625584"/>
                      <a:pt x="534034" y="628135"/>
                    </a:cubicBezTo>
                    <a:cubicBezTo>
                      <a:pt x="513625" y="629836"/>
                      <a:pt x="500869" y="625584"/>
                      <a:pt x="484713" y="609427"/>
                    </a:cubicBezTo>
                    <a:cubicBezTo>
                      <a:pt x="459202" y="583917"/>
                      <a:pt x="454950" y="582216"/>
                      <a:pt x="454950" y="600073"/>
                    </a:cubicBezTo>
                    <a:cubicBezTo>
                      <a:pt x="454950" y="606876"/>
                      <a:pt x="460902" y="612829"/>
                      <a:pt x="467705" y="612829"/>
                    </a:cubicBezTo>
                    <a:cubicBezTo>
                      <a:pt x="492366" y="612829"/>
                      <a:pt x="480461" y="639190"/>
                      <a:pt x="448997" y="652796"/>
                    </a:cubicBezTo>
                    <a:cubicBezTo>
                      <a:pt x="431140" y="661299"/>
                      <a:pt x="414983" y="668102"/>
                      <a:pt x="414133" y="668953"/>
                    </a:cubicBezTo>
                    <a:cubicBezTo>
                      <a:pt x="409030" y="672354"/>
                      <a:pt x="471957" y="776098"/>
                      <a:pt x="494917" y="803310"/>
                    </a:cubicBezTo>
                    <a:cubicBezTo>
                      <a:pt x="507672" y="818616"/>
                      <a:pt x="514475" y="835623"/>
                      <a:pt x="512774" y="850080"/>
                    </a:cubicBezTo>
                    <a:cubicBezTo>
                      <a:pt x="510223" y="868788"/>
                      <a:pt x="505121" y="873039"/>
                      <a:pt x="474508" y="877291"/>
                    </a:cubicBezTo>
                    <a:cubicBezTo>
                      <a:pt x="454950" y="879842"/>
                      <a:pt x="431990" y="878142"/>
                      <a:pt x="425187" y="873890"/>
                    </a:cubicBezTo>
                    <a:close/>
                    <a:moveTo>
                      <a:pt x="522979" y="583917"/>
                    </a:moveTo>
                    <a:cubicBezTo>
                      <a:pt x="522979" y="577964"/>
                      <a:pt x="517026" y="555855"/>
                      <a:pt x="509373" y="535446"/>
                    </a:cubicBezTo>
                    <a:cubicBezTo>
                      <a:pt x="501720" y="515037"/>
                      <a:pt x="495767" y="484424"/>
                      <a:pt x="496618" y="468267"/>
                    </a:cubicBezTo>
                    <a:cubicBezTo>
                      <a:pt x="497468" y="424049"/>
                      <a:pt x="483012" y="406191"/>
                      <a:pt x="477059" y="443607"/>
                    </a:cubicBezTo>
                    <a:cubicBezTo>
                      <a:pt x="462603" y="525242"/>
                      <a:pt x="465154" y="545650"/>
                      <a:pt x="495767" y="581365"/>
                    </a:cubicBezTo>
                    <a:cubicBezTo>
                      <a:pt x="511074" y="598373"/>
                      <a:pt x="522979" y="600073"/>
                      <a:pt x="522979" y="583917"/>
                    </a:cubicBezTo>
                    <a:close/>
                    <a:moveTo>
                      <a:pt x="390322" y="572862"/>
                    </a:moveTo>
                    <a:cubicBezTo>
                      <a:pt x="395425" y="557555"/>
                      <a:pt x="389472" y="514187"/>
                      <a:pt x="381819" y="500581"/>
                    </a:cubicBezTo>
                    <a:cubicBezTo>
                      <a:pt x="379268" y="497180"/>
                      <a:pt x="367363" y="493778"/>
                      <a:pt x="354607" y="493778"/>
                    </a:cubicBezTo>
                    <a:cubicBezTo>
                      <a:pt x="323994" y="493778"/>
                      <a:pt x="275524" y="464016"/>
                      <a:pt x="281476" y="448709"/>
                    </a:cubicBezTo>
                    <a:cubicBezTo>
                      <a:pt x="285728" y="435954"/>
                      <a:pt x="251714" y="408742"/>
                      <a:pt x="231305" y="408742"/>
                    </a:cubicBezTo>
                    <a:cubicBezTo>
                      <a:pt x="221951" y="408742"/>
                      <a:pt x="218549" y="436804"/>
                      <a:pt x="224502" y="470818"/>
                    </a:cubicBezTo>
                    <a:cubicBezTo>
                      <a:pt x="224502" y="474220"/>
                      <a:pt x="236407" y="476771"/>
                      <a:pt x="250013" y="476771"/>
                    </a:cubicBezTo>
                    <a:cubicBezTo>
                      <a:pt x="267870" y="476771"/>
                      <a:pt x="284878" y="487826"/>
                      <a:pt x="316341" y="519289"/>
                    </a:cubicBezTo>
                    <a:cubicBezTo>
                      <a:pt x="340151" y="543099"/>
                      <a:pt x="357158" y="561807"/>
                      <a:pt x="354607" y="561807"/>
                    </a:cubicBezTo>
                    <a:cubicBezTo>
                      <a:pt x="352907" y="561807"/>
                      <a:pt x="355458" y="567760"/>
                      <a:pt x="361410" y="574563"/>
                    </a:cubicBezTo>
                    <a:cubicBezTo>
                      <a:pt x="375016" y="591570"/>
                      <a:pt x="384370" y="590719"/>
                      <a:pt x="390322" y="572862"/>
                    </a:cubicBezTo>
                    <a:close/>
                    <a:moveTo>
                      <a:pt x="450698" y="498030"/>
                    </a:moveTo>
                    <a:cubicBezTo>
                      <a:pt x="450698" y="436804"/>
                      <a:pt x="449848" y="435103"/>
                      <a:pt x="435392" y="450410"/>
                    </a:cubicBezTo>
                    <a:cubicBezTo>
                      <a:pt x="420085" y="464866"/>
                      <a:pt x="420085" y="468267"/>
                      <a:pt x="433691" y="513337"/>
                    </a:cubicBezTo>
                    <a:cubicBezTo>
                      <a:pt x="441344" y="540548"/>
                      <a:pt x="448147" y="561807"/>
                      <a:pt x="448997" y="561807"/>
                    </a:cubicBezTo>
                    <a:cubicBezTo>
                      <a:pt x="449848" y="561807"/>
                      <a:pt x="450698" y="532895"/>
                      <a:pt x="450698" y="498030"/>
                    </a:cubicBezTo>
                    <a:close/>
                    <a:moveTo>
                      <a:pt x="346954" y="405341"/>
                    </a:moveTo>
                    <a:cubicBezTo>
                      <a:pt x="329096" y="357720"/>
                      <a:pt x="306987" y="327958"/>
                      <a:pt x="294232" y="335611"/>
                    </a:cubicBezTo>
                    <a:cubicBezTo>
                      <a:pt x="284027" y="342414"/>
                      <a:pt x="280626" y="427450"/>
                      <a:pt x="290830" y="436804"/>
                    </a:cubicBezTo>
                    <a:cubicBezTo>
                      <a:pt x="293381" y="440205"/>
                      <a:pt x="310388" y="442757"/>
                      <a:pt x="328246" y="442757"/>
                    </a:cubicBezTo>
                    <a:lnTo>
                      <a:pt x="360560" y="442757"/>
                    </a:lnTo>
                    <a:lnTo>
                      <a:pt x="346954" y="405341"/>
                    </a:lnTo>
                    <a:close/>
                    <a:moveTo>
                      <a:pt x="468556" y="334761"/>
                    </a:moveTo>
                    <a:cubicBezTo>
                      <a:pt x="469406" y="328808"/>
                      <a:pt x="455800" y="320304"/>
                      <a:pt x="435392" y="315202"/>
                    </a:cubicBezTo>
                    <a:cubicBezTo>
                      <a:pt x="415833" y="310100"/>
                      <a:pt x="377567" y="298195"/>
                      <a:pt x="350355" y="289691"/>
                    </a:cubicBezTo>
                    <a:lnTo>
                      <a:pt x="301034" y="273535"/>
                    </a:lnTo>
                    <a:lnTo>
                      <a:pt x="326545" y="303297"/>
                    </a:lnTo>
                    <a:cubicBezTo>
                      <a:pt x="341001" y="319454"/>
                      <a:pt x="363111" y="352618"/>
                      <a:pt x="375016" y="376428"/>
                    </a:cubicBezTo>
                    <a:lnTo>
                      <a:pt x="397125" y="418946"/>
                    </a:lnTo>
                    <a:lnTo>
                      <a:pt x="431990" y="382381"/>
                    </a:lnTo>
                    <a:cubicBezTo>
                      <a:pt x="451548" y="362823"/>
                      <a:pt x="467705" y="340713"/>
                      <a:pt x="468556" y="334761"/>
                    </a:cubicBezTo>
                    <a:close/>
                    <a:moveTo>
                      <a:pt x="536585" y="395136"/>
                    </a:moveTo>
                    <a:cubicBezTo>
                      <a:pt x="534034" y="387483"/>
                      <a:pt x="531482" y="368775"/>
                      <a:pt x="531482" y="352618"/>
                    </a:cubicBezTo>
                    <a:cubicBezTo>
                      <a:pt x="531482" y="316053"/>
                      <a:pt x="517877" y="321155"/>
                      <a:pt x="500019" y="364523"/>
                    </a:cubicBezTo>
                    <a:cubicBezTo>
                      <a:pt x="489815" y="389184"/>
                      <a:pt x="489815" y="395136"/>
                      <a:pt x="499169" y="401089"/>
                    </a:cubicBezTo>
                    <a:cubicBezTo>
                      <a:pt x="518727" y="413844"/>
                      <a:pt x="542537" y="410443"/>
                      <a:pt x="536585" y="395136"/>
                    </a:cubicBezTo>
                    <a:close/>
                    <a:moveTo>
                      <a:pt x="272122" y="309250"/>
                    </a:moveTo>
                    <a:cubicBezTo>
                      <a:pt x="281476" y="291392"/>
                      <a:pt x="289980" y="274385"/>
                      <a:pt x="291681" y="270984"/>
                    </a:cubicBezTo>
                    <a:cubicBezTo>
                      <a:pt x="293381" y="266732"/>
                      <a:pt x="289129" y="264181"/>
                      <a:pt x="281476" y="264181"/>
                    </a:cubicBezTo>
                    <a:cubicBezTo>
                      <a:pt x="267020" y="264181"/>
                      <a:pt x="247462" y="290542"/>
                      <a:pt x="238108" y="322005"/>
                    </a:cubicBezTo>
                    <a:cubicBezTo>
                      <a:pt x="228754" y="353469"/>
                      <a:pt x="254265" y="344115"/>
                      <a:pt x="272122" y="309250"/>
                    </a:cubicBezTo>
                    <a:close/>
                    <a:moveTo>
                      <a:pt x="586756" y="285440"/>
                    </a:moveTo>
                    <a:cubicBezTo>
                      <a:pt x="577402" y="278637"/>
                      <a:pt x="564647" y="269283"/>
                      <a:pt x="559544" y="264181"/>
                    </a:cubicBezTo>
                    <a:cubicBezTo>
                      <a:pt x="553592" y="259078"/>
                      <a:pt x="548490" y="258228"/>
                      <a:pt x="548490" y="261630"/>
                    </a:cubicBezTo>
                    <a:cubicBezTo>
                      <a:pt x="548490" y="265031"/>
                      <a:pt x="544238" y="262480"/>
                      <a:pt x="539986" y="255677"/>
                    </a:cubicBezTo>
                    <a:cubicBezTo>
                      <a:pt x="535734" y="248874"/>
                      <a:pt x="531482" y="247173"/>
                      <a:pt x="531482" y="251425"/>
                    </a:cubicBezTo>
                    <a:cubicBezTo>
                      <a:pt x="532333" y="272684"/>
                      <a:pt x="562946" y="296494"/>
                      <a:pt x="591008" y="297345"/>
                    </a:cubicBezTo>
                    <a:cubicBezTo>
                      <a:pt x="600362" y="297345"/>
                      <a:pt x="598661" y="293943"/>
                      <a:pt x="586756" y="285440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4AD0C190-3C5D-F62F-08E6-8D19BE57D334}"/>
                  </a:ext>
                </a:extLst>
              </p:cNvPr>
              <p:cNvSpPr/>
              <p:nvPr/>
            </p:nvSpPr>
            <p:spPr>
              <a:xfrm flipV="1">
                <a:off x="5796749" y="3030551"/>
                <a:ext cx="192622" cy="146665"/>
              </a:xfrm>
              <a:custGeom>
                <a:avLst/>
                <a:gdLst>
                  <a:gd name="connsiteX0" fmla="*/ 116201 w 192622"/>
                  <a:gd name="connsiteY0" fmla="*/ 135872 h 146665"/>
                  <a:gd name="connsiteX1" fmla="*/ 63479 w 192622"/>
                  <a:gd name="connsiteY1" fmla="*/ 110361 h 146665"/>
                  <a:gd name="connsiteX2" fmla="*/ 24362 w 192622"/>
                  <a:gd name="connsiteY2" fmla="*/ 95905 h 146665"/>
                  <a:gd name="connsiteX3" fmla="*/ 2253 w 192622"/>
                  <a:gd name="connsiteY3" fmla="*/ 84850 h 146665"/>
                  <a:gd name="connsiteX4" fmla="*/ 67730 w 192622"/>
                  <a:gd name="connsiteY4" fmla="*/ 18522 h 146665"/>
                  <a:gd name="connsiteX5" fmla="*/ 94942 w 192622"/>
                  <a:gd name="connsiteY5" fmla="*/ 2365 h 146665"/>
                  <a:gd name="connsiteX6" fmla="*/ 114500 w 192622"/>
                  <a:gd name="connsiteY6" fmla="*/ -186 h 146665"/>
                  <a:gd name="connsiteX7" fmla="*/ 161270 w 192622"/>
                  <a:gd name="connsiteY7" fmla="*/ 45734 h 146665"/>
                  <a:gd name="connsiteX8" fmla="*/ 179978 w 192622"/>
                  <a:gd name="connsiteY8" fmla="*/ 128219 h 146665"/>
                  <a:gd name="connsiteX9" fmla="*/ 116201 w 192622"/>
                  <a:gd name="connsiteY9" fmla="*/ 135872 h 146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2622" h="146665">
                    <a:moveTo>
                      <a:pt x="116201" y="135872"/>
                    </a:moveTo>
                    <a:cubicBezTo>
                      <a:pt x="102595" y="129919"/>
                      <a:pt x="78785" y="118865"/>
                      <a:pt x="63479" y="110361"/>
                    </a:cubicBezTo>
                    <a:cubicBezTo>
                      <a:pt x="48172" y="102708"/>
                      <a:pt x="31165" y="95905"/>
                      <a:pt x="24362" y="95905"/>
                    </a:cubicBezTo>
                    <a:cubicBezTo>
                      <a:pt x="17559" y="95905"/>
                      <a:pt x="7355" y="90803"/>
                      <a:pt x="2253" y="84850"/>
                    </a:cubicBezTo>
                    <a:cubicBezTo>
                      <a:pt x="-9653" y="70394"/>
                      <a:pt x="27763" y="32978"/>
                      <a:pt x="67730" y="18522"/>
                    </a:cubicBezTo>
                    <a:cubicBezTo>
                      <a:pt x="83037" y="13420"/>
                      <a:pt x="94942" y="6617"/>
                      <a:pt x="94942" y="2365"/>
                    </a:cubicBezTo>
                    <a:cubicBezTo>
                      <a:pt x="94942" y="-1036"/>
                      <a:pt x="103446" y="-1887"/>
                      <a:pt x="114500" y="-186"/>
                    </a:cubicBezTo>
                    <a:cubicBezTo>
                      <a:pt x="126405" y="2365"/>
                      <a:pt x="145113" y="20223"/>
                      <a:pt x="161270" y="45734"/>
                    </a:cubicBezTo>
                    <a:cubicBezTo>
                      <a:pt x="198686" y="102708"/>
                      <a:pt x="199536" y="106960"/>
                      <a:pt x="179978" y="128219"/>
                    </a:cubicBezTo>
                    <a:cubicBezTo>
                      <a:pt x="160420" y="149478"/>
                      <a:pt x="152766" y="150328"/>
                      <a:pt x="116201" y="135872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A3CC2B7A-721C-0807-C48F-4009AC2588A1}"/>
                  </a:ext>
                </a:extLst>
              </p:cNvPr>
              <p:cNvSpPr/>
              <p:nvPr/>
            </p:nvSpPr>
            <p:spPr>
              <a:xfrm flipV="1">
                <a:off x="5955534" y="3490096"/>
                <a:ext cx="381611" cy="521027"/>
              </a:xfrm>
              <a:custGeom>
                <a:avLst/>
                <a:gdLst>
                  <a:gd name="connsiteX0" fmla="*/ 156980 w 381611"/>
                  <a:gd name="connsiteY0" fmla="*/ 499507 h 521027"/>
                  <a:gd name="connsiteX1" fmla="*/ 94053 w 381611"/>
                  <a:gd name="connsiteY1" fmla="*/ 470595 h 521027"/>
                  <a:gd name="connsiteX2" fmla="*/ 57488 w 381611"/>
                  <a:gd name="connsiteY2" fmla="*/ 462942 h 521027"/>
                  <a:gd name="connsiteX3" fmla="*/ 29426 w 381611"/>
                  <a:gd name="connsiteY3" fmla="*/ 458690 h 521027"/>
                  <a:gd name="connsiteX4" fmla="*/ 60039 w 381611"/>
                  <a:gd name="connsiteY4" fmla="*/ 411920 h 521027"/>
                  <a:gd name="connsiteX5" fmla="*/ 110210 w 381611"/>
                  <a:gd name="connsiteY5" fmla="*/ 369402 h 521027"/>
                  <a:gd name="connsiteX6" fmla="*/ 156980 w 381611"/>
                  <a:gd name="connsiteY6" fmla="*/ 389811 h 521027"/>
                  <a:gd name="connsiteX7" fmla="*/ 174838 w 381611"/>
                  <a:gd name="connsiteY7" fmla="*/ 420424 h 521027"/>
                  <a:gd name="connsiteX8" fmla="*/ 167184 w 381611"/>
                  <a:gd name="connsiteY8" fmla="*/ 393212 h 521027"/>
                  <a:gd name="connsiteX9" fmla="*/ 171436 w 381611"/>
                  <a:gd name="connsiteY9" fmla="*/ 326884 h 521027"/>
                  <a:gd name="connsiteX10" fmla="*/ 119564 w 381611"/>
                  <a:gd name="connsiteY10" fmla="*/ 290318 h 521027"/>
                  <a:gd name="connsiteX11" fmla="*/ 34528 w 381611"/>
                  <a:gd name="connsiteY11" fmla="*/ 275862 h 521027"/>
                  <a:gd name="connsiteX12" fmla="*/ 3915 w 381611"/>
                  <a:gd name="connsiteY12" fmla="*/ 266508 h 521027"/>
                  <a:gd name="connsiteX13" fmla="*/ 14119 w 381611"/>
                  <a:gd name="connsiteY13" fmla="*/ 224841 h 521027"/>
                  <a:gd name="connsiteX14" fmla="*/ 129768 w 381611"/>
                  <a:gd name="connsiteY14" fmla="*/ 219738 h 521027"/>
                  <a:gd name="connsiteX15" fmla="*/ 212253 w 381611"/>
                  <a:gd name="connsiteY15" fmla="*/ 197629 h 521027"/>
                  <a:gd name="connsiteX16" fmla="*/ 147626 w 381611"/>
                  <a:gd name="connsiteY16" fmla="*/ 115144 h 521027"/>
                  <a:gd name="connsiteX17" fmla="*/ 100006 w 381611"/>
                  <a:gd name="connsiteY17" fmla="*/ 128750 h 521027"/>
                  <a:gd name="connsiteX18" fmla="*/ 76196 w 381611"/>
                  <a:gd name="connsiteY18" fmla="*/ 139804 h 521027"/>
                  <a:gd name="connsiteX19" fmla="*/ 178239 w 381611"/>
                  <a:gd name="connsiteY19" fmla="*/ 3747 h 521027"/>
                  <a:gd name="connsiteX20" fmla="*/ 264126 w 381611"/>
                  <a:gd name="connsiteY20" fmla="*/ 60721 h 521027"/>
                  <a:gd name="connsiteX21" fmla="*/ 280282 w 381611"/>
                  <a:gd name="connsiteY21" fmla="*/ 188275 h 521027"/>
                  <a:gd name="connsiteX22" fmla="*/ 280282 w 381611"/>
                  <a:gd name="connsiteY22" fmla="*/ 275012 h 521027"/>
                  <a:gd name="connsiteX23" fmla="*/ 315998 w 381611"/>
                  <a:gd name="connsiteY23" fmla="*/ 285216 h 521027"/>
                  <a:gd name="connsiteX24" fmla="*/ 369570 w 381611"/>
                  <a:gd name="connsiteY24" fmla="*/ 309877 h 521027"/>
                  <a:gd name="connsiteX25" fmla="*/ 360216 w 381611"/>
                  <a:gd name="connsiteY25" fmla="*/ 330285 h 521027"/>
                  <a:gd name="connsiteX26" fmla="*/ 289636 w 381611"/>
                  <a:gd name="connsiteY26" fmla="*/ 330285 h 521027"/>
                  <a:gd name="connsiteX27" fmla="*/ 213954 w 381611"/>
                  <a:gd name="connsiteY27" fmla="*/ 343891 h 521027"/>
                  <a:gd name="connsiteX28" fmla="*/ 181640 w 381611"/>
                  <a:gd name="connsiteY28" fmla="*/ 363449 h 521027"/>
                  <a:gd name="connsiteX29" fmla="*/ 213104 w 381611"/>
                  <a:gd name="connsiteY29" fmla="*/ 395763 h 521027"/>
                  <a:gd name="connsiteX30" fmla="*/ 254772 w 381611"/>
                  <a:gd name="connsiteY30" fmla="*/ 428927 h 521027"/>
                  <a:gd name="connsiteX31" fmla="*/ 301541 w 381611"/>
                  <a:gd name="connsiteY31" fmla="*/ 476548 h 521027"/>
                  <a:gd name="connsiteX32" fmla="*/ 237764 w 381611"/>
                  <a:gd name="connsiteY32" fmla="*/ 520766 h 521027"/>
                  <a:gd name="connsiteX33" fmla="*/ 156980 w 381611"/>
                  <a:gd name="connsiteY33" fmla="*/ 499507 h 521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381611" h="521027">
                    <a:moveTo>
                      <a:pt x="156980" y="499507"/>
                    </a:moveTo>
                    <a:cubicBezTo>
                      <a:pt x="126367" y="487602"/>
                      <a:pt x="98305" y="474847"/>
                      <a:pt x="94053" y="470595"/>
                    </a:cubicBezTo>
                    <a:cubicBezTo>
                      <a:pt x="88951" y="466343"/>
                      <a:pt x="72794" y="462942"/>
                      <a:pt x="57488" y="462942"/>
                    </a:cubicBezTo>
                    <a:cubicBezTo>
                      <a:pt x="42181" y="462942"/>
                      <a:pt x="29426" y="461241"/>
                      <a:pt x="29426" y="458690"/>
                    </a:cubicBezTo>
                    <a:cubicBezTo>
                      <a:pt x="29426" y="456139"/>
                      <a:pt x="43032" y="435730"/>
                      <a:pt x="60039" y="411920"/>
                    </a:cubicBezTo>
                    <a:cubicBezTo>
                      <a:pt x="81298" y="382157"/>
                      <a:pt x="96604" y="369402"/>
                      <a:pt x="110210" y="369402"/>
                    </a:cubicBezTo>
                    <a:cubicBezTo>
                      <a:pt x="137422" y="369402"/>
                      <a:pt x="156980" y="377906"/>
                      <a:pt x="156980" y="389811"/>
                    </a:cubicBezTo>
                    <a:cubicBezTo>
                      <a:pt x="156980" y="394913"/>
                      <a:pt x="165484" y="408519"/>
                      <a:pt x="174838" y="420424"/>
                    </a:cubicBezTo>
                    <a:cubicBezTo>
                      <a:pt x="187593" y="435730"/>
                      <a:pt x="185042" y="428077"/>
                      <a:pt x="167184" y="393212"/>
                    </a:cubicBezTo>
                    <a:cubicBezTo>
                      <a:pt x="142524" y="345592"/>
                      <a:pt x="143374" y="326884"/>
                      <a:pt x="171436" y="326884"/>
                    </a:cubicBezTo>
                    <a:cubicBezTo>
                      <a:pt x="198648" y="326884"/>
                      <a:pt x="177389" y="312428"/>
                      <a:pt x="119564" y="290318"/>
                    </a:cubicBezTo>
                    <a:cubicBezTo>
                      <a:pt x="70243" y="271610"/>
                      <a:pt x="52386" y="269059"/>
                      <a:pt x="34528" y="275862"/>
                    </a:cubicBezTo>
                    <a:cubicBezTo>
                      <a:pt x="16670" y="282665"/>
                      <a:pt x="11568" y="280964"/>
                      <a:pt x="3915" y="266508"/>
                    </a:cubicBezTo>
                    <a:cubicBezTo>
                      <a:pt x="-3738" y="252903"/>
                      <a:pt x="-1187" y="245249"/>
                      <a:pt x="14119" y="224841"/>
                    </a:cubicBezTo>
                    <a:cubicBezTo>
                      <a:pt x="43882" y="186574"/>
                      <a:pt x="62590" y="185724"/>
                      <a:pt x="129768" y="219738"/>
                    </a:cubicBezTo>
                    <a:cubicBezTo>
                      <a:pt x="215655" y="263107"/>
                      <a:pt x="219907" y="262256"/>
                      <a:pt x="212253" y="197629"/>
                    </a:cubicBezTo>
                    <a:cubicBezTo>
                      <a:pt x="202899" y="120246"/>
                      <a:pt x="198648" y="113443"/>
                      <a:pt x="147626" y="115144"/>
                    </a:cubicBezTo>
                    <a:cubicBezTo>
                      <a:pt x="120414" y="116845"/>
                      <a:pt x="102557" y="121096"/>
                      <a:pt x="100006" y="128750"/>
                    </a:cubicBezTo>
                    <a:cubicBezTo>
                      <a:pt x="97455" y="134702"/>
                      <a:pt x="86400" y="139804"/>
                      <a:pt x="76196" y="139804"/>
                    </a:cubicBezTo>
                    <a:cubicBezTo>
                      <a:pt x="23473" y="139804"/>
                      <a:pt x="104258" y="31809"/>
                      <a:pt x="178239" y="3747"/>
                    </a:cubicBezTo>
                    <a:cubicBezTo>
                      <a:pt x="213104" y="-9859"/>
                      <a:pt x="245418" y="12250"/>
                      <a:pt x="264126" y="60721"/>
                    </a:cubicBezTo>
                    <a:cubicBezTo>
                      <a:pt x="276031" y="90483"/>
                      <a:pt x="280282" y="125348"/>
                      <a:pt x="280282" y="188275"/>
                    </a:cubicBezTo>
                    <a:lnTo>
                      <a:pt x="280282" y="275012"/>
                    </a:lnTo>
                    <a:lnTo>
                      <a:pt x="315998" y="285216"/>
                    </a:lnTo>
                    <a:cubicBezTo>
                      <a:pt x="336406" y="290318"/>
                      <a:pt x="360216" y="301373"/>
                      <a:pt x="369570" y="309877"/>
                    </a:cubicBezTo>
                    <a:cubicBezTo>
                      <a:pt x="386578" y="324333"/>
                      <a:pt x="386578" y="325183"/>
                      <a:pt x="360216" y="330285"/>
                    </a:cubicBezTo>
                    <a:cubicBezTo>
                      <a:pt x="345760" y="332836"/>
                      <a:pt x="314297" y="332836"/>
                      <a:pt x="289636" y="330285"/>
                    </a:cubicBezTo>
                    <a:cubicBezTo>
                      <a:pt x="253921" y="326034"/>
                      <a:pt x="240315" y="328585"/>
                      <a:pt x="213954" y="343891"/>
                    </a:cubicBezTo>
                    <a:lnTo>
                      <a:pt x="181640" y="363449"/>
                    </a:lnTo>
                    <a:lnTo>
                      <a:pt x="213104" y="395763"/>
                    </a:lnTo>
                    <a:cubicBezTo>
                      <a:pt x="230961" y="414471"/>
                      <a:pt x="249669" y="428927"/>
                      <a:pt x="254772" y="428927"/>
                    </a:cubicBezTo>
                    <a:cubicBezTo>
                      <a:pt x="266677" y="428927"/>
                      <a:pt x="301541" y="464642"/>
                      <a:pt x="301541" y="476548"/>
                    </a:cubicBezTo>
                    <a:cubicBezTo>
                      <a:pt x="300691" y="492704"/>
                      <a:pt x="262425" y="519066"/>
                      <a:pt x="237764" y="520766"/>
                    </a:cubicBezTo>
                    <a:cubicBezTo>
                      <a:pt x="224159" y="521617"/>
                      <a:pt x="187593" y="512263"/>
                      <a:pt x="156980" y="499507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86455622-0588-5EAC-9077-99C0C74D4952}"/>
                </a:ext>
              </a:extLst>
            </p:cNvPr>
            <p:cNvSpPr/>
            <p:nvPr/>
          </p:nvSpPr>
          <p:spPr>
            <a:xfrm flipV="1">
              <a:off x="6762518" y="1070527"/>
              <a:ext cx="1981979" cy="2166312"/>
            </a:xfrm>
            <a:custGeom>
              <a:avLst/>
              <a:gdLst>
                <a:gd name="connsiteX0" fmla="*/ 332252 w 1072305"/>
                <a:gd name="connsiteY0" fmla="*/ 1164506 h 1172035"/>
                <a:gd name="connsiteX1" fmla="*/ 323748 w 1072305"/>
                <a:gd name="connsiteY1" fmla="*/ 1161105 h 1172035"/>
                <a:gd name="connsiteX2" fmla="*/ 327150 w 1072305"/>
                <a:gd name="connsiteY2" fmla="*/ 1087123 h 1172035"/>
                <a:gd name="connsiteX3" fmla="*/ 345007 w 1072305"/>
                <a:gd name="connsiteY3" fmla="*/ 989332 h 1172035"/>
                <a:gd name="connsiteX4" fmla="*/ 350960 w 1072305"/>
                <a:gd name="connsiteY4" fmla="*/ 945113 h 1172035"/>
                <a:gd name="connsiteX5" fmla="*/ 318646 w 1072305"/>
                <a:gd name="connsiteY5" fmla="*/ 942562 h 1172035"/>
                <a:gd name="connsiteX6" fmla="*/ 314394 w 1072305"/>
                <a:gd name="connsiteY6" fmla="*/ 910248 h 1172035"/>
                <a:gd name="connsiteX7" fmla="*/ 349259 w 1072305"/>
                <a:gd name="connsiteY7" fmla="*/ 894091 h 1172035"/>
                <a:gd name="connsiteX8" fmla="*/ 310142 w 1072305"/>
                <a:gd name="connsiteY8" fmla="*/ 858376 h 1172035"/>
                <a:gd name="connsiteX9" fmla="*/ 230208 w 1072305"/>
                <a:gd name="connsiteY9" fmla="*/ 798000 h 1172035"/>
                <a:gd name="connsiteX10" fmla="*/ 189391 w 1072305"/>
                <a:gd name="connsiteY10" fmla="*/ 766537 h 1172035"/>
                <a:gd name="connsiteX11" fmla="*/ 180037 w 1072305"/>
                <a:gd name="connsiteY11" fmla="*/ 820110 h 1172035"/>
                <a:gd name="connsiteX12" fmla="*/ 180887 w 1072305"/>
                <a:gd name="connsiteY12" fmla="*/ 925555 h 1172035"/>
                <a:gd name="connsiteX13" fmla="*/ 133267 w 1072305"/>
                <a:gd name="connsiteY13" fmla="*/ 964671 h 1172035"/>
                <a:gd name="connsiteX14" fmla="*/ 49932 w 1072305"/>
                <a:gd name="connsiteY14" fmla="*/ 882186 h 1172035"/>
                <a:gd name="connsiteX15" fmla="*/ -240 w 1072305"/>
                <a:gd name="connsiteY15" fmla="*/ 617724 h 1172035"/>
                <a:gd name="connsiteX16" fmla="*/ -240 w 1072305"/>
                <a:gd name="connsiteY16" fmla="*/ 559899 h 1172035"/>
                <a:gd name="connsiteX17" fmla="*/ 38027 w 1072305"/>
                <a:gd name="connsiteY17" fmla="*/ 523334 h 1172035"/>
                <a:gd name="connsiteX18" fmla="*/ 84797 w 1072305"/>
                <a:gd name="connsiteY18" fmla="*/ 496122 h 1172035"/>
                <a:gd name="connsiteX19" fmla="*/ 106906 w 1072305"/>
                <a:gd name="connsiteY19" fmla="*/ 490169 h 1172035"/>
                <a:gd name="connsiteX20" fmla="*/ 127315 w 1072305"/>
                <a:gd name="connsiteY20" fmla="*/ 476564 h 1172035"/>
                <a:gd name="connsiteX21" fmla="*/ 151125 w 1072305"/>
                <a:gd name="connsiteY21" fmla="*/ 507177 h 1172035"/>
                <a:gd name="connsiteX22" fmla="*/ 164731 w 1072305"/>
                <a:gd name="connsiteY22" fmla="*/ 533538 h 1172035"/>
                <a:gd name="connsiteX23" fmla="*/ 196194 w 1072305"/>
                <a:gd name="connsiteY23" fmla="*/ 645786 h 1172035"/>
                <a:gd name="connsiteX24" fmla="*/ 229358 w 1072305"/>
                <a:gd name="connsiteY24" fmla="*/ 740176 h 1172035"/>
                <a:gd name="connsiteX25" fmla="*/ 282080 w 1072305"/>
                <a:gd name="connsiteY25" fmla="*/ 776741 h 1172035"/>
                <a:gd name="connsiteX26" fmla="*/ 363715 w 1072305"/>
                <a:gd name="connsiteY26" fmla="*/ 821810 h 1172035"/>
                <a:gd name="connsiteX27" fmla="*/ 405383 w 1072305"/>
                <a:gd name="connsiteY27" fmla="*/ 832865 h 1172035"/>
                <a:gd name="connsiteX28" fmla="*/ 427492 w 1072305"/>
                <a:gd name="connsiteY28" fmla="*/ 827763 h 1172035"/>
                <a:gd name="connsiteX29" fmla="*/ 435996 w 1072305"/>
                <a:gd name="connsiteY29" fmla="*/ 790347 h 1172035"/>
                <a:gd name="connsiteX30" fmla="*/ 392627 w 1072305"/>
                <a:gd name="connsiteY30" fmla="*/ 769088 h 1172035"/>
                <a:gd name="connsiteX31" fmla="*/ 324598 w 1072305"/>
                <a:gd name="connsiteY31" fmla="*/ 768238 h 1172035"/>
                <a:gd name="connsiteX32" fmla="*/ 349259 w 1072305"/>
                <a:gd name="connsiteY32" fmla="*/ 449352 h 1172035"/>
                <a:gd name="connsiteX33" fmla="*/ 378171 w 1072305"/>
                <a:gd name="connsiteY33" fmla="*/ 446801 h 1172035"/>
                <a:gd name="connsiteX34" fmla="*/ 398580 w 1072305"/>
                <a:gd name="connsiteY34" fmla="*/ 449352 h 1172035"/>
                <a:gd name="connsiteX35" fmla="*/ 408784 w 1072305"/>
                <a:gd name="connsiteY35" fmla="*/ 450203 h 1172035"/>
                <a:gd name="connsiteX36" fmla="*/ 416438 w 1072305"/>
                <a:gd name="connsiteY36" fmla="*/ 456155 h 1172035"/>
                <a:gd name="connsiteX37" fmla="*/ 428343 w 1072305"/>
                <a:gd name="connsiteY37" fmla="*/ 462958 h 1172035"/>
                <a:gd name="connsiteX38" fmla="*/ 450452 w 1072305"/>
                <a:gd name="connsiteY38" fmla="*/ 470611 h 1172035"/>
                <a:gd name="connsiteX39" fmla="*/ 468310 w 1072305"/>
                <a:gd name="connsiteY39" fmla="*/ 463808 h 1172035"/>
                <a:gd name="connsiteX40" fmla="*/ 434295 w 1072305"/>
                <a:gd name="connsiteY40" fmla="*/ 392378 h 1172035"/>
                <a:gd name="connsiteX41" fmla="*/ 376471 w 1072305"/>
                <a:gd name="connsiteY41" fmla="*/ 318396 h 1172035"/>
                <a:gd name="connsiteX42" fmla="*/ 270175 w 1072305"/>
                <a:gd name="connsiteY42" fmla="*/ 292886 h 1172035"/>
                <a:gd name="connsiteX43" fmla="*/ 174085 w 1072305"/>
                <a:gd name="connsiteY43" fmla="*/ 285232 h 1172035"/>
                <a:gd name="connsiteX44" fmla="*/ 128165 w 1072305"/>
                <a:gd name="connsiteY44" fmla="*/ 297988 h 1172035"/>
                <a:gd name="connsiteX45" fmla="*/ 81395 w 1072305"/>
                <a:gd name="connsiteY45" fmla="*/ 277579 h 1172035"/>
                <a:gd name="connsiteX46" fmla="*/ 84797 w 1072305"/>
                <a:gd name="connsiteY46" fmla="*/ 218904 h 1172035"/>
                <a:gd name="connsiteX47" fmla="*/ 175785 w 1072305"/>
                <a:gd name="connsiteY47" fmla="*/ 159379 h 1172035"/>
                <a:gd name="connsiteX48" fmla="*/ 217453 w 1072305"/>
                <a:gd name="connsiteY48" fmla="*/ 127916 h 1172035"/>
                <a:gd name="connsiteX49" fmla="*/ 345858 w 1072305"/>
                <a:gd name="connsiteY49" fmla="*/ 9715 h 1172035"/>
                <a:gd name="connsiteX50" fmla="*/ 560149 w 1072305"/>
                <a:gd name="connsiteY50" fmla="*/ 71792 h 1172035"/>
                <a:gd name="connsiteX51" fmla="*/ 596714 w 1072305"/>
                <a:gd name="connsiteY51" fmla="*/ 105806 h 1172035"/>
                <a:gd name="connsiteX52" fmla="*/ 623926 w 1072305"/>
                <a:gd name="connsiteY52" fmla="*/ 90500 h 1172035"/>
                <a:gd name="connsiteX53" fmla="*/ 688553 w 1072305"/>
                <a:gd name="connsiteY53" fmla="*/ 42879 h 1172035"/>
                <a:gd name="connsiteX54" fmla="*/ 746378 w 1072305"/>
                <a:gd name="connsiteY54" fmla="*/ 12266 h 1172035"/>
                <a:gd name="connsiteX55" fmla="*/ 757432 w 1072305"/>
                <a:gd name="connsiteY55" fmla="*/ 79445 h 1172035"/>
                <a:gd name="connsiteX56" fmla="*/ 705560 w 1072305"/>
                <a:gd name="connsiteY56" fmla="*/ 174685 h 1172035"/>
                <a:gd name="connsiteX57" fmla="*/ 682601 w 1072305"/>
                <a:gd name="connsiteY57" fmla="*/ 273327 h 1172035"/>
                <a:gd name="connsiteX58" fmla="*/ 692805 w 1072305"/>
                <a:gd name="connsiteY58" fmla="*/ 321798 h 1172035"/>
                <a:gd name="connsiteX59" fmla="*/ 769337 w 1072305"/>
                <a:gd name="connsiteY59" fmla="*/ 327750 h 1172035"/>
                <a:gd name="connsiteX60" fmla="*/ 862877 w 1072305"/>
                <a:gd name="connsiteY60" fmla="*/ 312444 h 1172035"/>
                <a:gd name="connsiteX61" fmla="*/ 918151 w 1072305"/>
                <a:gd name="connsiteY61" fmla="*/ 302240 h 1172035"/>
                <a:gd name="connsiteX62" fmla="*/ 978526 w 1072305"/>
                <a:gd name="connsiteY62" fmla="*/ 335404 h 1172035"/>
                <a:gd name="connsiteX63" fmla="*/ 759133 w 1072305"/>
                <a:gd name="connsiteY63" fmla="*/ 380473 h 1172035"/>
                <a:gd name="connsiteX64" fmla="*/ 705560 w 1072305"/>
                <a:gd name="connsiteY64" fmla="*/ 373670 h 1172035"/>
                <a:gd name="connsiteX65" fmla="*/ 710663 w 1072305"/>
                <a:gd name="connsiteY65" fmla="*/ 402582 h 1172035"/>
                <a:gd name="connsiteX66" fmla="*/ 702159 w 1072305"/>
                <a:gd name="connsiteY66" fmla="*/ 442549 h 1172035"/>
                <a:gd name="connsiteX67" fmla="*/ 620524 w 1072305"/>
                <a:gd name="connsiteY67" fmla="*/ 453604 h 1172035"/>
                <a:gd name="connsiteX68" fmla="*/ 610320 w 1072305"/>
                <a:gd name="connsiteY68" fmla="*/ 369418 h 1172035"/>
                <a:gd name="connsiteX69" fmla="*/ 576305 w 1072305"/>
                <a:gd name="connsiteY69" fmla="*/ 363466 h 1172035"/>
                <a:gd name="connsiteX70" fmla="*/ 544842 w 1072305"/>
                <a:gd name="connsiteY70" fmla="*/ 358363 h 1172035"/>
                <a:gd name="connsiteX71" fmla="*/ 583959 w 1072305"/>
                <a:gd name="connsiteY71" fmla="*/ 412787 h 1172035"/>
                <a:gd name="connsiteX72" fmla="*/ 630729 w 1072305"/>
                <a:gd name="connsiteY72" fmla="*/ 497823 h 1172035"/>
                <a:gd name="connsiteX73" fmla="*/ 646885 w 1072305"/>
                <a:gd name="connsiteY73" fmla="*/ 523334 h 1172035"/>
                <a:gd name="connsiteX74" fmla="*/ 749779 w 1072305"/>
                <a:gd name="connsiteY74" fmla="*/ 689154 h 1172035"/>
                <a:gd name="connsiteX75" fmla="*/ 807604 w 1072305"/>
                <a:gd name="connsiteY75" fmla="*/ 758033 h 1172035"/>
                <a:gd name="connsiteX76" fmla="*/ 953016 w 1072305"/>
                <a:gd name="connsiteY76" fmla="*/ 764836 h 1172035"/>
                <a:gd name="connsiteX77" fmla="*/ 996384 w 1072305"/>
                <a:gd name="connsiteY77" fmla="*/ 782694 h 1172035"/>
                <a:gd name="connsiteX78" fmla="*/ 1072066 w 1072305"/>
                <a:gd name="connsiteY78" fmla="*/ 868580 h 1172035"/>
                <a:gd name="connsiteX79" fmla="*/ 998935 w 1072305"/>
                <a:gd name="connsiteY79" fmla="*/ 965522 h 1172035"/>
                <a:gd name="connsiteX80" fmla="*/ 757432 w 1072305"/>
                <a:gd name="connsiteY80" fmla="*/ 1041204 h 1172035"/>
                <a:gd name="connsiteX81" fmla="*/ 600116 w 1072305"/>
                <a:gd name="connsiteY81" fmla="*/ 1018244 h 1172035"/>
                <a:gd name="connsiteX82" fmla="*/ 538890 w 1072305"/>
                <a:gd name="connsiteY82" fmla="*/ 998686 h 1172035"/>
                <a:gd name="connsiteX83" fmla="*/ 530386 w 1072305"/>
                <a:gd name="connsiteY83" fmla="*/ 1045455 h 1172035"/>
                <a:gd name="connsiteX84" fmla="*/ 523583 w 1072305"/>
                <a:gd name="connsiteY84" fmla="*/ 1090525 h 1172035"/>
                <a:gd name="connsiteX85" fmla="*/ 452153 w 1072305"/>
                <a:gd name="connsiteY85" fmla="*/ 1128791 h 1172035"/>
                <a:gd name="connsiteX86" fmla="*/ 332252 w 1072305"/>
                <a:gd name="connsiteY86" fmla="*/ 1164506 h 1172035"/>
                <a:gd name="connsiteX87" fmla="*/ 843319 w 1072305"/>
                <a:gd name="connsiteY87" fmla="*/ 1015693 h 1172035"/>
                <a:gd name="connsiteX88" fmla="*/ 969172 w 1072305"/>
                <a:gd name="connsiteY88" fmla="*/ 929806 h 1172035"/>
                <a:gd name="connsiteX89" fmla="*/ 958118 w 1072305"/>
                <a:gd name="connsiteY89" fmla="*/ 887288 h 1172035"/>
                <a:gd name="connsiteX90" fmla="*/ 799100 w 1072305"/>
                <a:gd name="connsiteY90" fmla="*/ 833716 h 1172035"/>
                <a:gd name="connsiteX91" fmla="*/ 737024 w 1072305"/>
                <a:gd name="connsiteY91" fmla="*/ 860077 h 1172035"/>
                <a:gd name="connsiteX92" fmla="*/ 691104 w 1072305"/>
                <a:gd name="connsiteY92" fmla="*/ 881336 h 1172035"/>
                <a:gd name="connsiteX93" fmla="*/ 624776 w 1072305"/>
                <a:gd name="connsiteY93" fmla="*/ 875383 h 1172035"/>
                <a:gd name="connsiteX94" fmla="*/ 521882 w 1072305"/>
                <a:gd name="connsiteY94" fmla="*/ 854124 h 1172035"/>
                <a:gd name="connsiteX95" fmla="*/ 476813 w 1072305"/>
                <a:gd name="connsiteY95" fmla="*/ 847321 h 1172035"/>
                <a:gd name="connsiteX96" fmla="*/ 502324 w 1072305"/>
                <a:gd name="connsiteY96" fmla="*/ 874533 h 1172035"/>
                <a:gd name="connsiteX97" fmla="*/ 540590 w 1072305"/>
                <a:gd name="connsiteY97" fmla="*/ 931507 h 1172035"/>
                <a:gd name="connsiteX98" fmla="*/ 624776 w 1072305"/>
                <a:gd name="connsiteY98" fmla="*/ 1009740 h 1172035"/>
                <a:gd name="connsiteX99" fmla="*/ 843319 w 1072305"/>
                <a:gd name="connsiteY99" fmla="*/ 1015693 h 1172035"/>
                <a:gd name="connsiteX100" fmla="*/ 697907 w 1072305"/>
                <a:gd name="connsiteY100" fmla="*/ 843920 h 1172035"/>
                <a:gd name="connsiteX101" fmla="*/ 612871 w 1072305"/>
                <a:gd name="connsiteY101" fmla="*/ 577757 h 1172035"/>
                <a:gd name="connsiteX102" fmla="*/ 570353 w 1072305"/>
                <a:gd name="connsiteY102" fmla="*/ 559899 h 1172035"/>
                <a:gd name="connsiteX103" fmla="*/ 544842 w 1072305"/>
                <a:gd name="connsiteY103" fmla="*/ 565852 h 1172035"/>
                <a:gd name="connsiteX104" fmla="*/ 536338 w 1072305"/>
                <a:gd name="connsiteY104" fmla="*/ 569253 h 1172035"/>
                <a:gd name="connsiteX105" fmla="*/ 601816 w 1072305"/>
                <a:gd name="connsiteY105" fmla="*/ 632180 h 1172035"/>
                <a:gd name="connsiteX106" fmla="*/ 622225 w 1072305"/>
                <a:gd name="connsiteY106" fmla="*/ 646636 h 1172035"/>
                <a:gd name="connsiteX107" fmla="*/ 615422 w 1072305"/>
                <a:gd name="connsiteY107" fmla="*/ 658541 h 1172035"/>
                <a:gd name="connsiteX108" fmla="*/ 597564 w 1072305"/>
                <a:gd name="connsiteY108" fmla="*/ 686603 h 1172035"/>
                <a:gd name="connsiteX109" fmla="*/ 482766 w 1072305"/>
                <a:gd name="connsiteY109" fmla="*/ 701909 h 1172035"/>
                <a:gd name="connsiteX110" fmla="*/ 482766 w 1072305"/>
                <a:gd name="connsiteY110" fmla="*/ 661943 h 1172035"/>
                <a:gd name="connsiteX111" fmla="*/ 516780 w 1072305"/>
                <a:gd name="connsiteY111" fmla="*/ 650037 h 1172035"/>
                <a:gd name="connsiteX112" fmla="*/ 458956 w 1072305"/>
                <a:gd name="connsiteY112" fmla="*/ 592213 h 1172035"/>
                <a:gd name="connsiteX113" fmla="*/ 436846 w 1072305"/>
                <a:gd name="connsiteY113" fmla="*/ 632180 h 1172035"/>
                <a:gd name="connsiteX114" fmla="*/ 513379 w 1072305"/>
                <a:gd name="connsiteY114" fmla="*/ 761435 h 1172035"/>
                <a:gd name="connsiteX115" fmla="*/ 621375 w 1072305"/>
                <a:gd name="connsiteY115" fmla="*/ 826062 h 1172035"/>
                <a:gd name="connsiteX116" fmla="*/ 697907 w 1072305"/>
                <a:gd name="connsiteY116" fmla="*/ 843920 h 1172035"/>
                <a:gd name="connsiteX117" fmla="*/ 617123 w 1072305"/>
                <a:gd name="connsiteY117" fmla="*/ 298838 h 1172035"/>
                <a:gd name="connsiteX118" fmla="*/ 569503 w 1072305"/>
                <a:gd name="connsiteY118" fmla="*/ 177236 h 1172035"/>
                <a:gd name="connsiteX119" fmla="*/ 511678 w 1072305"/>
                <a:gd name="connsiteY119" fmla="*/ 173835 h 1172035"/>
                <a:gd name="connsiteX120" fmla="*/ 463207 w 1072305"/>
                <a:gd name="connsiteY120" fmla="*/ 189142 h 1172035"/>
                <a:gd name="connsiteX121" fmla="*/ 474262 w 1072305"/>
                <a:gd name="connsiteY121" fmla="*/ 236762 h 1172035"/>
                <a:gd name="connsiteX122" fmla="*/ 531236 w 1072305"/>
                <a:gd name="connsiteY122" fmla="*/ 297137 h 1172035"/>
                <a:gd name="connsiteX123" fmla="*/ 617123 w 1072305"/>
                <a:gd name="connsiteY123" fmla="*/ 298838 h 1172035"/>
                <a:gd name="connsiteX124" fmla="*/ 359463 w 1072305"/>
                <a:gd name="connsiteY124" fmla="*/ 219755 h 1172035"/>
                <a:gd name="connsiteX125" fmla="*/ 349259 w 1072305"/>
                <a:gd name="connsiteY125" fmla="*/ 155977 h 1172035"/>
                <a:gd name="connsiteX126" fmla="*/ 362014 w 1072305"/>
                <a:gd name="connsiteY126" fmla="*/ 102405 h 1172035"/>
                <a:gd name="connsiteX127" fmla="*/ 374770 w 1072305"/>
                <a:gd name="connsiteY127" fmla="*/ 90500 h 1172035"/>
                <a:gd name="connsiteX128" fmla="*/ 385824 w 1072305"/>
                <a:gd name="connsiteY128" fmla="*/ 74343 h 1172035"/>
                <a:gd name="connsiteX129" fmla="*/ 369668 w 1072305"/>
                <a:gd name="connsiteY129" fmla="*/ 69241 h 1172035"/>
                <a:gd name="connsiteX130" fmla="*/ 241263 w 1072305"/>
                <a:gd name="connsiteY130" fmla="*/ 164481 h 1172035"/>
                <a:gd name="connsiteX131" fmla="*/ 278679 w 1072305"/>
                <a:gd name="connsiteY131" fmla="*/ 190842 h 1172035"/>
                <a:gd name="connsiteX132" fmla="*/ 336504 w 1072305"/>
                <a:gd name="connsiteY132" fmla="*/ 218054 h 1172035"/>
                <a:gd name="connsiteX133" fmla="*/ 359463 w 1072305"/>
                <a:gd name="connsiteY133" fmla="*/ 219755 h 1172035"/>
                <a:gd name="connsiteX134" fmla="*/ 645185 w 1072305"/>
                <a:gd name="connsiteY134" fmla="*/ 141521 h 1172035"/>
                <a:gd name="connsiteX135" fmla="*/ 631579 w 1072305"/>
                <a:gd name="connsiteY135" fmla="*/ 135569 h 1172035"/>
                <a:gd name="connsiteX136" fmla="*/ 626477 w 1072305"/>
                <a:gd name="connsiteY136" fmla="*/ 156828 h 1172035"/>
                <a:gd name="connsiteX137" fmla="*/ 645185 w 1072305"/>
                <a:gd name="connsiteY137" fmla="*/ 141521 h 1172035"/>
                <a:gd name="connsiteX138" fmla="*/ 496371 w 1072305"/>
                <a:gd name="connsiteY138" fmla="*/ 106656 h 1172035"/>
                <a:gd name="connsiteX139" fmla="*/ 407084 w 1072305"/>
                <a:gd name="connsiteY139" fmla="*/ 68390 h 1172035"/>
                <a:gd name="connsiteX140" fmla="*/ 428343 w 1072305"/>
                <a:gd name="connsiteY140" fmla="*/ 86248 h 1172035"/>
                <a:gd name="connsiteX141" fmla="*/ 456404 w 1072305"/>
                <a:gd name="connsiteY141" fmla="*/ 109208 h 1172035"/>
                <a:gd name="connsiteX142" fmla="*/ 483616 w 1072305"/>
                <a:gd name="connsiteY142" fmla="*/ 117711 h 1172035"/>
                <a:gd name="connsiteX143" fmla="*/ 496371 w 1072305"/>
                <a:gd name="connsiteY143" fmla="*/ 106656 h 1172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</a:cxnLst>
              <a:rect l="l" t="t" r="r" b="b"/>
              <a:pathLst>
                <a:path w="1072305" h="1172035">
                  <a:moveTo>
                    <a:pt x="332252" y="1164506"/>
                  </a:moveTo>
                  <a:cubicBezTo>
                    <a:pt x="332252" y="1159404"/>
                    <a:pt x="328850" y="1158554"/>
                    <a:pt x="323748" y="1161105"/>
                  </a:cubicBezTo>
                  <a:cubicBezTo>
                    <a:pt x="311843" y="1167908"/>
                    <a:pt x="312693" y="1150900"/>
                    <a:pt x="327150" y="1087123"/>
                  </a:cubicBezTo>
                  <a:cubicBezTo>
                    <a:pt x="333952" y="1057361"/>
                    <a:pt x="341606" y="1013992"/>
                    <a:pt x="345007" y="989332"/>
                  </a:cubicBezTo>
                  <a:lnTo>
                    <a:pt x="350960" y="945113"/>
                  </a:lnTo>
                  <a:lnTo>
                    <a:pt x="318646" y="942562"/>
                  </a:lnTo>
                  <a:cubicBezTo>
                    <a:pt x="274427" y="939160"/>
                    <a:pt x="272726" y="922153"/>
                    <a:pt x="314394" y="910248"/>
                  </a:cubicBezTo>
                  <a:cubicBezTo>
                    <a:pt x="333952" y="905146"/>
                    <a:pt x="349259" y="897493"/>
                    <a:pt x="349259" y="894091"/>
                  </a:cubicBezTo>
                  <a:cubicBezTo>
                    <a:pt x="349259" y="889839"/>
                    <a:pt x="331401" y="873682"/>
                    <a:pt x="310142" y="858376"/>
                  </a:cubicBezTo>
                  <a:cubicBezTo>
                    <a:pt x="288883" y="842219"/>
                    <a:pt x="253168" y="815008"/>
                    <a:pt x="230208" y="798000"/>
                  </a:cubicBezTo>
                  <a:lnTo>
                    <a:pt x="189391" y="766537"/>
                  </a:lnTo>
                  <a:lnTo>
                    <a:pt x="180037" y="820110"/>
                  </a:lnTo>
                  <a:cubicBezTo>
                    <a:pt x="168132" y="888139"/>
                    <a:pt x="168132" y="912799"/>
                    <a:pt x="180887" y="925555"/>
                  </a:cubicBezTo>
                  <a:cubicBezTo>
                    <a:pt x="193643" y="938310"/>
                    <a:pt x="169833" y="957868"/>
                    <a:pt x="133267" y="964671"/>
                  </a:cubicBezTo>
                  <a:cubicBezTo>
                    <a:pt x="101804" y="971474"/>
                    <a:pt x="83946" y="953616"/>
                    <a:pt x="49932" y="882186"/>
                  </a:cubicBezTo>
                  <a:cubicBezTo>
                    <a:pt x="21870" y="824362"/>
                    <a:pt x="-240" y="709563"/>
                    <a:pt x="-240" y="617724"/>
                  </a:cubicBezTo>
                  <a:lnTo>
                    <a:pt x="-240" y="559899"/>
                  </a:lnTo>
                  <a:lnTo>
                    <a:pt x="38027" y="523334"/>
                  </a:lnTo>
                  <a:cubicBezTo>
                    <a:pt x="62687" y="500374"/>
                    <a:pt x="79694" y="491020"/>
                    <a:pt x="84797" y="496122"/>
                  </a:cubicBezTo>
                  <a:cubicBezTo>
                    <a:pt x="89899" y="501224"/>
                    <a:pt x="97552" y="499523"/>
                    <a:pt x="106906" y="490169"/>
                  </a:cubicBezTo>
                  <a:cubicBezTo>
                    <a:pt x="114559" y="482516"/>
                    <a:pt x="123913" y="476564"/>
                    <a:pt x="127315" y="476564"/>
                  </a:cubicBezTo>
                  <a:cubicBezTo>
                    <a:pt x="137519" y="476564"/>
                    <a:pt x="157077" y="501224"/>
                    <a:pt x="151125" y="507177"/>
                  </a:cubicBezTo>
                  <a:cubicBezTo>
                    <a:pt x="148574" y="509728"/>
                    <a:pt x="154526" y="521633"/>
                    <a:pt x="164731" y="533538"/>
                  </a:cubicBezTo>
                  <a:cubicBezTo>
                    <a:pt x="182588" y="553096"/>
                    <a:pt x="197044" y="603268"/>
                    <a:pt x="196194" y="645786"/>
                  </a:cubicBezTo>
                  <a:cubicBezTo>
                    <a:pt x="196194" y="662793"/>
                    <a:pt x="208099" y="697658"/>
                    <a:pt x="229358" y="740176"/>
                  </a:cubicBezTo>
                  <a:cubicBezTo>
                    <a:pt x="232759" y="746979"/>
                    <a:pt x="256570" y="763986"/>
                    <a:pt x="282080" y="776741"/>
                  </a:cubicBezTo>
                  <a:cubicBezTo>
                    <a:pt x="307591" y="790347"/>
                    <a:pt x="344157" y="809905"/>
                    <a:pt x="363715" y="821810"/>
                  </a:cubicBezTo>
                  <a:cubicBezTo>
                    <a:pt x="387525" y="835416"/>
                    <a:pt x="401131" y="838818"/>
                    <a:pt x="405383" y="832865"/>
                  </a:cubicBezTo>
                  <a:cubicBezTo>
                    <a:pt x="407934" y="827763"/>
                    <a:pt x="418138" y="826062"/>
                    <a:pt x="427492" y="827763"/>
                  </a:cubicBezTo>
                  <a:cubicBezTo>
                    <a:pt x="464058" y="837967"/>
                    <a:pt x="467459" y="824362"/>
                    <a:pt x="435996" y="790347"/>
                  </a:cubicBezTo>
                  <a:cubicBezTo>
                    <a:pt x="409635" y="762285"/>
                    <a:pt x="403682" y="758884"/>
                    <a:pt x="392627" y="769088"/>
                  </a:cubicBezTo>
                  <a:cubicBezTo>
                    <a:pt x="366266" y="791197"/>
                    <a:pt x="341606" y="791197"/>
                    <a:pt x="324598" y="768238"/>
                  </a:cubicBezTo>
                  <a:cubicBezTo>
                    <a:pt x="271876" y="702760"/>
                    <a:pt x="287183" y="507177"/>
                    <a:pt x="349259" y="449352"/>
                  </a:cubicBezTo>
                  <a:cubicBezTo>
                    <a:pt x="368817" y="430644"/>
                    <a:pt x="384124" y="429794"/>
                    <a:pt x="378171" y="446801"/>
                  </a:cubicBezTo>
                  <a:cubicBezTo>
                    <a:pt x="372219" y="462108"/>
                    <a:pt x="384124" y="463808"/>
                    <a:pt x="398580" y="449352"/>
                  </a:cubicBezTo>
                  <a:cubicBezTo>
                    <a:pt x="406233" y="441699"/>
                    <a:pt x="408784" y="441699"/>
                    <a:pt x="408784" y="450203"/>
                  </a:cubicBezTo>
                  <a:cubicBezTo>
                    <a:pt x="408784" y="456155"/>
                    <a:pt x="412186" y="458706"/>
                    <a:pt x="416438" y="456155"/>
                  </a:cubicBezTo>
                  <a:cubicBezTo>
                    <a:pt x="420689" y="453604"/>
                    <a:pt x="425791" y="456155"/>
                    <a:pt x="428343" y="462958"/>
                  </a:cubicBezTo>
                  <a:cubicBezTo>
                    <a:pt x="431744" y="470611"/>
                    <a:pt x="440248" y="473162"/>
                    <a:pt x="450452" y="470611"/>
                  </a:cubicBezTo>
                  <a:cubicBezTo>
                    <a:pt x="460656" y="468060"/>
                    <a:pt x="468310" y="464659"/>
                    <a:pt x="468310" y="463808"/>
                  </a:cubicBezTo>
                  <a:cubicBezTo>
                    <a:pt x="468310" y="462108"/>
                    <a:pt x="453003" y="429794"/>
                    <a:pt x="434295" y="392378"/>
                  </a:cubicBezTo>
                  <a:cubicBezTo>
                    <a:pt x="406233" y="337104"/>
                    <a:pt x="395178" y="322648"/>
                    <a:pt x="376471" y="318396"/>
                  </a:cubicBezTo>
                  <a:cubicBezTo>
                    <a:pt x="363715" y="315845"/>
                    <a:pt x="316095" y="304791"/>
                    <a:pt x="270175" y="292886"/>
                  </a:cubicBezTo>
                  <a:cubicBezTo>
                    <a:pt x="195344" y="275028"/>
                    <a:pt x="185139" y="274178"/>
                    <a:pt x="174085" y="285232"/>
                  </a:cubicBezTo>
                  <a:cubicBezTo>
                    <a:pt x="166431" y="292035"/>
                    <a:pt x="146023" y="297988"/>
                    <a:pt x="128165" y="297988"/>
                  </a:cubicBezTo>
                  <a:cubicBezTo>
                    <a:pt x="102654" y="297988"/>
                    <a:pt x="91599" y="293736"/>
                    <a:pt x="81395" y="277579"/>
                  </a:cubicBezTo>
                  <a:cubicBezTo>
                    <a:pt x="69490" y="259722"/>
                    <a:pt x="69490" y="254619"/>
                    <a:pt x="84797" y="218904"/>
                  </a:cubicBezTo>
                  <a:cubicBezTo>
                    <a:pt x="104355" y="174685"/>
                    <a:pt x="135818" y="153426"/>
                    <a:pt x="175785" y="159379"/>
                  </a:cubicBezTo>
                  <a:cubicBezTo>
                    <a:pt x="198745" y="162780"/>
                    <a:pt x="202997" y="160229"/>
                    <a:pt x="217453" y="127916"/>
                  </a:cubicBezTo>
                  <a:cubicBezTo>
                    <a:pt x="234460" y="89649"/>
                    <a:pt x="303339" y="26723"/>
                    <a:pt x="345858" y="9715"/>
                  </a:cubicBezTo>
                  <a:cubicBezTo>
                    <a:pt x="411335" y="-15796"/>
                    <a:pt x="489569" y="6314"/>
                    <a:pt x="560149" y="71792"/>
                  </a:cubicBezTo>
                  <a:lnTo>
                    <a:pt x="596714" y="105806"/>
                  </a:lnTo>
                  <a:lnTo>
                    <a:pt x="623926" y="90500"/>
                  </a:lnTo>
                  <a:cubicBezTo>
                    <a:pt x="639232" y="82846"/>
                    <a:pt x="668144" y="61587"/>
                    <a:pt x="688553" y="42879"/>
                  </a:cubicBezTo>
                  <a:cubicBezTo>
                    <a:pt x="714064" y="20770"/>
                    <a:pt x="731922" y="10566"/>
                    <a:pt x="746378" y="12266"/>
                  </a:cubicBezTo>
                  <a:cubicBezTo>
                    <a:pt x="782943" y="16518"/>
                    <a:pt x="786345" y="36927"/>
                    <a:pt x="757432" y="79445"/>
                  </a:cubicBezTo>
                  <a:cubicBezTo>
                    <a:pt x="742976" y="100704"/>
                    <a:pt x="720017" y="143222"/>
                    <a:pt x="705560" y="174685"/>
                  </a:cubicBezTo>
                  <a:cubicBezTo>
                    <a:pt x="683451" y="220605"/>
                    <a:pt x="679199" y="238463"/>
                    <a:pt x="682601" y="273327"/>
                  </a:cubicBezTo>
                  <a:cubicBezTo>
                    <a:pt x="685152" y="296287"/>
                    <a:pt x="689404" y="318396"/>
                    <a:pt x="692805" y="321798"/>
                  </a:cubicBezTo>
                  <a:cubicBezTo>
                    <a:pt x="696206" y="325199"/>
                    <a:pt x="731071" y="327750"/>
                    <a:pt x="769337" y="327750"/>
                  </a:cubicBezTo>
                  <a:cubicBezTo>
                    <a:pt x="822910" y="327750"/>
                    <a:pt x="844169" y="324349"/>
                    <a:pt x="862877" y="312444"/>
                  </a:cubicBezTo>
                  <a:cubicBezTo>
                    <a:pt x="880735" y="300539"/>
                    <a:pt x="895191" y="297988"/>
                    <a:pt x="918151" y="302240"/>
                  </a:cubicBezTo>
                  <a:cubicBezTo>
                    <a:pt x="970873" y="311594"/>
                    <a:pt x="978526" y="314995"/>
                    <a:pt x="978526" y="335404"/>
                  </a:cubicBezTo>
                  <a:cubicBezTo>
                    <a:pt x="978526" y="377071"/>
                    <a:pt x="884987" y="396630"/>
                    <a:pt x="759133" y="380473"/>
                  </a:cubicBezTo>
                  <a:lnTo>
                    <a:pt x="705560" y="373670"/>
                  </a:lnTo>
                  <a:lnTo>
                    <a:pt x="710663" y="402582"/>
                  </a:lnTo>
                  <a:cubicBezTo>
                    <a:pt x="714914" y="422991"/>
                    <a:pt x="712363" y="434046"/>
                    <a:pt x="702159" y="442549"/>
                  </a:cubicBezTo>
                  <a:cubicBezTo>
                    <a:pt x="686852" y="455305"/>
                    <a:pt x="621375" y="463808"/>
                    <a:pt x="620524" y="453604"/>
                  </a:cubicBezTo>
                  <a:cubicBezTo>
                    <a:pt x="617123" y="416188"/>
                    <a:pt x="611170" y="370269"/>
                    <a:pt x="610320" y="369418"/>
                  </a:cubicBezTo>
                  <a:cubicBezTo>
                    <a:pt x="609470" y="368568"/>
                    <a:pt x="594163" y="366017"/>
                    <a:pt x="576305" y="363466"/>
                  </a:cubicBezTo>
                  <a:lnTo>
                    <a:pt x="544842" y="358363"/>
                  </a:lnTo>
                  <a:lnTo>
                    <a:pt x="583959" y="412787"/>
                  </a:lnTo>
                  <a:cubicBezTo>
                    <a:pt x="605218" y="443400"/>
                    <a:pt x="626477" y="481666"/>
                    <a:pt x="630729" y="497823"/>
                  </a:cubicBezTo>
                  <a:cubicBezTo>
                    <a:pt x="635831" y="514830"/>
                    <a:pt x="642634" y="525885"/>
                    <a:pt x="646885" y="523334"/>
                  </a:cubicBezTo>
                  <a:cubicBezTo>
                    <a:pt x="658791" y="515680"/>
                    <a:pt x="716615" y="609220"/>
                    <a:pt x="749779" y="689154"/>
                  </a:cubicBezTo>
                  <a:cubicBezTo>
                    <a:pt x="777841" y="757183"/>
                    <a:pt x="795699" y="778442"/>
                    <a:pt x="807604" y="758033"/>
                  </a:cubicBezTo>
                  <a:cubicBezTo>
                    <a:pt x="818658" y="741026"/>
                    <a:pt x="912198" y="745278"/>
                    <a:pt x="953016" y="764836"/>
                  </a:cubicBezTo>
                  <a:cubicBezTo>
                    <a:pt x="973424" y="775041"/>
                    <a:pt x="992983" y="782694"/>
                    <a:pt x="996384" y="782694"/>
                  </a:cubicBezTo>
                  <a:cubicBezTo>
                    <a:pt x="1009139" y="782694"/>
                    <a:pt x="1072066" y="854124"/>
                    <a:pt x="1072066" y="868580"/>
                  </a:cubicBezTo>
                  <a:cubicBezTo>
                    <a:pt x="1072066" y="900044"/>
                    <a:pt x="1050807" y="928956"/>
                    <a:pt x="998935" y="965522"/>
                  </a:cubicBezTo>
                  <a:cubicBezTo>
                    <a:pt x="910497" y="1029299"/>
                    <a:pt x="870531" y="1041204"/>
                    <a:pt x="757432" y="1041204"/>
                  </a:cubicBezTo>
                  <a:cubicBezTo>
                    <a:pt x="673247" y="1041204"/>
                    <a:pt x="651137" y="1037802"/>
                    <a:pt x="600116" y="1018244"/>
                  </a:cubicBezTo>
                  <a:cubicBezTo>
                    <a:pt x="567802" y="1006339"/>
                    <a:pt x="540590" y="996985"/>
                    <a:pt x="538890" y="998686"/>
                  </a:cubicBezTo>
                  <a:cubicBezTo>
                    <a:pt x="538039" y="999536"/>
                    <a:pt x="533787" y="1020795"/>
                    <a:pt x="530386" y="1045455"/>
                  </a:cubicBezTo>
                  <a:lnTo>
                    <a:pt x="523583" y="1090525"/>
                  </a:lnTo>
                  <a:lnTo>
                    <a:pt x="452153" y="1128791"/>
                  </a:lnTo>
                  <a:cubicBezTo>
                    <a:pt x="381573" y="1166207"/>
                    <a:pt x="332252" y="1181513"/>
                    <a:pt x="332252" y="1164506"/>
                  </a:cubicBezTo>
                  <a:close/>
                  <a:moveTo>
                    <a:pt x="843319" y="1015693"/>
                  </a:moveTo>
                  <a:cubicBezTo>
                    <a:pt x="896892" y="998686"/>
                    <a:pt x="956417" y="957868"/>
                    <a:pt x="969172" y="929806"/>
                  </a:cubicBezTo>
                  <a:cubicBezTo>
                    <a:pt x="979377" y="908547"/>
                    <a:pt x="977676" y="904295"/>
                    <a:pt x="958118" y="887288"/>
                  </a:cubicBezTo>
                  <a:cubicBezTo>
                    <a:pt x="933457" y="866029"/>
                    <a:pt x="837366" y="833716"/>
                    <a:pt x="799100" y="833716"/>
                  </a:cubicBezTo>
                  <a:cubicBezTo>
                    <a:pt x="786345" y="833716"/>
                    <a:pt x="758283" y="845621"/>
                    <a:pt x="737024" y="860077"/>
                  </a:cubicBezTo>
                  <a:cubicBezTo>
                    <a:pt x="715765" y="874533"/>
                    <a:pt x="695356" y="883887"/>
                    <a:pt x="691104" y="881336"/>
                  </a:cubicBezTo>
                  <a:cubicBezTo>
                    <a:pt x="687703" y="878785"/>
                    <a:pt x="657940" y="876234"/>
                    <a:pt x="624776" y="875383"/>
                  </a:cubicBezTo>
                  <a:cubicBezTo>
                    <a:pt x="583959" y="874533"/>
                    <a:pt x="552495" y="868580"/>
                    <a:pt x="521882" y="854124"/>
                  </a:cubicBezTo>
                  <a:cubicBezTo>
                    <a:pt x="485317" y="837967"/>
                    <a:pt x="476813" y="837117"/>
                    <a:pt x="476813" y="847321"/>
                  </a:cubicBezTo>
                  <a:cubicBezTo>
                    <a:pt x="476813" y="854124"/>
                    <a:pt x="487868" y="866880"/>
                    <a:pt x="502324" y="874533"/>
                  </a:cubicBezTo>
                  <a:cubicBezTo>
                    <a:pt x="521032" y="885588"/>
                    <a:pt x="531236" y="900044"/>
                    <a:pt x="540590" y="931507"/>
                  </a:cubicBezTo>
                  <a:cubicBezTo>
                    <a:pt x="553346" y="976576"/>
                    <a:pt x="566101" y="988481"/>
                    <a:pt x="624776" y="1009740"/>
                  </a:cubicBezTo>
                  <a:cubicBezTo>
                    <a:pt x="702159" y="1037802"/>
                    <a:pt x="766786" y="1039503"/>
                    <a:pt x="843319" y="1015693"/>
                  </a:cubicBezTo>
                  <a:close/>
                  <a:moveTo>
                    <a:pt x="697907" y="843920"/>
                  </a:moveTo>
                  <a:cubicBezTo>
                    <a:pt x="697907" y="771639"/>
                    <a:pt x="650287" y="621125"/>
                    <a:pt x="612871" y="577757"/>
                  </a:cubicBezTo>
                  <a:cubicBezTo>
                    <a:pt x="591612" y="551396"/>
                    <a:pt x="586510" y="549695"/>
                    <a:pt x="570353" y="559899"/>
                  </a:cubicBezTo>
                  <a:cubicBezTo>
                    <a:pt x="560999" y="565852"/>
                    <a:pt x="549094" y="568403"/>
                    <a:pt x="544842" y="565852"/>
                  </a:cubicBezTo>
                  <a:cubicBezTo>
                    <a:pt x="539740" y="562450"/>
                    <a:pt x="536338" y="565001"/>
                    <a:pt x="536338" y="569253"/>
                  </a:cubicBezTo>
                  <a:cubicBezTo>
                    <a:pt x="536338" y="585410"/>
                    <a:pt x="582258" y="629629"/>
                    <a:pt x="601816" y="632180"/>
                  </a:cubicBezTo>
                  <a:cubicBezTo>
                    <a:pt x="623075" y="634731"/>
                    <a:pt x="639232" y="646636"/>
                    <a:pt x="622225" y="646636"/>
                  </a:cubicBezTo>
                  <a:cubicBezTo>
                    <a:pt x="616272" y="646636"/>
                    <a:pt x="612871" y="651738"/>
                    <a:pt x="615422" y="658541"/>
                  </a:cubicBezTo>
                  <a:cubicBezTo>
                    <a:pt x="617973" y="664494"/>
                    <a:pt x="610320" y="677249"/>
                    <a:pt x="597564" y="686603"/>
                  </a:cubicBezTo>
                  <a:cubicBezTo>
                    <a:pt x="563550" y="711263"/>
                    <a:pt x="519331" y="717216"/>
                    <a:pt x="482766" y="701909"/>
                  </a:cubicBezTo>
                  <a:cubicBezTo>
                    <a:pt x="441948" y="684902"/>
                    <a:pt x="441948" y="665344"/>
                    <a:pt x="482766" y="661943"/>
                  </a:cubicBezTo>
                  <a:cubicBezTo>
                    <a:pt x="499773" y="660242"/>
                    <a:pt x="515079" y="655140"/>
                    <a:pt x="516780" y="650037"/>
                  </a:cubicBezTo>
                  <a:cubicBezTo>
                    <a:pt x="521882" y="635581"/>
                    <a:pt x="484466" y="598165"/>
                    <a:pt x="458956" y="592213"/>
                  </a:cubicBezTo>
                  <a:cubicBezTo>
                    <a:pt x="437697" y="587961"/>
                    <a:pt x="436846" y="588811"/>
                    <a:pt x="436846" y="632180"/>
                  </a:cubicBezTo>
                  <a:cubicBezTo>
                    <a:pt x="435145" y="709563"/>
                    <a:pt x="444499" y="724869"/>
                    <a:pt x="513379" y="761435"/>
                  </a:cubicBezTo>
                  <a:cubicBezTo>
                    <a:pt x="546543" y="779292"/>
                    <a:pt x="595864" y="808205"/>
                    <a:pt x="621375" y="826062"/>
                  </a:cubicBezTo>
                  <a:cubicBezTo>
                    <a:pt x="673247" y="861777"/>
                    <a:pt x="697907" y="867730"/>
                    <a:pt x="697907" y="843920"/>
                  </a:cubicBezTo>
                  <a:close/>
                  <a:moveTo>
                    <a:pt x="617123" y="298838"/>
                  </a:moveTo>
                  <a:cubicBezTo>
                    <a:pt x="622225" y="282681"/>
                    <a:pt x="591612" y="205298"/>
                    <a:pt x="569503" y="177236"/>
                  </a:cubicBezTo>
                  <a:cubicBezTo>
                    <a:pt x="558448" y="163631"/>
                    <a:pt x="554196" y="162780"/>
                    <a:pt x="511678" y="173835"/>
                  </a:cubicBezTo>
                  <a:cubicBezTo>
                    <a:pt x="487018" y="180638"/>
                    <a:pt x="464908" y="187441"/>
                    <a:pt x="463207" y="189142"/>
                  </a:cubicBezTo>
                  <a:cubicBezTo>
                    <a:pt x="461507" y="190842"/>
                    <a:pt x="466609" y="212101"/>
                    <a:pt x="474262" y="236762"/>
                  </a:cubicBezTo>
                  <a:cubicBezTo>
                    <a:pt x="487868" y="278430"/>
                    <a:pt x="491269" y="281831"/>
                    <a:pt x="531236" y="297137"/>
                  </a:cubicBezTo>
                  <a:cubicBezTo>
                    <a:pt x="587360" y="319247"/>
                    <a:pt x="610320" y="319247"/>
                    <a:pt x="617123" y="298838"/>
                  </a:cubicBezTo>
                  <a:close/>
                  <a:moveTo>
                    <a:pt x="359463" y="219755"/>
                  </a:moveTo>
                  <a:cubicBezTo>
                    <a:pt x="353511" y="213802"/>
                    <a:pt x="349259" y="186590"/>
                    <a:pt x="349259" y="155977"/>
                  </a:cubicBezTo>
                  <a:cubicBezTo>
                    <a:pt x="349259" y="114310"/>
                    <a:pt x="351810" y="102405"/>
                    <a:pt x="362014" y="102405"/>
                  </a:cubicBezTo>
                  <a:cubicBezTo>
                    <a:pt x="368817" y="102405"/>
                    <a:pt x="374770" y="97303"/>
                    <a:pt x="374770" y="90500"/>
                  </a:cubicBezTo>
                  <a:cubicBezTo>
                    <a:pt x="374770" y="83697"/>
                    <a:pt x="379872" y="76043"/>
                    <a:pt x="385824" y="74343"/>
                  </a:cubicBezTo>
                  <a:cubicBezTo>
                    <a:pt x="390927" y="71792"/>
                    <a:pt x="384124" y="69241"/>
                    <a:pt x="369668" y="69241"/>
                  </a:cubicBezTo>
                  <a:cubicBezTo>
                    <a:pt x="326299" y="67540"/>
                    <a:pt x="231059" y="138120"/>
                    <a:pt x="241263" y="164481"/>
                  </a:cubicBezTo>
                  <a:cubicBezTo>
                    <a:pt x="243814" y="171284"/>
                    <a:pt x="259971" y="183189"/>
                    <a:pt x="278679" y="190842"/>
                  </a:cubicBezTo>
                  <a:cubicBezTo>
                    <a:pt x="296537" y="199346"/>
                    <a:pt x="322898" y="211251"/>
                    <a:pt x="336504" y="218054"/>
                  </a:cubicBezTo>
                  <a:cubicBezTo>
                    <a:pt x="367967" y="232510"/>
                    <a:pt x="372219" y="232510"/>
                    <a:pt x="359463" y="219755"/>
                  </a:cubicBezTo>
                  <a:close/>
                  <a:moveTo>
                    <a:pt x="645185" y="141521"/>
                  </a:moveTo>
                  <a:cubicBezTo>
                    <a:pt x="643484" y="133018"/>
                    <a:pt x="638382" y="130467"/>
                    <a:pt x="631579" y="135569"/>
                  </a:cubicBezTo>
                  <a:cubicBezTo>
                    <a:pt x="625626" y="138970"/>
                    <a:pt x="623075" y="148324"/>
                    <a:pt x="626477" y="156828"/>
                  </a:cubicBezTo>
                  <a:cubicBezTo>
                    <a:pt x="633280" y="174685"/>
                    <a:pt x="650287" y="161930"/>
                    <a:pt x="645185" y="141521"/>
                  </a:cubicBezTo>
                  <a:close/>
                  <a:moveTo>
                    <a:pt x="496371" y="106656"/>
                  </a:moveTo>
                  <a:cubicBezTo>
                    <a:pt x="472561" y="89649"/>
                    <a:pt x="421540" y="68390"/>
                    <a:pt x="407084" y="68390"/>
                  </a:cubicBezTo>
                  <a:cubicBezTo>
                    <a:pt x="401131" y="69241"/>
                    <a:pt x="410485" y="76894"/>
                    <a:pt x="428343" y="86248"/>
                  </a:cubicBezTo>
                  <a:cubicBezTo>
                    <a:pt x="446200" y="95602"/>
                    <a:pt x="458956" y="105806"/>
                    <a:pt x="456404" y="109208"/>
                  </a:cubicBezTo>
                  <a:cubicBezTo>
                    <a:pt x="454704" y="112609"/>
                    <a:pt x="466609" y="116010"/>
                    <a:pt x="483616" y="117711"/>
                  </a:cubicBezTo>
                  <a:cubicBezTo>
                    <a:pt x="514229" y="119412"/>
                    <a:pt x="515079" y="119412"/>
                    <a:pt x="496371" y="106656"/>
                  </a:cubicBezTo>
                  <a:close/>
                </a:path>
              </a:pathLst>
            </a:custGeom>
            <a:grpFill/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E0C3EDCA-D2C6-0633-0CB0-251CDB47CA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088046">
            <a:off x="5523979" y="655587"/>
            <a:ext cx="2566121" cy="1776546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3A43071A-AFD3-E640-6F76-A6F97FD29ADE}"/>
              </a:ext>
            </a:extLst>
          </p:cNvPr>
          <p:cNvGrpSpPr/>
          <p:nvPr/>
        </p:nvGrpSpPr>
        <p:grpSpPr>
          <a:xfrm>
            <a:off x="6415627" y="4475095"/>
            <a:ext cx="4353974" cy="311767"/>
            <a:chOff x="4289813" y="5868701"/>
            <a:chExt cx="2350413" cy="311767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0F8FBCFE-BAAD-B817-BB2D-732D1E0B482A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solidFill>
                    <a:schemeClr val="accent2">
                      <a:lumMod val="40000"/>
                      <a:lumOff val="60000"/>
                    </a:schemeClr>
                  </a:solidFill>
                  <a:sym typeface="+mn-lt"/>
                </a:rPr>
                <a:t>学生：</a:t>
              </a:r>
              <a:r>
                <a:rPr lang="en-US" altLang="zh-CN" sz="1400" dirty="0">
                  <a:solidFill>
                    <a:schemeClr val="accent2">
                      <a:lumMod val="40000"/>
                      <a:lumOff val="60000"/>
                    </a:schemeClr>
                  </a:solidFill>
                  <a:sym typeface="+mn-lt"/>
                </a:rPr>
                <a:t>51PPT</a:t>
              </a:r>
              <a:r>
                <a:rPr lang="zh-CN" altLang="en-US" sz="1400" dirty="0">
                  <a:solidFill>
                    <a:schemeClr val="accent2">
                      <a:lumMod val="40000"/>
                      <a:lumOff val="60000"/>
                    </a:schemeClr>
                  </a:solidFill>
                  <a:sym typeface="+mn-lt"/>
                </a:rPr>
                <a:t>模板网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303C1B6F-1F62-7884-11DC-F8619773AB70}"/>
                </a:ext>
              </a:extLst>
            </p:cNvPr>
            <p:cNvSpPr txBox="1"/>
            <p:nvPr/>
          </p:nvSpPr>
          <p:spPr>
            <a:xfrm>
              <a:off x="5378489" y="5872691"/>
              <a:ext cx="126173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solidFill>
                    <a:schemeClr val="accent2">
                      <a:lumMod val="40000"/>
                      <a:lumOff val="60000"/>
                    </a:schemeClr>
                  </a:solidFill>
                  <a:sym typeface="+mn-lt"/>
                </a:rPr>
                <a:t>考入大学：中国工程大学</a:t>
              </a:r>
            </a:p>
          </p:txBody>
        </p:sp>
      </p:grpSp>
      <p:sp>
        <p:nvSpPr>
          <p:cNvPr id="25" name="椭圆 24">
            <a:extLst>
              <a:ext uri="{FF2B5EF4-FFF2-40B4-BE49-F238E27FC236}">
                <a16:creationId xmlns:a16="http://schemas.microsoft.com/office/drawing/2014/main" id="{911D49B8-7795-21D6-52C7-9C702CA489D3}"/>
              </a:ext>
            </a:extLst>
          </p:cNvPr>
          <p:cNvSpPr/>
          <p:nvPr/>
        </p:nvSpPr>
        <p:spPr>
          <a:xfrm>
            <a:off x="3719407" y="371817"/>
            <a:ext cx="601458" cy="601458"/>
          </a:xfrm>
          <a:prstGeom prst="ellipse">
            <a:avLst/>
          </a:prstGeom>
          <a:solidFill>
            <a:srgbClr val="D34134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47C6854A-5498-B025-BDC9-025238383800}"/>
              </a:ext>
            </a:extLst>
          </p:cNvPr>
          <p:cNvGrpSpPr/>
          <p:nvPr/>
        </p:nvGrpSpPr>
        <p:grpSpPr>
          <a:xfrm>
            <a:off x="4240119" y="371817"/>
            <a:ext cx="1642882" cy="601458"/>
            <a:chOff x="4293382" y="457995"/>
            <a:chExt cx="1642882" cy="601458"/>
          </a:xfrm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BB9D0D76-6A57-A62C-9CD7-42E1BAFDB8A5}"/>
                </a:ext>
              </a:extLst>
            </p:cNvPr>
            <p:cNvSpPr/>
            <p:nvPr/>
          </p:nvSpPr>
          <p:spPr>
            <a:xfrm>
              <a:off x="4293382" y="457995"/>
              <a:ext cx="601458" cy="601458"/>
            </a:xfrm>
            <a:prstGeom prst="ellipse">
              <a:avLst/>
            </a:prstGeom>
            <a:solidFill>
              <a:srgbClr val="D34134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76AD2E31-5AE1-735D-D4C7-5B24D3BB87FF}"/>
                </a:ext>
              </a:extLst>
            </p:cNvPr>
            <p:cNvSpPr/>
            <p:nvPr/>
          </p:nvSpPr>
          <p:spPr>
            <a:xfrm>
              <a:off x="4814094" y="457995"/>
              <a:ext cx="601458" cy="601458"/>
            </a:xfrm>
            <a:prstGeom prst="ellipse">
              <a:avLst/>
            </a:prstGeom>
            <a:solidFill>
              <a:srgbClr val="D34134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1BE3CB64-E9E9-C1A6-7C0D-FB185064CC36}"/>
                </a:ext>
              </a:extLst>
            </p:cNvPr>
            <p:cNvSpPr/>
            <p:nvPr/>
          </p:nvSpPr>
          <p:spPr>
            <a:xfrm>
              <a:off x="5334806" y="457995"/>
              <a:ext cx="601458" cy="601458"/>
            </a:xfrm>
            <a:prstGeom prst="ellipse">
              <a:avLst/>
            </a:prstGeom>
            <a:solidFill>
              <a:srgbClr val="D34134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1BE7F6D9-19A1-547E-8791-54DF0FAC4BB1}"/>
              </a:ext>
            </a:extLst>
          </p:cNvPr>
          <p:cNvGrpSpPr/>
          <p:nvPr/>
        </p:nvGrpSpPr>
        <p:grpSpPr>
          <a:xfrm>
            <a:off x="6308999" y="371817"/>
            <a:ext cx="2163594" cy="601458"/>
            <a:chOff x="5855518" y="457995"/>
            <a:chExt cx="2163594" cy="601458"/>
          </a:xfrm>
        </p:grpSpPr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A5A03D12-F889-E6EC-5482-8320924B4BE4}"/>
                </a:ext>
              </a:extLst>
            </p:cNvPr>
            <p:cNvSpPr/>
            <p:nvPr/>
          </p:nvSpPr>
          <p:spPr>
            <a:xfrm>
              <a:off x="5855518" y="457995"/>
              <a:ext cx="601458" cy="601458"/>
            </a:xfrm>
            <a:prstGeom prst="ellipse">
              <a:avLst/>
            </a:prstGeom>
            <a:solidFill>
              <a:srgbClr val="D34134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9430C260-E1CA-1DDC-613F-C856E58CFA06}"/>
                </a:ext>
              </a:extLst>
            </p:cNvPr>
            <p:cNvSpPr/>
            <p:nvPr/>
          </p:nvSpPr>
          <p:spPr>
            <a:xfrm>
              <a:off x="6376230" y="457995"/>
              <a:ext cx="601458" cy="601458"/>
            </a:xfrm>
            <a:prstGeom prst="ellipse">
              <a:avLst/>
            </a:prstGeom>
            <a:solidFill>
              <a:srgbClr val="D34134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D173A7C4-0ED0-626D-AB3A-A03CAEADECC3}"/>
                </a:ext>
              </a:extLst>
            </p:cNvPr>
            <p:cNvSpPr/>
            <p:nvPr/>
          </p:nvSpPr>
          <p:spPr>
            <a:xfrm>
              <a:off x="6896942" y="457995"/>
              <a:ext cx="601458" cy="601458"/>
            </a:xfrm>
            <a:prstGeom prst="ellipse">
              <a:avLst/>
            </a:prstGeom>
            <a:solidFill>
              <a:srgbClr val="D34134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5ACC7B9E-4C97-359B-4805-23FEE694F590}"/>
                </a:ext>
              </a:extLst>
            </p:cNvPr>
            <p:cNvSpPr/>
            <p:nvPr/>
          </p:nvSpPr>
          <p:spPr>
            <a:xfrm>
              <a:off x="7417654" y="457995"/>
              <a:ext cx="601458" cy="601458"/>
            </a:xfrm>
            <a:prstGeom prst="ellipse">
              <a:avLst/>
            </a:prstGeom>
            <a:solidFill>
              <a:srgbClr val="D34134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id="{09C6FE2E-A113-71EC-6DE5-7C32853E7011}"/>
              </a:ext>
            </a:extLst>
          </p:cNvPr>
          <p:cNvSpPr txBox="1"/>
          <p:nvPr/>
        </p:nvSpPr>
        <p:spPr>
          <a:xfrm>
            <a:off x="3759517" y="447341"/>
            <a:ext cx="20760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accent2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金榜题名 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58FC53CF-4E7C-45B3-800C-1F8F520D9827}"/>
              </a:ext>
            </a:extLst>
          </p:cNvPr>
          <p:cNvSpPr txBox="1"/>
          <p:nvPr/>
        </p:nvSpPr>
        <p:spPr>
          <a:xfrm>
            <a:off x="6356275" y="447341"/>
            <a:ext cx="20760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accent2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感谢师恩</a:t>
            </a:r>
          </a:p>
        </p:txBody>
      </p:sp>
    </p:spTree>
    <p:extLst>
      <p:ext uri="{BB962C8B-B14F-4D97-AF65-F5344CB8AC3E}">
        <p14:creationId xmlns:p14="http://schemas.microsoft.com/office/powerpoint/2010/main" val="699338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>
            <a:extLst>
              <a:ext uri="{FF2B5EF4-FFF2-40B4-BE49-F238E27FC236}">
                <a16:creationId xmlns:a16="http://schemas.microsoft.com/office/drawing/2014/main" id="{17E1203B-E51D-85ED-E971-8665A86D0281}"/>
              </a:ext>
            </a:extLst>
          </p:cNvPr>
          <p:cNvGrpSpPr/>
          <p:nvPr/>
        </p:nvGrpSpPr>
        <p:grpSpPr>
          <a:xfrm>
            <a:off x="4975756" y="4004655"/>
            <a:ext cx="2374668" cy="1401492"/>
            <a:chOff x="3465344" y="819386"/>
            <a:chExt cx="5279153" cy="3115673"/>
          </a:xfrm>
          <a:gradFill flip="none" rotWithShape="1">
            <a:gsLst>
              <a:gs pos="0">
                <a:schemeClr val="bg1"/>
              </a:gs>
              <a:gs pos="100000">
                <a:srgbClr val="FFFF88"/>
              </a:gs>
            </a:gsLst>
            <a:path path="circle">
              <a:fillToRect l="50000" t="50000" r="50000" b="50000"/>
            </a:path>
            <a:tileRect/>
          </a:gradFill>
          <a:effectLst>
            <a:outerShdw blurRad="76200" dist="50800" dir="2700000" sx="104000" sy="104000" algn="tl" rotWithShape="0">
              <a:prstClr val="black">
                <a:alpha val="12000"/>
              </a:prstClr>
            </a:outerShdw>
          </a:effectLst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97D162B9-408A-5056-6F0C-506AEDA40DAD}"/>
                </a:ext>
              </a:extLst>
            </p:cNvPr>
            <p:cNvSpPr/>
            <p:nvPr/>
          </p:nvSpPr>
          <p:spPr>
            <a:xfrm flipV="1">
              <a:off x="3465344" y="1306967"/>
              <a:ext cx="1191211" cy="2356637"/>
            </a:xfrm>
            <a:custGeom>
              <a:avLst/>
              <a:gdLst>
                <a:gd name="connsiteX0" fmla="*/ 389704 w 591319"/>
                <a:gd name="connsiteY0" fmla="*/ 1168942 h 1169838"/>
                <a:gd name="connsiteX1" fmla="*/ 338682 w 591319"/>
                <a:gd name="connsiteY1" fmla="*/ 1162139 h 1169838"/>
                <a:gd name="connsiteX2" fmla="*/ 334430 w 591319"/>
                <a:gd name="connsiteY2" fmla="*/ 1149383 h 1169838"/>
                <a:gd name="connsiteX3" fmla="*/ 325076 w 591319"/>
                <a:gd name="connsiteY3" fmla="*/ 1145982 h 1169838"/>
                <a:gd name="connsiteX4" fmla="*/ 247694 w 591319"/>
                <a:gd name="connsiteY4" fmla="*/ 1116219 h 1169838"/>
                <a:gd name="connsiteX5" fmla="*/ 194971 w 591319"/>
                <a:gd name="connsiteY5" fmla="*/ 1039687 h 1169838"/>
                <a:gd name="connsiteX6" fmla="*/ 297865 w 591319"/>
                <a:gd name="connsiteY6" fmla="*/ 1043938 h 1169838"/>
                <a:gd name="connsiteX7" fmla="*/ 336131 w 591319"/>
                <a:gd name="connsiteY7" fmla="*/ 1086457 h 1169838"/>
                <a:gd name="connsiteX8" fmla="*/ 376098 w 591319"/>
                <a:gd name="connsiteY8" fmla="*/ 1100062 h 1169838"/>
                <a:gd name="connsiteX9" fmla="*/ 349737 w 591319"/>
                <a:gd name="connsiteY9" fmla="*/ 1032884 h 1169838"/>
                <a:gd name="connsiteX10" fmla="*/ 294463 w 591319"/>
                <a:gd name="connsiteY10" fmla="*/ 981862 h 1169838"/>
                <a:gd name="connsiteX11" fmla="*/ 194121 w 591319"/>
                <a:gd name="connsiteY11" fmla="*/ 957202 h 1169838"/>
                <a:gd name="connsiteX12" fmla="*/ 214529 w 591319"/>
                <a:gd name="connsiteY12" fmla="*/ 933392 h 1169838"/>
                <a:gd name="connsiteX13" fmla="*/ 221332 w 591319"/>
                <a:gd name="connsiteY13" fmla="*/ 894275 h 1169838"/>
                <a:gd name="connsiteX14" fmla="*/ 198373 w 591319"/>
                <a:gd name="connsiteY14" fmla="*/ 872165 h 1169838"/>
                <a:gd name="connsiteX15" fmla="*/ 177964 w 591319"/>
                <a:gd name="connsiteY15" fmla="*/ 942745 h 1169838"/>
                <a:gd name="connsiteX16" fmla="*/ 130344 w 591319"/>
                <a:gd name="connsiteY16" fmla="*/ 1029482 h 1169838"/>
                <a:gd name="connsiteX17" fmla="*/ 75070 w 591319"/>
                <a:gd name="connsiteY17" fmla="*/ 937643 h 1169838"/>
                <a:gd name="connsiteX18" fmla="*/ 159256 w 591319"/>
                <a:gd name="connsiteY18" fmla="*/ 788830 h 1169838"/>
                <a:gd name="connsiteX19" fmla="*/ 161807 w 591319"/>
                <a:gd name="connsiteY19" fmla="*/ 771823 h 1169838"/>
                <a:gd name="connsiteX20" fmla="*/ 61464 w 591319"/>
                <a:gd name="connsiteY20" fmla="*/ 712298 h 1169838"/>
                <a:gd name="connsiteX21" fmla="*/ 10443 w 591319"/>
                <a:gd name="connsiteY21" fmla="*/ 706345 h 1169838"/>
                <a:gd name="connsiteX22" fmla="*/ 64016 w 591319"/>
                <a:gd name="connsiteY22" fmla="*/ 626411 h 1169838"/>
                <a:gd name="connsiteX23" fmla="*/ 128643 w 591319"/>
                <a:gd name="connsiteY23" fmla="*/ 610254 h 1169838"/>
                <a:gd name="connsiteX24" fmla="*/ 151603 w 591319"/>
                <a:gd name="connsiteY24" fmla="*/ 611955 h 1169838"/>
                <a:gd name="connsiteX25" fmla="*/ 69118 w 591319"/>
                <a:gd name="connsiteY25" fmla="*/ 559233 h 1169838"/>
                <a:gd name="connsiteX26" fmla="*/ 238 w 591319"/>
                <a:gd name="connsiteY26" fmla="*/ 517565 h 1169838"/>
                <a:gd name="connsiteX27" fmla="*/ 22348 w 591319"/>
                <a:gd name="connsiteY27" fmla="*/ 461441 h 1169838"/>
                <a:gd name="connsiteX28" fmla="*/ 60614 w 591319"/>
                <a:gd name="connsiteY28" fmla="*/ 399365 h 1169838"/>
                <a:gd name="connsiteX29" fmla="*/ 132895 w 591319"/>
                <a:gd name="connsiteY29" fmla="*/ 350044 h 1169838"/>
                <a:gd name="connsiteX30" fmla="*/ 198373 w 591319"/>
                <a:gd name="connsiteY30" fmla="*/ 476747 h 1169838"/>
                <a:gd name="connsiteX31" fmla="*/ 226435 w 591319"/>
                <a:gd name="connsiteY31" fmla="*/ 519266 h 1169838"/>
                <a:gd name="connsiteX32" fmla="*/ 253646 w 591319"/>
                <a:gd name="connsiteY32" fmla="*/ 537973 h 1169838"/>
                <a:gd name="connsiteX33" fmla="*/ 296164 w 591319"/>
                <a:gd name="connsiteY33" fmla="*/ 565185 h 1169838"/>
                <a:gd name="connsiteX34" fmla="*/ 334430 w 591319"/>
                <a:gd name="connsiteY34" fmla="*/ 587294 h 1169838"/>
                <a:gd name="connsiteX35" fmla="*/ 336982 w 591319"/>
                <a:gd name="connsiteY35" fmla="*/ 534572 h 1169838"/>
                <a:gd name="connsiteX36" fmla="*/ 404160 w 591319"/>
                <a:gd name="connsiteY36" fmla="*/ 29457 h 1169838"/>
                <a:gd name="connsiteX37" fmla="*/ 433923 w 591319"/>
                <a:gd name="connsiteY37" fmla="*/ 8198 h 1169838"/>
                <a:gd name="connsiteX38" fmla="*/ 438175 w 591319"/>
                <a:gd name="connsiteY38" fmla="*/ 121296 h 1169838"/>
                <a:gd name="connsiteX39" fmla="*/ 428821 w 591319"/>
                <a:gd name="connsiteY39" fmla="*/ 176570 h 1169838"/>
                <a:gd name="connsiteX40" fmla="*/ 415215 w 591319"/>
                <a:gd name="connsiteY40" fmla="*/ 236095 h 1169838"/>
                <a:gd name="connsiteX41" fmla="*/ 409262 w 591319"/>
                <a:gd name="connsiteY41" fmla="*/ 433379 h 1169838"/>
                <a:gd name="connsiteX42" fmla="*/ 405861 w 591319"/>
                <a:gd name="connsiteY42" fmla="*/ 473346 h 1169838"/>
                <a:gd name="connsiteX43" fmla="*/ 398208 w 591319"/>
                <a:gd name="connsiteY43" fmla="*/ 482700 h 1169838"/>
                <a:gd name="connsiteX44" fmla="*/ 406711 w 591319"/>
                <a:gd name="connsiteY44" fmla="*/ 491204 h 1169838"/>
                <a:gd name="connsiteX45" fmla="*/ 415215 w 591319"/>
                <a:gd name="connsiteY45" fmla="*/ 522667 h 1169838"/>
                <a:gd name="connsiteX46" fmla="*/ 422868 w 591319"/>
                <a:gd name="connsiteY46" fmla="*/ 547327 h 1169838"/>
                <a:gd name="connsiteX47" fmla="*/ 436474 w 591319"/>
                <a:gd name="connsiteY47" fmla="*/ 592397 h 1169838"/>
                <a:gd name="connsiteX48" fmla="*/ 529163 w 591319"/>
                <a:gd name="connsiteY48" fmla="*/ 655323 h 1169838"/>
                <a:gd name="connsiteX49" fmla="*/ 570831 w 591319"/>
                <a:gd name="connsiteY49" fmla="*/ 659575 h 1169838"/>
                <a:gd name="connsiteX50" fmla="*/ 581886 w 591319"/>
                <a:gd name="connsiteY50" fmla="*/ 678283 h 1169838"/>
                <a:gd name="connsiteX51" fmla="*/ 587838 w 591319"/>
                <a:gd name="connsiteY51" fmla="*/ 691039 h 1169838"/>
                <a:gd name="connsiteX52" fmla="*/ 581886 w 591319"/>
                <a:gd name="connsiteY52" fmla="*/ 702944 h 1169838"/>
                <a:gd name="connsiteX53" fmla="*/ 557225 w 591319"/>
                <a:gd name="connsiteY53" fmla="*/ 719951 h 1169838"/>
                <a:gd name="connsiteX54" fmla="*/ 504503 w 591319"/>
                <a:gd name="connsiteY54" fmla="*/ 742911 h 1169838"/>
                <a:gd name="connsiteX55" fmla="*/ 470488 w 591319"/>
                <a:gd name="connsiteY55" fmla="*/ 745462 h 1169838"/>
                <a:gd name="connsiteX56" fmla="*/ 457733 w 591319"/>
                <a:gd name="connsiteY56" fmla="*/ 747162 h 1169838"/>
                <a:gd name="connsiteX57" fmla="*/ 363343 w 591319"/>
                <a:gd name="connsiteY57" fmla="*/ 818593 h 1169838"/>
                <a:gd name="connsiteX58" fmla="*/ 365043 w 591319"/>
                <a:gd name="connsiteY58" fmla="*/ 829647 h 1169838"/>
                <a:gd name="connsiteX59" fmla="*/ 376098 w 591319"/>
                <a:gd name="connsiteY59" fmla="*/ 895125 h 1169838"/>
                <a:gd name="connsiteX60" fmla="*/ 376949 w 591319"/>
                <a:gd name="connsiteY60" fmla="*/ 929140 h 1169838"/>
                <a:gd name="connsiteX61" fmla="*/ 386302 w 591319"/>
                <a:gd name="connsiteY61" fmla="*/ 952099 h 1169838"/>
                <a:gd name="connsiteX62" fmla="*/ 398208 w 591319"/>
                <a:gd name="connsiteY62" fmla="*/ 954651 h 1169838"/>
                <a:gd name="connsiteX63" fmla="*/ 413514 w 591319"/>
                <a:gd name="connsiteY63" fmla="*/ 956351 h 1169838"/>
                <a:gd name="connsiteX64" fmla="*/ 422868 w 591319"/>
                <a:gd name="connsiteY64" fmla="*/ 964855 h 1169838"/>
                <a:gd name="connsiteX65" fmla="*/ 428821 w 591319"/>
                <a:gd name="connsiteY65" fmla="*/ 976760 h 1169838"/>
                <a:gd name="connsiteX66" fmla="*/ 440726 w 591319"/>
                <a:gd name="connsiteY66" fmla="*/ 994618 h 1169838"/>
                <a:gd name="connsiteX67" fmla="*/ 457733 w 591319"/>
                <a:gd name="connsiteY67" fmla="*/ 1010774 h 1169838"/>
                <a:gd name="connsiteX68" fmla="*/ 481543 w 591319"/>
                <a:gd name="connsiteY68" fmla="*/ 1039687 h 1169838"/>
                <a:gd name="connsiteX69" fmla="*/ 503652 w 591319"/>
                <a:gd name="connsiteY69" fmla="*/ 1076252 h 1169838"/>
                <a:gd name="connsiteX70" fmla="*/ 501101 w 591319"/>
                <a:gd name="connsiteY70" fmla="*/ 1103464 h 1169838"/>
                <a:gd name="connsiteX71" fmla="*/ 460284 w 591319"/>
                <a:gd name="connsiteY71" fmla="*/ 1141730 h 1169838"/>
                <a:gd name="connsiteX72" fmla="*/ 389704 w 591319"/>
                <a:gd name="connsiteY72" fmla="*/ 1168942 h 1169838"/>
                <a:gd name="connsiteX73" fmla="*/ 280007 w 591319"/>
                <a:gd name="connsiteY73" fmla="*/ 893425 h 1169838"/>
                <a:gd name="connsiteX74" fmla="*/ 228135 w 591319"/>
                <a:gd name="connsiteY74" fmla="*/ 870465 h 1169838"/>
                <a:gd name="connsiteX75" fmla="*/ 274905 w 591319"/>
                <a:gd name="connsiteY75" fmla="*/ 912132 h 1169838"/>
                <a:gd name="connsiteX76" fmla="*/ 280007 w 591319"/>
                <a:gd name="connsiteY76" fmla="*/ 893425 h 1169838"/>
                <a:gd name="connsiteX77" fmla="*/ 341233 w 591319"/>
                <a:gd name="connsiteY77" fmla="*/ 807538 h 1169838"/>
                <a:gd name="connsiteX78" fmla="*/ 302967 w 591319"/>
                <a:gd name="connsiteY78" fmla="*/ 670630 h 1169838"/>
                <a:gd name="connsiteX79" fmla="*/ 266402 w 591319"/>
                <a:gd name="connsiteY79" fmla="*/ 657024 h 1169838"/>
                <a:gd name="connsiteX80" fmla="*/ 236639 w 591319"/>
                <a:gd name="connsiteY80" fmla="*/ 638316 h 1169838"/>
                <a:gd name="connsiteX81" fmla="*/ 245142 w 591319"/>
                <a:gd name="connsiteY81" fmla="*/ 660426 h 1169838"/>
                <a:gd name="connsiteX82" fmla="*/ 266402 w 591319"/>
                <a:gd name="connsiteY82" fmla="*/ 707195 h 1169838"/>
                <a:gd name="connsiteX83" fmla="*/ 257048 w 591319"/>
                <a:gd name="connsiteY83" fmla="*/ 758217 h 1169838"/>
                <a:gd name="connsiteX84" fmla="*/ 217081 w 591319"/>
                <a:gd name="connsiteY84" fmla="*/ 785429 h 1169838"/>
                <a:gd name="connsiteX85" fmla="*/ 215380 w 591319"/>
                <a:gd name="connsiteY85" fmla="*/ 793082 h 1169838"/>
                <a:gd name="connsiteX86" fmla="*/ 266402 w 591319"/>
                <a:gd name="connsiteY86" fmla="*/ 800735 h 1169838"/>
                <a:gd name="connsiteX87" fmla="*/ 313171 w 591319"/>
                <a:gd name="connsiteY87" fmla="*/ 810089 h 1169838"/>
                <a:gd name="connsiteX88" fmla="*/ 341233 w 591319"/>
                <a:gd name="connsiteY88" fmla="*/ 807538 h 1169838"/>
                <a:gd name="connsiteX89" fmla="*/ 155855 w 591319"/>
                <a:gd name="connsiteY89" fmla="*/ 675732 h 1169838"/>
                <a:gd name="connsiteX90" fmla="*/ 142249 w 591319"/>
                <a:gd name="connsiteY90" fmla="*/ 675732 h 1169838"/>
                <a:gd name="connsiteX91" fmla="*/ 144800 w 591319"/>
                <a:gd name="connsiteY91" fmla="*/ 709746 h 1169838"/>
                <a:gd name="connsiteX92" fmla="*/ 155855 w 591319"/>
                <a:gd name="connsiteY92" fmla="*/ 729305 h 1169838"/>
                <a:gd name="connsiteX93" fmla="*/ 158406 w 591319"/>
                <a:gd name="connsiteY93" fmla="*/ 709746 h 1169838"/>
                <a:gd name="connsiteX94" fmla="*/ 155855 w 591319"/>
                <a:gd name="connsiteY94" fmla="*/ 675732 h 1169838"/>
                <a:gd name="connsiteX95" fmla="*/ 98880 w 591319"/>
                <a:gd name="connsiteY95" fmla="*/ 440182 h 1169838"/>
                <a:gd name="connsiteX96" fmla="*/ 73369 w 591319"/>
                <a:gd name="connsiteY96" fmla="*/ 433379 h 1169838"/>
                <a:gd name="connsiteX97" fmla="*/ 93778 w 591319"/>
                <a:gd name="connsiteY97" fmla="*/ 461441 h 1169838"/>
                <a:gd name="connsiteX98" fmla="*/ 98880 w 591319"/>
                <a:gd name="connsiteY98" fmla="*/ 440182 h 1169838"/>
                <a:gd name="connsiteX99" fmla="*/ 393105 w 591319"/>
                <a:gd name="connsiteY99" fmla="*/ 327934 h 1169838"/>
                <a:gd name="connsiteX100" fmla="*/ 398208 w 591319"/>
                <a:gd name="connsiteY100" fmla="*/ 219088 h 1169838"/>
                <a:gd name="connsiteX101" fmla="*/ 383751 w 591319"/>
                <a:gd name="connsiteY101" fmla="*/ 376405 h 1169838"/>
                <a:gd name="connsiteX102" fmla="*/ 393105 w 591319"/>
                <a:gd name="connsiteY102" fmla="*/ 327934 h 1169838"/>
                <a:gd name="connsiteX103" fmla="*/ 415215 w 591319"/>
                <a:gd name="connsiteY103" fmla="*/ 163814 h 1169838"/>
                <a:gd name="connsiteX104" fmla="*/ 411813 w 591319"/>
                <a:gd name="connsiteY104" fmla="*/ 146807 h 1169838"/>
                <a:gd name="connsiteX105" fmla="*/ 404160 w 591319"/>
                <a:gd name="connsiteY105" fmla="*/ 163814 h 1169838"/>
                <a:gd name="connsiteX106" fmla="*/ 407562 w 591319"/>
                <a:gd name="connsiteY106" fmla="*/ 180822 h 1169838"/>
                <a:gd name="connsiteX107" fmla="*/ 415215 w 591319"/>
                <a:gd name="connsiteY107" fmla="*/ 163814 h 1169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591319" h="1169838">
                  <a:moveTo>
                    <a:pt x="389704" y="1168942"/>
                  </a:moveTo>
                  <a:cubicBezTo>
                    <a:pt x="373547" y="1168091"/>
                    <a:pt x="350587" y="1164690"/>
                    <a:pt x="338682" y="1162139"/>
                  </a:cubicBezTo>
                  <a:cubicBezTo>
                    <a:pt x="318274" y="1157037"/>
                    <a:pt x="318274" y="1156186"/>
                    <a:pt x="334430" y="1149383"/>
                  </a:cubicBezTo>
                  <a:cubicBezTo>
                    <a:pt x="347186" y="1143431"/>
                    <a:pt x="344635" y="1142580"/>
                    <a:pt x="325076" y="1145982"/>
                  </a:cubicBezTo>
                  <a:cubicBezTo>
                    <a:pt x="304668" y="1150234"/>
                    <a:pt x="288511" y="1144281"/>
                    <a:pt x="247694" y="1116219"/>
                  </a:cubicBezTo>
                  <a:cubicBezTo>
                    <a:pt x="175413" y="1068599"/>
                    <a:pt x="170311" y="1060946"/>
                    <a:pt x="194971" y="1039687"/>
                  </a:cubicBezTo>
                  <a:cubicBezTo>
                    <a:pt x="237489" y="1004822"/>
                    <a:pt x="292763" y="1006523"/>
                    <a:pt x="297865" y="1043938"/>
                  </a:cubicBezTo>
                  <a:cubicBezTo>
                    <a:pt x="299566" y="1059245"/>
                    <a:pt x="311471" y="1072000"/>
                    <a:pt x="336131" y="1086457"/>
                  </a:cubicBezTo>
                  <a:cubicBezTo>
                    <a:pt x="355689" y="1098362"/>
                    <a:pt x="373547" y="1104314"/>
                    <a:pt x="376098" y="1100062"/>
                  </a:cubicBezTo>
                  <a:cubicBezTo>
                    <a:pt x="378649" y="1096661"/>
                    <a:pt x="366744" y="1066048"/>
                    <a:pt x="349737" y="1032884"/>
                  </a:cubicBezTo>
                  <a:cubicBezTo>
                    <a:pt x="319974" y="974209"/>
                    <a:pt x="319124" y="973359"/>
                    <a:pt x="294463" y="981862"/>
                  </a:cubicBezTo>
                  <a:cubicBezTo>
                    <a:pt x="265551" y="992066"/>
                    <a:pt x="194121" y="974209"/>
                    <a:pt x="194121" y="957202"/>
                  </a:cubicBezTo>
                  <a:cubicBezTo>
                    <a:pt x="194121" y="951249"/>
                    <a:pt x="203475" y="940194"/>
                    <a:pt x="214529" y="933392"/>
                  </a:cubicBezTo>
                  <a:cubicBezTo>
                    <a:pt x="234938" y="919786"/>
                    <a:pt x="234938" y="918935"/>
                    <a:pt x="221332" y="894275"/>
                  </a:cubicBezTo>
                  <a:cubicBezTo>
                    <a:pt x="213679" y="880669"/>
                    <a:pt x="203475" y="871315"/>
                    <a:pt x="198373" y="872165"/>
                  </a:cubicBezTo>
                  <a:cubicBezTo>
                    <a:pt x="188168" y="875567"/>
                    <a:pt x="178814" y="907881"/>
                    <a:pt x="177964" y="942745"/>
                  </a:cubicBezTo>
                  <a:cubicBezTo>
                    <a:pt x="177114" y="979311"/>
                    <a:pt x="150752" y="1026081"/>
                    <a:pt x="130344" y="1029482"/>
                  </a:cubicBezTo>
                  <a:cubicBezTo>
                    <a:pt x="110785" y="1032033"/>
                    <a:pt x="75070" y="972508"/>
                    <a:pt x="75070" y="937643"/>
                  </a:cubicBezTo>
                  <a:cubicBezTo>
                    <a:pt x="75070" y="881519"/>
                    <a:pt x="136296" y="774374"/>
                    <a:pt x="159256" y="788830"/>
                  </a:cubicBezTo>
                  <a:cubicBezTo>
                    <a:pt x="163508" y="790531"/>
                    <a:pt x="164358" y="782878"/>
                    <a:pt x="161807" y="771823"/>
                  </a:cubicBezTo>
                  <a:cubicBezTo>
                    <a:pt x="155855" y="737808"/>
                    <a:pt x="113336" y="713148"/>
                    <a:pt x="61464" y="712298"/>
                  </a:cubicBezTo>
                  <a:cubicBezTo>
                    <a:pt x="36804" y="712298"/>
                    <a:pt x="13844" y="708896"/>
                    <a:pt x="10443" y="706345"/>
                  </a:cubicBezTo>
                  <a:cubicBezTo>
                    <a:pt x="1939" y="697841"/>
                    <a:pt x="36804" y="646820"/>
                    <a:pt x="64016" y="626411"/>
                  </a:cubicBezTo>
                  <a:cubicBezTo>
                    <a:pt x="102282" y="598349"/>
                    <a:pt x="104833" y="597499"/>
                    <a:pt x="128643" y="610254"/>
                  </a:cubicBezTo>
                  <a:cubicBezTo>
                    <a:pt x="145650" y="618758"/>
                    <a:pt x="151603" y="619608"/>
                    <a:pt x="151603" y="611955"/>
                  </a:cubicBezTo>
                  <a:cubicBezTo>
                    <a:pt x="150752" y="588145"/>
                    <a:pt x="131194" y="575389"/>
                    <a:pt x="69118" y="559233"/>
                  </a:cubicBezTo>
                  <a:cubicBezTo>
                    <a:pt x="7041" y="543076"/>
                    <a:pt x="2789" y="540525"/>
                    <a:pt x="238" y="517565"/>
                  </a:cubicBezTo>
                  <a:cubicBezTo>
                    <a:pt x="-2313" y="500558"/>
                    <a:pt x="4490" y="484401"/>
                    <a:pt x="22348" y="461441"/>
                  </a:cubicBezTo>
                  <a:cubicBezTo>
                    <a:pt x="36804" y="444434"/>
                    <a:pt x="53811" y="416372"/>
                    <a:pt x="60614" y="399365"/>
                  </a:cubicBezTo>
                  <a:cubicBezTo>
                    <a:pt x="77621" y="360248"/>
                    <a:pt x="109935" y="338139"/>
                    <a:pt x="132895" y="350044"/>
                  </a:cubicBezTo>
                  <a:cubicBezTo>
                    <a:pt x="150752" y="359398"/>
                    <a:pt x="188168" y="432529"/>
                    <a:pt x="198373" y="476747"/>
                  </a:cubicBezTo>
                  <a:cubicBezTo>
                    <a:pt x="201774" y="492904"/>
                    <a:pt x="213679" y="510762"/>
                    <a:pt x="226435" y="519266"/>
                  </a:cubicBezTo>
                  <a:cubicBezTo>
                    <a:pt x="239190" y="526919"/>
                    <a:pt x="251095" y="535422"/>
                    <a:pt x="253646" y="537973"/>
                  </a:cubicBezTo>
                  <a:cubicBezTo>
                    <a:pt x="256197" y="540525"/>
                    <a:pt x="274905" y="553280"/>
                    <a:pt x="296164" y="565185"/>
                  </a:cubicBezTo>
                  <a:lnTo>
                    <a:pt x="334430" y="587294"/>
                  </a:lnTo>
                  <a:lnTo>
                    <a:pt x="336982" y="534572"/>
                  </a:lnTo>
                  <a:cubicBezTo>
                    <a:pt x="342934" y="390861"/>
                    <a:pt x="384602" y="81329"/>
                    <a:pt x="404160" y="29457"/>
                  </a:cubicBezTo>
                  <a:cubicBezTo>
                    <a:pt x="416916" y="-5407"/>
                    <a:pt x="418616" y="-6258"/>
                    <a:pt x="433923" y="8198"/>
                  </a:cubicBezTo>
                  <a:cubicBezTo>
                    <a:pt x="450930" y="22654"/>
                    <a:pt x="450930" y="46465"/>
                    <a:pt x="438175" y="121296"/>
                  </a:cubicBezTo>
                  <a:cubicBezTo>
                    <a:pt x="435623" y="133201"/>
                    <a:pt x="431372" y="157862"/>
                    <a:pt x="428821" y="176570"/>
                  </a:cubicBezTo>
                  <a:cubicBezTo>
                    <a:pt x="425419" y="195278"/>
                    <a:pt x="419467" y="222489"/>
                    <a:pt x="415215" y="236095"/>
                  </a:cubicBezTo>
                  <a:cubicBezTo>
                    <a:pt x="405861" y="263307"/>
                    <a:pt x="403310" y="360248"/>
                    <a:pt x="409262" y="433379"/>
                  </a:cubicBezTo>
                  <a:cubicBezTo>
                    <a:pt x="410963" y="458039"/>
                    <a:pt x="409262" y="475897"/>
                    <a:pt x="405861" y="473346"/>
                  </a:cubicBezTo>
                  <a:cubicBezTo>
                    <a:pt x="401609" y="470795"/>
                    <a:pt x="398208" y="475047"/>
                    <a:pt x="398208" y="482700"/>
                  </a:cubicBezTo>
                  <a:cubicBezTo>
                    <a:pt x="398208" y="490353"/>
                    <a:pt x="402459" y="493755"/>
                    <a:pt x="406711" y="491204"/>
                  </a:cubicBezTo>
                  <a:cubicBezTo>
                    <a:pt x="411813" y="487802"/>
                    <a:pt x="415215" y="500558"/>
                    <a:pt x="415215" y="522667"/>
                  </a:cubicBezTo>
                  <a:cubicBezTo>
                    <a:pt x="415215" y="546477"/>
                    <a:pt x="417766" y="554981"/>
                    <a:pt x="422868" y="547327"/>
                  </a:cubicBezTo>
                  <a:cubicBezTo>
                    <a:pt x="427120" y="540525"/>
                    <a:pt x="432222" y="555831"/>
                    <a:pt x="436474" y="592397"/>
                  </a:cubicBezTo>
                  <a:cubicBezTo>
                    <a:pt x="443277" y="657024"/>
                    <a:pt x="448379" y="660426"/>
                    <a:pt x="529163" y="655323"/>
                  </a:cubicBezTo>
                  <a:cubicBezTo>
                    <a:pt x="554674" y="654473"/>
                    <a:pt x="573382" y="656174"/>
                    <a:pt x="570831" y="659575"/>
                  </a:cubicBezTo>
                  <a:cubicBezTo>
                    <a:pt x="568280" y="663827"/>
                    <a:pt x="573382" y="672331"/>
                    <a:pt x="581886" y="678283"/>
                  </a:cubicBezTo>
                  <a:cubicBezTo>
                    <a:pt x="591240" y="685086"/>
                    <a:pt x="593791" y="691039"/>
                    <a:pt x="587838" y="691039"/>
                  </a:cubicBezTo>
                  <a:cubicBezTo>
                    <a:pt x="581886" y="691039"/>
                    <a:pt x="579335" y="696141"/>
                    <a:pt x="581886" y="702944"/>
                  </a:cubicBezTo>
                  <a:cubicBezTo>
                    <a:pt x="585287" y="710597"/>
                    <a:pt x="576783" y="716549"/>
                    <a:pt x="557225" y="719951"/>
                  </a:cubicBezTo>
                  <a:cubicBezTo>
                    <a:pt x="541068" y="723352"/>
                    <a:pt x="517258" y="733557"/>
                    <a:pt x="504503" y="742911"/>
                  </a:cubicBezTo>
                  <a:cubicBezTo>
                    <a:pt x="483244" y="760768"/>
                    <a:pt x="481543" y="760768"/>
                    <a:pt x="470488" y="745462"/>
                  </a:cubicBezTo>
                  <a:cubicBezTo>
                    <a:pt x="458583" y="730155"/>
                    <a:pt x="458583" y="730155"/>
                    <a:pt x="457733" y="747162"/>
                  </a:cubicBezTo>
                  <a:cubicBezTo>
                    <a:pt x="457733" y="765870"/>
                    <a:pt x="388854" y="818593"/>
                    <a:pt x="363343" y="818593"/>
                  </a:cubicBezTo>
                  <a:cubicBezTo>
                    <a:pt x="353989" y="819443"/>
                    <a:pt x="353989" y="821144"/>
                    <a:pt x="365043" y="829647"/>
                  </a:cubicBezTo>
                  <a:cubicBezTo>
                    <a:pt x="394806" y="852607"/>
                    <a:pt x="402459" y="895125"/>
                    <a:pt x="376098" y="895125"/>
                  </a:cubicBezTo>
                  <a:cubicBezTo>
                    <a:pt x="359941" y="895125"/>
                    <a:pt x="360792" y="915534"/>
                    <a:pt x="376949" y="929140"/>
                  </a:cubicBezTo>
                  <a:cubicBezTo>
                    <a:pt x="384602" y="935092"/>
                    <a:pt x="388854" y="945297"/>
                    <a:pt x="386302" y="952099"/>
                  </a:cubicBezTo>
                  <a:cubicBezTo>
                    <a:pt x="382901" y="961453"/>
                    <a:pt x="385452" y="961453"/>
                    <a:pt x="398208" y="954651"/>
                  </a:cubicBezTo>
                  <a:cubicBezTo>
                    <a:pt x="411813" y="947848"/>
                    <a:pt x="415215" y="947848"/>
                    <a:pt x="413514" y="956351"/>
                  </a:cubicBezTo>
                  <a:cubicBezTo>
                    <a:pt x="411813" y="962304"/>
                    <a:pt x="416065" y="966556"/>
                    <a:pt x="422868" y="964855"/>
                  </a:cubicBezTo>
                  <a:cubicBezTo>
                    <a:pt x="430521" y="963154"/>
                    <a:pt x="432222" y="967406"/>
                    <a:pt x="428821" y="976760"/>
                  </a:cubicBezTo>
                  <a:cubicBezTo>
                    <a:pt x="425419" y="986114"/>
                    <a:pt x="428821" y="992066"/>
                    <a:pt x="440726" y="994618"/>
                  </a:cubicBezTo>
                  <a:cubicBezTo>
                    <a:pt x="450080" y="997169"/>
                    <a:pt x="457733" y="1003972"/>
                    <a:pt x="457733" y="1010774"/>
                  </a:cubicBezTo>
                  <a:cubicBezTo>
                    <a:pt x="457733" y="1016727"/>
                    <a:pt x="468788" y="1030333"/>
                    <a:pt x="481543" y="1039687"/>
                  </a:cubicBezTo>
                  <a:cubicBezTo>
                    <a:pt x="497700" y="1051592"/>
                    <a:pt x="505353" y="1064347"/>
                    <a:pt x="503652" y="1076252"/>
                  </a:cubicBezTo>
                  <a:cubicBezTo>
                    <a:pt x="502802" y="1086457"/>
                    <a:pt x="501101" y="1099212"/>
                    <a:pt x="501101" y="1103464"/>
                  </a:cubicBezTo>
                  <a:cubicBezTo>
                    <a:pt x="500251" y="1108566"/>
                    <a:pt x="482393" y="1125573"/>
                    <a:pt x="460284" y="1141730"/>
                  </a:cubicBezTo>
                  <a:cubicBezTo>
                    <a:pt x="428821" y="1164690"/>
                    <a:pt x="412664" y="1170642"/>
                    <a:pt x="389704" y="1168942"/>
                  </a:cubicBezTo>
                  <a:close/>
                  <a:moveTo>
                    <a:pt x="280007" y="893425"/>
                  </a:moveTo>
                  <a:cubicBezTo>
                    <a:pt x="273204" y="874717"/>
                    <a:pt x="228135" y="855158"/>
                    <a:pt x="228135" y="870465"/>
                  </a:cubicBezTo>
                  <a:cubicBezTo>
                    <a:pt x="228135" y="882370"/>
                    <a:pt x="261299" y="912132"/>
                    <a:pt x="274905" y="912132"/>
                  </a:cubicBezTo>
                  <a:cubicBezTo>
                    <a:pt x="284259" y="912132"/>
                    <a:pt x="285109" y="907030"/>
                    <a:pt x="280007" y="893425"/>
                  </a:cubicBezTo>
                  <a:close/>
                  <a:moveTo>
                    <a:pt x="341233" y="807538"/>
                  </a:moveTo>
                  <a:cubicBezTo>
                    <a:pt x="355689" y="768421"/>
                    <a:pt x="325076" y="657024"/>
                    <a:pt x="302967" y="670630"/>
                  </a:cubicBezTo>
                  <a:cubicBezTo>
                    <a:pt x="298715" y="673181"/>
                    <a:pt x="282558" y="667228"/>
                    <a:pt x="266402" y="657024"/>
                  </a:cubicBezTo>
                  <a:lnTo>
                    <a:pt x="236639" y="638316"/>
                  </a:lnTo>
                  <a:lnTo>
                    <a:pt x="245142" y="660426"/>
                  </a:lnTo>
                  <a:cubicBezTo>
                    <a:pt x="249394" y="672331"/>
                    <a:pt x="258748" y="693590"/>
                    <a:pt x="266402" y="707195"/>
                  </a:cubicBezTo>
                  <a:cubicBezTo>
                    <a:pt x="278307" y="731006"/>
                    <a:pt x="277456" y="733557"/>
                    <a:pt x="257048" y="758217"/>
                  </a:cubicBezTo>
                  <a:cubicBezTo>
                    <a:pt x="245142" y="772673"/>
                    <a:pt x="226435" y="784578"/>
                    <a:pt x="217081" y="785429"/>
                  </a:cubicBezTo>
                  <a:cubicBezTo>
                    <a:pt x="199223" y="785429"/>
                    <a:pt x="199223" y="786279"/>
                    <a:pt x="215380" y="793082"/>
                  </a:cubicBezTo>
                  <a:cubicBezTo>
                    <a:pt x="224734" y="797334"/>
                    <a:pt x="247694" y="800735"/>
                    <a:pt x="266402" y="800735"/>
                  </a:cubicBezTo>
                  <a:cubicBezTo>
                    <a:pt x="285109" y="801586"/>
                    <a:pt x="306369" y="805837"/>
                    <a:pt x="313171" y="810089"/>
                  </a:cubicBezTo>
                  <a:cubicBezTo>
                    <a:pt x="330179" y="821144"/>
                    <a:pt x="336131" y="820293"/>
                    <a:pt x="341233" y="807538"/>
                  </a:cubicBezTo>
                  <a:close/>
                  <a:moveTo>
                    <a:pt x="155855" y="675732"/>
                  </a:moveTo>
                  <a:cubicBezTo>
                    <a:pt x="150752" y="662126"/>
                    <a:pt x="149902" y="662126"/>
                    <a:pt x="142249" y="675732"/>
                  </a:cubicBezTo>
                  <a:cubicBezTo>
                    <a:pt x="136296" y="685936"/>
                    <a:pt x="137147" y="696991"/>
                    <a:pt x="144800" y="709746"/>
                  </a:cubicBezTo>
                  <a:lnTo>
                    <a:pt x="155855" y="729305"/>
                  </a:lnTo>
                  <a:lnTo>
                    <a:pt x="158406" y="709746"/>
                  </a:lnTo>
                  <a:cubicBezTo>
                    <a:pt x="160106" y="698692"/>
                    <a:pt x="159256" y="683385"/>
                    <a:pt x="155855" y="675732"/>
                  </a:cubicBezTo>
                  <a:close/>
                  <a:moveTo>
                    <a:pt x="98880" y="440182"/>
                  </a:moveTo>
                  <a:cubicBezTo>
                    <a:pt x="89526" y="419773"/>
                    <a:pt x="88676" y="419773"/>
                    <a:pt x="73369" y="433379"/>
                  </a:cubicBezTo>
                  <a:cubicBezTo>
                    <a:pt x="56362" y="448686"/>
                    <a:pt x="65716" y="461441"/>
                    <a:pt x="93778" y="461441"/>
                  </a:cubicBezTo>
                  <a:cubicBezTo>
                    <a:pt x="106534" y="461441"/>
                    <a:pt x="107384" y="458039"/>
                    <a:pt x="98880" y="440182"/>
                  </a:cubicBezTo>
                  <a:close/>
                  <a:moveTo>
                    <a:pt x="393105" y="327934"/>
                  </a:moveTo>
                  <a:cubicBezTo>
                    <a:pt x="406711" y="196979"/>
                    <a:pt x="406711" y="192727"/>
                    <a:pt x="398208" y="219088"/>
                  </a:cubicBezTo>
                  <a:cubicBezTo>
                    <a:pt x="388854" y="247150"/>
                    <a:pt x="376098" y="383208"/>
                    <a:pt x="383751" y="376405"/>
                  </a:cubicBezTo>
                  <a:cubicBezTo>
                    <a:pt x="386302" y="373854"/>
                    <a:pt x="390554" y="352595"/>
                    <a:pt x="393105" y="327934"/>
                  </a:cubicBezTo>
                  <a:close/>
                  <a:moveTo>
                    <a:pt x="415215" y="163814"/>
                  </a:moveTo>
                  <a:cubicBezTo>
                    <a:pt x="415215" y="154460"/>
                    <a:pt x="413514" y="146807"/>
                    <a:pt x="411813" y="146807"/>
                  </a:cubicBezTo>
                  <a:cubicBezTo>
                    <a:pt x="410113" y="146807"/>
                    <a:pt x="406711" y="154460"/>
                    <a:pt x="404160" y="163814"/>
                  </a:cubicBezTo>
                  <a:cubicBezTo>
                    <a:pt x="401609" y="173168"/>
                    <a:pt x="403310" y="180822"/>
                    <a:pt x="407562" y="180822"/>
                  </a:cubicBezTo>
                  <a:cubicBezTo>
                    <a:pt x="411813" y="180822"/>
                    <a:pt x="415215" y="173168"/>
                    <a:pt x="415215" y="163814"/>
                  </a:cubicBezTo>
                  <a:close/>
                </a:path>
              </a:pathLst>
            </a:custGeom>
            <a:grpFill/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8" name="图形 2">
              <a:extLst>
                <a:ext uri="{FF2B5EF4-FFF2-40B4-BE49-F238E27FC236}">
                  <a16:creationId xmlns:a16="http://schemas.microsoft.com/office/drawing/2014/main" id="{B17CFF1E-82E1-9BE1-6BFC-14D923FA4A9C}"/>
                </a:ext>
              </a:extLst>
            </p:cNvPr>
            <p:cNvGrpSpPr/>
            <p:nvPr/>
          </p:nvGrpSpPr>
          <p:grpSpPr>
            <a:xfrm>
              <a:off x="4718547" y="819386"/>
              <a:ext cx="1981979" cy="3115673"/>
              <a:chOff x="5725648" y="2848629"/>
              <a:chExt cx="739500" cy="1162495"/>
            </a:xfrm>
            <a:grpFill/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38625E30-0FAF-5D43-23DA-A920EEC3B827}"/>
                  </a:ext>
                </a:extLst>
              </p:cNvPr>
              <p:cNvSpPr/>
              <p:nvPr/>
            </p:nvSpPr>
            <p:spPr>
              <a:xfrm flipV="1">
                <a:off x="5725648" y="2848629"/>
                <a:ext cx="739500" cy="879289"/>
              </a:xfrm>
              <a:custGeom>
                <a:avLst/>
                <a:gdLst>
                  <a:gd name="connsiteX0" fmla="*/ 425187 w 739500"/>
                  <a:gd name="connsiteY0" fmla="*/ 873890 h 879289"/>
                  <a:gd name="connsiteX1" fmla="*/ 415833 w 739500"/>
                  <a:gd name="connsiteY1" fmla="*/ 847529 h 879289"/>
                  <a:gd name="connsiteX2" fmla="*/ 396275 w 739500"/>
                  <a:gd name="connsiteY2" fmla="*/ 756540 h 879289"/>
                  <a:gd name="connsiteX3" fmla="*/ 345253 w 739500"/>
                  <a:gd name="connsiteY3" fmla="*/ 682558 h 879289"/>
                  <a:gd name="connsiteX4" fmla="*/ 306137 w 739500"/>
                  <a:gd name="connsiteY4" fmla="*/ 689361 h 879289"/>
                  <a:gd name="connsiteX5" fmla="*/ 288279 w 739500"/>
                  <a:gd name="connsiteY5" fmla="*/ 667252 h 879289"/>
                  <a:gd name="connsiteX6" fmla="*/ 301885 w 739500"/>
                  <a:gd name="connsiteY6" fmla="*/ 634088 h 879289"/>
                  <a:gd name="connsiteX7" fmla="*/ 313790 w 739500"/>
                  <a:gd name="connsiteY7" fmla="*/ 621332 h 879289"/>
                  <a:gd name="connsiteX8" fmla="*/ 319742 w 739500"/>
                  <a:gd name="connsiteY8" fmla="*/ 570311 h 879289"/>
                  <a:gd name="connsiteX9" fmla="*/ 276374 w 739500"/>
                  <a:gd name="connsiteY9" fmla="*/ 543099 h 879289"/>
                  <a:gd name="connsiteX10" fmla="*/ 221951 w 739500"/>
                  <a:gd name="connsiteY10" fmla="*/ 536296 h 879289"/>
                  <a:gd name="connsiteX11" fmla="*/ 158174 w 739500"/>
                  <a:gd name="connsiteY11" fmla="*/ 540548 h 879289"/>
                  <a:gd name="connsiteX12" fmla="*/ 103751 w 739500"/>
                  <a:gd name="connsiteY12" fmla="*/ 544800 h 879289"/>
                  <a:gd name="connsiteX13" fmla="*/ 123309 w 739500"/>
                  <a:gd name="connsiteY13" fmla="*/ 438505 h 879289"/>
                  <a:gd name="connsiteX14" fmla="*/ 161575 w 739500"/>
                  <a:gd name="connsiteY14" fmla="*/ 276936 h 879289"/>
                  <a:gd name="connsiteX15" fmla="*/ 176882 w 739500"/>
                  <a:gd name="connsiteY15" fmla="*/ 211458 h 879289"/>
                  <a:gd name="connsiteX16" fmla="*/ 157323 w 739500"/>
                  <a:gd name="connsiteY16" fmla="*/ 225914 h 879289"/>
                  <a:gd name="connsiteX17" fmla="*/ 119908 w 739500"/>
                  <a:gd name="connsiteY17" fmla="*/ 229316 h 879289"/>
                  <a:gd name="connsiteX18" fmla="*/ 97798 w 739500"/>
                  <a:gd name="connsiteY18" fmla="*/ 218261 h 879289"/>
                  <a:gd name="connsiteX19" fmla="*/ 69736 w 739500"/>
                  <a:gd name="connsiteY19" fmla="*/ 191900 h 879289"/>
                  <a:gd name="connsiteX20" fmla="*/ 19565 w 739500"/>
                  <a:gd name="connsiteY20" fmla="*/ 134075 h 879289"/>
                  <a:gd name="connsiteX21" fmla="*/ 7 w 739500"/>
                  <a:gd name="connsiteY21" fmla="*/ 95809 h 879289"/>
                  <a:gd name="connsiteX22" fmla="*/ 24667 w 739500"/>
                  <a:gd name="connsiteY22" fmla="*/ 21828 h 879289"/>
                  <a:gd name="connsiteX23" fmla="*/ 94397 w 739500"/>
                  <a:gd name="connsiteY23" fmla="*/ 2269 h 879289"/>
                  <a:gd name="connsiteX24" fmla="*/ 112254 w 739500"/>
                  <a:gd name="connsiteY24" fmla="*/ 5671 h 879289"/>
                  <a:gd name="connsiteX25" fmla="*/ 129261 w 739500"/>
                  <a:gd name="connsiteY25" fmla="*/ 17576 h 879289"/>
                  <a:gd name="connsiteX26" fmla="*/ 139466 w 739500"/>
                  <a:gd name="connsiteY26" fmla="*/ 34583 h 879289"/>
                  <a:gd name="connsiteX27" fmla="*/ 145418 w 739500"/>
                  <a:gd name="connsiteY27" fmla="*/ 70298 h 879289"/>
                  <a:gd name="connsiteX28" fmla="*/ 155623 w 739500"/>
                  <a:gd name="connsiteY28" fmla="*/ 109415 h 879289"/>
                  <a:gd name="connsiteX29" fmla="*/ 165827 w 739500"/>
                  <a:gd name="connsiteY29" fmla="*/ 126422 h 879289"/>
                  <a:gd name="connsiteX30" fmla="*/ 414983 w 739500"/>
                  <a:gd name="connsiteY30" fmla="*/ 272684 h 879289"/>
                  <a:gd name="connsiteX31" fmla="*/ 480461 w 739500"/>
                  <a:gd name="connsiteY31" fmla="*/ 287991 h 879289"/>
                  <a:gd name="connsiteX32" fmla="*/ 494067 w 739500"/>
                  <a:gd name="connsiteY32" fmla="*/ 259078 h 879289"/>
                  <a:gd name="connsiteX33" fmla="*/ 566347 w 739500"/>
                  <a:gd name="connsiteY33" fmla="*/ 209757 h 879289"/>
                  <a:gd name="connsiteX34" fmla="*/ 736420 w 739500"/>
                  <a:gd name="connsiteY34" fmla="*/ 224214 h 879289"/>
                  <a:gd name="connsiteX35" fmla="*/ 691350 w 739500"/>
                  <a:gd name="connsiteY35" fmla="*/ 300746 h 879289"/>
                  <a:gd name="connsiteX36" fmla="*/ 567198 w 739500"/>
                  <a:gd name="connsiteY36" fmla="*/ 324556 h 879289"/>
                  <a:gd name="connsiteX37" fmla="*/ 601212 w 739500"/>
                  <a:gd name="connsiteY37" fmla="*/ 519289 h 879289"/>
                  <a:gd name="connsiteX38" fmla="*/ 655635 w 739500"/>
                  <a:gd name="connsiteY38" fmla="*/ 673204 h 879289"/>
                  <a:gd name="connsiteX39" fmla="*/ 667540 w 739500"/>
                  <a:gd name="connsiteY39" fmla="*/ 719974 h 879289"/>
                  <a:gd name="connsiteX40" fmla="*/ 587606 w 739500"/>
                  <a:gd name="connsiteY40" fmla="*/ 776098 h 879289"/>
                  <a:gd name="connsiteX41" fmla="*/ 489815 w 739500"/>
                  <a:gd name="connsiteY41" fmla="*/ 715723 h 879289"/>
                  <a:gd name="connsiteX42" fmla="*/ 523829 w 739500"/>
                  <a:gd name="connsiteY42" fmla="*/ 698715 h 879289"/>
                  <a:gd name="connsiteX43" fmla="*/ 584205 w 739500"/>
                  <a:gd name="connsiteY43" fmla="*/ 707219 h 879289"/>
                  <a:gd name="connsiteX44" fmla="*/ 596110 w 739500"/>
                  <a:gd name="connsiteY44" fmla="*/ 702117 h 879289"/>
                  <a:gd name="connsiteX45" fmla="*/ 569749 w 739500"/>
                  <a:gd name="connsiteY45" fmla="*/ 580515 h 879289"/>
                  <a:gd name="connsiteX46" fmla="*/ 545088 w 739500"/>
                  <a:gd name="connsiteY46" fmla="*/ 470818 h 879289"/>
                  <a:gd name="connsiteX47" fmla="*/ 531482 w 739500"/>
                  <a:gd name="connsiteY47" fmla="*/ 481023 h 879289"/>
                  <a:gd name="connsiteX48" fmla="*/ 539136 w 739500"/>
                  <a:gd name="connsiteY48" fmla="*/ 534596 h 879289"/>
                  <a:gd name="connsiteX49" fmla="*/ 559544 w 739500"/>
                  <a:gd name="connsiteY49" fmla="*/ 600073 h 879289"/>
                  <a:gd name="connsiteX50" fmla="*/ 534034 w 739500"/>
                  <a:gd name="connsiteY50" fmla="*/ 628135 h 879289"/>
                  <a:gd name="connsiteX51" fmla="*/ 484713 w 739500"/>
                  <a:gd name="connsiteY51" fmla="*/ 609427 h 879289"/>
                  <a:gd name="connsiteX52" fmla="*/ 454950 w 739500"/>
                  <a:gd name="connsiteY52" fmla="*/ 600073 h 879289"/>
                  <a:gd name="connsiteX53" fmla="*/ 467705 w 739500"/>
                  <a:gd name="connsiteY53" fmla="*/ 612829 h 879289"/>
                  <a:gd name="connsiteX54" fmla="*/ 448997 w 739500"/>
                  <a:gd name="connsiteY54" fmla="*/ 652796 h 879289"/>
                  <a:gd name="connsiteX55" fmla="*/ 414133 w 739500"/>
                  <a:gd name="connsiteY55" fmla="*/ 668953 h 879289"/>
                  <a:gd name="connsiteX56" fmla="*/ 494917 w 739500"/>
                  <a:gd name="connsiteY56" fmla="*/ 803310 h 879289"/>
                  <a:gd name="connsiteX57" fmla="*/ 512774 w 739500"/>
                  <a:gd name="connsiteY57" fmla="*/ 850080 h 879289"/>
                  <a:gd name="connsiteX58" fmla="*/ 474508 w 739500"/>
                  <a:gd name="connsiteY58" fmla="*/ 877291 h 879289"/>
                  <a:gd name="connsiteX59" fmla="*/ 425187 w 739500"/>
                  <a:gd name="connsiteY59" fmla="*/ 873890 h 879289"/>
                  <a:gd name="connsiteX60" fmla="*/ 522979 w 739500"/>
                  <a:gd name="connsiteY60" fmla="*/ 583917 h 879289"/>
                  <a:gd name="connsiteX61" fmla="*/ 509373 w 739500"/>
                  <a:gd name="connsiteY61" fmla="*/ 535446 h 879289"/>
                  <a:gd name="connsiteX62" fmla="*/ 496618 w 739500"/>
                  <a:gd name="connsiteY62" fmla="*/ 468267 h 879289"/>
                  <a:gd name="connsiteX63" fmla="*/ 477059 w 739500"/>
                  <a:gd name="connsiteY63" fmla="*/ 443607 h 879289"/>
                  <a:gd name="connsiteX64" fmla="*/ 495767 w 739500"/>
                  <a:gd name="connsiteY64" fmla="*/ 581365 h 879289"/>
                  <a:gd name="connsiteX65" fmla="*/ 522979 w 739500"/>
                  <a:gd name="connsiteY65" fmla="*/ 583917 h 879289"/>
                  <a:gd name="connsiteX66" fmla="*/ 390322 w 739500"/>
                  <a:gd name="connsiteY66" fmla="*/ 572862 h 879289"/>
                  <a:gd name="connsiteX67" fmla="*/ 381819 w 739500"/>
                  <a:gd name="connsiteY67" fmla="*/ 500581 h 879289"/>
                  <a:gd name="connsiteX68" fmla="*/ 354607 w 739500"/>
                  <a:gd name="connsiteY68" fmla="*/ 493778 h 879289"/>
                  <a:gd name="connsiteX69" fmla="*/ 281476 w 739500"/>
                  <a:gd name="connsiteY69" fmla="*/ 448709 h 879289"/>
                  <a:gd name="connsiteX70" fmla="*/ 231305 w 739500"/>
                  <a:gd name="connsiteY70" fmla="*/ 408742 h 879289"/>
                  <a:gd name="connsiteX71" fmla="*/ 224502 w 739500"/>
                  <a:gd name="connsiteY71" fmla="*/ 470818 h 879289"/>
                  <a:gd name="connsiteX72" fmla="*/ 250013 w 739500"/>
                  <a:gd name="connsiteY72" fmla="*/ 476771 h 879289"/>
                  <a:gd name="connsiteX73" fmla="*/ 316341 w 739500"/>
                  <a:gd name="connsiteY73" fmla="*/ 519289 h 879289"/>
                  <a:gd name="connsiteX74" fmla="*/ 354607 w 739500"/>
                  <a:gd name="connsiteY74" fmla="*/ 561807 h 879289"/>
                  <a:gd name="connsiteX75" fmla="*/ 361410 w 739500"/>
                  <a:gd name="connsiteY75" fmla="*/ 574563 h 879289"/>
                  <a:gd name="connsiteX76" fmla="*/ 390322 w 739500"/>
                  <a:gd name="connsiteY76" fmla="*/ 572862 h 879289"/>
                  <a:gd name="connsiteX77" fmla="*/ 450698 w 739500"/>
                  <a:gd name="connsiteY77" fmla="*/ 498030 h 879289"/>
                  <a:gd name="connsiteX78" fmla="*/ 435392 w 739500"/>
                  <a:gd name="connsiteY78" fmla="*/ 450410 h 879289"/>
                  <a:gd name="connsiteX79" fmla="*/ 433691 w 739500"/>
                  <a:gd name="connsiteY79" fmla="*/ 513337 h 879289"/>
                  <a:gd name="connsiteX80" fmla="*/ 448997 w 739500"/>
                  <a:gd name="connsiteY80" fmla="*/ 561807 h 879289"/>
                  <a:gd name="connsiteX81" fmla="*/ 450698 w 739500"/>
                  <a:gd name="connsiteY81" fmla="*/ 498030 h 879289"/>
                  <a:gd name="connsiteX82" fmla="*/ 346954 w 739500"/>
                  <a:gd name="connsiteY82" fmla="*/ 405341 h 879289"/>
                  <a:gd name="connsiteX83" fmla="*/ 294232 w 739500"/>
                  <a:gd name="connsiteY83" fmla="*/ 335611 h 879289"/>
                  <a:gd name="connsiteX84" fmla="*/ 290830 w 739500"/>
                  <a:gd name="connsiteY84" fmla="*/ 436804 h 879289"/>
                  <a:gd name="connsiteX85" fmla="*/ 328246 w 739500"/>
                  <a:gd name="connsiteY85" fmla="*/ 442757 h 879289"/>
                  <a:gd name="connsiteX86" fmla="*/ 360560 w 739500"/>
                  <a:gd name="connsiteY86" fmla="*/ 442757 h 879289"/>
                  <a:gd name="connsiteX87" fmla="*/ 346954 w 739500"/>
                  <a:gd name="connsiteY87" fmla="*/ 405341 h 879289"/>
                  <a:gd name="connsiteX88" fmla="*/ 468556 w 739500"/>
                  <a:gd name="connsiteY88" fmla="*/ 334761 h 879289"/>
                  <a:gd name="connsiteX89" fmla="*/ 435392 w 739500"/>
                  <a:gd name="connsiteY89" fmla="*/ 315202 h 879289"/>
                  <a:gd name="connsiteX90" fmla="*/ 350355 w 739500"/>
                  <a:gd name="connsiteY90" fmla="*/ 289691 h 879289"/>
                  <a:gd name="connsiteX91" fmla="*/ 301034 w 739500"/>
                  <a:gd name="connsiteY91" fmla="*/ 273535 h 879289"/>
                  <a:gd name="connsiteX92" fmla="*/ 326545 w 739500"/>
                  <a:gd name="connsiteY92" fmla="*/ 303297 h 879289"/>
                  <a:gd name="connsiteX93" fmla="*/ 375016 w 739500"/>
                  <a:gd name="connsiteY93" fmla="*/ 376428 h 879289"/>
                  <a:gd name="connsiteX94" fmla="*/ 397125 w 739500"/>
                  <a:gd name="connsiteY94" fmla="*/ 418946 h 879289"/>
                  <a:gd name="connsiteX95" fmla="*/ 431990 w 739500"/>
                  <a:gd name="connsiteY95" fmla="*/ 382381 h 879289"/>
                  <a:gd name="connsiteX96" fmla="*/ 468556 w 739500"/>
                  <a:gd name="connsiteY96" fmla="*/ 334761 h 879289"/>
                  <a:gd name="connsiteX97" fmla="*/ 536585 w 739500"/>
                  <a:gd name="connsiteY97" fmla="*/ 395136 h 879289"/>
                  <a:gd name="connsiteX98" fmla="*/ 531482 w 739500"/>
                  <a:gd name="connsiteY98" fmla="*/ 352618 h 879289"/>
                  <a:gd name="connsiteX99" fmla="*/ 500019 w 739500"/>
                  <a:gd name="connsiteY99" fmla="*/ 364523 h 879289"/>
                  <a:gd name="connsiteX100" fmla="*/ 499169 w 739500"/>
                  <a:gd name="connsiteY100" fmla="*/ 401089 h 879289"/>
                  <a:gd name="connsiteX101" fmla="*/ 536585 w 739500"/>
                  <a:gd name="connsiteY101" fmla="*/ 395136 h 879289"/>
                  <a:gd name="connsiteX102" fmla="*/ 272122 w 739500"/>
                  <a:gd name="connsiteY102" fmla="*/ 309250 h 879289"/>
                  <a:gd name="connsiteX103" fmla="*/ 291681 w 739500"/>
                  <a:gd name="connsiteY103" fmla="*/ 270984 h 879289"/>
                  <a:gd name="connsiteX104" fmla="*/ 281476 w 739500"/>
                  <a:gd name="connsiteY104" fmla="*/ 264181 h 879289"/>
                  <a:gd name="connsiteX105" fmla="*/ 238108 w 739500"/>
                  <a:gd name="connsiteY105" fmla="*/ 322005 h 879289"/>
                  <a:gd name="connsiteX106" fmla="*/ 272122 w 739500"/>
                  <a:gd name="connsiteY106" fmla="*/ 309250 h 879289"/>
                  <a:gd name="connsiteX107" fmla="*/ 586756 w 739500"/>
                  <a:gd name="connsiteY107" fmla="*/ 285440 h 879289"/>
                  <a:gd name="connsiteX108" fmla="*/ 559544 w 739500"/>
                  <a:gd name="connsiteY108" fmla="*/ 264181 h 879289"/>
                  <a:gd name="connsiteX109" fmla="*/ 548490 w 739500"/>
                  <a:gd name="connsiteY109" fmla="*/ 261630 h 879289"/>
                  <a:gd name="connsiteX110" fmla="*/ 539986 w 739500"/>
                  <a:gd name="connsiteY110" fmla="*/ 255677 h 879289"/>
                  <a:gd name="connsiteX111" fmla="*/ 531482 w 739500"/>
                  <a:gd name="connsiteY111" fmla="*/ 251425 h 879289"/>
                  <a:gd name="connsiteX112" fmla="*/ 591008 w 739500"/>
                  <a:gd name="connsiteY112" fmla="*/ 297345 h 879289"/>
                  <a:gd name="connsiteX113" fmla="*/ 586756 w 739500"/>
                  <a:gd name="connsiteY113" fmla="*/ 285440 h 879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</a:cxnLst>
                <a:rect l="l" t="t" r="r" b="b"/>
                <a:pathLst>
                  <a:path w="739500" h="879289">
                    <a:moveTo>
                      <a:pt x="425187" y="873890"/>
                    </a:moveTo>
                    <a:cubicBezTo>
                      <a:pt x="415833" y="868788"/>
                      <a:pt x="412432" y="859434"/>
                      <a:pt x="415833" y="847529"/>
                    </a:cubicBezTo>
                    <a:cubicBezTo>
                      <a:pt x="418384" y="836474"/>
                      <a:pt x="409881" y="796507"/>
                      <a:pt x="396275" y="756540"/>
                    </a:cubicBezTo>
                    <a:cubicBezTo>
                      <a:pt x="373315" y="688511"/>
                      <a:pt x="370764" y="685110"/>
                      <a:pt x="345253" y="682558"/>
                    </a:cubicBezTo>
                    <a:cubicBezTo>
                      <a:pt x="329947" y="680858"/>
                      <a:pt x="312089" y="684259"/>
                      <a:pt x="306137" y="689361"/>
                    </a:cubicBezTo>
                    <a:cubicBezTo>
                      <a:pt x="285728" y="706369"/>
                      <a:pt x="273823" y="690212"/>
                      <a:pt x="288279" y="667252"/>
                    </a:cubicBezTo>
                    <a:cubicBezTo>
                      <a:pt x="295932" y="656197"/>
                      <a:pt x="301885" y="641741"/>
                      <a:pt x="301885" y="634088"/>
                    </a:cubicBezTo>
                    <a:cubicBezTo>
                      <a:pt x="301885" y="627285"/>
                      <a:pt x="306987" y="621332"/>
                      <a:pt x="313790" y="621332"/>
                    </a:cubicBezTo>
                    <a:cubicBezTo>
                      <a:pt x="332498" y="621332"/>
                      <a:pt x="335049" y="601774"/>
                      <a:pt x="319742" y="570311"/>
                    </a:cubicBezTo>
                    <a:cubicBezTo>
                      <a:pt x="307837" y="543950"/>
                      <a:pt x="302735" y="540548"/>
                      <a:pt x="276374" y="543099"/>
                    </a:cubicBezTo>
                    <a:cubicBezTo>
                      <a:pt x="259367" y="544800"/>
                      <a:pt x="234706" y="541398"/>
                      <a:pt x="221951" y="536296"/>
                    </a:cubicBezTo>
                    <a:cubicBezTo>
                      <a:pt x="203243" y="529493"/>
                      <a:pt x="188787" y="530344"/>
                      <a:pt x="158174" y="540548"/>
                    </a:cubicBezTo>
                    <a:cubicBezTo>
                      <a:pt x="120758" y="552453"/>
                      <a:pt x="100349" y="554154"/>
                      <a:pt x="103751" y="544800"/>
                    </a:cubicBezTo>
                    <a:cubicBezTo>
                      <a:pt x="103751" y="542249"/>
                      <a:pt x="113105" y="494629"/>
                      <a:pt x="123309" y="438505"/>
                    </a:cubicBezTo>
                    <a:cubicBezTo>
                      <a:pt x="132663" y="383231"/>
                      <a:pt x="150521" y="310100"/>
                      <a:pt x="161575" y="276936"/>
                    </a:cubicBezTo>
                    <a:cubicBezTo>
                      <a:pt x="172630" y="244622"/>
                      <a:pt x="179433" y="214860"/>
                      <a:pt x="176882" y="211458"/>
                    </a:cubicBezTo>
                    <a:cubicBezTo>
                      <a:pt x="168378" y="197002"/>
                      <a:pt x="157323" y="205506"/>
                      <a:pt x="157323" y="225914"/>
                    </a:cubicBezTo>
                    <a:cubicBezTo>
                      <a:pt x="157323" y="251425"/>
                      <a:pt x="149670" y="252276"/>
                      <a:pt x="119908" y="229316"/>
                    </a:cubicBezTo>
                    <a:cubicBezTo>
                      <a:pt x="108002" y="219962"/>
                      <a:pt x="97798" y="214860"/>
                      <a:pt x="97798" y="218261"/>
                    </a:cubicBezTo>
                    <a:cubicBezTo>
                      <a:pt x="97798" y="221663"/>
                      <a:pt x="85043" y="209757"/>
                      <a:pt x="69736" y="191900"/>
                    </a:cubicBezTo>
                    <a:cubicBezTo>
                      <a:pt x="55280" y="173192"/>
                      <a:pt x="32320" y="147681"/>
                      <a:pt x="19565" y="134075"/>
                    </a:cubicBezTo>
                    <a:cubicBezTo>
                      <a:pt x="6809" y="120470"/>
                      <a:pt x="-1694" y="103462"/>
                      <a:pt x="7" y="95809"/>
                    </a:cubicBezTo>
                    <a:cubicBezTo>
                      <a:pt x="7660" y="54992"/>
                      <a:pt x="16163" y="29481"/>
                      <a:pt x="24667" y="21828"/>
                    </a:cubicBezTo>
                    <a:cubicBezTo>
                      <a:pt x="40824" y="6521"/>
                      <a:pt x="88444" y="-7085"/>
                      <a:pt x="94397" y="2269"/>
                    </a:cubicBezTo>
                    <a:cubicBezTo>
                      <a:pt x="96948" y="6521"/>
                      <a:pt x="105451" y="8222"/>
                      <a:pt x="112254" y="5671"/>
                    </a:cubicBezTo>
                    <a:cubicBezTo>
                      <a:pt x="119908" y="2269"/>
                      <a:pt x="126710" y="6521"/>
                      <a:pt x="129261" y="17576"/>
                    </a:cubicBezTo>
                    <a:cubicBezTo>
                      <a:pt x="131813" y="26930"/>
                      <a:pt x="136064" y="34583"/>
                      <a:pt x="139466" y="34583"/>
                    </a:cubicBezTo>
                    <a:cubicBezTo>
                      <a:pt x="142017" y="34583"/>
                      <a:pt x="144568" y="50740"/>
                      <a:pt x="145418" y="70298"/>
                    </a:cubicBezTo>
                    <a:cubicBezTo>
                      <a:pt x="145418" y="89857"/>
                      <a:pt x="149670" y="106864"/>
                      <a:pt x="155623" y="109415"/>
                    </a:cubicBezTo>
                    <a:cubicBezTo>
                      <a:pt x="161575" y="111116"/>
                      <a:pt x="165827" y="118769"/>
                      <a:pt x="165827" y="126422"/>
                    </a:cubicBezTo>
                    <a:cubicBezTo>
                      <a:pt x="165827" y="175743"/>
                      <a:pt x="278075" y="242071"/>
                      <a:pt x="414983" y="272684"/>
                    </a:cubicBezTo>
                    <a:lnTo>
                      <a:pt x="480461" y="287991"/>
                    </a:lnTo>
                    <a:lnTo>
                      <a:pt x="494067" y="259078"/>
                    </a:lnTo>
                    <a:cubicBezTo>
                      <a:pt x="510223" y="225914"/>
                      <a:pt x="522128" y="218261"/>
                      <a:pt x="566347" y="209757"/>
                    </a:cubicBezTo>
                    <a:cubicBezTo>
                      <a:pt x="667540" y="191900"/>
                      <a:pt x="718562" y="196152"/>
                      <a:pt x="736420" y="224214"/>
                    </a:cubicBezTo>
                    <a:cubicBezTo>
                      <a:pt x="747474" y="241221"/>
                      <a:pt x="725365" y="278637"/>
                      <a:pt x="691350" y="300746"/>
                    </a:cubicBezTo>
                    <a:cubicBezTo>
                      <a:pt x="659037" y="321155"/>
                      <a:pt x="613117" y="330509"/>
                      <a:pt x="567198" y="324556"/>
                    </a:cubicBezTo>
                    <a:cubicBezTo>
                      <a:pt x="552741" y="322005"/>
                      <a:pt x="556993" y="348366"/>
                      <a:pt x="601212" y="519289"/>
                    </a:cubicBezTo>
                    <a:cubicBezTo>
                      <a:pt x="625873" y="617931"/>
                      <a:pt x="639478" y="657048"/>
                      <a:pt x="655635" y="673204"/>
                    </a:cubicBezTo>
                    <a:cubicBezTo>
                      <a:pt x="673493" y="691912"/>
                      <a:pt x="675194" y="697865"/>
                      <a:pt x="667540" y="719974"/>
                    </a:cubicBezTo>
                    <a:cubicBezTo>
                      <a:pt x="655635" y="753138"/>
                      <a:pt x="619070" y="778649"/>
                      <a:pt x="587606" y="776098"/>
                    </a:cubicBezTo>
                    <a:cubicBezTo>
                      <a:pt x="557844" y="773547"/>
                      <a:pt x="502570" y="739533"/>
                      <a:pt x="489815" y="715723"/>
                    </a:cubicBezTo>
                    <a:cubicBezTo>
                      <a:pt x="482161" y="701266"/>
                      <a:pt x="484713" y="700416"/>
                      <a:pt x="523829" y="698715"/>
                    </a:cubicBezTo>
                    <a:cubicBezTo>
                      <a:pt x="547639" y="698715"/>
                      <a:pt x="574851" y="702117"/>
                      <a:pt x="584205" y="707219"/>
                    </a:cubicBezTo>
                    <a:cubicBezTo>
                      <a:pt x="599511" y="715723"/>
                      <a:pt x="601212" y="714872"/>
                      <a:pt x="596110" y="702117"/>
                    </a:cubicBezTo>
                    <a:cubicBezTo>
                      <a:pt x="593559" y="693613"/>
                      <a:pt x="580803" y="639190"/>
                      <a:pt x="569749" y="580515"/>
                    </a:cubicBezTo>
                    <a:cubicBezTo>
                      <a:pt x="557844" y="521840"/>
                      <a:pt x="546789" y="472519"/>
                      <a:pt x="545088" y="470818"/>
                    </a:cubicBezTo>
                    <a:cubicBezTo>
                      <a:pt x="543387" y="469118"/>
                      <a:pt x="537435" y="474220"/>
                      <a:pt x="531482" y="481023"/>
                    </a:cubicBezTo>
                    <a:cubicBezTo>
                      <a:pt x="522128" y="492077"/>
                      <a:pt x="523829" y="501431"/>
                      <a:pt x="539136" y="534596"/>
                    </a:cubicBezTo>
                    <a:cubicBezTo>
                      <a:pt x="549340" y="556705"/>
                      <a:pt x="558694" y="586468"/>
                      <a:pt x="559544" y="600073"/>
                    </a:cubicBezTo>
                    <a:cubicBezTo>
                      <a:pt x="561245" y="623033"/>
                      <a:pt x="558694" y="625584"/>
                      <a:pt x="534034" y="628135"/>
                    </a:cubicBezTo>
                    <a:cubicBezTo>
                      <a:pt x="513625" y="629836"/>
                      <a:pt x="500869" y="625584"/>
                      <a:pt x="484713" y="609427"/>
                    </a:cubicBezTo>
                    <a:cubicBezTo>
                      <a:pt x="459202" y="583917"/>
                      <a:pt x="454950" y="582216"/>
                      <a:pt x="454950" y="600073"/>
                    </a:cubicBezTo>
                    <a:cubicBezTo>
                      <a:pt x="454950" y="606876"/>
                      <a:pt x="460902" y="612829"/>
                      <a:pt x="467705" y="612829"/>
                    </a:cubicBezTo>
                    <a:cubicBezTo>
                      <a:pt x="492366" y="612829"/>
                      <a:pt x="480461" y="639190"/>
                      <a:pt x="448997" y="652796"/>
                    </a:cubicBezTo>
                    <a:cubicBezTo>
                      <a:pt x="431140" y="661299"/>
                      <a:pt x="414983" y="668102"/>
                      <a:pt x="414133" y="668953"/>
                    </a:cubicBezTo>
                    <a:cubicBezTo>
                      <a:pt x="409030" y="672354"/>
                      <a:pt x="471957" y="776098"/>
                      <a:pt x="494917" y="803310"/>
                    </a:cubicBezTo>
                    <a:cubicBezTo>
                      <a:pt x="507672" y="818616"/>
                      <a:pt x="514475" y="835623"/>
                      <a:pt x="512774" y="850080"/>
                    </a:cubicBezTo>
                    <a:cubicBezTo>
                      <a:pt x="510223" y="868788"/>
                      <a:pt x="505121" y="873039"/>
                      <a:pt x="474508" y="877291"/>
                    </a:cubicBezTo>
                    <a:cubicBezTo>
                      <a:pt x="454950" y="879842"/>
                      <a:pt x="431990" y="878142"/>
                      <a:pt x="425187" y="873890"/>
                    </a:cubicBezTo>
                    <a:close/>
                    <a:moveTo>
                      <a:pt x="522979" y="583917"/>
                    </a:moveTo>
                    <a:cubicBezTo>
                      <a:pt x="522979" y="577964"/>
                      <a:pt x="517026" y="555855"/>
                      <a:pt x="509373" y="535446"/>
                    </a:cubicBezTo>
                    <a:cubicBezTo>
                      <a:pt x="501720" y="515037"/>
                      <a:pt x="495767" y="484424"/>
                      <a:pt x="496618" y="468267"/>
                    </a:cubicBezTo>
                    <a:cubicBezTo>
                      <a:pt x="497468" y="424049"/>
                      <a:pt x="483012" y="406191"/>
                      <a:pt x="477059" y="443607"/>
                    </a:cubicBezTo>
                    <a:cubicBezTo>
                      <a:pt x="462603" y="525242"/>
                      <a:pt x="465154" y="545650"/>
                      <a:pt x="495767" y="581365"/>
                    </a:cubicBezTo>
                    <a:cubicBezTo>
                      <a:pt x="511074" y="598373"/>
                      <a:pt x="522979" y="600073"/>
                      <a:pt x="522979" y="583917"/>
                    </a:cubicBezTo>
                    <a:close/>
                    <a:moveTo>
                      <a:pt x="390322" y="572862"/>
                    </a:moveTo>
                    <a:cubicBezTo>
                      <a:pt x="395425" y="557555"/>
                      <a:pt x="389472" y="514187"/>
                      <a:pt x="381819" y="500581"/>
                    </a:cubicBezTo>
                    <a:cubicBezTo>
                      <a:pt x="379268" y="497180"/>
                      <a:pt x="367363" y="493778"/>
                      <a:pt x="354607" y="493778"/>
                    </a:cubicBezTo>
                    <a:cubicBezTo>
                      <a:pt x="323994" y="493778"/>
                      <a:pt x="275524" y="464016"/>
                      <a:pt x="281476" y="448709"/>
                    </a:cubicBezTo>
                    <a:cubicBezTo>
                      <a:pt x="285728" y="435954"/>
                      <a:pt x="251714" y="408742"/>
                      <a:pt x="231305" y="408742"/>
                    </a:cubicBezTo>
                    <a:cubicBezTo>
                      <a:pt x="221951" y="408742"/>
                      <a:pt x="218549" y="436804"/>
                      <a:pt x="224502" y="470818"/>
                    </a:cubicBezTo>
                    <a:cubicBezTo>
                      <a:pt x="224502" y="474220"/>
                      <a:pt x="236407" y="476771"/>
                      <a:pt x="250013" y="476771"/>
                    </a:cubicBezTo>
                    <a:cubicBezTo>
                      <a:pt x="267870" y="476771"/>
                      <a:pt x="284878" y="487826"/>
                      <a:pt x="316341" y="519289"/>
                    </a:cubicBezTo>
                    <a:cubicBezTo>
                      <a:pt x="340151" y="543099"/>
                      <a:pt x="357158" y="561807"/>
                      <a:pt x="354607" y="561807"/>
                    </a:cubicBezTo>
                    <a:cubicBezTo>
                      <a:pt x="352907" y="561807"/>
                      <a:pt x="355458" y="567760"/>
                      <a:pt x="361410" y="574563"/>
                    </a:cubicBezTo>
                    <a:cubicBezTo>
                      <a:pt x="375016" y="591570"/>
                      <a:pt x="384370" y="590719"/>
                      <a:pt x="390322" y="572862"/>
                    </a:cubicBezTo>
                    <a:close/>
                    <a:moveTo>
                      <a:pt x="450698" y="498030"/>
                    </a:moveTo>
                    <a:cubicBezTo>
                      <a:pt x="450698" y="436804"/>
                      <a:pt x="449848" y="435103"/>
                      <a:pt x="435392" y="450410"/>
                    </a:cubicBezTo>
                    <a:cubicBezTo>
                      <a:pt x="420085" y="464866"/>
                      <a:pt x="420085" y="468267"/>
                      <a:pt x="433691" y="513337"/>
                    </a:cubicBezTo>
                    <a:cubicBezTo>
                      <a:pt x="441344" y="540548"/>
                      <a:pt x="448147" y="561807"/>
                      <a:pt x="448997" y="561807"/>
                    </a:cubicBezTo>
                    <a:cubicBezTo>
                      <a:pt x="449848" y="561807"/>
                      <a:pt x="450698" y="532895"/>
                      <a:pt x="450698" y="498030"/>
                    </a:cubicBezTo>
                    <a:close/>
                    <a:moveTo>
                      <a:pt x="346954" y="405341"/>
                    </a:moveTo>
                    <a:cubicBezTo>
                      <a:pt x="329096" y="357720"/>
                      <a:pt x="306987" y="327958"/>
                      <a:pt x="294232" y="335611"/>
                    </a:cubicBezTo>
                    <a:cubicBezTo>
                      <a:pt x="284027" y="342414"/>
                      <a:pt x="280626" y="427450"/>
                      <a:pt x="290830" y="436804"/>
                    </a:cubicBezTo>
                    <a:cubicBezTo>
                      <a:pt x="293381" y="440205"/>
                      <a:pt x="310388" y="442757"/>
                      <a:pt x="328246" y="442757"/>
                    </a:cubicBezTo>
                    <a:lnTo>
                      <a:pt x="360560" y="442757"/>
                    </a:lnTo>
                    <a:lnTo>
                      <a:pt x="346954" y="405341"/>
                    </a:lnTo>
                    <a:close/>
                    <a:moveTo>
                      <a:pt x="468556" y="334761"/>
                    </a:moveTo>
                    <a:cubicBezTo>
                      <a:pt x="469406" y="328808"/>
                      <a:pt x="455800" y="320304"/>
                      <a:pt x="435392" y="315202"/>
                    </a:cubicBezTo>
                    <a:cubicBezTo>
                      <a:pt x="415833" y="310100"/>
                      <a:pt x="377567" y="298195"/>
                      <a:pt x="350355" y="289691"/>
                    </a:cubicBezTo>
                    <a:lnTo>
                      <a:pt x="301034" y="273535"/>
                    </a:lnTo>
                    <a:lnTo>
                      <a:pt x="326545" y="303297"/>
                    </a:lnTo>
                    <a:cubicBezTo>
                      <a:pt x="341001" y="319454"/>
                      <a:pt x="363111" y="352618"/>
                      <a:pt x="375016" y="376428"/>
                    </a:cubicBezTo>
                    <a:lnTo>
                      <a:pt x="397125" y="418946"/>
                    </a:lnTo>
                    <a:lnTo>
                      <a:pt x="431990" y="382381"/>
                    </a:lnTo>
                    <a:cubicBezTo>
                      <a:pt x="451548" y="362823"/>
                      <a:pt x="467705" y="340713"/>
                      <a:pt x="468556" y="334761"/>
                    </a:cubicBezTo>
                    <a:close/>
                    <a:moveTo>
                      <a:pt x="536585" y="395136"/>
                    </a:moveTo>
                    <a:cubicBezTo>
                      <a:pt x="534034" y="387483"/>
                      <a:pt x="531482" y="368775"/>
                      <a:pt x="531482" y="352618"/>
                    </a:cubicBezTo>
                    <a:cubicBezTo>
                      <a:pt x="531482" y="316053"/>
                      <a:pt x="517877" y="321155"/>
                      <a:pt x="500019" y="364523"/>
                    </a:cubicBezTo>
                    <a:cubicBezTo>
                      <a:pt x="489815" y="389184"/>
                      <a:pt x="489815" y="395136"/>
                      <a:pt x="499169" y="401089"/>
                    </a:cubicBezTo>
                    <a:cubicBezTo>
                      <a:pt x="518727" y="413844"/>
                      <a:pt x="542537" y="410443"/>
                      <a:pt x="536585" y="395136"/>
                    </a:cubicBezTo>
                    <a:close/>
                    <a:moveTo>
                      <a:pt x="272122" y="309250"/>
                    </a:moveTo>
                    <a:cubicBezTo>
                      <a:pt x="281476" y="291392"/>
                      <a:pt x="289980" y="274385"/>
                      <a:pt x="291681" y="270984"/>
                    </a:cubicBezTo>
                    <a:cubicBezTo>
                      <a:pt x="293381" y="266732"/>
                      <a:pt x="289129" y="264181"/>
                      <a:pt x="281476" y="264181"/>
                    </a:cubicBezTo>
                    <a:cubicBezTo>
                      <a:pt x="267020" y="264181"/>
                      <a:pt x="247462" y="290542"/>
                      <a:pt x="238108" y="322005"/>
                    </a:cubicBezTo>
                    <a:cubicBezTo>
                      <a:pt x="228754" y="353469"/>
                      <a:pt x="254265" y="344115"/>
                      <a:pt x="272122" y="309250"/>
                    </a:cubicBezTo>
                    <a:close/>
                    <a:moveTo>
                      <a:pt x="586756" y="285440"/>
                    </a:moveTo>
                    <a:cubicBezTo>
                      <a:pt x="577402" y="278637"/>
                      <a:pt x="564647" y="269283"/>
                      <a:pt x="559544" y="264181"/>
                    </a:cubicBezTo>
                    <a:cubicBezTo>
                      <a:pt x="553592" y="259078"/>
                      <a:pt x="548490" y="258228"/>
                      <a:pt x="548490" y="261630"/>
                    </a:cubicBezTo>
                    <a:cubicBezTo>
                      <a:pt x="548490" y="265031"/>
                      <a:pt x="544238" y="262480"/>
                      <a:pt x="539986" y="255677"/>
                    </a:cubicBezTo>
                    <a:cubicBezTo>
                      <a:pt x="535734" y="248874"/>
                      <a:pt x="531482" y="247173"/>
                      <a:pt x="531482" y="251425"/>
                    </a:cubicBezTo>
                    <a:cubicBezTo>
                      <a:pt x="532333" y="272684"/>
                      <a:pt x="562946" y="296494"/>
                      <a:pt x="591008" y="297345"/>
                    </a:cubicBezTo>
                    <a:cubicBezTo>
                      <a:pt x="600362" y="297345"/>
                      <a:pt x="598661" y="293943"/>
                      <a:pt x="586756" y="285440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4AD0C190-3C5D-F62F-08E6-8D19BE57D334}"/>
                  </a:ext>
                </a:extLst>
              </p:cNvPr>
              <p:cNvSpPr/>
              <p:nvPr/>
            </p:nvSpPr>
            <p:spPr>
              <a:xfrm flipV="1">
                <a:off x="5796749" y="3030551"/>
                <a:ext cx="192622" cy="146665"/>
              </a:xfrm>
              <a:custGeom>
                <a:avLst/>
                <a:gdLst>
                  <a:gd name="connsiteX0" fmla="*/ 116201 w 192622"/>
                  <a:gd name="connsiteY0" fmla="*/ 135872 h 146665"/>
                  <a:gd name="connsiteX1" fmla="*/ 63479 w 192622"/>
                  <a:gd name="connsiteY1" fmla="*/ 110361 h 146665"/>
                  <a:gd name="connsiteX2" fmla="*/ 24362 w 192622"/>
                  <a:gd name="connsiteY2" fmla="*/ 95905 h 146665"/>
                  <a:gd name="connsiteX3" fmla="*/ 2253 w 192622"/>
                  <a:gd name="connsiteY3" fmla="*/ 84850 h 146665"/>
                  <a:gd name="connsiteX4" fmla="*/ 67730 w 192622"/>
                  <a:gd name="connsiteY4" fmla="*/ 18522 h 146665"/>
                  <a:gd name="connsiteX5" fmla="*/ 94942 w 192622"/>
                  <a:gd name="connsiteY5" fmla="*/ 2365 h 146665"/>
                  <a:gd name="connsiteX6" fmla="*/ 114500 w 192622"/>
                  <a:gd name="connsiteY6" fmla="*/ -186 h 146665"/>
                  <a:gd name="connsiteX7" fmla="*/ 161270 w 192622"/>
                  <a:gd name="connsiteY7" fmla="*/ 45734 h 146665"/>
                  <a:gd name="connsiteX8" fmla="*/ 179978 w 192622"/>
                  <a:gd name="connsiteY8" fmla="*/ 128219 h 146665"/>
                  <a:gd name="connsiteX9" fmla="*/ 116201 w 192622"/>
                  <a:gd name="connsiteY9" fmla="*/ 135872 h 146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2622" h="146665">
                    <a:moveTo>
                      <a:pt x="116201" y="135872"/>
                    </a:moveTo>
                    <a:cubicBezTo>
                      <a:pt x="102595" y="129919"/>
                      <a:pt x="78785" y="118865"/>
                      <a:pt x="63479" y="110361"/>
                    </a:cubicBezTo>
                    <a:cubicBezTo>
                      <a:pt x="48172" y="102708"/>
                      <a:pt x="31165" y="95905"/>
                      <a:pt x="24362" y="95905"/>
                    </a:cubicBezTo>
                    <a:cubicBezTo>
                      <a:pt x="17559" y="95905"/>
                      <a:pt x="7355" y="90803"/>
                      <a:pt x="2253" y="84850"/>
                    </a:cubicBezTo>
                    <a:cubicBezTo>
                      <a:pt x="-9653" y="70394"/>
                      <a:pt x="27763" y="32978"/>
                      <a:pt x="67730" y="18522"/>
                    </a:cubicBezTo>
                    <a:cubicBezTo>
                      <a:pt x="83037" y="13420"/>
                      <a:pt x="94942" y="6617"/>
                      <a:pt x="94942" y="2365"/>
                    </a:cubicBezTo>
                    <a:cubicBezTo>
                      <a:pt x="94942" y="-1036"/>
                      <a:pt x="103446" y="-1887"/>
                      <a:pt x="114500" y="-186"/>
                    </a:cubicBezTo>
                    <a:cubicBezTo>
                      <a:pt x="126405" y="2365"/>
                      <a:pt x="145113" y="20223"/>
                      <a:pt x="161270" y="45734"/>
                    </a:cubicBezTo>
                    <a:cubicBezTo>
                      <a:pt x="198686" y="102708"/>
                      <a:pt x="199536" y="106960"/>
                      <a:pt x="179978" y="128219"/>
                    </a:cubicBezTo>
                    <a:cubicBezTo>
                      <a:pt x="160420" y="149478"/>
                      <a:pt x="152766" y="150328"/>
                      <a:pt x="116201" y="135872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A3CC2B7A-721C-0807-C48F-4009AC2588A1}"/>
                  </a:ext>
                </a:extLst>
              </p:cNvPr>
              <p:cNvSpPr/>
              <p:nvPr/>
            </p:nvSpPr>
            <p:spPr>
              <a:xfrm flipV="1">
                <a:off x="5955534" y="3490096"/>
                <a:ext cx="381611" cy="521027"/>
              </a:xfrm>
              <a:custGeom>
                <a:avLst/>
                <a:gdLst>
                  <a:gd name="connsiteX0" fmla="*/ 156980 w 381611"/>
                  <a:gd name="connsiteY0" fmla="*/ 499507 h 521027"/>
                  <a:gd name="connsiteX1" fmla="*/ 94053 w 381611"/>
                  <a:gd name="connsiteY1" fmla="*/ 470595 h 521027"/>
                  <a:gd name="connsiteX2" fmla="*/ 57488 w 381611"/>
                  <a:gd name="connsiteY2" fmla="*/ 462942 h 521027"/>
                  <a:gd name="connsiteX3" fmla="*/ 29426 w 381611"/>
                  <a:gd name="connsiteY3" fmla="*/ 458690 h 521027"/>
                  <a:gd name="connsiteX4" fmla="*/ 60039 w 381611"/>
                  <a:gd name="connsiteY4" fmla="*/ 411920 h 521027"/>
                  <a:gd name="connsiteX5" fmla="*/ 110210 w 381611"/>
                  <a:gd name="connsiteY5" fmla="*/ 369402 h 521027"/>
                  <a:gd name="connsiteX6" fmla="*/ 156980 w 381611"/>
                  <a:gd name="connsiteY6" fmla="*/ 389811 h 521027"/>
                  <a:gd name="connsiteX7" fmla="*/ 174838 w 381611"/>
                  <a:gd name="connsiteY7" fmla="*/ 420424 h 521027"/>
                  <a:gd name="connsiteX8" fmla="*/ 167184 w 381611"/>
                  <a:gd name="connsiteY8" fmla="*/ 393212 h 521027"/>
                  <a:gd name="connsiteX9" fmla="*/ 171436 w 381611"/>
                  <a:gd name="connsiteY9" fmla="*/ 326884 h 521027"/>
                  <a:gd name="connsiteX10" fmla="*/ 119564 w 381611"/>
                  <a:gd name="connsiteY10" fmla="*/ 290318 h 521027"/>
                  <a:gd name="connsiteX11" fmla="*/ 34528 w 381611"/>
                  <a:gd name="connsiteY11" fmla="*/ 275862 h 521027"/>
                  <a:gd name="connsiteX12" fmla="*/ 3915 w 381611"/>
                  <a:gd name="connsiteY12" fmla="*/ 266508 h 521027"/>
                  <a:gd name="connsiteX13" fmla="*/ 14119 w 381611"/>
                  <a:gd name="connsiteY13" fmla="*/ 224841 h 521027"/>
                  <a:gd name="connsiteX14" fmla="*/ 129768 w 381611"/>
                  <a:gd name="connsiteY14" fmla="*/ 219738 h 521027"/>
                  <a:gd name="connsiteX15" fmla="*/ 212253 w 381611"/>
                  <a:gd name="connsiteY15" fmla="*/ 197629 h 521027"/>
                  <a:gd name="connsiteX16" fmla="*/ 147626 w 381611"/>
                  <a:gd name="connsiteY16" fmla="*/ 115144 h 521027"/>
                  <a:gd name="connsiteX17" fmla="*/ 100006 w 381611"/>
                  <a:gd name="connsiteY17" fmla="*/ 128750 h 521027"/>
                  <a:gd name="connsiteX18" fmla="*/ 76196 w 381611"/>
                  <a:gd name="connsiteY18" fmla="*/ 139804 h 521027"/>
                  <a:gd name="connsiteX19" fmla="*/ 178239 w 381611"/>
                  <a:gd name="connsiteY19" fmla="*/ 3747 h 521027"/>
                  <a:gd name="connsiteX20" fmla="*/ 264126 w 381611"/>
                  <a:gd name="connsiteY20" fmla="*/ 60721 h 521027"/>
                  <a:gd name="connsiteX21" fmla="*/ 280282 w 381611"/>
                  <a:gd name="connsiteY21" fmla="*/ 188275 h 521027"/>
                  <a:gd name="connsiteX22" fmla="*/ 280282 w 381611"/>
                  <a:gd name="connsiteY22" fmla="*/ 275012 h 521027"/>
                  <a:gd name="connsiteX23" fmla="*/ 315998 w 381611"/>
                  <a:gd name="connsiteY23" fmla="*/ 285216 h 521027"/>
                  <a:gd name="connsiteX24" fmla="*/ 369570 w 381611"/>
                  <a:gd name="connsiteY24" fmla="*/ 309877 h 521027"/>
                  <a:gd name="connsiteX25" fmla="*/ 360216 w 381611"/>
                  <a:gd name="connsiteY25" fmla="*/ 330285 h 521027"/>
                  <a:gd name="connsiteX26" fmla="*/ 289636 w 381611"/>
                  <a:gd name="connsiteY26" fmla="*/ 330285 h 521027"/>
                  <a:gd name="connsiteX27" fmla="*/ 213954 w 381611"/>
                  <a:gd name="connsiteY27" fmla="*/ 343891 h 521027"/>
                  <a:gd name="connsiteX28" fmla="*/ 181640 w 381611"/>
                  <a:gd name="connsiteY28" fmla="*/ 363449 h 521027"/>
                  <a:gd name="connsiteX29" fmla="*/ 213104 w 381611"/>
                  <a:gd name="connsiteY29" fmla="*/ 395763 h 521027"/>
                  <a:gd name="connsiteX30" fmla="*/ 254772 w 381611"/>
                  <a:gd name="connsiteY30" fmla="*/ 428927 h 521027"/>
                  <a:gd name="connsiteX31" fmla="*/ 301541 w 381611"/>
                  <a:gd name="connsiteY31" fmla="*/ 476548 h 521027"/>
                  <a:gd name="connsiteX32" fmla="*/ 237764 w 381611"/>
                  <a:gd name="connsiteY32" fmla="*/ 520766 h 521027"/>
                  <a:gd name="connsiteX33" fmla="*/ 156980 w 381611"/>
                  <a:gd name="connsiteY33" fmla="*/ 499507 h 521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381611" h="521027">
                    <a:moveTo>
                      <a:pt x="156980" y="499507"/>
                    </a:moveTo>
                    <a:cubicBezTo>
                      <a:pt x="126367" y="487602"/>
                      <a:pt x="98305" y="474847"/>
                      <a:pt x="94053" y="470595"/>
                    </a:cubicBezTo>
                    <a:cubicBezTo>
                      <a:pt x="88951" y="466343"/>
                      <a:pt x="72794" y="462942"/>
                      <a:pt x="57488" y="462942"/>
                    </a:cubicBezTo>
                    <a:cubicBezTo>
                      <a:pt x="42181" y="462942"/>
                      <a:pt x="29426" y="461241"/>
                      <a:pt x="29426" y="458690"/>
                    </a:cubicBezTo>
                    <a:cubicBezTo>
                      <a:pt x="29426" y="456139"/>
                      <a:pt x="43032" y="435730"/>
                      <a:pt x="60039" y="411920"/>
                    </a:cubicBezTo>
                    <a:cubicBezTo>
                      <a:pt x="81298" y="382157"/>
                      <a:pt x="96604" y="369402"/>
                      <a:pt x="110210" y="369402"/>
                    </a:cubicBezTo>
                    <a:cubicBezTo>
                      <a:pt x="137422" y="369402"/>
                      <a:pt x="156980" y="377906"/>
                      <a:pt x="156980" y="389811"/>
                    </a:cubicBezTo>
                    <a:cubicBezTo>
                      <a:pt x="156980" y="394913"/>
                      <a:pt x="165484" y="408519"/>
                      <a:pt x="174838" y="420424"/>
                    </a:cubicBezTo>
                    <a:cubicBezTo>
                      <a:pt x="187593" y="435730"/>
                      <a:pt x="185042" y="428077"/>
                      <a:pt x="167184" y="393212"/>
                    </a:cubicBezTo>
                    <a:cubicBezTo>
                      <a:pt x="142524" y="345592"/>
                      <a:pt x="143374" y="326884"/>
                      <a:pt x="171436" y="326884"/>
                    </a:cubicBezTo>
                    <a:cubicBezTo>
                      <a:pt x="198648" y="326884"/>
                      <a:pt x="177389" y="312428"/>
                      <a:pt x="119564" y="290318"/>
                    </a:cubicBezTo>
                    <a:cubicBezTo>
                      <a:pt x="70243" y="271610"/>
                      <a:pt x="52386" y="269059"/>
                      <a:pt x="34528" y="275862"/>
                    </a:cubicBezTo>
                    <a:cubicBezTo>
                      <a:pt x="16670" y="282665"/>
                      <a:pt x="11568" y="280964"/>
                      <a:pt x="3915" y="266508"/>
                    </a:cubicBezTo>
                    <a:cubicBezTo>
                      <a:pt x="-3738" y="252903"/>
                      <a:pt x="-1187" y="245249"/>
                      <a:pt x="14119" y="224841"/>
                    </a:cubicBezTo>
                    <a:cubicBezTo>
                      <a:pt x="43882" y="186574"/>
                      <a:pt x="62590" y="185724"/>
                      <a:pt x="129768" y="219738"/>
                    </a:cubicBezTo>
                    <a:cubicBezTo>
                      <a:pt x="215655" y="263107"/>
                      <a:pt x="219907" y="262256"/>
                      <a:pt x="212253" y="197629"/>
                    </a:cubicBezTo>
                    <a:cubicBezTo>
                      <a:pt x="202899" y="120246"/>
                      <a:pt x="198648" y="113443"/>
                      <a:pt x="147626" y="115144"/>
                    </a:cubicBezTo>
                    <a:cubicBezTo>
                      <a:pt x="120414" y="116845"/>
                      <a:pt x="102557" y="121096"/>
                      <a:pt x="100006" y="128750"/>
                    </a:cubicBezTo>
                    <a:cubicBezTo>
                      <a:pt x="97455" y="134702"/>
                      <a:pt x="86400" y="139804"/>
                      <a:pt x="76196" y="139804"/>
                    </a:cubicBezTo>
                    <a:cubicBezTo>
                      <a:pt x="23473" y="139804"/>
                      <a:pt x="104258" y="31809"/>
                      <a:pt x="178239" y="3747"/>
                    </a:cubicBezTo>
                    <a:cubicBezTo>
                      <a:pt x="213104" y="-9859"/>
                      <a:pt x="245418" y="12250"/>
                      <a:pt x="264126" y="60721"/>
                    </a:cubicBezTo>
                    <a:cubicBezTo>
                      <a:pt x="276031" y="90483"/>
                      <a:pt x="280282" y="125348"/>
                      <a:pt x="280282" y="188275"/>
                    </a:cubicBezTo>
                    <a:lnTo>
                      <a:pt x="280282" y="275012"/>
                    </a:lnTo>
                    <a:lnTo>
                      <a:pt x="315998" y="285216"/>
                    </a:lnTo>
                    <a:cubicBezTo>
                      <a:pt x="336406" y="290318"/>
                      <a:pt x="360216" y="301373"/>
                      <a:pt x="369570" y="309877"/>
                    </a:cubicBezTo>
                    <a:cubicBezTo>
                      <a:pt x="386578" y="324333"/>
                      <a:pt x="386578" y="325183"/>
                      <a:pt x="360216" y="330285"/>
                    </a:cubicBezTo>
                    <a:cubicBezTo>
                      <a:pt x="345760" y="332836"/>
                      <a:pt x="314297" y="332836"/>
                      <a:pt x="289636" y="330285"/>
                    </a:cubicBezTo>
                    <a:cubicBezTo>
                      <a:pt x="253921" y="326034"/>
                      <a:pt x="240315" y="328585"/>
                      <a:pt x="213954" y="343891"/>
                    </a:cubicBezTo>
                    <a:lnTo>
                      <a:pt x="181640" y="363449"/>
                    </a:lnTo>
                    <a:lnTo>
                      <a:pt x="213104" y="395763"/>
                    </a:lnTo>
                    <a:cubicBezTo>
                      <a:pt x="230961" y="414471"/>
                      <a:pt x="249669" y="428927"/>
                      <a:pt x="254772" y="428927"/>
                    </a:cubicBezTo>
                    <a:cubicBezTo>
                      <a:pt x="266677" y="428927"/>
                      <a:pt x="301541" y="464642"/>
                      <a:pt x="301541" y="476548"/>
                    </a:cubicBezTo>
                    <a:cubicBezTo>
                      <a:pt x="300691" y="492704"/>
                      <a:pt x="262425" y="519066"/>
                      <a:pt x="237764" y="520766"/>
                    </a:cubicBezTo>
                    <a:cubicBezTo>
                      <a:pt x="224159" y="521617"/>
                      <a:pt x="187593" y="512263"/>
                      <a:pt x="156980" y="499507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86455622-0588-5EAC-9077-99C0C74D4952}"/>
                </a:ext>
              </a:extLst>
            </p:cNvPr>
            <p:cNvSpPr/>
            <p:nvPr/>
          </p:nvSpPr>
          <p:spPr>
            <a:xfrm flipV="1">
              <a:off x="6762518" y="1070527"/>
              <a:ext cx="1981979" cy="2166312"/>
            </a:xfrm>
            <a:custGeom>
              <a:avLst/>
              <a:gdLst>
                <a:gd name="connsiteX0" fmla="*/ 332252 w 1072305"/>
                <a:gd name="connsiteY0" fmla="*/ 1164506 h 1172035"/>
                <a:gd name="connsiteX1" fmla="*/ 323748 w 1072305"/>
                <a:gd name="connsiteY1" fmla="*/ 1161105 h 1172035"/>
                <a:gd name="connsiteX2" fmla="*/ 327150 w 1072305"/>
                <a:gd name="connsiteY2" fmla="*/ 1087123 h 1172035"/>
                <a:gd name="connsiteX3" fmla="*/ 345007 w 1072305"/>
                <a:gd name="connsiteY3" fmla="*/ 989332 h 1172035"/>
                <a:gd name="connsiteX4" fmla="*/ 350960 w 1072305"/>
                <a:gd name="connsiteY4" fmla="*/ 945113 h 1172035"/>
                <a:gd name="connsiteX5" fmla="*/ 318646 w 1072305"/>
                <a:gd name="connsiteY5" fmla="*/ 942562 h 1172035"/>
                <a:gd name="connsiteX6" fmla="*/ 314394 w 1072305"/>
                <a:gd name="connsiteY6" fmla="*/ 910248 h 1172035"/>
                <a:gd name="connsiteX7" fmla="*/ 349259 w 1072305"/>
                <a:gd name="connsiteY7" fmla="*/ 894091 h 1172035"/>
                <a:gd name="connsiteX8" fmla="*/ 310142 w 1072305"/>
                <a:gd name="connsiteY8" fmla="*/ 858376 h 1172035"/>
                <a:gd name="connsiteX9" fmla="*/ 230208 w 1072305"/>
                <a:gd name="connsiteY9" fmla="*/ 798000 h 1172035"/>
                <a:gd name="connsiteX10" fmla="*/ 189391 w 1072305"/>
                <a:gd name="connsiteY10" fmla="*/ 766537 h 1172035"/>
                <a:gd name="connsiteX11" fmla="*/ 180037 w 1072305"/>
                <a:gd name="connsiteY11" fmla="*/ 820110 h 1172035"/>
                <a:gd name="connsiteX12" fmla="*/ 180887 w 1072305"/>
                <a:gd name="connsiteY12" fmla="*/ 925555 h 1172035"/>
                <a:gd name="connsiteX13" fmla="*/ 133267 w 1072305"/>
                <a:gd name="connsiteY13" fmla="*/ 964671 h 1172035"/>
                <a:gd name="connsiteX14" fmla="*/ 49932 w 1072305"/>
                <a:gd name="connsiteY14" fmla="*/ 882186 h 1172035"/>
                <a:gd name="connsiteX15" fmla="*/ -240 w 1072305"/>
                <a:gd name="connsiteY15" fmla="*/ 617724 h 1172035"/>
                <a:gd name="connsiteX16" fmla="*/ -240 w 1072305"/>
                <a:gd name="connsiteY16" fmla="*/ 559899 h 1172035"/>
                <a:gd name="connsiteX17" fmla="*/ 38027 w 1072305"/>
                <a:gd name="connsiteY17" fmla="*/ 523334 h 1172035"/>
                <a:gd name="connsiteX18" fmla="*/ 84797 w 1072305"/>
                <a:gd name="connsiteY18" fmla="*/ 496122 h 1172035"/>
                <a:gd name="connsiteX19" fmla="*/ 106906 w 1072305"/>
                <a:gd name="connsiteY19" fmla="*/ 490169 h 1172035"/>
                <a:gd name="connsiteX20" fmla="*/ 127315 w 1072305"/>
                <a:gd name="connsiteY20" fmla="*/ 476564 h 1172035"/>
                <a:gd name="connsiteX21" fmla="*/ 151125 w 1072305"/>
                <a:gd name="connsiteY21" fmla="*/ 507177 h 1172035"/>
                <a:gd name="connsiteX22" fmla="*/ 164731 w 1072305"/>
                <a:gd name="connsiteY22" fmla="*/ 533538 h 1172035"/>
                <a:gd name="connsiteX23" fmla="*/ 196194 w 1072305"/>
                <a:gd name="connsiteY23" fmla="*/ 645786 h 1172035"/>
                <a:gd name="connsiteX24" fmla="*/ 229358 w 1072305"/>
                <a:gd name="connsiteY24" fmla="*/ 740176 h 1172035"/>
                <a:gd name="connsiteX25" fmla="*/ 282080 w 1072305"/>
                <a:gd name="connsiteY25" fmla="*/ 776741 h 1172035"/>
                <a:gd name="connsiteX26" fmla="*/ 363715 w 1072305"/>
                <a:gd name="connsiteY26" fmla="*/ 821810 h 1172035"/>
                <a:gd name="connsiteX27" fmla="*/ 405383 w 1072305"/>
                <a:gd name="connsiteY27" fmla="*/ 832865 h 1172035"/>
                <a:gd name="connsiteX28" fmla="*/ 427492 w 1072305"/>
                <a:gd name="connsiteY28" fmla="*/ 827763 h 1172035"/>
                <a:gd name="connsiteX29" fmla="*/ 435996 w 1072305"/>
                <a:gd name="connsiteY29" fmla="*/ 790347 h 1172035"/>
                <a:gd name="connsiteX30" fmla="*/ 392627 w 1072305"/>
                <a:gd name="connsiteY30" fmla="*/ 769088 h 1172035"/>
                <a:gd name="connsiteX31" fmla="*/ 324598 w 1072305"/>
                <a:gd name="connsiteY31" fmla="*/ 768238 h 1172035"/>
                <a:gd name="connsiteX32" fmla="*/ 349259 w 1072305"/>
                <a:gd name="connsiteY32" fmla="*/ 449352 h 1172035"/>
                <a:gd name="connsiteX33" fmla="*/ 378171 w 1072305"/>
                <a:gd name="connsiteY33" fmla="*/ 446801 h 1172035"/>
                <a:gd name="connsiteX34" fmla="*/ 398580 w 1072305"/>
                <a:gd name="connsiteY34" fmla="*/ 449352 h 1172035"/>
                <a:gd name="connsiteX35" fmla="*/ 408784 w 1072305"/>
                <a:gd name="connsiteY35" fmla="*/ 450203 h 1172035"/>
                <a:gd name="connsiteX36" fmla="*/ 416438 w 1072305"/>
                <a:gd name="connsiteY36" fmla="*/ 456155 h 1172035"/>
                <a:gd name="connsiteX37" fmla="*/ 428343 w 1072305"/>
                <a:gd name="connsiteY37" fmla="*/ 462958 h 1172035"/>
                <a:gd name="connsiteX38" fmla="*/ 450452 w 1072305"/>
                <a:gd name="connsiteY38" fmla="*/ 470611 h 1172035"/>
                <a:gd name="connsiteX39" fmla="*/ 468310 w 1072305"/>
                <a:gd name="connsiteY39" fmla="*/ 463808 h 1172035"/>
                <a:gd name="connsiteX40" fmla="*/ 434295 w 1072305"/>
                <a:gd name="connsiteY40" fmla="*/ 392378 h 1172035"/>
                <a:gd name="connsiteX41" fmla="*/ 376471 w 1072305"/>
                <a:gd name="connsiteY41" fmla="*/ 318396 h 1172035"/>
                <a:gd name="connsiteX42" fmla="*/ 270175 w 1072305"/>
                <a:gd name="connsiteY42" fmla="*/ 292886 h 1172035"/>
                <a:gd name="connsiteX43" fmla="*/ 174085 w 1072305"/>
                <a:gd name="connsiteY43" fmla="*/ 285232 h 1172035"/>
                <a:gd name="connsiteX44" fmla="*/ 128165 w 1072305"/>
                <a:gd name="connsiteY44" fmla="*/ 297988 h 1172035"/>
                <a:gd name="connsiteX45" fmla="*/ 81395 w 1072305"/>
                <a:gd name="connsiteY45" fmla="*/ 277579 h 1172035"/>
                <a:gd name="connsiteX46" fmla="*/ 84797 w 1072305"/>
                <a:gd name="connsiteY46" fmla="*/ 218904 h 1172035"/>
                <a:gd name="connsiteX47" fmla="*/ 175785 w 1072305"/>
                <a:gd name="connsiteY47" fmla="*/ 159379 h 1172035"/>
                <a:gd name="connsiteX48" fmla="*/ 217453 w 1072305"/>
                <a:gd name="connsiteY48" fmla="*/ 127916 h 1172035"/>
                <a:gd name="connsiteX49" fmla="*/ 345858 w 1072305"/>
                <a:gd name="connsiteY49" fmla="*/ 9715 h 1172035"/>
                <a:gd name="connsiteX50" fmla="*/ 560149 w 1072305"/>
                <a:gd name="connsiteY50" fmla="*/ 71792 h 1172035"/>
                <a:gd name="connsiteX51" fmla="*/ 596714 w 1072305"/>
                <a:gd name="connsiteY51" fmla="*/ 105806 h 1172035"/>
                <a:gd name="connsiteX52" fmla="*/ 623926 w 1072305"/>
                <a:gd name="connsiteY52" fmla="*/ 90500 h 1172035"/>
                <a:gd name="connsiteX53" fmla="*/ 688553 w 1072305"/>
                <a:gd name="connsiteY53" fmla="*/ 42879 h 1172035"/>
                <a:gd name="connsiteX54" fmla="*/ 746378 w 1072305"/>
                <a:gd name="connsiteY54" fmla="*/ 12266 h 1172035"/>
                <a:gd name="connsiteX55" fmla="*/ 757432 w 1072305"/>
                <a:gd name="connsiteY55" fmla="*/ 79445 h 1172035"/>
                <a:gd name="connsiteX56" fmla="*/ 705560 w 1072305"/>
                <a:gd name="connsiteY56" fmla="*/ 174685 h 1172035"/>
                <a:gd name="connsiteX57" fmla="*/ 682601 w 1072305"/>
                <a:gd name="connsiteY57" fmla="*/ 273327 h 1172035"/>
                <a:gd name="connsiteX58" fmla="*/ 692805 w 1072305"/>
                <a:gd name="connsiteY58" fmla="*/ 321798 h 1172035"/>
                <a:gd name="connsiteX59" fmla="*/ 769337 w 1072305"/>
                <a:gd name="connsiteY59" fmla="*/ 327750 h 1172035"/>
                <a:gd name="connsiteX60" fmla="*/ 862877 w 1072305"/>
                <a:gd name="connsiteY60" fmla="*/ 312444 h 1172035"/>
                <a:gd name="connsiteX61" fmla="*/ 918151 w 1072305"/>
                <a:gd name="connsiteY61" fmla="*/ 302240 h 1172035"/>
                <a:gd name="connsiteX62" fmla="*/ 978526 w 1072305"/>
                <a:gd name="connsiteY62" fmla="*/ 335404 h 1172035"/>
                <a:gd name="connsiteX63" fmla="*/ 759133 w 1072305"/>
                <a:gd name="connsiteY63" fmla="*/ 380473 h 1172035"/>
                <a:gd name="connsiteX64" fmla="*/ 705560 w 1072305"/>
                <a:gd name="connsiteY64" fmla="*/ 373670 h 1172035"/>
                <a:gd name="connsiteX65" fmla="*/ 710663 w 1072305"/>
                <a:gd name="connsiteY65" fmla="*/ 402582 h 1172035"/>
                <a:gd name="connsiteX66" fmla="*/ 702159 w 1072305"/>
                <a:gd name="connsiteY66" fmla="*/ 442549 h 1172035"/>
                <a:gd name="connsiteX67" fmla="*/ 620524 w 1072305"/>
                <a:gd name="connsiteY67" fmla="*/ 453604 h 1172035"/>
                <a:gd name="connsiteX68" fmla="*/ 610320 w 1072305"/>
                <a:gd name="connsiteY68" fmla="*/ 369418 h 1172035"/>
                <a:gd name="connsiteX69" fmla="*/ 576305 w 1072305"/>
                <a:gd name="connsiteY69" fmla="*/ 363466 h 1172035"/>
                <a:gd name="connsiteX70" fmla="*/ 544842 w 1072305"/>
                <a:gd name="connsiteY70" fmla="*/ 358363 h 1172035"/>
                <a:gd name="connsiteX71" fmla="*/ 583959 w 1072305"/>
                <a:gd name="connsiteY71" fmla="*/ 412787 h 1172035"/>
                <a:gd name="connsiteX72" fmla="*/ 630729 w 1072305"/>
                <a:gd name="connsiteY72" fmla="*/ 497823 h 1172035"/>
                <a:gd name="connsiteX73" fmla="*/ 646885 w 1072305"/>
                <a:gd name="connsiteY73" fmla="*/ 523334 h 1172035"/>
                <a:gd name="connsiteX74" fmla="*/ 749779 w 1072305"/>
                <a:gd name="connsiteY74" fmla="*/ 689154 h 1172035"/>
                <a:gd name="connsiteX75" fmla="*/ 807604 w 1072305"/>
                <a:gd name="connsiteY75" fmla="*/ 758033 h 1172035"/>
                <a:gd name="connsiteX76" fmla="*/ 953016 w 1072305"/>
                <a:gd name="connsiteY76" fmla="*/ 764836 h 1172035"/>
                <a:gd name="connsiteX77" fmla="*/ 996384 w 1072305"/>
                <a:gd name="connsiteY77" fmla="*/ 782694 h 1172035"/>
                <a:gd name="connsiteX78" fmla="*/ 1072066 w 1072305"/>
                <a:gd name="connsiteY78" fmla="*/ 868580 h 1172035"/>
                <a:gd name="connsiteX79" fmla="*/ 998935 w 1072305"/>
                <a:gd name="connsiteY79" fmla="*/ 965522 h 1172035"/>
                <a:gd name="connsiteX80" fmla="*/ 757432 w 1072305"/>
                <a:gd name="connsiteY80" fmla="*/ 1041204 h 1172035"/>
                <a:gd name="connsiteX81" fmla="*/ 600116 w 1072305"/>
                <a:gd name="connsiteY81" fmla="*/ 1018244 h 1172035"/>
                <a:gd name="connsiteX82" fmla="*/ 538890 w 1072305"/>
                <a:gd name="connsiteY82" fmla="*/ 998686 h 1172035"/>
                <a:gd name="connsiteX83" fmla="*/ 530386 w 1072305"/>
                <a:gd name="connsiteY83" fmla="*/ 1045455 h 1172035"/>
                <a:gd name="connsiteX84" fmla="*/ 523583 w 1072305"/>
                <a:gd name="connsiteY84" fmla="*/ 1090525 h 1172035"/>
                <a:gd name="connsiteX85" fmla="*/ 452153 w 1072305"/>
                <a:gd name="connsiteY85" fmla="*/ 1128791 h 1172035"/>
                <a:gd name="connsiteX86" fmla="*/ 332252 w 1072305"/>
                <a:gd name="connsiteY86" fmla="*/ 1164506 h 1172035"/>
                <a:gd name="connsiteX87" fmla="*/ 843319 w 1072305"/>
                <a:gd name="connsiteY87" fmla="*/ 1015693 h 1172035"/>
                <a:gd name="connsiteX88" fmla="*/ 969172 w 1072305"/>
                <a:gd name="connsiteY88" fmla="*/ 929806 h 1172035"/>
                <a:gd name="connsiteX89" fmla="*/ 958118 w 1072305"/>
                <a:gd name="connsiteY89" fmla="*/ 887288 h 1172035"/>
                <a:gd name="connsiteX90" fmla="*/ 799100 w 1072305"/>
                <a:gd name="connsiteY90" fmla="*/ 833716 h 1172035"/>
                <a:gd name="connsiteX91" fmla="*/ 737024 w 1072305"/>
                <a:gd name="connsiteY91" fmla="*/ 860077 h 1172035"/>
                <a:gd name="connsiteX92" fmla="*/ 691104 w 1072305"/>
                <a:gd name="connsiteY92" fmla="*/ 881336 h 1172035"/>
                <a:gd name="connsiteX93" fmla="*/ 624776 w 1072305"/>
                <a:gd name="connsiteY93" fmla="*/ 875383 h 1172035"/>
                <a:gd name="connsiteX94" fmla="*/ 521882 w 1072305"/>
                <a:gd name="connsiteY94" fmla="*/ 854124 h 1172035"/>
                <a:gd name="connsiteX95" fmla="*/ 476813 w 1072305"/>
                <a:gd name="connsiteY95" fmla="*/ 847321 h 1172035"/>
                <a:gd name="connsiteX96" fmla="*/ 502324 w 1072305"/>
                <a:gd name="connsiteY96" fmla="*/ 874533 h 1172035"/>
                <a:gd name="connsiteX97" fmla="*/ 540590 w 1072305"/>
                <a:gd name="connsiteY97" fmla="*/ 931507 h 1172035"/>
                <a:gd name="connsiteX98" fmla="*/ 624776 w 1072305"/>
                <a:gd name="connsiteY98" fmla="*/ 1009740 h 1172035"/>
                <a:gd name="connsiteX99" fmla="*/ 843319 w 1072305"/>
                <a:gd name="connsiteY99" fmla="*/ 1015693 h 1172035"/>
                <a:gd name="connsiteX100" fmla="*/ 697907 w 1072305"/>
                <a:gd name="connsiteY100" fmla="*/ 843920 h 1172035"/>
                <a:gd name="connsiteX101" fmla="*/ 612871 w 1072305"/>
                <a:gd name="connsiteY101" fmla="*/ 577757 h 1172035"/>
                <a:gd name="connsiteX102" fmla="*/ 570353 w 1072305"/>
                <a:gd name="connsiteY102" fmla="*/ 559899 h 1172035"/>
                <a:gd name="connsiteX103" fmla="*/ 544842 w 1072305"/>
                <a:gd name="connsiteY103" fmla="*/ 565852 h 1172035"/>
                <a:gd name="connsiteX104" fmla="*/ 536338 w 1072305"/>
                <a:gd name="connsiteY104" fmla="*/ 569253 h 1172035"/>
                <a:gd name="connsiteX105" fmla="*/ 601816 w 1072305"/>
                <a:gd name="connsiteY105" fmla="*/ 632180 h 1172035"/>
                <a:gd name="connsiteX106" fmla="*/ 622225 w 1072305"/>
                <a:gd name="connsiteY106" fmla="*/ 646636 h 1172035"/>
                <a:gd name="connsiteX107" fmla="*/ 615422 w 1072305"/>
                <a:gd name="connsiteY107" fmla="*/ 658541 h 1172035"/>
                <a:gd name="connsiteX108" fmla="*/ 597564 w 1072305"/>
                <a:gd name="connsiteY108" fmla="*/ 686603 h 1172035"/>
                <a:gd name="connsiteX109" fmla="*/ 482766 w 1072305"/>
                <a:gd name="connsiteY109" fmla="*/ 701909 h 1172035"/>
                <a:gd name="connsiteX110" fmla="*/ 482766 w 1072305"/>
                <a:gd name="connsiteY110" fmla="*/ 661943 h 1172035"/>
                <a:gd name="connsiteX111" fmla="*/ 516780 w 1072305"/>
                <a:gd name="connsiteY111" fmla="*/ 650037 h 1172035"/>
                <a:gd name="connsiteX112" fmla="*/ 458956 w 1072305"/>
                <a:gd name="connsiteY112" fmla="*/ 592213 h 1172035"/>
                <a:gd name="connsiteX113" fmla="*/ 436846 w 1072305"/>
                <a:gd name="connsiteY113" fmla="*/ 632180 h 1172035"/>
                <a:gd name="connsiteX114" fmla="*/ 513379 w 1072305"/>
                <a:gd name="connsiteY114" fmla="*/ 761435 h 1172035"/>
                <a:gd name="connsiteX115" fmla="*/ 621375 w 1072305"/>
                <a:gd name="connsiteY115" fmla="*/ 826062 h 1172035"/>
                <a:gd name="connsiteX116" fmla="*/ 697907 w 1072305"/>
                <a:gd name="connsiteY116" fmla="*/ 843920 h 1172035"/>
                <a:gd name="connsiteX117" fmla="*/ 617123 w 1072305"/>
                <a:gd name="connsiteY117" fmla="*/ 298838 h 1172035"/>
                <a:gd name="connsiteX118" fmla="*/ 569503 w 1072305"/>
                <a:gd name="connsiteY118" fmla="*/ 177236 h 1172035"/>
                <a:gd name="connsiteX119" fmla="*/ 511678 w 1072305"/>
                <a:gd name="connsiteY119" fmla="*/ 173835 h 1172035"/>
                <a:gd name="connsiteX120" fmla="*/ 463207 w 1072305"/>
                <a:gd name="connsiteY120" fmla="*/ 189142 h 1172035"/>
                <a:gd name="connsiteX121" fmla="*/ 474262 w 1072305"/>
                <a:gd name="connsiteY121" fmla="*/ 236762 h 1172035"/>
                <a:gd name="connsiteX122" fmla="*/ 531236 w 1072305"/>
                <a:gd name="connsiteY122" fmla="*/ 297137 h 1172035"/>
                <a:gd name="connsiteX123" fmla="*/ 617123 w 1072305"/>
                <a:gd name="connsiteY123" fmla="*/ 298838 h 1172035"/>
                <a:gd name="connsiteX124" fmla="*/ 359463 w 1072305"/>
                <a:gd name="connsiteY124" fmla="*/ 219755 h 1172035"/>
                <a:gd name="connsiteX125" fmla="*/ 349259 w 1072305"/>
                <a:gd name="connsiteY125" fmla="*/ 155977 h 1172035"/>
                <a:gd name="connsiteX126" fmla="*/ 362014 w 1072305"/>
                <a:gd name="connsiteY126" fmla="*/ 102405 h 1172035"/>
                <a:gd name="connsiteX127" fmla="*/ 374770 w 1072305"/>
                <a:gd name="connsiteY127" fmla="*/ 90500 h 1172035"/>
                <a:gd name="connsiteX128" fmla="*/ 385824 w 1072305"/>
                <a:gd name="connsiteY128" fmla="*/ 74343 h 1172035"/>
                <a:gd name="connsiteX129" fmla="*/ 369668 w 1072305"/>
                <a:gd name="connsiteY129" fmla="*/ 69241 h 1172035"/>
                <a:gd name="connsiteX130" fmla="*/ 241263 w 1072305"/>
                <a:gd name="connsiteY130" fmla="*/ 164481 h 1172035"/>
                <a:gd name="connsiteX131" fmla="*/ 278679 w 1072305"/>
                <a:gd name="connsiteY131" fmla="*/ 190842 h 1172035"/>
                <a:gd name="connsiteX132" fmla="*/ 336504 w 1072305"/>
                <a:gd name="connsiteY132" fmla="*/ 218054 h 1172035"/>
                <a:gd name="connsiteX133" fmla="*/ 359463 w 1072305"/>
                <a:gd name="connsiteY133" fmla="*/ 219755 h 1172035"/>
                <a:gd name="connsiteX134" fmla="*/ 645185 w 1072305"/>
                <a:gd name="connsiteY134" fmla="*/ 141521 h 1172035"/>
                <a:gd name="connsiteX135" fmla="*/ 631579 w 1072305"/>
                <a:gd name="connsiteY135" fmla="*/ 135569 h 1172035"/>
                <a:gd name="connsiteX136" fmla="*/ 626477 w 1072305"/>
                <a:gd name="connsiteY136" fmla="*/ 156828 h 1172035"/>
                <a:gd name="connsiteX137" fmla="*/ 645185 w 1072305"/>
                <a:gd name="connsiteY137" fmla="*/ 141521 h 1172035"/>
                <a:gd name="connsiteX138" fmla="*/ 496371 w 1072305"/>
                <a:gd name="connsiteY138" fmla="*/ 106656 h 1172035"/>
                <a:gd name="connsiteX139" fmla="*/ 407084 w 1072305"/>
                <a:gd name="connsiteY139" fmla="*/ 68390 h 1172035"/>
                <a:gd name="connsiteX140" fmla="*/ 428343 w 1072305"/>
                <a:gd name="connsiteY140" fmla="*/ 86248 h 1172035"/>
                <a:gd name="connsiteX141" fmla="*/ 456404 w 1072305"/>
                <a:gd name="connsiteY141" fmla="*/ 109208 h 1172035"/>
                <a:gd name="connsiteX142" fmla="*/ 483616 w 1072305"/>
                <a:gd name="connsiteY142" fmla="*/ 117711 h 1172035"/>
                <a:gd name="connsiteX143" fmla="*/ 496371 w 1072305"/>
                <a:gd name="connsiteY143" fmla="*/ 106656 h 1172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</a:cxnLst>
              <a:rect l="l" t="t" r="r" b="b"/>
              <a:pathLst>
                <a:path w="1072305" h="1172035">
                  <a:moveTo>
                    <a:pt x="332252" y="1164506"/>
                  </a:moveTo>
                  <a:cubicBezTo>
                    <a:pt x="332252" y="1159404"/>
                    <a:pt x="328850" y="1158554"/>
                    <a:pt x="323748" y="1161105"/>
                  </a:cubicBezTo>
                  <a:cubicBezTo>
                    <a:pt x="311843" y="1167908"/>
                    <a:pt x="312693" y="1150900"/>
                    <a:pt x="327150" y="1087123"/>
                  </a:cubicBezTo>
                  <a:cubicBezTo>
                    <a:pt x="333952" y="1057361"/>
                    <a:pt x="341606" y="1013992"/>
                    <a:pt x="345007" y="989332"/>
                  </a:cubicBezTo>
                  <a:lnTo>
                    <a:pt x="350960" y="945113"/>
                  </a:lnTo>
                  <a:lnTo>
                    <a:pt x="318646" y="942562"/>
                  </a:lnTo>
                  <a:cubicBezTo>
                    <a:pt x="274427" y="939160"/>
                    <a:pt x="272726" y="922153"/>
                    <a:pt x="314394" y="910248"/>
                  </a:cubicBezTo>
                  <a:cubicBezTo>
                    <a:pt x="333952" y="905146"/>
                    <a:pt x="349259" y="897493"/>
                    <a:pt x="349259" y="894091"/>
                  </a:cubicBezTo>
                  <a:cubicBezTo>
                    <a:pt x="349259" y="889839"/>
                    <a:pt x="331401" y="873682"/>
                    <a:pt x="310142" y="858376"/>
                  </a:cubicBezTo>
                  <a:cubicBezTo>
                    <a:pt x="288883" y="842219"/>
                    <a:pt x="253168" y="815008"/>
                    <a:pt x="230208" y="798000"/>
                  </a:cubicBezTo>
                  <a:lnTo>
                    <a:pt x="189391" y="766537"/>
                  </a:lnTo>
                  <a:lnTo>
                    <a:pt x="180037" y="820110"/>
                  </a:lnTo>
                  <a:cubicBezTo>
                    <a:pt x="168132" y="888139"/>
                    <a:pt x="168132" y="912799"/>
                    <a:pt x="180887" y="925555"/>
                  </a:cubicBezTo>
                  <a:cubicBezTo>
                    <a:pt x="193643" y="938310"/>
                    <a:pt x="169833" y="957868"/>
                    <a:pt x="133267" y="964671"/>
                  </a:cubicBezTo>
                  <a:cubicBezTo>
                    <a:pt x="101804" y="971474"/>
                    <a:pt x="83946" y="953616"/>
                    <a:pt x="49932" y="882186"/>
                  </a:cubicBezTo>
                  <a:cubicBezTo>
                    <a:pt x="21870" y="824362"/>
                    <a:pt x="-240" y="709563"/>
                    <a:pt x="-240" y="617724"/>
                  </a:cubicBezTo>
                  <a:lnTo>
                    <a:pt x="-240" y="559899"/>
                  </a:lnTo>
                  <a:lnTo>
                    <a:pt x="38027" y="523334"/>
                  </a:lnTo>
                  <a:cubicBezTo>
                    <a:pt x="62687" y="500374"/>
                    <a:pt x="79694" y="491020"/>
                    <a:pt x="84797" y="496122"/>
                  </a:cubicBezTo>
                  <a:cubicBezTo>
                    <a:pt x="89899" y="501224"/>
                    <a:pt x="97552" y="499523"/>
                    <a:pt x="106906" y="490169"/>
                  </a:cubicBezTo>
                  <a:cubicBezTo>
                    <a:pt x="114559" y="482516"/>
                    <a:pt x="123913" y="476564"/>
                    <a:pt x="127315" y="476564"/>
                  </a:cubicBezTo>
                  <a:cubicBezTo>
                    <a:pt x="137519" y="476564"/>
                    <a:pt x="157077" y="501224"/>
                    <a:pt x="151125" y="507177"/>
                  </a:cubicBezTo>
                  <a:cubicBezTo>
                    <a:pt x="148574" y="509728"/>
                    <a:pt x="154526" y="521633"/>
                    <a:pt x="164731" y="533538"/>
                  </a:cubicBezTo>
                  <a:cubicBezTo>
                    <a:pt x="182588" y="553096"/>
                    <a:pt x="197044" y="603268"/>
                    <a:pt x="196194" y="645786"/>
                  </a:cubicBezTo>
                  <a:cubicBezTo>
                    <a:pt x="196194" y="662793"/>
                    <a:pt x="208099" y="697658"/>
                    <a:pt x="229358" y="740176"/>
                  </a:cubicBezTo>
                  <a:cubicBezTo>
                    <a:pt x="232759" y="746979"/>
                    <a:pt x="256570" y="763986"/>
                    <a:pt x="282080" y="776741"/>
                  </a:cubicBezTo>
                  <a:cubicBezTo>
                    <a:pt x="307591" y="790347"/>
                    <a:pt x="344157" y="809905"/>
                    <a:pt x="363715" y="821810"/>
                  </a:cubicBezTo>
                  <a:cubicBezTo>
                    <a:pt x="387525" y="835416"/>
                    <a:pt x="401131" y="838818"/>
                    <a:pt x="405383" y="832865"/>
                  </a:cubicBezTo>
                  <a:cubicBezTo>
                    <a:pt x="407934" y="827763"/>
                    <a:pt x="418138" y="826062"/>
                    <a:pt x="427492" y="827763"/>
                  </a:cubicBezTo>
                  <a:cubicBezTo>
                    <a:pt x="464058" y="837967"/>
                    <a:pt x="467459" y="824362"/>
                    <a:pt x="435996" y="790347"/>
                  </a:cubicBezTo>
                  <a:cubicBezTo>
                    <a:pt x="409635" y="762285"/>
                    <a:pt x="403682" y="758884"/>
                    <a:pt x="392627" y="769088"/>
                  </a:cubicBezTo>
                  <a:cubicBezTo>
                    <a:pt x="366266" y="791197"/>
                    <a:pt x="341606" y="791197"/>
                    <a:pt x="324598" y="768238"/>
                  </a:cubicBezTo>
                  <a:cubicBezTo>
                    <a:pt x="271876" y="702760"/>
                    <a:pt x="287183" y="507177"/>
                    <a:pt x="349259" y="449352"/>
                  </a:cubicBezTo>
                  <a:cubicBezTo>
                    <a:pt x="368817" y="430644"/>
                    <a:pt x="384124" y="429794"/>
                    <a:pt x="378171" y="446801"/>
                  </a:cubicBezTo>
                  <a:cubicBezTo>
                    <a:pt x="372219" y="462108"/>
                    <a:pt x="384124" y="463808"/>
                    <a:pt x="398580" y="449352"/>
                  </a:cubicBezTo>
                  <a:cubicBezTo>
                    <a:pt x="406233" y="441699"/>
                    <a:pt x="408784" y="441699"/>
                    <a:pt x="408784" y="450203"/>
                  </a:cubicBezTo>
                  <a:cubicBezTo>
                    <a:pt x="408784" y="456155"/>
                    <a:pt x="412186" y="458706"/>
                    <a:pt x="416438" y="456155"/>
                  </a:cubicBezTo>
                  <a:cubicBezTo>
                    <a:pt x="420689" y="453604"/>
                    <a:pt x="425791" y="456155"/>
                    <a:pt x="428343" y="462958"/>
                  </a:cubicBezTo>
                  <a:cubicBezTo>
                    <a:pt x="431744" y="470611"/>
                    <a:pt x="440248" y="473162"/>
                    <a:pt x="450452" y="470611"/>
                  </a:cubicBezTo>
                  <a:cubicBezTo>
                    <a:pt x="460656" y="468060"/>
                    <a:pt x="468310" y="464659"/>
                    <a:pt x="468310" y="463808"/>
                  </a:cubicBezTo>
                  <a:cubicBezTo>
                    <a:pt x="468310" y="462108"/>
                    <a:pt x="453003" y="429794"/>
                    <a:pt x="434295" y="392378"/>
                  </a:cubicBezTo>
                  <a:cubicBezTo>
                    <a:pt x="406233" y="337104"/>
                    <a:pt x="395178" y="322648"/>
                    <a:pt x="376471" y="318396"/>
                  </a:cubicBezTo>
                  <a:cubicBezTo>
                    <a:pt x="363715" y="315845"/>
                    <a:pt x="316095" y="304791"/>
                    <a:pt x="270175" y="292886"/>
                  </a:cubicBezTo>
                  <a:cubicBezTo>
                    <a:pt x="195344" y="275028"/>
                    <a:pt x="185139" y="274178"/>
                    <a:pt x="174085" y="285232"/>
                  </a:cubicBezTo>
                  <a:cubicBezTo>
                    <a:pt x="166431" y="292035"/>
                    <a:pt x="146023" y="297988"/>
                    <a:pt x="128165" y="297988"/>
                  </a:cubicBezTo>
                  <a:cubicBezTo>
                    <a:pt x="102654" y="297988"/>
                    <a:pt x="91599" y="293736"/>
                    <a:pt x="81395" y="277579"/>
                  </a:cubicBezTo>
                  <a:cubicBezTo>
                    <a:pt x="69490" y="259722"/>
                    <a:pt x="69490" y="254619"/>
                    <a:pt x="84797" y="218904"/>
                  </a:cubicBezTo>
                  <a:cubicBezTo>
                    <a:pt x="104355" y="174685"/>
                    <a:pt x="135818" y="153426"/>
                    <a:pt x="175785" y="159379"/>
                  </a:cubicBezTo>
                  <a:cubicBezTo>
                    <a:pt x="198745" y="162780"/>
                    <a:pt x="202997" y="160229"/>
                    <a:pt x="217453" y="127916"/>
                  </a:cubicBezTo>
                  <a:cubicBezTo>
                    <a:pt x="234460" y="89649"/>
                    <a:pt x="303339" y="26723"/>
                    <a:pt x="345858" y="9715"/>
                  </a:cubicBezTo>
                  <a:cubicBezTo>
                    <a:pt x="411335" y="-15796"/>
                    <a:pt x="489569" y="6314"/>
                    <a:pt x="560149" y="71792"/>
                  </a:cubicBezTo>
                  <a:lnTo>
                    <a:pt x="596714" y="105806"/>
                  </a:lnTo>
                  <a:lnTo>
                    <a:pt x="623926" y="90500"/>
                  </a:lnTo>
                  <a:cubicBezTo>
                    <a:pt x="639232" y="82846"/>
                    <a:pt x="668144" y="61587"/>
                    <a:pt x="688553" y="42879"/>
                  </a:cubicBezTo>
                  <a:cubicBezTo>
                    <a:pt x="714064" y="20770"/>
                    <a:pt x="731922" y="10566"/>
                    <a:pt x="746378" y="12266"/>
                  </a:cubicBezTo>
                  <a:cubicBezTo>
                    <a:pt x="782943" y="16518"/>
                    <a:pt x="786345" y="36927"/>
                    <a:pt x="757432" y="79445"/>
                  </a:cubicBezTo>
                  <a:cubicBezTo>
                    <a:pt x="742976" y="100704"/>
                    <a:pt x="720017" y="143222"/>
                    <a:pt x="705560" y="174685"/>
                  </a:cubicBezTo>
                  <a:cubicBezTo>
                    <a:pt x="683451" y="220605"/>
                    <a:pt x="679199" y="238463"/>
                    <a:pt x="682601" y="273327"/>
                  </a:cubicBezTo>
                  <a:cubicBezTo>
                    <a:pt x="685152" y="296287"/>
                    <a:pt x="689404" y="318396"/>
                    <a:pt x="692805" y="321798"/>
                  </a:cubicBezTo>
                  <a:cubicBezTo>
                    <a:pt x="696206" y="325199"/>
                    <a:pt x="731071" y="327750"/>
                    <a:pt x="769337" y="327750"/>
                  </a:cubicBezTo>
                  <a:cubicBezTo>
                    <a:pt x="822910" y="327750"/>
                    <a:pt x="844169" y="324349"/>
                    <a:pt x="862877" y="312444"/>
                  </a:cubicBezTo>
                  <a:cubicBezTo>
                    <a:pt x="880735" y="300539"/>
                    <a:pt x="895191" y="297988"/>
                    <a:pt x="918151" y="302240"/>
                  </a:cubicBezTo>
                  <a:cubicBezTo>
                    <a:pt x="970873" y="311594"/>
                    <a:pt x="978526" y="314995"/>
                    <a:pt x="978526" y="335404"/>
                  </a:cubicBezTo>
                  <a:cubicBezTo>
                    <a:pt x="978526" y="377071"/>
                    <a:pt x="884987" y="396630"/>
                    <a:pt x="759133" y="380473"/>
                  </a:cubicBezTo>
                  <a:lnTo>
                    <a:pt x="705560" y="373670"/>
                  </a:lnTo>
                  <a:lnTo>
                    <a:pt x="710663" y="402582"/>
                  </a:lnTo>
                  <a:cubicBezTo>
                    <a:pt x="714914" y="422991"/>
                    <a:pt x="712363" y="434046"/>
                    <a:pt x="702159" y="442549"/>
                  </a:cubicBezTo>
                  <a:cubicBezTo>
                    <a:pt x="686852" y="455305"/>
                    <a:pt x="621375" y="463808"/>
                    <a:pt x="620524" y="453604"/>
                  </a:cubicBezTo>
                  <a:cubicBezTo>
                    <a:pt x="617123" y="416188"/>
                    <a:pt x="611170" y="370269"/>
                    <a:pt x="610320" y="369418"/>
                  </a:cubicBezTo>
                  <a:cubicBezTo>
                    <a:pt x="609470" y="368568"/>
                    <a:pt x="594163" y="366017"/>
                    <a:pt x="576305" y="363466"/>
                  </a:cubicBezTo>
                  <a:lnTo>
                    <a:pt x="544842" y="358363"/>
                  </a:lnTo>
                  <a:lnTo>
                    <a:pt x="583959" y="412787"/>
                  </a:lnTo>
                  <a:cubicBezTo>
                    <a:pt x="605218" y="443400"/>
                    <a:pt x="626477" y="481666"/>
                    <a:pt x="630729" y="497823"/>
                  </a:cubicBezTo>
                  <a:cubicBezTo>
                    <a:pt x="635831" y="514830"/>
                    <a:pt x="642634" y="525885"/>
                    <a:pt x="646885" y="523334"/>
                  </a:cubicBezTo>
                  <a:cubicBezTo>
                    <a:pt x="658791" y="515680"/>
                    <a:pt x="716615" y="609220"/>
                    <a:pt x="749779" y="689154"/>
                  </a:cubicBezTo>
                  <a:cubicBezTo>
                    <a:pt x="777841" y="757183"/>
                    <a:pt x="795699" y="778442"/>
                    <a:pt x="807604" y="758033"/>
                  </a:cubicBezTo>
                  <a:cubicBezTo>
                    <a:pt x="818658" y="741026"/>
                    <a:pt x="912198" y="745278"/>
                    <a:pt x="953016" y="764836"/>
                  </a:cubicBezTo>
                  <a:cubicBezTo>
                    <a:pt x="973424" y="775041"/>
                    <a:pt x="992983" y="782694"/>
                    <a:pt x="996384" y="782694"/>
                  </a:cubicBezTo>
                  <a:cubicBezTo>
                    <a:pt x="1009139" y="782694"/>
                    <a:pt x="1072066" y="854124"/>
                    <a:pt x="1072066" y="868580"/>
                  </a:cubicBezTo>
                  <a:cubicBezTo>
                    <a:pt x="1072066" y="900044"/>
                    <a:pt x="1050807" y="928956"/>
                    <a:pt x="998935" y="965522"/>
                  </a:cubicBezTo>
                  <a:cubicBezTo>
                    <a:pt x="910497" y="1029299"/>
                    <a:pt x="870531" y="1041204"/>
                    <a:pt x="757432" y="1041204"/>
                  </a:cubicBezTo>
                  <a:cubicBezTo>
                    <a:pt x="673247" y="1041204"/>
                    <a:pt x="651137" y="1037802"/>
                    <a:pt x="600116" y="1018244"/>
                  </a:cubicBezTo>
                  <a:cubicBezTo>
                    <a:pt x="567802" y="1006339"/>
                    <a:pt x="540590" y="996985"/>
                    <a:pt x="538890" y="998686"/>
                  </a:cubicBezTo>
                  <a:cubicBezTo>
                    <a:pt x="538039" y="999536"/>
                    <a:pt x="533787" y="1020795"/>
                    <a:pt x="530386" y="1045455"/>
                  </a:cubicBezTo>
                  <a:lnTo>
                    <a:pt x="523583" y="1090525"/>
                  </a:lnTo>
                  <a:lnTo>
                    <a:pt x="452153" y="1128791"/>
                  </a:lnTo>
                  <a:cubicBezTo>
                    <a:pt x="381573" y="1166207"/>
                    <a:pt x="332252" y="1181513"/>
                    <a:pt x="332252" y="1164506"/>
                  </a:cubicBezTo>
                  <a:close/>
                  <a:moveTo>
                    <a:pt x="843319" y="1015693"/>
                  </a:moveTo>
                  <a:cubicBezTo>
                    <a:pt x="896892" y="998686"/>
                    <a:pt x="956417" y="957868"/>
                    <a:pt x="969172" y="929806"/>
                  </a:cubicBezTo>
                  <a:cubicBezTo>
                    <a:pt x="979377" y="908547"/>
                    <a:pt x="977676" y="904295"/>
                    <a:pt x="958118" y="887288"/>
                  </a:cubicBezTo>
                  <a:cubicBezTo>
                    <a:pt x="933457" y="866029"/>
                    <a:pt x="837366" y="833716"/>
                    <a:pt x="799100" y="833716"/>
                  </a:cubicBezTo>
                  <a:cubicBezTo>
                    <a:pt x="786345" y="833716"/>
                    <a:pt x="758283" y="845621"/>
                    <a:pt x="737024" y="860077"/>
                  </a:cubicBezTo>
                  <a:cubicBezTo>
                    <a:pt x="715765" y="874533"/>
                    <a:pt x="695356" y="883887"/>
                    <a:pt x="691104" y="881336"/>
                  </a:cubicBezTo>
                  <a:cubicBezTo>
                    <a:pt x="687703" y="878785"/>
                    <a:pt x="657940" y="876234"/>
                    <a:pt x="624776" y="875383"/>
                  </a:cubicBezTo>
                  <a:cubicBezTo>
                    <a:pt x="583959" y="874533"/>
                    <a:pt x="552495" y="868580"/>
                    <a:pt x="521882" y="854124"/>
                  </a:cubicBezTo>
                  <a:cubicBezTo>
                    <a:pt x="485317" y="837967"/>
                    <a:pt x="476813" y="837117"/>
                    <a:pt x="476813" y="847321"/>
                  </a:cubicBezTo>
                  <a:cubicBezTo>
                    <a:pt x="476813" y="854124"/>
                    <a:pt x="487868" y="866880"/>
                    <a:pt x="502324" y="874533"/>
                  </a:cubicBezTo>
                  <a:cubicBezTo>
                    <a:pt x="521032" y="885588"/>
                    <a:pt x="531236" y="900044"/>
                    <a:pt x="540590" y="931507"/>
                  </a:cubicBezTo>
                  <a:cubicBezTo>
                    <a:pt x="553346" y="976576"/>
                    <a:pt x="566101" y="988481"/>
                    <a:pt x="624776" y="1009740"/>
                  </a:cubicBezTo>
                  <a:cubicBezTo>
                    <a:pt x="702159" y="1037802"/>
                    <a:pt x="766786" y="1039503"/>
                    <a:pt x="843319" y="1015693"/>
                  </a:cubicBezTo>
                  <a:close/>
                  <a:moveTo>
                    <a:pt x="697907" y="843920"/>
                  </a:moveTo>
                  <a:cubicBezTo>
                    <a:pt x="697907" y="771639"/>
                    <a:pt x="650287" y="621125"/>
                    <a:pt x="612871" y="577757"/>
                  </a:cubicBezTo>
                  <a:cubicBezTo>
                    <a:pt x="591612" y="551396"/>
                    <a:pt x="586510" y="549695"/>
                    <a:pt x="570353" y="559899"/>
                  </a:cubicBezTo>
                  <a:cubicBezTo>
                    <a:pt x="560999" y="565852"/>
                    <a:pt x="549094" y="568403"/>
                    <a:pt x="544842" y="565852"/>
                  </a:cubicBezTo>
                  <a:cubicBezTo>
                    <a:pt x="539740" y="562450"/>
                    <a:pt x="536338" y="565001"/>
                    <a:pt x="536338" y="569253"/>
                  </a:cubicBezTo>
                  <a:cubicBezTo>
                    <a:pt x="536338" y="585410"/>
                    <a:pt x="582258" y="629629"/>
                    <a:pt x="601816" y="632180"/>
                  </a:cubicBezTo>
                  <a:cubicBezTo>
                    <a:pt x="623075" y="634731"/>
                    <a:pt x="639232" y="646636"/>
                    <a:pt x="622225" y="646636"/>
                  </a:cubicBezTo>
                  <a:cubicBezTo>
                    <a:pt x="616272" y="646636"/>
                    <a:pt x="612871" y="651738"/>
                    <a:pt x="615422" y="658541"/>
                  </a:cubicBezTo>
                  <a:cubicBezTo>
                    <a:pt x="617973" y="664494"/>
                    <a:pt x="610320" y="677249"/>
                    <a:pt x="597564" y="686603"/>
                  </a:cubicBezTo>
                  <a:cubicBezTo>
                    <a:pt x="563550" y="711263"/>
                    <a:pt x="519331" y="717216"/>
                    <a:pt x="482766" y="701909"/>
                  </a:cubicBezTo>
                  <a:cubicBezTo>
                    <a:pt x="441948" y="684902"/>
                    <a:pt x="441948" y="665344"/>
                    <a:pt x="482766" y="661943"/>
                  </a:cubicBezTo>
                  <a:cubicBezTo>
                    <a:pt x="499773" y="660242"/>
                    <a:pt x="515079" y="655140"/>
                    <a:pt x="516780" y="650037"/>
                  </a:cubicBezTo>
                  <a:cubicBezTo>
                    <a:pt x="521882" y="635581"/>
                    <a:pt x="484466" y="598165"/>
                    <a:pt x="458956" y="592213"/>
                  </a:cubicBezTo>
                  <a:cubicBezTo>
                    <a:pt x="437697" y="587961"/>
                    <a:pt x="436846" y="588811"/>
                    <a:pt x="436846" y="632180"/>
                  </a:cubicBezTo>
                  <a:cubicBezTo>
                    <a:pt x="435145" y="709563"/>
                    <a:pt x="444499" y="724869"/>
                    <a:pt x="513379" y="761435"/>
                  </a:cubicBezTo>
                  <a:cubicBezTo>
                    <a:pt x="546543" y="779292"/>
                    <a:pt x="595864" y="808205"/>
                    <a:pt x="621375" y="826062"/>
                  </a:cubicBezTo>
                  <a:cubicBezTo>
                    <a:pt x="673247" y="861777"/>
                    <a:pt x="697907" y="867730"/>
                    <a:pt x="697907" y="843920"/>
                  </a:cubicBezTo>
                  <a:close/>
                  <a:moveTo>
                    <a:pt x="617123" y="298838"/>
                  </a:moveTo>
                  <a:cubicBezTo>
                    <a:pt x="622225" y="282681"/>
                    <a:pt x="591612" y="205298"/>
                    <a:pt x="569503" y="177236"/>
                  </a:cubicBezTo>
                  <a:cubicBezTo>
                    <a:pt x="558448" y="163631"/>
                    <a:pt x="554196" y="162780"/>
                    <a:pt x="511678" y="173835"/>
                  </a:cubicBezTo>
                  <a:cubicBezTo>
                    <a:pt x="487018" y="180638"/>
                    <a:pt x="464908" y="187441"/>
                    <a:pt x="463207" y="189142"/>
                  </a:cubicBezTo>
                  <a:cubicBezTo>
                    <a:pt x="461507" y="190842"/>
                    <a:pt x="466609" y="212101"/>
                    <a:pt x="474262" y="236762"/>
                  </a:cubicBezTo>
                  <a:cubicBezTo>
                    <a:pt x="487868" y="278430"/>
                    <a:pt x="491269" y="281831"/>
                    <a:pt x="531236" y="297137"/>
                  </a:cubicBezTo>
                  <a:cubicBezTo>
                    <a:pt x="587360" y="319247"/>
                    <a:pt x="610320" y="319247"/>
                    <a:pt x="617123" y="298838"/>
                  </a:cubicBezTo>
                  <a:close/>
                  <a:moveTo>
                    <a:pt x="359463" y="219755"/>
                  </a:moveTo>
                  <a:cubicBezTo>
                    <a:pt x="353511" y="213802"/>
                    <a:pt x="349259" y="186590"/>
                    <a:pt x="349259" y="155977"/>
                  </a:cubicBezTo>
                  <a:cubicBezTo>
                    <a:pt x="349259" y="114310"/>
                    <a:pt x="351810" y="102405"/>
                    <a:pt x="362014" y="102405"/>
                  </a:cubicBezTo>
                  <a:cubicBezTo>
                    <a:pt x="368817" y="102405"/>
                    <a:pt x="374770" y="97303"/>
                    <a:pt x="374770" y="90500"/>
                  </a:cubicBezTo>
                  <a:cubicBezTo>
                    <a:pt x="374770" y="83697"/>
                    <a:pt x="379872" y="76043"/>
                    <a:pt x="385824" y="74343"/>
                  </a:cubicBezTo>
                  <a:cubicBezTo>
                    <a:pt x="390927" y="71792"/>
                    <a:pt x="384124" y="69241"/>
                    <a:pt x="369668" y="69241"/>
                  </a:cubicBezTo>
                  <a:cubicBezTo>
                    <a:pt x="326299" y="67540"/>
                    <a:pt x="231059" y="138120"/>
                    <a:pt x="241263" y="164481"/>
                  </a:cubicBezTo>
                  <a:cubicBezTo>
                    <a:pt x="243814" y="171284"/>
                    <a:pt x="259971" y="183189"/>
                    <a:pt x="278679" y="190842"/>
                  </a:cubicBezTo>
                  <a:cubicBezTo>
                    <a:pt x="296537" y="199346"/>
                    <a:pt x="322898" y="211251"/>
                    <a:pt x="336504" y="218054"/>
                  </a:cubicBezTo>
                  <a:cubicBezTo>
                    <a:pt x="367967" y="232510"/>
                    <a:pt x="372219" y="232510"/>
                    <a:pt x="359463" y="219755"/>
                  </a:cubicBezTo>
                  <a:close/>
                  <a:moveTo>
                    <a:pt x="645185" y="141521"/>
                  </a:moveTo>
                  <a:cubicBezTo>
                    <a:pt x="643484" y="133018"/>
                    <a:pt x="638382" y="130467"/>
                    <a:pt x="631579" y="135569"/>
                  </a:cubicBezTo>
                  <a:cubicBezTo>
                    <a:pt x="625626" y="138970"/>
                    <a:pt x="623075" y="148324"/>
                    <a:pt x="626477" y="156828"/>
                  </a:cubicBezTo>
                  <a:cubicBezTo>
                    <a:pt x="633280" y="174685"/>
                    <a:pt x="650287" y="161930"/>
                    <a:pt x="645185" y="141521"/>
                  </a:cubicBezTo>
                  <a:close/>
                  <a:moveTo>
                    <a:pt x="496371" y="106656"/>
                  </a:moveTo>
                  <a:cubicBezTo>
                    <a:pt x="472561" y="89649"/>
                    <a:pt x="421540" y="68390"/>
                    <a:pt x="407084" y="68390"/>
                  </a:cubicBezTo>
                  <a:cubicBezTo>
                    <a:pt x="401131" y="69241"/>
                    <a:pt x="410485" y="76894"/>
                    <a:pt x="428343" y="86248"/>
                  </a:cubicBezTo>
                  <a:cubicBezTo>
                    <a:pt x="446200" y="95602"/>
                    <a:pt x="458956" y="105806"/>
                    <a:pt x="456404" y="109208"/>
                  </a:cubicBezTo>
                  <a:cubicBezTo>
                    <a:pt x="454704" y="112609"/>
                    <a:pt x="466609" y="116010"/>
                    <a:pt x="483616" y="117711"/>
                  </a:cubicBezTo>
                  <a:cubicBezTo>
                    <a:pt x="514229" y="119412"/>
                    <a:pt x="515079" y="119412"/>
                    <a:pt x="496371" y="106656"/>
                  </a:cubicBezTo>
                  <a:close/>
                </a:path>
              </a:pathLst>
            </a:custGeom>
            <a:grpFill/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E0C3EDCA-D2C6-0633-0CB0-251CDB47CA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088046">
            <a:off x="6668821" y="448005"/>
            <a:ext cx="2566121" cy="1776546"/>
          </a:xfrm>
          <a:prstGeom prst="rect">
            <a:avLst/>
          </a:prstGeom>
        </p:spPr>
      </p:pic>
      <p:sp>
        <p:nvSpPr>
          <p:cNvPr id="25" name="椭圆 24">
            <a:extLst>
              <a:ext uri="{FF2B5EF4-FFF2-40B4-BE49-F238E27FC236}">
                <a16:creationId xmlns:a16="http://schemas.microsoft.com/office/drawing/2014/main" id="{911D49B8-7795-21D6-52C7-9C702CA489D3}"/>
              </a:ext>
            </a:extLst>
          </p:cNvPr>
          <p:cNvSpPr/>
          <p:nvPr/>
        </p:nvSpPr>
        <p:spPr>
          <a:xfrm>
            <a:off x="3719407" y="371817"/>
            <a:ext cx="601458" cy="601458"/>
          </a:xfrm>
          <a:prstGeom prst="ellipse">
            <a:avLst/>
          </a:prstGeom>
          <a:solidFill>
            <a:srgbClr val="D34134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47C6854A-5498-B025-BDC9-025238383800}"/>
              </a:ext>
            </a:extLst>
          </p:cNvPr>
          <p:cNvGrpSpPr/>
          <p:nvPr/>
        </p:nvGrpSpPr>
        <p:grpSpPr>
          <a:xfrm>
            <a:off x="4240119" y="371817"/>
            <a:ext cx="1642882" cy="601458"/>
            <a:chOff x="4293382" y="457995"/>
            <a:chExt cx="1642882" cy="601458"/>
          </a:xfrm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BB9D0D76-6A57-A62C-9CD7-42E1BAFDB8A5}"/>
                </a:ext>
              </a:extLst>
            </p:cNvPr>
            <p:cNvSpPr/>
            <p:nvPr/>
          </p:nvSpPr>
          <p:spPr>
            <a:xfrm>
              <a:off x="4293382" y="457995"/>
              <a:ext cx="601458" cy="601458"/>
            </a:xfrm>
            <a:prstGeom prst="ellipse">
              <a:avLst/>
            </a:prstGeom>
            <a:solidFill>
              <a:srgbClr val="D34134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76AD2E31-5AE1-735D-D4C7-5B24D3BB87FF}"/>
                </a:ext>
              </a:extLst>
            </p:cNvPr>
            <p:cNvSpPr/>
            <p:nvPr/>
          </p:nvSpPr>
          <p:spPr>
            <a:xfrm>
              <a:off x="4814094" y="457995"/>
              <a:ext cx="601458" cy="601458"/>
            </a:xfrm>
            <a:prstGeom prst="ellipse">
              <a:avLst/>
            </a:prstGeom>
            <a:solidFill>
              <a:srgbClr val="D34134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1BE3CB64-E9E9-C1A6-7C0D-FB185064CC36}"/>
                </a:ext>
              </a:extLst>
            </p:cNvPr>
            <p:cNvSpPr/>
            <p:nvPr/>
          </p:nvSpPr>
          <p:spPr>
            <a:xfrm>
              <a:off x="5334806" y="457995"/>
              <a:ext cx="601458" cy="601458"/>
            </a:xfrm>
            <a:prstGeom prst="ellipse">
              <a:avLst/>
            </a:prstGeom>
            <a:solidFill>
              <a:srgbClr val="D34134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1BE7F6D9-19A1-547E-8791-54DF0FAC4BB1}"/>
              </a:ext>
            </a:extLst>
          </p:cNvPr>
          <p:cNvGrpSpPr/>
          <p:nvPr/>
        </p:nvGrpSpPr>
        <p:grpSpPr>
          <a:xfrm>
            <a:off x="6308999" y="371817"/>
            <a:ext cx="2163594" cy="601458"/>
            <a:chOff x="5855518" y="457995"/>
            <a:chExt cx="2163594" cy="601458"/>
          </a:xfrm>
        </p:grpSpPr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A5A03D12-F889-E6EC-5482-8320924B4BE4}"/>
                </a:ext>
              </a:extLst>
            </p:cNvPr>
            <p:cNvSpPr/>
            <p:nvPr/>
          </p:nvSpPr>
          <p:spPr>
            <a:xfrm>
              <a:off x="5855518" y="457995"/>
              <a:ext cx="601458" cy="601458"/>
            </a:xfrm>
            <a:prstGeom prst="ellipse">
              <a:avLst/>
            </a:prstGeom>
            <a:solidFill>
              <a:srgbClr val="D34134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9430C260-E1CA-1DDC-613F-C856E58CFA06}"/>
                </a:ext>
              </a:extLst>
            </p:cNvPr>
            <p:cNvSpPr/>
            <p:nvPr/>
          </p:nvSpPr>
          <p:spPr>
            <a:xfrm>
              <a:off x="6376230" y="457995"/>
              <a:ext cx="601458" cy="601458"/>
            </a:xfrm>
            <a:prstGeom prst="ellipse">
              <a:avLst/>
            </a:prstGeom>
            <a:solidFill>
              <a:srgbClr val="D34134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D173A7C4-0ED0-626D-AB3A-A03CAEADECC3}"/>
                </a:ext>
              </a:extLst>
            </p:cNvPr>
            <p:cNvSpPr/>
            <p:nvPr/>
          </p:nvSpPr>
          <p:spPr>
            <a:xfrm>
              <a:off x="6896942" y="457995"/>
              <a:ext cx="601458" cy="601458"/>
            </a:xfrm>
            <a:prstGeom prst="ellipse">
              <a:avLst/>
            </a:prstGeom>
            <a:solidFill>
              <a:srgbClr val="D34134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5ACC7B9E-4C97-359B-4805-23FEE694F590}"/>
                </a:ext>
              </a:extLst>
            </p:cNvPr>
            <p:cNvSpPr/>
            <p:nvPr/>
          </p:nvSpPr>
          <p:spPr>
            <a:xfrm>
              <a:off x="7417654" y="457995"/>
              <a:ext cx="601458" cy="601458"/>
            </a:xfrm>
            <a:prstGeom prst="ellipse">
              <a:avLst/>
            </a:prstGeom>
            <a:solidFill>
              <a:srgbClr val="D34134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id="{09C6FE2E-A113-71EC-6DE5-7C32853E7011}"/>
              </a:ext>
            </a:extLst>
          </p:cNvPr>
          <p:cNvSpPr txBox="1"/>
          <p:nvPr/>
        </p:nvSpPr>
        <p:spPr>
          <a:xfrm>
            <a:off x="3759517" y="447341"/>
            <a:ext cx="20760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accent2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金榜题名 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58FC53CF-4E7C-45B3-800C-1F8F520D9827}"/>
              </a:ext>
            </a:extLst>
          </p:cNvPr>
          <p:cNvSpPr txBox="1"/>
          <p:nvPr/>
        </p:nvSpPr>
        <p:spPr>
          <a:xfrm>
            <a:off x="6356275" y="447341"/>
            <a:ext cx="20760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accent2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感谢师恩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539F106-3B23-3A6C-573B-DC6F95F93DCD}"/>
              </a:ext>
            </a:extLst>
          </p:cNvPr>
          <p:cNvSpPr txBox="1"/>
          <p:nvPr/>
        </p:nvSpPr>
        <p:spPr>
          <a:xfrm>
            <a:off x="1459154" y="1523159"/>
            <a:ext cx="9273694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b="1" dirty="0">
                <a:gradFill flip="none" rotWithShape="1">
                  <a:gsLst>
                    <a:gs pos="0">
                      <a:schemeClr val="bg1"/>
                    </a:gs>
                    <a:gs pos="100000">
                      <a:srgbClr val="FFFF88"/>
                    </a:gs>
                  </a:gsLst>
                  <a:lin ang="5400000" scaled="1"/>
                  <a:tileRect/>
                </a:gradFill>
              </a:rPr>
              <a:t>热烈庆祝</a:t>
            </a:r>
            <a:endParaRPr lang="en-US" altLang="zh-CN" sz="5400" b="1" dirty="0">
              <a:gradFill flip="none" rotWithShape="1">
                <a:gsLst>
                  <a:gs pos="0">
                    <a:schemeClr val="bg1"/>
                  </a:gs>
                  <a:gs pos="100000">
                    <a:srgbClr val="FFFF88"/>
                  </a:gs>
                </a:gsLst>
                <a:lin ang="5400000" scaled="1"/>
                <a:tileRect/>
              </a:gradFill>
            </a:endParaRPr>
          </a:p>
          <a:p>
            <a:pPr algn="ctr"/>
            <a:r>
              <a:rPr lang="zh-CN" altLang="en-US" sz="7200" b="1" dirty="0">
                <a:gradFill flip="none" rotWithShape="1">
                  <a:gsLst>
                    <a:gs pos="0">
                      <a:schemeClr val="bg1"/>
                    </a:gs>
                    <a:gs pos="100000">
                      <a:srgbClr val="FFFF88"/>
                    </a:gs>
                  </a:gsLst>
                  <a:lin ang="5400000" scaled="1"/>
                  <a:tileRect/>
                </a:gradFill>
              </a:rPr>
              <a:t>张同学成功考入某大学</a:t>
            </a:r>
          </a:p>
        </p:txBody>
      </p:sp>
    </p:spTree>
    <p:extLst>
      <p:ext uri="{BB962C8B-B14F-4D97-AF65-F5344CB8AC3E}">
        <p14:creationId xmlns:p14="http://schemas.microsoft.com/office/powerpoint/2010/main" val="2807747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>
            <a:extLst>
              <a:ext uri="{FF2B5EF4-FFF2-40B4-BE49-F238E27FC236}">
                <a16:creationId xmlns:a16="http://schemas.microsoft.com/office/drawing/2014/main" id="{17E1203B-E51D-85ED-E971-8665A86D0281}"/>
              </a:ext>
            </a:extLst>
          </p:cNvPr>
          <p:cNvGrpSpPr/>
          <p:nvPr/>
        </p:nvGrpSpPr>
        <p:grpSpPr>
          <a:xfrm>
            <a:off x="5117993" y="325490"/>
            <a:ext cx="1977401" cy="1167031"/>
            <a:chOff x="3465344" y="819386"/>
            <a:chExt cx="5279153" cy="3115673"/>
          </a:xfrm>
          <a:gradFill flip="none" rotWithShape="1">
            <a:gsLst>
              <a:gs pos="0">
                <a:schemeClr val="bg1"/>
              </a:gs>
              <a:gs pos="100000">
                <a:srgbClr val="FFFF88"/>
              </a:gs>
            </a:gsLst>
            <a:path path="circle">
              <a:fillToRect l="50000" t="50000" r="50000" b="50000"/>
            </a:path>
            <a:tileRect/>
          </a:gradFill>
          <a:effectLst>
            <a:outerShdw blurRad="76200" dist="50800" dir="2700000" sx="104000" sy="104000" algn="tl" rotWithShape="0">
              <a:prstClr val="black">
                <a:alpha val="12000"/>
              </a:prstClr>
            </a:outerShdw>
          </a:effectLst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97D162B9-408A-5056-6F0C-506AEDA40DAD}"/>
                </a:ext>
              </a:extLst>
            </p:cNvPr>
            <p:cNvSpPr/>
            <p:nvPr/>
          </p:nvSpPr>
          <p:spPr>
            <a:xfrm flipV="1">
              <a:off x="3465344" y="1306967"/>
              <a:ext cx="1191211" cy="2356637"/>
            </a:xfrm>
            <a:custGeom>
              <a:avLst/>
              <a:gdLst>
                <a:gd name="connsiteX0" fmla="*/ 389704 w 591319"/>
                <a:gd name="connsiteY0" fmla="*/ 1168942 h 1169838"/>
                <a:gd name="connsiteX1" fmla="*/ 338682 w 591319"/>
                <a:gd name="connsiteY1" fmla="*/ 1162139 h 1169838"/>
                <a:gd name="connsiteX2" fmla="*/ 334430 w 591319"/>
                <a:gd name="connsiteY2" fmla="*/ 1149383 h 1169838"/>
                <a:gd name="connsiteX3" fmla="*/ 325076 w 591319"/>
                <a:gd name="connsiteY3" fmla="*/ 1145982 h 1169838"/>
                <a:gd name="connsiteX4" fmla="*/ 247694 w 591319"/>
                <a:gd name="connsiteY4" fmla="*/ 1116219 h 1169838"/>
                <a:gd name="connsiteX5" fmla="*/ 194971 w 591319"/>
                <a:gd name="connsiteY5" fmla="*/ 1039687 h 1169838"/>
                <a:gd name="connsiteX6" fmla="*/ 297865 w 591319"/>
                <a:gd name="connsiteY6" fmla="*/ 1043938 h 1169838"/>
                <a:gd name="connsiteX7" fmla="*/ 336131 w 591319"/>
                <a:gd name="connsiteY7" fmla="*/ 1086457 h 1169838"/>
                <a:gd name="connsiteX8" fmla="*/ 376098 w 591319"/>
                <a:gd name="connsiteY8" fmla="*/ 1100062 h 1169838"/>
                <a:gd name="connsiteX9" fmla="*/ 349737 w 591319"/>
                <a:gd name="connsiteY9" fmla="*/ 1032884 h 1169838"/>
                <a:gd name="connsiteX10" fmla="*/ 294463 w 591319"/>
                <a:gd name="connsiteY10" fmla="*/ 981862 h 1169838"/>
                <a:gd name="connsiteX11" fmla="*/ 194121 w 591319"/>
                <a:gd name="connsiteY11" fmla="*/ 957202 h 1169838"/>
                <a:gd name="connsiteX12" fmla="*/ 214529 w 591319"/>
                <a:gd name="connsiteY12" fmla="*/ 933392 h 1169838"/>
                <a:gd name="connsiteX13" fmla="*/ 221332 w 591319"/>
                <a:gd name="connsiteY13" fmla="*/ 894275 h 1169838"/>
                <a:gd name="connsiteX14" fmla="*/ 198373 w 591319"/>
                <a:gd name="connsiteY14" fmla="*/ 872165 h 1169838"/>
                <a:gd name="connsiteX15" fmla="*/ 177964 w 591319"/>
                <a:gd name="connsiteY15" fmla="*/ 942745 h 1169838"/>
                <a:gd name="connsiteX16" fmla="*/ 130344 w 591319"/>
                <a:gd name="connsiteY16" fmla="*/ 1029482 h 1169838"/>
                <a:gd name="connsiteX17" fmla="*/ 75070 w 591319"/>
                <a:gd name="connsiteY17" fmla="*/ 937643 h 1169838"/>
                <a:gd name="connsiteX18" fmla="*/ 159256 w 591319"/>
                <a:gd name="connsiteY18" fmla="*/ 788830 h 1169838"/>
                <a:gd name="connsiteX19" fmla="*/ 161807 w 591319"/>
                <a:gd name="connsiteY19" fmla="*/ 771823 h 1169838"/>
                <a:gd name="connsiteX20" fmla="*/ 61464 w 591319"/>
                <a:gd name="connsiteY20" fmla="*/ 712298 h 1169838"/>
                <a:gd name="connsiteX21" fmla="*/ 10443 w 591319"/>
                <a:gd name="connsiteY21" fmla="*/ 706345 h 1169838"/>
                <a:gd name="connsiteX22" fmla="*/ 64016 w 591319"/>
                <a:gd name="connsiteY22" fmla="*/ 626411 h 1169838"/>
                <a:gd name="connsiteX23" fmla="*/ 128643 w 591319"/>
                <a:gd name="connsiteY23" fmla="*/ 610254 h 1169838"/>
                <a:gd name="connsiteX24" fmla="*/ 151603 w 591319"/>
                <a:gd name="connsiteY24" fmla="*/ 611955 h 1169838"/>
                <a:gd name="connsiteX25" fmla="*/ 69118 w 591319"/>
                <a:gd name="connsiteY25" fmla="*/ 559233 h 1169838"/>
                <a:gd name="connsiteX26" fmla="*/ 238 w 591319"/>
                <a:gd name="connsiteY26" fmla="*/ 517565 h 1169838"/>
                <a:gd name="connsiteX27" fmla="*/ 22348 w 591319"/>
                <a:gd name="connsiteY27" fmla="*/ 461441 h 1169838"/>
                <a:gd name="connsiteX28" fmla="*/ 60614 w 591319"/>
                <a:gd name="connsiteY28" fmla="*/ 399365 h 1169838"/>
                <a:gd name="connsiteX29" fmla="*/ 132895 w 591319"/>
                <a:gd name="connsiteY29" fmla="*/ 350044 h 1169838"/>
                <a:gd name="connsiteX30" fmla="*/ 198373 w 591319"/>
                <a:gd name="connsiteY30" fmla="*/ 476747 h 1169838"/>
                <a:gd name="connsiteX31" fmla="*/ 226435 w 591319"/>
                <a:gd name="connsiteY31" fmla="*/ 519266 h 1169838"/>
                <a:gd name="connsiteX32" fmla="*/ 253646 w 591319"/>
                <a:gd name="connsiteY32" fmla="*/ 537973 h 1169838"/>
                <a:gd name="connsiteX33" fmla="*/ 296164 w 591319"/>
                <a:gd name="connsiteY33" fmla="*/ 565185 h 1169838"/>
                <a:gd name="connsiteX34" fmla="*/ 334430 w 591319"/>
                <a:gd name="connsiteY34" fmla="*/ 587294 h 1169838"/>
                <a:gd name="connsiteX35" fmla="*/ 336982 w 591319"/>
                <a:gd name="connsiteY35" fmla="*/ 534572 h 1169838"/>
                <a:gd name="connsiteX36" fmla="*/ 404160 w 591319"/>
                <a:gd name="connsiteY36" fmla="*/ 29457 h 1169838"/>
                <a:gd name="connsiteX37" fmla="*/ 433923 w 591319"/>
                <a:gd name="connsiteY37" fmla="*/ 8198 h 1169838"/>
                <a:gd name="connsiteX38" fmla="*/ 438175 w 591319"/>
                <a:gd name="connsiteY38" fmla="*/ 121296 h 1169838"/>
                <a:gd name="connsiteX39" fmla="*/ 428821 w 591319"/>
                <a:gd name="connsiteY39" fmla="*/ 176570 h 1169838"/>
                <a:gd name="connsiteX40" fmla="*/ 415215 w 591319"/>
                <a:gd name="connsiteY40" fmla="*/ 236095 h 1169838"/>
                <a:gd name="connsiteX41" fmla="*/ 409262 w 591319"/>
                <a:gd name="connsiteY41" fmla="*/ 433379 h 1169838"/>
                <a:gd name="connsiteX42" fmla="*/ 405861 w 591319"/>
                <a:gd name="connsiteY42" fmla="*/ 473346 h 1169838"/>
                <a:gd name="connsiteX43" fmla="*/ 398208 w 591319"/>
                <a:gd name="connsiteY43" fmla="*/ 482700 h 1169838"/>
                <a:gd name="connsiteX44" fmla="*/ 406711 w 591319"/>
                <a:gd name="connsiteY44" fmla="*/ 491204 h 1169838"/>
                <a:gd name="connsiteX45" fmla="*/ 415215 w 591319"/>
                <a:gd name="connsiteY45" fmla="*/ 522667 h 1169838"/>
                <a:gd name="connsiteX46" fmla="*/ 422868 w 591319"/>
                <a:gd name="connsiteY46" fmla="*/ 547327 h 1169838"/>
                <a:gd name="connsiteX47" fmla="*/ 436474 w 591319"/>
                <a:gd name="connsiteY47" fmla="*/ 592397 h 1169838"/>
                <a:gd name="connsiteX48" fmla="*/ 529163 w 591319"/>
                <a:gd name="connsiteY48" fmla="*/ 655323 h 1169838"/>
                <a:gd name="connsiteX49" fmla="*/ 570831 w 591319"/>
                <a:gd name="connsiteY49" fmla="*/ 659575 h 1169838"/>
                <a:gd name="connsiteX50" fmla="*/ 581886 w 591319"/>
                <a:gd name="connsiteY50" fmla="*/ 678283 h 1169838"/>
                <a:gd name="connsiteX51" fmla="*/ 587838 w 591319"/>
                <a:gd name="connsiteY51" fmla="*/ 691039 h 1169838"/>
                <a:gd name="connsiteX52" fmla="*/ 581886 w 591319"/>
                <a:gd name="connsiteY52" fmla="*/ 702944 h 1169838"/>
                <a:gd name="connsiteX53" fmla="*/ 557225 w 591319"/>
                <a:gd name="connsiteY53" fmla="*/ 719951 h 1169838"/>
                <a:gd name="connsiteX54" fmla="*/ 504503 w 591319"/>
                <a:gd name="connsiteY54" fmla="*/ 742911 h 1169838"/>
                <a:gd name="connsiteX55" fmla="*/ 470488 w 591319"/>
                <a:gd name="connsiteY55" fmla="*/ 745462 h 1169838"/>
                <a:gd name="connsiteX56" fmla="*/ 457733 w 591319"/>
                <a:gd name="connsiteY56" fmla="*/ 747162 h 1169838"/>
                <a:gd name="connsiteX57" fmla="*/ 363343 w 591319"/>
                <a:gd name="connsiteY57" fmla="*/ 818593 h 1169838"/>
                <a:gd name="connsiteX58" fmla="*/ 365043 w 591319"/>
                <a:gd name="connsiteY58" fmla="*/ 829647 h 1169838"/>
                <a:gd name="connsiteX59" fmla="*/ 376098 w 591319"/>
                <a:gd name="connsiteY59" fmla="*/ 895125 h 1169838"/>
                <a:gd name="connsiteX60" fmla="*/ 376949 w 591319"/>
                <a:gd name="connsiteY60" fmla="*/ 929140 h 1169838"/>
                <a:gd name="connsiteX61" fmla="*/ 386302 w 591319"/>
                <a:gd name="connsiteY61" fmla="*/ 952099 h 1169838"/>
                <a:gd name="connsiteX62" fmla="*/ 398208 w 591319"/>
                <a:gd name="connsiteY62" fmla="*/ 954651 h 1169838"/>
                <a:gd name="connsiteX63" fmla="*/ 413514 w 591319"/>
                <a:gd name="connsiteY63" fmla="*/ 956351 h 1169838"/>
                <a:gd name="connsiteX64" fmla="*/ 422868 w 591319"/>
                <a:gd name="connsiteY64" fmla="*/ 964855 h 1169838"/>
                <a:gd name="connsiteX65" fmla="*/ 428821 w 591319"/>
                <a:gd name="connsiteY65" fmla="*/ 976760 h 1169838"/>
                <a:gd name="connsiteX66" fmla="*/ 440726 w 591319"/>
                <a:gd name="connsiteY66" fmla="*/ 994618 h 1169838"/>
                <a:gd name="connsiteX67" fmla="*/ 457733 w 591319"/>
                <a:gd name="connsiteY67" fmla="*/ 1010774 h 1169838"/>
                <a:gd name="connsiteX68" fmla="*/ 481543 w 591319"/>
                <a:gd name="connsiteY68" fmla="*/ 1039687 h 1169838"/>
                <a:gd name="connsiteX69" fmla="*/ 503652 w 591319"/>
                <a:gd name="connsiteY69" fmla="*/ 1076252 h 1169838"/>
                <a:gd name="connsiteX70" fmla="*/ 501101 w 591319"/>
                <a:gd name="connsiteY70" fmla="*/ 1103464 h 1169838"/>
                <a:gd name="connsiteX71" fmla="*/ 460284 w 591319"/>
                <a:gd name="connsiteY71" fmla="*/ 1141730 h 1169838"/>
                <a:gd name="connsiteX72" fmla="*/ 389704 w 591319"/>
                <a:gd name="connsiteY72" fmla="*/ 1168942 h 1169838"/>
                <a:gd name="connsiteX73" fmla="*/ 280007 w 591319"/>
                <a:gd name="connsiteY73" fmla="*/ 893425 h 1169838"/>
                <a:gd name="connsiteX74" fmla="*/ 228135 w 591319"/>
                <a:gd name="connsiteY74" fmla="*/ 870465 h 1169838"/>
                <a:gd name="connsiteX75" fmla="*/ 274905 w 591319"/>
                <a:gd name="connsiteY75" fmla="*/ 912132 h 1169838"/>
                <a:gd name="connsiteX76" fmla="*/ 280007 w 591319"/>
                <a:gd name="connsiteY76" fmla="*/ 893425 h 1169838"/>
                <a:gd name="connsiteX77" fmla="*/ 341233 w 591319"/>
                <a:gd name="connsiteY77" fmla="*/ 807538 h 1169838"/>
                <a:gd name="connsiteX78" fmla="*/ 302967 w 591319"/>
                <a:gd name="connsiteY78" fmla="*/ 670630 h 1169838"/>
                <a:gd name="connsiteX79" fmla="*/ 266402 w 591319"/>
                <a:gd name="connsiteY79" fmla="*/ 657024 h 1169838"/>
                <a:gd name="connsiteX80" fmla="*/ 236639 w 591319"/>
                <a:gd name="connsiteY80" fmla="*/ 638316 h 1169838"/>
                <a:gd name="connsiteX81" fmla="*/ 245142 w 591319"/>
                <a:gd name="connsiteY81" fmla="*/ 660426 h 1169838"/>
                <a:gd name="connsiteX82" fmla="*/ 266402 w 591319"/>
                <a:gd name="connsiteY82" fmla="*/ 707195 h 1169838"/>
                <a:gd name="connsiteX83" fmla="*/ 257048 w 591319"/>
                <a:gd name="connsiteY83" fmla="*/ 758217 h 1169838"/>
                <a:gd name="connsiteX84" fmla="*/ 217081 w 591319"/>
                <a:gd name="connsiteY84" fmla="*/ 785429 h 1169838"/>
                <a:gd name="connsiteX85" fmla="*/ 215380 w 591319"/>
                <a:gd name="connsiteY85" fmla="*/ 793082 h 1169838"/>
                <a:gd name="connsiteX86" fmla="*/ 266402 w 591319"/>
                <a:gd name="connsiteY86" fmla="*/ 800735 h 1169838"/>
                <a:gd name="connsiteX87" fmla="*/ 313171 w 591319"/>
                <a:gd name="connsiteY87" fmla="*/ 810089 h 1169838"/>
                <a:gd name="connsiteX88" fmla="*/ 341233 w 591319"/>
                <a:gd name="connsiteY88" fmla="*/ 807538 h 1169838"/>
                <a:gd name="connsiteX89" fmla="*/ 155855 w 591319"/>
                <a:gd name="connsiteY89" fmla="*/ 675732 h 1169838"/>
                <a:gd name="connsiteX90" fmla="*/ 142249 w 591319"/>
                <a:gd name="connsiteY90" fmla="*/ 675732 h 1169838"/>
                <a:gd name="connsiteX91" fmla="*/ 144800 w 591319"/>
                <a:gd name="connsiteY91" fmla="*/ 709746 h 1169838"/>
                <a:gd name="connsiteX92" fmla="*/ 155855 w 591319"/>
                <a:gd name="connsiteY92" fmla="*/ 729305 h 1169838"/>
                <a:gd name="connsiteX93" fmla="*/ 158406 w 591319"/>
                <a:gd name="connsiteY93" fmla="*/ 709746 h 1169838"/>
                <a:gd name="connsiteX94" fmla="*/ 155855 w 591319"/>
                <a:gd name="connsiteY94" fmla="*/ 675732 h 1169838"/>
                <a:gd name="connsiteX95" fmla="*/ 98880 w 591319"/>
                <a:gd name="connsiteY95" fmla="*/ 440182 h 1169838"/>
                <a:gd name="connsiteX96" fmla="*/ 73369 w 591319"/>
                <a:gd name="connsiteY96" fmla="*/ 433379 h 1169838"/>
                <a:gd name="connsiteX97" fmla="*/ 93778 w 591319"/>
                <a:gd name="connsiteY97" fmla="*/ 461441 h 1169838"/>
                <a:gd name="connsiteX98" fmla="*/ 98880 w 591319"/>
                <a:gd name="connsiteY98" fmla="*/ 440182 h 1169838"/>
                <a:gd name="connsiteX99" fmla="*/ 393105 w 591319"/>
                <a:gd name="connsiteY99" fmla="*/ 327934 h 1169838"/>
                <a:gd name="connsiteX100" fmla="*/ 398208 w 591319"/>
                <a:gd name="connsiteY100" fmla="*/ 219088 h 1169838"/>
                <a:gd name="connsiteX101" fmla="*/ 383751 w 591319"/>
                <a:gd name="connsiteY101" fmla="*/ 376405 h 1169838"/>
                <a:gd name="connsiteX102" fmla="*/ 393105 w 591319"/>
                <a:gd name="connsiteY102" fmla="*/ 327934 h 1169838"/>
                <a:gd name="connsiteX103" fmla="*/ 415215 w 591319"/>
                <a:gd name="connsiteY103" fmla="*/ 163814 h 1169838"/>
                <a:gd name="connsiteX104" fmla="*/ 411813 w 591319"/>
                <a:gd name="connsiteY104" fmla="*/ 146807 h 1169838"/>
                <a:gd name="connsiteX105" fmla="*/ 404160 w 591319"/>
                <a:gd name="connsiteY105" fmla="*/ 163814 h 1169838"/>
                <a:gd name="connsiteX106" fmla="*/ 407562 w 591319"/>
                <a:gd name="connsiteY106" fmla="*/ 180822 h 1169838"/>
                <a:gd name="connsiteX107" fmla="*/ 415215 w 591319"/>
                <a:gd name="connsiteY107" fmla="*/ 163814 h 1169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591319" h="1169838">
                  <a:moveTo>
                    <a:pt x="389704" y="1168942"/>
                  </a:moveTo>
                  <a:cubicBezTo>
                    <a:pt x="373547" y="1168091"/>
                    <a:pt x="350587" y="1164690"/>
                    <a:pt x="338682" y="1162139"/>
                  </a:cubicBezTo>
                  <a:cubicBezTo>
                    <a:pt x="318274" y="1157037"/>
                    <a:pt x="318274" y="1156186"/>
                    <a:pt x="334430" y="1149383"/>
                  </a:cubicBezTo>
                  <a:cubicBezTo>
                    <a:pt x="347186" y="1143431"/>
                    <a:pt x="344635" y="1142580"/>
                    <a:pt x="325076" y="1145982"/>
                  </a:cubicBezTo>
                  <a:cubicBezTo>
                    <a:pt x="304668" y="1150234"/>
                    <a:pt x="288511" y="1144281"/>
                    <a:pt x="247694" y="1116219"/>
                  </a:cubicBezTo>
                  <a:cubicBezTo>
                    <a:pt x="175413" y="1068599"/>
                    <a:pt x="170311" y="1060946"/>
                    <a:pt x="194971" y="1039687"/>
                  </a:cubicBezTo>
                  <a:cubicBezTo>
                    <a:pt x="237489" y="1004822"/>
                    <a:pt x="292763" y="1006523"/>
                    <a:pt x="297865" y="1043938"/>
                  </a:cubicBezTo>
                  <a:cubicBezTo>
                    <a:pt x="299566" y="1059245"/>
                    <a:pt x="311471" y="1072000"/>
                    <a:pt x="336131" y="1086457"/>
                  </a:cubicBezTo>
                  <a:cubicBezTo>
                    <a:pt x="355689" y="1098362"/>
                    <a:pt x="373547" y="1104314"/>
                    <a:pt x="376098" y="1100062"/>
                  </a:cubicBezTo>
                  <a:cubicBezTo>
                    <a:pt x="378649" y="1096661"/>
                    <a:pt x="366744" y="1066048"/>
                    <a:pt x="349737" y="1032884"/>
                  </a:cubicBezTo>
                  <a:cubicBezTo>
                    <a:pt x="319974" y="974209"/>
                    <a:pt x="319124" y="973359"/>
                    <a:pt x="294463" y="981862"/>
                  </a:cubicBezTo>
                  <a:cubicBezTo>
                    <a:pt x="265551" y="992066"/>
                    <a:pt x="194121" y="974209"/>
                    <a:pt x="194121" y="957202"/>
                  </a:cubicBezTo>
                  <a:cubicBezTo>
                    <a:pt x="194121" y="951249"/>
                    <a:pt x="203475" y="940194"/>
                    <a:pt x="214529" y="933392"/>
                  </a:cubicBezTo>
                  <a:cubicBezTo>
                    <a:pt x="234938" y="919786"/>
                    <a:pt x="234938" y="918935"/>
                    <a:pt x="221332" y="894275"/>
                  </a:cubicBezTo>
                  <a:cubicBezTo>
                    <a:pt x="213679" y="880669"/>
                    <a:pt x="203475" y="871315"/>
                    <a:pt x="198373" y="872165"/>
                  </a:cubicBezTo>
                  <a:cubicBezTo>
                    <a:pt x="188168" y="875567"/>
                    <a:pt x="178814" y="907881"/>
                    <a:pt x="177964" y="942745"/>
                  </a:cubicBezTo>
                  <a:cubicBezTo>
                    <a:pt x="177114" y="979311"/>
                    <a:pt x="150752" y="1026081"/>
                    <a:pt x="130344" y="1029482"/>
                  </a:cubicBezTo>
                  <a:cubicBezTo>
                    <a:pt x="110785" y="1032033"/>
                    <a:pt x="75070" y="972508"/>
                    <a:pt x="75070" y="937643"/>
                  </a:cubicBezTo>
                  <a:cubicBezTo>
                    <a:pt x="75070" y="881519"/>
                    <a:pt x="136296" y="774374"/>
                    <a:pt x="159256" y="788830"/>
                  </a:cubicBezTo>
                  <a:cubicBezTo>
                    <a:pt x="163508" y="790531"/>
                    <a:pt x="164358" y="782878"/>
                    <a:pt x="161807" y="771823"/>
                  </a:cubicBezTo>
                  <a:cubicBezTo>
                    <a:pt x="155855" y="737808"/>
                    <a:pt x="113336" y="713148"/>
                    <a:pt x="61464" y="712298"/>
                  </a:cubicBezTo>
                  <a:cubicBezTo>
                    <a:pt x="36804" y="712298"/>
                    <a:pt x="13844" y="708896"/>
                    <a:pt x="10443" y="706345"/>
                  </a:cubicBezTo>
                  <a:cubicBezTo>
                    <a:pt x="1939" y="697841"/>
                    <a:pt x="36804" y="646820"/>
                    <a:pt x="64016" y="626411"/>
                  </a:cubicBezTo>
                  <a:cubicBezTo>
                    <a:pt x="102282" y="598349"/>
                    <a:pt x="104833" y="597499"/>
                    <a:pt x="128643" y="610254"/>
                  </a:cubicBezTo>
                  <a:cubicBezTo>
                    <a:pt x="145650" y="618758"/>
                    <a:pt x="151603" y="619608"/>
                    <a:pt x="151603" y="611955"/>
                  </a:cubicBezTo>
                  <a:cubicBezTo>
                    <a:pt x="150752" y="588145"/>
                    <a:pt x="131194" y="575389"/>
                    <a:pt x="69118" y="559233"/>
                  </a:cubicBezTo>
                  <a:cubicBezTo>
                    <a:pt x="7041" y="543076"/>
                    <a:pt x="2789" y="540525"/>
                    <a:pt x="238" y="517565"/>
                  </a:cubicBezTo>
                  <a:cubicBezTo>
                    <a:pt x="-2313" y="500558"/>
                    <a:pt x="4490" y="484401"/>
                    <a:pt x="22348" y="461441"/>
                  </a:cubicBezTo>
                  <a:cubicBezTo>
                    <a:pt x="36804" y="444434"/>
                    <a:pt x="53811" y="416372"/>
                    <a:pt x="60614" y="399365"/>
                  </a:cubicBezTo>
                  <a:cubicBezTo>
                    <a:pt x="77621" y="360248"/>
                    <a:pt x="109935" y="338139"/>
                    <a:pt x="132895" y="350044"/>
                  </a:cubicBezTo>
                  <a:cubicBezTo>
                    <a:pt x="150752" y="359398"/>
                    <a:pt x="188168" y="432529"/>
                    <a:pt x="198373" y="476747"/>
                  </a:cubicBezTo>
                  <a:cubicBezTo>
                    <a:pt x="201774" y="492904"/>
                    <a:pt x="213679" y="510762"/>
                    <a:pt x="226435" y="519266"/>
                  </a:cubicBezTo>
                  <a:cubicBezTo>
                    <a:pt x="239190" y="526919"/>
                    <a:pt x="251095" y="535422"/>
                    <a:pt x="253646" y="537973"/>
                  </a:cubicBezTo>
                  <a:cubicBezTo>
                    <a:pt x="256197" y="540525"/>
                    <a:pt x="274905" y="553280"/>
                    <a:pt x="296164" y="565185"/>
                  </a:cubicBezTo>
                  <a:lnTo>
                    <a:pt x="334430" y="587294"/>
                  </a:lnTo>
                  <a:lnTo>
                    <a:pt x="336982" y="534572"/>
                  </a:lnTo>
                  <a:cubicBezTo>
                    <a:pt x="342934" y="390861"/>
                    <a:pt x="384602" y="81329"/>
                    <a:pt x="404160" y="29457"/>
                  </a:cubicBezTo>
                  <a:cubicBezTo>
                    <a:pt x="416916" y="-5407"/>
                    <a:pt x="418616" y="-6258"/>
                    <a:pt x="433923" y="8198"/>
                  </a:cubicBezTo>
                  <a:cubicBezTo>
                    <a:pt x="450930" y="22654"/>
                    <a:pt x="450930" y="46465"/>
                    <a:pt x="438175" y="121296"/>
                  </a:cubicBezTo>
                  <a:cubicBezTo>
                    <a:pt x="435623" y="133201"/>
                    <a:pt x="431372" y="157862"/>
                    <a:pt x="428821" y="176570"/>
                  </a:cubicBezTo>
                  <a:cubicBezTo>
                    <a:pt x="425419" y="195278"/>
                    <a:pt x="419467" y="222489"/>
                    <a:pt x="415215" y="236095"/>
                  </a:cubicBezTo>
                  <a:cubicBezTo>
                    <a:pt x="405861" y="263307"/>
                    <a:pt x="403310" y="360248"/>
                    <a:pt x="409262" y="433379"/>
                  </a:cubicBezTo>
                  <a:cubicBezTo>
                    <a:pt x="410963" y="458039"/>
                    <a:pt x="409262" y="475897"/>
                    <a:pt x="405861" y="473346"/>
                  </a:cubicBezTo>
                  <a:cubicBezTo>
                    <a:pt x="401609" y="470795"/>
                    <a:pt x="398208" y="475047"/>
                    <a:pt x="398208" y="482700"/>
                  </a:cubicBezTo>
                  <a:cubicBezTo>
                    <a:pt x="398208" y="490353"/>
                    <a:pt x="402459" y="493755"/>
                    <a:pt x="406711" y="491204"/>
                  </a:cubicBezTo>
                  <a:cubicBezTo>
                    <a:pt x="411813" y="487802"/>
                    <a:pt x="415215" y="500558"/>
                    <a:pt x="415215" y="522667"/>
                  </a:cubicBezTo>
                  <a:cubicBezTo>
                    <a:pt x="415215" y="546477"/>
                    <a:pt x="417766" y="554981"/>
                    <a:pt x="422868" y="547327"/>
                  </a:cubicBezTo>
                  <a:cubicBezTo>
                    <a:pt x="427120" y="540525"/>
                    <a:pt x="432222" y="555831"/>
                    <a:pt x="436474" y="592397"/>
                  </a:cubicBezTo>
                  <a:cubicBezTo>
                    <a:pt x="443277" y="657024"/>
                    <a:pt x="448379" y="660426"/>
                    <a:pt x="529163" y="655323"/>
                  </a:cubicBezTo>
                  <a:cubicBezTo>
                    <a:pt x="554674" y="654473"/>
                    <a:pt x="573382" y="656174"/>
                    <a:pt x="570831" y="659575"/>
                  </a:cubicBezTo>
                  <a:cubicBezTo>
                    <a:pt x="568280" y="663827"/>
                    <a:pt x="573382" y="672331"/>
                    <a:pt x="581886" y="678283"/>
                  </a:cubicBezTo>
                  <a:cubicBezTo>
                    <a:pt x="591240" y="685086"/>
                    <a:pt x="593791" y="691039"/>
                    <a:pt x="587838" y="691039"/>
                  </a:cubicBezTo>
                  <a:cubicBezTo>
                    <a:pt x="581886" y="691039"/>
                    <a:pt x="579335" y="696141"/>
                    <a:pt x="581886" y="702944"/>
                  </a:cubicBezTo>
                  <a:cubicBezTo>
                    <a:pt x="585287" y="710597"/>
                    <a:pt x="576783" y="716549"/>
                    <a:pt x="557225" y="719951"/>
                  </a:cubicBezTo>
                  <a:cubicBezTo>
                    <a:pt x="541068" y="723352"/>
                    <a:pt x="517258" y="733557"/>
                    <a:pt x="504503" y="742911"/>
                  </a:cubicBezTo>
                  <a:cubicBezTo>
                    <a:pt x="483244" y="760768"/>
                    <a:pt x="481543" y="760768"/>
                    <a:pt x="470488" y="745462"/>
                  </a:cubicBezTo>
                  <a:cubicBezTo>
                    <a:pt x="458583" y="730155"/>
                    <a:pt x="458583" y="730155"/>
                    <a:pt x="457733" y="747162"/>
                  </a:cubicBezTo>
                  <a:cubicBezTo>
                    <a:pt x="457733" y="765870"/>
                    <a:pt x="388854" y="818593"/>
                    <a:pt x="363343" y="818593"/>
                  </a:cubicBezTo>
                  <a:cubicBezTo>
                    <a:pt x="353989" y="819443"/>
                    <a:pt x="353989" y="821144"/>
                    <a:pt x="365043" y="829647"/>
                  </a:cubicBezTo>
                  <a:cubicBezTo>
                    <a:pt x="394806" y="852607"/>
                    <a:pt x="402459" y="895125"/>
                    <a:pt x="376098" y="895125"/>
                  </a:cubicBezTo>
                  <a:cubicBezTo>
                    <a:pt x="359941" y="895125"/>
                    <a:pt x="360792" y="915534"/>
                    <a:pt x="376949" y="929140"/>
                  </a:cubicBezTo>
                  <a:cubicBezTo>
                    <a:pt x="384602" y="935092"/>
                    <a:pt x="388854" y="945297"/>
                    <a:pt x="386302" y="952099"/>
                  </a:cubicBezTo>
                  <a:cubicBezTo>
                    <a:pt x="382901" y="961453"/>
                    <a:pt x="385452" y="961453"/>
                    <a:pt x="398208" y="954651"/>
                  </a:cubicBezTo>
                  <a:cubicBezTo>
                    <a:pt x="411813" y="947848"/>
                    <a:pt x="415215" y="947848"/>
                    <a:pt x="413514" y="956351"/>
                  </a:cubicBezTo>
                  <a:cubicBezTo>
                    <a:pt x="411813" y="962304"/>
                    <a:pt x="416065" y="966556"/>
                    <a:pt x="422868" y="964855"/>
                  </a:cubicBezTo>
                  <a:cubicBezTo>
                    <a:pt x="430521" y="963154"/>
                    <a:pt x="432222" y="967406"/>
                    <a:pt x="428821" y="976760"/>
                  </a:cubicBezTo>
                  <a:cubicBezTo>
                    <a:pt x="425419" y="986114"/>
                    <a:pt x="428821" y="992066"/>
                    <a:pt x="440726" y="994618"/>
                  </a:cubicBezTo>
                  <a:cubicBezTo>
                    <a:pt x="450080" y="997169"/>
                    <a:pt x="457733" y="1003972"/>
                    <a:pt x="457733" y="1010774"/>
                  </a:cubicBezTo>
                  <a:cubicBezTo>
                    <a:pt x="457733" y="1016727"/>
                    <a:pt x="468788" y="1030333"/>
                    <a:pt x="481543" y="1039687"/>
                  </a:cubicBezTo>
                  <a:cubicBezTo>
                    <a:pt x="497700" y="1051592"/>
                    <a:pt x="505353" y="1064347"/>
                    <a:pt x="503652" y="1076252"/>
                  </a:cubicBezTo>
                  <a:cubicBezTo>
                    <a:pt x="502802" y="1086457"/>
                    <a:pt x="501101" y="1099212"/>
                    <a:pt x="501101" y="1103464"/>
                  </a:cubicBezTo>
                  <a:cubicBezTo>
                    <a:pt x="500251" y="1108566"/>
                    <a:pt x="482393" y="1125573"/>
                    <a:pt x="460284" y="1141730"/>
                  </a:cubicBezTo>
                  <a:cubicBezTo>
                    <a:pt x="428821" y="1164690"/>
                    <a:pt x="412664" y="1170642"/>
                    <a:pt x="389704" y="1168942"/>
                  </a:cubicBezTo>
                  <a:close/>
                  <a:moveTo>
                    <a:pt x="280007" y="893425"/>
                  </a:moveTo>
                  <a:cubicBezTo>
                    <a:pt x="273204" y="874717"/>
                    <a:pt x="228135" y="855158"/>
                    <a:pt x="228135" y="870465"/>
                  </a:cubicBezTo>
                  <a:cubicBezTo>
                    <a:pt x="228135" y="882370"/>
                    <a:pt x="261299" y="912132"/>
                    <a:pt x="274905" y="912132"/>
                  </a:cubicBezTo>
                  <a:cubicBezTo>
                    <a:pt x="284259" y="912132"/>
                    <a:pt x="285109" y="907030"/>
                    <a:pt x="280007" y="893425"/>
                  </a:cubicBezTo>
                  <a:close/>
                  <a:moveTo>
                    <a:pt x="341233" y="807538"/>
                  </a:moveTo>
                  <a:cubicBezTo>
                    <a:pt x="355689" y="768421"/>
                    <a:pt x="325076" y="657024"/>
                    <a:pt x="302967" y="670630"/>
                  </a:cubicBezTo>
                  <a:cubicBezTo>
                    <a:pt x="298715" y="673181"/>
                    <a:pt x="282558" y="667228"/>
                    <a:pt x="266402" y="657024"/>
                  </a:cubicBezTo>
                  <a:lnTo>
                    <a:pt x="236639" y="638316"/>
                  </a:lnTo>
                  <a:lnTo>
                    <a:pt x="245142" y="660426"/>
                  </a:lnTo>
                  <a:cubicBezTo>
                    <a:pt x="249394" y="672331"/>
                    <a:pt x="258748" y="693590"/>
                    <a:pt x="266402" y="707195"/>
                  </a:cubicBezTo>
                  <a:cubicBezTo>
                    <a:pt x="278307" y="731006"/>
                    <a:pt x="277456" y="733557"/>
                    <a:pt x="257048" y="758217"/>
                  </a:cubicBezTo>
                  <a:cubicBezTo>
                    <a:pt x="245142" y="772673"/>
                    <a:pt x="226435" y="784578"/>
                    <a:pt x="217081" y="785429"/>
                  </a:cubicBezTo>
                  <a:cubicBezTo>
                    <a:pt x="199223" y="785429"/>
                    <a:pt x="199223" y="786279"/>
                    <a:pt x="215380" y="793082"/>
                  </a:cubicBezTo>
                  <a:cubicBezTo>
                    <a:pt x="224734" y="797334"/>
                    <a:pt x="247694" y="800735"/>
                    <a:pt x="266402" y="800735"/>
                  </a:cubicBezTo>
                  <a:cubicBezTo>
                    <a:pt x="285109" y="801586"/>
                    <a:pt x="306369" y="805837"/>
                    <a:pt x="313171" y="810089"/>
                  </a:cubicBezTo>
                  <a:cubicBezTo>
                    <a:pt x="330179" y="821144"/>
                    <a:pt x="336131" y="820293"/>
                    <a:pt x="341233" y="807538"/>
                  </a:cubicBezTo>
                  <a:close/>
                  <a:moveTo>
                    <a:pt x="155855" y="675732"/>
                  </a:moveTo>
                  <a:cubicBezTo>
                    <a:pt x="150752" y="662126"/>
                    <a:pt x="149902" y="662126"/>
                    <a:pt x="142249" y="675732"/>
                  </a:cubicBezTo>
                  <a:cubicBezTo>
                    <a:pt x="136296" y="685936"/>
                    <a:pt x="137147" y="696991"/>
                    <a:pt x="144800" y="709746"/>
                  </a:cubicBezTo>
                  <a:lnTo>
                    <a:pt x="155855" y="729305"/>
                  </a:lnTo>
                  <a:lnTo>
                    <a:pt x="158406" y="709746"/>
                  </a:lnTo>
                  <a:cubicBezTo>
                    <a:pt x="160106" y="698692"/>
                    <a:pt x="159256" y="683385"/>
                    <a:pt x="155855" y="675732"/>
                  </a:cubicBezTo>
                  <a:close/>
                  <a:moveTo>
                    <a:pt x="98880" y="440182"/>
                  </a:moveTo>
                  <a:cubicBezTo>
                    <a:pt x="89526" y="419773"/>
                    <a:pt x="88676" y="419773"/>
                    <a:pt x="73369" y="433379"/>
                  </a:cubicBezTo>
                  <a:cubicBezTo>
                    <a:pt x="56362" y="448686"/>
                    <a:pt x="65716" y="461441"/>
                    <a:pt x="93778" y="461441"/>
                  </a:cubicBezTo>
                  <a:cubicBezTo>
                    <a:pt x="106534" y="461441"/>
                    <a:pt x="107384" y="458039"/>
                    <a:pt x="98880" y="440182"/>
                  </a:cubicBezTo>
                  <a:close/>
                  <a:moveTo>
                    <a:pt x="393105" y="327934"/>
                  </a:moveTo>
                  <a:cubicBezTo>
                    <a:pt x="406711" y="196979"/>
                    <a:pt x="406711" y="192727"/>
                    <a:pt x="398208" y="219088"/>
                  </a:cubicBezTo>
                  <a:cubicBezTo>
                    <a:pt x="388854" y="247150"/>
                    <a:pt x="376098" y="383208"/>
                    <a:pt x="383751" y="376405"/>
                  </a:cubicBezTo>
                  <a:cubicBezTo>
                    <a:pt x="386302" y="373854"/>
                    <a:pt x="390554" y="352595"/>
                    <a:pt x="393105" y="327934"/>
                  </a:cubicBezTo>
                  <a:close/>
                  <a:moveTo>
                    <a:pt x="415215" y="163814"/>
                  </a:moveTo>
                  <a:cubicBezTo>
                    <a:pt x="415215" y="154460"/>
                    <a:pt x="413514" y="146807"/>
                    <a:pt x="411813" y="146807"/>
                  </a:cubicBezTo>
                  <a:cubicBezTo>
                    <a:pt x="410113" y="146807"/>
                    <a:pt x="406711" y="154460"/>
                    <a:pt x="404160" y="163814"/>
                  </a:cubicBezTo>
                  <a:cubicBezTo>
                    <a:pt x="401609" y="173168"/>
                    <a:pt x="403310" y="180822"/>
                    <a:pt x="407562" y="180822"/>
                  </a:cubicBezTo>
                  <a:cubicBezTo>
                    <a:pt x="411813" y="180822"/>
                    <a:pt x="415215" y="173168"/>
                    <a:pt x="415215" y="163814"/>
                  </a:cubicBezTo>
                  <a:close/>
                </a:path>
              </a:pathLst>
            </a:custGeom>
            <a:grpFill/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8" name="图形 2">
              <a:extLst>
                <a:ext uri="{FF2B5EF4-FFF2-40B4-BE49-F238E27FC236}">
                  <a16:creationId xmlns:a16="http://schemas.microsoft.com/office/drawing/2014/main" id="{B17CFF1E-82E1-9BE1-6BFC-14D923FA4A9C}"/>
                </a:ext>
              </a:extLst>
            </p:cNvPr>
            <p:cNvGrpSpPr/>
            <p:nvPr/>
          </p:nvGrpSpPr>
          <p:grpSpPr>
            <a:xfrm>
              <a:off x="4718547" y="819386"/>
              <a:ext cx="1981979" cy="3115673"/>
              <a:chOff x="5725648" y="2848629"/>
              <a:chExt cx="739500" cy="1162495"/>
            </a:xfrm>
            <a:grpFill/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38625E30-0FAF-5D43-23DA-A920EEC3B827}"/>
                  </a:ext>
                </a:extLst>
              </p:cNvPr>
              <p:cNvSpPr/>
              <p:nvPr/>
            </p:nvSpPr>
            <p:spPr>
              <a:xfrm flipV="1">
                <a:off x="5725648" y="2848629"/>
                <a:ext cx="739500" cy="879289"/>
              </a:xfrm>
              <a:custGeom>
                <a:avLst/>
                <a:gdLst>
                  <a:gd name="connsiteX0" fmla="*/ 425187 w 739500"/>
                  <a:gd name="connsiteY0" fmla="*/ 873890 h 879289"/>
                  <a:gd name="connsiteX1" fmla="*/ 415833 w 739500"/>
                  <a:gd name="connsiteY1" fmla="*/ 847529 h 879289"/>
                  <a:gd name="connsiteX2" fmla="*/ 396275 w 739500"/>
                  <a:gd name="connsiteY2" fmla="*/ 756540 h 879289"/>
                  <a:gd name="connsiteX3" fmla="*/ 345253 w 739500"/>
                  <a:gd name="connsiteY3" fmla="*/ 682558 h 879289"/>
                  <a:gd name="connsiteX4" fmla="*/ 306137 w 739500"/>
                  <a:gd name="connsiteY4" fmla="*/ 689361 h 879289"/>
                  <a:gd name="connsiteX5" fmla="*/ 288279 w 739500"/>
                  <a:gd name="connsiteY5" fmla="*/ 667252 h 879289"/>
                  <a:gd name="connsiteX6" fmla="*/ 301885 w 739500"/>
                  <a:gd name="connsiteY6" fmla="*/ 634088 h 879289"/>
                  <a:gd name="connsiteX7" fmla="*/ 313790 w 739500"/>
                  <a:gd name="connsiteY7" fmla="*/ 621332 h 879289"/>
                  <a:gd name="connsiteX8" fmla="*/ 319742 w 739500"/>
                  <a:gd name="connsiteY8" fmla="*/ 570311 h 879289"/>
                  <a:gd name="connsiteX9" fmla="*/ 276374 w 739500"/>
                  <a:gd name="connsiteY9" fmla="*/ 543099 h 879289"/>
                  <a:gd name="connsiteX10" fmla="*/ 221951 w 739500"/>
                  <a:gd name="connsiteY10" fmla="*/ 536296 h 879289"/>
                  <a:gd name="connsiteX11" fmla="*/ 158174 w 739500"/>
                  <a:gd name="connsiteY11" fmla="*/ 540548 h 879289"/>
                  <a:gd name="connsiteX12" fmla="*/ 103751 w 739500"/>
                  <a:gd name="connsiteY12" fmla="*/ 544800 h 879289"/>
                  <a:gd name="connsiteX13" fmla="*/ 123309 w 739500"/>
                  <a:gd name="connsiteY13" fmla="*/ 438505 h 879289"/>
                  <a:gd name="connsiteX14" fmla="*/ 161575 w 739500"/>
                  <a:gd name="connsiteY14" fmla="*/ 276936 h 879289"/>
                  <a:gd name="connsiteX15" fmla="*/ 176882 w 739500"/>
                  <a:gd name="connsiteY15" fmla="*/ 211458 h 879289"/>
                  <a:gd name="connsiteX16" fmla="*/ 157323 w 739500"/>
                  <a:gd name="connsiteY16" fmla="*/ 225914 h 879289"/>
                  <a:gd name="connsiteX17" fmla="*/ 119908 w 739500"/>
                  <a:gd name="connsiteY17" fmla="*/ 229316 h 879289"/>
                  <a:gd name="connsiteX18" fmla="*/ 97798 w 739500"/>
                  <a:gd name="connsiteY18" fmla="*/ 218261 h 879289"/>
                  <a:gd name="connsiteX19" fmla="*/ 69736 w 739500"/>
                  <a:gd name="connsiteY19" fmla="*/ 191900 h 879289"/>
                  <a:gd name="connsiteX20" fmla="*/ 19565 w 739500"/>
                  <a:gd name="connsiteY20" fmla="*/ 134075 h 879289"/>
                  <a:gd name="connsiteX21" fmla="*/ 7 w 739500"/>
                  <a:gd name="connsiteY21" fmla="*/ 95809 h 879289"/>
                  <a:gd name="connsiteX22" fmla="*/ 24667 w 739500"/>
                  <a:gd name="connsiteY22" fmla="*/ 21828 h 879289"/>
                  <a:gd name="connsiteX23" fmla="*/ 94397 w 739500"/>
                  <a:gd name="connsiteY23" fmla="*/ 2269 h 879289"/>
                  <a:gd name="connsiteX24" fmla="*/ 112254 w 739500"/>
                  <a:gd name="connsiteY24" fmla="*/ 5671 h 879289"/>
                  <a:gd name="connsiteX25" fmla="*/ 129261 w 739500"/>
                  <a:gd name="connsiteY25" fmla="*/ 17576 h 879289"/>
                  <a:gd name="connsiteX26" fmla="*/ 139466 w 739500"/>
                  <a:gd name="connsiteY26" fmla="*/ 34583 h 879289"/>
                  <a:gd name="connsiteX27" fmla="*/ 145418 w 739500"/>
                  <a:gd name="connsiteY27" fmla="*/ 70298 h 879289"/>
                  <a:gd name="connsiteX28" fmla="*/ 155623 w 739500"/>
                  <a:gd name="connsiteY28" fmla="*/ 109415 h 879289"/>
                  <a:gd name="connsiteX29" fmla="*/ 165827 w 739500"/>
                  <a:gd name="connsiteY29" fmla="*/ 126422 h 879289"/>
                  <a:gd name="connsiteX30" fmla="*/ 414983 w 739500"/>
                  <a:gd name="connsiteY30" fmla="*/ 272684 h 879289"/>
                  <a:gd name="connsiteX31" fmla="*/ 480461 w 739500"/>
                  <a:gd name="connsiteY31" fmla="*/ 287991 h 879289"/>
                  <a:gd name="connsiteX32" fmla="*/ 494067 w 739500"/>
                  <a:gd name="connsiteY32" fmla="*/ 259078 h 879289"/>
                  <a:gd name="connsiteX33" fmla="*/ 566347 w 739500"/>
                  <a:gd name="connsiteY33" fmla="*/ 209757 h 879289"/>
                  <a:gd name="connsiteX34" fmla="*/ 736420 w 739500"/>
                  <a:gd name="connsiteY34" fmla="*/ 224214 h 879289"/>
                  <a:gd name="connsiteX35" fmla="*/ 691350 w 739500"/>
                  <a:gd name="connsiteY35" fmla="*/ 300746 h 879289"/>
                  <a:gd name="connsiteX36" fmla="*/ 567198 w 739500"/>
                  <a:gd name="connsiteY36" fmla="*/ 324556 h 879289"/>
                  <a:gd name="connsiteX37" fmla="*/ 601212 w 739500"/>
                  <a:gd name="connsiteY37" fmla="*/ 519289 h 879289"/>
                  <a:gd name="connsiteX38" fmla="*/ 655635 w 739500"/>
                  <a:gd name="connsiteY38" fmla="*/ 673204 h 879289"/>
                  <a:gd name="connsiteX39" fmla="*/ 667540 w 739500"/>
                  <a:gd name="connsiteY39" fmla="*/ 719974 h 879289"/>
                  <a:gd name="connsiteX40" fmla="*/ 587606 w 739500"/>
                  <a:gd name="connsiteY40" fmla="*/ 776098 h 879289"/>
                  <a:gd name="connsiteX41" fmla="*/ 489815 w 739500"/>
                  <a:gd name="connsiteY41" fmla="*/ 715723 h 879289"/>
                  <a:gd name="connsiteX42" fmla="*/ 523829 w 739500"/>
                  <a:gd name="connsiteY42" fmla="*/ 698715 h 879289"/>
                  <a:gd name="connsiteX43" fmla="*/ 584205 w 739500"/>
                  <a:gd name="connsiteY43" fmla="*/ 707219 h 879289"/>
                  <a:gd name="connsiteX44" fmla="*/ 596110 w 739500"/>
                  <a:gd name="connsiteY44" fmla="*/ 702117 h 879289"/>
                  <a:gd name="connsiteX45" fmla="*/ 569749 w 739500"/>
                  <a:gd name="connsiteY45" fmla="*/ 580515 h 879289"/>
                  <a:gd name="connsiteX46" fmla="*/ 545088 w 739500"/>
                  <a:gd name="connsiteY46" fmla="*/ 470818 h 879289"/>
                  <a:gd name="connsiteX47" fmla="*/ 531482 w 739500"/>
                  <a:gd name="connsiteY47" fmla="*/ 481023 h 879289"/>
                  <a:gd name="connsiteX48" fmla="*/ 539136 w 739500"/>
                  <a:gd name="connsiteY48" fmla="*/ 534596 h 879289"/>
                  <a:gd name="connsiteX49" fmla="*/ 559544 w 739500"/>
                  <a:gd name="connsiteY49" fmla="*/ 600073 h 879289"/>
                  <a:gd name="connsiteX50" fmla="*/ 534034 w 739500"/>
                  <a:gd name="connsiteY50" fmla="*/ 628135 h 879289"/>
                  <a:gd name="connsiteX51" fmla="*/ 484713 w 739500"/>
                  <a:gd name="connsiteY51" fmla="*/ 609427 h 879289"/>
                  <a:gd name="connsiteX52" fmla="*/ 454950 w 739500"/>
                  <a:gd name="connsiteY52" fmla="*/ 600073 h 879289"/>
                  <a:gd name="connsiteX53" fmla="*/ 467705 w 739500"/>
                  <a:gd name="connsiteY53" fmla="*/ 612829 h 879289"/>
                  <a:gd name="connsiteX54" fmla="*/ 448997 w 739500"/>
                  <a:gd name="connsiteY54" fmla="*/ 652796 h 879289"/>
                  <a:gd name="connsiteX55" fmla="*/ 414133 w 739500"/>
                  <a:gd name="connsiteY55" fmla="*/ 668953 h 879289"/>
                  <a:gd name="connsiteX56" fmla="*/ 494917 w 739500"/>
                  <a:gd name="connsiteY56" fmla="*/ 803310 h 879289"/>
                  <a:gd name="connsiteX57" fmla="*/ 512774 w 739500"/>
                  <a:gd name="connsiteY57" fmla="*/ 850080 h 879289"/>
                  <a:gd name="connsiteX58" fmla="*/ 474508 w 739500"/>
                  <a:gd name="connsiteY58" fmla="*/ 877291 h 879289"/>
                  <a:gd name="connsiteX59" fmla="*/ 425187 w 739500"/>
                  <a:gd name="connsiteY59" fmla="*/ 873890 h 879289"/>
                  <a:gd name="connsiteX60" fmla="*/ 522979 w 739500"/>
                  <a:gd name="connsiteY60" fmla="*/ 583917 h 879289"/>
                  <a:gd name="connsiteX61" fmla="*/ 509373 w 739500"/>
                  <a:gd name="connsiteY61" fmla="*/ 535446 h 879289"/>
                  <a:gd name="connsiteX62" fmla="*/ 496618 w 739500"/>
                  <a:gd name="connsiteY62" fmla="*/ 468267 h 879289"/>
                  <a:gd name="connsiteX63" fmla="*/ 477059 w 739500"/>
                  <a:gd name="connsiteY63" fmla="*/ 443607 h 879289"/>
                  <a:gd name="connsiteX64" fmla="*/ 495767 w 739500"/>
                  <a:gd name="connsiteY64" fmla="*/ 581365 h 879289"/>
                  <a:gd name="connsiteX65" fmla="*/ 522979 w 739500"/>
                  <a:gd name="connsiteY65" fmla="*/ 583917 h 879289"/>
                  <a:gd name="connsiteX66" fmla="*/ 390322 w 739500"/>
                  <a:gd name="connsiteY66" fmla="*/ 572862 h 879289"/>
                  <a:gd name="connsiteX67" fmla="*/ 381819 w 739500"/>
                  <a:gd name="connsiteY67" fmla="*/ 500581 h 879289"/>
                  <a:gd name="connsiteX68" fmla="*/ 354607 w 739500"/>
                  <a:gd name="connsiteY68" fmla="*/ 493778 h 879289"/>
                  <a:gd name="connsiteX69" fmla="*/ 281476 w 739500"/>
                  <a:gd name="connsiteY69" fmla="*/ 448709 h 879289"/>
                  <a:gd name="connsiteX70" fmla="*/ 231305 w 739500"/>
                  <a:gd name="connsiteY70" fmla="*/ 408742 h 879289"/>
                  <a:gd name="connsiteX71" fmla="*/ 224502 w 739500"/>
                  <a:gd name="connsiteY71" fmla="*/ 470818 h 879289"/>
                  <a:gd name="connsiteX72" fmla="*/ 250013 w 739500"/>
                  <a:gd name="connsiteY72" fmla="*/ 476771 h 879289"/>
                  <a:gd name="connsiteX73" fmla="*/ 316341 w 739500"/>
                  <a:gd name="connsiteY73" fmla="*/ 519289 h 879289"/>
                  <a:gd name="connsiteX74" fmla="*/ 354607 w 739500"/>
                  <a:gd name="connsiteY74" fmla="*/ 561807 h 879289"/>
                  <a:gd name="connsiteX75" fmla="*/ 361410 w 739500"/>
                  <a:gd name="connsiteY75" fmla="*/ 574563 h 879289"/>
                  <a:gd name="connsiteX76" fmla="*/ 390322 w 739500"/>
                  <a:gd name="connsiteY76" fmla="*/ 572862 h 879289"/>
                  <a:gd name="connsiteX77" fmla="*/ 450698 w 739500"/>
                  <a:gd name="connsiteY77" fmla="*/ 498030 h 879289"/>
                  <a:gd name="connsiteX78" fmla="*/ 435392 w 739500"/>
                  <a:gd name="connsiteY78" fmla="*/ 450410 h 879289"/>
                  <a:gd name="connsiteX79" fmla="*/ 433691 w 739500"/>
                  <a:gd name="connsiteY79" fmla="*/ 513337 h 879289"/>
                  <a:gd name="connsiteX80" fmla="*/ 448997 w 739500"/>
                  <a:gd name="connsiteY80" fmla="*/ 561807 h 879289"/>
                  <a:gd name="connsiteX81" fmla="*/ 450698 w 739500"/>
                  <a:gd name="connsiteY81" fmla="*/ 498030 h 879289"/>
                  <a:gd name="connsiteX82" fmla="*/ 346954 w 739500"/>
                  <a:gd name="connsiteY82" fmla="*/ 405341 h 879289"/>
                  <a:gd name="connsiteX83" fmla="*/ 294232 w 739500"/>
                  <a:gd name="connsiteY83" fmla="*/ 335611 h 879289"/>
                  <a:gd name="connsiteX84" fmla="*/ 290830 w 739500"/>
                  <a:gd name="connsiteY84" fmla="*/ 436804 h 879289"/>
                  <a:gd name="connsiteX85" fmla="*/ 328246 w 739500"/>
                  <a:gd name="connsiteY85" fmla="*/ 442757 h 879289"/>
                  <a:gd name="connsiteX86" fmla="*/ 360560 w 739500"/>
                  <a:gd name="connsiteY86" fmla="*/ 442757 h 879289"/>
                  <a:gd name="connsiteX87" fmla="*/ 346954 w 739500"/>
                  <a:gd name="connsiteY87" fmla="*/ 405341 h 879289"/>
                  <a:gd name="connsiteX88" fmla="*/ 468556 w 739500"/>
                  <a:gd name="connsiteY88" fmla="*/ 334761 h 879289"/>
                  <a:gd name="connsiteX89" fmla="*/ 435392 w 739500"/>
                  <a:gd name="connsiteY89" fmla="*/ 315202 h 879289"/>
                  <a:gd name="connsiteX90" fmla="*/ 350355 w 739500"/>
                  <a:gd name="connsiteY90" fmla="*/ 289691 h 879289"/>
                  <a:gd name="connsiteX91" fmla="*/ 301034 w 739500"/>
                  <a:gd name="connsiteY91" fmla="*/ 273535 h 879289"/>
                  <a:gd name="connsiteX92" fmla="*/ 326545 w 739500"/>
                  <a:gd name="connsiteY92" fmla="*/ 303297 h 879289"/>
                  <a:gd name="connsiteX93" fmla="*/ 375016 w 739500"/>
                  <a:gd name="connsiteY93" fmla="*/ 376428 h 879289"/>
                  <a:gd name="connsiteX94" fmla="*/ 397125 w 739500"/>
                  <a:gd name="connsiteY94" fmla="*/ 418946 h 879289"/>
                  <a:gd name="connsiteX95" fmla="*/ 431990 w 739500"/>
                  <a:gd name="connsiteY95" fmla="*/ 382381 h 879289"/>
                  <a:gd name="connsiteX96" fmla="*/ 468556 w 739500"/>
                  <a:gd name="connsiteY96" fmla="*/ 334761 h 879289"/>
                  <a:gd name="connsiteX97" fmla="*/ 536585 w 739500"/>
                  <a:gd name="connsiteY97" fmla="*/ 395136 h 879289"/>
                  <a:gd name="connsiteX98" fmla="*/ 531482 w 739500"/>
                  <a:gd name="connsiteY98" fmla="*/ 352618 h 879289"/>
                  <a:gd name="connsiteX99" fmla="*/ 500019 w 739500"/>
                  <a:gd name="connsiteY99" fmla="*/ 364523 h 879289"/>
                  <a:gd name="connsiteX100" fmla="*/ 499169 w 739500"/>
                  <a:gd name="connsiteY100" fmla="*/ 401089 h 879289"/>
                  <a:gd name="connsiteX101" fmla="*/ 536585 w 739500"/>
                  <a:gd name="connsiteY101" fmla="*/ 395136 h 879289"/>
                  <a:gd name="connsiteX102" fmla="*/ 272122 w 739500"/>
                  <a:gd name="connsiteY102" fmla="*/ 309250 h 879289"/>
                  <a:gd name="connsiteX103" fmla="*/ 291681 w 739500"/>
                  <a:gd name="connsiteY103" fmla="*/ 270984 h 879289"/>
                  <a:gd name="connsiteX104" fmla="*/ 281476 w 739500"/>
                  <a:gd name="connsiteY104" fmla="*/ 264181 h 879289"/>
                  <a:gd name="connsiteX105" fmla="*/ 238108 w 739500"/>
                  <a:gd name="connsiteY105" fmla="*/ 322005 h 879289"/>
                  <a:gd name="connsiteX106" fmla="*/ 272122 w 739500"/>
                  <a:gd name="connsiteY106" fmla="*/ 309250 h 879289"/>
                  <a:gd name="connsiteX107" fmla="*/ 586756 w 739500"/>
                  <a:gd name="connsiteY107" fmla="*/ 285440 h 879289"/>
                  <a:gd name="connsiteX108" fmla="*/ 559544 w 739500"/>
                  <a:gd name="connsiteY108" fmla="*/ 264181 h 879289"/>
                  <a:gd name="connsiteX109" fmla="*/ 548490 w 739500"/>
                  <a:gd name="connsiteY109" fmla="*/ 261630 h 879289"/>
                  <a:gd name="connsiteX110" fmla="*/ 539986 w 739500"/>
                  <a:gd name="connsiteY110" fmla="*/ 255677 h 879289"/>
                  <a:gd name="connsiteX111" fmla="*/ 531482 w 739500"/>
                  <a:gd name="connsiteY111" fmla="*/ 251425 h 879289"/>
                  <a:gd name="connsiteX112" fmla="*/ 591008 w 739500"/>
                  <a:gd name="connsiteY112" fmla="*/ 297345 h 879289"/>
                  <a:gd name="connsiteX113" fmla="*/ 586756 w 739500"/>
                  <a:gd name="connsiteY113" fmla="*/ 285440 h 879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</a:cxnLst>
                <a:rect l="l" t="t" r="r" b="b"/>
                <a:pathLst>
                  <a:path w="739500" h="879289">
                    <a:moveTo>
                      <a:pt x="425187" y="873890"/>
                    </a:moveTo>
                    <a:cubicBezTo>
                      <a:pt x="415833" y="868788"/>
                      <a:pt x="412432" y="859434"/>
                      <a:pt x="415833" y="847529"/>
                    </a:cubicBezTo>
                    <a:cubicBezTo>
                      <a:pt x="418384" y="836474"/>
                      <a:pt x="409881" y="796507"/>
                      <a:pt x="396275" y="756540"/>
                    </a:cubicBezTo>
                    <a:cubicBezTo>
                      <a:pt x="373315" y="688511"/>
                      <a:pt x="370764" y="685110"/>
                      <a:pt x="345253" y="682558"/>
                    </a:cubicBezTo>
                    <a:cubicBezTo>
                      <a:pt x="329947" y="680858"/>
                      <a:pt x="312089" y="684259"/>
                      <a:pt x="306137" y="689361"/>
                    </a:cubicBezTo>
                    <a:cubicBezTo>
                      <a:pt x="285728" y="706369"/>
                      <a:pt x="273823" y="690212"/>
                      <a:pt x="288279" y="667252"/>
                    </a:cubicBezTo>
                    <a:cubicBezTo>
                      <a:pt x="295932" y="656197"/>
                      <a:pt x="301885" y="641741"/>
                      <a:pt x="301885" y="634088"/>
                    </a:cubicBezTo>
                    <a:cubicBezTo>
                      <a:pt x="301885" y="627285"/>
                      <a:pt x="306987" y="621332"/>
                      <a:pt x="313790" y="621332"/>
                    </a:cubicBezTo>
                    <a:cubicBezTo>
                      <a:pt x="332498" y="621332"/>
                      <a:pt x="335049" y="601774"/>
                      <a:pt x="319742" y="570311"/>
                    </a:cubicBezTo>
                    <a:cubicBezTo>
                      <a:pt x="307837" y="543950"/>
                      <a:pt x="302735" y="540548"/>
                      <a:pt x="276374" y="543099"/>
                    </a:cubicBezTo>
                    <a:cubicBezTo>
                      <a:pt x="259367" y="544800"/>
                      <a:pt x="234706" y="541398"/>
                      <a:pt x="221951" y="536296"/>
                    </a:cubicBezTo>
                    <a:cubicBezTo>
                      <a:pt x="203243" y="529493"/>
                      <a:pt x="188787" y="530344"/>
                      <a:pt x="158174" y="540548"/>
                    </a:cubicBezTo>
                    <a:cubicBezTo>
                      <a:pt x="120758" y="552453"/>
                      <a:pt x="100349" y="554154"/>
                      <a:pt x="103751" y="544800"/>
                    </a:cubicBezTo>
                    <a:cubicBezTo>
                      <a:pt x="103751" y="542249"/>
                      <a:pt x="113105" y="494629"/>
                      <a:pt x="123309" y="438505"/>
                    </a:cubicBezTo>
                    <a:cubicBezTo>
                      <a:pt x="132663" y="383231"/>
                      <a:pt x="150521" y="310100"/>
                      <a:pt x="161575" y="276936"/>
                    </a:cubicBezTo>
                    <a:cubicBezTo>
                      <a:pt x="172630" y="244622"/>
                      <a:pt x="179433" y="214860"/>
                      <a:pt x="176882" y="211458"/>
                    </a:cubicBezTo>
                    <a:cubicBezTo>
                      <a:pt x="168378" y="197002"/>
                      <a:pt x="157323" y="205506"/>
                      <a:pt x="157323" y="225914"/>
                    </a:cubicBezTo>
                    <a:cubicBezTo>
                      <a:pt x="157323" y="251425"/>
                      <a:pt x="149670" y="252276"/>
                      <a:pt x="119908" y="229316"/>
                    </a:cubicBezTo>
                    <a:cubicBezTo>
                      <a:pt x="108002" y="219962"/>
                      <a:pt x="97798" y="214860"/>
                      <a:pt x="97798" y="218261"/>
                    </a:cubicBezTo>
                    <a:cubicBezTo>
                      <a:pt x="97798" y="221663"/>
                      <a:pt x="85043" y="209757"/>
                      <a:pt x="69736" y="191900"/>
                    </a:cubicBezTo>
                    <a:cubicBezTo>
                      <a:pt x="55280" y="173192"/>
                      <a:pt x="32320" y="147681"/>
                      <a:pt x="19565" y="134075"/>
                    </a:cubicBezTo>
                    <a:cubicBezTo>
                      <a:pt x="6809" y="120470"/>
                      <a:pt x="-1694" y="103462"/>
                      <a:pt x="7" y="95809"/>
                    </a:cubicBezTo>
                    <a:cubicBezTo>
                      <a:pt x="7660" y="54992"/>
                      <a:pt x="16163" y="29481"/>
                      <a:pt x="24667" y="21828"/>
                    </a:cubicBezTo>
                    <a:cubicBezTo>
                      <a:pt x="40824" y="6521"/>
                      <a:pt x="88444" y="-7085"/>
                      <a:pt x="94397" y="2269"/>
                    </a:cubicBezTo>
                    <a:cubicBezTo>
                      <a:pt x="96948" y="6521"/>
                      <a:pt x="105451" y="8222"/>
                      <a:pt x="112254" y="5671"/>
                    </a:cubicBezTo>
                    <a:cubicBezTo>
                      <a:pt x="119908" y="2269"/>
                      <a:pt x="126710" y="6521"/>
                      <a:pt x="129261" y="17576"/>
                    </a:cubicBezTo>
                    <a:cubicBezTo>
                      <a:pt x="131813" y="26930"/>
                      <a:pt x="136064" y="34583"/>
                      <a:pt x="139466" y="34583"/>
                    </a:cubicBezTo>
                    <a:cubicBezTo>
                      <a:pt x="142017" y="34583"/>
                      <a:pt x="144568" y="50740"/>
                      <a:pt x="145418" y="70298"/>
                    </a:cubicBezTo>
                    <a:cubicBezTo>
                      <a:pt x="145418" y="89857"/>
                      <a:pt x="149670" y="106864"/>
                      <a:pt x="155623" y="109415"/>
                    </a:cubicBezTo>
                    <a:cubicBezTo>
                      <a:pt x="161575" y="111116"/>
                      <a:pt x="165827" y="118769"/>
                      <a:pt x="165827" y="126422"/>
                    </a:cubicBezTo>
                    <a:cubicBezTo>
                      <a:pt x="165827" y="175743"/>
                      <a:pt x="278075" y="242071"/>
                      <a:pt x="414983" y="272684"/>
                    </a:cubicBezTo>
                    <a:lnTo>
                      <a:pt x="480461" y="287991"/>
                    </a:lnTo>
                    <a:lnTo>
                      <a:pt x="494067" y="259078"/>
                    </a:lnTo>
                    <a:cubicBezTo>
                      <a:pt x="510223" y="225914"/>
                      <a:pt x="522128" y="218261"/>
                      <a:pt x="566347" y="209757"/>
                    </a:cubicBezTo>
                    <a:cubicBezTo>
                      <a:pt x="667540" y="191900"/>
                      <a:pt x="718562" y="196152"/>
                      <a:pt x="736420" y="224214"/>
                    </a:cubicBezTo>
                    <a:cubicBezTo>
                      <a:pt x="747474" y="241221"/>
                      <a:pt x="725365" y="278637"/>
                      <a:pt x="691350" y="300746"/>
                    </a:cubicBezTo>
                    <a:cubicBezTo>
                      <a:pt x="659037" y="321155"/>
                      <a:pt x="613117" y="330509"/>
                      <a:pt x="567198" y="324556"/>
                    </a:cubicBezTo>
                    <a:cubicBezTo>
                      <a:pt x="552741" y="322005"/>
                      <a:pt x="556993" y="348366"/>
                      <a:pt x="601212" y="519289"/>
                    </a:cubicBezTo>
                    <a:cubicBezTo>
                      <a:pt x="625873" y="617931"/>
                      <a:pt x="639478" y="657048"/>
                      <a:pt x="655635" y="673204"/>
                    </a:cubicBezTo>
                    <a:cubicBezTo>
                      <a:pt x="673493" y="691912"/>
                      <a:pt x="675194" y="697865"/>
                      <a:pt x="667540" y="719974"/>
                    </a:cubicBezTo>
                    <a:cubicBezTo>
                      <a:pt x="655635" y="753138"/>
                      <a:pt x="619070" y="778649"/>
                      <a:pt x="587606" y="776098"/>
                    </a:cubicBezTo>
                    <a:cubicBezTo>
                      <a:pt x="557844" y="773547"/>
                      <a:pt x="502570" y="739533"/>
                      <a:pt x="489815" y="715723"/>
                    </a:cubicBezTo>
                    <a:cubicBezTo>
                      <a:pt x="482161" y="701266"/>
                      <a:pt x="484713" y="700416"/>
                      <a:pt x="523829" y="698715"/>
                    </a:cubicBezTo>
                    <a:cubicBezTo>
                      <a:pt x="547639" y="698715"/>
                      <a:pt x="574851" y="702117"/>
                      <a:pt x="584205" y="707219"/>
                    </a:cubicBezTo>
                    <a:cubicBezTo>
                      <a:pt x="599511" y="715723"/>
                      <a:pt x="601212" y="714872"/>
                      <a:pt x="596110" y="702117"/>
                    </a:cubicBezTo>
                    <a:cubicBezTo>
                      <a:pt x="593559" y="693613"/>
                      <a:pt x="580803" y="639190"/>
                      <a:pt x="569749" y="580515"/>
                    </a:cubicBezTo>
                    <a:cubicBezTo>
                      <a:pt x="557844" y="521840"/>
                      <a:pt x="546789" y="472519"/>
                      <a:pt x="545088" y="470818"/>
                    </a:cubicBezTo>
                    <a:cubicBezTo>
                      <a:pt x="543387" y="469118"/>
                      <a:pt x="537435" y="474220"/>
                      <a:pt x="531482" y="481023"/>
                    </a:cubicBezTo>
                    <a:cubicBezTo>
                      <a:pt x="522128" y="492077"/>
                      <a:pt x="523829" y="501431"/>
                      <a:pt x="539136" y="534596"/>
                    </a:cubicBezTo>
                    <a:cubicBezTo>
                      <a:pt x="549340" y="556705"/>
                      <a:pt x="558694" y="586468"/>
                      <a:pt x="559544" y="600073"/>
                    </a:cubicBezTo>
                    <a:cubicBezTo>
                      <a:pt x="561245" y="623033"/>
                      <a:pt x="558694" y="625584"/>
                      <a:pt x="534034" y="628135"/>
                    </a:cubicBezTo>
                    <a:cubicBezTo>
                      <a:pt x="513625" y="629836"/>
                      <a:pt x="500869" y="625584"/>
                      <a:pt x="484713" y="609427"/>
                    </a:cubicBezTo>
                    <a:cubicBezTo>
                      <a:pt x="459202" y="583917"/>
                      <a:pt x="454950" y="582216"/>
                      <a:pt x="454950" y="600073"/>
                    </a:cubicBezTo>
                    <a:cubicBezTo>
                      <a:pt x="454950" y="606876"/>
                      <a:pt x="460902" y="612829"/>
                      <a:pt x="467705" y="612829"/>
                    </a:cubicBezTo>
                    <a:cubicBezTo>
                      <a:pt x="492366" y="612829"/>
                      <a:pt x="480461" y="639190"/>
                      <a:pt x="448997" y="652796"/>
                    </a:cubicBezTo>
                    <a:cubicBezTo>
                      <a:pt x="431140" y="661299"/>
                      <a:pt x="414983" y="668102"/>
                      <a:pt x="414133" y="668953"/>
                    </a:cubicBezTo>
                    <a:cubicBezTo>
                      <a:pt x="409030" y="672354"/>
                      <a:pt x="471957" y="776098"/>
                      <a:pt x="494917" y="803310"/>
                    </a:cubicBezTo>
                    <a:cubicBezTo>
                      <a:pt x="507672" y="818616"/>
                      <a:pt x="514475" y="835623"/>
                      <a:pt x="512774" y="850080"/>
                    </a:cubicBezTo>
                    <a:cubicBezTo>
                      <a:pt x="510223" y="868788"/>
                      <a:pt x="505121" y="873039"/>
                      <a:pt x="474508" y="877291"/>
                    </a:cubicBezTo>
                    <a:cubicBezTo>
                      <a:pt x="454950" y="879842"/>
                      <a:pt x="431990" y="878142"/>
                      <a:pt x="425187" y="873890"/>
                    </a:cubicBezTo>
                    <a:close/>
                    <a:moveTo>
                      <a:pt x="522979" y="583917"/>
                    </a:moveTo>
                    <a:cubicBezTo>
                      <a:pt x="522979" y="577964"/>
                      <a:pt x="517026" y="555855"/>
                      <a:pt x="509373" y="535446"/>
                    </a:cubicBezTo>
                    <a:cubicBezTo>
                      <a:pt x="501720" y="515037"/>
                      <a:pt x="495767" y="484424"/>
                      <a:pt x="496618" y="468267"/>
                    </a:cubicBezTo>
                    <a:cubicBezTo>
                      <a:pt x="497468" y="424049"/>
                      <a:pt x="483012" y="406191"/>
                      <a:pt x="477059" y="443607"/>
                    </a:cubicBezTo>
                    <a:cubicBezTo>
                      <a:pt x="462603" y="525242"/>
                      <a:pt x="465154" y="545650"/>
                      <a:pt x="495767" y="581365"/>
                    </a:cubicBezTo>
                    <a:cubicBezTo>
                      <a:pt x="511074" y="598373"/>
                      <a:pt x="522979" y="600073"/>
                      <a:pt x="522979" y="583917"/>
                    </a:cubicBezTo>
                    <a:close/>
                    <a:moveTo>
                      <a:pt x="390322" y="572862"/>
                    </a:moveTo>
                    <a:cubicBezTo>
                      <a:pt x="395425" y="557555"/>
                      <a:pt x="389472" y="514187"/>
                      <a:pt x="381819" y="500581"/>
                    </a:cubicBezTo>
                    <a:cubicBezTo>
                      <a:pt x="379268" y="497180"/>
                      <a:pt x="367363" y="493778"/>
                      <a:pt x="354607" y="493778"/>
                    </a:cubicBezTo>
                    <a:cubicBezTo>
                      <a:pt x="323994" y="493778"/>
                      <a:pt x="275524" y="464016"/>
                      <a:pt x="281476" y="448709"/>
                    </a:cubicBezTo>
                    <a:cubicBezTo>
                      <a:pt x="285728" y="435954"/>
                      <a:pt x="251714" y="408742"/>
                      <a:pt x="231305" y="408742"/>
                    </a:cubicBezTo>
                    <a:cubicBezTo>
                      <a:pt x="221951" y="408742"/>
                      <a:pt x="218549" y="436804"/>
                      <a:pt x="224502" y="470818"/>
                    </a:cubicBezTo>
                    <a:cubicBezTo>
                      <a:pt x="224502" y="474220"/>
                      <a:pt x="236407" y="476771"/>
                      <a:pt x="250013" y="476771"/>
                    </a:cubicBezTo>
                    <a:cubicBezTo>
                      <a:pt x="267870" y="476771"/>
                      <a:pt x="284878" y="487826"/>
                      <a:pt x="316341" y="519289"/>
                    </a:cubicBezTo>
                    <a:cubicBezTo>
                      <a:pt x="340151" y="543099"/>
                      <a:pt x="357158" y="561807"/>
                      <a:pt x="354607" y="561807"/>
                    </a:cubicBezTo>
                    <a:cubicBezTo>
                      <a:pt x="352907" y="561807"/>
                      <a:pt x="355458" y="567760"/>
                      <a:pt x="361410" y="574563"/>
                    </a:cubicBezTo>
                    <a:cubicBezTo>
                      <a:pt x="375016" y="591570"/>
                      <a:pt x="384370" y="590719"/>
                      <a:pt x="390322" y="572862"/>
                    </a:cubicBezTo>
                    <a:close/>
                    <a:moveTo>
                      <a:pt x="450698" y="498030"/>
                    </a:moveTo>
                    <a:cubicBezTo>
                      <a:pt x="450698" y="436804"/>
                      <a:pt x="449848" y="435103"/>
                      <a:pt x="435392" y="450410"/>
                    </a:cubicBezTo>
                    <a:cubicBezTo>
                      <a:pt x="420085" y="464866"/>
                      <a:pt x="420085" y="468267"/>
                      <a:pt x="433691" y="513337"/>
                    </a:cubicBezTo>
                    <a:cubicBezTo>
                      <a:pt x="441344" y="540548"/>
                      <a:pt x="448147" y="561807"/>
                      <a:pt x="448997" y="561807"/>
                    </a:cubicBezTo>
                    <a:cubicBezTo>
                      <a:pt x="449848" y="561807"/>
                      <a:pt x="450698" y="532895"/>
                      <a:pt x="450698" y="498030"/>
                    </a:cubicBezTo>
                    <a:close/>
                    <a:moveTo>
                      <a:pt x="346954" y="405341"/>
                    </a:moveTo>
                    <a:cubicBezTo>
                      <a:pt x="329096" y="357720"/>
                      <a:pt x="306987" y="327958"/>
                      <a:pt x="294232" y="335611"/>
                    </a:cubicBezTo>
                    <a:cubicBezTo>
                      <a:pt x="284027" y="342414"/>
                      <a:pt x="280626" y="427450"/>
                      <a:pt x="290830" y="436804"/>
                    </a:cubicBezTo>
                    <a:cubicBezTo>
                      <a:pt x="293381" y="440205"/>
                      <a:pt x="310388" y="442757"/>
                      <a:pt x="328246" y="442757"/>
                    </a:cubicBezTo>
                    <a:lnTo>
                      <a:pt x="360560" y="442757"/>
                    </a:lnTo>
                    <a:lnTo>
                      <a:pt x="346954" y="405341"/>
                    </a:lnTo>
                    <a:close/>
                    <a:moveTo>
                      <a:pt x="468556" y="334761"/>
                    </a:moveTo>
                    <a:cubicBezTo>
                      <a:pt x="469406" y="328808"/>
                      <a:pt x="455800" y="320304"/>
                      <a:pt x="435392" y="315202"/>
                    </a:cubicBezTo>
                    <a:cubicBezTo>
                      <a:pt x="415833" y="310100"/>
                      <a:pt x="377567" y="298195"/>
                      <a:pt x="350355" y="289691"/>
                    </a:cubicBezTo>
                    <a:lnTo>
                      <a:pt x="301034" y="273535"/>
                    </a:lnTo>
                    <a:lnTo>
                      <a:pt x="326545" y="303297"/>
                    </a:lnTo>
                    <a:cubicBezTo>
                      <a:pt x="341001" y="319454"/>
                      <a:pt x="363111" y="352618"/>
                      <a:pt x="375016" y="376428"/>
                    </a:cubicBezTo>
                    <a:lnTo>
                      <a:pt x="397125" y="418946"/>
                    </a:lnTo>
                    <a:lnTo>
                      <a:pt x="431990" y="382381"/>
                    </a:lnTo>
                    <a:cubicBezTo>
                      <a:pt x="451548" y="362823"/>
                      <a:pt x="467705" y="340713"/>
                      <a:pt x="468556" y="334761"/>
                    </a:cubicBezTo>
                    <a:close/>
                    <a:moveTo>
                      <a:pt x="536585" y="395136"/>
                    </a:moveTo>
                    <a:cubicBezTo>
                      <a:pt x="534034" y="387483"/>
                      <a:pt x="531482" y="368775"/>
                      <a:pt x="531482" y="352618"/>
                    </a:cubicBezTo>
                    <a:cubicBezTo>
                      <a:pt x="531482" y="316053"/>
                      <a:pt x="517877" y="321155"/>
                      <a:pt x="500019" y="364523"/>
                    </a:cubicBezTo>
                    <a:cubicBezTo>
                      <a:pt x="489815" y="389184"/>
                      <a:pt x="489815" y="395136"/>
                      <a:pt x="499169" y="401089"/>
                    </a:cubicBezTo>
                    <a:cubicBezTo>
                      <a:pt x="518727" y="413844"/>
                      <a:pt x="542537" y="410443"/>
                      <a:pt x="536585" y="395136"/>
                    </a:cubicBezTo>
                    <a:close/>
                    <a:moveTo>
                      <a:pt x="272122" y="309250"/>
                    </a:moveTo>
                    <a:cubicBezTo>
                      <a:pt x="281476" y="291392"/>
                      <a:pt x="289980" y="274385"/>
                      <a:pt x="291681" y="270984"/>
                    </a:cubicBezTo>
                    <a:cubicBezTo>
                      <a:pt x="293381" y="266732"/>
                      <a:pt x="289129" y="264181"/>
                      <a:pt x="281476" y="264181"/>
                    </a:cubicBezTo>
                    <a:cubicBezTo>
                      <a:pt x="267020" y="264181"/>
                      <a:pt x="247462" y="290542"/>
                      <a:pt x="238108" y="322005"/>
                    </a:cubicBezTo>
                    <a:cubicBezTo>
                      <a:pt x="228754" y="353469"/>
                      <a:pt x="254265" y="344115"/>
                      <a:pt x="272122" y="309250"/>
                    </a:cubicBezTo>
                    <a:close/>
                    <a:moveTo>
                      <a:pt x="586756" y="285440"/>
                    </a:moveTo>
                    <a:cubicBezTo>
                      <a:pt x="577402" y="278637"/>
                      <a:pt x="564647" y="269283"/>
                      <a:pt x="559544" y="264181"/>
                    </a:cubicBezTo>
                    <a:cubicBezTo>
                      <a:pt x="553592" y="259078"/>
                      <a:pt x="548490" y="258228"/>
                      <a:pt x="548490" y="261630"/>
                    </a:cubicBezTo>
                    <a:cubicBezTo>
                      <a:pt x="548490" y="265031"/>
                      <a:pt x="544238" y="262480"/>
                      <a:pt x="539986" y="255677"/>
                    </a:cubicBezTo>
                    <a:cubicBezTo>
                      <a:pt x="535734" y="248874"/>
                      <a:pt x="531482" y="247173"/>
                      <a:pt x="531482" y="251425"/>
                    </a:cubicBezTo>
                    <a:cubicBezTo>
                      <a:pt x="532333" y="272684"/>
                      <a:pt x="562946" y="296494"/>
                      <a:pt x="591008" y="297345"/>
                    </a:cubicBezTo>
                    <a:cubicBezTo>
                      <a:pt x="600362" y="297345"/>
                      <a:pt x="598661" y="293943"/>
                      <a:pt x="586756" y="285440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4AD0C190-3C5D-F62F-08E6-8D19BE57D334}"/>
                  </a:ext>
                </a:extLst>
              </p:cNvPr>
              <p:cNvSpPr/>
              <p:nvPr/>
            </p:nvSpPr>
            <p:spPr>
              <a:xfrm flipV="1">
                <a:off x="5796749" y="3030551"/>
                <a:ext cx="192622" cy="146665"/>
              </a:xfrm>
              <a:custGeom>
                <a:avLst/>
                <a:gdLst>
                  <a:gd name="connsiteX0" fmla="*/ 116201 w 192622"/>
                  <a:gd name="connsiteY0" fmla="*/ 135872 h 146665"/>
                  <a:gd name="connsiteX1" fmla="*/ 63479 w 192622"/>
                  <a:gd name="connsiteY1" fmla="*/ 110361 h 146665"/>
                  <a:gd name="connsiteX2" fmla="*/ 24362 w 192622"/>
                  <a:gd name="connsiteY2" fmla="*/ 95905 h 146665"/>
                  <a:gd name="connsiteX3" fmla="*/ 2253 w 192622"/>
                  <a:gd name="connsiteY3" fmla="*/ 84850 h 146665"/>
                  <a:gd name="connsiteX4" fmla="*/ 67730 w 192622"/>
                  <a:gd name="connsiteY4" fmla="*/ 18522 h 146665"/>
                  <a:gd name="connsiteX5" fmla="*/ 94942 w 192622"/>
                  <a:gd name="connsiteY5" fmla="*/ 2365 h 146665"/>
                  <a:gd name="connsiteX6" fmla="*/ 114500 w 192622"/>
                  <a:gd name="connsiteY6" fmla="*/ -186 h 146665"/>
                  <a:gd name="connsiteX7" fmla="*/ 161270 w 192622"/>
                  <a:gd name="connsiteY7" fmla="*/ 45734 h 146665"/>
                  <a:gd name="connsiteX8" fmla="*/ 179978 w 192622"/>
                  <a:gd name="connsiteY8" fmla="*/ 128219 h 146665"/>
                  <a:gd name="connsiteX9" fmla="*/ 116201 w 192622"/>
                  <a:gd name="connsiteY9" fmla="*/ 135872 h 146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2622" h="146665">
                    <a:moveTo>
                      <a:pt x="116201" y="135872"/>
                    </a:moveTo>
                    <a:cubicBezTo>
                      <a:pt x="102595" y="129919"/>
                      <a:pt x="78785" y="118865"/>
                      <a:pt x="63479" y="110361"/>
                    </a:cubicBezTo>
                    <a:cubicBezTo>
                      <a:pt x="48172" y="102708"/>
                      <a:pt x="31165" y="95905"/>
                      <a:pt x="24362" y="95905"/>
                    </a:cubicBezTo>
                    <a:cubicBezTo>
                      <a:pt x="17559" y="95905"/>
                      <a:pt x="7355" y="90803"/>
                      <a:pt x="2253" y="84850"/>
                    </a:cubicBezTo>
                    <a:cubicBezTo>
                      <a:pt x="-9653" y="70394"/>
                      <a:pt x="27763" y="32978"/>
                      <a:pt x="67730" y="18522"/>
                    </a:cubicBezTo>
                    <a:cubicBezTo>
                      <a:pt x="83037" y="13420"/>
                      <a:pt x="94942" y="6617"/>
                      <a:pt x="94942" y="2365"/>
                    </a:cubicBezTo>
                    <a:cubicBezTo>
                      <a:pt x="94942" y="-1036"/>
                      <a:pt x="103446" y="-1887"/>
                      <a:pt x="114500" y="-186"/>
                    </a:cubicBezTo>
                    <a:cubicBezTo>
                      <a:pt x="126405" y="2365"/>
                      <a:pt x="145113" y="20223"/>
                      <a:pt x="161270" y="45734"/>
                    </a:cubicBezTo>
                    <a:cubicBezTo>
                      <a:pt x="198686" y="102708"/>
                      <a:pt x="199536" y="106960"/>
                      <a:pt x="179978" y="128219"/>
                    </a:cubicBezTo>
                    <a:cubicBezTo>
                      <a:pt x="160420" y="149478"/>
                      <a:pt x="152766" y="150328"/>
                      <a:pt x="116201" y="135872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A3CC2B7A-721C-0807-C48F-4009AC2588A1}"/>
                  </a:ext>
                </a:extLst>
              </p:cNvPr>
              <p:cNvSpPr/>
              <p:nvPr/>
            </p:nvSpPr>
            <p:spPr>
              <a:xfrm flipV="1">
                <a:off x="5955534" y="3490096"/>
                <a:ext cx="381611" cy="521027"/>
              </a:xfrm>
              <a:custGeom>
                <a:avLst/>
                <a:gdLst>
                  <a:gd name="connsiteX0" fmla="*/ 156980 w 381611"/>
                  <a:gd name="connsiteY0" fmla="*/ 499507 h 521027"/>
                  <a:gd name="connsiteX1" fmla="*/ 94053 w 381611"/>
                  <a:gd name="connsiteY1" fmla="*/ 470595 h 521027"/>
                  <a:gd name="connsiteX2" fmla="*/ 57488 w 381611"/>
                  <a:gd name="connsiteY2" fmla="*/ 462942 h 521027"/>
                  <a:gd name="connsiteX3" fmla="*/ 29426 w 381611"/>
                  <a:gd name="connsiteY3" fmla="*/ 458690 h 521027"/>
                  <a:gd name="connsiteX4" fmla="*/ 60039 w 381611"/>
                  <a:gd name="connsiteY4" fmla="*/ 411920 h 521027"/>
                  <a:gd name="connsiteX5" fmla="*/ 110210 w 381611"/>
                  <a:gd name="connsiteY5" fmla="*/ 369402 h 521027"/>
                  <a:gd name="connsiteX6" fmla="*/ 156980 w 381611"/>
                  <a:gd name="connsiteY6" fmla="*/ 389811 h 521027"/>
                  <a:gd name="connsiteX7" fmla="*/ 174838 w 381611"/>
                  <a:gd name="connsiteY7" fmla="*/ 420424 h 521027"/>
                  <a:gd name="connsiteX8" fmla="*/ 167184 w 381611"/>
                  <a:gd name="connsiteY8" fmla="*/ 393212 h 521027"/>
                  <a:gd name="connsiteX9" fmla="*/ 171436 w 381611"/>
                  <a:gd name="connsiteY9" fmla="*/ 326884 h 521027"/>
                  <a:gd name="connsiteX10" fmla="*/ 119564 w 381611"/>
                  <a:gd name="connsiteY10" fmla="*/ 290318 h 521027"/>
                  <a:gd name="connsiteX11" fmla="*/ 34528 w 381611"/>
                  <a:gd name="connsiteY11" fmla="*/ 275862 h 521027"/>
                  <a:gd name="connsiteX12" fmla="*/ 3915 w 381611"/>
                  <a:gd name="connsiteY12" fmla="*/ 266508 h 521027"/>
                  <a:gd name="connsiteX13" fmla="*/ 14119 w 381611"/>
                  <a:gd name="connsiteY13" fmla="*/ 224841 h 521027"/>
                  <a:gd name="connsiteX14" fmla="*/ 129768 w 381611"/>
                  <a:gd name="connsiteY14" fmla="*/ 219738 h 521027"/>
                  <a:gd name="connsiteX15" fmla="*/ 212253 w 381611"/>
                  <a:gd name="connsiteY15" fmla="*/ 197629 h 521027"/>
                  <a:gd name="connsiteX16" fmla="*/ 147626 w 381611"/>
                  <a:gd name="connsiteY16" fmla="*/ 115144 h 521027"/>
                  <a:gd name="connsiteX17" fmla="*/ 100006 w 381611"/>
                  <a:gd name="connsiteY17" fmla="*/ 128750 h 521027"/>
                  <a:gd name="connsiteX18" fmla="*/ 76196 w 381611"/>
                  <a:gd name="connsiteY18" fmla="*/ 139804 h 521027"/>
                  <a:gd name="connsiteX19" fmla="*/ 178239 w 381611"/>
                  <a:gd name="connsiteY19" fmla="*/ 3747 h 521027"/>
                  <a:gd name="connsiteX20" fmla="*/ 264126 w 381611"/>
                  <a:gd name="connsiteY20" fmla="*/ 60721 h 521027"/>
                  <a:gd name="connsiteX21" fmla="*/ 280282 w 381611"/>
                  <a:gd name="connsiteY21" fmla="*/ 188275 h 521027"/>
                  <a:gd name="connsiteX22" fmla="*/ 280282 w 381611"/>
                  <a:gd name="connsiteY22" fmla="*/ 275012 h 521027"/>
                  <a:gd name="connsiteX23" fmla="*/ 315998 w 381611"/>
                  <a:gd name="connsiteY23" fmla="*/ 285216 h 521027"/>
                  <a:gd name="connsiteX24" fmla="*/ 369570 w 381611"/>
                  <a:gd name="connsiteY24" fmla="*/ 309877 h 521027"/>
                  <a:gd name="connsiteX25" fmla="*/ 360216 w 381611"/>
                  <a:gd name="connsiteY25" fmla="*/ 330285 h 521027"/>
                  <a:gd name="connsiteX26" fmla="*/ 289636 w 381611"/>
                  <a:gd name="connsiteY26" fmla="*/ 330285 h 521027"/>
                  <a:gd name="connsiteX27" fmla="*/ 213954 w 381611"/>
                  <a:gd name="connsiteY27" fmla="*/ 343891 h 521027"/>
                  <a:gd name="connsiteX28" fmla="*/ 181640 w 381611"/>
                  <a:gd name="connsiteY28" fmla="*/ 363449 h 521027"/>
                  <a:gd name="connsiteX29" fmla="*/ 213104 w 381611"/>
                  <a:gd name="connsiteY29" fmla="*/ 395763 h 521027"/>
                  <a:gd name="connsiteX30" fmla="*/ 254772 w 381611"/>
                  <a:gd name="connsiteY30" fmla="*/ 428927 h 521027"/>
                  <a:gd name="connsiteX31" fmla="*/ 301541 w 381611"/>
                  <a:gd name="connsiteY31" fmla="*/ 476548 h 521027"/>
                  <a:gd name="connsiteX32" fmla="*/ 237764 w 381611"/>
                  <a:gd name="connsiteY32" fmla="*/ 520766 h 521027"/>
                  <a:gd name="connsiteX33" fmla="*/ 156980 w 381611"/>
                  <a:gd name="connsiteY33" fmla="*/ 499507 h 521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381611" h="521027">
                    <a:moveTo>
                      <a:pt x="156980" y="499507"/>
                    </a:moveTo>
                    <a:cubicBezTo>
                      <a:pt x="126367" y="487602"/>
                      <a:pt x="98305" y="474847"/>
                      <a:pt x="94053" y="470595"/>
                    </a:cubicBezTo>
                    <a:cubicBezTo>
                      <a:pt x="88951" y="466343"/>
                      <a:pt x="72794" y="462942"/>
                      <a:pt x="57488" y="462942"/>
                    </a:cubicBezTo>
                    <a:cubicBezTo>
                      <a:pt x="42181" y="462942"/>
                      <a:pt x="29426" y="461241"/>
                      <a:pt x="29426" y="458690"/>
                    </a:cubicBezTo>
                    <a:cubicBezTo>
                      <a:pt x="29426" y="456139"/>
                      <a:pt x="43032" y="435730"/>
                      <a:pt x="60039" y="411920"/>
                    </a:cubicBezTo>
                    <a:cubicBezTo>
                      <a:pt x="81298" y="382157"/>
                      <a:pt x="96604" y="369402"/>
                      <a:pt x="110210" y="369402"/>
                    </a:cubicBezTo>
                    <a:cubicBezTo>
                      <a:pt x="137422" y="369402"/>
                      <a:pt x="156980" y="377906"/>
                      <a:pt x="156980" y="389811"/>
                    </a:cubicBezTo>
                    <a:cubicBezTo>
                      <a:pt x="156980" y="394913"/>
                      <a:pt x="165484" y="408519"/>
                      <a:pt x="174838" y="420424"/>
                    </a:cubicBezTo>
                    <a:cubicBezTo>
                      <a:pt x="187593" y="435730"/>
                      <a:pt x="185042" y="428077"/>
                      <a:pt x="167184" y="393212"/>
                    </a:cubicBezTo>
                    <a:cubicBezTo>
                      <a:pt x="142524" y="345592"/>
                      <a:pt x="143374" y="326884"/>
                      <a:pt x="171436" y="326884"/>
                    </a:cubicBezTo>
                    <a:cubicBezTo>
                      <a:pt x="198648" y="326884"/>
                      <a:pt x="177389" y="312428"/>
                      <a:pt x="119564" y="290318"/>
                    </a:cubicBezTo>
                    <a:cubicBezTo>
                      <a:pt x="70243" y="271610"/>
                      <a:pt x="52386" y="269059"/>
                      <a:pt x="34528" y="275862"/>
                    </a:cubicBezTo>
                    <a:cubicBezTo>
                      <a:pt x="16670" y="282665"/>
                      <a:pt x="11568" y="280964"/>
                      <a:pt x="3915" y="266508"/>
                    </a:cubicBezTo>
                    <a:cubicBezTo>
                      <a:pt x="-3738" y="252903"/>
                      <a:pt x="-1187" y="245249"/>
                      <a:pt x="14119" y="224841"/>
                    </a:cubicBezTo>
                    <a:cubicBezTo>
                      <a:pt x="43882" y="186574"/>
                      <a:pt x="62590" y="185724"/>
                      <a:pt x="129768" y="219738"/>
                    </a:cubicBezTo>
                    <a:cubicBezTo>
                      <a:pt x="215655" y="263107"/>
                      <a:pt x="219907" y="262256"/>
                      <a:pt x="212253" y="197629"/>
                    </a:cubicBezTo>
                    <a:cubicBezTo>
                      <a:pt x="202899" y="120246"/>
                      <a:pt x="198648" y="113443"/>
                      <a:pt x="147626" y="115144"/>
                    </a:cubicBezTo>
                    <a:cubicBezTo>
                      <a:pt x="120414" y="116845"/>
                      <a:pt x="102557" y="121096"/>
                      <a:pt x="100006" y="128750"/>
                    </a:cubicBezTo>
                    <a:cubicBezTo>
                      <a:pt x="97455" y="134702"/>
                      <a:pt x="86400" y="139804"/>
                      <a:pt x="76196" y="139804"/>
                    </a:cubicBezTo>
                    <a:cubicBezTo>
                      <a:pt x="23473" y="139804"/>
                      <a:pt x="104258" y="31809"/>
                      <a:pt x="178239" y="3747"/>
                    </a:cubicBezTo>
                    <a:cubicBezTo>
                      <a:pt x="213104" y="-9859"/>
                      <a:pt x="245418" y="12250"/>
                      <a:pt x="264126" y="60721"/>
                    </a:cubicBezTo>
                    <a:cubicBezTo>
                      <a:pt x="276031" y="90483"/>
                      <a:pt x="280282" y="125348"/>
                      <a:pt x="280282" y="188275"/>
                    </a:cubicBezTo>
                    <a:lnTo>
                      <a:pt x="280282" y="275012"/>
                    </a:lnTo>
                    <a:lnTo>
                      <a:pt x="315998" y="285216"/>
                    </a:lnTo>
                    <a:cubicBezTo>
                      <a:pt x="336406" y="290318"/>
                      <a:pt x="360216" y="301373"/>
                      <a:pt x="369570" y="309877"/>
                    </a:cubicBezTo>
                    <a:cubicBezTo>
                      <a:pt x="386578" y="324333"/>
                      <a:pt x="386578" y="325183"/>
                      <a:pt x="360216" y="330285"/>
                    </a:cubicBezTo>
                    <a:cubicBezTo>
                      <a:pt x="345760" y="332836"/>
                      <a:pt x="314297" y="332836"/>
                      <a:pt x="289636" y="330285"/>
                    </a:cubicBezTo>
                    <a:cubicBezTo>
                      <a:pt x="253921" y="326034"/>
                      <a:pt x="240315" y="328585"/>
                      <a:pt x="213954" y="343891"/>
                    </a:cubicBezTo>
                    <a:lnTo>
                      <a:pt x="181640" y="363449"/>
                    </a:lnTo>
                    <a:lnTo>
                      <a:pt x="213104" y="395763"/>
                    </a:lnTo>
                    <a:cubicBezTo>
                      <a:pt x="230961" y="414471"/>
                      <a:pt x="249669" y="428927"/>
                      <a:pt x="254772" y="428927"/>
                    </a:cubicBezTo>
                    <a:cubicBezTo>
                      <a:pt x="266677" y="428927"/>
                      <a:pt x="301541" y="464642"/>
                      <a:pt x="301541" y="476548"/>
                    </a:cubicBezTo>
                    <a:cubicBezTo>
                      <a:pt x="300691" y="492704"/>
                      <a:pt x="262425" y="519066"/>
                      <a:pt x="237764" y="520766"/>
                    </a:cubicBezTo>
                    <a:cubicBezTo>
                      <a:pt x="224159" y="521617"/>
                      <a:pt x="187593" y="512263"/>
                      <a:pt x="156980" y="499507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86455622-0588-5EAC-9077-99C0C74D4952}"/>
                </a:ext>
              </a:extLst>
            </p:cNvPr>
            <p:cNvSpPr/>
            <p:nvPr/>
          </p:nvSpPr>
          <p:spPr>
            <a:xfrm flipV="1">
              <a:off x="6762518" y="1070527"/>
              <a:ext cx="1981979" cy="2166312"/>
            </a:xfrm>
            <a:custGeom>
              <a:avLst/>
              <a:gdLst>
                <a:gd name="connsiteX0" fmla="*/ 332252 w 1072305"/>
                <a:gd name="connsiteY0" fmla="*/ 1164506 h 1172035"/>
                <a:gd name="connsiteX1" fmla="*/ 323748 w 1072305"/>
                <a:gd name="connsiteY1" fmla="*/ 1161105 h 1172035"/>
                <a:gd name="connsiteX2" fmla="*/ 327150 w 1072305"/>
                <a:gd name="connsiteY2" fmla="*/ 1087123 h 1172035"/>
                <a:gd name="connsiteX3" fmla="*/ 345007 w 1072305"/>
                <a:gd name="connsiteY3" fmla="*/ 989332 h 1172035"/>
                <a:gd name="connsiteX4" fmla="*/ 350960 w 1072305"/>
                <a:gd name="connsiteY4" fmla="*/ 945113 h 1172035"/>
                <a:gd name="connsiteX5" fmla="*/ 318646 w 1072305"/>
                <a:gd name="connsiteY5" fmla="*/ 942562 h 1172035"/>
                <a:gd name="connsiteX6" fmla="*/ 314394 w 1072305"/>
                <a:gd name="connsiteY6" fmla="*/ 910248 h 1172035"/>
                <a:gd name="connsiteX7" fmla="*/ 349259 w 1072305"/>
                <a:gd name="connsiteY7" fmla="*/ 894091 h 1172035"/>
                <a:gd name="connsiteX8" fmla="*/ 310142 w 1072305"/>
                <a:gd name="connsiteY8" fmla="*/ 858376 h 1172035"/>
                <a:gd name="connsiteX9" fmla="*/ 230208 w 1072305"/>
                <a:gd name="connsiteY9" fmla="*/ 798000 h 1172035"/>
                <a:gd name="connsiteX10" fmla="*/ 189391 w 1072305"/>
                <a:gd name="connsiteY10" fmla="*/ 766537 h 1172035"/>
                <a:gd name="connsiteX11" fmla="*/ 180037 w 1072305"/>
                <a:gd name="connsiteY11" fmla="*/ 820110 h 1172035"/>
                <a:gd name="connsiteX12" fmla="*/ 180887 w 1072305"/>
                <a:gd name="connsiteY12" fmla="*/ 925555 h 1172035"/>
                <a:gd name="connsiteX13" fmla="*/ 133267 w 1072305"/>
                <a:gd name="connsiteY13" fmla="*/ 964671 h 1172035"/>
                <a:gd name="connsiteX14" fmla="*/ 49932 w 1072305"/>
                <a:gd name="connsiteY14" fmla="*/ 882186 h 1172035"/>
                <a:gd name="connsiteX15" fmla="*/ -240 w 1072305"/>
                <a:gd name="connsiteY15" fmla="*/ 617724 h 1172035"/>
                <a:gd name="connsiteX16" fmla="*/ -240 w 1072305"/>
                <a:gd name="connsiteY16" fmla="*/ 559899 h 1172035"/>
                <a:gd name="connsiteX17" fmla="*/ 38027 w 1072305"/>
                <a:gd name="connsiteY17" fmla="*/ 523334 h 1172035"/>
                <a:gd name="connsiteX18" fmla="*/ 84797 w 1072305"/>
                <a:gd name="connsiteY18" fmla="*/ 496122 h 1172035"/>
                <a:gd name="connsiteX19" fmla="*/ 106906 w 1072305"/>
                <a:gd name="connsiteY19" fmla="*/ 490169 h 1172035"/>
                <a:gd name="connsiteX20" fmla="*/ 127315 w 1072305"/>
                <a:gd name="connsiteY20" fmla="*/ 476564 h 1172035"/>
                <a:gd name="connsiteX21" fmla="*/ 151125 w 1072305"/>
                <a:gd name="connsiteY21" fmla="*/ 507177 h 1172035"/>
                <a:gd name="connsiteX22" fmla="*/ 164731 w 1072305"/>
                <a:gd name="connsiteY22" fmla="*/ 533538 h 1172035"/>
                <a:gd name="connsiteX23" fmla="*/ 196194 w 1072305"/>
                <a:gd name="connsiteY23" fmla="*/ 645786 h 1172035"/>
                <a:gd name="connsiteX24" fmla="*/ 229358 w 1072305"/>
                <a:gd name="connsiteY24" fmla="*/ 740176 h 1172035"/>
                <a:gd name="connsiteX25" fmla="*/ 282080 w 1072305"/>
                <a:gd name="connsiteY25" fmla="*/ 776741 h 1172035"/>
                <a:gd name="connsiteX26" fmla="*/ 363715 w 1072305"/>
                <a:gd name="connsiteY26" fmla="*/ 821810 h 1172035"/>
                <a:gd name="connsiteX27" fmla="*/ 405383 w 1072305"/>
                <a:gd name="connsiteY27" fmla="*/ 832865 h 1172035"/>
                <a:gd name="connsiteX28" fmla="*/ 427492 w 1072305"/>
                <a:gd name="connsiteY28" fmla="*/ 827763 h 1172035"/>
                <a:gd name="connsiteX29" fmla="*/ 435996 w 1072305"/>
                <a:gd name="connsiteY29" fmla="*/ 790347 h 1172035"/>
                <a:gd name="connsiteX30" fmla="*/ 392627 w 1072305"/>
                <a:gd name="connsiteY30" fmla="*/ 769088 h 1172035"/>
                <a:gd name="connsiteX31" fmla="*/ 324598 w 1072305"/>
                <a:gd name="connsiteY31" fmla="*/ 768238 h 1172035"/>
                <a:gd name="connsiteX32" fmla="*/ 349259 w 1072305"/>
                <a:gd name="connsiteY32" fmla="*/ 449352 h 1172035"/>
                <a:gd name="connsiteX33" fmla="*/ 378171 w 1072305"/>
                <a:gd name="connsiteY33" fmla="*/ 446801 h 1172035"/>
                <a:gd name="connsiteX34" fmla="*/ 398580 w 1072305"/>
                <a:gd name="connsiteY34" fmla="*/ 449352 h 1172035"/>
                <a:gd name="connsiteX35" fmla="*/ 408784 w 1072305"/>
                <a:gd name="connsiteY35" fmla="*/ 450203 h 1172035"/>
                <a:gd name="connsiteX36" fmla="*/ 416438 w 1072305"/>
                <a:gd name="connsiteY36" fmla="*/ 456155 h 1172035"/>
                <a:gd name="connsiteX37" fmla="*/ 428343 w 1072305"/>
                <a:gd name="connsiteY37" fmla="*/ 462958 h 1172035"/>
                <a:gd name="connsiteX38" fmla="*/ 450452 w 1072305"/>
                <a:gd name="connsiteY38" fmla="*/ 470611 h 1172035"/>
                <a:gd name="connsiteX39" fmla="*/ 468310 w 1072305"/>
                <a:gd name="connsiteY39" fmla="*/ 463808 h 1172035"/>
                <a:gd name="connsiteX40" fmla="*/ 434295 w 1072305"/>
                <a:gd name="connsiteY40" fmla="*/ 392378 h 1172035"/>
                <a:gd name="connsiteX41" fmla="*/ 376471 w 1072305"/>
                <a:gd name="connsiteY41" fmla="*/ 318396 h 1172035"/>
                <a:gd name="connsiteX42" fmla="*/ 270175 w 1072305"/>
                <a:gd name="connsiteY42" fmla="*/ 292886 h 1172035"/>
                <a:gd name="connsiteX43" fmla="*/ 174085 w 1072305"/>
                <a:gd name="connsiteY43" fmla="*/ 285232 h 1172035"/>
                <a:gd name="connsiteX44" fmla="*/ 128165 w 1072305"/>
                <a:gd name="connsiteY44" fmla="*/ 297988 h 1172035"/>
                <a:gd name="connsiteX45" fmla="*/ 81395 w 1072305"/>
                <a:gd name="connsiteY45" fmla="*/ 277579 h 1172035"/>
                <a:gd name="connsiteX46" fmla="*/ 84797 w 1072305"/>
                <a:gd name="connsiteY46" fmla="*/ 218904 h 1172035"/>
                <a:gd name="connsiteX47" fmla="*/ 175785 w 1072305"/>
                <a:gd name="connsiteY47" fmla="*/ 159379 h 1172035"/>
                <a:gd name="connsiteX48" fmla="*/ 217453 w 1072305"/>
                <a:gd name="connsiteY48" fmla="*/ 127916 h 1172035"/>
                <a:gd name="connsiteX49" fmla="*/ 345858 w 1072305"/>
                <a:gd name="connsiteY49" fmla="*/ 9715 h 1172035"/>
                <a:gd name="connsiteX50" fmla="*/ 560149 w 1072305"/>
                <a:gd name="connsiteY50" fmla="*/ 71792 h 1172035"/>
                <a:gd name="connsiteX51" fmla="*/ 596714 w 1072305"/>
                <a:gd name="connsiteY51" fmla="*/ 105806 h 1172035"/>
                <a:gd name="connsiteX52" fmla="*/ 623926 w 1072305"/>
                <a:gd name="connsiteY52" fmla="*/ 90500 h 1172035"/>
                <a:gd name="connsiteX53" fmla="*/ 688553 w 1072305"/>
                <a:gd name="connsiteY53" fmla="*/ 42879 h 1172035"/>
                <a:gd name="connsiteX54" fmla="*/ 746378 w 1072305"/>
                <a:gd name="connsiteY54" fmla="*/ 12266 h 1172035"/>
                <a:gd name="connsiteX55" fmla="*/ 757432 w 1072305"/>
                <a:gd name="connsiteY55" fmla="*/ 79445 h 1172035"/>
                <a:gd name="connsiteX56" fmla="*/ 705560 w 1072305"/>
                <a:gd name="connsiteY56" fmla="*/ 174685 h 1172035"/>
                <a:gd name="connsiteX57" fmla="*/ 682601 w 1072305"/>
                <a:gd name="connsiteY57" fmla="*/ 273327 h 1172035"/>
                <a:gd name="connsiteX58" fmla="*/ 692805 w 1072305"/>
                <a:gd name="connsiteY58" fmla="*/ 321798 h 1172035"/>
                <a:gd name="connsiteX59" fmla="*/ 769337 w 1072305"/>
                <a:gd name="connsiteY59" fmla="*/ 327750 h 1172035"/>
                <a:gd name="connsiteX60" fmla="*/ 862877 w 1072305"/>
                <a:gd name="connsiteY60" fmla="*/ 312444 h 1172035"/>
                <a:gd name="connsiteX61" fmla="*/ 918151 w 1072305"/>
                <a:gd name="connsiteY61" fmla="*/ 302240 h 1172035"/>
                <a:gd name="connsiteX62" fmla="*/ 978526 w 1072305"/>
                <a:gd name="connsiteY62" fmla="*/ 335404 h 1172035"/>
                <a:gd name="connsiteX63" fmla="*/ 759133 w 1072305"/>
                <a:gd name="connsiteY63" fmla="*/ 380473 h 1172035"/>
                <a:gd name="connsiteX64" fmla="*/ 705560 w 1072305"/>
                <a:gd name="connsiteY64" fmla="*/ 373670 h 1172035"/>
                <a:gd name="connsiteX65" fmla="*/ 710663 w 1072305"/>
                <a:gd name="connsiteY65" fmla="*/ 402582 h 1172035"/>
                <a:gd name="connsiteX66" fmla="*/ 702159 w 1072305"/>
                <a:gd name="connsiteY66" fmla="*/ 442549 h 1172035"/>
                <a:gd name="connsiteX67" fmla="*/ 620524 w 1072305"/>
                <a:gd name="connsiteY67" fmla="*/ 453604 h 1172035"/>
                <a:gd name="connsiteX68" fmla="*/ 610320 w 1072305"/>
                <a:gd name="connsiteY68" fmla="*/ 369418 h 1172035"/>
                <a:gd name="connsiteX69" fmla="*/ 576305 w 1072305"/>
                <a:gd name="connsiteY69" fmla="*/ 363466 h 1172035"/>
                <a:gd name="connsiteX70" fmla="*/ 544842 w 1072305"/>
                <a:gd name="connsiteY70" fmla="*/ 358363 h 1172035"/>
                <a:gd name="connsiteX71" fmla="*/ 583959 w 1072305"/>
                <a:gd name="connsiteY71" fmla="*/ 412787 h 1172035"/>
                <a:gd name="connsiteX72" fmla="*/ 630729 w 1072305"/>
                <a:gd name="connsiteY72" fmla="*/ 497823 h 1172035"/>
                <a:gd name="connsiteX73" fmla="*/ 646885 w 1072305"/>
                <a:gd name="connsiteY73" fmla="*/ 523334 h 1172035"/>
                <a:gd name="connsiteX74" fmla="*/ 749779 w 1072305"/>
                <a:gd name="connsiteY74" fmla="*/ 689154 h 1172035"/>
                <a:gd name="connsiteX75" fmla="*/ 807604 w 1072305"/>
                <a:gd name="connsiteY75" fmla="*/ 758033 h 1172035"/>
                <a:gd name="connsiteX76" fmla="*/ 953016 w 1072305"/>
                <a:gd name="connsiteY76" fmla="*/ 764836 h 1172035"/>
                <a:gd name="connsiteX77" fmla="*/ 996384 w 1072305"/>
                <a:gd name="connsiteY77" fmla="*/ 782694 h 1172035"/>
                <a:gd name="connsiteX78" fmla="*/ 1072066 w 1072305"/>
                <a:gd name="connsiteY78" fmla="*/ 868580 h 1172035"/>
                <a:gd name="connsiteX79" fmla="*/ 998935 w 1072305"/>
                <a:gd name="connsiteY79" fmla="*/ 965522 h 1172035"/>
                <a:gd name="connsiteX80" fmla="*/ 757432 w 1072305"/>
                <a:gd name="connsiteY80" fmla="*/ 1041204 h 1172035"/>
                <a:gd name="connsiteX81" fmla="*/ 600116 w 1072305"/>
                <a:gd name="connsiteY81" fmla="*/ 1018244 h 1172035"/>
                <a:gd name="connsiteX82" fmla="*/ 538890 w 1072305"/>
                <a:gd name="connsiteY82" fmla="*/ 998686 h 1172035"/>
                <a:gd name="connsiteX83" fmla="*/ 530386 w 1072305"/>
                <a:gd name="connsiteY83" fmla="*/ 1045455 h 1172035"/>
                <a:gd name="connsiteX84" fmla="*/ 523583 w 1072305"/>
                <a:gd name="connsiteY84" fmla="*/ 1090525 h 1172035"/>
                <a:gd name="connsiteX85" fmla="*/ 452153 w 1072305"/>
                <a:gd name="connsiteY85" fmla="*/ 1128791 h 1172035"/>
                <a:gd name="connsiteX86" fmla="*/ 332252 w 1072305"/>
                <a:gd name="connsiteY86" fmla="*/ 1164506 h 1172035"/>
                <a:gd name="connsiteX87" fmla="*/ 843319 w 1072305"/>
                <a:gd name="connsiteY87" fmla="*/ 1015693 h 1172035"/>
                <a:gd name="connsiteX88" fmla="*/ 969172 w 1072305"/>
                <a:gd name="connsiteY88" fmla="*/ 929806 h 1172035"/>
                <a:gd name="connsiteX89" fmla="*/ 958118 w 1072305"/>
                <a:gd name="connsiteY89" fmla="*/ 887288 h 1172035"/>
                <a:gd name="connsiteX90" fmla="*/ 799100 w 1072305"/>
                <a:gd name="connsiteY90" fmla="*/ 833716 h 1172035"/>
                <a:gd name="connsiteX91" fmla="*/ 737024 w 1072305"/>
                <a:gd name="connsiteY91" fmla="*/ 860077 h 1172035"/>
                <a:gd name="connsiteX92" fmla="*/ 691104 w 1072305"/>
                <a:gd name="connsiteY92" fmla="*/ 881336 h 1172035"/>
                <a:gd name="connsiteX93" fmla="*/ 624776 w 1072305"/>
                <a:gd name="connsiteY93" fmla="*/ 875383 h 1172035"/>
                <a:gd name="connsiteX94" fmla="*/ 521882 w 1072305"/>
                <a:gd name="connsiteY94" fmla="*/ 854124 h 1172035"/>
                <a:gd name="connsiteX95" fmla="*/ 476813 w 1072305"/>
                <a:gd name="connsiteY95" fmla="*/ 847321 h 1172035"/>
                <a:gd name="connsiteX96" fmla="*/ 502324 w 1072305"/>
                <a:gd name="connsiteY96" fmla="*/ 874533 h 1172035"/>
                <a:gd name="connsiteX97" fmla="*/ 540590 w 1072305"/>
                <a:gd name="connsiteY97" fmla="*/ 931507 h 1172035"/>
                <a:gd name="connsiteX98" fmla="*/ 624776 w 1072305"/>
                <a:gd name="connsiteY98" fmla="*/ 1009740 h 1172035"/>
                <a:gd name="connsiteX99" fmla="*/ 843319 w 1072305"/>
                <a:gd name="connsiteY99" fmla="*/ 1015693 h 1172035"/>
                <a:gd name="connsiteX100" fmla="*/ 697907 w 1072305"/>
                <a:gd name="connsiteY100" fmla="*/ 843920 h 1172035"/>
                <a:gd name="connsiteX101" fmla="*/ 612871 w 1072305"/>
                <a:gd name="connsiteY101" fmla="*/ 577757 h 1172035"/>
                <a:gd name="connsiteX102" fmla="*/ 570353 w 1072305"/>
                <a:gd name="connsiteY102" fmla="*/ 559899 h 1172035"/>
                <a:gd name="connsiteX103" fmla="*/ 544842 w 1072305"/>
                <a:gd name="connsiteY103" fmla="*/ 565852 h 1172035"/>
                <a:gd name="connsiteX104" fmla="*/ 536338 w 1072305"/>
                <a:gd name="connsiteY104" fmla="*/ 569253 h 1172035"/>
                <a:gd name="connsiteX105" fmla="*/ 601816 w 1072305"/>
                <a:gd name="connsiteY105" fmla="*/ 632180 h 1172035"/>
                <a:gd name="connsiteX106" fmla="*/ 622225 w 1072305"/>
                <a:gd name="connsiteY106" fmla="*/ 646636 h 1172035"/>
                <a:gd name="connsiteX107" fmla="*/ 615422 w 1072305"/>
                <a:gd name="connsiteY107" fmla="*/ 658541 h 1172035"/>
                <a:gd name="connsiteX108" fmla="*/ 597564 w 1072305"/>
                <a:gd name="connsiteY108" fmla="*/ 686603 h 1172035"/>
                <a:gd name="connsiteX109" fmla="*/ 482766 w 1072305"/>
                <a:gd name="connsiteY109" fmla="*/ 701909 h 1172035"/>
                <a:gd name="connsiteX110" fmla="*/ 482766 w 1072305"/>
                <a:gd name="connsiteY110" fmla="*/ 661943 h 1172035"/>
                <a:gd name="connsiteX111" fmla="*/ 516780 w 1072305"/>
                <a:gd name="connsiteY111" fmla="*/ 650037 h 1172035"/>
                <a:gd name="connsiteX112" fmla="*/ 458956 w 1072305"/>
                <a:gd name="connsiteY112" fmla="*/ 592213 h 1172035"/>
                <a:gd name="connsiteX113" fmla="*/ 436846 w 1072305"/>
                <a:gd name="connsiteY113" fmla="*/ 632180 h 1172035"/>
                <a:gd name="connsiteX114" fmla="*/ 513379 w 1072305"/>
                <a:gd name="connsiteY114" fmla="*/ 761435 h 1172035"/>
                <a:gd name="connsiteX115" fmla="*/ 621375 w 1072305"/>
                <a:gd name="connsiteY115" fmla="*/ 826062 h 1172035"/>
                <a:gd name="connsiteX116" fmla="*/ 697907 w 1072305"/>
                <a:gd name="connsiteY116" fmla="*/ 843920 h 1172035"/>
                <a:gd name="connsiteX117" fmla="*/ 617123 w 1072305"/>
                <a:gd name="connsiteY117" fmla="*/ 298838 h 1172035"/>
                <a:gd name="connsiteX118" fmla="*/ 569503 w 1072305"/>
                <a:gd name="connsiteY118" fmla="*/ 177236 h 1172035"/>
                <a:gd name="connsiteX119" fmla="*/ 511678 w 1072305"/>
                <a:gd name="connsiteY119" fmla="*/ 173835 h 1172035"/>
                <a:gd name="connsiteX120" fmla="*/ 463207 w 1072305"/>
                <a:gd name="connsiteY120" fmla="*/ 189142 h 1172035"/>
                <a:gd name="connsiteX121" fmla="*/ 474262 w 1072305"/>
                <a:gd name="connsiteY121" fmla="*/ 236762 h 1172035"/>
                <a:gd name="connsiteX122" fmla="*/ 531236 w 1072305"/>
                <a:gd name="connsiteY122" fmla="*/ 297137 h 1172035"/>
                <a:gd name="connsiteX123" fmla="*/ 617123 w 1072305"/>
                <a:gd name="connsiteY123" fmla="*/ 298838 h 1172035"/>
                <a:gd name="connsiteX124" fmla="*/ 359463 w 1072305"/>
                <a:gd name="connsiteY124" fmla="*/ 219755 h 1172035"/>
                <a:gd name="connsiteX125" fmla="*/ 349259 w 1072305"/>
                <a:gd name="connsiteY125" fmla="*/ 155977 h 1172035"/>
                <a:gd name="connsiteX126" fmla="*/ 362014 w 1072305"/>
                <a:gd name="connsiteY126" fmla="*/ 102405 h 1172035"/>
                <a:gd name="connsiteX127" fmla="*/ 374770 w 1072305"/>
                <a:gd name="connsiteY127" fmla="*/ 90500 h 1172035"/>
                <a:gd name="connsiteX128" fmla="*/ 385824 w 1072305"/>
                <a:gd name="connsiteY128" fmla="*/ 74343 h 1172035"/>
                <a:gd name="connsiteX129" fmla="*/ 369668 w 1072305"/>
                <a:gd name="connsiteY129" fmla="*/ 69241 h 1172035"/>
                <a:gd name="connsiteX130" fmla="*/ 241263 w 1072305"/>
                <a:gd name="connsiteY130" fmla="*/ 164481 h 1172035"/>
                <a:gd name="connsiteX131" fmla="*/ 278679 w 1072305"/>
                <a:gd name="connsiteY131" fmla="*/ 190842 h 1172035"/>
                <a:gd name="connsiteX132" fmla="*/ 336504 w 1072305"/>
                <a:gd name="connsiteY132" fmla="*/ 218054 h 1172035"/>
                <a:gd name="connsiteX133" fmla="*/ 359463 w 1072305"/>
                <a:gd name="connsiteY133" fmla="*/ 219755 h 1172035"/>
                <a:gd name="connsiteX134" fmla="*/ 645185 w 1072305"/>
                <a:gd name="connsiteY134" fmla="*/ 141521 h 1172035"/>
                <a:gd name="connsiteX135" fmla="*/ 631579 w 1072305"/>
                <a:gd name="connsiteY135" fmla="*/ 135569 h 1172035"/>
                <a:gd name="connsiteX136" fmla="*/ 626477 w 1072305"/>
                <a:gd name="connsiteY136" fmla="*/ 156828 h 1172035"/>
                <a:gd name="connsiteX137" fmla="*/ 645185 w 1072305"/>
                <a:gd name="connsiteY137" fmla="*/ 141521 h 1172035"/>
                <a:gd name="connsiteX138" fmla="*/ 496371 w 1072305"/>
                <a:gd name="connsiteY138" fmla="*/ 106656 h 1172035"/>
                <a:gd name="connsiteX139" fmla="*/ 407084 w 1072305"/>
                <a:gd name="connsiteY139" fmla="*/ 68390 h 1172035"/>
                <a:gd name="connsiteX140" fmla="*/ 428343 w 1072305"/>
                <a:gd name="connsiteY140" fmla="*/ 86248 h 1172035"/>
                <a:gd name="connsiteX141" fmla="*/ 456404 w 1072305"/>
                <a:gd name="connsiteY141" fmla="*/ 109208 h 1172035"/>
                <a:gd name="connsiteX142" fmla="*/ 483616 w 1072305"/>
                <a:gd name="connsiteY142" fmla="*/ 117711 h 1172035"/>
                <a:gd name="connsiteX143" fmla="*/ 496371 w 1072305"/>
                <a:gd name="connsiteY143" fmla="*/ 106656 h 1172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</a:cxnLst>
              <a:rect l="l" t="t" r="r" b="b"/>
              <a:pathLst>
                <a:path w="1072305" h="1172035">
                  <a:moveTo>
                    <a:pt x="332252" y="1164506"/>
                  </a:moveTo>
                  <a:cubicBezTo>
                    <a:pt x="332252" y="1159404"/>
                    <a:pt x="328850" y="1158554"/>
                    <a:pt x="323748" y="1161105"/>
                  </a:cubicBezTo>
                  <a:cubicBezTo>
                    <a:pt x="311843" y="1167908"/>
                    <a:pt x="312693" y="1150900"/>
                    <a:pt x="327150" y="1087123"/>
                  </a:cubicBezTo>
                  <a:cubicBezTo>
                    <a:pt x="333952" y="1057361"/>
                    <a:pt x="341606" y="1013992"/>
                    <a:pt x="345007" y="989332"/>
                  </a:cubicBezTo>
                  <a:lnTo>
                    <a:pt x="350960" y="945113"/>
                  </a:lnTo>
                  <a:lnTo>
                    <a:pt x="318646" y="942562"/>
                  </a:lnTo>
                  <a:cubicBezTo>
                    <a:pt x="274427" y="939160"/>
                    <a:pt x="272726" y="922153"/>
                    <a:pt x="314394" y="910248"/>
                  </a:cubicBezTo>
                  <a:cubicBezTo>
                    <a:pt x="333952" y="905146"/>
                    <a:pt x="349259" y="897493"/>
                    <a:pt x="349259" y="894091"/>
                  </a:cubicBezTo>
                  <a:cubicBezTo>
                    <a:pt x="349259" y="889839"/>
                    <a:pt x="331401" y="873682"/>
                    <a:pt x="310142" y="858376"/>
                  </a:cubicBezTo>
                  <a:cubicBezTo>
                    <a:pt x="288883" y="842219"/>
                    <a:pt x="253168" y="815008"/>
                    <a:pt x="230208" y="798000"/>
                  </a:cubicBezTo>
                  <a:lnTo>
                    <a:pt x="189391" y="766537"/>
                  </a:lnTo>
                  <a:lnTo>
                    <a:pt x="180037" y="820110"/>
                  </a:lnTo>
                  <a:cubicBezTo>
                    <a:pt x="168132" y="888139"/>
                    <a:pt x="168132" y="912799"/>
                    <a:pt x="180887" y="925555"/>
                  </a:cubicBezTo>
                  <a:cubicBezTo>
                    <a:pt x="193643" y="938310"/>
                    <a:pt x="169833" y="957868"/>
                    <a:pt x="133267" y="964671"/>
                  </a:cubicBezTo>
                  <a:cubicBezTo>
                    <a:pt x="101804" y="971474"/>
                    <a:pt x="83946" y="953616"/>
                    <a:pt x="49932" y="882186"/>
                  </a:cubicBezTo>
                  <a:cubicBezTo>
                    <a:pt x="21870" y="824362"/>
                    <a:pt x="-240" y="709563"/>
                    <a:pt x="-240" y="617724"/>
                  </a:cubicBezTo>
                  <a:lnTo>
                    <a:pt x="-240" y="559899"/>
                  </a:lnTo>
                  <a:lnTo>
                    <a:pt x="38027" y="523334"/>
                  </a:lnTo>
                  <a:cubicBezTo>
                    <a:pt x="62687" y="500374"/>
                    <a:pt x="79694" y="491020"/>
                    <a:pt x="84797" y="496122"/>
                  </a:cubicBezTo>
                  <a:cubicBezTo>
                    <a:pt x="89899" y="501224"/>
                    <a:pt x="97552" y="499523"/>
                    <a:pt x="106906" y="490169"/>
                  </a:cubicBezTo>
                  <a:cubicBezTo>
                    <a:pt x="114559" y="482516"/>
                    <a:pt x="123913" y="476564"/>
                    <a:pt x="127315" y="476564"/>
                  </a:cubicBezTo>
                  <a:cubicBezTo>
                    <a:pt x="137519" y="476564"/>
                    <a:pt x="157077" y="501224"/>
                    <a:pt x="151125" y="507177"/>
                  </a:cubicBezTo>
                  <a:cubicBezTo>
                    <a:pt x="148574" y="509728"/>
                    <a:pt x="154526" y="521633"/>
                    <a:pt x="164731" y="533538"/>
                  </a:cubicBezTo>
                  <a:cubicBezTo>
                    <a:pt x="182588" y="553096"/>
                    <a:pt x="197044" y="603268"/>
                    <a:pt x="196194" y="645786"/>
                  </a:cubicBezTo>
                  <a:cubicBezTo>
                    <a:pt x="196194" y="662793"/>
                    <a:pt x="208099" y="697658"/>
                    <a:pt x="229358" y="740176"/>
                  </a:cubicBezTo>
                  <a:cubicBezTo>
                    <a:pt x="232759" y="746979"/>
                    <a:pt x="256570" y="763986"/>
                    <a:pt x="282080" y="776741"/>
                  </a:cubicBezTo>
                  <a:cubicBezTo>
                    <a:pt x="307591" y="790347"/>
                    <a:pt x="344157" y="809905"/>
                    <a:pt x="363715" y="821810"/>
                  </a:cubicBezTo>
                  <a:cubicBezTo>
                    <a:pt x="387525" y="835416"/>
                    <a:pt x="401131" y="838818"/>
                    <a:pt x="405383" y="832865"/>
                  </a:cubicBezTo>
                  <a:cubicBezTo>
                    <a:pt x="407934" y="827763"/>
                    <a:pt x="418138" y="826062"/>
                    <a:pt x="427492" y="827763"/>
                  </a:cubicBezTo>
                  <a:cubicBezTo>
                    <a:pt x="464058" y="837967"/>
                    <a:pt x="467459" y="824362"/>
                    <a:pt x="435996" y="790347"/>
                  </a:cubicBezTo>
                  <a:cubicBezTo>
                    <a:pt x="409635" y="762285"/>
                    <a:pt x="403682" y="758884"/>
                    <a:pt x="392627" y="769088"/>
                  </a:cubicBezTo>
                  <a:cubicBezTo>
                    <a:pt x="366266" y="791197"/>
                    <a:pt x="341606" y="791197"/>
                    <a:pt x="324598" y="768238"/>
                  </a:cubicBezTo>
                  <a:cubicBezTo>
                    <a:pt x="271876" y="702760"/>
                    <a:pt x="287183" y="507177"/>
                    <a:pt x="349259" y="449352"/>
                  </a:cubicBezTo>
                  <a:cubicBezTo>
                    <a:pt x="368817" y="430644"/>
                    <a:pt x="384124" y="429794"/>
                    <a:pt x="378171" y="446801"/>
                  </a:cubicBezTo>
                  <a:cubicBezTo>
                    <a:pt x="372219" y="462108"/>
                    <a:pt x="384124" y="463808"/>
                    <a:pt x="398580" y="449352"/>
                  </a:cubicBezTo>
                  <a:cubicBezTo>
                    <a:pt x="406233" y="441699"/>
                    <a:pt x="408784" y="441699"/>
                    <a:pt x="408784" y="450203"/>
                  </a:cubicBezTo>
                  <a:cubicBezTo>
                    <a:pt x="408784" y="456155"/>
                    <a:pt x="412186" y="458706"/>
                    <a:pt x="416438" y="456155"/>
                  </a:cubicBezTo>
                  <a:cubicBezTo>
                    <a:pt x="420689" y="453604"/>
                    <a:pt x="425791" y="456155"/>
                    <a:pt x="428343" y="462958"/>
                  </a:cubicBezTo>
                  <a:cubicBezTo>
                    <a:pt x="431744" y="470611"/>
                    <a:pt x="440248" y="473162"/>
                    <a:pt x="450452" y="470611"/>
                  </a:cubicBezTo>
                  <a:cubicBezTo>
                    <a:pt x="460656" y="468060"/>
                    <a:pt x="468310" y="464659"/>
                    <a:pt x="468310" y="463808"/>
                  </a:cubicBezTo>
                  <a:cubicBezTo>
                    <a:pt x="468310" y="462108"/>
                    <a:pt x="453003" y="429794"/>
                    <a:pt x="434295" y="392378"/>
                  </a:cubicBezTo>
                  <a:cubicBezTo>
                    <a:pt x="406233" y="337104"/>
                    <a:pt x="395178" y="322648"/>
                    <a:pt x="376471" y="318396"/>
                  </a:cubicBezTo>
                  <a:cubicBezTo>
                    <a:pt x="363715" y="315845"/>
                    <a:pt x="316095" y="304791"/>
                    <a:pt x="270175" y="292886"/>
                  </a:cubicBezTo>
                  <a:cubicBezTo>
                    <a:pt x="195344" y="275028"/>
                    <a:pt x="185139" y="274178"/>
                    <a:pt x="174085" y="285232"/>
                  </a:cubicBezTo>
                  <a:cubicBezTo>
                    <a:pt x="166431" y="292035"/>
                    <a:pt x="146023" y="297988"/>
                    <a:pt x="128165" y="297988"/>
                  </a:cubicBezTo>
                  <a:cubicBezTo>
                    <a:pt x="102654" y="297988"/>
                    <a:pt x="91599" y="293736"/>
                    <a:pt x="81395" y="277579"/>
                  </a:cubicBezTo>
                  <a:cubicBezTo>
                    <a:pt x="69490" y="259722"/>
                    <a:pt x="69490" y="254619"/>
                    <a:pt x="84797" y="218904"/>
                  </a:cubicBezTo>
                  <a:cubicBezTo>
                    <a:pt x="104355" y="174685"/>
                    <a:pt x="135818" y="153426"/>
                    <a:pt x="175785" y="159379"/>
                  </a:cubicBezTo>
                  <a:cubicBezTo>
                    <a:pt x="198745" y="162780"/>
                    <a:pt x="202997" y="160229"/>
                    <a:pt x="217453" y="127916"/>
                  </a:cubicBezTo>
                  <a:cubicBezTo>
                    <a:pt x="234460" y="89649"/>
                    <a:pt x="303339" y="26723"/>
                    <a:pt x="345858" y="9715"/>
                  </a:cubicBezTo>
                  <a:cubicBezTo>
                    <a:pt x="411335" y="-15796"/>
                    <a:pt x="489569" y="6314"/>
                    <a:pt x="560149" y="71792"/>
                  </a:cubicBezTo>
                  <a:lnTo>
                    <a:pt x="596714" y="105806"/>
                  </a:lnTo>
                  <a:lnTo>
                    <a:pt x="623926" y="90500"/>
                  </a:lnTo>
                  <a:cubicBezTo>
                    <a:pt x="639232" y="82846"/>
                    <a:pt x="668144" y="61587"/>
                    <a:pt x="688553" y="42879"/>
                  </a:cubicBezTo>
                  <a:cubicBezTo>
                    <a:pt x="714064" y="20770"/>
                    <a:pt x="731922" y="10566"/>
                    <a:pt x="746378" y="12266"/>
                  </a:cubicBezTo>
                  <a:cubicBezTo>
                    <a:pt x="782943" y="16518"/>
                    <a:pt x="786345" y="36927"/>
                    <a:pt x="757432" y="79445"/>
                  </a:cubicBezTo>
                  <a:cubicBezTo>
                    <a:pt x="742976" y="100704"/>
                    <a:pt x="720017" y="143222"/>
                    <a:pt x="705560" y="174685"/>
                  </a:cubicBezTo>
                  <a:cubicBezTo>
                    <a:pt x="683451" y="220605"/>
                    <a:pt x="679199" y="238463"/>
                    <a:pt x="682601" y="273327"/>
                  </a:cubicBezTo>
                  <a:cubicBezTo>
                    <a:pt x="685152" y="296287"/>
                    <a:pt x="689404" y="318396"/>
                    <a:pt x="692805" y="321798"/>
                  </a:cubicBezTo>
                  <a:cubicBezTo>
                    <a:pt x="696206" y="325199"/>
                    <a:pt x="731071" y="327750"/>
                    <a:pt x="769337" y="327750"/>
                  </a:cubicBezTo>
                  <a:cubicBezTo>
                    <a:pt x="822910" y="327750"/>
                    <a:pt x="844169" y="324349"/>
                    <a:pt x="862877" y="312444"/>
                  </a:cubicBezTo>
                  <a:cubicBezTo>
                    <a:pt x="880735" y="300539"/>
                    <a:pt x="895191" y="297988"/>
                    <a:pt x="918151" y="302240"/>
                  </a:cubicBezTo>
                  <a:cubicBezTo>
                    <a:pt x="970873" y="311594"/>
                    <a:pt x="978526" y="314995"/>
                    <a:pt x="978526" y="335404"/>
                  </a:cubicBezTo>
                  <a:cubicBezTo>
                    <a:pt x="978526" y="377071"/>
                    <a:pt x="884987" y="396630"/>
                    <a:pt x="759133" y="380473"/>
                  </a:cubicBezTo>
                  <a:lnTo>
                    <a:pt x="705560" y="373670"/>
                  </a:lnTo>
                  <a:lnTo>
                    <a:pt x="710663" y="402582"/>
                  </a:lnTo>
                  <a:cubicBezTo>
                    <a:pt x="714914" y="422991"/>
                    <a:pt x="712363" y="434046"/>
                    <a:pt x="702159" y="442549"/>
                  </a:cubicBezTo>
                  <a:cubicBezTo>
                    <a:pt x="686852" y="455305"/>
                    <a:pt x="621375" y="463808"/>
                    <a:pt x="620524" y="453604"/>
                  </a:cubicBezTo>
                  <a:cubicBezTo>
                    <a:pt x="617123" y="416188"/>
                    <a:pt x="611170" y="370269"/>
                    <a:pt x="610320" y="369418"/>
                  </a:cubicBezTo>
                  <a:cubicBezTo>
                    <a:pt x="609470" y="368568"/>
                    <a:pt x="594163" y="366017"/>
                    <a:pt x="576305" y="363466"/>
                  </a:cubicBezTo>
                  <a:lnTo>
                    <a:pt x="544842" y="358363"/>
                  </a:lnTo>
                  <a:lnTo>
                    <a:pt x="583959" y="412787"/>
                  </a:lnTo>
                  <a:cubicBezTo>
                    <a:pt x="605218" y="443400"/>
                    <a:pt x="626477" y="481666"/>
                    <a:pt x="630729" y="497823"/>
                  </a:cubicBezTo>
                  <a:cubicBezTo>
                    <a:pt x="635831" y="514830"/>
                    <a:pt x="642634" y="525885"/>
                    <a:pt x="646885" y="523334"/>
                  </a:cubicBezTo>
                  <a:cubicBezTo>
                    <a:pt x="658791" y="515680"/>
                    <a:pt x="716615" y="609220"/>
                    <a:pt x="749779" y="689154"/>
                  </a:cubicBezTo>
                  <a:cubicBezTo>
                    <a:pt x="777841" y="757183"/>
                    <a:pt x="795699" y="778442"/>
                    <a:pt x="807604" y="758033"/>
                  </a:cubicBezTo>
                  <a:cubicBezTo>
                    <a:pt x="818658" y="741026"/>
                    <a:pt x="912198" y="745278"/>
                    <a:pt x="953016" y="764836"/>
                  </a:cubicBezTo>
                  <a:cubicBezTo>
                    <a:pt x="973424" y="775041"/>
                    <a:pt x="992983" y="782694"/>
                    <a:pt x="996384" y="782694"/>
                  </a:cubicBezTo>
                  <a:cubicBezTo>
                    <a:pt x="1009139" y="782694"/>
                    <a:pt x="1072066" y="854124"/>
                    <a:pt x="1072066" y="868580"/>
                  </a:cubicBezTo>
                  <a:cubicBezTo>
                    <a:pt x="1072066" y="900044"/>
                    <a:pt x="1050807" y="928956"/>
                    <a:pt x="998935" y="965522"/>
                  </a:cubicBezTo>
                  <a:cubicBezTo>
                    <a:pt x="910497" y="1029299"/>
                    <a:pt x="870531" y="1041204"/>
                    <a:pt x="757432" y="1041204"/>
                  </a:cubicBezTo>
                  <a:cubicBezTo>
                    <a:pt x="673247" y="1041204"/>
                    <a:pt x="651137" y="1037802"/>
                    <a:pt x="600116" y="1018244"/>
                  </a:cubicBezTo>
                  <a:cubicBezTo>
                    <a:pt x="567802" y="1006339"/>
                    <a:pt x="540590" y="996985"/>
                    <a:pt x="538890" y="998686"/>
                  </a:cubicBezTo>
                  <a:cubicBezTo>
                    <a:pt x="538039" y="999536"/>
                    <a:pt x="533787" y="1020795"/>
                    <a:pt x="530386" y="1045455"/>
                  </a:cubicBezTo>
                  <a:lnTo>
                    <a:pt x="523583" y="1090525"/>
                  </a:lnTo>
                  <a:lnTo>
                    <a:pt x="452153" y="1128791"/>
                  </a:lnTo>
                  <a:cubicBezTo>
                    <a:pt x="381573" y="1166207"/>
                    <a:pt x="332252" y="1181513"/>
                    <a:pt x="332252" y="1164506"/>
                  </a:cubicBezTo>
                  <a:close/>
                  <a:moveTo>
                    <a:pt x="843319" y="1015693"/>
                  </a:moveTo>
                  <a:cubicBezTo>
                    <a:pt x="896892" y="998686"/>
                    <a:pt x="956417" y="957868"/>
                    <a:pt x="969172" y="929806"/>
                  </a:cubicBezTo>
                  <a:cubicBezTo>
                    <a:pt x="979377" y="908547"/>
                    <a:pt x="977676" y="904295"/>
                    <a:pt x="958118" y="887288"/>
                  </a:cubicBezTo>
                  <a:cubicBezTo>
                    <a:pt x="933457" y="866029"/>
                    <a:pt x="837366" y="833716"/>
                    <a:pt x="799100" y="833716"/>
                  </a:cubicBezTo>
                  <a:cubicBezTo>
                    <a:pt x="786345" y="833716"/>
                    <a:pt x="758283" y="845621"/>
                    <a:pt x="737024" y="860077"/>
                  </a:cubicBezTo>
                  <a:cubicBezTo>
                    <a:pt x="715765" y="874533"/>
                    <a:pt x="695356" y="883887"/>
                    <a:pt x="691104" y="881336"/>
                  </a:cubicBezTo>
                  <a:cubicBezTo>
                    <a:pt x="687703" y="878785"/>
                    <a:pt x="657940" y="876234"/>
                    <a:pt x="624776" y="875383"/>
                  </a:cubicBezTo>
                  <a:cubicBezTo>
                    <a:pt x="583959" y="874533"/>
                    <a:pt x="552495" y="868580"/>
                    <a:pt x="521882" y="854124"/>
                  </a:cubicBezTo>
                  <a:cubicBezTo>
                    <a:pt x="485317" y="837967"/>
                    <a:pt x="476813" y="837117"/>
                    <a:pt x="476813" y="847321"/>
                  </a:cubicBezTo>
                  <a:cubicBezTo>
                    <a:pt x="476813" y="854124"/>
                    <a:pt x="487868" y="866880"/>
                    <a:pt x="502324" y="874533"/>
                  </a:cubicBezTo>
                  <a:cubicBezTo>
                    <a:pt x="521032" y="885588"/>
                    <a:pt x="531236" y="900044"/>
                    <a:pt x="540590" y="931507"/>
                  </a:cubicBezTo>
                  <a:cubicBezTo>
                    <a:pt x="553346" y="976576"/>
                    <a:pt x="566101" y="988481"/>
                    <a:pt x="624776" y="1009740"/>
                  </a:cubicBezTo>
                  <a:cubicBezTo>
                    <a:pt x="702159" y="1037802"/>
                    <a:pt x="766786" y="1039503"/>
                    <a:pt x="843319" y="1015693"/>
                  </a:cubicBezTo>
                  <a:close/>
                  <a:moveTo>
                    <a:pt x="697907" y="843920"/>
                  </a:moveTo>
                  <a:cubicBezTo>
                    <a:pt x="697907" y="771639"/>
                    <a:pt x="650287" y="621125"/>
                    <a:pt x="612871" y="577757"/>
                  </a:cubicBezTo>
                  <a:cubicBezTo>
                    <a:pt x="591612" y="551396"/>
                    <a:pt x="586510" y="549695"/>
                    <a:pt x="570353" y="559899"/>
                  </a:cubicBezTo>
                  <a:cubicBezTo>
                    <a:pt x="560999" y="565852"/>
                    <a:pt x="549094" y="568403"/>
                    <a:pt x="544842" y="565852"/>
                  </a:cubicBezTo>
                  <a:cubicBezTo>
                    <a:pt x="539740" y="562450"/>
                    <a:pt x="536338" y="565001"/>
                    <a:pt x="536338" y="569253"/>
                  </a:cubicBezTo>
                  <a:cubicBezTo>
                    <a:pt x="536338" y="585410"/>
                    <a:pt x="582258" y="629629"/>
                    <a:pt x="601816" y="632180"/>
                  </a:cubicBezTo>
                  <a:cubicBezTo>
                    <a:pt x="623075" y="634731"/>
                    <a:pt x="639232" y="646636"/>
                    <a:pt x="622225" y="646636"/>
                  </a:cubicBezTo>
                  <a:cubicBezTo>
                    <a:pt x="616272" y="646636"/>
                    <a:pt x="612871" y="651738"/>
                    <a:pt x="615422" y="658541"/>
                  </a:cubicBezTo>
                  <a:cubicBezTo>
                    <a:pt x="617973" y="664494"/>
                    <a:pt x="610320" y="677249"/>
                    <a:pt x="597564" y="686603"/>
                  </a:cubicBezTo>
                  <a:cubicBezTo>
                    <a:pt x="563550" y="711263"/>
                    <a:pt x="519331" y="717216"/>
                    <a:pt x="482766" y="701909"/>
                  </a:cubicBezTo>
                  <a:cubicBezTo>
                    <a:pt x="441948" y="684902"/>
                    <a:pt x="441948" y="665344"/>
                    <a:pt x="482766" y="661943"/>
                  </a:cubicBezTo>
                  <a:cubicBezTo>
                    <a:pt x="499773" y="660242"/>
                    <a:pt x="515079" y="655140"/>
                    <a:pt x="516780" y="650037"/>
                  </a:cubicBezTo>
                  <a:cubicBezTo>
                    <a:pt x="521882" y="635581"/>
                    <a:pt x="484466" y="598165"/>
                    <a:pt x="458956" y="592213"/>
                  </a:cubicBezTo>
                  <a:cubicBezTo>
                    <a:pt x="437697" y="587961"/>
                    <a:pt x="436846" y="588811"/>
                    <a:pt x="436846" y="632180"/>
                  </a:cubicBezTo>
                  <a:cubicBezTo>
                    <a:pt x="435145" y="709563"/>
                    <a:pt x="444499" y="724869"/>
                    <a:pt x="513379" y="761435"/>
                  </a:cubicBezTo>
                  <a:cubicBezTo>
                    <a:pt x="546543" y="779292"/>
                    <a:pt x="595864" y="808205"/>
                    <a:pt x="621375" y="826062"/>
                  </a:cubicBezTo>
                  <a:cubicBezTo>
                    <a:pt x="673247" y="861777"/>
                    <a:pt x="697907" y="867730"/>
                    <a:pt x="697907" y="843920"/>
                  </a:cubicBezTo>
                  <a:close/>
                  <a:moveTo>
                    <a:pt x="617123" y="298838"/>
                  </a:moveTo>
                  <a:cubicBezTo>
                    <a:pt x="622225" y="282681"/>
                    <a:pt x="591612" y="205298"/>
                    <a:pt x="569503" y="177236"/>
                  </a:cubicBezTo>
                  <a:cubicBezTo>
                    <a:pt x="558448" y="163631"/>
                    <a:pt x="554196" y="162780"/>
                    <a:pt x="511678" y="173835"/>
                  </a:cubicBezTo>
                  <a:cubicBezTo>
                    <a:pt x="487018" y="180638"/>
                    <a:pt x="464908" y="187441"/>
                    <a:pt x="463207" y="189142"/>
                  </a:cubicBezTo>
                  <a:cubicBezTo>
                    <a:pt x="461507" y="190842"/>
                    <a:pt x="466609" y="212101"/>
                    <a:pt x="474262" y="236762"/>
                  </a:cubicBezTo>
                  <a:cubicBezTo>
                    <a:pt x="487868" y="278430"/>
                    <a:pt x="491269" y="281831"/>
                    <a:pt x="531236" y="297137"/>
                  </a:cubicBezTo>
                  <a:cubicBezTo>
                    <a:pt x="587360" y="319247"/>
                    <a:pt x="610320" y="319247"/>
                    <a:pt x="617123" y="298838"/>
                  </a:cubicBezTo>
                  <a:close/>
                  <a:moveTo>
                    <a:pt x="359463" y="219755"/>
                  </a:moveTo>
                  <a:cubicBezTo>
                    <a:pt x="353511" y="213802"/>
                    <a:pt x="349259" y="186590"/>
                    <a:pt x="349259" y="155977"/>
                  </a:cubicBezTo>
                  <a:cubicBezTo>
                    <a:pt x="349259" y="114310"/>
                    <a:pt x="351810" y="102405"/>
                    <a:pt x="362014" y="102405"/>
                  </a:cubicBezTo>
                  <a:cubicBezTo>
                    <a:pt x="368817" y="102405"/>
                    <a:pt x="374770" y="97303"/>
                    <a:pt x="374770" y="90500"/>
                  </a:cubicBezTo>
                  <a:cubicBezTo>
                    <a:pt x="374770" y="83697"/>
                    <a:pt x="379872" y="76043"/>
                    <a:pt x="385824" y="74343"/>
                  </a:cubicBezTo>
                  <a:cubicBezTo>
                    <a:pt x="390927" y="71792"/>
                    <a:pt x="384124" y="69241"/>
                    <a:pt x="369668" y="69241"/>
                  </a:cubicBezTo>
                  <a:cubicBezTo>
                    <a:pt x="326299" y="67540"/>
                    <a:pt x="231059" y="138120"/>
                    <a:pt x="241263" y="164481"/>
                  </a:cubicBezTo>
                  <a:cubicBezTo>
                    <a:pt x="243814" y="171284"/>
                    <a:pt x="259971" y="183189"/>
                    <a:pt x="278679" y="190842"/>
                  </a:cubicBezTo>
                  <a:cubicBezTo>
                    <a:pt x="296537" y="199346"/>
                    <a:pt x="322898" y="211251"/>
                    <a:pt x="336504" y="218054"/>
                  </a:cubicBezTo>
                  <a:cubicBezTo>
                    <a:pt x="367967" y="232510"/>
                    <a:pt x="372219" y="232510"/>
                    <a:pt x="359463" y="219755"/>
                  </a:cubicBezTo>
                  <a:close/>
                  <a:moveTo>
                    <a:pt x="645185" y="141521"/>
                  </a:moveTo>
                  <a:cubicBezTo>
                    <a:pt x="643484" y="133018"/>
                    <a:pt x="638382" y="130467"/>
                    <a:pt x="631579" y="135569"/>
                  </a:cubicBezTo>
                  <a:cubicBezTo>
                    <a:pt x="625626" y="138970"/>
                    <a:pt x="623075" y="148324"/>
                    <a:pt x="626477" y="156828"/>
                  </a:cubicBezTo>
                  <a:cubicBezTo>
                    <a:pt x="633280" y="174685"/>
                    <a:pt x="650287" y="161930"/>
                    <a:pt x="645185" y="141521"/>
                  </a:cubicBezTo>
                  <a:close/>
                  <a:moveTo>
                    <a:pt x="496371" y="106656"/>
                  </a:moveTo>
                  <a:cubicBezTo>
                    <a:pt x="472561" y="89649"/>
                    <a:pt x="421540" y="68390"/>
                    <a:pt x="407084" y="68390"/>
                  </a:cubicBezTo>
                  <a:cubicBezTo>
                    <a:pt x="401131" y="69241"/>
                    <a:pt x="410485" y="76894"/>
                    <a:pt x="428343" y="86248"/>
                  </a:cubicBezTo>
                  <a:cubicBezTo>
                    <a:pt x="446200" y="95602"/>
                    <a:pt x="458956" y="105806"/>
                    <a:pt x="456404" y="109208"/>
                  </a:cubicBezTo>
                  <a:cubicBezTo>
                    <a:pt x="454704" y="112609"/>
                    <a:pt x="466609" y="116010"/>
                    <a:pt x="483616" y="117711"/>
                  </a:cubicBezTo>
                  <a:cubicBezTo>
                    <a:pt x="514229" y="119412"/>
                    <a:pt x="515079" y="119412"/>
                    <a:pt x="496371" y="106656"/>
                  </a:cubicBezTo>
                  <a:close/>
                </a:path>
              </a:pathLst>
            </a:custGeom>
            <a:grpFill/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61B2902A-DA37-B326-28AC-8A2A8E0FC04E}"/>
              </a:ext>
            </a:extLst>
          </p:cNvPr>
          <p:cNvGrpSpPr/>
          <p:nvPr/>
        </p:nvGrpSpPr>
        <p:grpSpPr>
          <a:xfrm>
            <a:off x="2384093" y="590334"/>
            <a:ext cx="2163594" cy="601458"/>
            <a:chOff x="3719407" y="371817"/>
            <a:chExt cx="2163594" cy="601458"/>
          </a:xfrm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911D49B8-7795-21D6-52C7-9C702CA489D3}"/>
                </a:ext>
              </a:extLst>
            </p:cNvPr>
            <p:cNvSpPr/>
            <p:nvPr/>
          </p:nvSpPr>
          <p:spPr>
            <a:xfrm>
              <a:off x="3719407" y="371817"/>
              <a:ext cx="601458" cy="601458"/>
            </a:xfrm>
            <a:prstGeom prst="ellipse">
              <a:avLst/>
            </a:prstGeom>
            <a:solidFill>
              <a:srgbClr val="D34134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47C6854A-5498-B025-BDC9-025238383800}"/>
                </a:ext>
              </a:extLst>
            </p:cNvPr>
            <p:cNvGrpSpPr/>
            <p:nvPr/>
          </p:nvGrpSpPr>
          <p:grpSpPr>
            <a:xfrm>
              <a:off x="4240119" y="371817"/>
              <a:ext cx="1642882" cy="601458"/>
              <a:chOff x="4293382" y="457995"/>
              <a:chExt cx="1642882" cy="601458"/>
            </a:xfrm>
          </p:grpSpPr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BB9D0D76-6A57-A62C-9CD7-42E1BAFDB8A5}"/>
                  </a:ext>
                </a:extLst>
              </p:cNvPr>
              <p:cNvSpPr/>
              <p:nvPr/>
            </p:nvSpPr>
            <p:spPr>
              <a:xfrm>
                <a:off x="4293382" y="457995"/>
                <a:ext cx="601458" cy="601458"/>
              </a:xfrm>
              <a:prstGeom prst="ellipse">
                <a:avLst/>
              </a:prstGeom>
              <a:solidFill>
                <a:srgbClr val="D34134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76AD2E31-5AE1-735D-D4C7-5B24D3BB87FF}"/>
                  </a:ext>
                </a:extLst>
              </p:cNvPr>
              <p:cNvSpPr/>
              <p:nvPr/>
            </p:nvSpPr>
            <p:spPr>
              <a:xfrm>
                <a:off x="4814094" y="457995"/>
                <a:ext cx="601458" cy="601458"/>
              </a:xfrm>
              <a:prstGeom prst="ellipse">
                <a:avLst/>
              </a:prstGeom>
              <a:solidFill>
                <a:srgbClr val="D34134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1BE3CB64-E9E9-C1A6-7C0D-FB185064CC36}"/>
                  </a:ext>
                </a:extLst>
              </p:cNvPr>
              <p:cNvSpPr/>
              <p:nvPr/>
            </p:nvSpPr>
            <p:spPr>
              <a:xfrm>
                <a:off x="5334806" y="457995"/>
                <a:ext cx="601458" cy="601458"/>
              </a:xfrm>
              <a:prstGeom prst="ellipse">
                <a:avLst/>
              </a:prstGeom>
              <a:solidFill>
                <a:srgbClr val="D34134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09C6FE2E-A113-71EC-6DE5-7C32853E7011}"/>
                </a:ext>
              </a:extLst>
            </p:cNvPr>
            <p:cNvSpPr txBox="1"/>
            <p:nvPr/>
          </p:nvSpPr>
          <p:spPr>
            <a:xfrm>
              <a:off x="3759517" y="447341"/>
              <a:ext cx="207604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b="1" dirty="0">
                  <a:solidFill>
                    <a:schemeClr val="accent2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金榜题名 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D6E5F294-D788-6EB5-B143-BE1359691FDF}"/>
              </a:ext>
            </a:extLst>
          </p:cNvPr>
          <p:cNvGrpSpPr/>
          <p:nvPr/>
        </p:nvGrpSpPr>
        <p:grpSpPr>
          <a:xfrm>
            <a:off x="7500498" y="590334"/>
            <a:ext cx="2163594" cy="601458"/>
            <a:chOff x="6308999" y="371817"/>
            <a:chExt cx="2163594" cy="601458"/>
          </a:xfrm>
        </p:grpSpPr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1BE7F6D9-19A1-547E-8791-54DF0FAC4BB1}"/>
                </a:ext>
              </a:extLst>
            </p:cNvPr>
            <p:cNvGrpSpPr/>
            <p:nvPr/>
          </p:nvGrpSpPr>
          <p:grpSpPr>
            <a:xfrm>
              <a:off x="6308999" y="371817"/>
              <a:ext cx="2163594" cy="601458"/>
              <a:chOff x="5855518" y="457995"/>
              <a:chExt cx="2163594" cy="601458"/>
            </a:xfrm>
          </p:grpSpPr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A5A03D12-F889-E6EC-5482-8320924B4BE4}"/>
                  </a:ext>
                </a:extLst>
              </p:cNvPr>
              <p:cNvSpPr/>
              <p:nvPr/>
            </p:nvSpPr>
            <p:spPr>
              <a:xfrm>
                <a:off x="5855518" y="457995"/>
                <a:ext cx="601458" cy="601458"/>
              </a:xfrm>
              <a:prstGeom prst="ellipse">
                <a:avLst/>
              </a:prstGeom>
              <a:solidFill>
                <a:srgbClr val="D34134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9430C260-E1CA-1DDC-613F-C856E58CFA06}"/>
                  </a:ext>
                </a:extLst>
              </p:cNvPr>
              <p:cNvSpPr/>
              <p:nvPr/>
            </p:nvSpPr>
            <p:spPr>
              <a:xfrm>
                <a:off x="6376230" y="457995"/>
                <a:ext cx="601458" cy="601458"/>
              </a:xfrm>
              <a:prstGeom prst="ellipse">
                <a:avLst/>
              </a:prstGeom>
              <a:solidFill>
                <a:srgbClr val="D34134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D173A7C4-0ED0-626D-AB3A-A03CAEADECC3}"/>
                  </a:ext>
                </a:extLst>
              </p:cNvPr>
              <p:cNvSpPr/>
              <p:nvPr/>
            </p:nvSpPr>
            <p:spPr>
              <a:xfrm>
                <a:off x="6896942" y="457995"/>
                <a:ext cx="601458" cy="601458"/>
              </a:xfrm>
              <a:prstGeom prst="ellipse">
                <a:avLst/>
              </a:prstGeom>
              <a:solidFill>
                <a:srgbClr val="D34134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5ACC7B9E-4C97-359B-4805-23FEE694F590}"/>
                  </a:ext>
                </a:extLst>
              </p:cNvPr>
              <p:cNvSpPr/>
              <p:nvPr/>
            </p:nvSpPr>
            <p:spPr>
              <a:xfrm>
                <a:off x="7417654" y="457995"/>
                <a:ext cx="601458" cy="601458"/>
              </a:xfrm>
              <a:prstGeom prst="ellipse">
                <a:avLst/>
              </a:prstGeom>
              <a:solidFill>
                <a:srgbClr val="D34134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58FC53CF-4E7C-45B3-800C-1F8F520D9827}"/>
                </a:ext>
              </a:extLst>
            </p:cNvPr>
            <p:cNvSpPr txBox="1"/>
            <p:nvPr/>
          </p:nvSpPr>
          <p:spPr>
            <a:xfrm>
              <a:off x="6356275" y="447341"/>
              <a:ext cx="207604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b="1" dirty="0">
                  <a:solidFill>
                    <a:schemeClr val="accent2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感谢师恩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D7190977-524B-5CA5-66E3-C5AF3161AD5C}"/>
              </a:ext>
            </a:extLst>
          </p:cNvPr>
          <p:cNvGrpSpPr/>
          <p:nvPr/>
        </p:nvGrpSpPr>
        <p:grpSpPr>
          <a:xfrm>
            <a:off x="1801460" y="2034813"/>
            <a:ext cx="4050695" cy="851855"/>
            <a:chOff x="1801460" y="2034813"/>
            <a:chExt cx="4050695" cy="851855"/>
          </a:xfrm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96B6D88D-3A56-3D63-3BEE-E1F3F036D551}"/>
                </a:ext>
              </a:extLst>
            </p:cNvPr>
            <p:cNvSpPr/>
            <p:nvPr/>
          </p:nvSpPr>
          <p:spPr>
            <a:xfrm rot="10800000" flipV="1">
              <a:off x="1801460" y="2034813"/>
              <a:ext cx="4050695" cy="851855"/>
            </a:xfrm>
            <a:custGeom>
              <a:avLst/>
              <a:gdLst>
                <a:gd name="connsiteX0" fmla="*/ 2334263 w 4050695"/>
                <a:gd name="connsiteY0" fmla="*/ 0 h 851855"/>
                <a:gd name="connsiteX1" fmla="*/ 639961 w 4050695"/>
                <a:gd name="connsiteY1" fmla="*/ 0 h 851855"/>
                <a:gd name="connsiteX2" fmla="*/ 326393 w 4050695"/>
                <a:gd name="connsiteY2" fmla="*/ 0 h 851855"/>
                <a:gd name="connsiteX3" fmla="*/ 296934 w 4050695"/>
                <a:gd name="connsiteY3" fmla="*/ 0 h 851855"/>
                <a:gd name="connsiteX4" fmla="*/ 279594 w 4050695"/>
                <a:gd name="connsiteY4" fmla="*/ 11811 h 851855"/>
                <a:gd name="connsiteX5" fmla="*/ 225103 w 4050695"/>
                <a:gd name="connsiteY5" fmla="*/ 54868 h 851855"/>
                <a:gd name="connsiteX6" fmla="*/ 212140 w 4050695"/>
                <a:gd name="connsiteY6" fmla="*/ 126387 h 851855"/>
                <a:gd name="connsiteX7" fmla="*/ 95481 w 4050695"/>
                <a:gd name="connsiteY7" fmla="*/ 194795 h 851855"/>
                <a:gd name="connsiteX8" fmla="*/ 82518 w 4050695"/>
                <a:gd name="connsiteY8" fmla="*/ 312958 h 851855"/>
                <a:gd name="connsiteX9" fmla="*/ 12036 w 4050695"/>
                <a:gd name="connsiteY9" fmla="*/ 417903 h 851855"/>
                <a:gd name="connsiteX10" fmla="*/ 0 w 4050695"/>
                <a:gd name="connsiteY10" fmla="*/ 425587 h 851855"/>
                <a:gd name="connsiteX11" fmla="*/ 12036 w 4050695"/>
                <a:gd name="connsiteY11" fmla="*/ 433269 h 851855"/>
                <a:gd name="connsiteX12" fmla="*/ 82518 w 4050695"/>
                <a:gd name="connsiteY12" fmla="*/ 538215 h 851855"/>
                <a:gd name="connsiteX13" fmla="*/ 95481 w 4050695"/>
                <a:gd name="connsiteY13" fmla="*/ 656377 h 851855"/>
                <a:gd name="connsiteX14" fmla="*/ 212140 w 4050695"/>
                <a:gd name="connsiteY14" fmla="*/ 724787 h 851855"/>
                <a:gd name="connsiteX15" fmla="*/ 225103 w 4050695"/>
                <a:gd name="connsiteY15" fmla="*/ 796306 h 851855"/>
                <a:gd name="connsiteX16" fmla="*/ 279594 w 4050695"/>
                <a:gd name="connsiteY16" fmla="*/ 839361 h 851855"/>
                <a:gd name="connsiteX17" fmla="*/ 296934 w 4050695"/>
                <a:gd name="connsiteY17" fmla="*/ 851172 h 851855"/>
                <a:gd name="connsiteX18" fmla="*/ 326393 w 4050695"/>
                <a:gd name="connsiteY18" fmla="*/ 851172 h 851855"/>
                <a:gd name="connsiteX19" fmla="*/ 639961 w 4050695"/>
                <a:gd name="connsiteY19" fmla="*/ 851172 h 851855"/>
                <a:gd name="connsiteX20" fmla="*/ 904933 w 4050695"/>
                <a:gd name="connsiteY20" fmla="*/ 851172 h 851855"/>
                <a:gd name="connsiteX21" fmla="*/ 1716432 w 4050695"/>
                <a:gd name="connsiteY21" fmla="*/ 851172 h 851855"/>
                <a:gd name="connsiteX22" fmla="*/ 1716432 w 4050695"/>
                <a:gd name="connsiteY22" fmla="*/ 851855 h 851855"/>
                <a:gd name="connsiteX23" fmla="*/ 3410735 w 4050695"/>
                <a:gd name="connsiteY23" fmla="*/ 851855 h 851855"/>
                <a:gd name="connsiteX24" fmla="*/ 3724303 w 4050695"/>
                <a:gd name="connsiteY24" fmla="*/ 851855 h 851855"/>
                <a:gd name="connsiteX25" fmla="*/ 3753761 w 4050695"/>
                <a:gd name="connsiteY25" fmla="*/ 851855 h 851855"/>
                <a:gd name="connsiteX26" fmla="*/ 3771102 w 4050695"/>
                <a:gd name="connsiteY26" fmla="*/ 840044 h 851855"/>
                <a:gd name="connsiteX27" fmla="*/ 3825593 w 4050695"/>
                <a:gd name="connsiteY27" fmla="*/ 796987 h 851855"/>
                <a:gd name="connsiteX28" fmla="*/ 3838555 w 4050695"/>
                <a:gd name="connsiteY28" fmla="*/ 725468 h 851855"/>
                <a:gd name="connsiteX29" fmla="*/ 3955216 w 4050695"/>
                <a:gd name="connsiteY29" fmla="*/ 657060 h 851855"/>
                <a:gd name="connsiteX30" fmla="*/ 3968178 w 4050695"/>
                <a:gd name="connsiteY30" fmla="*/ 538897 h 851855"/>
                <a:gd name="connsiteX31" fmla="*/ 4038660 w 4050695"/>
                <a:gd name="connsiteY31" fmla="*/ 433952 h 851855"/>
                <a:gd name="connsiteX32" fmla="*/ 4050695 w 4050695"/>
                <a:gd name="connsiteY32" fmla="*/ 426268 h 851855"/>
                <a:gd name="connsiteX33" fmla="*/ 4038660 w 4050695"/>
                <a:gd name="connsiteY33" fmla="*/ 418586 h 851855"/>
                <a:gd name="connsiteX34" fmla="*/ 3968178 w 4050695"/>
                <a:gd name="connsiteY34" fmla="*/ 313640 h 851855"/>
                <a:gd name="connsiteX35" fmla="*/ 3955216 w 4050695"/>
                <a:gd name="connsiteY35" fmla="*/ 195478 h 851855"/>
                <a:gd name="connsiteX36" fmla="*/ 3838555 w 4050695"/>
                <a:gd name="connsiteY36" fmla="*/ 127069 h 851855"/>
                <a:gd name="connsiteX37" fmla="*/ 3825593 w 4050695"/>
                <a:gd name="connsiteY37" fmla="*/ 55549 h 851855"/>
                <a:gd name="connsiteX38" fmla="*/ 3771102 w 4050695"/>
                <a:gd name="connsiteY38" fmla="*/ 12494 h 851855"/>
                <a:gd name="connsiteX39" fmla="*/ 3753761 w 4050695"/>
                <a:gd name="connsiteY39" fmla="*/ 683 h 851855"/>
                <a:gd name="connsiteX40" fmla="*/ 3724303 w 4050695"/>
                <a:gd name="connsiteY40" fmla="*/ 683 h 851855"/>
                <a:gd name="connsiteX41" fmla="*/ 3410735 w 4050695"/>
                <a:gd name="connsiteY41" fmla="*/ 683 h 851855"/>
                <a:gd name="connsiteX42" fmla="*/ 3145762 w 4050695"/>
                <a:gd name="connsiteY42" fmla="*/ 683 h 851855"/>
                <a:gd name="connsiteX43" fmla="*/ 2334263 w 4050695"/>
                <a:gd name="connsiteY43" fmla="*/ 683 h 851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4050695" h="851855">
                  <a:moveTo>
                    <a:pt x="2334263" y="0"/>
                  </a:moveTo>
                  <a:lnTo>
                    <a:pt x="639961" y="0"/>
                  </a:lnTo>
                  <a:lnTo>
                    <a:pt x="326393" y="0"/>
                  </a:lnTo>
                  <a:lnTo>
                    <a:pt x="296934" y="0"/>
                  </a:lnTo>
                  <a:lnTo>
                    <a:pt x="279594" y="11811"/>
                  </a:lnTo>
                  <a:cubicBezTo>
                    <a:pt x="260232" y="24010"/>
                    <a:pt x="240273" y="35130"/>
                    <a:pt x="225103" y="54868"/>
                  </a:cubicBezTo>
                  <a:cubicBezTo>
                    <a:pt x="208009" y="77175"/>
                    <a:pt x="216461" y="102547"/>
                    <a:pt x="212140" y="126387"/>
                  </a:cubicBezTo>
                  <a:cubicBezTo>
                    <a:pt x="173253" y="149189"/>
                    <a:pt x="132238" y="149012"/>
                    <a:pt x="95481" y="194795"/>
                  </a:cubicBezTo>
                  <a:cubicBezTo>
                    <a:pt x="74129" y="235715"/>
                    <a:pt x="86839" y="273570"/>
                    <a:pt x="82518" y="312958"/>
                  </a:cubicBezTo>
                  <a:cubicBezTo>
                    <a:pt x="76768" y="348738"/>
                    <a:pt x="46135" y="392969"/>
                    <a:pt x="12036" y="417903"/>
                  </a:cubicBezTo>
                  <a:lnTo>
                    <a:pt x="0" y="425587"/>
                  </a:lnTo>
                  <a:lnTo>
                    <a:pt x="12036" y="433269"/>
                  </a:lnTo>
                  <a:cubicBezTo>
                    <a:pt x="46135" y="458204"/>
                    <a:pt x="76768" y="502434"/>
                    <a:pt x="82518" y="538215"/>
                  </a:cubicBezTo>
                  <a:cubicBezTo>
                    <a:pt x="86839" y="577602"/>
                    <a:pt x="74129" y="615458"/>
                    <a:pt x="95481" y="656377"/>
                  </a:cubicBezTo>
                  <a:cubicBezTo>
                    <a:pt x="132238" y="702160"/>
                    <a:pt x="173253" y="701984"/>
                    <a:pt x="212140" y="724787"/>
                  </a:cubicBezTo>
                  <a:cubicBezTo>
                    <a:pt x="216461" y="748626"/>
                    <a:pt x="208009" y="773997"/>
                    <a:pt x="225103" y="796306"/>
                  </a:cubicBezTo>
                  <a:cubicBezTo>
                    <a:pt x="240273" y="816044"/>
                    <a:pt x="260232" y="827164"/>
                    <a:pt x="279594" y="839361"/>
                  </a:cubicBezTo>
                  <a:lnTo>
                    <a:pt x="296934" y="851172"/>
                  </a:lnTo>
                  <a:lnTo>
                    <a:pt x="326393" y="851172"/>
                  </a:lnTo>
                  <a:lnTo>
                    <a:pt x="639961" y="851172"/>
                  </a:lnTo>
                  <a:lnTo>
                    <a:pt x="904933" y="851172"/>
                  </a:lnTo>
                  <a:lnTo>
                    <a:pt x="1716432" y="851172"/>
                  </a:lnTo>
                  <a:lnTo>
                    <a:pt x="1716432" y="851855"/>
                  </a:lnTo>
                  <a:lnTo>
                    <a:pt x="3410735" y="851855"/>
                  </a:lnTo>
                  <a:lnTo>
                    <a:pt x="3724303" y="851855"/>
                  </a:lnTo>
                  <a:lnTo>
                    <a:pt x="3753761" y="851855"/>
                  </a:lnTo>
                  <a:lnTo>
                    <a:pt x="3771102" y="840044"/>
                  </a:lnTo>
                  <a:cubicBezTo>
                    <a:pt x="3790462" y="827845"/>
                    <a:pt x="3810423" y="816725"/>
                    <a:pt x="3825593" y="796987"/>
                  </a:cubicBezTo>
                  <a:cubicBezTo>
                    <a:pt x="3842686" y="774680"/>
                    <a:pt x="3834234" y="749308"/>
                    <a:pt x="3838555" y="725468"/>
                  </a:cubicBezTo>
                  <a:cubicBezTo>
                    <a:pt x="3877442" y="702665"/>
                    <a:pt x="3918457" y="702843"/>
                    <a:pt x="3955216" y="657060"/>
                  </a:cubicBezTo>
                  <a:cubicBezTo>
                    <a:pt x="3976566" y="616140"/>
                    <a:pt x="3963857" y="578285"/>
                    <a:pt x="3968178" y="538897"/>
                  </a:cubicBezTo>
                  <a:cubicBezTo>
                    <a:pt x="3973928" y="503117"/>
                    <a:pt x="4004560" y="458886"/>
                    <a:pt x="4038660" y="433952"/>
                  </a:cubicBezTo>
                  <a:lnTo>
                    <a:pt x="4050695" y="426268"/>
                  </a:lnTo>
                  <a:lnTo>
                    <a:pt x="4038660" y="418586"/>
                  </a:lnTo>
                  <a:cubicBezTo>
                    <a:pt x="4004560" y="393651"/>
                    <a:pt x="3973928" y="349421"/>
                    <a:pt x="3968178" y="313640"/>
                  </a:cubicBezTo>
                  <a:cubicBezTo>
                    <a:pt x="3963857" y="274253"/>
                    <a:pt x="3976566" y="236398"/>
                    <a:pt x="3955216" y="195478"/>
                  </a:cubicBezTo>
                  <a:cubicBezTo>
                    <a:pt x="3918457" y="149695"/>
                    <a:pt x="3877442" y="149872"/>
                    <a:pt x="3838555" y="127069"/>
                  </a:cubicBezTo>
                  <a:cubicBezTo>
                    <a:pt x="3834234" y="103229"/>
                    <a:pt x="3842686" y="77858"/>
                    <a:pt x="3825593" y="55549"/>
                  </a:cubicBezTo>
                  <a:cubicBezTo>
                    <a:pt x="3810423" y="35813"/>
                    <a:pt x="3790462" y="24691"/>
                    <a:pt x="3771102" y="12494"/>
                  </a:cubicBezTo>
                  <a:lnTo>
                    <a:pt x="3753761" y="683"/>
                  </a:lnTo>
                  <a:lnTo>
                    <a:pt x="3724303" y="683"/>
                  </a:lnTo>
                  <a:lnTo>
                    <a:pt x="3410735" y="683"/>
                  </a:lnTo>
                  <a:lnTo>
                    <a:pt x="3145762" y="683"/>
                  </a:lnTo>
                  <a:lnTo>
                    <a:pt x="2334263" y="683"/>
                  </a:lnTo>
                  <a:close/>
                </a:path>
              </a:pathLst>
            </a:custGeom>
            <a:solidFill>
              <a:srgbClr val="D34134"/>
            </a:solidFill>
            <a:ln w="25400">
              <a:gradFill>
                <a:gsLst>
                  <a:gs pos="0">
                    <a:schemeClr val="accent2">
                      <a:lumMod val="20000"/>
                      <a:lumOff val="80000"/>
                    </a:schemeClr>
                  </a:gs>
                  <a:gs pos="59000">
                    <a:schemeClr val="bg1"/>
                  </a:gs>
                  <a:gs pos="100000">
                    <a:schemeClr val="accent2">
                      <a:lumMod val="20000"/>
                      <a:lumOff val="80000"/>
                    </a:schemeClr>
                  </a:gs>
                </a:gsLst>
                <a:lin ang="5400000" scaled="1"/>
              </a:gradFill>
            </a:ln>
            <a:effectLst>
              <a:outerShdw blurRad="76200" dist="1143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1AC0A7FF-24BD-DF01-1355-934C274F17E6}"/>
                </a:ext>
              </a:extLst>
            </p:cNvPr>
            <p:cNvSpPr/>
            <p:nvPr/>
          </p:nvSpPr>
          <p:spPr>
            <a:xfrm rot="2700000">
              <a:off x="2363572" y="2239159"/>
              <a:ext cx="490493" cy="490493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A1E222B4-8E52-CD7C-E0BE-68BD241AC791}"/>
                </a:ext>
              </a:extLst>
            </p:cNvPr>
            <p:cNvSpPr txBox="1"/>
            <p:nvPr/>
          </p:nvSpPr>
          <p:spPr>
            <a:xfrm>
              <a:off x="2336948" y="2176430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rgbClr val="D34134"/>
                  </a:solidFill>
                  <a:latin typeface="阿里妈妈东方大楷" pitchFamily="2" charset="-122"/>
                  <a:ea typeface="阿里妈妈东方大楷" pitchFamily="2" charset="-122"/>
                </a:rPr>
                <a:t>壹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3B58FF9A-86ED-E1F1-E5E7-CA62DAB62AFE}"/>
                </a:ext>
              </a:extLst>
            </p:cNvPr>
            <p:cNvSpPr txBox="1"/>
            <p:nvPr/>
          </p:nvSpPr>
          <p:spPr>
            <a:xfrm>
              <a:off x="3030611" y="2199131"/>
              <a:ext cx="159530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accent2">
                      <a:lumMod val="20000"/>
                      <a:lumOff val="80000"/>
                    </a:schemeClr>
                  </a:solidFill>
                </a:rPr>
                <a:t>欢迎致辞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61685FE2-A5A9-F93A-8334-2995C05BA982}"/>
              </a:ext>
            </a:extLst>
          </p:cNvPr>
          <p:cNvGrpSpPr/>
          <p:nvPr/>
        </p:nvGrpSpPr>
        <p:grpSpPr>
          <a:xfrm>
            <a:off x="6355082" y="2034813"/>
            <a:ext cx="4050695" cy="851855"/>
            <a:chOff x="1801460" y="2034813"/>
            <a:chExt cx="4050695" cy="851855"/>
          </a:xfrm>
        </p:grpSpPr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EA4CCC95-EDE1-529E-A649-648A65A1A9C3}"/>
                </a:ext>
              </a:extLst>
            </p:cNvPr>
            <p:cNvSpPr/>
            <p:nvPr/>
          </p:nvSpPr>
          <p:spPr>
            <a:xfrm rot="10800000" flipV="1">
              <a:off x="1801460" y="2034813"/>
              <a:ext cx="4050695" cy="851855"/>
            </a:xfrm>
            <a:custGeom>
              <a:avLst/>
              <a:gdLst>
                <a:gd name="connsiteX0" fmla="*/ 2334263 w 4050695"/>
                <a:gd name="connsiteY0" fmla="*/ 0 h 851855"/>
                <a:gd name="connsiteX1" fmla="*/ 639961 w 4050695"/>
                <a:gd name="connsiteY1" fmla="*/ 0 h 851855"/>
                <a:gd name="connsiteX2" fmla="*/ 326393 w 4050695"/>
                <a:gd name="connsiteY2" fmla="*/ 0 h 851855"/>
                <a:gd name="connsiteX3" fmla="*/ 296934 w 4050695"/>
                <a:gd name="connsiteY3" fmla="*/ 0 h 851855"/>
                <a:gd name="connsiteX4" fmla="*/ 279594 w 4050695"/>
                <a:gd name="connsiteY4" fmla="*/ 11811 h 851855"/>
                <a:gd name="connsiteX5" fmla="*/ 225103 w 4050695"/>
                <a:gd name="connsiteY5" fmla="*/ 54868 h 851855"/>
                <a:gd name="connsiteX6" fmla="*/ 212140 w 4050695"/>
                <a:gd name="connsiteY6" fmla="*/ 126387 h 851855"/>
                <a:gd name="connsiteX7" fmla="*/ 95481 w 4050695"/>
                <a:gd name="connsiteY7" fmla="*/ 194795 h 851855"/>
                <a:gd name="connsiteX8" fmla="*/ 82518 w 4050695"/>
                <a:gd name="connsiteY8" fmla="*/ 312958 h 851855"/>
                <a:gd name="connsiteX9" fmla="*/ 12036 w 4050695"/>
                <a:gd name="connsiteY9" fmla="*/ 417903 h 851855"/>
                <a:gd name="connsiteX10" fmla="*/ 0 w 4050695"/>
                <a:gd name="connsiteY10" fmla="*/ 425587 h 851855"/>
                <a:gd name="connsiteX11" fmla="*/ 12036 w 4050695"/>
                <a:gd name="connsiteY11" fmla="*/ 433269 h 851855"/>
                <a:gd name="connsiteX12" fmla="*/ 82518 w 4050695"/>
                <a:gd name="connsiteY12" fmla="*/ 538215 h 851855"/>
                <a:gd name="connsiteX13" fmla="*/ 95481 w 4050695"/>
                <a:gd name="connsiteY13" fmla="*/ 656377 h 851855"/>
                <a:gd name="connsiteX14" fmla="*/ 212140 w 4050695"/>
                <a:gd name="connsiteY14" fmla="*/ 724787 h 851855"/>
                <a:gd name="connsiteX15" fmla="*/ 225103 w 4050695"/>
                <a:gd name="connsiteY15" fmla="*/ 796306 h 851855"/>
                <a:gd name="connsiteX16" fmla="*/ 279594 w 4050695"/>
                <a:gd name="connsiteY16" fmla="*/ 839361 h 851855"/>
                <a:gd name="connsiteX17" fmla="*/ 296934 w 4050695"/>
                <a:gd name="connsiteY17" fmla="*/ 851172 h 851855"/>
                <a:gd name="connsiteX18" fmla="*/ 326393 w 4050695"/>
                <a:gd name="connsiteY18" fmla="*/ 851172 h 851855"/>
                <a:gd name="connsiteX19" fmla="*/ 639961 w 4050695"/>
                <a:gd name="connsiteY19" fmla="*/ 851172 h 851855"/>
                <a:gd name="connsiteX20" fmla="*/ 904933 w 4050695"/>
                <a:gd name="connsiteY20" fmla="*/ 851172 h 851855"/>
                <a:gd name="connsiteX21" fmla="*/ 1716432 w 4050695"/>
                <a:gd name="connsiteY21" fmla="*/ 851172 h 851855"/>
                <a:gd name="connsiteX22" fmla="*/ 1716432 w 4050695"/>
                <a:gd name="connsiteY22" fmla="*/ 851855 h 851855"/>
                <a:gd name="connsiteX23" fmla="*/ 3410735 w 4050695"/>
                <a:gd name="connsiteY23" fmla="*/ 851855 h 851855"/>
                <a:gd name="connsiteX24" fmla="*/ 3724303 w 4050695"/>
                <a:gd name="connsiteY24" fmla="*/ 851855 h 851855"/>
                <a:gd name="connsiteX25" fmla="*/ 3753761 w 4050695"/>
                <a:gd name="connsiteY25" fmla="*/ 851855 h 851855"/>
                <a:gd name="connsiteX26" fmla="*/ 3771102 w 4050695"/>
                <a:gd name="connsiteY26" fmla="*/ 840044 h 851855"/>
                <a:gd name="connsiteX27" fmla="*/ 3825593 w 4050695"/>
                <a:gd name="connsiteY27" fmla="*/ 796987 h 851855"/>
                <a:gd name="connsiteX28" fmla="*/ 3838555 w 4050695"/>
                <a:gd name="connsiteY28" fmla="*/ 725468 h 851855"/>
                <a:gd name="connsiteX29" fmla="*/ 3955216 w 4050695"/>
                <a:gd name="connsiteY29" fmla="*/ 657060 h 851855"/>
                <a:gd name="connsiteX30" fmla="*/ 3968178 w 4050695"/>
                <a:gd name="connsiteY30" fmla="*/ 538897 h 851855"/>
                <a:gd name="connsiteX31" fmla="*/ 4038660 w 4050695"/>
                <a:gd name="connsiteY31" fmla="*/ 433952 h 851855"/>
                <a:gd name="connsiteX32" fmla="*/ 4050695 w 4050695"/>
                <a:gd name="connsiteY32" fmla="*/ 426268 h 851855"/>
                <a:gd name="connsiteX33" fmla="*/ 4038660 w 4050695"/>
                <a:gd name="connsiteY33" fmla="*/ 418586 h 851855"/>
                <a:gd name="connsiteX34" fmla="*/ 3968178 w 4050695"/>
                <a:gd name="connsiteY34" fmla="*/ 313640 h 851855"/>
                <a:gd name="connsiteX35" fmla="*/ 3955216 w 4050695"/>
                <a:gd name="connsiteY35" fmla="*/ 195478 h 851855"/>
                <a:gd name="connsiteX36" fmla="*/ 3838555 w 4050695"/>
                <a:gd name="connsiteY36" fmla="*/ 127069 h 851855"/>
                <a:gd name="connsiteX37" fmla="*/ 3825593 w 4050695"/>
                <a:gd name="connsiteY37" fmla="*/ 55549 h 851855"/>
                <a:gd name="connsiteX38" fmla="*/ 3771102 w 4050695"/>
                <a:gd name="connsiteY38" fmla="*/ 12494 h 851855"/>
                <a:gd name="connsiteX39" fmla="*/ 3753761 w 4050695"/>
                <a:gd name="connsiteY39" fmla="*/ 683 h 851855"/>
                <a:gd name="connsiteX40" fmla="*/ 3724303 w 4050695"/>
                <a:gd name="connsiteY40" fmla="*/ 683 h 851855"/>
                <a:gd name="connsiteX41" fmla="*/ 3410735 w 4050695"/>
                <a:gd name="connsiteY41" fmla="*/ 683 h 851855"/>
                <a:gd name="connsiteX42" fmla="*/ 3145762 w 4050695"/>
                <a:gd name="connsiteY42" fmla="*/ 683 h 851855"/>
                <a:gd name="connsiteX43" fmla="*/ 2334263 w 4050695"/>
                <a:gd name="connsiteY43" fmla="*/ 683 h 851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4050695" h="851855">
                  <a:moveTo>
                    <a:pt x="2334263" y="0"/>
                  </a:moveTo>
                  <a:lnTo>
                    <a:pt x="639961" y="0"/>
                  </a:lnTo>
                  <a:lnTo>
                    <a:pt x="326393" y="0"/>
                  </a:lnTo>
                  <a:lnTo>
                    <a:pt x="296934" y="0"/>
                  </a:lnTo>
                  <a:lnTo>
                    <a:pt x="279594" y="11811"/>
                  </a:lnTo>
                  <a:cubicBezTo>
                    <a:pt x="260232" y="24010"/>
                    <a:pt x="240273" y="35130"/>
                    <a:pt x="225103" y="54868"/>
                  </a:cubicBezTo>
                  <a:cubicBezTo>
                    <a:pt x="208009" y="77175"/>
                    <a:pt x="216461" y="102547"/>
                    <a:pt x="212140" y="126387"/>
                  </a:cubicBezTo>
                  <a:cubicBezTo>
                    <a:pt x="173253" y="149189"/>
                    <a:pt x="132238" y="149012"/>
                    <a:pt x="95481" y="194795"/>
                  </a:cubicBezTo>
                  <a:cubicBezTo>
                    <a:pt x="74129" y="235715"/>
                    <a:pt x="86839" y="273570"/>
                    <a:pt x="82518" y="312958"/>
                  </a:cubicBezTo>
                  <a:cubicBezTo>
                    <a:pt x="76768" y="348738"/>
                    <a:pt x="46135" y="392969"/>
                    <a:pt x="12036" y="417903"/>
                  </a:cubicBezTo>
                  <a:lnTo>
                    <a:pt x="0" y="425587"/>
                  </a:lnTo>
                  <a:lnTo>
                    <a:pt x="12036" y="433269"/>
                  </a:lnTo>
                  <a:cubicBezTo>
                    <a:pt x="46135" y="458204"/>
                    <a:pt x="76768" y="502434"/>
                    <a:pt x="82518" y="538215"/>
                  </a:cubicBezTo>
                  <a:cubicBezTo>
                    <a:pt x="86839" y="577602"/>
                    <a:pt x="74129" y="615458"/>
                    <a:pt x="95481" y="656377"/>
                  </a:cubicBezTo>
                  <a:cubicBezTo>
                    <a:pt x="132238" y="702160"/>
                    <a:pt x="173253" y="701984"/>
                    <a:pt x="212140" y="724787"/>
                  </a:cubicBezTo>
                  <a:cubicBezTo>
                    <a:pt x="216461" y="748626"/>
                    <a:pt x="208009" y="773997"/>
                    <a:pt x="225103" y="796306"/>
                  </a:cubicBezTo>
                  <a:cubicBezTo>
                    <a:pt x="240273" y="816044"/>
                    <a:pt x="260232" y="827164"/>
                    <a:pt x="279594" y="839361"/>
                  </a:cubicBezTo>
                  <a:lnTo>
                    <a:pt x="296934" y="851172"/>
                  </a:lnTo>
                  <a:lnTo>
                    <a:pt x="326393" y="851172"/>
                  </a:lnTo>
                  <a:lnTo>
                    <a:pt x="639961" y="851172"/>
                  </a:lnTo>
                  <a:lnTo>
                    <a:pt x="904933" y="851172"/>
                  </a:lnTo>
                  <a:lnTo>
                    <a:pt x="1716432" y="851172"/>
                  </a:lnTo>
                  <a:lnTo>
                    <a:pt x="1716432" y="851855"/>
                  </a:lnTo>
                  <a:lnTo>
                    <a:pt x="3410735" y="851855"/>
                  </a:lnTo>
                  <a:lnTo>
                    <a:pt x="3724303" y="851855"/>
                  </a:lnTo>
                  <a:lnTo>
                    <a:pt x="3753761" y="851855"/>
                  </a:lnTo>
                  <a:lnTo>
                    <a:pt x="3771102" y="840044"/>
                  </a:lnTo>
                  <a:cubicBezTo>
                    <a:pt x="3790462" y="827845"/>
                    <a:pt x="3810423" y="816725"/>
                    <a:pt x="3825593" y="796987"/>
                  </a:cubicBezTo>
                  <a:cubicBezTo>
                    <a:pt x="3842686" y="774680"/>
                    <a:pt x="3834234" y="749308"/>
                    <a:pt x="3838555" y="725468"/>
                  </a:cubicBezTo>
                  <a:cubicBezTo>
                    <a:pt x="3877442" y="702665"/>
                    <a:pt x="3918457" y="702843"/>
                    <a:pt x="3955216" y="657060"/>
                  </a:cubicBezTo>
                  <a:cubicBezTo>
                    <a:pt x="3976566" y="616140"/>
                    <a:pt x="3963857" y="578285"/>
                    <a:pt x="3968178" y="538897"/>
                  </a:cubicBezTo>
                  <a:cubicBezTo>
                    <a:pt x="3973928" y="503117"/>
                    <a:pt x="4004560" y="458886"/>
                    <a:pt x="4038660" y="433952"/>
                  </a:cubicBezTo>
                  <a:lnTo>
                    <a:pt x="4050695" y="426268"/>
                  </a:lnTo>
                  <a:lnTo>
                    <a:pt x="4038660" y="418586"/>
                  </a:lnTo>
                  <a:cubicBezTo>
                    <a:pt x="4004560" y="393651"/>
                    <a:pt x="3973928" y="349421"/>
                    <a:pt x="3968178" y="313640"/>
                  </a:cubicBezTo>
                  <a:cubicBezTo>
                    <a:pt x="3963857" y="274253"/>
                    <a:pt x="3976566" y="236398"/>
                    <a:pt x="3955216" y="195478"/>
                  </a:cubicBezTo>
                  <a:cubicBezTo>
                    <a:pt x="3918457" y="149695"/>
                    <a:pt x="3877442" y="149872"/>
                    <a:pt x="3838555" y="127069"/>
                  </a:cubicBezTo>
                  <a:cubicBezTo>
                    <a:pt x="3834234" y="103229"/>
                    <a:pt x="3842686" y="77858"/>
                    <a:pt x="3825593" y="55549"/>
                  </a:cubicBezTo>
                  <a:cubicBezTo>
                    <a:pt x="3810423" y="35813"/>
                    <a:pt x="3790462" y="24691"/>
                    <a:pt x="3771102" y="12494"/>
                  </a:cubicBezTo>
                  <a:lnTo>
                    <a:pt x="3753761" y="683"/>
                  </a:lnTo>
                  <a:lnTo>
                    <a:pt x="3724303" y="683"/>
                  </a:lnTo>
                  <a:lnTo>
                    <a:pt x="3410735" y="683"/>
                  </a:lnTo>
                  <a:lnTo>
                    <a:pt x="3145762" y="683"/>
                  </a:lnTo>
                  <a:lnTo>
                    <a:pt x="2334263" y="683"/>
                  </a:lnTo>
                  <a:close/>
                </a:path>
              </a:pathLst>
            </a:custGeom>
            <a:solidFill>
              <a:srgbClr val="D34134"/>
            </a:solidFill>
            <a:ln w="25400">
              <a:gradFill>
                <a:gsLst>
                  <a:gs pos="0">
                    <a:schemeClr val="accent2">
                      <a:lumMod val="20000"/>
                      <a:lumOff val="80000"/>
                    </a:schemeClr>
                  </a:gs>
                  <a:gs pos="59000">
                    <a:schemeClr val="bg1"/>
                  </a:gs>
                  <a:gs pos="100000">
                    <a:schemeClr val="accent2">
                      <a:lumMod val="20000"/>
                      <a:lumOff val="80000"/>
                    </a:schemeClr>
                  </a:gs>
                </a:gsLst>
                <a:lin ang="5400000" scaled="1"/>
              </a:gradFill>
            </a:ln>
            <a:effectLst>
              <a:outerShdw blurRad="76200" dist="1143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id="{F863C724-10BB-B211-A4E8-C06EB449B2BF}"/>
                </a:ext>
              </a:extLst>
            </p:cNvPr>
            <p:cNvSpPr/>
            <p:nvPr/>
          </p:nvSpPr>
          <p:spPr>
            <a:xfrm rot="2700000">
              <a:off x="2363572" y="2239159"/>
              <a:ext cx="490493" cy="490493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127C5815-4178-0DC4-4A1F-30B82EA6C04F}"/>
                </a:ext>
              </a:extLst>
            </p:cNvPr>
            <p:cNvSpPr txBox="1"/>
            <p:nvPr/>
          </p:nvSpPr>
          <p:spPr>
            <a:xfrm>
              <a:off x="2336948" y="2176430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rgbClr val="D34134"/>
                  </a:solidFill>
                  <a:latin typeface="阿里妈妈东方大楷" pitchFamily="2" charset="-122"/>
                  <a:ea typeface="阿里妈妈东方大楷" pitchFamily="2" charset="-122"/>
                </a:rPr>
                <a:t>贰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2C366C16-5F1F-316C-81A3-4DB28C00EB7C}"/>
                </a:ext>
              </a:extLst>
            </p:cNvPr>
            <p:cNvSpPr txBox="1"/>
            <p:nvPr/>
          </p:nvSpPr>
          <p:spPr>
            <a:xfrm>
              <a:off x="3030611" y="2199131"/>
              <a:ext cx="230063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accent2">
                      <a:lumMod val="20000"/>
                      <a:lumOff val="80000"/>
                    </a:schemeClr>
                  </a:solidFill>
                </a:rPr>
                <a:t>回顾高中生活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0C8AA5F1-8C47-9FAB-B613-66FFADBEFCAB}"/>
              </a:ext>
            </a:extLst>
          </p:cNvPr>
          <p:cNvGrpSpPr/>
          <p:nvPr/>
        </p:nvGrpSpPr>
        <p:grpSpPr>
          <a:xfrm>
            <a:off x="1801460" y="3530600"/>
            <a:ext cx="4050695" cy="851855"/>
            <a:chOff x="1801460" y="2034813"/>
            <a:chExt cx="4050695" cy="851855"/>
          </a:xfrm>
        </p:grpSpPr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09C2CA41-C2E4-40E3-E3C1-5BCF455827E0}"/>
                </a:ext>
              </a:extLst>
            </p:cNvPr>
            <p:cNvSpPr/>
            <p:nvPr/>
          </p:nvSpPr>
          <p:spPr>
            <a:xfrm rot="10800000" flipV="1">
              <a:off x="1801460" y="2034813"/>
              <a:ext cx="4050695" cy="851855"/>
            </a:xfrm>
            <a:custGeom>
              <a:avLst/>
              <a:gdLst>
                <a:gd name="connsiteX0" fmla="*/ 2334263 w 4050695"/>
                <a:gd name="connsiteY0" fmla="*/ 0 h 851855"/>
                <a:gd name="connsiteX1" fmla="*/ 639961 w 4050695"/>
                <a:gd name="connsiteY1" fmla="*/ 0 h 851855"/>
                <a:gd name="connsiteX2" fmla="*/ 326393 w 4050695"/>
                <a:gd name="connsiteY2" fmla="*/ 0 h 851855"/>
                <a:gd name="connsiteX3" fmla="*/ 296934 w 4050695"/>
                <a:gd name="connsiteY3" fmla="*/ 0 h 851855"/>
                <a:gd name="connsiteX4" fmla="*/ 279594 w 4050695"/>
                <a:gd name="connsiteY4" fmla="*/ 11811 h 851855"/>
                <a:gd name="connsiteX5" fmla="*/ 225103 w 4050695"/>
                <a:gd name="connsiteY5" fmla="*/ 54868 h 851855"/>
                <a:gd name="connsiteX6" fmla="*/ 212140 w 4050695"/>
                <a:gd name="connsiteY6" fmla="*/ 126387 h 851855"/>
                <a:gd name="connsiteX7" fmla="*/ 95481 w 4050695"/>
                <a:gd name="connsiteY7" fmla="*/ 194795 h 851855"/>
                <a:gd name="connsiteX8" fmla="*/ 82518 w 4050695"/>
                <a:gd name="connsiteY8" fmla="*/ 312958 h 851855"/>
                <a:gd name="connsiteX9" fmla="*/ 12036 w 4050695"/>
                <a:gd name="connsiteY9" fmla="*/ 417903 h 851855"/>
                <a:gd name="connsiteX10" fmla="*/ 0 w 4050695"/>
                <a:gd name="connsiteY10" fmla="*/ 425587 h 851855"/>
                <a:gd name="connsiteX11" fmla="*/ 12036 w 4050695"/>
                <a:gd name="connsiteY11" fmla="*/ 433269 h 851855"/>
                <a:gd name="connsiteX12" fmla="*/ 82518 w 4050695"/>
                <a:gd name="connsiteY12" fmla="*/ 538215 h 851855"/>
                <a:gd name="connsiteX13" fmla="*/ 95481 w 4050695"/>
                <a:gd name="connsiteY13" fmla="*/ 656377 h 851855"/>
                <a:gd name="connsiteX14" fmla="*/ 212140 w 4050695"/>
                <a:gd name="connsiteY14" fmla="*/ 724787 h 851855"/>
                <a:gd name="connsiteX15" fmla="*/ 225103 w 4050695"/>
                <a:gd name="connsiteY15" fmla="*/ 796306 h 851855"/>
                <a:gd name="connsiteX16" fmla="*/ 279594 w 4050695"/>
                <a:gd name="connsiteY16" fmla="*/ 839361 h 851855"/>
                <a:gd name="connsiteX17" fmla="*/ 296934 w 4050695"/>
                <a:gd name="connsiteY17" fmla="*/ 851172 h 851855"/>
                <a:gd name="connsiteX18" fmla="*/ 326393 w 4050695"/>
                <a:gd name="connsiteY18" fmla="*/ 851172 h 851855"/>
                <a:gd name="connsiteX19" fmla="*/ 639961 w 4050695"/>
                <a:gd name="connsiteY19" fmla="*/ 851172 h 851855"/>
                <a:gd name="connsiteX20" fmla="*/ 904933 w 4050695"/>
                <a:gd name="connsiteY20" fmla="*/ 851172 h 851855"/>
                <a:gd name="connsiteX21" fmla="*/ 1716432 w 4050695"/>
                <a:gd name="connsiteY21" fmla="*/ 851172 h 851855"/>
                <a:gd name="connsiteX22" fmla="*/ 1716432 w 4050695"/>
                <a:gd name="connsiteY22" fmla="*/ 851855 h 851855"/>
                <a:gd name="connsiteX23" fmla="*/ 3410735 w 4050695"/>
                <a:gd name="connsiteY23" fmla="*/ 851855 h 851855"/>
                <a:gd name="connsiteX24" fmla="*/ 3724303 w 4050695"/>
                <a:gd name="connsiteY24" fmla="*/ 851855 h 851855"/>
                <a:gd name="connsiteX25" fmla="*/ 3753761 w 4050695"/>
                <a:gd name="connsiteY25" fmla="*/ 851855 h 851855"/>
                <a:gd name="connsiteX26" fmla="*/ 3771102 w 4050695"/>
                <a:gd name="connsiteY26" fmla="*/ 840044 h 851855"/>
                <a:gd name="connsiteX27" fmla="*/ 3825593 w 4050695"/>
                <a:gd name="connsiteY27" fmla="*/ 796987 h 851855"/>
                <a:gd name="connsiteX28" fmla="*/ 3838555 w 4050695"/>
                <a:gd name="connsiteY28" fmla="*/ 725468 h 851855"/>
                <a:gd name="connsiteX29" fmla="*/ 3955216 w 4050695"/>
                <a:gd name="connsiteY29" fmla="*/ 657060 h 851855"/>
                <a:gd name="connsiteX30" fmla="*/ 3968178 w 4050695"/>
                <a:gd name="connsiteY30" fmla="*/ 538897 h 851855"/>
                <a:gd name="connsiteX31" fmla="*/ 4038660 w 4050695"/>
                <a:gd name="connsiteY31" fmla="*/ 433952 h 851855"/>
                <a:gd name="connsiteX32" fmla="*/ 4050695 w 4050695"/>
                <a:gd name="connsiteY32" fmla="*/ 426268 h 851855"/>
                <a:gd name="connsiteX33" fmla="*/ 4038660 w 4050695"/>
                <a:gd name="connsiteY33" fmla="*/ 418586 h 851855"/>
                <a:gd name="connsiteX34" fmla="*/ 3968178 w 4050695"/>
                <a:gd name="connsiteY34" fmla="*/ 313640 h 851855"/>
                <a:gd name="connsiteX35" fmla="*/ 3955216 w 4050695"/>
                <a:gd name="connsiteY35" fmla="*/ 195478 h 851855"/>
                <a:gd name="connsiteX36" fmla="*/ 3838555 w 4050695"/>
                <a:gd name="connsiteY36" fmla="*/ 127069 h 851855"/>
                <a:gd name="connsiteX37" fmla="*/ 3825593 w 4050695"/>
                <a:gd name="connsiteY37" fmla="*/ 55549 h 851855"/>
                <a:gd name="connsiteX38" fmla="*/ 3771102 w 4050695"/>
                <a:gd name="connsiteY38" fmla="*/ 12494 h 851855"/>
                <a:gd name="connsiteX39" fmla="*/ 3753761 w 4050695"/>
                <a:gd name="connsiteY39" fmla="*/ 683 h 851855"/>
                <a:gd name="connsiteX40" fmla="*/ 3724303 w 4050695"/>
                <a:gd name="connsiteY40" fmla="*/ 683 h 851855"/>
                <a:gd name="connsiteX41" fmla="*/ 3410735 w 4050695"/>
                <a:gd name="connsiteY41" fmla="*/ 683 h 851855"/>
                <a:gd name="connsiteX42" fmla="*/ 3145762 w 4050695"/>
                <a:gd name="connsiteY42" fmla="*/ 683 h 851855"/>
                <a:gd name="connsiteX43" fmla="*/ 2334263 w 4050695"/>
                <a:gd name="connsiteY43" fmla="*/ 683 h 851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4050695" h="851855">
                  <a:moveTo>
                    <a:pt x="2334263" y="0"/>
                  </a:moveTo>
                  <a:lnTo>
                    <a:pt x="639961" y="0"/>
                  </a:lnTo>
                  <a:lnTo>
                    <a:pt x="326393" y="0"/>
                  </a:lnTo>
                  <a:lnTo>
                    <a:pt x="296934" y="0"/>
                  </a:lnTo>
                  <a:lnTo>
                    <a:pt x="279594" y="11811"/>
                  </a:lnTo>
                  <a:cubicBezTo>
                    <a:pt x="260232" y="24010"/>
                    <a:pt x="240273" y="35130"/>
                    <a:pt x="225103" y="54868"/>
                  </a:cubicBezTo>
                  <a:cubicBezTo>
                    <a:pt x="208009" y="77175"/>
                    <a:pt x="216461" y="102547"/>
                    <a:pt x="212140" y="126387"/>
                  </a:cubicBezTo>
                  <a:cubicBezTo>
                    <a:pt x="173253" y="149189"/>
                    <a:pt x="132238" y="149012"/>
                    <a:pt x="95481" y="194795"/>
                  </a:cubicBezTo>
                  <a:cubicBezTo>
                    <a:pt x="74129" y="235715"/>
                    <a:pt x="86839" y="273570"/>
                    <a:pt x="82518" y="312958"/>
                  </a:cubicBezTo>
                  <a:cubicBezTo>
                    <a:pt x="76768" y="348738"/>
                    <a:pt x="46135" y="392969"/>
                    <a:pt x="12036" y="417903"/>
                  </a:cubicBezTo>
                  <a:lnTo>
                    <a:pt x="0" y="425587"/>
                  </a:lnTo>
                  <a:lnTo>
                    <a:pt x="12036" y="433269"/>
                  </a:lnTo>
                  <a:cubicBezTo>
                    <a:pt x="46135" y="458204"/>
                    <a:pt x="76768" y="502434"/>
                    <a:pt x="82518" y="538215"/>
                  </a:cubicBezTo>
                  <a:cubicBezTo>
                    <a:pt x="86839" y="577602"/>
                    <a:pt x="74129" y="615458"/>
                    <a:pt x="95481" y="656377"/>
                  </a:cubicBezTo>
                  <a:cubicBezTo>
                    <a:pt x="132238" y="702160"/>
                    <a:pt x="173253" y="701984"/>
                    <a:pt x="212140" y="724787"/>
                  </a:cubicBezTo>
                  <a:cubicBezTo>
                    <a:pt x="216461" y="748626"/>
                    <a:pt x="208009" y="773997"/>
                    <a:pt x="225103" y="796306"/>
                  </a:cubicBezTo>
                  <a:cubicBezTo>
                    <a:pt x="240273" y="816044"/>
                    <a:pt x="260232" y="827164"/>
                    <a:pt x="279594" y="839361"/>
                  </a:cubicBezTo>
                  <a:lnTo>
                    <a:pt x="296934" y="851172"/>
                  </a:lnTo>
                  <a:lnTo>
                    <a:pt x="326393" y="851172"/>
                  </a:lnTo>
                  <a:lnTo>
                    <a:pt x="639961" y="851172"/>
                  </a:lnTo>
                  <a:lnTo>
                    <a:pt x="904933" y="851172"/>
                  </a:lnTo>
                  <a:lnTo>
                    <a:pt x="1716432" y="851172"/>
                  </a:lnTo>
                  <a:lnTo>
                    <a:pt x="1716432" y="851855"/>
                  </a:lnTo>
                  <a:lnTo>
                    <a:pt x="3410735" y="851855"/>
                  </a:lnTo>
                  <a:lnTo>
                    <a:pt x="3724303" y="851855"/>
                  </a:lnTo>
                  <a:lnTo>
                    <a:pt x="3753761" y="851855"/>
                  </a:lnTo>
                  <a:lnTo>
                    <a:pt x="3771102" y="840044"/>
                  </a:lnTo>
                  <a:cubicBezTo>
                    <a:pt x="3790462" y="827845"/>
                    <a:pt x="3810423" y="816725"/>
                    <a:pt x="3825593" y="796987"/>
                  </a:cubicBezTo>
                  <a:cubicBezTo>
                    <a:pt x="3842686" y="774680"/>
                    <a:pt x="3834234" y="749308"/>
                    <a:pt x="3838555" y="725468"/>
                  </a:cubicBezTo>
                  <a:cubicBezTo>
                    <a:pt x="3877442" y="702665"/>
                    <a:pt x="3918457" y="702843"/>
                    <a:pt x="3955216" y="657060"/>
                  </a:cubicBezTo>
                  <a:cubicBezTo>
                    <a:pt x="3976566" y="616140"/>
                    <a:pt x="3963857" y="578285"/>
                    <a:pt x="3968178" y="538897"/>
                  </a:cubicBezTo>
                  <a:cubicBezTo>
                    <a:pt x="3973928" y="503117"/>
                    <a:pt x="4004560" y="458886"/>
                    <a:pt x="4038660" y="433952"/>
                  </a:cubicBezTo>
                  <a:lnTo>
                    <a:pt x="4050695" y="426268"/>
                  </a:lnTo>
                  <a:lnTo>
                    <a:pt x="4038660" y="418586"/>
                  </a:lnTo>
                  <a:cubicBezTo>
                    <a:pt x="4004560" y="393651"/>
                    <a:pt x="3973928" y="349421"/>
                    <a:pt x="3968178" y="313640"/>
                  </a:cubicBezTo>
                  <a:cubicBezTo>
                    <a:pt x="3963857" y="274253"/>
                    <a:pt x="3976566" y="236398"/>
                    <a:pt x="3955216" y="195478"/>
                  </a:cubicBezTo>
                  <a:cubicBezTo>
                    <a:pt x="3918457" y="149695"/>
                    <a:pt x="3877442" y="149872"/>
                    <a:pt x="3838555" y="127069"/>
                  </a:cubicBezTo>
                  <a:cubicBezTo>
                    <a:pt x="3834234" y="103229"/>
                    <a:pt x="3842686" y="77858"/>
                    <a:pt x="3825593" y="55549"/>
                  </a:cubicBezTo>
                  <a:cubicBezTo>
                    <a:pt x="3810423" y="35813"/>
                    <a:pt x="3790462" y="24691"/>
                    <a:pt x="3771102" y="12494"/>
                  </a:cubicBezTo>
                  <a:lnTo>
                    <a:pt x="3753761" y="683"/>
                  </a:lnTo>
                  <a:lnTo>
                    <a:pt x="3724303" y="683"/>
                  </a:lnTo>
                  <a:lnTo>
                    <a:pt x="3410735" y="683"/>
                  </a:lnTo>
                  <a:lnTo>
                    <a:pt x="3145762" y="683"/>
                  </a:lnTo>
                  <a:lnTo>
                    <a:pt x="2334263" y="683"/>
                  </a:lnTo>
                  <a:close/>
                </a:path>
              </a:pathLst>
            </a:custGeom>
            <a:solidFill>
              <a:srgbClr val="D34134"/>
            </a:solidFill>
            <a:ln w="25400">
              <a:gradFill>
                <a:gsLst>
                  <a:gs pos="0">
                    <a:schemeClr val="accent2">
                      <a:lumMod val="20000"/>
                      <a:lumOff val="80000"/>
                    </a:schemeClr>
                  </a:gs>
                  <a:gs pos="59000">
                    <a:schemeClr val="bg1"/>
                  </a:gs>
                  <a:gs pos="100000">
                    <a:schemeClr val="accent2">
                      <a:lumMod val="20000"/>
                      <a:lumOff val="80000"/>
                    </a:schemeClr>
                  </a:gs>
                </a:gsLst>
                <a:lin ang="5400000" scaled="1"/>
              </a:gradFill>
            </a:ln>
            <a:effectLst>
              <a:outerShdw blurRad="76200" dist="1143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5" name="矩形: 圆角 44">
              <a:extLst>
                <a:ext uri="{FF2B5EF4-FFF2-40B4-BE49-F238E27FC236}">
                  <a16:creationId xmlns:a16="http://schemas.microsoft.com/office/drawing/2014/main" id="{BB0996C5-E7E1-435F-C797-D46660618007}"/>
                </a:ext>
              </a:extLst>
            </p:cNvPr>
            <p:cNvSpPr/>
            <p:nvPr/>
          </p:nvSpPr>
          <p:spPr>
            <a:xfrm rot="2700000">
              <a:off x="2363572" y="2239159"/>
              <a:ext cx="490493" cy="490493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FD91B802-957C-1629-4344-54448764FFAA}"/>
                </a:ext>
              </a:extLst>
            </p:cNvPr>
            <p:cNvSpPr txBox="1"/>
            <p:nvPr/>
          </p:nvSpPr>
          <p:spPr>
            <a:xfrm>
              <a:off x="2336948" y="2176430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rgbClr val="D34134"/>
                  </a:solidFill>
                  <a:latin typeface="阿里妈妈东方大楷" pitchFamily="2" charset="-122"/>
                  <a:ea typeface="阿里妈妈东方大楷" pitchFamily="2" charset="-122"/>
                </a:rPr>
                <a:t>叁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DE3C97FA-5EDE-877A-5FD6-02365BD5657B}"/>
                </a:ext>
              </a:extLst>
            </p:cNvPr>
            <p:cNvSpPr txBox="1"/>
            <p:nvPr/>
          </p:nvSpPr>
          <p:spPr>
            <a:xfrm>
              <a:off x="3030611" y="2199131"/>
              <a:ext cx="230063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accent2">
                      <a:lumMod val="20000"/>
                      <a:lumOff val="80000"/>
                    </a:schemeClr>
                  </a:solidFill>
                </a:rPr>
                <a:t>感恩父母老师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0A5CA955-1DFA-0F1D-C434-E52F5B1A75BE}"/>
              </a:ext>
            </a:extLst>
          </p:cNvPr>
          <p:cNvGrpSpPr/>
          <p:nvPr/>
        </p:nvGrpSpPr>
        <p:grpSpPr>
          <a:xfrm>
            <a:off x="6355082" y="3530600"/>
            <a:ext cx="4050695" cy="851855"/>
            <a:chOff x="1801460" y="2034813"/>
            <a:chExt cx="4050695" cy="851855"/>
          </a:xfrm>
        </p:grpSpPr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B70ED236-EE67-E3B9-C497-15DAD0C2D35D}"/>
                </a:ext>
              </a:extLst>
            </p:cNvPr>
            <p:cNvSpPr/>
            <p:nvPr/>
          </p:nvSpPr>
          <p:spPr>
            <a:xfrm rot="10800000" flipV="1">
              <a:off x="1801460" y="2034813"/>
              <a:ext cx="4050695" cy="851855"/>
            </a:xfrm>
            <a:custGeom>
              <a:avLst/>
              <a:gdLst>
                <a:gd name="connsiteX0" fmla="*/ 2334263 w 4050695"/>
                <a:gd name="connsiteY0" fmla="*/ 0 h 851855"/>
                <a:gd name="connsiteX1" fmla="*/ 639961 w 4050695"/>
                <a:gd name="connsiteY1" fmla="*/ 0 h 851855"/>
                <a:gd name="connsiteX2" fmla="*/ 326393 w 4050695"/>
                <a:gd name="connsiteY2" fmla="*/ 0 h 851855"/>
                <a:gd name="connsiteX3" fmla="*/ 296934 w 4050695"/>
                <a:gd name="connsiteY3" fmla="*/ 0 h 851855"/>
                <a:gd name="connsiteX4" fmla="*/ 279594 w 4050695"/>
                <a:gd name="connsiteY4" fmla="*/ 11811 h 851855"/>
                <a:gd name="connsiteX5" fmla="*/ 225103 w 4050695"/>
                <a:gd name="connsiteY5" fmla="*/ 54868 h 851855"/>
                <a:gd name="connsiteX6" fmla="*/ 212140 w 4050695"/>
                <a:gd name="connsiteY6" fmla="*/ 126387 h 851855"/>
                <a:gd name="connsiteX7" fmla="*/ 95481 w 4050695"/>
                <a:gd name="connsiteY7" fmla="*/ 194795 h 851855"/>
                <a:gd name="connsiteX8" fmla="*/ 82518 w 4050695"/>
                <a:gd name="connsiteY8" fmla="*/ 312958 h 851855"/>
                <a:gd name="connsiteX9" fmla="*/ 12036 w 4050695"/>
                <a:gd name="connsiteY9" fmla="*/ 417903 h 851855"/>
                <a:gd name="connsiteX10" fmla="*/ 0 w 4050695"/>
                <a:gd name="connsiteY10" fmla="*/ 425587 h 851855"/>
                <a:gd name="connsiteX11" fmla="*/ 12036 w 4050695"/>
                <a:gd name="connsiteY11" fmla="*/ 433269 h 851855"/>
                <a:gd name="connsiteX12" fmla="*/ 82518 w 4050695"/>
                <a:gd name="connsiteY12" fmla="*/ 538215 h 851855"/>
                <a:gd name="connsiteX13" fmla="*/ 95481 w 4050695"/>
                <a:gd name="connsiteY13" fmla="*/ 656377 h 851855"/>
                <a:gd name="connsiteX14" fmla="*/ 212140 w 4050695"/>
                <a:gd name="connsiteY14" fmla="*/ 724787 h 851855"/>
                <a:gd name="connsiteX15" fmla="*/ 225103 w 4050695"/>
                <a:gd name="connsiteY15" fmla="*/ 796306 h 851855"/>
                <a:gd name="connsiteX16" fmla="*/ 279594 w 4050695"/>
                <a:gd name="connsiteY16" fmla="*/ 839361 h 851855"/>
                <a:gd name="connsiteX17" fmla="*/ 296934 w 4050695"/>
                <a:gd name="connsiteY17" fmla="*/ 851172 h 851855"/>
                <a:gd name="connsiteX18" fmla="*/ 326393 w 4050695"/>
                <a:gd name="connsiteY18" fmla="*/ 851172 h 851855"/>
                <a:gd name="connsiteX19" fmla="*/ 639961 w 4050695"/>
                <a:gd name="connsiteY19" fmla="*/ 851172 h 851855"/>
                <a:gd name="connsiteX20" fmla="*/ 904933 w 4050695"/>
                <a:gd name="connsiteY20" fmla="*/ 851172 h 851855"/>
                <a:gd name="connsiteX21" fmla="*/ 1716432 w 4050695"/>
                <a:gd name="connsiteY21" fmla="*/ 851172 h 851855"/>
                <a:gd name="connsiteX22" fmla="*/ 1716432 w 4050695"/>
                <a:gd name="connsiteY22" fmla="*/ 851855 h 851855"/>
                <a:gd name="connsiteX23" fmla="*/ 3410735 w 4050695"/>
                <a:gd name="connsiteY23" fmla="*/ 851855 h 851855"/>
                <a:gd name="connsiteX24" fmla="*/ 3724303 w 4050695"/>
                <a:gd name="connsiteY24" fmla="*/ 851855 h 851855"/>
                <a:gd name="connsiteX25" fmla="*/ 3753761 w 4050695"/>
                <a:gd name="connsiteY25" fmla="*/ 851855 h 851855"/>
                <a:gd name="connsiteX26" fmla="*/ 3771102 w 4050695"/>
                <a:gd name="connsiteY26" fmla="*/ 840044 h 851855"/>
                <a:gd name="connsiteX27" fmla="*/ 3825593 w 4050695"/>
                <a:gd name="connsiteY27" fmla="*/ 796987 h 851855"/>
                <a:gd name="connsiteX28" fmla="*/ 3838555 w 4050695"/>
                <a:gd name="connsiteY28" fmla="*/ 725468 h 851855"/>
                <a:gd name="connsiteX29" fmla="*/ 3955216 w 4050695"/>
                <a:gd name="connsiteY29" fmla="*/ 657060 h 851855"/>
                <a:gd name="connsiteX30" fmla="*/ 3968178 w 4050695"/>
                <a:gd name="connsiteY30" fmla="*/ 538897 h 851855"/>
                <a:gd name="connsiteX31" fmla="*/ 4038660 w 4050695"/>
                <a:gd name="connsiteY31" fmla="*/ 433952 h 851855"/>
                <a:gd name="connsiteX32" fmla="*/ 4050695 w 4050695"/>
                <a:gd name="connsiteY32" fmla="*/ 426268 h 851855"/>
                <a:gd name="connsiteX33" fmla="*/ 4038660 w 4050695"/>
                <a:gd name="connsiteY33" fmla="*/ 418586 h 851855"/>
                <a:gd name="connsiteX34" fmla="*/ 3968178 w 4050695"/>
                <a:gd name="connsiteY34" fmla="*/ 313640 h 851855"/>
                <a:gd name="connsiteX35" fmla="*/ 3955216 w 4050695"/>
                <a:gd name="connsiteY35" fmla="*/ 195478 h 851855"/>
                <a:gd name="connsiteX36" fmla="*/ 3838555 w 4050695"/>
                <a:gd name="connsiteY36" fmla="*/ 127069 h 851855"/>
                <a:gd name="connsiteX37" fmla="*/ 3825593 w 4050695"/>
                <a:gd name="connsiteY37" fmla="*/ 55549 h 851855"/>
                <a:gd name="connsiteX38" fmla="*/ 3771102 w 4050695"/>
                <a:gd name="connsiteY38" fmla="*/ 12494 h 851855"/>
                <a:gd name="connsiteX39" fmla="*/ 3753761 w 4050695"/>
                <a:gd name="connsiteY39" fmla="*/ 683 h 851855"/>
                <a:gd name="connsiteX40" fmla="*/ 3724303 w 4050695"/>
                <a:gd name="connsiteY40" fmla="*/ 683 h 851855"/>
                <a:gd name="connsiteX41" fmla="*/ 3410735 w 4050695"/>
                <a:gd name="connsiteY41" fmla="*/ 683 h 851855"/>
                <a:gd name="connsiteX42" fmla="*/ 3145762 w 4050695"/>
                <a:gd name="connsiteY42" fmla="*/ 683 h 851855"/>
                <a:gd name="connsiteX43" fmla="*/ 2334263 w 4050695"/>
                <a:gd name="connsiteY43" fmla="*/ 683 h 851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4050695" h="851855">
                  <a:moveTo>
                    <a:pt x="2334263" y="0"/>
                  </a:moveTo>
                  <a:lnTo>
                    <a:pt x="639961" y="0"/>
                  </a:lnTo>
                  <a:lnTo>
                    <a:pt x="326393" y="0"/>
                  </a:lnTo>
                  <a:lnTo>
                    <a:pt x="296934" y="0"/>
                  </a:lnTo>
                  <a:lnTo>
                    <a:pt x="279594" y="11811"/>
                  </a:lnTo>
                  <a:cubicBezTo>
                    <a:pt x="260232" y="24010"/>
                    <a:pt x="240273" y="35130"/>
                    <a:pt x="225103" y="54868"/>
                  </a:cubicBezTo>
                  <a:cubicBezTo>
                    <a:pt x="208009" y="77175"/>
                    <a:pt x="216461" y="102547"/>
                    <a:pt x="212140" y="126387"/>
                  </a:cubicBezTo>
                  <a:cubicBezTo>
                    <a:pt x="173253" y="149189"/>
                    <a:pt x="132238" y="149012"/>
                    <a:pt x="95481" y="194795"/>
                  </a:cubicBezTo>
                  <a:cubicBezTo>
                    <a:pt x="74129" y="235715"/>
                    <a:pt x="86839" y="273570"/>
                    <a:pt x="82518" y="312958"/>
                  </a:cubicBezTo>
                  <a:cubicBezTo>
                    <a:pt x="76768" y="348738"/>
                    <a:pt x="46135" y="392969"/>
                    <a:pt x="12036" y="417903"/>
                  </a:cubicBezTo>
                  <a:lnTo>
                    <a:pt x="0" y="425587"/>
                  </a:lnTo>
                  <a:lnTo>
                    <a:pt x="12036" y="433269"/>
                  </a:lnTo>
                  <a:cubicBezTo>
                    <a:pt x="46135" y="458204"/>
                    <a:pt x="76768" y="502434"/>
                    <a:pt x="82518" y="538215"/>
                  </a:cubicBezTo>
                  <a:cubicBezTo>
                    <a:pt x="86839" y="577602"/>
                    <a:pt x="74129" y="615458"/>
                    <a:pt x="95481" y="656377"/>
                  </a:cubicBezTo>
                  <a:cubicBezTo>
                    <a:pt x="132238" y="702160"/>
                    <a:pt x="173253" y="701984"/>
                    <a:pt x="212140" y="724787"/>
                  </a:cubicBezTo>
                  <a:cubicBezTo>
                    <a:pt x="216461" y="748626"/>
                    <a:pt x="208009" y="773997"/>
                    <a:pt x="225103" y="796306"/>
                  </a:cubicBezTo>
                  <a:cubicBezTo>
                    <a:pt x="240273" y="816044"/>
                    <a:pt x="260232" y="827164"/>
                    <a:pt x="279594" y="839361"/>
                  </a:cubicBezTo>
                  <a:lnTo>
                    <a:pt x="296934" y="851172"/>
                  </a:lnTo>
                  <a:lnTo>
                    <a:pt x="326393" y="851172"/>
                  </a:lnTo>
                  <a:lnTo>
                    <a:pt x="639961" y="851172"/>
                  </a:lnTo>
                  <a:lnTo>
                    <a:pt x="904933" y="851172"/>
                  </a:lnTo>
                  <a:lnTo>
                    <a:pt x="1716432" y="851172"/>
                  </a:lnTo>
                  <a:lnTo>
                    <a:pt x="1716432" y="851855"/>
                  </a:lnTo>
                  <a:lnTo>
                    <a:pt x="3410735" y="851855"/>
                  </a:lnTo>
                  <a:lnTo>
                    <a:pt x="3724303" y="851855"/>
                  </a:lnTo>
                  <a:lnTo>
                    <a:pt x="3753761" y="851855"/>
                  </a:lnTo>
                  <a:lnTo>
                    <a:pt x="3771102" y="840044"/>
                  </a:lnTo>
                  <a:cubicBezTo>
                    <a:pt x="3790462" y="827845"/>
                    <a:pt x="3810423" y="816725"/>
                    <a:pt x="3825593" y="796987"/>
                  </a:cubicBezTo>
                  <a:cubicBezTo>
                    <a:pt x="3842686" y="774680"/>
                    <a:pt x="3834234" y="749308"/>
                    <a:pt x="3838555" y="725468"/>
                  </a:cubicBezTo>
                  <a:cubicBezTo>
                    <a:pt x="3877442" y="702665"/>
                    <a:pt x="3918457" y="702843"/>
                    <a:pt x="3955216" y="657060"/>
                  </a:cubicBezTo>
                  <a:cubicBezTo>
                    <a:pt x="3976566" y="616140"/>
                    <a:pt x="3963857" y="578285"/>
                    <a:pt x="3968178" y="538897"/>
                  </a:cubicBezTo>
                  <a:cubicBezTo>
                    <a:pt x="3973928" y="503117"/>
                    <a:pt x="4004560" y="458886"/>
                    <a:pt x="4038660" y="433952"/>
                  </a:cubicBezTo>
                  <a:lnTo>
                    <a:pt x="4050695" y="426268"/>
                  </a:lnTo>
                  <a:lnTo>
                    <a:pt x="4038660" y="418586"/>
                  </a:lnTo>
                  <a:cubicBezTo>
                    <a:pt x="4004560" y="393651"/>
                    <a:pt x="3973928" y="349421"/>
                    <a:pt x="3968178" y="313640"/>
                  </a:cubicBezTo>
                  <a:cubicBezTo>
                    <a:pt x="3963857" y="274253"/>
                    <a:pt x="3976566" y="236398"/>
                    <a:pt x="3955216" y="195478"/>
                  </a:cubicBezTo>
                  <a:cubicBezTo>
                    <a:pt x="3918457" y="149695"/>
                    <a:pt x="3877442" y="149872"/>
                    <a:pt x="3838555" y="127069"/>
                  </a:cubicBezTo>
                  <a:cubicBezTo>
                    <a:pt x="3834234" y="103229"/>
                    <a:pt x="3842686" y="77858"/>
                    <a:pt x="3825593" y="55549"/>
                  </a:cubicBezTo>
                  <a:cubicBezTo>
                    <a:pt x="3810423" y="35813"/>
                    <a:pt x="3790462" y="24691"/>
                    <a:pt x="3771102" y="12494"/>
                  </a:cubicBezTo>
                  <a:lnTo>
                    <a:pt x="3753761" y="683"/>
                  </a:lnTo>
                  <a:lnTo>
                    <a:pt x="3724303" y="683"/>
                  </a:lnTo>
                  <a:lnTo>
                    <a:pt x="3410735" y="683"/>
                  </a:lnTo>
                  <a:lnTo>
                    <a:pt x="3145762" y="683"/>
                  </a:lnTo>
                  <a:lnTo>
                    <a:pt x="2334263" y="683"/>
                  </a:lnTo>
                  <a:close/>
                </a:path>
              </a:pathLst>
            </a:custGeom>
            <a:solidFill>
              <a:srgbClr val="D34134"/>
            </a:solidFill>
            <a:ln w="25400">
              <a:gradFill>
                <a:gsLst>
                  <a:gs pos="0">
                    <a:schemeClr val="accent2">
                      <a:lumMod val="20000"/>
                      <a:lumOff val="80000"/>
                    </a:schemeClr>
                  </a:gs>
                  <a:gs pos="59000">
                    <a:schemeClr val="bg1"/>
                  </a:gs>
                  <a:gs pos="100000">
                    <a:schemeClr val="accent2">
                      <a:lumMod val="20000"/>
                      <a:lumOff val="80000"/>
                    </a:schemeClr>
                  </a:gs>
                </a:gsLst>
                <a:lin ang="5400000" scaled="1"/>
              </a:gradFill>
            </a:ln>
            <a:effectLst>
              <a:outerShdw blurRad="76200" dist="1143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2" name="矩形: 圆角 51">
              <a:extLst>
                <a:ext uri="{FF2B5EF4-FFF2-40B4-BE49-F238E27FC236}">
                  <a16:creationId xmlns:a16="http://schemas.microsoft.com/office/drawing/2014/main" id="{C331683A-1F6F-8B0C-C06B-89EDA7AC25B4}"/>
                </a:ext>
              </a:extLst>
            </p:cNvPr>
            <p:cNvSpPr/>
            <p:nvPr/>
          </p:nvSpPr>
          <p:spPr>
            <a:xfrm rot="2700000">
              <a:off x="2363572" y="2239159"/>
              <a:ext cx="490493" cy="490493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7110411E-0A27-6A18-6847-53D62F52FB35}"/>
                </a:ext>
              </a:extLst>
            </p:cNvPr>
            <p:cNvSpPr txBox="1"/>
            <p:nvPr/>
          </p:nvSpPr>
          <p:spPr>
            <a:xfrm>
              <a:off x="2336948" y="2176430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rgbClr val="D34134"/>
                  </a:solidFill>
                  <a:latin typeface="阿里妈妈东方大楷" pitchFamily="2" charset="-122"/>
                  <a:ea typeface="阿里妈妈东方大楷" pitchFamily="2" charset="-122"/>
                </a:rPr>
                <a:t>肆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775640B7-6DF9-A271-1261-AD96E3856684}"/>
                </a:ext>
              </a:extLst>
            </p:cNvPr>
            <p:cNvSpPr txBox="1"/>
            <p:nvPr/>
          </p:nvSpPr>
          <p:spPr>
            <a:xfrm>
              <a:off x="3030611" y="2199131"/>
              <a:ext cx="230063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accent2">
                      <a:lumMod val="20000"/>
                      <a:lumOff val="80000"/>
                    </a:schemeClr>
                  </a:solidFill>
                </a:rPr>
                <a:t>展望美好未来</a:t>
              </a:r>
            </a:p>
          </p:txBody>
        </p:sp>
      </p:grpSp>
      <p:pic>
        <p:nvPicPr>
          <p:cNvPr id="55" name="图片 54">
            <a:extLst>
              <a:ext uri="{FF2B5EF4-FFF2-40B4-BE49-F238E27FC236}">
                <a16:creationId xmlns:a16="http://schemas.microsoft.com/office/drawing/2014/main" id="{780D6CDA-725D-C34A-19F0-46727E8838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088046">
            <a:off x="6844743" y="4362693"/>
            <a:ext cx="2566121" cy="1776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3257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>
            <a:extLst>
              <a:ext uri="{FF2B5EF4-FFF2-40B4-BE49-F238E27FC236}">
                <a16:creationId xmlns:a16="http://schemas.microsoft.com/office/drawing/2014/main" id="{17E1203B-E51D-85ED-E971-8665A86D0281}"/>
              </a:ext>
            </a:extLst>
          </p:cNvPr>
          <p:cNvGrpSpPr/>
          <p:nvPr/>
        </p:nvGrpSpPr>
        <p:grpSpPr>
          <a:xfrm>
            <a:off x="5117993" y="325490"/>
            <a:ext cx="1977401" cy="1167031"/>
            <a:chOff x="3465344" y="819386"/>
            <a:chExt cx="5279153" cy="3115673"/>
          </a:xfrm>
          <a:gradFill flip="none" rotWithShape="1">
            <a:gsLst>
              <a:gs pos="0">
                <a:schemeClr val="bg1"/>
              </a:gs>
              <a:gs pos="100000">
                <a:srgbClr val="FFFF88"/>
              </a:gs>
            </a:gsLst>
            <a:path path="circle">
              <a:fillToRect l="50000" t="50000" r="50000" b="50000"/>
            </a:path>
            <a:tileRect/>
          </a:gradFill>
          <a:effectLst>
            <a:outerShdw blurRad="76200" dist="50800" dir="2700000" sx="104000" sy="104000" algn="tl" rotWithShape="0">
              <a:prstClr val="black">
                <a:alpha val="12000"/>
              </a:prstClr>
            </a:outerShdw>
          </a:effectLst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97D162B9-408A-5056-6F0C-506AEDA40DAD}"/>
                </a:ext>
              </a:extLst>
            </p:cNvPr>
            <p:cNvSpPr/>
            <p:nvPr/>
          </p:nvSpPr>
          <p:spPr>
            <a:xfrm flipV="1">
              <a:off x="3465344" y="1306967"/>
              <a:ext cx="1191211" cy="2356637"/>
            </a:xfrm>
            <a:custGeom>
              <a:avLst/>
              <a:gdLst>
                <a:gd name="connsiteX0" fmla="*/ 389704 w 591319"/>
                <a:gd name="connsiteY0" fmla="*/ 1168942 h 1169838"/>
                <a:gd name="connsiteX1" fmla="*/ 338682 w 591319"/>
                <a:gd name="connsiteY1" fmla="*/ 1162139 h 1169838"/>
                <a:gd name="connsiteX2" fmla="*/ 334430 w 591319"/>
                <a:gd name="connsiteY2" fmla="*/ 1149383 h 1169838"/>
                <a:gd name="connsiteX3" fmla="*/ 325076 w 591319"/>
                <a:gd name="connsiteY3" fmla="*/ 1145982 h 1169838"/>
                <a:gd name="connsiteX4" fmla="*/ 247694 w 591319"/>
                <a:gd name="connsiteY4" fmla="*/ 1116219 h 1169838"/>
                <a:gd name="connsiteX5" fmla="*/ 194971 w 591319"/>
                <a:gd name="connsiteY5" fmla="*/ 1039687 h 1169838"/>
                <a:gd name="connsiteX6" fmla="*/ 297865 w 591319"/>
                <a:gd name="connsiteY6" fmla="*/ 1043938 h 1169838"/>
                <a:gd name="connsiteX7" fmla="*/ 336131 w 591319"/>
                <a:gd name="connsiteY7" fmla="*/ 1086457 h 1169838"/>
                <a:gd name="connsiteX8" fmla="*/ 376098 w 591319"/>
                <a:gd name="connsiteY8" fmla="*/ 1100062 h 1169838"/>
                <a:gd name="connsiteX9" fmla="*/ 349737 w 591319"/>
                <a:gd name="connsiteY9" fmla="*/ 1032884 h 1169838"/>
                <a:gd name="connsiteX10" fmla="*/ 294463 w 591319"/>
                <a:gd name="connsiteY10" fmla="*/ 981862 h 1169838"/>
                <a:gd name="connsiteX11" fmla="*/ 194121 w 591319"/>
                <a:gd name="connsiteY11" fmla="*/ 957202 h 1169838"/>
                <a:gd name="connsiteX12" fmla="*/ 214529 w 591319"/>
                <a:gd name="connsiteY12" fmla="*/ 933392 h 1169838"/>
                <a:gd name="connsiteX13" fmla="*/ 221332 w 591319"/>
                <a:gd name="connsiteY13" fmla="*/ 894275 h 1169838"/>
                <a:gd name="connsiteX14" fmla="*/ 198373 w 591319"/>
                <a:gd name="connsiteY14" fmla="*/ 872165 h 1169838"/>
                <a:gd name="connsiteX15" fmla="*/ 177964 w 591319"/>
                <a:gd name="connsiteY15" fmla="*/ 942745 h 1169838"/>
                <a:gd name="connsiteX16" fmla="*/ 130344 w 591319"/>
                <a:gd name="connsiteY16" fmla="*/ 1029482 h 1169838"/>
                <a:gd name="connsiteX17" fmla="*/ 75070 w 591319"/>
                <a:gd name="connsiteY17" fmla="*/ 937643 h 1169838"/>
                <a:gd name="connsiteX18" fmla="*/ 159256 w 591319"/>
                <a:gd name="connsiteY18" fmla="*/ 788830 h 1169838"/>
                <a:gd name="connsiteX19" fmla="*/ 161807 w 591319"/>
                <a:gd name="connsiteY19" fmla="*/ 771823 h 1169838"/>
                <a:gd name="connsiteX20" fmla="*/ 61464 w 591319"/>
                <a:gd name="connsiteY20" fmla="*/ 712298 h 1169838"/>
                <a:gd name="connsiteX21" fmla="*/ 10443 w 591319"/>
                <a:gd name="connsiteY21" fmla="*/ 706345 h 1169838"/>
                <a:gd name="connsiteX22" fmla="*/ 64016 w 591319"/>
                <a:gd name="connsiteY22" fmla="*/ 626411 h 1169838"/>
                <a:gd name="connsiteX23" fmla="*/ 128643 w 591319"/>
                <a:gd name="connsiteY23" fmla="*/ 610254 h 1169838"/>
                <a:gd name="connsiteX24" fmla="*/ 151603 w 591319"/>
                <a:gd name="connsiteY24" fmla="*/ 611955 h 1169838"/>
                <a:gd name="connsiteX25" fmla="*/ 69118 w 591319"/>
                <a:gd name="connsiteY25" fmla="*/ 559233 h 1169838"/>
                <a:gd name="connsiteX26" fmla="*/ 238 w 591319"/>
                <a:gd name="connsiteY26" fmla="*/ 517565 h 1169838"/>
                <a:gd name="connsiteX27" fmla="*/ 22348 w 591319"/>
                <a:gd name="connsiteY27" fmla="*/ 461441 h 1169838"/>
                <a:gd name="connsiteX28" fmla="*/ 60614 w 591319"/>
                <a:gd name="connsiteY28" fmla="*/ 399365 h 1169838"/>
                <a:gd name="connsiteX29" fmla="*/ 132895 w 591319"/>
                <a:gd name="connsiteY29" fmla="*/ 350044 h 1169838"/>
                <a:gd name="connsiteX30" fmla="*/ 198373 w 591319"/>
                <a:gd name="connsiteY30" fmla="*/ 476747 h 1169838"/>
                <a:gd name="connsiteX31" fmla="*/ 226435 w 591319"/>
                <a:gd name="connsiteY31" fmla="*/ 519266 h 1169838"/>
                <a:gd name="connsiteX32" fmla="*/ 253646 w 591319"/>
                <a:gd name="connsiteY32" fmla="*/ 537973 h 1169838"/>
                <a:gd name="connsiteX33" fmla="*/ 296164 w 591319"/>
                <a:gd name="connsiteY33" fmla="*/ 565185 h 1169838"/>
                <a:gd name="connsiteX34" fmla="*/ 334430 w 591319"/>
                <a:gd name="connsiteY34" fmla="*/ 587294 h 1169838"/>
                <a:gd name="connsiteX35" fmla="*/ 336982 w 591319"/>
                <a:gd name="connsiteY35" fmla="*/ 534572 h 1169838"/>
                <a:gd name="connsiteX36" fmla="*/ 404160 w 591319"/>
                <a:gd name="connsiteY36" fmla="*/ 29457 h 1169838"/>
                <a:gd name="connsiteX37" fmla="*/ 433923 w 591319"/>
                <a:gd name="connsiteY37" fmla="*/ 8198 h 1169838"/>
                <a:gd name="connsiteX38" fmla="*/ 438175 w 591319"/>
                <a:gd name="connsiteY38" fmla="*/ 121296 h 1169838"/>
                <a:gd name="connsiteX39" fmla="*/ 428821 w 591319"/>
                <a:gd name="connsiteY39" fmla="*/ 176570 h 1169838"/>
                <a:gd name="connsiteX40" fmla="*/ 415215 w 591319"/>
                <a:gd name="connsiteY40" fmla="*/ 236095 h 1169838"/>
                <a:gd name="connsiteX41" fmla="*/ 409262 w 591319"/>
                <a:gd name="connsiteY41" fmla="*/ 433379 h 1169838"/>
                <a:gd name="connsiteX42" fmla="*/ 405861 w 591319"/>
                <a:gd name="connsiteY42" fmla="*/ 473346 h 1169838"/>
                <a:gd name="connsiteX43" fmla="*/ 398208 w 591319"/>
                <a:gd name="connsiteY43" fmla="*/ 482700 h 1169838"/>
                <a:gd name="connsiteX44" fmla="*/ 406711 w 591319"/>
                <a:gd name="connsiteY44" fmla="*/ 491204 h 1169838"/>
                <a:gd name="connsiteX45" fmla="*/ 415215 w 591319"/>
                <a:gd name="connsiteY45" fmla="*/ 522667 h 1169838"/>
                <a:gd name="connsiteX46" fmla="*/ 422868 w 591319"/>
                <a:gd name="connsiteY46" fmla="*/ 547327 h 1169838"/>
                <a:gd name="connsiteX47" fmla="*/ 436474 w 591319"/>
                <a:gd name="connsiteY47" fmla="*/ 592397 h 1169838"/>
                <a:gd name="connsiteX48" fmla="*/ 529163 w 591319"/>
                <a:gd name="connsiteY48" fmla="*/ 655323 h 1169838"/>
                <a:gd name="connsiteX49" fmla="*/ 570831 w 591319"/>
                <a:gd name="connsiteY49" fmla="*/ 659575 h 1169838"/>
                <a:gd name="connsiteX50" fmla="*/ 581886 w 591319"/>
                <a:gd name="connsiteY50" fmla="*/ 678283 h 1169838"/>
                <a:gd name="connsiteX51" fmla="*/ 587838 w 591319"/>
                <a:gd name="connsiteY51" fmla="*/ 691039 h 1169838"/>
                <a:gd name="connsiteX52" fmla="*/ 581886 w 591319"/>
                <a:gd name="connsiteY52" fmla="*/ 702944 h 1169838"/>
                <a:gd name="connsiteX53" fmla="*/ 557225 w 591319"/>
                <a:gd name="connsiteY53" fmla="*/ 719951 h 1169838"/>
                <a:gd name="connsiteX54" fmla="*/ 504503 w 591319"/>
                <a:gd name="connsiteY54" fmla="*/ 742911 h 1169838"/>
                <a:gd name="connsiteX55" fmla="*/ 470488 w 591319"/>
                <a:gd name="connsiteY55" fmla="*/ 745462 h 1169838"/>
                <a:gd name="connsiteX56" fmla="*/ 457733 w 591319"/>
                <a:gd name="connsiteY56" fmla="*/ 747162 h 1169838"/>
                <a:gd name="connsiteX57" fmla="*/ 363343 w 591319"/>
                <a:gd name="connsiteY57" fmla="*/ 818593 h 1169838"/>
                <a:gd name="connsiteX58" fmla="*/ 365043 w 591319"/>
                <a:gd name="connsiteY58" fmla="*/ 829647 h 1169838"/>
                <a:gd name="connsiteX59" fmla="*/ 376098 w 591319"/>
                <a:gd name="connsiteY59" fmla="*/ 895125 h 1169838"/>
                <a:gd name="connsiteX60" fmla="*/ 376949 w 591319"/>
                <a:gd name="connsiteY60" fmla="*/ 929140 h 1169838"/>
                <a:gd name="connsiteX61" fmla="*/ 386302 w 591319"/>
                <a:gd name="connsiteY61" fmla="*/ 952099 h 1169838"/>
                <a:gd name="connsiteX62" fmla="*/ 398208 w 591319"/>
                <a:gd name="connsiteY62" fmla="*/ 954651 h 1169838"/>
                <a:gd name="connsiteX63" fmla="*/ 413514 w 591319"/>
                <a:gd name="connsiteY63" fmla="*/ 956351 h 1169838"/>
                <a:gd name="connsiteX64" fmla="*/ 422868 w 591319"/>
                <a:gd name="connsiteY64" fmla="*/ 964855 h 1169838"/>
                <a:gd name="connsiteX65" fmla="*/ 428821 w 591319"/>
                <a:gd name="connsiteY65" fmla="*/ 976760 h 1169838"/>
                <a:gd name="connsiteX66" fmla="*/ 440726 w 591319"/>
                <a:gd name="connsiteY66" fmla="*/ 994618 h 1169838"/>
                <a:gd name="connsiteX67" fmla="*/ 457733 w 591319"/>
                <a:gd name="connsiteY67" fmla="*/ 1010774 h 1169838"/>
                <a:gd name="connsiteX68" fmla="*/ 481543 w 591319"/>
                <a:gd name="connsiteY68" fmla="*/ 1039687 h 1169838"/>
                <a:gd name="connsiteX69" fmla="*/ 503652 w 591319"/>
                <a:gd name="connsiteY69" fmla="*/ 1076252 h 1169838"/>
                <a:gd name="connsiteX70" fmla="*/ 501101 w 591319"/>
                <a:gd name="connsiteY70" fmla="*/ 1103464 h 1169838"/>
                <a:gd name="connsiteX71" fmla="*/ 460284 w 591319"/>
                <a:gd name="connsiteY71" fmla="*/ 1141730 h 1169838"/>
                <a:gd name="connsiteX72" fmla="*/ 389704 w 591319"/>
                <a:gd name="connsiteY72" fmla="*/ 1168942 h 1169838"/>
                <a:gd name="connsiteX73" fmla="*/ 280007 w 591319"/>
                <a:gd name="connsiteY73" fmla="*/ 893425 h 1169838"/>
                <a:gd name="connsiteX74" fmla="*/ 228135 w 591319"/>
                <a:gd name="connsiteY74" fmla="*/ 870465 h 1169838"/>
                <a:gd name="connsiteX75" fmla="*/ 274905 w 591319"/>
                <a:gd name="connsiteY75" fmla="*/ 912132 h 1169838"/>
                <a:gd name="connsiteX76" fmla="*/ 280007 w 591319"/>
                <a:gd name="connsiteY76" fmla="*/ 893425 h 1169838"/>
                <a:gd name="connsiteX77" fmla="*/ 341233 w 591319"/>
                <a:gd name="connsiteY77" fmla="*/ 807538 h 1169838"/>
                <a:gd name="connsiteX78" fmla="*/ 302967 w 591319"/>
                <a:gd name="connsiteY78" fmla="*/ 670630 h 1169838"/>
                <a:gd name="connsiteX79" fmla="*/ 266402 w 591319"/>
                <a:gd name="connsiteY79" fmla="*/ 657024 h 1169838"/>
                <a:gd name="connsiteX80" fmla="*/ 236639 w 591319"/>
                <a:gd name="connsiteY80" fmla="*/ 638316 h 1169838"/>
                <a:gd name="connsiteX81" fmla="*/ 245142 w 591319"/>
                <a:gd name="connsiteY81" fmla="*/ 660426 h 1169838"/>
                <a:gd name="connsiteX82" fmla="*/ 266402 w 591319"/>
                <a:gd name="connsiteY82" fmla="*/ 707195 h 1169838"/>
                <a:gd name="connsiteX83" fmla="*/ 257048 w 591319"/>
                <a:gd name="connsiteY83" fmla="*/ 758217 h 1169838"/>
                <a:gd name="connsiteX84" fmla="*/ 217081 w 591319"/>
                <a:gd name="connsiteY84" fmla="*/ 785429 h 1169838"/>
                <a:gd name="connsiteX85" fmla="*/ 215380 w 591319"/>
                <a:gd name="connsiteY85" fmla="*/ 793082 h 1169838"/>
                <a:gd name="connsiteX86" fmla="*/ 266402 w 591319"/>
                <a:gd name="connsiteY86" fmla="*/ 800735 h 1169838"/>
                <a:gd name="connsiteX87" fmla="*/ 313171 w 591319"/>
                <a:gd name="connsiteY87" fmla="*/ 810089 h 1169838"/>
                <a:gd name="connsiteX88" fmla="*/ 341233 w 591319"/>
                <a:gd name="connsiteY88" fmla="*/ 807538 h 1169838"/>
                <a:gd name="connsiteX89" fmla="*/ 155855 w 591319"/>
                <a:gd name="connsiteY89" fmla="*/ 675732 h 1169838"/>
                <a:gd name="connsiteX90" fmla="*/ 142249 w 591319"/>
                <a:gd name="connsiteY90" fmla="*/ 675732 h 1169838"/>
                <a:gd name="connsiteX91" fmla="*/ 144800 w 591319"/>
                <a:gd name="connsiteY91" fmla="*/ 709746 h 1169838"/>
                <a:gd name="connsiteX92" fmla="*/ 155855 w 591319"/>
                <a:gd name="connsiteY92" fmla="*/ 729305 h 1169838"/>
                <a:gd name="connsiteX93" fmla="*/ 158406 w 591319"/>
                <a:gd name="connsiteY93" fmla="*/ 709746 h 1169838"/>
                <a:gd name="connsiteX94" fmla="*/ 155855 w 591319"/>
                <a:gd name="connsiteY94" fmla="*/ 675732 h 1169838"/>
                <a:gd name="connsiteX95" fmla="*/ 98880 w 591319"/>
                <a:gd name="connsiteY95" fmla="*/ 440182 h 1169838"/>
                <a:gd name="connsiteX96" fmla="*/ 73369 w 591319"/>
                <a:gd name="connsiteY96" fmla="*/ 433379 h 1169838"/>
                <a:gd name="connsiteX97" fmla="*/ 93778 w 591319"/>
                <a:gd name="connsiteY97" fmla="*/ 461441 h 1169838"/>
                <a:gd name="connsiteX98" fmla="*/ 98880 w 591319"/>
                <a:gd name="connsiteY98" fmla="*/ 440182 h 1169838"/>
                <a:gd name="connsiteX99" fmla="*/ 393105 w 591319"/>
                <a:gd name="connsiteY99" fmla="*/ 327934 h 1169838"/>
                <a:gd name="connsiteX100" fmla="*/ 398208 w 591319"/>
                <a:gd name="connsiteY100" fmla="*/ 219088 h 1169838"/>
                <a:gd name="connsiteX101" fmla="*/ 383751 w 591319"/>
                <a:gd name="connsiteY101" fmla="*/ 376405 h 1169838"/>
                <a:gd name="connsiteX102" fmla="*/ 393105 w 591319"/>
                <a:gd name="connsiteY102" fmla="*/ 327934 h 1169838"/>
                <a:gd name="connsiteX103" fmla="*/ 415215 w 591319"/>
                <a:gd name="connsiteY103" fmla="*/ 163814 h 1169838"/>
                <a:gd name="connsiteX104" fmla="*/ 411813 w 591319"/>
                <a:gd name="connsiteY104" fmla="*/ 146807 h 1169838"/>
                <a:gd name="connsiteX105" fmla="*/ 404160 w 591319"/>
                <a:gd name="connsiteY105" fmla="*/ 163814 h 1169838"/>
                <a:gd name="connsiteX106" fmla="*/ 407562 w 591319"/>
                <a:gd name="connsiteY106" fmla="*/ 180822 h 1169838"/>
                <a:gd name="connsiteX107" fmla="*/ 415215 w 591319"/>
                <a:gd name="connsiteY107" fmla="*/ 163814 h 1169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591319" h="1169838">
                  <a:moveTo>
                    <a:pt x="389704" y="1168942"/>
                  </a:moveTo>
                  <a:cubicBezTo>
                    <a:pt x="373547" y="1168091"/>
                    <a:pt x="350587" y="1164690"/>
                    <a:pt x="338682" y="1162139"/>
                  </a:cubicBezTo>
                  <a:cubicBezTo>
                    <a:pt x="318274" y="1157037"/>
                    <a:pt x="318274" y="1156186"/>
                    <a:pt x="334430" y="1149383"/>
                  </a:cubicBezTo>
                  <a:cubicBezTo>
                    <a:pt x="347186" y="1143431"/>
                    <a:pt x="344635" y="1142580"/>
                    <a:pt x="325076" y="1145982"/>
                  </a:cubicBezTo>
                  <a:cubicBezTo>
                    <a:pt x="304668" y="1150234"/>
                    <a:pt x="288511" y="1144281"/>
                    <a:pt x="247694" y="1116219"/>
                  </a:cubicBezTo>
                  <a:cubicBezTo>
                    <a:pt x="175413" y="1068599"/>
                    <a:pt x="170311" y="1060946"/>
                    <a:pt x="194971" y="1039687"/>
                  </a:cubicBezTo>
                  <a:cubicBezTo>
                    <a:pt x="237489" y="1004822"/>
                    <a:pt x="292763" y="1006523"/>
                    <a:pt x="297865" y="1043938"/>
                  </a:cubicBezTo>
                  <a:cubicBezTo>
                    <a:pt x="299566" y="1059245"/>
                    <a:pt x="311471" y="1072000"/>
                    <a:pt x="336131" y="1086457"/>
                  </a:cubicBezTo>
                  <a:cubicBezTo>
                    <a:pt x="355689" y="1098362"/>
                    <a:pt x="373547" y="1104314"/>
                    <a:pt x="376098" y="1100062"/>
                  </a:cubicBezTo>
                  <a:cubicBezTo>
                    <a:pt x="378649" y="1096661"/>
                    <a:pt x="366744" y="1066048"/>
                    <a:pt x="349737" y="1032884"/>
                  </a:cubicBezTo>
                  <a:cubicBezTo>
                    <a:pt x="319974" y="974209"/>
                    <a:pt x="319124" y="973359"/>
                    <a:pt x="294463" y="981862"/>
                  </a:cubicBezTo>
                  <a:cubicBezTo>
                    <a:pt x="265551" y="992066"/>
                    <a:pt x="194121" y="974209"/>
                    <a:pt x="194121" y="957202"/>
                  </a:cubicBezTo>
                  <a:cubicBezTo>
                    <a:pt x="194121" y="951249"/>
                    <a:pt x="203475" y="940194"/>
                    <a:pt x="214529" y="933392"/>
                  </a:cubicBezTo>
                  <a:cubicBezTo>
                    <a:pt x="234938" y="919786"/>
                    <a:pt x="234938" y="918935"/>
                    <a:pt x="221332" y="894275"/>
                  </a:cubicBezTo>
                  <a:cubicBezTo>
                    <a:pt x="213679" y="880669"/>
                    <a:pt x="203475" y="871315"/>
                    <a:pt x="198373" y="872165"/>
                  </a:cubicBezTo>
                  <a:cubicBezTo>
                    <a:pt x="188168" y="875567"/>
                    <a:pt x="178814" y="907881"/>
                    <a:pt x="177964" y="942745"/>
                  </a:cubicBezTo>
                  <a:cubicBezTo>
                    <a:pt x="177114" y="979311"/>
                    <a:pt x="150752" y="1026081"/>
                    <a:pt x="130344" y="1029482"/>
                  </a:cubicBezTo>
                  <a:cubicBezTo>
                    <a:pt x="110785" y="1032033"/>
                    <a:pt x="75070" y="972508"/>
                    <a:pt x="75070" y="937643"/>
                  </a:cubicBezTo>
                  <a:cubicBezTo>
                    <a:pt x="75070" y="881519"/>
                    <a:pt x="136296" y="774374"/>
                    <a:pt x="159256" y="788830"/>
                  </a:cubicBezTo>
                  <a:cubicBezTo>
                    <a:pt x="163508" y="790531"/>
                    <a:pt x="164358" y="782878"/>
                    <a:pt x="161807" y="771823"/>
                  </a:cubicBezTo>
                  <a:cubicBezTo>
                    <a:pt x="155855" y="737808"/>
                    <a:pt x="113336" y="713148"/>
                    <a:pt x="61464" y="712298"/>
                  </a:cubicBezTo>
                  <a:cubicBezTo>
                    <a:pt x="36804" y="712298"/>
                    <a:pt x="13844" y="708896"/>
                    <a:pt x="10443" y="706345"/>
                  </a:cubicBezTo>
                  <a:cubicBezTo>
                    <a:pt x="1939" y="697841"/>
                    <a:pt x="36804" y="646820"/>
                    <a:pt x="64016" y="626411"/>
                  </a:cubicBezTo>
                  <a:cubicBezTo>
                    <a:pt x="102282" y="598349"/>
                    <a:pt x="104833" y="597499"/>
                    <a:pt x="128643" y="610254"/>
                  </a:cubicBezTo>
                  <a:cubicBezTo>
                    <a:pt x="145650" y="618758"/>
                    <a:pt x="151603" y="619608"/>
                    <a:pt x="151603" y="611955"/>
                  </a:cubicBezTo>
                  <a:cubicBezTo>
                    <a:pt x="150752" y="588145"/>
                    <a:pt x="131194" y="575389"/>
                    <a:pt x="69118" y="559233"/>
                  </a:cubicBezTo>
                  <a:cubicBezTo>
                    <a:pt x="7041" y="543076"/>
                    <a:pt x="2789" y="540525"/>
                    <a:pt x="238" y="517565"/>
                  </a:cubicBezTo>
                  <a:cubicBezTo>
                    <a:pt x="-2313" y="500558"/>
                    <a:pt x="4490" y="484401"/>
                    <a:pt x="22348" y="461441"/>
                  </a:cubicBezTo>
                  <a:cubicBezTo>
                    <a:pt x="36804" y="444434"/>
                    <a:pt x="53811" y="416372"/>
                    <a:pt x="60614" y="399365"/>
                  </a:cubicBezTo>
                  <a:cubicBezTo>
                    <a:pt x="77621" y="360248"/>
                    <a:pt x="109935" y="338139"/>
                    <a:pt x="132895" y="350044"/>
                  </a:cubicBezTo>
                  <a:cubicBezTo>
                    <a:pt x="150752" y="359398"/>
                    <a:pt x="188168" y="432529"/>
                    <a:pt x="198373" y="476747"/>
                  </a:cubicBezTo>
                  <a:cubicBezTo>
                    <a:pt x="201774" y="492904"/>
                    <a:pt x="213679" y="510762"/>
                    <a:pt x="226435" y="519266"/>
                  </a:cubicBezTo>
                  <a:cubicBezTo>
                    <a:pt x="239190" y="526919"/>
                    <a:pt x="251095" y="535422"/>
                    <a:pt x="253646" y="537973"/>
                  </a:cubicBezTo>
                  <a:cubicBezTo>
                    <a:pt x="256197" y="540525"/>
                    <a:pt x="274905" y="553280"/>
                    <a:pt x="296164" y="565185"/>
                  </a:cubicBezTo>
                  <a:lnTo>
                    <a:pt x="334430" y="587294"/>
                  </a:lnTo>
                  <a:lnTo>
                    <a:pt x="336982" y="534572"/>
                  </a:lnTo>
                  <a:cubicBezTo>
                    <a:pt x="342934" y="390861"/>
                    <a:pt x="384602" y="81329"/>
                    <a:pt x="404160" y="29457"/>
                  </a:cubicBezTo>
                  <a:cubicBezTo>
                    <a:pt x="416916" y="-5407"/>
                    <a:pt x="418616" y="-6258"/>
                    <a:pt x="433923" y="8198"/>
                  </a:cubicBezTo>
                  <a:cubicBezTo>
                    <a:pt x="450930" y="22654"/>
                    <a:pt x="450930" y="46465"/>
                    <a:pt x="438175" y="121296"/>
                  </a:cubicBezTo>
                  <a:cubicBezTo>
                    <a:pt x="435623" y="133201"/>
                    <a:pt x="431372" y="157862"/>
                    <a:pt x="428821" y="176570"/>
                  </a:cubicBezTo>
                  <a:cubicBezTo>
                    <a:pt x="425419" y="195278"/>
                    <a:pt x="419467" y="222489"/>
                    <a:pt x="415215" y="236095"/>
                  </a:cubicBezTo>
                  <a:cubicBezTo>
                    <a:pt x="405861" y="263307"/>
                    <a:pt x="403310" y="360248"/>
                    <a:pt x="409262" y="433379"/>
                  </a:cubicBezTo>
                  <a:cubicBezTo>
                    <a:pt x="410963" y="458039"/>
                    <a:pt x="409262" y="475897"/>
                    <a:pt x="405861" y="473346"/>
                  </a:cubicBezTo>
                  <a:cubicBezTo>
                    <a:pt x="401609" y="470795"/>
                    <a:pt x="398208" y="475047"/>
                    <a:pt x="398208" y="482700"/>
                  </a:cubicBezTo>
                  <a:cubicBezTo>
                    <a:pt x="398208" y="490353"/>
                    <a:pt x="402459" y="493755"/>
                    <a:pt x="406711" y="491204"/>
                  </a:cubicBezTo>
                  <a:cubicBezTo>
                    <a:pt x="411813" y="487802"/>
                    <a:pt x="415215" y="500558"/>
                    <a:pt x="415215" y="522667"/>
                  </a:cubicBezTo>
                  <a:cubicBezTo>
                    <a:pt x="415215" y="546477"/>
                    <a:pt x="417766" y="554981"/>
                    <a:pt x="422868" y="547327"/>
                  </a:cubicBezTo>
                  <a:cubicBezTo>
                    <a:pt x="427120" y="540525"/>
                    <a:pt x="432222" y="555831"/>
                    <a:pt x="436474" y="592397"/>
                  </a:cubicBezTo>
                  <a:cubicBezTo>
                    <a:pt x="443277" y="657024"/>
                    <a:pt x="448379" y="660426"/>
                    <a:pt x="529163" y="655323"/>
                  </a:cubicBezTo>
                  <a:cubicBezTo>
                    <a:pt x="554674" y="654473"/>
                    <a:pt x="573382" y="656174"/>
                    <a:pt x="570831" y="659575"/>
                  </a:cubicBezTo>
                  <a:cubicBezTo>
                    <a:pt x="568280" y="663827"/>
                    <a:pt x="573382" y="672331"/>
                    <a:pt x="581886" y="678283"/>
                  </a:cubicBezTo>
                  <a:cubicBezTo>
                    <a:pt x="591240" y="685086"/>
                    <a:pt x="593791" y="691039"/>
                    <a:pt x="587838" y="691039"/>
                  </a:cubicBezTo>
                  <a:cubicBezTo>
                    <a:pt x="581886" y="691039"/>
                    <a:pt x="579335" y="696141"/>
                    <a:pt x="581886" y="702944"/>
                  </a:cubicBezTo>
                  <a:cubicBezTo>
                    <a:pt x="585287" y="710597"/>
                    <a:pt x="576783" y="716549"/>
                    <a:pt x="557225" y="719951"/>
                  </a:cubicBezTo>
                  <a:cubicBezTo>
                    <a:pt x="541068" y="723352"/>
                    <a:pt x="517258" y="733557"/>
                    <a:pt x="504503" y="742911"/>
                  </a:cubicBezTo>
                  <a:cubicBezTo>
                    <a:pt x="483244" y="760768"/>
                    <a:pt x="481543" y="760768"/>
                    <a:pt x="470488" y="745462"/>
                  </a:cubicBezTo>
                  <a:cubicBezTo>
                    <a:pt x="458583" y="730155"/>
                    <a:pt x="458583" y="730155"/>
                    <a:pt x="457733" y="747162"/>
                  </a:cubicBezTo>
                  <a:cubicBezTo>
                    <a:pt x="457733" y="765870"/>
                    <a:pt x="388854" y="818593"/>
                    <a:pt x="363343" y="818593"/>
                  </a:cubicBezTo>
                  <a:cubicBezTo>
                    <a:pt x="353989" y="819443"/>
                    <a:pt x="353989" y="821144"/>
                    <a:pt x="365043" y="829647"/>
                  </a:cubicBezTo>
                  <a:cubicBezTo>
                    <a:pt x="394806" y="852607"/>
                    <a:pt x="402459" y="895125"/>
                    <a:pt x="376098" y="895125"/>
                  </a:cubicBezTo>
                  <a:cubicBezTo>
                    <a:pt x="359941" y="895125"/>
                    <a:pt x="360792" y="915534"/>
                    <a:pt x="376949" y="929140"/>
                  </a:cubicBezTo>
                  <a:cubicBezTo>
                    <a:pt x="384602" y="935092"/>
                    <a:pt x="388854" y="945297"/>
                    <a:pt x="386302" y="952099"/>
                  </a:cubicBezTo>
                  <a:cubicBezTo>
                    <a:pt x="382901" y="961453"/>
                    <a:pt x="385452" y="961453"/>
                    <a:pt x="398208" y="954651"/>
                  </a:cubicBezTo>
                  <a:cubicBezTo>
                    <a:pt x="411813" y="947848"/>
                    <a:pt x="415215" y="947848"/>
                    <a:pt x="413514" y="956351"/>
                  </a:cubicBezTo>
                  <a:cubicBezTo>
                    <a:pt x="411813" y="962304"/>
                    <a:pt x="416065" y="966556"/>
                    <a:pt x="422868" y="964855"/>
                  </a:cubicBezTo>
                  <a:cubicBezTo>
                    <a:pt x="430521" y="963154"/>
                    <a:pt x="432222" y="967406"/>
                    <a:pt x="428821" y="976760"/>
                  </a:cubicBezTo>
                  <a:cubicBezTo>
                    <a:pt x="425419" y="986114"/>
                    <a:pt x="428821" y="992066"/>
                    <a:pt x="440726" y="994618"/>
                  </a:cubicBezTo>
                  <a:cubicBezTo>
                    <a:pt x="450080" y="997169"/>
                    <a:pt x="457733" y="1003972"/>
                    <a:pt x="457733" y="1010774"/>
                  </a:cubicBezTo>
                  <a:cubicBezTo>
                    <a:pt x="457733" y="1016727"/>
                    <a:pt x="468788" y="1030333"/>
                    <a:pt x="481543" y="1039687"/>
                  </a:cubicBezTo>
                  <a:cubicBezTo>
                    <a:pt x="497700" y="1051592"/>
                    <a:pt x="505353" y="1064347"/>
                    <a:pt x="503652" y="1076252"/>
                  </a:cubicBezTo>
                  <a:cubicBezTo>
                    <a:pt x="502802" y="1086457"/>
                    <a:pt x="501101" y="1099212"/>
                    <a:pt x="501101" y="1103464"/>
                  </a:cubicBezTo>
                  <a:cubicBezTo>
                    <a:pt x="500251" y="1108566"/>
                    <a:pt x="482393" y="1125573"/>
                    <a:pt x="460284" y="1141730"/>
                  </a:cubicBezTo>
                  <a:cubicBezTo>
                    <a:pt x="428821" y="1164690"/>
                    <a:pt x="412664" y="1170642"/>
                    <a:pt x="389704" y="1168942"/>
                  </a:cubicBezTo>
                  <a:close/>
                  <a:moveTo>
                    <a:pt x="280007" y="893425"/>
                  </a:moveTo>
                  <a:cubicBezTo>
                    <a:pt x="273204" y="874717"/>
                    <a:pt x="228135" y="855158"/>
                    <a:pt x="228135" y="870465"/>
                  </a:cubicBezTo>
                  <a:cubicBezTo>
                    <a:pt x="228135" y="882370"/>
                    <a:pt x="261299" y="912132"/>
                    <a:pt x="274905" y="912132"/>
                  </a:cubicBezTo>
                  <a:cubicBezTo>
                    <a:pt x="284259" y="912132"/>
                    <a:pt x="285109" y="907030"/>
                    <a:pt x="280007" y="893425"/>
                  </a:cubicBezTo>
                  <a:close/>
                  <a:moveTo>
                    <a:pt x="341233" y="807538"/>
                  </a:moveTo>
                  <a:cubicBezTo>
                    <a:pt x="355689" y="768421"/>
                    <a:pt x="325076" y="657024"/>
                    <a:pt x="302967" y="670630"/>
                  </a:cubicBezTo>
                  <a:cubicBezTo>
                    <a:pt x="298715" y="673181"/>
                    <a:pt x="282558" y="667228"/>
                    <a:pt x="266402" y="657024"/>
                  </a:cubicBezTo>
                  <a:lnTo>
                    <a:pt x="236639" y="638316"/>
                  </a:lnTo>
                  <a:lnTo>
                    <a:pt x="245142" y="660426"/>
                  </a:lnTo>
                  <a:cubicBezTo>
                    <a:pt x="249394" y="672331"/>
                    <a:pt x="258748" y="693590"/>
                    <a:pt x="266402" y="707195"/>
                  </a:cubicBezTo>
                  <a:cubicBezTo>
                    <a:pt x="278307" y="731006"/>
                    <a:pt x="277456" y="733557"/>
                    <a:pt x="257048" y="758217"/>
                  </a:cubicBezTo>
                  <a:cubicBezTo>
                    <a:pt x="245142" y="772673"/>
                    <a:pt x="226435" y="784578"/>
                    <a:pt x="217081" y="785429"/>
                  </a:cubicBezTo>
                  <a:cubicBezTo>
                    <a:pt x="199223" y="785429"/>
                    <a:pt x="199223" y="786279"/>
                    <a:pt x="215380" y="793082"/>
                  </a:cubicBezTo>
                  <a:cubicBezTo>
                    <a:pt x="224734" y="797334"/>
                    <a:pt x="247694" y="800735"/>
                    <a:pt x="266402" y="800735"/>
                  </a:cubicBezTo>
                  <a:cubicBezTo>
                    <a:pt x="285109" y="801586"/>
                    <a:pt x="306369" y="805837"/>
                    <a:pt x="313171" y="810089"/>
                  </a:cubicBezTo>
                  <a:cubicBezTo>
                    <a:pt x="330179" y="821144"/>
                    <a:pt x="336131" y="820293"/>
                    <a:pt x="341233" y="807538"/>
                  </a:cubicBezTo>
                  <a:close/>
                  <a:moveTo>
                    <a:pt x="155855" y="675732"/>
                  </a:moveTo>
                  <a:cubicBezTo>
                    <a:pt x="150752" y="662126"/>
                    <a:pt x="149902" y="662126"/>
                    <a:pt x="142249" y="675732"/>
                  </a:cubicBezTo>
                  <a:cubicBezTo>
                    <a:pt x="136296" y="685936"/>
                    <a:pt x="137147" y="696991"/>
                    <a:pt x="144800" y="709746"/>
                  </a:cubicBezTo>
                  <a:lnTo>
                    <a:pt x="155855" y="729305"/>
                  </a:lnTo>
                  <a:lnTo>
                    <a:pt x="158406" y="709746"/>
                  </a:lnTo>
                  <a:cubicBezTo>
                    <a:pt x="160106" y="698692"/>
                    <a:pt x="159256" y="683385"/>
                    <a:pt x="155855" y="675732"/>
                  </a:cubicBezTo>
                  <a:close/>
                  <a:moveTo>
                    <a:pt x="98880" y="440182"/>
                  </a:moveTo>
                  <a:cubicBezTo>
                    <a:pt x="89526" y="419773"/>
                    <a:pt x="88676" y="419773"/>
                    <a:pt x="73369" y="433379"/>
                  </a:cubicBezTo>
                  <a:cubicBezTo>
                    <a:pt x="56362" y="448686"/>
                    <a:pt x="65716" y="461441"/>
                    <a:pt x="93778" y="461441"/>
                  </a:cubicBezTo>
                  <a:cubicBezTo>
                    <a:pt x="106534" y="461441"/>
                    <a:pt x="107384" y="458039"/>
                    <a:pt x="98880" y="440182"/>
                  </a:cubicBezTo>
                  <a:close/>
                  <a:moveTo>
                    <a:pt x="393105" y="327934"/>
                  </a:moveTo>
                  <a:cubicBezTo>
                    <a:pt x="406711" y="196979"/>
                    <a:pt x="406711" y="192727"/>
                    <a:pt x="398208" y="219088"/>
                  </a:cubicBezTo>
                  <a:cubicBezTo>
                    <a:pt x="388854" y="247150"/>
                    <a:pt x="376098" y="383208"/>
                    <a:pt x="383751" y="376405"/>
                  </a:cubicBezTo>
                  <a:cubicBezTo>
                    <a:pt x="386302" y="373854"/>
                    <a:pt x="390554" y="352595"/>
                    <a:pt x="393105" y="327934"/>
                  </a:cubicBezTo>
                  <a:close/>
                  <a:moveTo>
                    <a:pt x="415215" y="163814"/>
                  </a:moveTo>
                  <a:cubicBezTo>
                    <a:pt x="415215" y="154460"/>
                    <a:pt x="413514" y="146807"/>
                    <a:pt x="411813" y="146807"/>
                  </a:cubicBezTo>
                  <a:cubicBezTo>
                    <a:pt x="410113" y="146807"/>
                    <a:pt x="406711" y="154460"/>
                    <a:pt x="404160" y="163814"/>
                  </a:cubicBezTo>
                  <a:cubicBezTo>
                    <a:pt x="401609" y="173168"/>
                    <a:pt x="403310" y="180822"/>
                    <a:pt x="407562" y="180822"/>
                  </a:cubicBezTo>
                  <a:cubicBezTo>
                    <a:pt x="411813" y="180822"/>
                    <a:pt x="415215" y="173168"/>
                    <a:pt x="415215" y="163814"/>
                  </a:cubicBezTo>
                  <a:close/>
                </a:path>
              </a:pathLst>
            </a:custGeom>
            <a:grpFill/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8" name="图形 2">
              <a:extLst>
                <a:ext uri="{FF2B5EF4-FFF2-40B4-BE49-F238E27FC236}">
                  <a16:creationId xmlns:a16="http://schemas.microsoft.com/office/drawing/2014/main" id="{B17CFF1E-82E1-9BE1-6BFC-14D923FA4A9C}"/>
                </a:ext>
              </a:extLst>
            </p:cNvPr>
            <p:cNvGrpSpPr/>
            <p:nvPr/>
          </p:nvGrpSpPr>
          <p:grpSpPr>
            <a:xfrm>
              <a:off x="4718547" y="819386"/>
              <a:ext cx="1981979" cy="3115673"/>
              <a:chOff x="5725648" y="2848629"/>
              <a:chExt cx="739500" cy="1162495"/>
            </a:xfrm>
            <a:grpFill/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38625E30-0FAF-5D43-23DA-A920EEC3B827}"/>
                  </a:ext>
                </a:extLst>
              </p:cNvPr>
              <p:cNvSpPr/>
              <p:nvPr/>
            </p:nvSpPr>
            <p:spPr>
              <a:xfrm flipV="1">
                <a:off x="5725648" y="2848629"/>
                <a:ext cx="739500" cy="879289"/>
              </a:xfrm>
              <a:custGeom>
                <a:avLst/>
                <a:gdLst>
                  <a:gd name="connsiteX0" fmla="*/ 425187 w 739500"/>
                  <a:gd name="connsiteY0" fmla="*/ 873890 h 879289"/>
                  <a:gd name="connsiteX1" fmla="*/ 415833 w 739500"/>
                  <a:gd name="connsiteY1" fmla="*/ 847529 h 879289"/>
                  <a:gd name="connsiteX2" fmla="*/ 396275 w 739500"/>
                  <a:gd name="connsiteY2" fmla="*/ 756540 h 879289"/>
                  <a:gd name="connsiteX3" fmla="*/ 345253 w 739500"/>
                  <a:gd name="connsiteY3" fmla="*/ 682558 h 879289"/>
                  <a:gd name="connsiteX4" fmla="*/ 306137 w 739500"/>
                  <a:gd name="connsiteY4" fmla="*/ 689361 h 879289"/>
                  <a:gd name="connsiteX5" fmla="*/ 288279 w 739500"/>
                  <a:gd name="connsiteY5" fmla="*/ 667252 h 879289"/>
                  <a:gd name="connsiteX6" fmla="*/ 301885 w 739500"/>
                  <a:gd name="connsiteY6" fmla="*/ 634088 h 879289"/>
                  <a:gd name="connsiteX7" fmla="*/ 313790 w 739500"/>
                  <a:gd name="connsiteY7" fmla="*/ 621332 h 879289"/>
                  <a:gd name="connsiteX8" fmla="*/ 319742 w 739500"/>
                  <a:gd name="connsiteY8" fmla="*/ 570311 h 879289"/>
                  <a:gd name="connsiteX9" fmla="*/ 276374 w 739500"/>
                  <a:gd name="connsiteY9" fmla="*/ 543099 h 879289"/>
                  <a:gd name="connsiteX10" fmla="*/ 221951 w 739500"/>
                  <a:gd name="connsiteY10" fmla="*/ 536296 h 879289"/>
                  <a:gd name="connsiteX11" fmla="*/ 158174 w 739500"/>
                  <a:gd name="connsiteY11" fmla="*/ 540548 h 879289"/>
                  <a:gd name="connsiteX12" fmla="*/ 103751 w 739500"/>
                  <a:gd name="connsiteY12" fmla="*/ 544800 h 879289"/>
                  <a:gd name="connsiteX13" fmla="*/ 123309 w 739500"/>
                  <a:gd name="connsiteY13" fmla="*/ 438505 h 879289"/>
                  <a:gd name="connsiteX14" fmla="*/ 161575 w 739500"/>
                  <a:gd name="connsiteY14" fmla="*/ 276936 h 879289"/>
                  <a:gd name="connsiteX15" fmla="*/ 176882 w 739500"/>
                  <a:gd name="connsiteY15" fmla="*/ 211458 h 879289"/>
                  <a:gd name="connsiteX16" fmla="*/ 157323 w 739500"/>
                  <a:gd name="connsiteY16" fmla="*/ 225914 h 879289"/>
                  <a:gd name="connsiteX17" fmla="*/ 119908 w 739500"/>
                  <a:gd name="connsiteY17" fmla="*/ 229316 h 879289"/>
                  <a:gd name="connsiteX18" fmla="*/ 97798 w 739500"/>
                  <a:gd name="connsiteY18" fmla="*/ 218261 h 879289"/>
                  <a:gd name="connsiteX19" fmla="*/ 69736 w 739500"/>
                  <a:gd name="connsiteY19" fmla="*/ 191900 h 879289"/>
                  <a:gd name="connsiteX20" fmla="*/ 19565 w 739500"/>
                  <a:gd name="connsiteY20" fmla="*/ 134075 h 879289"/>
                  <a:gd name="connsiteX21" fmla="*/ 7 w 739500"/>
                  <a:gd name="connsiteY21" fmla="*/ 95809 h 879289"/>
                  <a:gd name="connsiteX22" fmla="*/ 24667 w 739500"/>
                  <a:gd name="connsiteY22" fmla="*/ 21828 h 879289"/>
                  <a:gd name="connsiteX23" fmla="*/ 94397 w 739500"/>
                  <a:gd name="connsiteY23" fmla="*/ 2269 h 879289"/>
                  <a:gd name="connsiteX24" fmla="*/ 112254 w 739500"/>
                  <a:gd name="connsiteY24" fmla="*/ 5671 h 879289"/>
                  <a:gd name="connsiteX25" fmla="*/ 129261 w 739500"/>
                  <a:gd name="connsiteY25" fmla="*/ 17576 h 879289"/>
                  <a:gd name="connsiteX26" fmla="*/ 139466 w 739500"/>
                  <a:gd name="connsiteY26" fmla="*/ 34583 h 879289"/>
                  <a:gd name="connsiteX27" fmla="*/ 145418 w 739500"/>
                  <a:gd name="connsiteY27" fmla="*/ 70298 h 879289"/>
                  <a:gd name="connsiteX28" fmla="*/ 155623 w 739500"/>
                  <a:gd name="connsiteY28" fmla="*/ 109415 h 879289"/>
                  <a:gd name="connsiteX29" fmla="*/ 165827 w 739500"/>
                  <a:gd name="connsiteY29" fmla="*/ 126422 h 879289"/>
                  <a:gd name="connsiteX30" fmla="*/ 414983 w 739500"/>
                  <a:gd name="connsiteY30" fmla="*/ 272684 h 879289"/>
                  <a:gd name="connsiteX31" fmla="*/ 480461 w 739500"/>
                  <a:gd name="connsiteY31" fmla="*/ 287991 h 879289"/>
                  <a:gd name="connsiteX32" fmla="*/ 494067 w 739500"/>
                  <a:gd name="connsiteY32" fmla="*/ 259078 h 879289"/>
                  <a:gd name="connsiteX33" fmla="*/ 566347 w 739500"/>
                  <a:gd name="connsiteY33" fmla="*/ 209757 h 879289"/>
                  <a:gd name="connsiteX34" fmla="*/ 736420 w 739500"/>
                  <a:gd name="connsiteY34" fmla="*/ 224214 h 879289"/>
                  <a:gd name="connsiteX35" fmla="*/ 691350 w 739500"/>
                  <a:gd name="connsiteY35" fmla="*/ 300746 h 879289"/>
                  <a:gd name="connsiteX36" fmla="*/ 567198 w 739500"/>
                  <a:gd name="connsiteY36" fmla="*/ 324556 h 879289"/>
                  <a:gd name="connsiteX37" fmla="*/ 601212 w 739500"/>
                  <a:gd name="connsiteY37" fmla="*/ 519289 h 879289"/>
                  <a:gd name="connsiteX38" fmla="*/ 655635 w 739500"/>
                  <a:gd name="connsiteY38" fmla="*/ 673204 h 879289"/>
                  <a:gd name="connsiteX39" fmla="*/ 667540 w 739500"/>
                  <a:gd name="connsiteY39" fmla="*/ 719974 h 879289"/>
                  <a:gd name="connsiteX40" fmla="*/ 587606 w 739500"/>
                  <a:gd name="connsiteY40" fmla="*/ 776098 h 879289"/>
                  <a:gd name="connsiteX41" fmla="*/ 489815 w 739500"/>
                  <a:gd name="connsiteY41" fmla="*/ 715723 h 879289"/>
                  <a:gd name="connsiteX42" fmla="*/ 523829 w 739500"/>
                  <a:gd name="connsiteY42" fmla="*/ 698715 h 879289"/>
                  <a:gd name="connsiteX43" fmla="*/ 584205 w 739500"/>
                  <a:gd name="connsiteY43" fmla="*/ 707219 h 879289"/>
                  <a:gd name="connsiteX44" fmla="*/ 596110 w 739500"/>
                  <a:gd name="connsiteY44" fmla="*/ 702117 h 879289"/>
                  <a:gd name="connsiteX45" fmla="*/ 569749 w 739500"/>
                  <a:gd name="connsiteY45" fmla="*/ 580515 h 879289"/>
                  <a:gd name="connsiteX46" fmla="*/ 545088 w 739500"/>
                  <a:gd name="connsiteY46" fmla="*/ 470818 h 879289"/>
                  <a:gd name="connsiteX47" fmla="*/ 531482 w 739500"/>
                  <a:gd name="connsiteY47" fmla="*/ 481023 h 879289"/>
                  <a:gd name="connsiteX48" fmla="*/ 539136 w 739500"/>
                  <a:gd name="connsiteY48" fmla="*/ 534596 h 879289"/>
                  <a:gd name="connsiteX49" fmla="*/ 559544 w 739500"/>
                  <a:gd name="connsiteY49" fmla="*/ 600073 h 879289"/>
                  <a:gd name="connsiteX50" fmla="*/ 534034 w 739500"/>
                  <a:gd name="connsiteY50" fmla="*/ 628135 h 879289"/>
                  <a:gd name="connsiteX51" fmla="*/ 484713 w 739500"/>
                  <a:gd name="connsiteY51" fmla="*/ 609427 h 879289"/>
                  <a:gd name="connsiteX52" fmla="*/ 454950 w 739500"/>
                  <a:gd name="connsiteY52" fmla="*/ 600073 h 879289"/>
                  <a:gd name="connsiteX53" fmla="*/ 467705 w 739500"/>
                  <a:gd name="connsiteY53" fmla="*/ 612829 h 879289"/>
                  <a:gd name="connsiteX54" fmla="*/ 448997 w 739500"/>
                  <a:gd name="connsiteY54" fmla="*/ 652796 h 879289"/>
                  <a:gd name="connsiteX55" fmla="*/ 414133 w 739500"/>
                  <a:gd name="connsiteY55" fmla="*/ 668953 h 879289"/>
                  <a:gd name="connsiteX56" fmla="*/ 494917 w 739500"/>
                  <a:gd name="connsiteY56" fmla="*/ 803310 h 879289"/>
                  <a:gd name="connsiteX57" fmla="*/ 512774 w 739500"/>
                  <a:gd name="connsiteY57" fmla="*/ 850080 h 879289"/>
                  <a:gd name="connsiteX58" fmla="*/ 474508 w 739500"/>
                  <a:gd name="connsiteY58" fmla="*/ 877291 h 879289"/>
                  <a:gd name="connsiteX59" fmla="*/ 425187 w 739500"/>
                  <a:gd name="connsiteY59" fmla="*/ 873890 h 879289"/>
                  <a:gd name="connsiteX60" fmla="*/ 522979 w 739500"/>
                  <a:gd name="connsiteY60" fmla="*/ 583917 h 879289"/>
                  <a:gd name="connsiteX61" fmla="*/ 509373 w 739500"/>
                  <a:gd name="connsiteY61" fmla="*/ 535446 h 879289"/>
                  <a:gd name="connsiteX62" fmla="*/ 496618 w 739500"/>
                  <a:gd name="connsiteY62" fmla="*/ 468267 h 879289"/>
                  <a:gd name="connsiteX63" fmla="*/ 477059 w 739500"/>
                  <a:gd name="connsiteY63" fmla="*/ 443607 h 879289"/>
                  <a:gd name="connsiteX64" fmla="*/ 495767 w 739500"/>
                  <a:gd name="connsiteY64" fmla="*/ 581365 h 879289"/>
                  <a:gd name="connsiteX65" fmla="*/ 522979 w 739500"/>
                  <a:gd name="connsiteY65" fmla="*/ 583917 h 879289"/>
                  <a:gd name="connsiteX66" fmla="*/ 390322 w 739500"/>
                  <a:gd name="connsiteY66" fmla="*/ 572862 h 879289"/>
                  <a:gd name="connsiteX67" fmla="*/ 381819 w 739500"/>
                  <a:gd name="connsiteY67" fmla="*/ 500581 h 879289"/>
                  <a:gd name="connsiteX68" fmla="*/ 354607 w 739500"/>
                  <a:gd name="connsiteY68" fmla="*/ 493778 h 879289"/>
                  <a:gd name="connsiteX69" fmla="*/ 281476 w 739500"/>
                  <a:gd name="connsiteY69" fmla="*/ 448709 h 879289"/>
                  <a:gd name="connsiteX70" fmla="*/ 231305 w 739500"/>
                  <a:gd name="connsiteY70" fmla="*/ 408742 h 879289"/>
                  <a:gd name="connsiteX71" fmla="*/ 224502 w 739500"/>
                  <a:gd name="connsiteY71" fmla="*/ 470818 h 879289"/>
                  <a:gd name="connsiteX72" fmla="*/ 250013 w 739500"/>
                  <a:gd name="connsiteY72" fmla="*/ 476771 h 879289"/>
                  <a:gd name="connsiteX73" fmla="*/ 316341 w 739500"/>
                  <a:gd name="connsiteY73" fmla="*/ 519289 h 879289"/>
                  <a:gd name="connsiteX74" fmla="*/ 354607 w 739500"/>
                  <a:gd name="connsiteY74" fmla="*/ 561807 h 879289"/>
                  <a:gd name="connsiteX75" fmla="*/ 361410 w 739500"/>
                  <a:gd name="connsiteY75" fmla="*/ 574563 h 879289"/>
                  <a:gd name="connsiteX76" fmla="*/ 390322 w 739500"/>
                  <a:gd name="connsiteY76" fmla="*/ 572862 h 879289"/>
                  <a:gd name="connsiteX77" fmla="*/ 450698 w 739500"/>
                  <a:gd name="connsiteY77" fmla="*/ 498030 h 879289"/>
                  <a:gd name="connsiteX78" fmla="*/ 435392 w 739500"/>
                  <a:gd name="connsiteY78" fmla="*/ 450410 h 879289"/>
                  <a:gd name="connsiteX79" fmla="*/ 433691 w 739500"/>
                  <a:gd name="connsiteY79" fmla="*/ 513337 h 879289"/>
                  <a:gd name="connsiteX80" fmla="*/ 448997 w 739500"/>
                  <a:gd name="connsiteY80" fmla="*/ 561807 h 879289"/>
                  <a:gd name="connsiteX81" fmla="*/ 450698 w 739500"/>
                  <a:gd name="connsiteY81" fmla="*/ 498030 h 879289"/>
                  <a:gd name="connsiteX82" fmla="*/ 346954 w 739500"/>
                  <a:gd name="connsiteY82" fmla="*/ 405341 h 879289"/>
                  <a:gd name="connsiteX83" fmla="*/ 294232 w 739500"/>
                  <a:gd name="connsiteY83" fmla="*/ 335611 h 879289"/>
                  <a:gd name="connsiteX84" fmla="*/ 290830 w 739500"/>
                  <a:gd name="connsiteY84" fmla="*/ 436804 h 879289"/>
                  <a:gd name="connsiteX85" fmla="*/ 328246 w 739500"/>
                  <a:gd name="connsiteY85" fmla="*/ 442757 h 879289"/>
                  <a:gd name="connsiteX86" fmla="*/ 360560 w 739500"/>
                  <a:gd name="connsiteY86" fmla="*/ 442757 h 879289"/>
                  <a:gd name="connsiteX87" fmla="*/ 346954 w 739500"/>
                  <a:gd name="connsiteY87" fmla="*/ 405341 h 879289"/>
                  <a:gd name="connsiteX88" fmla="*/ 468556 w 739500"/>
                  <a:gd name="connsiteY88" fmla="*/ 334761 h 879289"/>
                  <a:gd name="connsiteX89" fmla="*/ 435392 w 739500"/>
                  <a:gd name="connsiteY89" fmla="*/ 315202 h 879289"/>
                  <a:gd name="connsiteX90" fmla="*/ 350355 w 739500"/>
                  <a:gd name="connsiteY90" fmla="*/ 289691 h 879289"/>
                  <a:gd name="connsiteX91" fmla="*/ 301034 w 739500"/>
                  <a:gd name="connsiteY91" fmla="*/ 273535 h 879289"/>
                  <a:gd name="connsiteX92" fmla="*/ 326545 w 739500"/>
                  <a:gd name="connsiteY92" fmla="*/ 303297 h 879289"/>
                  <a:gd name="connsiteX93" fmla="*/ 375016 w 739500"/>
                  <a:gd name="connsiteY93" fmla="*/ 376428 h 879289"/>
                  <a:gd name="connsiteX94" fmla="*/ 397125 w 739500"/>
                  <a:gd name="connsiteY94" fmla="*/ 418946 h 879289"/>
                  <a:gd name="connsiteX95" fmla="*/ 431990 w 739500"/>
                  <a:gd name="connsiteY95" fmla="*/ 382381 h 879289"/>
                  <a:gd name="connsiteX96" fmla="*/ 468556 w 739500"/>
                  <a:gd name="connsiteY96" fmla="*/ 334761 h 879289"/>
                  <a:gd name="connsiteX97" fmla="*/ 536585 w 739500"/>
                  <a:gd name="connsiteY97" fmla="*/ 395136 h 879289"/>
                  <a:gd name="connsiteX98" fmla="*/ 531482 w 739500"/>
                  <a:gd name="connsiteY98" fmla="*/ 352618 h 879289"/>
                  <a:gd name="connsiteX99" fmla="*/ 500019 w 739500"/>
                  <a:gd name="connsiteY99" fmla="*/ 364523 h 879289"/>
                  <a:gd name="connsiteX100" fmla="*/ 499169 w 739500"/>
                  <a:gd name="connsiteY100" fmla="*/ 401089 h 879289"/>
                  <a:gd name="connsiteX101" fmla="*/ 536585 w 739500"/>
                  <a:gd name="connsiteY101" fmla="*/ 395136 h 879289"/>
                  <a:gd name="connsiteX102" fmla="*/ 272122 w 739500"/>
                  <a:gd name="connsiteY102" fmla="*/ 309250 h 879289"/>
                  <a:gd name="connsiteX103" fmla="*/ 291681 w 739500"/>
                  <a:gd name="connsiteY103" fmla="*/ 270984 h 879289"/>
                  <a:gd name="connsiteX104" fmla="*/ 281476 w 739500"/>
                  <a:gd name="connsiteY104" fmla="*/ 264181 h 879289"/>
                  <a:gd name="connsiteX105" fmla="*/ 238108 w 739500"/>
                  <a:gd name="connsiteY105" fmla="*/ 322005 h 879289"/>
                  <a:gd name="connsiteX106" fmla="*/ 272122 w 739500"/>
                  <a:gd name="connsiteY106" fmla="*/ 309250 h 879289"/>
                  <a:gd name="connsiteX107" fmla="*/ 586756 w 739500"/>
                  <a:gd name="connsiteY107" fmla="*/ 285440 h 879289"/>
                  <a:gd name="connsiteX108" fmla="*/ 559544 w 739500"/>
                  <a:gd name="connsiteY108" fmla="*/ 264181 h 879289"/>
                  <a:gd name="connsiteX109" fmla="*/ 548490 w 739500"/>
                  <a:gd name="connsiteY109" fmla="*/ 261630 h 879289"/>
                  <a:gd name="connsiteX110" fmla="*/ 539986 w 739500"/>
                  <a:gd name="connsiteY110" fmla="*/ 255677 h 879289"/>
                  <a:gd name="connsiteX111" fmla="*/ 531482 w 739500"/>
                  <a:gd name="connsiteY111" fmla="*/ 251425 h 879289"/>
                  <a:gd name="connsiteX112" fmla="*/ 591008 w 739500"/>
                  <a:gd name="connsiteY112" fmla="*/ 297345 h 879289"/>
                  <a:gd name="connsiteX113" fmla="*/ 586756 w 739500"/>
                  <a:gd name="connsiteY113" fmla="*/ 285440 h 879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</a:cxnLst>
                <a:rect l="l" t="t" r="r" b="b"/>
                <a:pathLst>
                  <a:path w="739500" h="879289">
                    <a:moveTo>
                      <a:pt x="425187" y="873890"/>
                    </a:moveTo>
                    <a:cubicBezTo>
                      <a:pt x="415833" y="868788"/>
                      <a:pt x="412432" y="859434"/>
                      <a:pt x="415833" y="847529"/>
                    </a:cubicBezTo>
                    <a:cubicBezTo>
                      <a:pt x="418384" y="836474"/>
                      <a:pt x="409881" y="796507"/>
                      <a:pt x="396275" y="756540"/>
                    </a:cubicBezTo>
                    <a:cubicBezTo>
                      <a:pt x="373315" y="688511"/>
                      <a:pt x="370764" y="685110"/>
                      <a:pt x="345253" y="682558"/>
                    </a:cubicBezTo>
                    <a:cubicBezTo>
                      <a:pt x="329947" y="680858"/>
                      <a:pt x="312089" y="684259"/>
                      <a:pt x="306137" y="689361"/>
                    </a:cubicBezTo>
                    <a:cubicBezTo>
                      <a:pt x="285728" y="706369"/>
                      <a:pt x="273823" y="690212"/>
                      <a:pt x="288279" y="667252"/>
                    </a:cubicBezTo>
                    <a:cubicBezTo>
                      <a:pt x="295932" y="656197"/>
                      <a:pt x="301885" y="641741"/>
                      <a:pt x="301885" y="634088"/>
                    </a:cubicBezTo>
                    <a:cubicBezTo>
                      <a:pt x="301885" y="627285"/>
                      <a:pt x="306987" y="621332"/>
                      <a:pt x="313790" y="621332"/>
                    </a:cubicBezTo>
                    <a:cubicBezTo>
                      <a:pt x="332498" y="621332"/>
                      <a:pt x="335049" y="601774"/>
                      <a:pt x="319742" y="570311"/>
                    </a:cubicBezTo>
                    <a:cubicBezTo>
                      <a:pt x="307837" y="543950"/>
                      <a:pt x="302735" y="540548"/>
                      <a:pt x="276374" y="543099"/>
                    </a:cubicBezTo>
                    <a:cubicBezTo>
                      <a:pt x="259367" y="544800"/>
                      <a:pt x="234706" y="541398"/>
                      <a:pt x="221951" y="536296"/>
                    </a:cubicBezTo>
                    <a:cubicBezTo>
                      <a:pt x="203243" y="529493"/>
                      <a:pt x="188787" y="530344"/>
                      <a:pt x="158174" y="540548"/>
                    </a:cubicBezTo>
                    <a:cubicBezTo>
                      <a:pt x="120758" y="552453"/>
                      <a:pt x="100349" y="554154"/>
                      <a:pt x="103751" y="544800"/>
                    </a:cubicBezTo>
                    <a:cubicBezTo>
                      <a:pt x="103751" y="542249"/>
                      <a:pt x="113105" y="494629"/>
                      <a:pt x="123309" y="438505"/>
                    </a:cubicBezTo>
                    <a:cubicBezTo>
                      <a:pt x="132663" y="383231"/>
                      <a:pt x="150521" y="310100"/>
                      <a:pt x="161575" y="276936"/>
                    </a:cubicBezTo>
                    <a:cubicBezTo>
                      <a:pt x="172630" y="244622"/>
                      <a:pt x="179433" y="214860"/>
                      <a:pt x="176882" y="211458"/>
                    </a:cubicBezTo>
                    <a:cubicBezTo>
                      <a:pt x="168378" y="197002"/>
                      <a:pt x="157323" y="205506"/>
                      <a:pt x="157323" y="225914"/>
                    </a:cubicBezTo>
                    <a:cubicBezTo>
                      <a:pt x="157323" y="251425"/>
                      <a:pt x="149670" y="252276"/>
                      <a:pt x="119908" y="229316"/>
                    </a:cubicBezTo>
                    <a:cubicBezTo>
                      <a:pt x="108002" y="219962"/>
                      <a:pt x="97798" y="214860"/>
                      <a:pt x="97798" y="218261"/>
                    </a:cubicBezTo>
                    <a:cubicBezTo>
                      <a:pt x="97798" y="221663"/>
                      <a:pt x="85043" y="209757"/>
                      <a:pt x="69736" y="191900"/>
                    </a:cubicBezTo>
                    <a:cubicBezTo>
                      <a:pt x="55280" y="173192"/>
                      <a:pt x="32320" y="147681"/>
                      <a:pt x="19565" y="134075"/>
                    </a:cubicBezTo>
                    <a:cubicBezTo>
                      <a:pt x="6809" y="120470"/>
                      <a:pt x="-1694" y="103462"/>
                      <a:pt x="7" y="95809"/>
                    </a:cubicBezTo>
                    <a:cubicBezTo>
                      <a:pt x="7660" y="54992"/>
                      <a:pt x="16163" y="29481"/>
                      <a:pt x="24667" y="21828"/>
                    </a:cubicBezTo>
                    <a:cubicBezTo>
                      <a:pt x="40824" y="6521"/>
                      <a:pt x="88444" y="-7085"/>
                      <a:pt x="94397" y="2269"/>
                    </a:cubicBezTo>
                    <a:cubicBezTo>
                      <a:pt x="96948" y="6521"/>
                      <a:pt x="105451" y="8222"/>
                      <a:pt x="112254" y="5671"/>
                    </a:cubicBezTo>
                    <a:cubicBezTo>
                      <a:pt x="119908" y="2269"/>
                      <a:pt x="126710" y="6521"/>
                      <a:pt x="129261" y="17576"/>
                    </a:cubicBezTo>
                    <a:cubicBezTo>
                      <a:pt x="131813" y="26930"/>
                      <a:pt x="136064" y="34583"/>
                      <a:pt x="139466" y="34583"/>
                    </a:cubicBezTo>
                    <a:cubicBezTo>
                      <a:pt x="142017" y="34583"/>
                      <a:pt x="144568" y="50740"/>
                      <a:pt x="145418" y="70298"/>
                    </a:cubicBezTo>
                    <a:cubicBezTo>
                      <a:pt x="145418" y="89857"/>
                      <a:pt x="149670" y="106864"/>
                      <a:pt x="155623" y="109415"/>
                    </a:cubicBezTo>
                    <a:cubicBezTo>
                      <a:pt x="161575" y="111116"/>
                      <a:pt x="165827" y="118769"/>
                      <a:pt x="165827" y="126422"/>
                    </a:cubicBezTo>
                    <a:cubicBezTo>
                      <a:pt x="165827" y="175743"/>
                      <a:pt x="278075" y="242071"/>
                      <a:pt x="414983" y="272684"/>
                    </a:cubicBezTo>
                    <a:lnTo>
                      <a:pt x="480461" y="287991"/>
                    </a:lnTo>
                    <a:lnTo>
                      <a:pt x="494067" y="259078"/>
                    </a:lnTo>
                    <a:cubicBezTo>
                      <a:pt x="510223" y="225914"/>
                      <a:pt x="522128" y="218261"/>
                      <a:pt x="566347" y="209757"/>
                    </a:cubicBezTo>
                    <a:cubicBezTo>
                      <a:pt x="667540" y="191900"/>
                      <a:pt x="718562" y="196152"/>
                      <a:pt x="736420" y="224214"/>
                    </a:cubicBezTo>
                    <a:cubicBezTo>
                      <a:pt x="747474" y="241221"/>
                      <a:pt x="725365" y="278637"/>
                      <a:pt x="691350" y="300746"/>
                    </a:cubicBezTo>
                    <a:cubicBezTo>
                      <a:pt x="659037" y="321155"/>
                      <a:pt x="613117" y="330509"/>
                      <a:pt x="567198" y="324556"/>
                    </a:cubicBezTo>
                    <a:cubicBezTo>
                      <a:pt x="552741" y="322005"/>
                      <a:pt x="556993" y="348366"/>
                      <a:pt x="601212" y="519289"/>
                    </a:cubicBezTo>
                    <a:cubicBezTo>
                      <a:pt x="625873" y="617931"/>
                      <a:pt x="639478" y="657048"/>
                      <a:pt x="655635" y="673204"/>
                    </a:cubicBezTo>
                    <a:cubicBezTo>
                      <a:pt x="673493" y="691912"/>
                      <a:pt x="675194" y="697865"/>
                      <a:pt x="667540" y="719974"/>
                    </a:cubicBezTo>
                    <a:cubicBezTo>
                      <a:pt x="655635" y="753138"/>
                      <a:pt x="619070" y="778649"/>
                      <a:pt x="587606" y="776098"/>
                    </a:cubicBezTo>
                    <a:cubicBezTo>
                      <a:pt x="557844" y="773547"/>
                      <a:pt x="502570" y="739533"/>
                      <a:pt x="489815" y="715723"/>
                    </a:cubicBezTo>
                    <a:cubicBezTo>
                      <a:pt x="482161" y="701266"/>
                      <a:pt x="484713" y="700416"/>
                      <a:pt x="523829" y="698715"/>
                    </a:cubicBezTo>
                    <a:cubicBezTo>
                      <a:pt x="547639" y="698715"/>
                      <a:pt x="574851" y="702117"/>
                      <a:pt x="584205" y="707219"/>
                    </a:cubicBezTo>
                    <a:cubicBezTo>
                      <a:pt x="599511" y="715723"/>
                      <a:pt x="601212" y="714872"/>
                      <a:pt x="596110" y="702117"/>
                    </a:cubicBezTo>
                    <a:cubicBezTo>
                      <a:pt x="593559" y="693613"/>
                      <a:pt x="580803" y="639190"/>
                      <a:pt x="569749" y="580515"/>
                    </a:cubicBezTo>
                    <a:cubicBezTo>
                      <a:pt x="557844" y="521840"/>
                      <a:pt x="546789" y="472519"/>
                      <a:pt x="545088" y="470818"/>
                    </a:cubicBezTo>
                    <a:cubicBezTo>
                      <a:pt x="543387" y="469118"/>
                      <a:pt x="537435" y="474220"/>
                      <a:pt x="531482" y="481023"/>
                    </a:cubicBezTo>
                    <a:cubicBezTo>
                      <a:pt x="522128" y="492077"/>
                      <a:pt x="523829" y="501431"/>
                      <a:pt x="539136" y="534596"/>
                    </a:cubicBezTo>
                    <a:cubicBezTo>
                      <a:pt x="549340" y="556705"/>
                      <a:pt x="558694" y="586468"/>
                      <a:pt x="559544" y="600073"/>
                    </a:cubicBezTo>
                    <a:cubicBezTo>
                      <a:pt x="561245" y="623033"/>
                      <a:pt x="558694" y="625584"/>
                      <a:pt x="534034" y="628135"/>
                    </a:cubicBezTo>
                    <a:cubicBezTo>
                      <a:pt x="513625" y="629836"/>
                      <a:pt x="500869" y="625584"/>
                      <a:pt x="484713" y="609427"/>
                    </a:cubicBezTo>
                    <a:cubicBezTo>
                      <a:pt x="459202" y="583917"/>
                      <a:pt x="454950" y="582216"/>
                      <a:pt x="454950" y="600073"/>
                    </a:cubicBezTo>
                    <a:cubicBezTo>
                      <a:pt x="454950" y="606876"/>
                      <a:pt x="460902" y="612829"/>
                      <a:pt x="467705" y="612829"/>
                    </a:cubicBezTo>
                    <a:cubicBezTo>
                      <a:pt x="492366" y="612829"/>
                      <a:pt x="480461" y="639190"/>
                      <a:pt x="448997" y="652796"/>
                    </a:cubicBezTo>
                    <a:cubicBezTo>
                      <a:pt x="431140" y="661299"/>
                      <a:pt x="414983" y="668102"/>
                      <a:pt x="414133" y="668953"/>
                    </a:cubicBezTo>
                    <a:cubicBezTo>
                      <a:pt x="409030" y="672354"/>
                      <a:pt x="471957" y="776098"/>
                      <a:pt x="494917" y="803310"/>
                    </a:cubicBezTo>
                    <a:cubicBezTo>
                      <a:pt x="507672" y="818616"/>
                      <a:pt x="514475" y="835623"/>
                      <a:pt x="512774" y="850080"/>
                    </a:cubicBezTo>
                    <a:cubicBezTo>
                      <a:pt x="510223" y="868788"/>
                      <a:pt x="505121" y="873039"/>
                      <a:pt x="474508" y="877291"/>
                    </a:cubicBezTo>
                    <a:cubicBezTo>
                      <a:pt x="454950" y="879842"/>
                      <a:pt x="431990" y="878142"/>
                      <a:pt x="425187" y="873890"/>
                    </a:cubicBezTo>
                    <a:close/>
                    <a:moveTo>
                      <a:pt x="522979" y="583917"/>
                    </a:moveTo>
                    <a:cubicBezTo>
                      <a:pt x="522979" y="577964"/>
                      <a:pt x="517026" y="555855"/>
                      <a:pt x="509373" y="535446"/>
                    </a:cubicBezTo>
                    <a:cubicBezTo>
                      <a:pt x="501720" y="515037"/>
                      <a:pt x="495767" y="484424"/>
                      <a:pt x="496618" y="468267"/>
                    </a:cubicBezTo>
                    <a:cubicBezTo>
                      <a:pt x="497468" y="424049"/>
                      <a:pt x="483012" y="406191"/>
                      <a:pt x="477059" y="443607"/>
                    </a:cubicBezTo>
                    <a:cubicBezTo>
                      <a:pt x="462603" y="525242"/>
                      <a:pt x="465154" y="545650"/>
                      <a:pt x="495767" y="581365"/>
                    </a:cubicBezTo>
                    <a:cubicBezTo>
                      <a:pt x="511074" y="598373"/>
                      <a:pt x="522979" y="600073"/>
                      <a:pt x="522979" y="583917"/>
                    </a:cubicBezTo>
                    <a:close/>
                    <a:moveTo>
                      <a:pt x="390322" y="572862"/>
                    </a:moveTo>
                    <a:cubicBezTo>
                      <a:pt x="395425" y="557555"/>
                      <a:pt x="389472" y="514187"/>
                      <a:pt x="381819" y="500581"/>
                    </a:cubicBezTo>
                    <a:cubicBezTo>
                      <a:pt x="379268" y="497180"/>
                      <a:pt x="367363" y="493778"/>
                      <a:pt x="354607" y="493778"/>
                    </a:cubicBezTo>
                    <a:cubicBezTo>
                      <a:pt x="323994" y="493778"/>
                      <a:pt x="275524" y="464016"/>
                      <a:pt x="281476" y="448709"/>
                    </a:cubicBezTo>
                    <a:cubicBezTo>
                      <a:pt x="285728" y="435954"/>
                      <a:pt x="251714" y="408742"/>
                      <a:pt x="231305" y="408742"/>
                    </a:cubicBezTo>
                    <a:cubicBezTo>
                      <a:pt x="221951" y="408742"/>
                      <a:pt x="218549" y="436804"/>
                      <a:pt x="224502" y="470818"/>
                    </a:cubicBezTo>
                    <a:cubicBezTo>
                      <a:pt x="224502" y="474220"/>
                      <a:pt x="236407" y="476771"/>
                      <a:pt x="250013" y="476771"/>
                    </a:cubicBezTo>
                    <a:cubicBezTo>
                      <a:pt x="267870" y="476771"/>
                      <a:pt x="284878" y="487826"/>
                      <a:pt x="316341" y="519289"/>
                    </a:cubicBezTo>
                    <a:cubicBezTo>
                      <a:pt x="340151" y="543099"/>
                      <a:pt x="357158" y="561807"/>
                      <a:pt x="354607" y="561807"/>
                    </a:cubicBezTo>
                    <a:cubicBezTo>
                      <a:pt x="352907" y="561807"/>
                      <a:pt x="355458" y="567760"/>
                      <a:pt x="361410" y="574563"/>
                    </a:cubicBezTo>
                    <a:cubicBezTo>
                      <a:pt x="375016" y="591570"/>
                      <a:pt x="384370" y="590719"/>
                      <a:pt x="390322" y="572862"/>
                    </a:cubicBezTo>
                    <a:close/>
                    <a:moveTo>
                      <a:pt x="450698" y="498030"/>
                    </a:moveTo>
                    <a:cubicBezTo>
                      <a:pt x="450698" y="436804"/>
                      <a:pt x="449848" y="435103"/>
                      <a:pt x="435392" y="450410"/>
                    </a:cubicBezTo>
                    <a:cubicBezTo>
                      <a:pt x="420085" y="464866"/>
                      <a:pt x="420085" y="468267"/>
                      <a:pt x="433691" y="513337"/>
                    </a:cubicBezTo>
                    <a:cubicBezTo>
                      <a:pt x="441344" y="540548"/>
                      <a:pt x="448147" y="561807"/>
                      <a:pt x="448997" y="561807"/>
                    </a:cubicBezTo>
                    <a:cubicBezTo>
                      <a:pt x="449848" y="561807"/>
                      <a:pt x="450698" y="532895"/>
                      <a:pt x="450698" y="498030"/>
                    </a:cubicBezTo>
                    <a:close/>
                    <a:moveTo>
                      <a:pt x="346954" y="405341"/>
                    </a:moveTo>
                    <a:cubicBezTo>
                      <a:pt x="329096" y="357720"/>
                      <a:pt x="306987" y="327958"/>
                      <a:pt x="294232" y="335611"/>
                    </a:cubicBezTo>
                    <a:cubicBezTo>
                      <a:pt x="284027" y="342414"/>
                      <a:pt x="280626" y="427450"/>
                      <a:pt x="290830" y="436804"/>
                    </a:cubicBezTo>
                    <a:cubicBezTo>
                      <a:pt x="293381" y="440205"/>
                      <a:pt x="310388" y="442757"/>
                      <a:pt x="328246" y="442757"/>
                    </a:cubicBezTo>
                    <a:lnTo>
                      <a:pt x="360560" y="442757"/>
                    </a:lnTo>
                    <a:lnTo>
                      <a:pt x="346954" y="405341"/>
                    </a:lnTo>
                    <a:close/>
                    <a:moveTo>
                      <a:pt x="468556" y="334761"/>
                    </a:moveTo>
                    <a:cubicBezTo>
                      <a:pt x="469406" y="328808"/>
                      <a:pt x="455800" y="320304"/>
                      <a:pt x="435392" y="315202"/>
                    </a:cubicBezTo>
                    <a:cubicBezTo>
                      <a:pt x="415833" y="310100"/>
                      <a:pt x="377567" y="298195"/>
                      <a:pt x="350355" y="289691"/>
                    </a:cubicBezTo>
                    <a:lnTo>
                      <a:pt x="301034" y="273535"/>
                    </a:lnTo>
                    <a:lnTo>
                      <a:pt x="326545" y="303297"/>
                    </a:lnTo>
                    <a:cubicBezTo>
                      <a:pt x="341001" y="319454"/>
                      <a:pt x="363111" y="352618"/>
                      <a:pt x="375016" y="376428"/>
                    </a:cubicBezTo>
                    <a:lnTo>
                      <a:pt x="397125" y="418946"/>
                    </a:lnTo>
                    <a:lnTo>
                      <a:pt x="431990" y="382381"/>
                    </a:lnTo>
                    <a:cubicBezTo>
                      <a:pt x="451548" y="362823"/>
                      <a:pt x="467705" y="340713"/>
                      <a:pt x="468556" y="334761"/>
                    </a:cubicBezTo>
                    <a:close/>
                    <a:moveTo>
                      <a:pt x="536585" y="395136"/>
                    </a:moveTo>
                    <a:cubicBezTo>
                      <a:pt x="534034" y="387483"/>
                      <a:pt x="531482" y="368775"/>
                      <a:pt x="531482" y="352618"/>
                    </a:cubicBezTo>
                    <a:cubicBezTo>
                      <a:pt x="531482" y="316053"/>
                      <a:pt x="517877" y="321155"/>
                      <a:pt x="500019" y="364523"/>
                    </a:cubicBezTo>
                    <a:cubicBezTo>
                      <a:pt x="489815" y="389184"/>
                      <a:pt x="489815" y="395136"/>
                      <a:pt x="499169" y="401089"/>
                    </a:cubicBezTo>
                    <a:cubicBezTo>
                      <a:pt x="518727" y="413844"/>
                      <a:pt x="542537" y="410443"/>
                      <a:pt x="536585" y="395136"/>
                    </a:cubicBezTo>
                    <a:close/>
                    <a:moveTo>
                      <a:pt x="272122" y="309250"/>
                    </a:moveTo>
                    <a:cubicBezTo>
                      <a:pt x="281476" y="291392"/>
                      <a:pt x="289980" y="274385"/>
                      <a:pt x="291681" y="270984"/>
                    </a:cubicBezTo>
                    <a:cubicBezTo>
                      <a:pt x="293381" y="266732"/>
                      <a:pt x="289129" y="264181"/>
                      <a:pt x="281476" y="264181"/>
                    </a:cubicBezTo>
                    <a:cubicBezTo>
                      <a:pt x="267020" y="264181"/>
                      <a:pt x="247462" y="290542"/>
                      <a:pt x="238108" y="322005"/>
                    </a:cubicBezTo>
                    <a:cubicBezTo>
                      <a:pt x="228754" y="353469"/>
                      <a:pt x="254265" y="344115"/>
                      <a:pt x="272122" y="309250"/>
                    </a:cubicBezTo>
                    <a:close/>
                    <a:moveTo>
                      <a:pt x="586756" y="285440"/>
                    </a:moveTo>
                    <a:cubicBezTo>
                      <a:pt x="577402" y="278637"/>
                      <a:pt x="564647" y="269283"/>
                      <a:pt x="559544" y="264181"/>
                    </a:cubicBezTo>
                    <a:cubicBezTo>
                      <a:pt x="553592" y="259078"/>
                      <a:pt x="548490" y="258228"/>
                      <a:pt x="548490" y="261630"/>
                    </a:cubicBezTo>
                    <a:cubicBezTo>
                      <a:pt x="548490" y="265031"/>
                      <a:pt x="544238" y="262480"/>
                      <a:pt x="539986" y="255677"/>
                    </a:cubicBezTo>
                    <a:cubicBezTo>
                      <a:pt x="535734" y="248874"/>
                      <a:pt x="531482" y="247173"/>
                      <a:pt x="531482" y="251425"/>
                    </a:cubicBezTo>
                    <a:cubicBezTo>
                      <a:pt x="532333" y="272684"/>
                      <a:pt x="562946" y="296494"/>
                      <a:pt x="591008" y="297345"/>
                    </a:cubicBezTo>
                    <a:cubicBezTo>
                      <a:pt x="600362" y="297345"/>
                      <a:pt x="598661" y="293943"/>
                      <a:pt x="586756" y="285440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4AD0C190-3C5D-F62F-08E6-8D19BE57D334}"/>
                  </a:ext>
                </a:extLst>
              </p:cNvPr>
              <p:cNvSpPr/>
              <p:nvPr/>
            </p:nvSpPr>
            <p:spPr>
              <a:xfrm flipV="1">
                <a:off x="5796749" y="3030551"/>
                <a:ext cx="192622" cy="146665"/>
              </a:xfrm>
              <a:custGeom>
                <a:avLst/>
                <a:gdLst>
                  <a:gd name="connsiteX0" fmla="*/ 116201 w 192622"/>
                  <a:gd name="connsiteY0" fmla="*/ 135872 h 146665"/>
                  <a:gd name="connsiteX1" fmla="*/ 63479 w 192622"/>
                  <a:gd name="connsiteY1" fmla="*/ 110361 h 146665"/>
                  <a:gd name="connsiteX2" fmla="*/ 24362 w 192622"/>
                  <a:gd name="connsiteY2" fmla="*/ 95905 h 146665"/>
                  <a:gd name="connsiteX3" fmla="*/ 2253 w 192622"/>
                  <a:gd name="connsiteY3" fmla="*/ 84850 h 146665"/>
                  <a:gd name="connsiteX4" fmla="*/ 67730 w 192622"/>
                  <a:gd name="connsiteY4" fmla="*/ 18522 h 146665"/>
                  <a:gd name="connsiteX5" fmla="*/ 94942 w 192622"/>
                  <a:gd name="connsiteY5" fmla="*/ 2365 h 146665"/>
                  <a:gd name="connsiteX6" fmla="*/ 114500 w 192622"/>
                  <a:gd name="connsiteY6" fmla="*/ -186 h 146665"/>
                  <a:gd name="connsiteX7" fmla="*/ 161270 w 192622"/>
                  <a:gd name="connsiteY7" fmla="*/ 45734 h 146665"/>
                  <a:gd name="connsiteX8" fmla="*/ 179978 w 192622"/>
                  <a:gd name="connsiteY8" fmla="*/ 128219 h 146665"/>
                  <a:gd name="connsiteX9" fmla="*/ 116201 w 192622"/>
                  <a:gd name="connsiteY9" fmla="*/ 135872 h 146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2622" h="146665">
                    <a:moveTo>
                      <a:pt x="116201" y="135872"/>
                    </a:moveTo>
                    <a:cubicBezTo>
                      <a:pt x="102595" y="129919"/>
                      <a:pt x="78785" y="118865"/>
                      <a:pt x="63479" y="110361"/>
                    </a:cubicBezTo>
                    <a:cubicBezTo>
                      <a:pt x="48172" y="102708"/>
                      <a:pt x="31165" y="95905"/>
                      <a:pt x="24362" y="95905"/>
                    </a:cubicBezTo>
                    <a:cubicBezTo>
                      <a:pt x="17559" y="95905"/>
                      <a:pt x="7355" y="90803"/>
                      <a:pt x="2253" y="84850"/>
                    </a:cubicBezTo>
                    <a:cubicBezTo>
                      <a:pt x="-9653" y="70394"/>
                      <a:pt x="27763" y="32978"/>
                      <a:pt x="67730" y="18522"/>
                    </a:cubicBezTo>
                    <a:cubicBezTo>
                      <a:pt x="83037" y="13420"/>
                      <a:pt x="94942" y="6617"/>
                      <a:pt x="94942" y="2365"/>
                    </a:cubicBezTo>
                    <a:cubicBezTo>
                      <a:pt x="94942" y="-1036"/>
                      <a:pt x="103446" y="-1887"/>
                      <a:pt x="114500" y="-186"/>
                    </a:cubicBezTo>
                    <a:cubicBezTo>
                      <a:pt x="126405" y="2365"/>
                      <a:pt x="145113" y="20223"/>
                      <a:pt x="161270" y="45734"/>
                    </a:cubicBezTo>
                    <a:cubicBezTo>
                      <a:pt x="198686" y="102708"/>
                      <a:pt x="199536" y="106960"/>
                      <a:pt x="179978" y="128219"/>
                    </a:cubicBezTo>
                    <a:cubicBezTo>
                      <a:pt x="160420" y="149478"/>
                      <a:pt x="152766" y="150328"/>
                      <a:pt x="116201" y="135872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A3CC2B7A-721C-0807-C48F-4009AC2588A1}"/>
                  </a:ext>
                </a:extLst>
              </p:cNvPr>
              <p:cNvSpPr/>
              <p:nvPr/>
            </p:nvSpPr>
            <p:spPr>
              <a:xfrm flipV="1">
                <a:off x="5955534" y="3490096"/>
                <a:ext cx="381611" cy="521027"/>
              </a:xfrm>
              <a:custGeom>
                <a:avLst/>
                <a:gdLst>
                  <a:gd name="connsiteX0" fmla="*/ 156980 w 381611"/>
                  <a:gd name="connsiteY0" fmla="*/ 499507 h 521027"/>
                  <a:gd name="connsiteX1" fmla="*/ 94053 w 381611"/>
                  <a:gd name="connsiteY1" fmla="*/ 470595 h 521027"/>
                  <a:gd name="connsiteX2" fmla="*/ 57488 w 381611"/>
                  <a:gd name="connsiteY2" fmla="*/ 462942 h 521027"/>
                  <a:gd name="connsiteX3" fmla="*/ 29426 w 381611"/>
                  <a:gd name="connsiteY3" fmla="*/ 458690 h 521027"/>
                  <a:gd name="connsiteX4" fmla="*/ 60039 w 381611"/>
                  <a:gd name="connsiteY4" fmla="*/ 411920 h 521027"/>
                  <a:gd name="connsiteX5" fmla="*/ 110210 w 381611"/>
                  <a:gd name="connsiteY5" fmla="*/ 369402 h 521027"/>
                  <a:gd name="connsiteX6" fmla="*/ 156980 w 381611"/>
                  <a:gd name="connsiteY6" fmla="*/ 389811 h 521027"/>
                  <a:gd name="connsiteX7" fmla="*/ 174838 w 381611"/>
                  <a:gd name="connsiteY7" fmla="*/ 420424 h 521027"/>
                  <a:gd name="connsiteX8" fmla="*/ 167184 w 381611"/>
                  <a:gd name="connsiteY8" fmla="*/ 393212 h 521027"/>
                  <a:gd name="connsiteX9" fmla="*/ 171436 w 381611"/>
                  <a:gd name="connsiteY9" fmla="*/ 326884 h 521027"/>
                  <a:gd name="connsiteX10" fmla="*/ 119564 w 381611"/>
                  <a:gd name="connsiteY10" fmla="*/ 290318 h 521027"/>
                  <a:gd name="connsiteX11" fmla="*/ 34528 w 381611"/>
                  <a:gd name="connsiteY11" fmla="*/ 275862 h 521027"/>
                  <a:gd name="connsiteX12" fmla="*/ 3915 w 381611"/>
                  <a:gd name="connsiteY12" fmla="*/ 266508 h 521027"/>
                  <a:gd name="connsiteX13" fmla="*/ 14119 w 381611"/>
                  <a:gd name="connsiteY13" fmla="*/ 224841 h 521027"/>
                  <a:gd name="connsiteX14" fmla="*/ 129768 w 381611"/>
                  <a:gd name="connsiteY14" fmla="*/ 219738 h 521027"/>
                  <a:gd name="connsiteX15" fmla="*/ 212253 w 381611"/>
                  <a:gd name="connsiteY15" fmla="*/ 197629 h 521027"/>
                  <a:gd name="connsiteX16" fmla="*/ 147626 w 381611"/>
                  <a:gd name="connsiteY16" fmla="*/ 115144 h 521027"/>
                  <a:gd name="connsiteX17" fmla="*/ 100006 w 381611"/>
                  <a:gd name="connsiteY17" fmla="*/ 128750 h 521027"/>
                  <a:gd name="connsiteX18" fmla="*/ 76196 w 381611"/>
                  <a:gd name="connsiteY18" fmla="*/ 139804 h 521027"/>
                  <a:gd name="connsiteX19" fmla="*/ 178239 w 381611"/>
                  <a:gd name="connsiteY19" fmla="*/ 3747 h 521027"/>
                  <a:gd name="connsiteX20" fmla="*/ 264126 w 381611"/>
                  <a:gd name="connsiteY20" fmla="*/ 60721 h 521027"/>
                  <a:gd name="connsiteX21" fmla="*/ 280282 w 381611"/>
                  <a:gd name="connsiteY21" fmla="*/ 188275 h 521027"/>
                  <a:gd name="connsiteX22" fmla="*/ 280282 w 381611"/>
                  <a:gd name="connsiteY22" fmla="*/ 275012 h 521027"/>
                  <a:gd name="connsiteX23" fmla="*/ 315998 w 381611"/>
                  <a:gd name="connsiteY23" fmla="*/ 285216 h 521027"/>
                  <a:gd name="connsiteX24" fmla="*/ 369570 w 381611"/>
                  <a:gd name="connsiteY24" fmla="*/ 309877 h 521027"/>
                  <a:gd name="connsiteX25" fmla="*/ 360216 w 381611"/>
                  <a:gd name="connsiteY25" fmla="*/ 330285 h 521027"/>
                  <a:gd name="connsiteX26" fmla="*/ 289636 w 381611"/>
                  <a:gd name="connsiteY26" fmla="*/ 330285 h 521027"/>
                  <a:gd name="connsiteX27" fmla="*/ 213954 w 381611"/>
                  <a:gd name="connsiteY27" fmla="*/ 343891 h 521027"/>
                  <a:gd name="connsiteX28" fmla="*/ 181640 w 381611"/>
                  <a:gd name="connsiteY28" fmla="*/ 363449 h 521027"/>
                  <a:gd name="connsiteX29" fmla="*/ 213104 w 381611"/>
                  <a:gd name="connsiteY29" fmla="*/ 395763 h 521027"/>
                  <a:gd name="connsiteX30" fmla="*/ 254772 w 381611"/>
                  <a:gd name="connsiteY30" fmla="*/ 428927 h 521027"/>
                  <a:gd name="connsiteX31" fmla="*/ 301541 w 381611"/>
                  <a:gd name="connsiteY31" fmla="*/ 476548 h 521027"/>
                  <a:gd name="connsiteX32" fmla="*/ 237764 w 381611"/>
                  <a:gd name="connsiteY32" fmla="*/ 520766 h 521027"/>
                  <a:gd name="connsiteX33" fmla="*/ 156980 w 381611"/>
                  <a:gd name="connsiteY33" fmla="*/ 499507 h 521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381611" h="521027">
                    <a:moveTo>
                      <a:pt x="156980" y="499507"/>
                    </a:moveTo>
                    <a:cubicBezTo>
                      <a:pt x="126367" y="487602"/>
                      <a:pt x="98305" y="474847"/>
                      <a:pt x="94053" y="470595"/>
                    </a:cubicBezTo>
                    <a:cubicBezTo>
                      <a:pt x="88951" y="466343"/>
                      <a:pt x="72794" y="462942"/>
                      <a:pt x="57488" y="462942"/>
                    </a:cubicBezTo>
                    <a:cubicBezTo>
                      <a:pt x="42181" y="462942"/>
                      <a:pt x="29426" y="461241"/>
                      <a:pt x="29426" y="458690"/>
                    </a:cubicBezTo>
                    <a:cubicBezTo>
                      <a:pt x="29426" y="456139"/>
                      <a:pt x="43032" y="435730"/>
                      <a:pt x="60039" y="411920"/>
                    </a:cubicBezTo>
                    <a:cubicBezTo>
                      <a:pt x="81298" y="382157"/>
                      <a:pt x="96604" y="369402"/>
                      <a:pt x="110210" y="369402"/>
                    </a:cubicBezTo>
                    <a:cubicBezTo>
                      <a:pt x="137422" y="369402"/>
                      <a:pt x="156980" y="377906"/>
                      <a:pt x="156980" y="389811"/>
                    </a:cubicBezTo>
                    <a:cubicBezTo>
                      <a:pt x="156980" y="394913"/>
                      <a:pt x="165484" y="408519"/>
                      <a:pt x="174838" y="420424"/>
                    </a:cubicBezTo>
                    <a:cubicBezTo>
                      <a:pt x="187593" y="435730"/>
                      <a:pt x="185042" y="428077"/>
                      <a:pt x="167184" y="393212"/>
                    </a:cubicBezTo>
                    <a:cubicBezTo>
                      <a:pt x="142524" y="345592"/>
                      <a:pt x="143374" y="326884"/>
                      <a:pt x="171436" y="326884"/>
                    </a:cubicBezTo>
                    <a:cubicBezTo>
                      <a:pt x="198648" y="326884"/>
                      <a:pt x="177389" y="312428"/>
                      <a:pt x="119564" y="290318"/>
                    </a:cubicBezTo>
                    <a:cubicBezTo>
                      <a:pt x="70243" y="271610"/>
                      <a:pt x="52386" y="269059"/>
                      <a:pt x="34528" y="275862"/>
                    </a:cubicBezTo>
                    <a:cubicBezTo>
                      <a:pt x="16670" y="282665"/>
                      <a:pt x="11568" y="280964"/>
                      <a:pt x="3915" y="266508"/>
                    </a:cubicBezTo>
                    <a:cubicBezTo>
                      <a:pt x="-3738" y="252903"/>
                      <a:pt x="-1187" y="245249"/>
                      <a:pt x="14119" y="224841"/>
                    </a:cubicBezTo>
                    <a:cubicBezTo>
                      <a:pt x="43882" y="186574"/>
                      <a:pt x="62590" y="185724"/>
                      <a:pt x="129768" y="219738"/>
                    </a:cubicBezTo>
                    <a:cubicBezTo>
                      <a:pt x="215655" y="263107"/>
                      <a:pt x="219907" y="262256"/>
                      <a:pt x="212253" y="197629"/>
                    </a:cubicBezTo>
                    <a:cubicBezTo>
                      <a:pt x="202899" y="120246"/>
                      <a:pt x="198648" y="113443"/>
                      <a:pt x="147626" y="115144"/>
                    </a:cubicBezTo>
                    <a:cubicBezTo>
                      <a:pt x="120414" y="116845"/>
                      <a:pt x="102557" y="121096"/>
                      <a:pt x="100006" y="128750"/>
                    </a:cubicBezTo>
                    <a:cubicBezTo>
                      <a:pt x="97455" y="134702"/>
                      <a:pt x="86400" y="139804"/>
                      <a:pt x="76196" y="139804"/>
                    </a:cubicBezTo>
                    <a:cubicBezTo>
                      <a:pt x="23473" y="139804"/>
                      <a:pt x="104258" y="31809"/>
                      <a:pt x="178239" y="3747"/>
                    </a:cubicBezTo>
                    <a:cubicBezTo>
                      <a:pt x="213104" y="-9859"/>
                      <a:pt x="245418" y="12250"/>
                      <a:pt x="264126" y="60721"/>
                    </a:cubicBezTo>
                    <a:cubicBezTo>
                      <a:pt x="276031" y="90483"/>
                      <a:pt x="280282" y="125348"/>
                      <a:pt x="280282" y="188275"/>
                    </a:cubicBezTo>
                    <a:lnTo>
                      <a:pt x="280282" y="275012"/>
                    </a:lnTo>
                    <a:lnTo>
                      <a:pt x="315998" y="285216"/>
                    </a:lnTo>
                    <a:cubicBezTo>
                      <a:pt x="336406" y="290318"/>
                      <a:pt x="360216" y="301373"/>
                      <a:pt x="369570" y="309877"/>
                    </a:cubicBezTo>
                    <a:cubicBezTo>
                      <a:pt x="386578" y="324333"/>
                      <a:pt x="386578" y="325183"/>
                      <a:pt x="360216" y="330285"/>
                    </a:cubicBezTo>
                    <a:cubicBezTo>
                      <a:pt x="345760" y="332836"/>
                      <a:pt x="314297" y="332836"/>
                      <a:pt x="289636" y="330285"/>
                    </a:cubicBezTo>
                    <a:cubicBezTo>
                      <a:pt x="253921" y="326034"/>
                      <a:pt x="240315" y="328585"/>
                      <a:pt x="213954" y="343891"/>
                    </a:cubicBezTo>
                    <a:lnTo>
                      <a:pt x="181640" y="363449"/>
                    </a:lnTo>
                    <a:lnTo>
                      <a:pt x="213104" y="395763"/>
                    </a:lnTo>
                    <a:cubicBezTo>
                      <a:pt x="230961" y="414471"/>
                      <a:pt x="249669" y="428927"/>
                      <a:pt x="254772" y="428927"/>
                    </a:cubicBezTo>
                    <a:cubicBezTo>
                      <a:pt x="266677" y="428927"/>
                      <a:pt x="301541" y="464642"/>
                      <a:pt x="301541" y="476548"/>
                    </a:cubicBezTo>
                    <a:cubicBezTo>
                      <a:pt x="300691" y="492704"/>
                      <a:pt x="262425" y="519066"/>
                      <a:pt x="237764" y="520766"/>
                    </a:cubicBezTo>
                    <a:cubicBezTo>
                      <a:pt x="224159" y="521617"/>
                      <a:pt x="187593" y="512263"/>
                      <a:pt x="156980" y="499507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86455622-0588-5EAC-9077-99C0C74D4952}"/>
                </a:ext>
              </a:extLst>
            </p:cNvPr>
            <p:cNvSpPr/>
            <p:nvPr/>
          </p:nvSpPr>
          <p:spPr>
            <a:xfrm flipV="1">
              <a:off x="6762518" y="1070527"/>
              <a:ext cx="1981979" cy="2166312"/>
            </a:xfrm>
            <a:custGeom>
              <a:avLst/>
              <a:gdLst>
                <a:gd name="connsiteX0" fmla="*/ 332252 w 1072305"/>
                <a:gd name="connsiteY0" fmla="*/ 1164506 h 1172035"/>
                <a:gd name="connsiteX1" fmla="*/ 323748 w 1072305"/>
                <a:gd name="connsiteY1" fmla="*/ 1161105 h 1172035"/>
                <a:gd name="connsiteX2" fmla="*/ 327150 w 1072305"/>
                <a:gd name="connsiteY2" fmla="*/ 1087123 h 1172035"/>
                <a:gd name="connsiteX3" fmla="*/ 345007 w 1072305"/>
                <a:gd name="connsiteY3" fmla="*/ 989332 h 1172035"/>
                <a:gd name="connsiteX4" fmla="*/ 350960 w 1072305"/>
                <a:gd name="connsiteY4" fmla="*/ 945113 h 1172035"/>
                <a:gd name="connsiteX5" fmla="*/ 318646 w 1072305"/>
                <a:gd name="connsiteY5" fmla="*/ 942562 h 1172035"/>
                <a:gd name="connsiteX6" fmla="*/ 314394 w 1072305"/>
                <a:gd name="connsiteY6" fmla="*/ 910248 h 1172035"/>
                <a:gd name="connsiteX7" fmla="*/ 349259 w 1072305"/>
                <a:gd name="connsiteY7" fmla="*/ 894091 h 1172035"/>
                <a:gd name="connsiteX8" fmla="*/ 310142 w 1072305"/>
                <a:gd name="connsiteY8" fmla="*/ 858376 h 1172035"/>
                <a:gd name="connsiteX9" fmla="*/ 230208 w 1072305"/>
                <a:gd name="connsiteY9" fmla="*/ 798000 h 1172035"/>
                <a:gd name="connsiteX10" fmla="*/ 189391 w 1072305"/>
                <a:gd name="connsiteY10" fmla="*/ 766537 h 1172035"/>
                <a:gd name="connsiteX11" fmla="*/ 180037 w 1072305"/>
                <a:gd name="connsiteY11" fmla="*/ 820110 h 1172035"/>
                <a:gd name="connsiteX12" fmla="*/ 180887 w 1072305"/>
                <a:gd name="connsiteY12" fmla="*/ 925555 h 1172035"/>
                <a:gd name="connsiteX13" fmla="*/ 133267 w 1072305"/>
                <a:gd name="connsiteY13" fmla="*/ 964671 h 1172035"/>
                <a:gd name="connsiteX14" fmla="*/ 49932 w 1072305"/>
                <a:gd name="connsiteY14" fmla="*/ 882186 h 1172035"/>
                <a:gd name="connsiteX15" fmla="*/ -240 w 1072305"/>
                <a:gd name="connsiteY15" fmla="*/ 617724 h 1172035"/>
                <a:gd name="connsiteX16" fmla="*/ -240 w 1072305"/>
                <a:gd name="connsiteY16" fmla="*/ 559899 h 1172035"/>
                <a:gd name="connsiteX17" fmla="*/ 38027 w 1072305"/>
                <a:gd name="connsiteY17" fmla="*/ 523334 h 1172035"/>
                <a:gd name="connsiteX18" fmla="*/ 84797 w 1072305"/>
                <a:gd name="connsiteY18" fmla="*/ 496122 h 1172035"/>
                <a:gd name="connsiteX19" fmla="*/ 106906 w 1072305"/>
                <a:gd name="connsiteY19" fmla="*/ 490169 h 1172035"/>
                <a:gd name="connsiteX20" fmla="*/ 127315 w 1072305"/>
                <a:gd name="connsiteY20" fmla="*/ 476564 h 1172035"/>
                <a:gd name="connsiteX21" fmla="*/ 151125 w 1072305"/>
                <a:gd name="connsiteY21" fmla="*/ 507177 h 1172035"/>
                <a:gd name="connsiteX22" fmla="*/ 164731 w 1072305"/>
                <a:gd name="connsiteY22" fmla="*/ 533538 h 1172035"/>
                <a:gd name="connsiteX23" fmla="*/ 196194 w 1072305"/>
                <a:gd name="connsiteY23" fmla="*/ 645786 h 1172035"/>
                <a:gd name="connsiteX24" fmla="*/ 229358 w 1072305"/>
                <a:gd name="connsiteY24" fmla="*/ 740176 h 1172035"/>
                <a:gd name="connsiteX25" fmla="*/ 282080 w 1072305"/>
                <a:gd name="connsiteY25" fmla="*/ 776741 h 1172035"/>
                <a:gd name="connsiteX26" fmla="*/ 363715 w 1072305"/>
                <a:gd name="connsiteY26" fmla="*/ 821810 h 1172035"/>
                <a:gd name="connsiteX27" fmla="*/ 405383 w 1072305"/>
                <a:gd name="connsiteY27" fmla="*/ 832865 h 1172035"/>
                <a:gd name="connsiteX28" fmla="*/ 427492 w 1072305"/>
                <a:gd name="connsiteY28" fmla="*/ 827763 h 1172035"/>
                <a:gd name="connsiteX29" fmla="*/ 435996 w 1072305"/>
                <a:gd name="connsiteY29" fmla="*/ 790347 h 1172035"/>
                <a:gd name="connsiteX30" fmla="*/ 392627 w 1072305"/>
                <a:gd name="connsiteY30" fmla="*/ 769088 h 1172035"/>
                <a:gd name="connsiteX31" fmla="*/ 324598 w 1072305"/>
                <a:gd name="connsiteY31" fmla="*/ 768238 h 1172035"/>
                <a:gd name="connsiteX32" fmla="*/ 349259 w 1072305"/>
                <a:gd name="connsiteY32" fmla="*/ 449352 h 1172035"/>
                <a:gd name="connsiteX33" fmla="*/ 378171 w 1072305"/>
                <a:gd name="connsiteY33" fmla="*/ 446801 h 1172035"/>
                <a:gd name="connsiteX34" fmla="*/ 398580 w 1072305"/>
                <a:gd name="connsiteY34" fmla="*/ 449352 h 1172035"/>
                <a:gd name="connsiteX35" fmla="*/ 408784 w 1072305"/>
                <a:gd name="connsiteY35" fmla="*/ 450203 h 1172035"/>
                <a:gd name="connsiteX36" fmla="*/ 416438 w 1072305"/>
                <a:gd name="connsiteY36" fmla="*/ 456155 h 1172035"/>
                <a:gd name="connsiteX37" fmla="*/ 428343 w 1072305"/>
                <a:gd name="connsiteY37" fmla="*/ 462958 h 1172035"/>
                <a:gd name="connsiteX38" fmla="*/ 450452 w 1072305"/>
                <a:gd name="connsiteY38" fmla="*/ 470611 h 1172035"/>
                <a:gd name="connsiteX39" fmla="*/ 468310 w 1072305"/>
                <a:gd name="connsiteY39" fmla="*/ 463808 h 1172035"/>
                <a:gd name="connsiteX40" fmla="*/ 434295 w 1072305"/>
                <a:gd name="connsiteY40" fmla="*/ 392378 h 1172035"/>
                <a:gd name="connsiteX41" fmla="*/ 376471 w 1072305"/>
                <a:gd name="connsiteY41" fmla="*/ 318396 h 1172035"/>
                <a:gd name="connsiteX42" fmla="*/ 270175 w 1072305"/>
                <a:gd name="connsiteY42" fmla="*/ 292886 h 1172035"/>
                <a:gd name="connsiteX43" fmla="*/ 174085 w 1072305"/>
                <a:gd name="connsiteY43" fmla="*/ 285232 h 1172035"/>
                <a:gd name="connsiteX44" fmla="*/ 128165 w 1072305"/>
                <a:gd name="connsiteY44" fmla="*/ 297988 h 1172035"/>
                <a:gd name="connsiteX45" fmla="*/ 81395 w 1072305"/>
                <a:gd name="connsiteY45" fmla="*/ 277579 h 1172035"/>
                <a:gd name="connsiteX46" fmla="*/ 84797 w 1072305"/>
                <a:gd name="connsiteY46" fmla="*/ 218904 h 1172035"/>
                <a:gd name="connsiteX47" fmla="*/ 175785 w 1072305"/>
                <a:gd name="connsiteY47" fmla="*/ 159379 h 1172035"/>
                <a:gd name="connsiteX48" fmla="*/ 217453 w 1072305"/>
                <a:gd name="connsiteY48" fmla="*/ 127916 h 1172035"/>
                <a:gd name="connsiteX49" fmla="*/ 345858 w 1072305"/>
                <a:gd name="connsiteY49" fmla="*/ 9715 h 1172035"/>
                <a:gd name="connsiteX50" fmla="*/ 560149 w 1072305"/>
                <a:gd name="connsiteY50" fmla="*/ 71792 h 1172035"/>
                <a:gd name="connsiteX51" fmla="*/ 596714 w 1072305"/>
                <a:gd name="connsiteY51" fmla="*/ 105806 h 1172035"/>
                <a:gd name="connsiteX52" fmla="*/ 623926 w 1072305"/>
                <a:gd name="connsiteY52" fmla="*/ 90500 h 1172035"/>
                <a:gd name="connsiteX53" fmla="*/ 688553 w 1072305"/>
                <a:gd name="connsiteY53" fmla="*/ 42879 h 1172035"/>
                <a:gd name="connsiteX54" fmla="*/ 746378 w 1072305"/>
                <a:gd name="connsiteY54" fmla="*/ 12266 h 1172035"/>
                <a:gd name="connsiteX55" fmla="*/ 757432 w 1072305"/>
                <a:gd name="connsiteY55" fmla="*/ 79445 h 1172035"/>
                <a:gd name="connsiteX56" fmla="*/ 705560 w 1072305"/>
                <a:gd name="connsiteY56" fmla="*/ 174685 h 1172035"/>
                <a:gd name="connsiteX57" fmla="*/ 682601 w 1072305"/>
                <a:gd name="connsiteY57" fmla="*/ 273327 h 1172035"/>
                <a:gd name="connsiteX58" fmla="*/ 692805 w 1072305"/>
                <a:gd name="connsiteY58" fmla="*/ 321798 h 1172035"/>
                <a:gd name="connsiteX59" fmla="*/ 769337 w 1072305"/>
                <a:gd name="connsiteY59" fmla="*/ 327750 h 1172035"/>
                <a:gd name="connsiteX60" fmla="*/ 862877 w 1072305"/>
                <a:gd name="connsiteY60" fmla="*/ 312444 h 1172035"/>
                <a:gd name="connsiteX61" fmla="*/ 918151 w 1072305"/>
                <a:gd name="connsiteY61" fmla="*/ 302240 h 1172035"/>
                <a:gd name="connsiteX62" fmla="*/ 978526 w 1072305"/>
                <a:gd name="connsiteY62" fmla="*/ 335404 h 1172035"/>
                <a:gd name="connsiteX63" fmla="*/ 759133 w 1072305"/>
                <a:gd name="connsiteY63" fmla="*/ 380473 h 1172035"/>
                <a:gd name="connsiteX64" fmla="*/ 705560 w 1072305"/>
                <a:gd name="connsiteY64" fmla="*/ 373670 h 1172035"/>
                <a:gd name="connsiteX65" fmla="*/ 710663 w 1072305"/>
                <a:gd name="connsiteY65" fmla="*/ 402582 h 1172035"/>
                <a:gd name="connsiteX66" fmla="*/ 702159 w 1072305"/>
                <a:gd name="connsiteY66" fmla="*/ 442549 h 1172035"/>
                <a:gd name="connsiteX67" fmla="*/ 620524 w 1072305"/>
                <a:gd name="connsiteY67" fmla="*/ 453604 h 1172035"/>
                <a:gd name="connsiteX68" fmla="*/ 610320 w 1072305"/>
                <a:gd name="connsiteY68" fmla="*/ 369418 h 1172035"/>
                <a:gd name="connsiteX69" fmla="*/ 576305 w 1072305"/>
                <a:gd name="connsiteY69" fmla="*/ 363466 h 1172035"/>
                <a:gd name="connsiteX70" fmla="*/ 544842 w 1072305"/>
                <a:gd name="connsiteY70" fmla="*/ 358363 h 1172035"/>
                <a:gd name="connsiteX71" fmla="*/ 583959 w 1072305"/>
                <a:gd name="connsiteY71" fmla="*/ 412787 h 1172035"/>
                <a:gd name="connsiteX72" fmla="*/ 630729 w 1072305"/>
                <a:gd name="connsiteY72" fmla="*/ 497823 h 1172035"/>
                <a:gd name="connsiteX73" fmla="*/ 646885 w 1072305"/>
                <a:gd name="connsiteY73" fmla="*/ 523334 h 1172035"/>
                <a:gd name="connsiteX74" fmla="*/ 749779 w 1072305"/>
                <a:gd name="connsiteY74" fmla="*/ 689154 h 1172035"/>
                <a:gd name="connsiteX75" fmla="*/ 807604 w 1072305"/>
                <a:gd name="connsiteY75" fmla="*/ 758033 h 1172035"/>
                <a:gd name="connsiteX76" fmla="*/ 953016 w 1072305"/>
                <a:gd name="connsiteY76" fmla="*/ 764836 h 1172035"/>
                <a:gd name="connsiteX77" fmla="*/ 996384 w 1072305"/>
                <a:gd name="connsiteY77" fmla="*/ 782694 h 1172035"/>
                <a:gd name="connsiteX78" fmla="*/ 1072066 w 1072305"/>
                <a:gd name="connsiteY78" fmla="*/ 868580 h 1172035"/>
                <a:gd name="connsiteX79" fmla="*/ 998935 w 1072305"/>
                <a:gd name="connsiteY79" fmla="*/ 965522 h 1172035"/>
                <a:gd name="connsiteX80" fmla="*/ 757432 w 1072305"/>
                <a:gd name="connsiteY80" fmla="*/ 1041204 h 1172035"/>
                <a:gd name="connsiteX81" fmla="*/ 600116 w 1072305"/>
                <a:gd name="connsiteY81" fmla="*/ 1018244 h 1172035"/>
                <a:gd name="connsiteX82" fmla="*/ 538890 w 1072305"/>
                <a:gd name="connsiteY82" fmla="*/ 998686 h 1172035"/>
                <a:gd name="connsiteX83" fmla="*/ 530386 w 1072305"/>
                <a:gd name="connsiteY83" fmla="*/ 1045455 h 1172035"/>
                <a:gd name="connsiteX84" fmla="*/ 523583 w 1072305"/>
                <a:gd name="connsiteY84" fmla="*/ 1090525 h 1172035"/>
                <a:gd name="connsiteX85" fmla="*/ 452153 w 1072305"/>
                <a:gd name="connsiteY85" fmla="*/ 1128791 h 1172035"/>
                <a:gd name="connsiteX86" fmla="*/ 332252 w 1072305"/>
                <a:gd name="connsiteY86" fmla="*/ 1164506 h 1172035"/>
                <a:gd name="connsiteX87" fmla="*/ 843319 w 1072305"/>
                <a:gd name="connsiteY87" fmla="*/ 1015693 h 1172035"/>
                <a:gd name="connsiteX88" fmla="*/ 969172 w 1072305"/>
                <a:gd name="connsiteY88" fmla="*/ 929806 h 1172035"/>
                <a:gd name="connsiteX89" fmla="*/ 958118 w 1072305"/>
                <a:gd name="connsiteY89" fmla="*/ 887288 h 1172035"/>
                <a:gd name="connsiteX90" fmla="*/ 799100 w 1072305"/>
                <a:gd name="connsiteY90" fmla="*/ 833716 h 1172035"/>
                <a:gd name="connsiteX91" fmla="*/ 737024 w 1072305"/>
                <a:gd name="connsiteY91" fmla="*/ 860077 h 1172035"/>
                <a:gd name="connsiteX92" fmla="*/ 691104 w 1072305"/>
                <a:gd name="connsiteY92" fmla="*/ 881336 h 1172035"/>
                <a:gd name="connsiteX93" fmla="*/ 624776 w 1072305"/>
                <a:gd name="connsiteY93" fmla="*/ 875383 h 1172035"/>
                <a:gd name="connsiteX94" fmla="*/ 521882 w 1072305"/>
                <a:gd name="connsiteY94" fmla="*/ 854124 h 1172035"/>
                <a:gd name="connsiteX95" fmla="*/ 476813 w 1072305"/>
                <a:gd name="connsiteY95" fmla="*/ 847321 h 1172035"/>
                <a:gd name="connsiteX96" fmla="*/ 502324 w 1072305"/>
                <a:gd name="connsiteY96" fmla="*/ 874533 h 1172035"/>
                <a:gd name="connsiteX97" fmla="*/ 540590 w 1072305"/>
                <a:gd name="connsiteY97" fmla="*/ 931507 h 1172035"/>
                <a:gd name="connsiteX98" fmla="*/ 624776 w 1072305"/>
                <a:gd name="connsiteY98" fmla="*/ 1009740 h 1172035"/>
                <a:gd name="connsiteX99" fmla="*/ 843319 w 1072305"/>
                <a:gd name="connsiteY99" fmla="*/ 1015693 h 1172035"/>
                <a:gd name="connsiteX100" fmla="*/ 697907 w 1072305"/>
                <a:gd name="connsiteY100" fmla="*/ 843920 h 1172035"/>
                <a:gd name="connsiteX101" fmla="*/ 612871 w 1072305"/>
                <a:gd name="connsiteY101" fmla="*/ 577757 h 1172035"/>
                <a:gd name="connsiteX102" fmla="*/ 570353 w 1072305"/>
                <a:gd name="connsiteY102" fmla="*/ 559899 h 1172035"/>
                <a:gd name="connsiteX103" fmla="*/ 544842 w 1072305"/>
                <a:gd name="connsiteY103" fmla="*/ 565852 h 1172035"/>
                <a:gd name="connsiteX104" fmla="*/ 536338 w 1072305"/>
                <a:gd name="connsiteY104" fmla="*/ 569253 h 1172035"/>
                <a:gd name="connsiteX105" fmla="*/ 601816 w 1072305"/>
                <a:gd name="connsiteY105" fmla="*/ 632180 h 1172035"/>
                <a:gd name="connsiteX106" fmla="*/ 622225 w 1072305"/>
                <a:gd name="connsiteY106" fmla="*/ 646636 h 1172035"/>
                <a:gd name="connsiteX107" fmla="*/ 615422 w 1072305"/>
                <a:gd name="connsiteY107" fmla="*/ 658541 h 1172035"/>
                <a:gd name="connsiteX108" fmla="*/ 597564 w 1072305"/>
                <a:gd name="connsiteY108" fmla="*/ 686603 h 1172035"/>
                <a:gd name="connsiteX109" fmla="*/ 482766 w 1072305"/>
                <a:gd name="connsiteY109" fmla="*/ 701909 h 1172035"/>
                <a:gd name="connsiteX110" fmla="*/ 482766 w 1072305"/>
                <a:gd name="connsiteY110" fmla="*/ 661943 h 1172035"/>
                <a:gd name="connsiteX111" fmla="*/ 516780 w 1072305"/>
                <a:gd name="connsiteY111" fmla="*/ 650037 h 1172035"/>
                <a:gd name="connsiteX112" fmla="*/ 458956 w 1072305"/>
                <a:gd name="connsiteY112" fmla="*/ 592213 h 1172035"/>
                <a:gd name="connsiteX113" fmla="*/ 436846 w 1072305"/>
                <a:gd name="connsiteY113" fmla="*/ 632180 h 1172035"/>
                <a:gd name="connsiteX114" fmla="*/ 513379 w 1072305"/>
                <a:gd name="connsiteY114" fmla="*/ 761435 h 1172035"/>
                <a:gd name="connsiteX115" fmla="*/ 621375 w 1072305"/>
                <a:gd name="connsiteY115" fmla="*/ 826062 h 1172035"/>
                <a:gd name="connsiteX116" fmla="*/ 697907 w 1072305"/>
                <a:gd name="connsiteY116" fmla="*/ 843920 h 1172035"/>
                <a:gd name="connsiteX117" fmla="*/ 617123 w 1072305"/>
                <a:gd name="connsiteY117" fmla="*/ 298838 h 1172035"/>
                <a:gd name="connsiteX118" fmla="*/ 569503 w 1072305"/>
                <a:gd name="connsiteY118" fmla="*/ 177236 h 1172035"/>
                <a:gd name="connsiteX119" fmla="*/ 511678 w 1072305"/>
                <a:gd name="connsiteY119" fmla="*/ 173835 h 1172035"/>
                <a:gd name="connsiteX120" fmla="*/ 463207 w 1072305"/>
                <a:gd name="connsiteY120" fmla="*/ 189142 h 1172035"/>
                <a:gd name="connsiteX121" fmla="*/ 474262 w 1072305"/>
                <a:gd name="connsiteY121" fmla="*/ 236762 h 1172035"/>
                <a:gd name="connsiteX122" fmla="*/ 531236 w 1072305"/>
                <a:gd name="connsiteY122" fmla="*/ 297137 h 1172035"/>
                <a:gd name="connsiteX123" fmla="*/ 617123 w 1072305"/>
                <a:gd name="connsiteY123" fmla="*/ 298838 h 1172035"/>
                <a:gd name="connsiteX124" fmla="*/ 359463 w 1072305"/>
                <a:gd name="connsiteY124" fmla="*/ 219755 h 1172035"/>
                <a:gd name="connsiteX125" fmla="*/ 349259 w 1072305"/>
                <a:gd name="connsiteY125" fmla="*/ 155977 h 1172035"/>
                <a:gd name="connsiteX126" fmla="*/ 362014 w 1072305"/>
                <a:gd name="connsiteY126" fmla="*/ 102405 h 1172035"/>
                <a:gd name="connsiteX127" fmla="*/ 374770 w 1072305"/>
                <a:gd name="connsiteY127" fmla="*/ 90500 h 1172035"/>
                <a:gd name="connsiteX128" fmla="*/ 385824 w 1072305"/>
                <a:gd name="connsiteY128" fmla="*/ 74343 h 1172035"/>
                <a:gd name="connsiteX129" fmla="*/ 369668 w 1072305"/>
                <a:gd name="connsiteY129" fmla="*/ 69241 h 1172035"/>
                <a:gd name="connsiteX130" fmla="*/ 241263 w 1072305"/>
                <a:gd name="connsiteY130" fmla="*/ 164481 h 1172035"/>
                <a:gd name="connsiteX131" fmla="*/ 278679 w 1072305"/>
                <a:gd name="connsiteY131" fmla="*/ 190842 h 1172035"/>
                <a:gd name="connsiteX132" fmla="*/ 336504 w 1072305"/>
                <a:gd name="connsiteY132" fmla="*/ 218054 h 1172035"/>
                <a:gd name="connsiteX133" fmla="*/ 359463 w 1072305"/>
                <a:gd name="connsiteY133" fmla="*/ 219755 h 1172035"/>
                <a:gd name="connsiteX134" fmla="*/ 645185 w 1072305"/>
                <a:gd name="connsiteY134" fmla="*/ 141521 h 1172035"/>
                <a:gd name="connsiteX135" fmla="*/ 631579 w 1072305"/>
                <a:gd name="connsiteY135" fmla="*/ 135569 h 1172035"/>
                <a:gd name="connsiteX136" fmla="*/ 626477 w 1072305"/>
                <a:gd name="connsiteY136" fmla="*/ 156828 h 1172035"/>
                <a:gd name="connsiteX137" fmla="*/ 645185 w 1072305"/>
                <a:gd name="connsiteY137" fmla="*/ 141521 h 1172035"/>
                <a:gd name="connsiteX138" fmla="*/ 496371 w 1072305"/>
                <a:gd name="connsiteY138" fmla="*/ 106656 h 1172035"/>
                <a:gd name="connsiteX139" fmla="*/ 407084 w 1072305"/>
                <a:gd name="connsiteY139" fmla="*/ 68390 h 1172035"/>
                <a:gd name="connsiteX140" fmla="*/ 428343 w 1072305"/>
                <a:gd name="connsiteY140" fmla="*/ 86248 h 1172035"/>
                <a:gd name="connsiteX141" fmla="*/ 456404 w 1072305"/>
                <a:gd name="connsiteY141" fmla="*/ 109208 h 1172035"/>
                <a:gd name="connsiteX142" fmla="*/ 483616 w 1072305"/>
                <a:gd name="connsiteY142" fmla="*/ 117711 h 1172035"/>
                <a:gd name="connsiteX143" fmla="*/ 496371 w 1072305"/>
                <a:gd name="connsiteY143" fmla="*/ 106656 h 1172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</a:cxnLst>
              <a:rect l="l" t="t" r="r" b="b"/>
              <a:pathLst>
                <a:path w="1072305" h="1172035">
                  <a:moveTo>
                    <a:pt x="332252" y="1164506"/>
                  </a:moveTo>
                  <a:cubicBezTo>
                    <a:pt x="332252" y="1159404"/>
                    <a:pt x="328850" y="1158554"/>
                    <a:pt x="323748" y="1161105"/>
                  </a:cubicBezTo>
                  <a:cubicBezTo>
                    <a:pt x="311843" y="1167908"/>
                    <a:pt x="312693" y="1150900"/>
                    <a:pt x="327150" y="1087123"/>
                  </a:cubicBezTo>
                  <a:cubicBezTo>
                    <a:pt x="333952" y="1057361"/>
                    <a:pt x="341606" y="1013992"/>
                    <a:pt x="345007" y="989332"/>
                  </a:cubicBezTo>
                  <a:lnTo>
                    <a:pt x="350960" y="945113"/>
                  </a:lnTo>
                  <a:lnTo>
                    <a:pt x="318646" y="942562"/>
                  </a:lnTo>
                  <a:cubicBezTo>
                    <a:pt x="274427" y="939160"/>
                    <a:pt x="272726" y="922153"/>
                    <a:pt x="314394" y="910248"/>
                  </a:cubicBezTo>
                  <a:cubicBezTo>
                    <a:pt x="333952" y="905146"/>
                    <a:pt x="349259" y="897493"/>
                    <a:pt x="349259" y="894091"/>
                  </a:cubicBezTo>
                  <a:cubicBezTo>
                    <a:pt x="349259" y="889839"/>
                    <a:pt x="331401" y="873682"/>
                    <a:pt x="310142" y="858376"/>
                  </a:cubicBezTo>
                  <a:cubicBezTo>
                    <a:pt x="288883" y="842219"/>
                    <a:pt x="253168" y="815008"/>
                    <a:pt x="230208" y="798000"/>
                  </a:cubicBezTo>
                  <a:lnTo>
                    <a:pt x="189391" y="766537"/>
                  </a:lnTo>
                  <a:lnTo>
                    <a:pt x="180037" y="820110"/>
                  </a:lnTo>
                  <a:cubicBezTo>
                    <a:pt x="168132" y="888139"/>
                    <a:pt x="168132" y="912799"/>
                    <a:pt x="180887" y="925555"/>
                  </a:cubicBezTo>
                  <a:cubicBezTo>
                    <a:pt x="193643" y="938310"/>
                    <a:pt x="169833" y="957868"/>
                    <a:pt x="133267" y="964671"/>
                  </a:cubicBezTo>
                  <a:cubicBezTo>
                    <a:pt x="101804" y="971474"/>
                    <a:pt x="83946" y="953616"/>
                    <a:pt x="49932" y="882186"/>
                  </a:cubicBezTo>
                  <a:cubicBezTo>
                    <a:pt x="21870" y="824362"/>
                    <a:pt x="-240" y="709563"/>
                    <a:pt x="-240" y="617724"/>
                  </a:cubicBezTo>
                  <a:lnTo>
                    <a:pt x="-240" y="559899"/>
                  </a:lnTo>
                  <a:lnTo>
                    <a:pt x="38027" y="523334"/>
                  </a:lnTo>
                  <a:cubicBezTo>
                    <a:pt x="62687" y="500374"/>
                    <a:pt x="79694" y="491020"/>
                    <a:pt x="84797" y="496122"/>
                  </a:cubicBezTo>
                  <a:cubicBezTo>
                    <a:pt x="89899" y="501224"/>
                    <a:pt x="97552" y="499523"/>
                    <a:pt x="106906" y="490169"/>
                  </a:cubicBezTo>
                  <a:cubicBezTo>
                    <a:pt x="114559" y="482516"/>
                    <a:pt x="123913" y="476564"/>
                    <a:pt x="127315" y="476564"/>
                  </a:cubicBezTo>
                  <a:cubicBezTo>
                    <a:pt x="137519" y="476564"/>
                    <a:pt x="157077" y="501224"/>
                    <a:pt x="151125" y="507177"/>
                  </a:cubicBezTo>
                  <a:cubicBezTo>
                    <a:pt x="148574" y="509728"/>
                    <a:pt x="154526" y="521633"/>
                    <a:pt x="164731" y="533538"/>
                  </a:cubicBezTo>
                  <a:cubicBezTo>
                    <a:pt x="182588" y="553096"/>
                    <a:pt x="197044" y="603268"/>
                    <a:pt x="196194" y="645786"/>
                  </a:cubicBezTo>
                  <a:cubicBezTo>
                    <a:pt x="196194" y="662793"/>
                    <a:pt x="208099" y="697658"/>
                    <a:pt x="229358" y="740176"/>
                  </a:cubicBezTo>
                  <a:cubicBezTo>
                    <a:pt x="232759" y="746979"/>
                    <a:pt x="256570" y="763986"/>
                    <a:pt x="282080" y="776741"/>
                  </a:cubicBezTo>
                  <a:cubicBezTo>
                    <a:pt x="307591" y="790347"/>
                    <a:pt x="344157" y="809905"/>
                    <a:pt x="363715" y="821810"/>
                  </a:cubicBezTo>
                  <a:cubicBezTo>
                    <a:pt x="387525" y="835416"/>
                    <a:pt x="401131" y="838818"/>
                    <a:pt x="405383" y="832865"/>
                  </a:cubicBezTo>
                  <a:cubicBezTo>
                    <a:pt x="407934" y="827763"/>
                    <a:pt x="418138" y="826062"/>
                    <a:pt x="427492" y="827763"/>
                  </a:cubicBezTo>
                  <a:cubicBezTo>
                    <a:pt x="464058" y="837967"/>
                    <a:pt x="467459" y="824362"/>
                    <a:pt x="435996" y="790347"/>
                  </a:cubicBezTo>
                  <a:cubicBezTo>
                    <a:pt x="409635" y="762285"/>
                    <a:pt x="403682" y="758884"/>
                    <a:pt x="392627" y="769088"/>
                  </a:cubicBezTo>
                  <a:cubicBezTo>
                    <a:pt x="366266" y="791197"/>
                    <a:pt x="341606" y="791197"/>
                    <a:pt x="324598" y="768238"/>
                  </a:cubicBezTo>
                  <a:cubicBezTo>
                    <a:pt x="271876" y="702760"/>
                    <a:pt x="287183" y="507177"/>
                    <a:pt x="349259" y="449352"/>
                  </a:cubicBezTo>
                  <a:cubicBezTo>
                    <a:pt x="368817" y="430644"/>
                    <a:pt x="384124" y="429794"/>
                    <a:pt x="378171" y="446801"/>
                  </a:cubicBezTo>
                  <a:cubicBezTo>
                    <a:pt x="372219" y="462108"/>
                    <a:pt x="384124" y="463808"/>
                    <a:pt x="398580" y="449352"/>
                  </a:cubicBezTo>
                  <a:cubicBezTo>
                    <a:pt x="406233" y="441699"/>
                    <a:pt x="408784" y="441699"/>
                    <a:pt x="408784" y="450203"/>
                  </a:cubicBezTo>
                  <a:cubicBezTo>
                    <a:pt x="408784" y="456155"/>
                    <a:pt x="412186" y="458706"/>
                    <a:pt x="416438" y="456155"/>
                  </a:cubicBezTo>
                  <a:cubicBezTo>
                    <a:pt x="420689" y="453604"/>
                    <a:pt x="425791" y="456155"/>
                    <a:pt x="428343" y="462958"/>
                  </a:cubicBezTo>
                  <a:cubicBezTo>
                    <a:pt x="431744" y="470611"/>
                    <a:pt x="440248" y="473162"/>
                    <a:pt x="450452" y="470611"/>
                  </a:cubicBezTo>
                  <a:cubicBezTo>
                    <a:pt x="460656" y="468060"/>
                    <a:pt x="468310" y="464659"/>
                    <a:pt x="468310" y="463808"/>
                  </a:cubicBezTo>
                  <a:cubicBezTo>
                    <a:pt x="468310" y="462108"/>
                    <a:pt x="453003" y="429794"/>
                    <a:pt x="434295" y="392378"/>
                  </a:cubicBezTo>
                  <a:cubicBezTo>
                    <a:pt x="406233" y="337104"/>
                    <a:pt x="395178" y="322648"/>
                    <a:pt x="376471" y="318396"/>
                  </a:cubicBezTo>
                  <a:cubicBezTo>
                    <a:pt x="363715" y="315845"/>
                    <a:pt x="316095" y="304791"/>
                    <a:pt x="270175" y="292886"/>
                  </a:cubicBezTo>
                  <a:cubicBezTo>
                    <a:pt x="195344" y="275028"/>
                    <a:pt x="185139" y="274178"/>
                    <a:pt x="174085" y="285232"/>
                  </a:cubicBezTo>
                  <a:cubicBezTo>
                    <a:pt x="166431" y="292035"/>
                    <a:pt x="146023" y="297988"/>
                    <a:pt x="128165" y="297988"/>
                  </a:cubicBezTo>
                  <a:cubicBezTo>
                    <a:pt x="102654" y="297988"/>
                    <a:pt x="91599" y="293736"/>
                    <a:pt x="81395" y="277579"/>
                  </a:cubicBezTo>
                  <a:cubicBezTo>
                    <a:pt x="69490" y="259722"/>
                    <a:pt x="69490" y="254619"/>
                    <a:pt x="84797" y="218904"/>
                  </a:cubicBezTo>
                  <a:cubicBezTo>
                    <a:pt x="104355" y="174685"/>
                    <a:pt x="135818" y="153426"/>
                    <a:pt x="175785" y="159379"/>
                  </a:cubicBezTo>
                  <a:cubicBezTo>
                    <a:pt x="198745" y="162780"/>
                    <a:pt x="202997" y="160229"/>
                    <a:pt x="217453" y="127916"/>
                  </a:cubicBezTo>
                  <a:cubicBezTo>
                    <a:pt x="234460" y="89649"/>
                    <a:pt x="303339" y="26723"/>
                    <a:pt x="345858" y="9715"/>
                  </a:cubicBezTo>
                  <a:cubicBezTo>
                    <a:pt x="411335" y="-15796"/>
                    <a:pt x="489569" y="6314"/>
                    <a:pt x="560149" y="71792"/>
                  </a:cubicBezTo>
                  <a:lnTo>
                    <a:pt x="596714" y="105806"/>
                  </a:lnTo>
                  <a:lnTo>
                    <a:pt x="623926" y="90500"/>
                  </a:lnTo>
                  <a:cubicBezTo>
                    <a:pt x="639232" y="82846"/>
                    <a:pt x="668144" y="61587"/>
                    <a:pt x="688553" y="42879"/>
                  </a:cubicBezTo>
                  <a:cubicBezTo>
                    <a:pt x="714064" y="20770"/>
                    <a:pt x="731922" y="10566"/>
                    <a:pt x="746378" y="12266"/>
                  </a:cubicBezTo>
                  <a:cubicBezTo>
                    <a:pt x="782943" y="16518"/>
                    <a:pt x="786345" y="36927"/>
                    <a:pt x="757432" y="79445"/>
                  </a:cubicBezTo>
                  <a:cubicBezTo>
                    <a:pt x="742976" y="100704"/>
                    <a:pt x="720017" y="143222"/>
                    <a:pt x="705560" y="174685"/>
                  </a:cubicBezTo>
                  <a:cubicBezTo>
                    <a:pt x="683451" y="220605"/>
                    <a:pt x="679199" y="238463"/>
                    <a:pt x="682601" y="273327"/>
                  </a:cubicBezTo>
                  <a:cubicBezTo>
                    <a:pt x="685152" y="296287"/>
                    <a:pt x="689404" y="318396"/>
                    <a:pt x="692805" y="321798"/>
                  </a:cubicBezTo>
                  <a:cubicBezTo>
                    <a:pt x="696206" y="325199"/>
                    <a:pt x="731071" y="327750"/>
                    <a:pt x="769337" y="327750"/>
                  </a:cubicBezTo>
                  <a:cubicBezTo>
                    <a:pt x="822910" y="327750"/>
                    <a:pt x="844169" y="324349"/>
                    <a:pt x="862877" y="312444"/>
                  </a:cubicBezTo>
                  <a:cubicBezTo>
                    <a:pt x="880735" y="300539"/>
                    <a:pt x="895191" y="297988"/>
                    <a:pt x="918151" y="302240"/>
                  </a:cubicBezTo>
                  <a:cubicBezTo>
                    <a:pt x="970873" y="311594"/>
                    <a:pt x="978526" y="314995"/>
                    <a:pt x="978526" y="335404"/>
                  </a:cubicBezTo>
                  <a:cubicBezTo>
                    <a:pt x="978526" y="377071"/>
                    <a:pt x="884987" y="396630"/>
                    <a:pt x="759133" y="380473"/>
                  </a:cubicBezTo>
                  <a:lnTo>
                    <a:pt x="705560" y="373670"/>
                  </a:lnTo>
                  <a:lnTo>
                    <a:pt x="710663" y="402582"/>
                  </a:lnTo>
                  <a:cubicBezTo>
                    <a:pt x="714914" y="422991"/>
                    <a:pt x="712363" y="434046"/>
                    <a:pt x="702159" y="442549"/>
                  </a:cubicBezTo>
                  <a:cubicBezTo>
                    <a:pt x="686852" y="455305"/>
                    <a:pt x="621375" y="463808"/>
                    <a:pt x="620524" y="453604"/>
                  </a:cubicBezTo>
                  <a:cubicBezTo>
                    <a:pt x="617123" y="416188"/>
                    <a:pt x="611170" y="370269"/>
                    <a:pt x="610320" y="369418"/>
                  </a:cubicBezTo>
                  <a:cubicBezTo>
                    <a:pt x="609470" y="368568"/>
                    <a:pt x="594163" y="366017"/>
                    <a:pt x="576305" y="363466"/>
                  </a:cubicBezTo>
                  <a:lnTo>
                    <a:pt x="544842" y="358363"/>
                  </a:lnTo>
                  <a:lnTo>
                    <a:pt x="583959" y="412787"/>
                  </a:lnTo>
                  <a:cubicBezTo>
                    <a:pt x="605218" y="443400"/>
                    <a:pt x="626477" y="481666"/>
                    <a:pt x="630729" y="497823"/>
                  </a:cubicBezTo>
                  <a:cubicBezTo>
                    <a:pt x="635831" y="514830"/>
                    <a:pt x="642634" y="525885"/>
                    <a:pt x="646885" y="523334"/>
                  </a:cubicBezTo>
                  <a:cubicBezTo>
                    <a:pt x="658791" y="515680"/>
                    <a:pt x="716615" y="609220"/>
                    <a:pt x="749779" y="689154"/>
                  </a:cubicBezTo>
                  <a:cubicBezTo>
                    <a:pt x="777841" y="757183"/>
                    <a:pt x="795699" y="778442"/>
                    <a:pt x="807604" y="758033"/>
                  </a:cubicBezTo>
                  <a:cubicBezTo>
                    <a:pt x="818658" y="741026"/>
                    <a:pt x="912198" y="745278"/>
                    <a:pt x="953016" y="764836"/>
                  </a:cubicBezTo>
                  <a:cubicBezTo>
                    <a:pt x="973424" y="775041"/>
                    <a:pt x="992983" y="782694"/>
                    <a:pt x="996384" y="782694"/>
                  </a:cubicBezTo>
                  <a:cubicBezTo>
                    <a:pt x="1009139" y="782694"/>
                    <a:pt x="1072066" y="854124"/>
                    <a:pt x="1072066" y="868580"/>
                  </a:cubicBezTo>
                  <a:cubicBezTo>
                    <a:pt x="1072066" y="900044"/>
                    <a:pt x="1050807" y="928956"/>
                    <a:pt x="998935" y="965522"/>
                  </a:cubicBezTo>
                  <a:cubicBezTo>
                    <a:pt x="910497" y="1029299"/>
                    <a:pt x="870531" y="1041204"/>
                    <a:pt x="757432" y="1041204"/>
                  </a:cubicBezTo>
                  <a:cubicBezTo>
                    <a:pt x="673247" y="1041204"/>
                    <a:pt x="651137" y="1037802"/>
                    <a:pt x="600116" y="1018244"/>
                  </a:cubicBezTo>
                  <a:cubicBezTo>
                    <a:pt x="567802" y="1006339"/>
                    <a:pt x="540590" y="996985"/>
                    <a:pt x="538890" y="998686"/>
                  </a:cubicBezTo>
                  <a:cubicBezTo>
                    <a:pt x="538039" y="999536"/>
                    <a:pt x="533787" y="1020795"/>
                    <a:pt x="530386" y="1045455"/>
                  </a:cubicBezTo>
                  <a:lnTo>
                    <a:pt x="523583" y="1090525"/>
                  </a:lnTo>
                  <a:lnTo>
                    <a:pt x="452153" y="1128791"/>
                  </a:lnTo>
                  <a:cubicBezTo>
                    <a:pt x="381573" y="1166207"/>
                    <a:pt x="332252" y="1181513"/>
                    <a:pt x="332252" y="1164506"/>
                  </a:cubicBezTo>
                  <a:close/>
                  <a:moveTo>
                    <a:pt x="843319" y="1015693"/>
                  </a:moveTo>
                  <a:cubicBezTo>
                    <a:pt x="896892" y="998686"/>
                    <a:pt x="956417" y="957868"/>
                    <a:pt x="969172" y="929806"/>
                  </a:cubicBezTo>
                  <a:cubicBezTo>
                    <a:pt x="979377" y="908547"/>
                    <a:pt x="977676" y="904295"/>
                    <a:pt x="958118" y="887288"/>
                  </a:cubicBezTo>
                  <a:cubicBezTo>
                    <a:pt x="933457" y="866029"/>
                    <a:pt x="837366" y="833716"/>
                    <a:pt x="799100" y="833716"/>
                  </a:cubicBezTo>
                  <a:cubicBezTo>
                    <a:pt x="786345" y="833716"/>
                    <a:pt x="758283" y="845621"/>
                    <a:pt x="737024" y="860077"/>
                  </a:cubicBezTo>
                  <a:cubicBezTo>
                    <a:pt x="715765" y="874533"/>
                    <a:pt x="695356" y="883887"/>
                    <a:pt x="691104" y="881336"/>
                  </a:cubicBezTo>
                  <a:cubicBezTo>
                    <a:pt x="687703" y="878785"/>
                    <a:pt x="657940" y="876234"/>
                    <a:pt x="624776" y="875383"/>
                  </a:cubicBezTo>
                  <a:cubicBezTo>
                    <a:pt x="583959" y="874533"/>
                    <a:pt x="552495" y="868580"/>
                    <a:pt x="521882" y="854124"/>
                  </a:cubicBezTo>
                  <a:cubicBezTo>
                    <a:pt x="485317" y="837967"/>
                    <a:pt x="476813" y="837117"/>
                    <a:pt x="476813" y="847321"/>
                  </a:cubicBezTo>
                  <a:cubicBezTo>
                    <a:pt x="476813" y="854124"/>
                    <a:pt x="487868" y="866880"/>
                    <a:pt x="502324" y="874533"/>
                  </a:cubicBezTo>
                  <a:cubicBezTo>
                    <a:pt x="521032" y="885588"/>
                    <a:pt x="531236" y="900044"/>
                    <a:pt x="540590" y="931507"/>
                  </a:cubicBezTo>
                  <a:cubicBezTo>
                    <a:pt x="553346" y="976576"/>
                    <a:pt x="566101" y="988481"/>
                    <a:pt x="624776" y="1009740"/>
                  </a:cubicBezTo>
                  <a:cubicBezTo>
                    <a:pt x="702159" y="1037802"/>
                    <a:pt x="766786" y="1039503"/>
                    <a:pt x="843319" y="1015693"/>
                  </a:cubicBezTo>
                  <a:close/>
                  <a:moveTo>
                    <a:pt x="697907" y="843920"/>
                  </a:moveTo>
                  <a:cubicBezTo>
                    <a:pt x="697907" y="771639"/>
                    <a:pt x="650287" y="621125"/>
                    <a:pt x="612871" y="577757"/>
                  </a:cubicBezTo>
                  <a:cubicBezTo>
                    <a:pt x="591612" y="551396"/>
                    <a:pt x="586510" y="549695"/>
                    <a:pt x="570353" y="559899"/>
                  </a:cubicBezTo>
                  <a:cubicBezTo>
                    <a:pt x="560999" y="565852"/>
                    <a:pt x="549094" y="568403"/>
                    <a:pt x="544842" y="565852"/>
                  </a:cubicBezTo>
                  <a:cubicBezTo>
                    <a:pt x="539740" y="562450"/>
                    <a:pt x="536338" y="565001"/>
                    <a:pt x="536338" y="569253"/>
                  </a:cubicBezTo>
                  <a:cubicBezTo>
                    <a:pt x="536338" y="585410"/>
                    <a:pt x="582258" y="629629"/>
                    <a:pt x="601816" y="632180"/>
                  </a:cubicBezTo>
                  <a:cubicBezTo>
                    <a:pt x="623075" y="634731"/>
                    <a:pt x="639232" y="646636"/>
                    <a:pt x="622225" y="646636"/>
                  </a:cubicBezTo>
                  <a:cubicBezTo>
                    <a:pt x="616272" y="646636"/>
                    <a:pt x="612871" y="651738"/>
                    <a:pt x="615422" y="658541"/>
                  </a:cubicBezTo>
                  <a:cubicBezTo>
                    <a:pt x="617973" y="664494"/>
                    <a:pt x="610320" y="677249"/>
                    <a:pt x="597564" y="686603"/>
                  </a:cubicBezTo>
                  <a:cubicBezTo>
                    <a:pt x="563550" y="711263"/>
                    <a:pt x="519331" y="717216"/>
                    <a:pt x="482766" y="701909"/>
                  </a:cubicBezTo>
                  <a:cubicBezTo>
                    <a:pt x="441948" y="684902"/>
                    <a:pt x="441948" y="665344"/>
                    <a:pt x="482766" y="661943"/>
                  </a:cubicBezTo>
                  <a:cubicBezTo>
                    <a:pt x="499773" y="660242"/>
                    <a:pt x="515079" y="655140"/>
                    <a:pt x="516780" y="650037"/>
                  </a:cubicBezTo>
                  <a:cubicBezTo>
                    <a:pt x="521882" y="635581"/>
                    <a:pt x="484466" y="598165"/>
                    <a:pt x="458956" y="592213"/>
                  </a:cubicBezTo>
                  <a:cubicBezTo>
                    <a:pt x="437697" y="587961"/>
                    <a:pt x="436846" y="588811"/>
                    <a:pt x="436846" y="632180"/>
                  </a:cubicBezTo>
                  <a:cubicBezTo>
                    <a:pt x="435145" y="709563"/>
                    <a:pt x="444499" y="724869"/>
                    <a:pt x="513379" y="761435"/>
                  </a:cubicBezTo>
                  <a:cubicBezTo>
                    <a:pt x="546543" y="779292"/>
                    <a:pt x="595864" y="808205"/>
                    <a:pt x="621375" y="826062"/>
                  </a:cubicBezTo>
                  <a:cubicBezTo>
                    <a:pt x="673247" y="861777"/>
                    <a:pt x="697907" y="867730"/>
                    <a:pt x="697907" y="843920"/>
                  </a:cubicBezTo>
                  <a:close/>
                  <a:moveTo>
                    <a:pt x="617123" y="298838"/>
                  </a:moveTo>
                  <a:cubicBezTo>
                    <a:pt x="622225" y="282681"/>
                    <a:pt x="591612" y="205298"/>
                    <a:pt x="569503" y="177236"/>
                  </a:cubicBezTo>
                  <a:cubicBezTo>
                    <a:pt x="558448" y="163631"/>
                    <a:pt x="554196" y="162780"/>
                    <a:pt x="511678" y="173835"/>
                  </a:cubicBezTo>
                  <a:cubicBezTo>
                    <a:pt x="487018" y="180638"/>
                    <a:pt x="464908" y="187441"/>
                    <a:pt x="463207" y="189142"/>
                  </a:cubicBezTo>
                  <a:cubicBezTo>
                    <a:pt x="461507" y="190842"/>
                    <a:pt x="466609" y="212101"/>
                    <a:pt x="474262" y="236762"/>
                  </a:cubicBezTo>
                  <a:cubicBezTo>
                    <a:pt x="487868" y="278430"/>
                    <a:pt x="491269" y="281831"/>
                    <a:pt x="531236" y="297137"/>
                  </a:cubicBezTo>
                  <a:cubicBezTo>
                    <a:pt x="587360" y="319247"/>
                    <a:pt x="610320" y="319247"/>
                    <a:pt x="617123" y="298838"/>
                  </a:cubicBezTo>
                  <a:close/>
                  <a:moveTo>
                    <a:pt x="359463" y="219755"/>
                  </a:moveTo>
                  <a:cubicBezTo>
                    <a:pt x="353511" y="213802"/>
                    <a:pt x="349259" y="186590"/>
                    <a:pt x="349259" y="155977"/>
                  </a:cubicBezTo>
                  <a:cubicBezTo>
                    <a:pt x="349259" y="114310"/>
                    <a:pt x="351810" y="102405"/>
                    <a:pt x="362014" y="102405"/>
                  </a:cubicBezTo>
                  <a:cubicBezTo>
                    <a:pt x="368817" y="102405"/>
                    <a:pt x="374770" y="97303"/>
                    <a:pt x="374770" y="90500"/>
                  </a:cubicBezTo>
                  <a:cubicBezTo>
                    <a:pt x="374770" y="83697"/>
                    <a:pt x="379872" y="76043"/>
                    <a:pt x="385824" y="74343"/>
                  </a:cubicBezTo>
                  <a:cubicBezTo>
                    <a:pt x="390927" y="71792"/>
                    <a:pt x="384124" y="69241"/>
                    <a:pt x="369668" y="69241"/>
                  </a:cubicBezTo>
                  <a:cubicBezTo>
                    <a:pt x="326299" y="67540"/>
                    <a:pt x="231059" y="138120"/>
                    <a:pt x="241263" y="164481"/>
                  </a:cubicBezTo>
                  <a:cubicBezTo>
                    <a:pt x="243814" y="171284"/>
                    <a:pt x="259971" y="183189"/>
                    <a:pt x="278679" y="190842"/>
                  </a:cubicBezTo>
                  <a:cubicBezTo>
                    <a:pt x="296537" y="199346"/>
                    <a:pt x="322898" y="211251"/>
                    <a:pt x="336504" y="218054"/>
                  </a:cubicBezTo>
                  <a:cubicBezTo>
                    <a:pt x="367967" y="232510"/>
                    <a:pt x="372219" y="232510"/>
                    <a:pt x="359463" y="219755"/>
                  </a:cubicBezTo>
                  <a:close/>
                  <a:moveTo>
                    <a:pt x="645185" y="141521"/>
                  </a:moveTo>
                  <a:cubicBezTo>
                    <a:pt x="643484" y="133018"/>
                    <a:pt x="638382" y="130467"/>
                    <a:pt x="631579" y="135569"/>
                  </a:cubicBezTo>
                  <a:cubicBezTo>
                    <a:pt x="625626" y="138970"/>
                    <a:pt x="623075" y="148324"/>
                    <a:pt x="626477" y="156828"/>
                  </a:cubicBezTo>
                  <a:cubicBezTo>
                    <a:pt x="633280" y="174685"/>
                    <a:pt x="650287" y="161930"/>
                    <a:pt x="645185" y="141521"/>
                  </a:cubicBezTo>
                  <a:close/>
                  <a:moveTo>
                    <a:pt x="496371" y="106656"/>
                  </a:moveTo>
                  <a:cubicBezTo>
                    <a:pt x="472561" y="89649"/>
                    <a:pt x="421540" y="68390"/>
                    <a:pt x="407084" y="68390"/>
                  </a:cubicBezTo>
                  <a:cubicBezTo>
                    <a:pt x="401131" y="69241"/>
                    <a:pt x="410485" y="76894"/>
                    <a:pt x="428343" y="86248"/>
                  </a:cubicBezTo>
                  <a:cubicBezTo>
                    <a:pt x="446200" y="95602"/>
                    <a:pt x="458956" y="105806"/>
                    <a:pt x="456404" y="109208"/>
                  </a:cubicBezTo>
                  <a:cubicBezTo>
                    <a:pt x="454704" y="112609"/>
                    <a:pt x="466609" y="116010"/>
                    <a:pt x="483616" y="117711"/>
                  </a:cubicBezTo>
                  <a:cubicBezTo>
                    <a:pt x="514229" y="119412"/>
                    <a:pt x="515079" y="119412"/>
                    <a:pt x="496371" y="106656"/>
                  </a:cubicBezTo>
                  <a:close/>
                </a:path>
              </a:pathLst>
            </a:custGeom>
            <a:grpFill/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E0C3EDCA-D2C6-0633-0CB0-251CDB47CA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088046">
            <a:off x="7158139" y="3989692"/>
            <a:ext cx="2566121" cy="1776546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61B2902A-DA37-B326-28AC-8A2A8E0FC04E}"/>
              </a:ext>
            </a:extLst>
          </p:cNvPr>
          <p:cNvGrpSpPr/>
          <p:nvPr/>
        </p:nvGrpSpPr>
        <p:grpSpPr>
          <a:xfrm>
            <a:off x="2384093" y="590334"/>
            <a:ext cx="2163594" cy="601458"/>
            <a:chOff x="3719407" y="371817"/>
            <a:chExt cx="2163594" cy="601458"/>
          </a:xfrm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911D49B8-7795-21D6-52C7-9C702CA489D3}"/>
                </a:ext>
              </a:extLst>
            </p:cNvPr>
            <p:cNvSpPr/>
            <p:nvPr/>
          </p:nvSpPr>
          <p:spPr>
            <a:xfrm>
              <a:off x="3719407" y="371817"/>
              <a:ext cx="601458" cy="601458"/>
            </a:xfrm>
            <a:prstGeom prst="ellipse">
              <a:avLst/>
            </a:prstGeom>
            <a:solidFill>
              <a:srgbClr val="D34134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47C6854A-5498-B025-BDC9-025238383800}"/>
                </a:ext>
              </a:extLst>
            </p:cNvPr>
            <p:cNvGrpSpPr/>
            <p:nvPr/>
          </p:nvGrpSpPr>
          <p:grpSpPr>
            <a:xfrm>
              <a:off x="4240119" y="371817"/>
              <a:ext cx="1642882" cy="601458"/>
              <a:chOff x="4293382" y="457995"/>
              <a:chExt cx="1642882" cy="601458"/>
            </a:xfrm>
          </p:grpSpPr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BB9D0D76-6A57-A62C-9CD7-42E1BAFDB8A5}"/>
                  </a:ext>
                </a:extLst>
              </p:cNvPr>
              <p:cNvSpPr/>
              <p:nvPr/>
            </p:nvSpPr>
            <p:spPr>
              <a:xfrm>
                <a:off x="4293382" y="457995"/>
                <a:ext cx="601458" cy="601458"/>
              </a:xfrm>
              <a:prstGeom prst="ellipse">
                <a:avLst/>
              </a:prstGeom>
              <a:solidFill>
                <a:srgbClr val="D34134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76AD2E31-5AE1-735D-D4C7-5B24D3BB87FF}"/>
                  </a:ext>
                </a:extLst>
              </p:cNvPr>
              <p:cNvSpPr/>
              <p:nvPr/>
            </p:nvSpPr>
            <p:spPr>
              <a:xfrm>
                <a:off x="4814094" y="457995"/>
                <a:ext cx="601458" cy="601458"/>
              </a:xfrm>
              <a:prstGeom prst="ellipse">
                <a:avLst/>
              </a:prstGeom>
              <a:solidFill>
                <a:srgbClr val="D34134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1BE3CB64-E9E9-C1A6-7C0D-FB185064CC36}"/>
                  </a:ext>
                </a:extLst>
              </p:cNvPr>
              <p:cNvSpPr/>
              <p:nvPr/>
            </p:nvSpPr>
            <p:spPr>
              <a:xfrm>
                <a:off x="5334806" y="457995"/>
                <a:ext cx="601458" cy="601458"/>
              </a:xfrm>
              <a:prstGeom prst="ellipse">
                <a:avLst/>
              </a:prstGeom>
              <a:solidFill>
                <a:srgbClr val="D34134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09C6FE2E-A113-71EC-6DE5-7C32853E7011}"/>
                </a:ext>
              </a:extLst>
            </p:cNvPr>
            <p:cNvSpPr txBox="1"/>
            <p:nvPr/>
          </p:nvSpPr>
          <p:spPr>
            <a:xfrm>
              <a:off x="3759517" y="447341"/>
              <a:ext cx="207604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b="1" dirty="0">
                  <a:solidFill>
                    <a:schemeClr val="accent2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金榜题名 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D6E5F294-D788-6EB5-B143-BE1359691FDF}"/>
              </a:ext>
            </a:extLst>
          </p:cNvPr>
          <p:cNvGrpSpPr/>
          <p:nvPr/>
        </p:nvGrpSpPr>
        <p:grpSpPr>
          <a:xfrm>
            <a:off x="7500498" y="590334"/>
            <a:ext cx="2163594" cy="601458"/>
            <a:chOff x="6308999" y="371817"/>
            <a:chExt cx="2163594" cy="601458"/>
          </a:xfrm>
        </p:grpSpPr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1BE7F6D9-19A1-547E-8791-54DF0FAC4BB1}"/>
                </a:ext>
              </a:extLst>
            </p:cNvPr>
            <p:cNvGrpSpPr/>
            <p:nvPr/>
          </p:nvGrpSpPr>
          <p:grpSpPr>
            <a:xfrm>
              <a:off x="6308999" y="371817"/>
              <a:ext cx="2163594" cy="601458"/>
              <a:chOff x="5855518" y="457995"/>
              <a:chExt cx="2163594" cy="601458"/>
            </a:xfrm>
          </p:grpSpPr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A5A03D12-F889-E6EC-5482-8320924B4BE4}"/>
                  </a:ext>
                </a:extLst>
              </p:cNvPr>
              <p:cNvSpPr/>
              <p:nvPr/>
            </p:nvSpPr>
            <p:spPr>
              <a:xfrm>
                <a:off x="5855518" y="457995"/>
                <a:ext cx="601458" cy="601458"/>
              </a:xfrm>
              <a:prstGeom prst="ellipse">
                <a:avLst/>
              </a:prstGeom>
              <a:solidFill>
                <a:srgbClr val="D34134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9430C260-E1CA-1DDC-613F-C856E58CFA06}"/>
                  </a:ext>
                </a:extLst>
              </p:cNvPr>
              <p:cNvSpPr/>
              <p:nvPr/>
            </p:nvSpPr>
            <p:spPr>
              <a:xfrm>
                <a:off x="6376230" y="457995"/>
                <a:ext cx="601458" cy="601458"/>
              </a:xfrm>
              <a:prstGeom prst="ellipse">
                <a:avLst/>
              </a:prstGeom>
              <a:solidFill>
                <a:srgbClr val="D34134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D173A7C4-0ED0-626D-AB3A-A03CAEADECC3}"/>
                  </a:ext>
                </a:extLst>
              </p:cNvPr>
              <p:cNvSpPr/>
              <p:nvPr/>
            </p:nvSpPr>
            <p:spPr>
              <a:xfrm>
                <a:off x="6896942" y="457995"/>
                <a:ext cx="601458" cy="601458"/>
              </a:xfrm>
              <a:prstGeom prst="ellipse">
                <a:avLst/>
              </a:prstGeom>
              <a:solidFill>
                <a:srgbClr val="D34134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5ACC7B9E-4C97-359B-4805-23FEE694F590}"/>
                  </a:ext>
                </a:extLst>
              </p:cNvPr>
              <p:cNvSpPr/>
              <p:nvPr/>
            </p:nvSpPr>
            <p:spPr>
              <a:xfrm>
                <a:off x="7417654" y="457995"/>
                <a:ext cx="601458" cy="601458"/>
              </a:xfrm>
              <a:prstGeom prst="ellipse">
                <a:avLst/>
              </a:prstGeom>
              <a:solidFill>
                <a:srgbClr val="D34134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58FC53CF-4E7C-45B3-800C-1F8F520D9827}"/>
                </a:ext>
              </a:extLst>
            </p:cNvPr>
            <p:cNvSpPr txBox="1"/>
            <p:nvPr/>
          </p:nvSpPr>
          <p:spPr>
            <a:xfrm>
              <a:off x="6356275" y="447341"/>
              <a:ext cx="207604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b="1" dirty="0">
                  <a:solidFill>
                    <a:schemeClr val="accent2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感谢师恩</a:t>
              </a:r>
            </a:p>
          </p:txBody>
        </p:sp>
      </p:grp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96B6D88D-3A56-3D63-3BEE-E1F3F036D551}"/>
              </a:ext>
            </a:extLst>
          </p:cNvPr>
          <p:cNvSpPr/>
          <p:nvPr/>
        </p:nvSpPr>
        <p:spPr>
          <a:xfrm rot="10800000" flipV="1">
            <a:off x="4070652" y="2603947"/>
            <a:ext cx="4050695" cy="851855"/>
          </a:xfrm>
          <a:custGeom>
            <a:avLst/>
            <a:gdLst>
              <a:gd name="connsiteX0" fmla="*/ 2334263 w 4050695"/>
              <a:gd name="connsiteY0" fmla="*/ 0 h 851855"/>
              <a:gd name="connsiteX1" fmla="*/ 639961 w 4050695"/>
              <a:gd name="connsiteY1" fmla="*/ 0 h 851855"/>
              <a:gd name="connsiteX2" fmla="*/ 326393 w 4050695"/>
              <a:gd name="connsiteY2" fmla="*/ 0 h 851855"/>
              <a:gd name="connsiteX3" fmla="*/ 296934 w 4050695"/>
              <a:gd name="connsiteY3" fmla="*/ 0 h 851855"/>
              <a:gd name="connsiteX4" fmla="*/ 279594 w 4050695"/>
              <a:gd name="connsiteY4" fmla="*/ 11811 h 851855"/>
              <a:gd name="connsiteX5" fmla="*/ 225103 w 4050695"/>
              <a:gd name="connsiteY5" fmla="*/ 54868 h 851855"/>
              <a:gd name="connsiteX6" fmla="*/ 212140 w 4050695"/>
              <a:gd name="connsiteY6" fmla="*/ 126387 h 851855"/>
              <a:gd name="connsiteX7" fmla="*/ 95481 w 4050695"/>
              <a:gd name="connsiteY7" fmla="*/ 194795 h 851855"/>
              <a:gd name="connsiteX8" fmla="*/ 82518 w 4050695"/>
              <a:gd name="connsiteY8" fmla="*/ 312958 h 851855"/>
              <a:gd name="connsiteX9" fmla="*/ 12036 w 4050695"/>
              <a:gd name="connsiteY9" fmla="*/ 417903 h 851855"/>
              <a:gd name="connsiteX10" fmla="*/ 0 w 4050695"/>
              <a:gd name="connsiteY10" fmla="*/ 425587 h 851855"/>
              <a:gd name="connsiteX11" fmla="*/ 12036 w 4050695"/>
              <a:gd name="connsiteY11" fmla="*/ 433269 h 851855"/>
              <a:gd name="connsiteX12" fmla="*/ 82518 w 4050695"/>
              <a:gd name="connsiteY12" fmla="*/ 538215 h 851855"/>
              <a:gd name="connsiteX13" fmla="*/ 95481 w 4050695"/>
              <a:gd name="connsiteY13" fmla="*/ 656377 h 851855"/>
              <a:gd name="connsiteX14" fmla="*/ 212140 w 4050695"/>
              <a:gd name="connsiteY14" fmla="*/ 724787 h 851855"/>
              <a:gd name="connsiteX15" fmla="*/ 225103 w 4050695"/>
              <a:gd name="connsiteY15" fmla="*/ 796306 h 851855"/>
              <a:gd name="connsiteX16" fmla="*/ 279594 w 4050695"/>
              <a:gd name="connsiteY16" fmla="*/ 839361 h 851855"/>
              <a:gd name="connsiteX17" fmla="*/ 296934 w 4050695"/>
              <a:gd name="connsiteY17" fmla="*/ 851172 h 851855"/>
              <a:gd name="connsiteX18" fmla="*/ 326393 w 4050695"/>
              <a:gd name="connsiteY18" fmla="*/ 851172 h 851855"/>
              <a:gd name="connsiteX19" fmla="*/ 639961 w 4050695"/>
              <a:gd name="connsiteY19" fmla="*/ 851172 h 851855"/>
              <a:gd name="connsiteX20" fmla="*/ 904933 w 4050695"/>
              <a:gd name="connsiteY20" fmla="*/ 851172 h 851855"/>
              <a:gd name="connsiteX21" fmla="*/ 1716432 w 4050695"/>
              <a:gd name="connsiteY21" fmla="*/ 851172 h 851855"/>
              <a:gd name="connsiteX22" fmla="*/ 1716432 w 4050695"/>
              <a:gd name="connsiteY22" fmla="*/ 851855 h 851855"/>
              <a:gd name="connsiteX23" fmla="*/ 3410735 w 4050695"/>
              <a:gd name="connsiteY23" fmla="*/ 851855 h 851855"/>
              <a:gd name="connsiteX24" fmla="*/ 3724303 w 4050695"/>
              <a:gd name="connsiteY24" fmla="*/ 851855 h 851855"/>
              <a:gd name="connsiteX25" fmla="*/ 3753761 w 4050695"/>
              <a:gd name="connsiteY25" fmla="*/ 851855 h 851855"/>
              <a:gd name="connsiteX26" fmla="*/ 3771102 w 4050695"/>
              <a:gd name="connsiteY26" fmla="*/ 840044 h 851855"/>
              <a:gd name="connsiteX27" fmla="*/ 3825593 w 4050695"/>
              <a:gd name="connsiteY27" fmla="*/ 796987 h 851855"/>
              <a:gd name="connsiteX28" fmla="*/ 3838555 w 4050695"/>
              <a:gd name="connsiteY28" fmla="*/ 725468 h 851855"/>
              <a:gd name="connsiteX29" fmla="*/ 3955216 w 4050695"/>
              <a:gd name="connsiteY29" fmla="*/ 657060 h 851855"/>
              <a:gd name="connsiteX30" fmla="*/ 3968178 w 4050695"/>
              <a:gd name="connsiteY30" fmla="*/ 538897 h 851855"/>
              <a:gd name="connsiteX31" fmla="*/ 4038660 w 4050695"/>
              <a:gd name="connsiteY31" fmla="*/ 433952 h 851855"/>
              <a:gd name="connsiteX32" fmla="*/ 4050695 w 4050695"/>
              <a:gd name="connsiteY32" fmla="*/ 426268 h 851855"/>
              <a:gd name="connsiteX33" fmla="*/ 4038660 w 4050695"/>
              <a:gd name="connsiteY33" fmla="*/ 418586 h 851855"/>
              <a:gd name="connsiteX34" fmla="*/ 3968178 w 4050695"/>
              <a:gd name="connsiteY34" fmla="*/ 313640 h 851855"/>
              <a:gd name="connsiteX35" fmla="*/ 3955216 w 4050695"/>
              <a:gd name="connsiteY35" fmla="*/ 195478 h 851855"/>
              <a:gd name="connsiteX36" fmla="*/ 3838555 w 4050695"/>
              <a:gd name="connsiteY36" fmla="*/ 127069 h 851855"/>
              <a:gd name="connsiteX37" fmla="*/ 3825593 w 4050695"/>
              <a:gd name="connsiteY37" fmla="*/ 55549 h 851855"/>
              <a:gd name="connsiteX38" fmla="*/ 3771102 w 4050695"/>
              <a:gd name="connsiteY38" fmla="*/ 12494 h 851855"/>
              <a:gd name="connsiteX39" fmla="*/ 3753761 w 4050695"/>
              <a:gd name="connsiteY39" fmla="*/ 683 h 851855"/>
              <a:gd name="connsiteX40" fmla="*/ 3724303 w 4050695"/>
              <a:gd name="connsiteY40" fmla="*/ 683 h 851855"/>
              <a:gd name="connsiteX41" fmla="*/ 3410735 w 4050695"/>
              <a:gd name="connsiteY41" fmla="*/ 683 h 851855"/>
              <a:gd name="connsiteX42" fmla="*/ 3145762 w 4050695"/>
              <a:gd name="connsiteY42" fmla="*/ 683 h 851855"/>
              <a:gd name="connsiteX43" fmla="*/ 2334263 w 4050695"/>
              <a:gd name="connsiteY43" fmla="*/ 683 h 851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4050695" h="851855">
                <a:moveTo>
                  <a:pt x="2334263" y="0"/>
                </a:moveTo>
                <a:lnTo>
                  <a:pt x="639961" y="0"/>
                </a:lnTo>
                <a:lnTo>
                  <a:pt x="326393" y="0"/>
                </a:lnTo>
                <a:lnTo>
                  <a:pt x="296934" y="0"/>
                </a:lnTo>
                <a:lnTo>
                  <a:pt x="279594" y="11811"/>
                </a:lnTo>
                <a:cubicBezTo>
                  <a:pt x="260232" y="24010"/>
                  <a:pt x="240273" y="35130"/>
                  <a:pt x="225103" y="54868"/>
                </a:cubicBezTo>
                <a:cubicBezTo>
                  <a:pt x="208009" y="77175"/>
                  <a:pt x="216461" y="102547"/>
                  <a:pt x="212140" y="126387"/>
                </a:cubicBezTo>
                <a:cubicBezTo>
                  <a:pt x="173253" y="149189"/>
                  <a:pt x="132238" y="149012"/>
                  <a:pt x="95481" y="194795"/>
                </a:cubicBezTo>
                <a:cubicBezTo>
                  <a:pt x="74129" y="235715"/>
                  <a:pt x="86839" y="273570"/>
                  <a:pt x="82518" y="312958"/>
                </a:cubicBezTo>
                <a:cubicBezTo>
                  <a:pt x="76768" y="348738"/>
                  <a:pt x="46135" y="392969"/>
                  <a:pt x="12036" y="417903"/>
                </a:cubicBezTo>
                <a:lnTo>
                  <a:pt x="0" y="425587"/>
                </a:lnTo>
                <a:lnTo>
                  <a:pt x="12036" y="433269"/>
                </a:lnTo>
                <a:cubicBezTo>
                  <a:pt x="46135" y="458204"/>
                  <a:pt x="76768" y="502434"/>
                  <a:pt x="82518" y="538215"/>
                </a:cubicBezTo>
                <a:cubicBezTo>
                  <a:pt x="86839" y="577602"/>
                  <a:pt x="74129" y="615458"/>
                  <a:pt x="95481" y="656377"/>
                </a:cubicBezTo>
                <a:cubicBezTo>
                  <a:pt x="132238" y="702160"/>
                  <a:pt x="173253" y="701984"/>
                  <a:pt x="212140" y="724787"/>
                </a:cubicBezTo>
                <a:cubicBezTo>
                  <a:pt x="216461" y="748626"/>
                  <a:pt x="208009" y="773997"/>
                  <a:pt x="225103" y="796306"/>
                </a:cubicBezTo>
                <a:cubicBezTo>
                  <a:pt x="240273" y="816044"/>
                  <a:pt x="260232" y="827164"/>
                  <a:pt x="279594" y="839361"/>
                </a:cubicBezTo>
                <a:lnTo>
                  <a:pt x="296934" y="851172"/>
                </a:lnTo>
                <a:lnTo>
                  <a:pt x="326393" y="851172"/>
                </a:lnTo>
                <a:lnTo>
                  <a:pt x="639961" y="851172"/>
                </a:lnTo>
                <a:lnTo>
                  <a:pt x="904933" y="851172"/>
                </a:lnTo>
                <a:lnTo>
                  <a:pt x="1716432" y="851172"/>
                </a:lnTo>
                <a:lnTo>
                  <a:pt x="1716432" y="851855"/>
                </a:lnTo>
                <a:lnTo>
                  <a:pt x="3410735" y="851855"/>
                </a:lnTo>
                <a:lnTo>
                  <a:pt x="3724303" y="851855"/>
                </a:lnTo>
                <a:lnTo>
                  <a:pt x="3753761" y="851855"/>
                </a:lnTo>
                <a:lnTo>
                  <a:pt x="3771102" y="840044"/>
                </a:lnTo>
                <a:cubicBezTo>
                  <a:pt x="3790462" y="827845"/>
                  <a:pt x="3810423" y="816725"/>
                  <a:pt x="3825593" y="796987"/>
                </a:cubicBezTo>
                <a:cubicBezTo>
                  <a:pt x="3842686" y="774680"/>
                  <a:pt x="3834234" y="749308"/>
                  <a:pt x="3838555" y="725468"/>
                </a:cubicBezTo>
                <a:cubicBezTo>
                  <a:pt x="3877442" y="702665"/>
                  <a:pt x="3918457" y="702843"/>
                  <a:pt x="3955216" y="657060"/>
                </a:cubicBezTo>
                <a:cubicBezTo>
                  <a:pt x="3976566" y="616140"/>
                  <a:pt x="3963857" y="578285"/>
                  <a:pt x="3968178" y="538897"/>
                </a:cubicBezTo>
                <a:cubicBezTo>
                  <a:pt x="3973928" y="503117"/>
                  <a:pt x="4004560" y="458886"/>
                  <a:pt x="4038660" y="433952"/>
                </a:cubicBezTo>
                <a:lnTo>
                  <a:pt x="4050695" y="426268"/>
                </a:lnTo>
                <a:lnTo>
                  <a:pt x="4038660" y="418586"/>
                </a:lnTo>
                <a:cubicBezTo>
                  <a:pt x="4004560" y="393651"/>
                  <a:pt x="3973928" y="349421"/>
                  <a:pt x="3968178" y="313640"/>
                </a:cubicBezTo>
                <a:cubicBezTo>
                  <a:pt x="3963857" y="274253"/>
                  <a:pt x="3976566" y="236398"/>
                  <a:pt x="3955216" y="195478"/>
                </a:cubicBezTo>
                <a:cubicBezTo>
                  <a:pt x="3918457" y="149695"/>
                  <a:pt x="3877442" y="149872"/>
                  <a:pt x="3838555" y="127069"/>
                </a:cubicBezTo>
                <a:cubicBezTo>
                  <a:pt x="3834234" y="103229"/>
                  <a:pt x="3842686" y="77858"/>
                  <a:pt x="3825593" y="55549"/>
                </a:cubicBezTo>
                <a:cubicBezTo>
                  <a:pt x="3810423" y="35813"/>
                  <a:pt x="3790462" y="24691"/>
                  <a:pt x="3771102" y="12494"/>
                </a:cubicBezTo>
                <a:lnTo>
                  <a:pt x="3753761" y="683"/>
                </a:lnTo>
                <a:lnTo>
                  <a:pt x="3724303" y="683"/>
                </a:lnTo>
                <a:lnTo>
                  <a:pt x="3410735" y="683"/>
                </a:lnTo>
                <a:lnTo>
                  <a:pt x="3145762" y="683"/>
                </a:lnTo>
                <a:lnTo>
                  <a:pt x="2334263" y="683"/>
                </a:lnTo>
                <a:close/>
              </a:path>
            </a:pathLst>
          </a:custGeom>
          <a:solidFill>
            <a:srgbClr val="D34134"/>
          </a:solidFill>
          <a:ln w="25400">
            <a:gradFill>
              <a:gsLst>
                <a:gs pos="0">
                  <a:schemeClr val="accent2">
                    <a:lumMod val="20000"/>
                    <a:lumOff val="80000"/>
                  </a:schemeClr>
                </a:gs>
                <a:gs pos="59000">
                  <a:schemeClr val="bg1"/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lin ang="5400000" scaled="1"/>
            </a:gradFill>
          </a:ln>
          <a:effectLst>
            <a:outerShdw blurRad="76200" dist="1143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01A85353-731E-BB9E-7E1E-AAB13D2819B6}"/>
              </a:ext>
            </a:extLst>
          </p:cNvPr>
          <p:cNvGrpSpPr/>
          <p:nvPr/>
        </p:nvGrpSpPr>
        <p:grpSpPr>
          <a:xfrm>
            <a:off x="5809269" y="2152401"/>
            <a:ext cx="543739" cy="553222"/>
            <a:chOff x="4606140" y="2745564"/>
            <a:chExt cx="543739" cy="553222"/>
          </a:xfrm>
        </p:grpSpPr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1AC0A7FF-24BD-DF01-1355-934C274F17E6}"/>
                </a:ext>
              </a:extLst>
            </p:cNvPr>
            <p:cNvSpPr/>
            <p:nvPr/>
          </p:nvSpPr>
          <p:spPr>
            <a:xfrm rot="2700000">
              <a:off x="4632764" y="2808293"/>
              <a:ext cx="490493" cy="490493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A1E222B4-8E52-CD7C-E0BE-68BD241AC791}"/>
                </a:ext>
              </a:extLst>
            </p:cNvPr>
            <p:cNvSpPr txBox="1"/>
            <p:nvPr/>
          </p:nvSpPr>
          <p:spPr>
            <a:xfrm>
              <a:off x="4606140" y="2745564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rgbClr val="D34134"/>
                  </a:solidFill>
                  <a:latin typeface="阿里妈妈东方大楷" pitchFamily="2" charset="-122"/>
                  <a:ea typeface="阿里妈妈东方大楷" pitchFamily="2" charset="-122"/>
                </a:rPr>
                <a:t>壹</a:t>
              </a:r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3B58FF9A-86ED-E1F1-E5E7-CA62DAB62AFE}"/>
              </a:ext>
            </a:extLst>
          </p:cNvPr>
          <p:cNvSpPr txBox="1"/>
          <p:nvPr/>
        </p:nvSpPr>
        <p:spPr>
          <a:xfrm>
            <a:off x="5299803" y="2768265"/>
            <a:ext cx="1595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欢迎致辞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DF1BD21-6B92-8A07-B9BF-2CA8597DD685}"/>
              </a:ext>
            </a:extLst>
          </p:cNvPr>
          <p:cNvSpPr txBox="1"/>
          <p:nvPr/>
        </p:nvSpPr>
        <p:spPr>
          <a:xfrm>
            <a:off x="2424203" y="3815330"/>
            <a:ext cx="7292975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397485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0ED0F2F-6199-8AAD-1B7D-6E71091C73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52" y="1390842"/>
            <a:ext cx="8088496" cy="4441074"/>
          </a:xfrm>
          <a:prstGeom prst="rect">
            <a:avLst/>
          </a:prstGeom>
        </p:spPr>
      </p:pic>
      <p:grpSp>
        <p:nvGrpSpPr>
          <p:cNvPr id="20" name="组合 19">
            <a:extLst>
              <a:ext uri="{FF2B5EF4-FFF2-40B4-BE49-F238E27FC236}">
                <a16:creationId xmlns:a16="http://schemas.microsoft.com/office/drawing/2014/main" id="{17E1203B-E51D-85ED-E971-8665A86D0281}"/>
              </a:ext>
            </a:extLst>
          </p:cNvPr>
          <p:cNvGrpSpPr/>
          <p:nvPr/>
        </p:nvGrpSpPr>
        <p:grpSpPr>
          <a:xfrm>
            <a:off x="5117993" y="325490"/>
            <a:ext cx="1977401" cy="1167031"/>
            <a:chOff x="3465344" y="819386"/>
            <a:chExt cx="5279153" cy="3115673"/>
          </a:xfrm>
          <a:gradFill flip="none" rotWithShape="1">
            <a:gsLst>
              <a:gs pos="0">
                <a:schemeClr val="bg1"/>
              </a:gs>
              <a:gs pos="100000">
                <a:srgbClr val="FFFF88"/>
              </a:gs>
            </a:gsLst>
            <a:path path="circle">
              <a:fillToRect l="50000" t="50000" r="50000" b="50000"/>
            </a:path>
            <a:tileRect/>
          </a:gradFill>
          <a:effectLst>
            <a:outerShdw blurRad="76200" dist="50800" dir="2700000" sx="104000" sy="104000" algn="tl" rotWithShape="0">
              <a:prstClr val="black">
                <a:alpha val="12000"/>
              </a:prstClr>
            </a:outerShdw>
          </a:effectLst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97D162B9-408A-5056-6F0C-506AEDA40DAD}"/>
                </a:ext>
              </a:extLst>
            </p:cNvPr>
            <p:cNvSpPr/>
            <p:nvPr/>
          </p:nvSpPr>
          <p:spPr>
            <a:xfrm flipV="1">
              <a:off x="3465344" y="1306967"/>
              <a:ext cx="1191211" cy="2356637"/>
            </a:xfrm>
            <a:custGeom>
              <a:avLst/>
              <a:gdLst>
                <a:gd name="connsiteX0" fmla="*/ 389704 w 591319"/>
                <a:gd name="connsiteY0" fmla="*/ 1168942 h 1169838"/>
                <a:gd name="connsiteX1" fmla="*/ 338682 w 591319"/>
                <a:gd name="connsiteY1" fmla="*/ 1162139 h 1169838"/>
                <a:gd name="connsiteX2" fmla="*/ 334430 w 591319"/>
                <a:gd name="connsiteY2" fmla="*/ 1149383 h 1169838"/>
                <a:gd name="connsiteX3" fmla="*/ 325076 w 591319"/>
                <a:gd name="connsiteY3" fmla="*/ 1145982 h 1169838"/>
                <a:gd name="connsiteX4" fmla="*/ 247694 w 591319"/>
                <a:gd name="connsiteY4" fmla="*/ 1116219 h 1169838"/>
                <a:gd name="connsiteX5" fmla="*/ 194971 w 591319"/>
                <a:gd name="connsiteY5" fmla="*/ 1039687 h 1169838"/>
                <a:gd name="connsiteX6" fmla="*/ 297865 w 591319"/>
                <a:gd name="connsiteY6" fmla="*/ 1043938 h 1169838"/>
                <a:gd name="connsiteX7" fmla="*/ 336131 w 591319"/>
                <a:gd name="connsiteY7" fmla="*/ 1086457 h 1169838"/>
                <a:gd name="connsiteX8" fmla="*/ 376098 w 591319"/>
                <a:gd name="connsiteY8" fmla="*/ 1100062 h 1169838"/>
                <a:gd name="connsiteX9" fmla="*/ 349737 w 591319"/>
                <a:gd name="connsiteY9" fmla="*/ 1032884 h 1169838"/>
                <a:gd name="connsiteX10" fmla="*/ 294463 w 591319"/>
                <a:gd name="connsiteY10" fmla="*/ 981862 h 1169838"/>
                <a:gd name="connsiteX11" fmla="*/ 194121 w 591319"/>
                <a:gd name="connsiteY11" fmla="*/ 957202 h 1169838"/>
                <a:gd name="connsiteX12" fmla="*/ 214529 w 591319"/>
                <a:gd name="connsiteY12" fmla="*/ 933392 h 1169838"/>
                <a:gd name="connsiteX13" fmla="*/ 221332 w 591319"/>
                <a:gd name="connsiteY13" fmla="*/ 894275 h 1169838"/>
                <a:gd name="connsiteX14" fmla="*/ 198373 w 591319"/>
                <a:gd name="connsiteY14" fmla="*/ 872165 h 1169838"/>
                <a:gd name="connsiteX15" fmla="*/ 177964 w 591319"/>
                <a:gd name="connsiteY15" fmla="*/ 942745 h 1169838"/>
                <a:gd name="connsiteX16" fmla="*/ 130344 w 591319"/>
                <a:gd name="connsiteY16" fmla="*/ 1029482 h 1169838"/>
                <a:gd name="connsiteX17" fmla="*/ 75070 w 591319"/>
                <a:gd name="connsiteY17" fmla="*/ 937643 h 1169838"/>
                <a:gd name="connsiteX18" fmla="*/ 159256 w 591319"/>
                <a:gd name="connsiteY18" fmla="*/ 788830 h 1169838"/>
                <a:gd name="connsiteX19" fmla="*/ 161807 w 591319"/>
                <a:gd name="connsiteY19" fmla="*/ 771823 h 1169838"/>
                <a:gd name="connsiteX20" fmla="*/ 61464 w 591319"/>
                <a:gd name="connsiteY20" fmla="*/ 712298 h 1169838"/>
                <a:gd name="connsiteX21" fmla="*/ 10443 w 591319"/>
                <a:gd name="connsiteY21" fmla="*/ 706345 h 1169838"/>
                <a:gd name="connsiteX22" fmla="*/ 64016 w 591319"/>
                <a:gd name="connsiteY22" fmla="*/ 626411 h 1169838"/>
                <a:gd name="connsiteX23" fmla="*/ 128643 w 591319"/>
                <a:gd name="connsiteY23" fmla="*/ 610254 h 1169838"/>
                <a:gd name="connsiteX24" fmla="*/ 151603 w 591319"/>
                <a:gd name="connsiteY24" fmla="*/ 611955 h 1169838"/>
                <a:gd name="connsiteX25" fmla="*/ 69118 w 591319"/>
                <a:gd name="connsiteY25" fmla="*/ 559233 h 1169838"/>
                <a:gd name="connsiteX26" fmla="*/ 238 w 591319"/>
                <a:gd name="connsiteY26" fmla="*/ 517565 h 1169838"/>
                <a:gd name="connsiteX27" fmla="*/ 22348 w 591319"/>
                <a:gd name="connsiteY27" fmla="*/ 461441 h 1169838"/>
                <a:gd name="connsiteX28" fmla="*/ 60614 w 591319"/>
                <a:gd name="connsiteY28" fmla="*/ 399365 h 1169838"/>
                <a:gd name="connsiteX29" fmla="*/ 132895 w 591319"/>
                <a:gd name="connsiteY29" fmla="*/ 350044 h 1169838"/>
                <a:gd name="connsiteX30" fmla="*/ 198373 w 591319"/>
                <a:gd name="connsiteY30" fmla="*/ 476747 h 1169838"/>
                <a:gd name="connsiteX31" fmla="*/ 226435 w 591319"/>
                <a:gd name="connsiteY31" fmla="*/ 519266 h 1169838"/>
                <a:gd name="connsiteX32" fmla="*/ 253646 w 591319"/>
                <a:gd name="connsiteY32" fmla="*/ 537973 h 1169838"/>
                <a:gd name="connsiteX33" fmla="*/ 296164 w 591319"/>
                <a:gd name="connsiteY33" fmla="*/ 565185 h 1169838"/>
                <a:gd name="connsiteX34" fmla="*/ 334430 w 591319"/>
                <a:gd name="connsiteY34" fmla="*/ 587294 h 1169838"/>
                <a:gd name="connsiteX35" fmla="*/ 336982 w 591319"/>
                <a:gd name="connsiteY35" fmla="*/ 534572 h 1169838"/>
                <a:gd name="connsiteX36" fmla="*/ 404160 w 591319"/>
                <a:gd name="connsiteY36" fmla="*/ 29457 h 1169838"/>
                <a:gd name="connsiteX37" fmla="*/ 433923 w 591319"/>
                <a:gd name="connsiteY37" fmla="*/ 8198 h 1169838"/>
                <a:gd name="connsiteX38" fmla="*/ 438175 w 591319"/>
                <a:gd name="connsiteY38" fmla="*/ 121296 h 1169838"/>
                <a:gd name="connsiteX39" fmla="*/ 428821 w 591319"/>
                <a:gd name="connsiteY39" fmla="*/ 176570 h 1169838"/>
                <a:gd name="connsiteX40" fmla="*/ 415215 w 591319"/>
                <a:gd name="connsiteY40" fmla="*/ 236095 h 1169838"/>
                <a:gd name="connsiteX41" fmla="*/ 409262 w 591319"/>
                <a:gd name="connsiteY41" fmla="*/ 433379 h 1169838"/>
                <a:gd name="connsiteX42" fmla="*/ 405861 w 591319"/>
                <a:gd name="connsiteY42" fmla="*/ 473346 h 1169838"/>
                <a:gd name="connsiteX43" fmla="*/ 398208 w 591319"/>
                <a:gd name="connsiteY43" fmla="*/ 482700 h 1169838"/>
                <a:gd name="connsiteX44" fmla="*/ 406711 w 591319"/>
                <a:gd name="connsiteY44" fmla="*/ 491204 h 1169838"/>
                <a:gd name="connsiteX45" fmla="*/ 415215 w 591319"/>
                <a:gd name="connsiteY45" fmla="*/ 522667 h 1169838"/>
                <a:gd name="connsiteX46" fmla="*/ 422868 w 591319"/>
                <a:gd name="connsiteY46" fmla="*/ 547327 h 1169838"/>
                <a:gd name="connsiteX47" fmla="*/ 436474 w 591319"/>
                <a:gd name="connsiteY47" fmla="*/ 592397 h 1169838"/>
                <a:gd name="connsiteX48" fmla="*/ 529163 w 591319"/>
                <a:gd name="connsiteY48" fmla="*/ 655323 h 1169838"/>
                <a:gd name="connsiteX49" fmla="*/ 570831 w 591319"/>
                <a:gd name="connsiteY49" fmla="*/ 659575 h 1169838"/>
                <a:gd name="connsiteX50" fmla="*/ 581886 w 591319"/>
                <a:gd name="connsiteY50" fmla="*/ 678283 h 1169838"/>
                <a:gd name="connsiteX51" fmla="*/ 587838 w 591319"/>
                <a:gd name="connsiteY51" fmla="*/ 691039 h 1169838"/>
                <a:gd name="connsiteX52" fmla="*/ 581886 w 591319"/>
                <a:gd name="connsiteY52" fmla="*/ 702944 h 1169838"/>
                <a:gd name="connsiteX53" fmla="*/ 557225 w 591319"/>
                <a:gd name="connsiteY53" fmla="*/ 719951 h 1169838"/>
                <a:gd name="connsiteX54" fmla="*/ 504503 w 591319"/>
                <a:gd name="connsiteY54" fmla="*/ 742911 h 1169838"/>
                <a:gd name="connsiteX55" fmla="*/ 470488 w 591319"/>
                <a:gd name="connsiteY55" fmla="*/ 745462 h 1169838"/>
                <a:gd name="connsiteX56" fmla="*/ 457733 w 591319"/>
                <a:gd name="connsiteY56" fmla="*/ 747162 h 1169838"/>
                <a:gd name="connsiteX57" fmla="*/ 363343 w 591319"/>
                <a:gd name="connsiteY57" fmla="*/ 818593 h 1169838"/>
                <a:gd name="connsiteX58" fmla="*/ 365043 w 591319"/>
                <a:gd name="connsiteY58" fmla="*/ 829647 h 1169838"/>
                <a:gd name="connsiteX59" fmla="*/ 376098 w 591319"/>
                <a:gd name="connsiteY59" fmla="*/ 895125 h 1169838"/>
                <a:gd name="connsiteX60" fmla="*/ 376949 w 591319"/>
                <a:gd name="connsiteY60" fmla="*/ 929140 h 1169838"/>
                <a:gd name="connsiteX61" fmla="*/ 386302 w 591319"/>
                <a:gd name="connsiteY61" fmla="*/ 952099 h 1169838"/>
                <a:gd name="connsiteX62" fmla="*/ 398208 w 591319"/>
                <a:gd name="connsiteY62" fmla="*/ 954651 h 1169838"/>
                <a:gd name="connsiteX63" fmla="*/ 413514 w 591319"/>
                <a:gd name="connsiteY63" fmla="*/ 956351 h 1169838"/>
                <a:gd name="connsiteX64" fmla="*/ 422868 w 591319"/>
                <a:gd name="connsiteY64" fmla="*/ 964855 h 1169838"/>
                <a:gd name="connsiteX65" fmla="*/ 428821 w 591319"/>
                <a:gd name="connsiteY65" fmla="*/ 976760 h 1169838"/>
                <a:gd name="connsiteX66" fmla="*/ 440726 w 591319"/>
                <a:gd name="connsiteY66" fmla="*/ 994618 h 1169838"/>
                <a:gd name="connsiteX67" fmla="*/ 457733 w 591319"/>
                <a:gd name="connsiteY67" fmla="*/ 1010774 h 1169838"/>
                <a:gd name="connsiteX68" fmla="*/ 481543 w 591319"/>
                <a:gd name="connsiteY68" fmla="*/ 1039687 h 1169838"/>
                <a:gd name="connsiteX69" fmla="*/ 503652 w 591319"/>
                <a:gd name="connsiteY69" fmla="*/ 1076252 h 1169838"/>
                <a:gd name="connsiteX70" fmla="*/ 501101 w 591319"/>
                <a:gd name="connsiteY70" fmla="*/ 1103464 h 1169838"/>
                <a:gd name="connsiteX71" fmla="*/ 460284 w 591319"/>
                <a:gd name="connsiteY71" fmla="*/ 1141730 h 1169838"/>
                <a:gd name="connsiteX72" fmla="*/ 389704 w 591319"/>
                <a:gd name="connsiteY72" fmla="*/ 1168942 h 1169838"/>
                <a:gd name="connsiteX73" fmla="*/ 280007 w 591319"/>
                <a:gd name="connsiteY73" fmla="*/ 893425 h 1169838"/>
                <a:gd name="connsiteX74" fmla="*/ 228135 w 591319"/>
                <a:gd name="connsiteY74" fmla="*/ 870465 h 1169838"/>
                <a:gd name="connsiteX75" fmla="*/ 274905 w 591319"/>
                <a:gd name="connsiteY75" fmla="*/ 912132 h 1169838"/>
                <a:gd name="connsiteX76" fmla="*/ 280007 w 591319"/>
                <a:gd name="connsiteY76" fmla="*/ 893425 h 1169838"/>
                <a:gd name="connsiteX77" fmla="*/ 341233 w 591319"/>
                <a:gd name="connsiteY77" fmla="*/ 807538 h 1169838"/>
                <a:gd name="connsiteX78" fmla="*/ 302967 w 591319"/>
                <a:gd name="connsiteY78" fmla="*/ 670630 h 1169838"/>
                <a:gd name="connsiteX79" fmla="*/ 266402 w 591319"/>
                <a:gd name="connsiteY79" fmla="*/ 657024 h 1169838"/>
                <a:gd name="connsiteX80" fmla="*/ 236639 w 591319"/>
                <a:gd name="connsiteY80" fmla="*/ 638316 h 1169838"/>
                <a:gd name="connsiteX81" fmla="*/ 245142 w 591319"/>
                <a:gd name="connsiteY81" fmla="*/ 660426 h 1169838"/>
                <a:gd name="connsiteX82" fmla="*/ 266402 w 591319"/>
                <a:gd name="connsiteY82" fmla="*/ 707195 h 1169838"/>
                <a:gd name="connsiteX83" fmla="*/ 257048 w 591319"/>
                <a:gd name="connsiteY83" fmla="*/ 758217 h 1169838"/>
                <a:gd name="connsiteX84" fmla="*/ 217081 w 591319"/>
                <a:gd name="connsiteY84" fmla="*/ 785429 h 1169838"/>
                <a:gd name="connsiteX85" fmla="*/ 215380 w 591319"/>
                <a:gd name="connsiteY85" fmla="*/ 793082 h 1169838"/>
                <a:gd name="connsiteX86" fmla="*/ 266402 w 591319"/>
                <a:gd name="connsiteY86" fmla="*/ 800735 h 1169838"/>
                <a:gd name="connsiteX87" fmla="*/ 313171 w 591319"/>
                <a:gd name="connsiteY87" fmla="*/ 810089 h 1169838"/>
                <a:gd name="connsiteX88" fmla="*/ 341233 w 591319"/>
                <a:gd name="connsiteY88" fmla="*/ 807538 h 1169838"/>
                <a:gd name="connsiteX89" fmla="*/ 155855 w 591319"/>
                <a:gd name="connsiteY89" fmla="*/ 675732 h 1169838"/>
                <a:gd name="connsiteX90" fmla="*/ 142249 w 591319"/>
                <a:gd name="connsiteY90" fmla="*/ 675732 h 1169838"/>
                <a:gd name="connsiteX91" fmla="*/ 144800 w 591319"/>
                <a:gd name="connsiteY91" fmla="*/ 709746 h 1169838"/>
                <a:gd name="connsiteX92" fmla="*/ 155855 w 591319"/>
                <a:gd name="connsiteY92" fmla="*/ 729305 h 1169838"/>
                <a:gd name="connsiteX93" fmla="*/ 158406 w 591319"/>
                <a:gd name="connsiteY93" fmla="*/ 709746 h 1169838"/>
                <a:gd name="connsiteX94" fmla="*/ 155855 w 591319"/>
                <a:gd name="connsiteY94" fmla="*/ 675732 h 1169838"/>
                <a:gd name="connsiteX95" fmla="*/ 98880 w 591319"/>
                <a:gd name="connsiteY95" fmla="*/ 440182 h 1169838"/>
                <a:gd name="connsiteX96" fmla="*/ 73369 w 591319"/>
                <a:gd name="connsiteY96" fmla="*/ 433379 h 1169838"/>
                <a:gd name="connsiteX97" fmla="*/ 93778 w 591319"/>
                <a:gd name="connsiteY97" fmla="*/ 461441 h 1169838"/>
                <a:gd name="connsiteX98" fmla="*/ 98880 w 591319"/>
                <a:gd name="connsiteY98" fmla="*/ 440182 h 1169838"/>
                <a:gd name="connsiteX99" fmla="*/ 393105 w 591319"/>
                <a:gd name="connsiteY99" fmla="*/ 327934 h 1169838"/>
                <a:gd name="connsiteX100" fmla="*/ 398208 w 591319"/>
                <a:gd name="connsiteY100" fmla="*/ 219088 h 1169838"/>
                <a:gd name="connsiteX101" fmla="*/ 383751 w 591319"/>
                <a:gd name="connsiteY101" fmla="*/ 376405 h 1169838"/>
                <a:gd name="connsiteX102" fmla="*/ 393105 w 591319"/>
                <a:gd name="connsiteY102" fmla="*/ 327934 h 1169838"/>
                <a:gd name="connsiteX103" fmla="*/ 415215 w 591319"/>
                <a:gd name="connsiteY103" fmla="*/ 163814 h 1169838"/>
                <a:gd name="connsiteX104" fmla="*/ 411813 w 591319"/>
                <a:gd name="connsiteY104" fmla="*/ 146807 h 1169838"/>
                <a:gd name="connsiteX105" fmla="*/ 404160 w 591319"/>
                <a:gd name="connsiteY105" fmla="*/ 163814 h 1169838"/>
                <a:gd name="connsiteX106" fmla="*/ 407562 w 591319"/>
                <a:gd name="connsiteY106" fmla="*/ 180822 h 1169838"/>
                <a:gd name="connsiteX107" fmla="*/ 415215 w 591319"/>
                <a:gd name="connsiteY107" fmla="*/ 163814 h 1169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591319" h="1169838">
                  <a:moveTo>
                    <a:pt x="389704" y="1168942"/>
                  </a:moveTo>
                  <a:cubicBezTo>
                    <a:pt x="373547" y="1168091"/>
                    <a:pt x="350587" y="1164690"/>
                    <a:pt x="338682" y="1162139"/>
                  </a:cubicBezTo>
                  <a:cubicBezTo>
                    <a:pt x="318274" y="1157037"/>
                    <a:pt x="318274" y="1156186"/>
                    <a:pt x="334430" y="1149383"/>
                  </a:cubicBezTo>
                  <a:cubicBezTo>
                    <a:pt x="347186" y="1143431"/>
                    <a:pt x="344635" y="1142580"/>
                    <a:pt x="325076" y="1145982"/>
                  </a:cubicBezTo>
                  <a:cubicBezTo>
                    <a:pt x="304668" y="1150234"/>
                    <a:pt x="288511" y="1144281"/>
                    <a:pt x="247694" y="1116219"/>
                  </a:cubicBezTo>
                  <a:cubicBezTo>
                    <a:pt x="175413" y="1068599"/>
                    <a:pt x="170311" y="1060946"/>
                    <a:pt x="194971" y="1039687"/>
                  </a:cubicBezTo>
                  <a:cubicBezTo>
                    <a:pt x="237489" y="1004822"/>
                    <a:pt x="292763" y="1006523"/>
                    <a:pt x="297865" y="1043938"/>
                  </a:cubicBezTo>
                  <a:cubicBezTo>
                    <a:pt x="299566" y="1059245"/>
                    <a:pt x="311471" y="1072000"/>
                    <a:pt x="336131" y="1086457"/>
                  </a:cubicBezTo>
                  <a:cubicBezTo>
                    <a:pt x="355689" y="1098362"/>
                    <a:pt x="373547" y="1104314"/>
                    <a:pt x="376098" y="1100062"/>
                  </a:cubicBezTo>
                  <a:cubicBezTo>
                    <a:pt x="378649" y="1096661"/>
                    <a:pt x="366744" y="1066048"/>
                    <a:pt x="349737" y="1032884"/>
                  </a:cubicBezTo>
                  <a:cubicBezTo>
                    <a:pt x="319974" y="974209"/>
                    <a:pt x="319124" y="973359"/>
                    <a:pt x="294463" y="981862"/>
                  </a:cubicBezTo>
                  <a:cubicBezTo>
                    <a:pt x="265551" y="992066"/>
                    <a:pt x="194121" y="974209"/>
                    <a:pt x="194121" y="957202"/>
                  </a:cubicBezTo>
                  <a:cubicBezTo>
                    <a:pt x="194121" y="951249"/>
                    <a:pt x="203475" y="940194"/>
                    <a:pt x="214529" y="933392"/>
                  </a:cubicBezTo>
                  <a:cubicBezTo>
                    <a:pt x="234938" y="919786"/>
                    <a:pt x="234938" y="918935"/>
                    <a:pt x="221332" y="894275"/>
                  </a:cubicBezTo>
                  <a:cubicBezTo>
                    <a:pt x="213679" y="880669"/>
                    <a:pt x="203475" y="871315"/>
                    <a:pt x="198373" y="872165"/>
                  </a:cubicBezTo>
                  <a:cubicBezTo>
                    <a:pt x="188168" y="875567"/>
                    <a:pt x="178814" y="907881"/>
                    <a:pt x="177964" y="942745"/>
                  </a:cubicBezTo>
                  <a:cubicBezTo>
                    <a:pt x="177114" y="979311"/>
                    <a:pt x="150752" y="1026081"/>
                    <a:pt x="130344" y="1029482"/>
                  </a:cubicBezTo>
                  <a:cubicBezTo>
                    <a:pt x="110785" y="1032033"/>
                    <a:pt x="75070" y="972508"/>
                    <a:pt x="75070" y="937643"/>
                  </a:cubicBezTo>
                  <a:cubicBezTo>
                    <a:pt x="75070" y="881519"/>
                    <a:pt x="136296" y="774374"/>
                    <a:pt x="159256" y="788830"/>
                  </a:cubicBezTo>
                  <a:cubicBezTo>
                    <a:pt x="163508" y="790531"/>
                    <a:pt x="164358" y="782878"/>
                    <a:pt x="161807" y="771823"/>
                  </a:cubicBezTo>
                  <a:cubicBezTo>
                    <a:pt x="155855" y="737808"/>
                    <a:pt x="113336" y="713148"/>
                    <a:pt x="61464" y="712298"/>
                  </a:cubicBezTo>
                  <a:cubicBezTo>
                    <a:pt x="36804" y="712298"/>
                    <a:pt x="13844" y="708896"/>
                    <a:pt x="10443" y="706345"/>
                  </a:cubicBezTo>
                  <a:cubicBezTo>
                    <a:pt x="1939" y="697841"/>
                    <a:pt x="36804" y="646820"/>
                    <a:pt x="64016" y="626411"/>
                  </a:cubicBezTo>
                  <a:cubicBezTo>
                    <a:pt x="102282" y="598349"/>
                    <a:pt x="104833" y="597499"/>
                    <a:pt x="128643" y="610254"/>
                  </a:cubicBezTo>
                  <a:cubicBezTo>
                    <a:pt x="145650" y="618758"/>
                    <a:pt x="151603" y="619608"/>
                    <a:pt x="151603" y="611955"/>
                  </a:cubicBezTo>
                  <a:cubicBezTo>
                    <a:pt x="150752" y="588145"/>
                    <a:pt x="131194" y="575389"/>
                    <a:pt x="69118" y="559233"/>
                  </a:cubicBezTo>
                  <a:cubicBezTo>
                    <a:pt x="7041" y="543076"/>
                    <a:pt x="2789" y="540525"/>
                    <a:pt x="238" y="517565"/>
                  </a:cubicBezTo>
                  <a:cubicBezTo>
                    <a:pt x="-2313" y="500558"/>
                    <a:pt x="4490" y="484401"/>
                    <a:pt x="22348" y="461441"/>
                  </a:cubicBezTo>
                  <a:cubicBezTo>
                    <a:pt x="36804" y="444434"/>
                    <a:pt x="53811" y="416372"/>
                    <a:pt x="60614" y="399365"/>
                  </a:cubicBezTo>
                  <a:cubicBezTo>
                    <a:pt x="77621" y="360248"/>
                    <a:pt x="109935" y="338139"/>
                    <a:pt x="132895" y="350044"/>
                  </a:cubicBezTo>
                  <a:cubicBezTo>
                    <a:pt x="150752" y="359398"/>
                    <a:pt x="188168" y="432529"/>
                    <a:pt x="198373" y="476747"/>
                  </a:cubicBezTo>
                  <a:cubicBezTo>
                    <a:pt x="201774" y="492904"/>
                    <a:pt x="213679" y="510762"/>
                    <a:pt x="226435" y="519266"/>
                  </a:cubicBezTo>
                  <a:cubicBezTo>
                    <a:pt x="239190" y="526919"/>
                    <a:pt x="251095" y="535422"/>
                    <a:pt x="253646" y="537973"/>
                  </a:cubicBezTo>
                  <a:cubicBezTo>
                    <a:pt x="256197" y="540525"/>
                    <a:pt x="274905" y="553280"/>
                    <a:pt x="296164" y="565185"/>
                  </a:cubicBezTo>
                  <a:lnTo>
                    <a:pt x="334430" y="587294"/>
                  </a:lnTo>
                  <a:lnTo>
                    <a:pt x="336982" y="534572"/>
                  </a:lnTo>
                  <a:cubicBezTo>
                    <a:pt x="342934" y="390861"/>
                    <a:pt x="384602" y="81329"/>
                    <a:pt x="404160" y="29457"/>
                  </a:cubicBezTo>
                  <a:cubicBezTo>
                    <a:pt x="416916" y="-5407"/>
                    <a:pt x="418616" y="-6258"/>
                    <a:pt x="433923" y="8198"/>
                  </a:cubicBezTo>
                  <a:cubicBezTo>
                    <a:pt x="450930" y="22654"/>
                    <a:pt x="450930" y="46465"/>
                    <a:pt x="438175" y="121296"/>
                  </a:cubicBezTo>
                  <a:cubicBezTo>
                    <a:pt x="435623" y="133201"/>
                    <a:pt x="431372" y="157862"/>
                    <a:pt x="428821" y="176570"/>
                  </a:cubicBezTo>
                  <a:cubicBezTo>
                    <a:pt x="425419" y="195278"/>
                    <a:pt x="419467" y="222489"/>
                    <a:pt x="415215" y="236095"/>
                  </a:cubicBezTo>
                  <a:cubicBezTo>
                    <a:pt x="405861" y="263307"/>
                    <a:pt x="403310" y="360248"/>
                    <a:pt x="409262" y="433379"/>
                  </a:cubicBezTo>
                  <a:cubicBezTo>
                    <a:pt x="410963" y="458039"/>
                    <a:pt x="409262" y="475897"/>
                    <a:pt x="405861" y="473346"/>
                  </a:cubicBezTo>
                  <a:cubicBezTo>
                    <a:pt x="401609" y="470795"/>
                    <a:pt x="398208" y="475047"/>
                    <a:pt x="398208" y="482700"/>
                  </a:cubicBezTo>
                  <a:cubicBezTo>
                    <a:pt x="398208" y="490353"/>
                    <a:pt x="402459" y="493755"/>
                    <a:pt x="406711" y="491204"/>
                  </a:cubicBezTo>
                  <a:cubicBezTo>
                    <a:pt x="411813" y="487802"/>
                    <a:pt x="415215" y="500558"/>
                    <a:pt x="415215" y="522667"/>
                  </a:cubicBezTo>
                  <a:cubicBezTo>
                    <a:pt x="415215" y="546477"/>
                    <a:pt x="417766" y="554981"/>
                    <a:pt x="422868" y="547327"/>
                  </a:cubicBezTo>
                  <a:cubicBezTo>
                    <a:pt x="427120" y="540525"/>
                    <a:pt x="432222" y="555831"/>
                    <a:pt x="436474" y="592397"/>
                  </a:cubicBezTo>
                  <a:cubicBezTo>
                    <a:pt x="443277" y="657024"/>
                    <a:pt x="448379" y="660426"/>
                    <a:pt x="529163" y="655323"/>
                  </a:cubicBezTo>
                  <a:cubicBezTo>
                    <a:pt x="554674" y="654473"/>
                    <a:pt x="573382" y="656174"/>
                    <a:pt x="570831" y="659575"/>
                  </a:cubicBezTo>
                  <a:cubicBezTo>
                    <a:pt x="568280" y="663827"/>
                    <a:pt x="573382" y="672331"/>
                    <a:pt x="581886" y="678283"/>
                  </a:cubicBezTo>
                  <a:cubicBezTo>
                    <a:pt x="591240" y="685086"/>
                    <a:pt x="593791" y="691039"/>
                    <a:pt x="587838" y="691039"/>
                  </a:cubicBezTo>
                  <a:cubicBezTo>
                    <a:pt x="581886" y="691039"/>
                    <a:pt x="579335" y="696141"/>
                    <a:pt x="581886" y="702944"/>
                  </a:cubicBezTo>
                  <a:cubicBezTo>
                    <a:pt x="585287" y="710597"/>
                    <a:pt x="576783" y="716549"/>
                    <a:pt x="557225" y="719951"/>
                  </a:cubicBezTo>
                  <a:cubicBezTo>
                    <a:pt x="541068" y="723352"/>
                    <a:pt x="517258" y="733557"/>
                    <a:pt x="504503" y="742911"/>
                  </a:cubicBezTo>
                  <a:cubicBezTo>
                    <a:pt x="483244" y="760768"/>
                    <a:pt x="481543" y="760768"/>
                    <a:pt x="470488" y="745462"/>
                  </a:cubicBezTo>
                  <a:cubicBezTo>
                    <a:pt x="458583" y="730155"/>
                    <a:pt x="458583" y="730155"/>
                    <a:pt x="457733" y="747162"/>
                  </a:cubicBezTo>
                  <a:cubicBezTo>
                    <a:pt x="457733" y="765870"/>
                    <a:pt x="388854" y="818593"/>
                    <a:pt x="363343" y="818593"/>
                  </a:cubicBezTo>
                  <a:cubicBezTo>
                    <a:pt x="353989" y="819443"/>
                    <a:pt x="353989" y="821144"/>
                    <a:pt x="365043" y="829647"/>
                  </a:cubicBezTo>
                  <a:cubicBezTo>
                    <a:pt x="394806" y="852607"/>
                    <a:pt x="402459" y="895125"/>
                    <a:pt x="376098" y="895125"/>
                  </a:cubicBezTo>
                  <a:cubicBezTo>
                    <a:pt x="359941" y="895125"/>
                    <a:pt x="360792" y="915534"/>
                    <a:pt x="376949" y="929140"/>
                  </a:cubicBezTo>
                  <a:cubicBezTo>
                    <a:pt x="384602" y="935092"/>
                    <a:pt x="388854" y="945297"/>
                    <a:pt x="386302" y="952099"/>
                  </a:cubicBezTo>
                  <a:cubicBezTo>
                    <a:pt x="382901" y="961453"/>
                    <a:pt x="385452" y="961453"/>
                    <a:pt x="398208" y="954651"/>
                  </a:cubicBezTo>
                  <a:cubicBezTo>
                    <a:pt x="411813" y="947848"/>
                    <a:pt x="415215" y="947848"/>
                    <a:pt x="413514" y="956351"/>
                  </a:cubicBezTo>
                  <a:cubicBezTo>
                    <a:pt x="411813" y="962304"/>
                    <a:pt x="416065" y="966556"/>
                    <a:pt x="422868" y="964855"/>
                  </a:cubicBezTo>
                  <a:cubicBezTo>
                    <a:pt x="430521" y="963154"/>
                    <a:pt x="432222" y="967406"/>
                    <a:pt x="428821" y="976760"/>
                  </a:cubicBezTo>
                  <a:cubicBezTo>
                    <a:pt x="425419" y="986114"/>
                    <a:pt x="428821" y="992066"/>
                    <a:pt x="440726" y="994618"/>
                  </a:cubicBezTo>
                  <a:cubicBezTo>
                    <a:pt x="450080" y="997169"/>
                    <a:pt x="457733" y="1003972"/>
                    <a:pt x="457733" y="1010774"/>
                  </a:cubicBezTo>
                  <a:cubicBezTo>
                    <a:pt x="457733" y="1016727"/>
                    <a:pt x="468788" y="1030333"/>
                    <a:pt x="481543" y="1039687"/>
                  </a:cubicBezTo>
                  <a:cubicBezTo>
                    <a:pt x="497700" y="1051592"/>
                    <a:pt x="505353" y="1064347"/>
                    <a:pt x="503652" y="1076252"/>
                  </a:cubicBezTo>
                  <a:cubicBezTo>
                    <a:pt x="502802" y="1086457"/>
                    <a:pt x="501101" y="1099212"/>
                    <a:pt x="501101" y="1103464"/>
                  </a:cubicBezTo>
                  <a:cubicBezTo>
                    <a:pt x="500251" y="1108566"/>
                    <a:pt x="482393" y="1125573"/>
                    <a:pt x="460284" y="1141730"/>
                  </a:cubicBezTo>
                  <a:cubicBezTo>
                    <a:pt x="428821" y="1164690"/>
                    <a:pt x="412664" y="1170642"/>
                    <a:pt x="389704" y="1168942"/>
                  </a:cubicBezTo>
                  <a:close/>
                  <a:moveTo>
                    <a:pt x="280007" y="893425"/>
                  </a:moveTo>
                  <a:cubicBezTo>
                    <a:pt x="273204" y="874717"/>
                    <a:pt x="228135" y="855158"/>
                    <a:pt x="228135" y="870465"/>
                  </a:cubicBezTo>
                  <a:cubicBezTo>
                    <a:pt x="228135" y="882370"/>
                    <a:pt x="261299" y="912132"/>
                    <a:pt x="274905" y="912132"/>
                  </a:cubicBezTo>
                  <a:cubicBezTo>
                    <a:pt x="284259" y="912132"/>
                    <a:pt x="285109" y="907030"/>
                    <a:pt x="280007" y="893425"/>
                  </a:cubicBezTo>
                  <a:close/>
                  <a:moveTo>
                    <a:pt x="341233" y="807538"/>
                  </a:moveTo>
                  <a:cubicBezTo>
                    <a:pt x="355689" y="768421"/>
                    <a:pt x="325076" y="657024"/>
                    <a:pt x="302967" y="670630"/>
                  </a:cubicBezTo>
                  <a:cubicBezTo>
                    <a:pt x="298715" y="673181"/>
                    <a:pt x="282558" y="667228"/>
                    <a:pt x="266402" y="657024"/>
                  </a:cubicBezTo>
                  <a:lnTo>
                    <a:pt x="236639" y="638316"/>
                  </a:lnTo>
                  <a:lnTo>
                    <a:pt x="245142" y="660426"/>
                  </a:lnTo>
                  <a:cubicBezTo>
                    <a:pt x="249394" y="672331"/>
                    <a:pt x="258748" y="693590"/>
                    <a:pt x="266402" y="707195"/>
                  </a:cubicBezTo>
                  <a:cubicBezTo>
                    <a:pt x="278307" y="731006"/>
                    <a:pt x="277456" y="733557"/>
                    <a:pt x="257048" y="758217"/>
                  </a:cubicBezTo>
                  <a:cubicBezTo>
                    <a:pt x="245142" y="772673"/>
                    <a:pt x="226435" y="784578"/>
                    <a:pt x="217081" y="785429"/>
                  </a:cubicBezTo>
                  <a:cubicBezTo>
                    <a:pt x="199223" y="785429"/>
                    <a:pt x="199223" y="786279"/>
                    <a:pt x="215380" y="793082"/>
                  </a:cubicBezTo>
                  <a:cubicBezTo>
                    <a:pt x="224734" y="797334"/>
                    <a:pt x="247694" y="800735"/>
                    <a:pt x="266402" y="800735"/>
                  </a:cubicBezTo>
                  <a:cubicBezTo>
                    <a:pt x="285109" y="801586"/>
                    <a:pt x="306369" y="805837"/>
                    <a:pt x="313171" y="810089"/>
                  </a:cubicBezTo>
                  <a:cubicBezTo>
                    <a:pt x="330179" y="821144"/>
                    <a:pt x="336131" y="820293"/>
                    <a:pt x="341233" y="807538"/>
                  </a:cubicBezTo>
                  <a:close/>
                  <a:moveTo>
                    <a:pt x="155855" y="675732"/>
                  </a:moveTo>
                  <a:cubicBezTo>
                    <a:pt x="150752" y="662126"/>
                    <a:pt x="149902" y="662126"/>
                    <a:pt x="142249" y="675732"/>
                  </a:cubicBezTo>
                  <a:cubicBezTo>
                    <a:pt x="136296" y="685936"/>
                    <a:pt x="137147" y="696991"/>
                    <a:pt x="144800" y="709746"/>
                  </a:cubicBezTo>
                  <a:lnTo>
                    <a:pt x="155855" y="729305"/>
                  </a:lnTo>
                  <a:lnTo>
                    <a:pt x="158406" y="709746"/>
                  </a:lnTo>
                  <a:cubicBezTo>
                    <a:pt x="160106" y="698692"/>
                    <a:pt x="159256" y="683385"/>
                    <a:pt x="155855" y="675732"/>
                  </a:cubicBezTo>
                  <a:close/>
                  <a:moveTo>
                    <a:pt x="98880" y="440182"/>
                  </a:moveTo>
                  <a:cubicBezTo>
                    <a:pt x="89526" y="419773"/>
                    <a:pt x="88676" y="419773"/>
                    <a:pt x="73369" y="433379"/>
                  </a:cubicBezTo>
                  <a:cubicBezTo>
                    <a:pt x="56362" y="448686"/>
                    <a:pt x="65716" y="461441"/>
                    <a:pt x="93778" y="461441"/>
                  </a:cubicBezTo>
                  <a:cubicBezTo>
                    <a:pt x="106534" y="461441"/>
                    <a:pt x="107384" y="458039"/>
                    <a:pt x="98880" y="440182"/>
                  </a:cubicBezTo>
                  <a:close/>
                  <a:moveTo>
                    <a:pt x="393105" y="327934"/>
                  </a:moveTo>
                  <a:cubicBezTo>
                    <a:pt x="406711" y="196979"/>
                    <a:pt x="406711" y="192727"/>
                    <a:pt x="398208" y="219088"/>
                  </a:cubicBezTo>
                  <a:cubicBezTo>
                    <a:pt x="388854" y="247150"/>
                    <a:pt x="376098" y="383208"/>
                    <a:pt x="383751" y="376405"/>
                  </a:cubicBezTo>
                  <a:cubicBezTo>
                    <a:pt x="386302" y="373854"/>
                    <a:pt x="390554" y="352595"/>
                    <a:pt x="393105" y="327934"/>
                  </a:cubicBezTo>
                  <a:close/>
                  <a:moveTo>
                    <a:pt x="415215" y="163814"/>
                  </a:moveTo>
                  <a:cubicBezTo>
                    <a:pt x="415215" y="154460"/>
                    <a:pt x="413514" y="146807"/>
                    <a:pt x="411813" y="146807"/>
                  </a:cubicBezTo>
                  <a:cubicBezTo>
                    <a:pt x="410113" y="146807"/>
                    <a:pt x="406711" y="154460"/>
                    <a:pt x="404160" y="163814"/>
                  </a:cubicBezTo>
                  <a:cubicBezTo>
                    <a:pt x="401609" y="173168"/>
                    <a:pt x="403310" y="180822"/>
                    <a:pt x="407562" y="180822"/>
                  </a:cubicBezTo>
                  <a:cubicBezTo>
                    <a:pt x="411813" y="180822"/>
                    <a:pt x="415215" y="173168"/>
                    <a:pt x="415215" y="163814"/>
                  </a:cubicBezTo>
                  <a:close/>
                </a:path>
              </a:pathLst>
            </a:custGeom>
            <a:grpFill/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8" name="图形 2">
              <a:extLst>
                <a:ext uri="{FF2B5EF4-FFF2-40B4-BE49-F238E27FC236}">
                  <a16:creationId xmlns:a16="http://schemas.microsoft.com/office/drawing/2014/main" id="{B17CFF1E-82E1-9BE1-6BFC-14D923FA4A9C}"/>
                </a:ext>
              </a:extLst>
            </p:cNvPr>
            <p:cNvGrpSpPr/>
            <p:nvPr/>
          </p:nvGrpSpPr>
          <p:grpSpPr>
            <a:xfrm>
              <a:off x="4718547" y="819386"/>
              <a:ext cx="1981979" cy="3115673"/>
              <a:chOff x="5725648" y="2848629"/>
              <a:chExt cx="739500" cy="1162495"/>
            </a:xfrm>
            <a:grpFill/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38625E30-0FAF-5D43-23DA-A920EEC3B827}"/>
                  </a:ext>
                </a:extLst>
              </p:cNvPr>
              <p:cNvSpPr/>
              <p:nvPr/>
            </p:nvSpPr>
            <p:spPr>
              <a:xfrm flipV="1">
                <a:off x="5725648" y="2848629"/>
                <a:ext cx="739500" cy="879289"/>
              </a:xfrm>
              <a:custGeom>
                <a:avLst/>
                <a:gdLst>
                  <a:gd name="connsiteX0" fmla="*/ 425187 w 739500"/>
                  <a:gd name="connsiteY0" fmla="*/ 873890 h 879289"/>
                  <a:gd name="connsiteX1" fmla="*/ 415833 w 739500"/>
                  <a:gd name="connsiteY1" fmla="*/ 847529 h 879289"/>
                  <a:gd name="connsiteX2" fmla="*/ 396275 w 739500"/>
                  <a:gd name="connsiteY2" fmla="*/ 756540 h 879289"/>
                  <a:gd name="connsiteX3" fmla="*/ 345253 w 739500"/>
                  <a:gd name="connsiteY3" fmla="*/ 682558 h 879289"/>
                  <a:gd name="connsiteX4" fmla="*/ 306137 w 739500"/>
                  <a:gd name="connsiteY4" fmla="*/ 689361 h 879289"/>
                  <a:gd name="connsiteX5" fmla="*/ 288279 w 739500"/>
                  <a:gd name="connsiteY5" fmla="*/ 667252 h 879289"/>
                  <a:gd name="connsiteX6" fmla="*/ 301885 w 739500"/>
                  <a:gd name="connsiteY6" fmla="*/ 634088 h 879289"/>
                  <a:gd name="connsiteX7" fmla="*/ 313790 w 739500"/>
                  <a:gd name="connsiteY7" fmla="*/ 621332 h 879289"/>
                  <a:gd name="connsiteX8" fmla="*/ 319742 w 739500"/>
                  <a:gd name="connsiteY8" fmla="*/ 570311 h 879289"/>
                  <a:gd name="connsiteX9" fmla="*/ 276374 w 739500"/>
                  <a:gd name="connsiteY9" fmla="*/ 543099 h 879289"/>
                  <a:gd name="connsiteX10" fmla="*/ 221951 w 739500"/>
                  <a:gd name="connsiteY10" fmla="*/ 536296 h 879289"/>
                  <a:gd name="connsiteX11" fmla="*/ 158174 w 739500"/>
                  <a:gd name="connsiteY11" fmla="*/ 540548 h 879289"/>
                  <a:gd name="connsiteX12" fmla="*/ 103751 w 739500"/>
                  <a:gd name="connsiteY12" fmla="*/ 544800 h 879289"/>
                  <a:gd name="connsiteX13" fmla="*/ 123309 w 739500"/>
                  <a:gd name="connsiteY13" fmla="*/ 438505 h 879289"/>
                  <a:gd name="connsiteX14" fmla="*/ 161575 w 739500"/>
                  <a:gd name="connsiteY14" fmla="*/ 276936 h 879289"/>
                  <a:gd name="connsiteX15" fmla="*/ 176882 w 739500"/>
                  <a:gd name="connsiteY15" fmla="*/ 211458 h 879289"/>
                  <a:gd name="connsiteX16" fmla="*/ 157323 w 739500"/>
                  <a:gd name="connsiteY16" fmla="*/ 225914 h 879289"/>
                  <a:gd name="connsiteX17" fmla="*/ 119908 w 739500"/>
                  <a:gd name="connsiteY17" fmla="*/ 229316 h 879289"/>
                  <a:gd name="connsiteX18" fmla="*/ 97798 w 739500"/>
                  <a:gd name="connsiteY18" fmla="*/ 218261 h 879289"/>
                  <a:gd name="connsiteX19" fmla="*/ 69736 w 739500"/>
                  <a:gd name="connsiteY19" fmla="*/ 191900 h 879289"/>
                  <a:gd name="connsiteX20" fmla="*/ 19565 w 739500"/>
                  <a:gd name="connsiteY20" fmla="*/ 134075 h 879289"/>
                  <a:gd name="connsiteX21" fmla="*/ 7 w 739500"/>
                  <a:gd name="connsiteY21" fmla="*/ 95809 h 879289"/>
                  <a:gd name="connsiteX22" fmla="*/ 24667 w 739500"/>
                  <a:gd name="connsiteY22" fmla="*/ 21828 h 879289"/>
                  <a:gd name="connsiteX23" fmla="*/ 94397 w 739500"/>
                  <a:gd name="connsiteY23" fmla="*/ 2269 h 879289"/>
                  <a:gd name="connsiteX24" fmla="*/ 112254 w 739500"/>
                  <a:gd name="connsiteY24" fmla="*/ 5671 h 879289"/>
                  <a:gd name="connsiteX25" fmla="*/ 129261 w 739500"/>
                  <a:gd name="connsiteY25" fmla="*/ 17576 h 879289"/>
                  <a:gd name="connsiteX26" fmla="*/ 139466 w 739500"/>
                  <a:gd name="connsiteY26" fmla="*/ 34583 h 879289"/>
                  <a:gd name="connsiteX27" fmla="*/ 145418 w 739500"/>
                  <a:gd name="connsiteY27" fmla="*/ 70298 h 879289"/>
                  <a:gd name="connsiteX28" fmla="*/ 155623 w 739500"/>
                  <a:gd name="connsiteY28" fmla="*/ 109415 h 879289"/>
                  <a:gd name="connsiteX29" fmla="*/ 165827 w 739500"/>
                  <a:gd name="connsiteY29" fmla="*/ 126422 h 879289"/>
                  <a:gd name="connsiteX30" fmla="*/ 414983 w 739500"/>
                  <a:gd name="connsiteY30" fmla="*/ 272684 h 879289"/>
                  <a:gd name="connsiteX31" fmla="*/ 480461 w 739500"/>
                  <a:gd name="connsiteY31" fmla="*/ 287991 h 879289"/>
                  <a:gd name="connsiteX32" fmla="*/ 494067 w 739500"/>
                  <a:gd name="connsiteY32" fmla="*/ 259078 h 879289"/>
                  <a:gd name="connsiteX33" fmla="*/ 566347 w 739500"/>
                  <a:gd name="connsiteY33" fmla="*/ 209757 h 879289"/>
                  <a:gd name="connsiteX34" fmla="*/ 736420 w 739500"/>
                  <a:gd name="connsiteY34" fmla="*/ 224214 h 879289"/>
                  <a:gd name="connsiteX35" fmla="*/ 691350 w 739500"/>
                  <a:gd name="connsiteY35" fmla="*/ 300746 h 879289"/>
                  <a:gd name="connsiteX36" fmla="*/ 567198 w 739500"/>
                  <a:gd name="connsiteY36" fmla="*/ 324556 h 879289"/>
                  <a:gd name="connsiteX37" fmla="*/ 601212 w 739500"/>
                  <a:gd name="connsiteY37" fmla="*/ 519289 h 879289"/>
                  <a:gd name="connsiteX38" fmla="*/ 655635 w 739500"/>
                  <a:gd name="connsiteY38" fmla="*/ 673204 h 879289"/>
                  <a:gd name="connsiteX39" fmla="*/ 667540 w 739500"/>
                  <a:gd name="connsiteY39" fmla="*/ 719974 h 879289"/>
                  <a:gd name="connsiteX40" fmla="*/ 587606 w 739500"/>
                  <a:gd name="connsiteY40" fmla="*/ 776098 h 879289"/>
                  <a:gd name="connsiteX41" fmla="*/ 489815 w 739500"/>
                  <a:gd name="connsiteY41" fmla="*/ 715723 h 879289"/>
                  <a:gd name="connsiteX42" fmla="*/ 523829 w 739500"/>
                  <a:gd name="connsiteY42" fmla="*/ 698715 h 879289"/>
                  <a:gd name="connsiteX43" fmla="*/ 584205 w 739500"/>
                  <a:gd name="connsiteY43" fmla="*/ 707219 h 879289"/>
                  <a:gd name="connsiteX44" fmla="*/ 596110 w 739500"/>
                  <a:gd name="connsiteY44" fmla="*/ 702117 h 879289"/>
                  <a:gd name="connsiteX45" fmla="*/ 569749 w 739500"/>
                  <a:gd name="connsiteY45" fmla="*/ 580515 h 879289"/>
                  <a:gd name="connsiteX46" fmla="*/ 545088 w 739500"/>
                  <a:gd name="connsiteY46" fmla="*/ 470818 h 879289"/>
                  <a:gd name="connsiteX47" fmla="*/ 531482 w 739500"/>
                  <a:gd name="connsiteY47" fmla="*/ 481023 h 879289"/>
                  <a:gd name="connsiteX48" fmla="*/ 539136 w 739500"/>
                  <a:gd name="connsiteY48" fmla="*/ 534596 h 879289"/>
                  <a:gd name="connsiteX49" fmla="*/ 559544 w 739500"/>
                  <a:gd name="connsiteY49" fmla="*/ 600073 h 879289"/>
                  <a:gd name="connsiteX50" fmla="*/ 534034 w 739500"/>
                  <a:gd name="connsiteY50" fmla="*/ 628135 h 879289"/>
                  <a:gd name="connsiteX51" fmla="*/ 484713 w 739500"/>
                  <a:gd name="connsiteY51" fmla="*/ 609427 h 879289"/>
                  <a:gd name="connsiteX52" fmla="*/ 454950 w 739500"/>
                  <a:gd name="connsiteY52" fmla="*/ 600073 h 879289"/>
                  <a:gd name="connsiteX53" fmla="*/ 467705 w 739500"/>
                  <a:gd name="connsiteY53" fmla="*/ 612829 h 879289"/>
                  <a:gd name="connsiteX54" fmla="*/ 448997 w 739500"/>
                  <a:gd name="connsiteY54" fmla="*/ 652796 h 879289"/>
                  <a:gd name="connsiteX55" fmla="*/ 414133 w 739500"/>
                  <a:gd name="connsiteY55" fmla="*/ 668953 h 879289"/>
                  <a:gd name="connsiteX56" fmla="*/ 494917 w 739500"/>
                  <a:gd name="connsiteY56" fmla="*/ 803310 h 879289"/>
                  <a:gd name="connsiteX57" fmla="*/ 512774 w 739500"/>
                  <a:gd name="connsiteY57" fmla="*/ 850080 h 879289"/>
                  <a:gd name="connsiteX58" fmla="*/ 474508 w 739500"/>
                  <a:gd name="connsiteY58" fmla="*/ 877291 h 879289"/>
                  <a:gd name="connsiteX59" fmla="*/ 425187 w 739500"/>
                  <a:gd name="connsiteY59" fmla="*/ 873890 h 879289"/>
                  <a:gd name="connsiteX60" fmla="*/ 522979 w 739500"/>
                  <a:gd name="connsiteY60" fmla="*/ 583917 h 879289"/>
                  <a:gd name="connsiteX61" fmla="*/ 509373 w 739500"/>
                  <a:gd name="connsiteY61" fmla="*/ 535446 h 879289"/>
                  <a:gd name="connsiteX62" fmla="*/ 496618 w 739500"/>
                  <a:gd name="connsiteY62" fmla="*/ 468267 h 879289"/>
                  <a:gd name="connsiteX63" fmla="*/ 477059 w 739500"/>
                  <a:gd name="connsiteY63" fmla="*/ 443607 h 879289"/>
                  <a:gd name="connsiteX64" fmla="*/ 495767 w 739500"/>
                  <a:gd name="connsiteY64" fmla="*/ 581365 h 879289"/>
                  <a:gd name="connsiteX65" fmla="*/ 522979 w 739500"/>
                  <a:gd name="connsiteY65" fmla="*/ 583917 h 879289"/>
                  <a:gd name="connsiteX66" fmla="*/ 390322 w 739500"/>
                  <a:gd name="connsiteY66" fmla="*/ 572862 h 879289"/>
                  <a:gd name="connsiteX67" fmla="*/ 381819 w 739500"/>
                  <a:gd name="connsiteY67" fmla="*/ 500581 h 879289"/>
                  <a:gd name="connsiteX68" fmla="*/ 354607 w 739500"/>
                  <a:gd name="connsiteY68" fmla="*/ 493778 h 879289"/>
                  <a:gd name="connsiteX69" fmla="*/ 281476 w 739500"/>
                  <a:gd name="connsiteY69" fmla="*/ 448709 h 879289"/>
                  <a:gd name="connsiteX70" fmla="*/ 231305 w 739500"/>
                  <a:gd name="connsiteY70" fmla="*/ 408742 h 879289"/>
                  <a:gd name="connsiteX71" fmla="*/ 224502 w 739500"/>
                  <a:gd name="connsiteY71" fmla="*/ 470818 h 879289"/>
                  <a:gd name="connsiteX72" fmla="*/ 250013 w 739500"/>
                  <a:gd name="connsiteY72" fmla="*/ 476771 h 879289"/>
                  <a:gd name="connsiteX73" fmla="*/ 316341 w 739500"/>
                  <a:gd name="connsiteY73" fmla="*/ 519289 h 879289"/>
                  <a:gd name="connsiteX74" fmla="*/ 354607 w 739500"/>
                  <a:gd name="connsiteY74" fmla="*/ 561807 h 879289"/>
                  <a:gd name="connsiteX75" fmla="*/ 361410 w 739500"/>
                  <a:gd name="connsiteY75" fmla="*/ 574563 h 879289"/>
                  <a:gd name="connsiteX76" fmla="*/ 390322 w 739500"/>
                  <a:gd name="connsiteY76" fmla="*/ 572862 h 879289"/>
                  <a:gd name="connsiteX77" fmla="*/ 450698 w 739500"/>
                  <a:gd name="connsiteY77" fmla="*/ 498030 h 879289"/>
                  <a:gd name="connsiteX78" fmla="*/ 435392 w 739500"/>
                  <a:gd name="connsiteY78" fmla="*/ 450410 h 879289"/>
                  <a:gd name="connsiteX79" fmla="*/ 433691 w 739500"/>
                  <a:gd name="connsiteY79" fmla="*/ 513337 h 879289"/>
                  <a:gd name="connsiteX80" fmla="*/ 448997 w 739500"/>
                  <a:gd name="connsiteY80" fmla="*/ 561807 h 879289"/>
                  <a:gd name="connsiteX81" fmla="*/ 450698 w 739500"/>
                  <a:gd name="connsiteY81" fmla="*/ 498030 h 879289"/>
                  <a:gd name="connsiteX82" fmla="*/ 346954 w 739500"/>
                  <a:gd name="connsiteY82" fmla="*/ 405341 h 879289"/>
                  <a:gd name="connsiteX83" fmla="*/ 294232 w 739500"/>
                  <a:gd name="connsiteY83" fmla="*/ 335611 h 879289"/>
                  <a:gd name="connsiteX84" fmla="*/ 290830 w 739500"/>
                  <a:gd name="connsiteY84" fmla="*/ 436804 h 879289"/>
                  <a:gd name="connsiteX85" fmla="*/ 328246 w 739500"/>
                  <a:gd name="connsiteY85" fmla="*/ 442757 h 879289"/>
                  <a:gd name="connsiteX86" fmla="*/ 360560 w 739500"/>
                  <a:gd name="connsiteY86" fmla="*/ 442757 h 879289"/>
                  <a:gd name="connsiteX87" fmla="*/ 346954 w 739500"/>
                  <a:gd name="connsiteY87" fmla="*/ 405341 h 879289"/>
                  <a:gd name="connsiteX88" fmla="*/ 468556 w 739500"/>
                  <a:gd name="connsiteY88" fmla="*/ 334761 h 879289"/>
                  <a:gd name="connsiteX89" fmla="*/ 435392 w 739500"/>
                  <a:gd name="connsiteY89" fmla="*/ 315202 h 879289"/>
                  <a:gd name="connsiteX90" fmla="*/ 350355 w 739500"/>
                  <a:gd name="connsiteY90" fmla="*/ 289691 h 879289"/>
                  <a:gd name="connsiteX91" fmla="*/ 301034 w 739500"/>
                  <a:gd name="connsiteY91" fmla="*/ 273535 h 879289"/>
                  <a:gd name="connsiteX92" fmla="*/ 326545 w 739500"/>
                  <a:gd name="connsiteY92" fmla="*/ 303297 h 879289"/>
                  <a:gd name="connsiteX93" fmla="*/ 375016 w 739500"/>
                  <a:gd name="connsiteY93" fmla="*/ 376428 h 879289"/>
                  <a:gd name="connsiteX94" fmla="*/ 397125 w 739500"/>
                  <a:gd name="connsiteY94" fmla="*/ 418946 h 879289"/>
                  <a:gd name="connsiteX95" fmla="*/ 431990 w 739500"/>
                  <a:gd name="connsiteY95" fmla="*/ 382381 h 879289"/>
                  <a:gd name="connsiteX96" fmla="*/ 468556 w 739500"/>
                  <a:gd name="connsiteY96" fmla="*/ 334761 h 879289"/>
                  <a:gd name="connsiteX97" fmla="*/ 536585 w 739500"/>
                  <a:gd name="connsiteY97" fmla="*/ 395136 h 879289"/>
                  <a:gd name="connsiteX98" fmla="*/ 531482 w 739500"/>
                  <a:gd name="connsiteY98" fmla="*/ 352618 h 879289"/>
                  <a:gd name="connsiteX99" fmla="*/ 500019 w 739500"/>
                  <a:gd name="connsiteY99" fmla="*/ 364523 h 879289"/>
                  <a:gd name="connsiteX100" fmla="*/ 499169 w 739500"/>
                  <a:gd name="connsiteY100" fmla="*/ 401089 h 879289"/>
                  <a:gd name="connsiteX101" fmla="*/ 536585 w 739500"/>
                  <a:gd name="connsiteY101" fmla="*/ 395136 h 879289"/>
                  <a:gd name="connsiteX102" fmla="*/ 272122 w 739500"/>
                  <a:gd name="connsiteY102" fmla="*/ 309250 h 879289"/>
                  <a:gd name="connsiteX103" fmla="*/ 291681 w 739500"/>
                  <a:gd name="connsiteY103" fmla="*/ 270984 h 879289"/>
                  <a:gd name="connsiteX104" fmla="*/ 281476 w 739500"/>
                  <a:gd name="connsiteY104" fmla="*/ 264181 h 879289"/>
                  <a:gd name="connsiteX105" fmla="*/ 238108 w 739500"/>
                  <a:gd name="connsiteY105" fmla="*/ 322005 h 879289"/>
                  <a:gd name="connsiteX106" fmla="*/ 272122 w 739500"/>
                  <a:gd name="connsiteY106" fmla="*/ 309250 h 879289"/>
                  <a:gd name="connsiteX107" fmla="*/ 586756 w 739500"/>
                  <a:gd name="connsiteY107" fmla="*/ 285440 h 879289"/>
                  <a:gd name="connsiteX108" fmla="*/ 559544 w 739500"/>
                  <a:gd name="connsiteY108" fmla="*/ 264181 h 879289"/>
                  <a:gd name="connsiteX109" fmla="*/ 548490 w 739500"/>
                  <a:gd name="connsiteY109" fmla="*/ 261630 h 879289"/>
                  <a:gd name="connsiteX110" fmla="*/ 539986 w 739500"/>
                  <a:gd name="connsiteY110" fmla="*/ 255677 h 879289"/>
                  <a:gd name="connsiteX111" fmla="*/ 531482 w 739500"/>
                  <a:gd name="connsiteY111" fmla="*/ 251425 h 879289"/>
                  <a:gd name="connsiteX112" fmla="*/ 591008 w 739500"/>
                  <a:gd name="connsiteY112" fmla="*/ 297345 h 879289"/>
                  <a:gd name="connsiteX113" fmla="*/ 586756 w 739500"/>
                  <a:gd name="connsiteY113" fmla="*/ 285440 h 879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</a:cxnLst>
                <a:rect l="l" t="t" r="r" b="b"/>
                <a:pathLst>
                  <a:path w="739500" h="879289">
                    <a:moveTo>
                      <a:pt x="425187" y="873890"/>
                    </a:moveTo>
                    <a:cubicBezTo>
                      <a:pt x="415833" y="868788"/>
                      <a:pt x="412432" y="859434"/>
                      <a:pt x="415833" y="847529"/>
                    </a:cubicBezTo>
                    <a:cubicBezTo>
                      <a:pt x="418384" y="836474"/>
                      <a:pt x="409881" y="796507"/>
                      <a:pt x="396275" y="756540"/>
                    </a:cubicBezTo>
                    <a:cubicBezTo>
                      <a:pt x="373315" y="688511"/>
                      <a:pt x="370764" y="685110"/>
                      <a:pt x="345253" y="682558"/>
                    </a:cubicBezTo>
                    <a:cubicBezTo>
                      <a:pt x="329947" y="680858"/>
                      <a:pt x="312089" y="684259"/>
                      <a:pt x="306137" y="689361"/>
                    </a:cubicBezTo>
                    <a:cubicBezTo>
                      <a:pt x="285728" y="706369"/>
                      <a:pt x="273823" y="690212"/>
                      <a:pt x="288279" y="667252"/>
                    </a:cubicBezTo>
                    <a:cubicBezTo>
                      <a:pt x="295932" y="656197"/>
                      <a:pt x="301885" y="641741"/>
                      <a:pt x="301885" y="634088"/>
                    </a:cubicBezTo>
                    <a:cubicBezTo>
                      <a:pt x="301885" y="627285"/>
                      <a:pt x="306987" y="621332"/>
                      <a:pt x="313790" y="621332"/>
                    </a:cubicBezTo>
                    <a:cubicBezTo>
                      <a:pt x="332498" y="621332"/>
                      <a:pt x="335049" y="601774"/>
                      <a:pt x="319742" y="570311"/>
                    </a:cubicBezTo>
                    <a:cubicBezTo>
                      <a:pt x="307837" y="543950"/>
                      <a:pt x="302735" y="540548"/>
                      <a:pt x="276374" y="543099"/>
                    </a:cubicBezTo>
                    <a:cubicBezTo>
                      <a:pt x="259367" y="544800"/>
                      <a:pt x="234706" y="541398"/>
                      <a:pt x="221951" y="536296"/>
                    </a:cubicBezTo>
                    <a:cubicBezTo>
                      <a:pt x="203243" y="529493"/>
                      <a:pt x="188787" y="530344"/>
                      <a:pt x="158174" y="540548"/>
                    </a:cubicBezTo>
                    <a:cubicBezTo>
                      <a:pt x="120758" y="552453"/>
                      <a:pt x="100349" y="554154"/>
                      <a:pt x="103751" y="544800"/>
                    </a:cubicBezTo>
                    <a:cubicBezTo>
                      <a:pt x="103751" y="542249"/>
                      <a:pt x="113105" y="494629"/>
                      <a:pt x="123309" y="438505"/>
                    </a:cubicBezTo>
                    <a:cubicBezTo>
                      <a:pt x="132663" y="383231"/>
                      <a:pt x="150521" y="310100"/>
                      <a:pt x="161575" y="276936"/>
                    </a:cubicBezTo>
                    <a:cubicBezTo>
                      <a:pt x="172630" y="244622"/>
                      <a:pt x="179433" y="214860"/>
                      <a:pt x="176882" y="211458"/>
                    </a:cubicBezTo>
                    <a:cubicBezTo>
                      <a:pt x="168378" y="197002"/>
                      <a:pt x="157323" y="205506"/>
                      <a:pt x="157323" y="225914"/>
                    </a:cubicBezTo>
                    <a:cubicBezTo>
                      <a:pt x="157323" y="251425"/>
                      <a:pt x="149670" y="252276"/>
                      <a:pt x="119908" y="229316"/>
                    </a:cubicBezTo>
                    <a:cubicBezTo>
                      <a:pt x="108002" y="219962"/>
                      <a:pt x="97798" y="214860"/>
                      <a:pt x="97798" y="218261"/>
                    </a:cubicBezTo>
                    <a:cubicBezTo>
                      <a:pt x="97798" y="221663"/>
                      <a:pt x="85043" y="209757"/>
                      <a:pt x="69736" y="191900"/>
                    </a:cubicBezTo>
                    <a:cubicBezTo>
                      <a:pt x="55280" y="173192"/>
                      <a:pt x="32320" y="147681"/>
                      <a:pt x="19565" y="134075"/>
                    </a:cubicBezTo>
                    <a:cubicBezTo>
                      <a:pt x="6809" y="120470"/>
                      <a:pt x="-1694" y="103462"/>
                      <a:pt x="7" y="95809"/>
                    </a:cubicBezTo>
                    <a:cubicBezTo>
                      <a:pt x="7660" y="54992"/>
                      <a:pt x="16163" y="29481"/>
                      <a:pt x="24667" y="21828"/>
                    </a:cubicBezTo>
                    <a:cubicBezTo>
                      <a:pt x="40824" y="6521"/>
                      <a:pt x="88444" y="-7085"/>
                      <a:pt x="94397" y="2269"/>
                    </a:cubicBezTo>
                    <a:cubicBezTo>
                      <a:pt x="96948" y="6521"/>
                      <a:pt x="105451" y="8222"/>
                      <a:pt x="112254" y="5671"/>
                    </a:cubicBezTo>
                    <a:cubicBezTo>
                      <a:pt x="119908" y="2269"/>
                      <a:pt x="126710" y="6521"/>
                      <a:pt x="129261" y="17576"/>
                    </a:cubicBezTo>
                    <a:cubicBezTo>
                      <a:pt x="131813" y="26930"/>
                      <a:pt x="136064" y="34583"/>
                      <a:pt x="139466" y="34583"/>
                    </a:cubicBezTo>
                    <a:cubicBezTo>
                      <a:pt x="142017" y="34583"/>
                      <a:pt x="144568" y="50740"/>
                      <a:pt x="145418" y="70298"/>
                    </a:cubicBezTo>
                    <a:cubicBezTo>
                      <a:pt x="145418" y="89857"/>
                      <a:pt x="149670" y="106864"/>
                      <a:pt x="155623" y="109415"/>
                    </a:cubicBezTo>
                    <a:cubicBezTo>
                      <a:pt x="161575" y="111116"/>
                      <a:pt x="165827" y="118769"/>
                      <a:pt x="165827" y="126422"/>
                    </a:cubicBezTo>
                    <a:cubicBezTo>
                      <a:pt x="165827" y="175743"/>
                      <a:pt x="278075" y="242071"/>
                      <a:pt x="414983" y="272684"/>
                    </a:cubicBezTo>
                    <a:lnTo>
                      <a:pt x="480461" y="287991"/>
                    </a:lnTo>
                    <a:lnTo>
                      <a:pt x="494067" y="259078"/>
                    </a:lnTo>
                    <a:cubicBezTo>
                      <a:pt x="510223" y="225914"/>
                      <a:pt x="522128" y="218261"/>
                      <a:pt x="566347" y="209757"/>
                    </a:cubicBezTo>
                    <a:cubicBezTo>
                      <a:pt x="667540" y="191900"/>
                      <a:pt x="718562" y="196152"/>
                      <a:pt x="736420" y="224214"/>
                    </a:cubicBezTo>
                    <a:cubicBezTo>
                      <a:pt x="747474" y="241221"/>
                      <a:pt x="725365" y="278637"/>
                      <a:pt x="691350" y="300746"/>
                    </a:cubicBezTo>
                    <a:cubicBezTo>
                      <a:pt x="659037" y="321155"/>
                      <a:pt x="613117" y="330509"/>
                      <a:pt x="567198" y="324556"/>
                    </a:cubicBezTo>
                    <a:cubicBezTo>
                      <a:pt x="552741" y="322005"/>
                      <a:pt x="556993" y="348366"/>
                      <a:pt x="601212" y="519289"/>
                    </a:cubicBezTo>
                    <a:cubicBezTo>
                      <a:pt x="625873" y="617931"/>
                      <a:pt x="639478" y="657048"/>
                      <a:pt x="655635" y="673204"/>
                    </a:cubicBezTo>
                    <a:cubicBezTo>
                      <a:pt x="673493" y="691912"/>
                      <a:pt x="675194" y="697865"/>
                      <a:pt x="667540" y="719974"/>
                    </a:cubicBezTo>
                    <a:cubicBezTo>
                      <a:pt x="655635" y="753138"/>
                      <a:pt x="619070" y="778649"/>
                      <a:pt x="587606" y="776098"/>
                    </a:cubicBezTo>
                    <a:cubicBezTo>
                      <a:pt x="557844" y="773547"/>
                      <a:pt x="502570" y="739533"/>
                      <a:pt x="489815" y="715723"/>
                    </a:cubicBezTo>
                    <a:cubicBezTo>
                      <a:pt x="482161" y="701266"/>
                      <a:pt x="484713" y="700416"/>
                      <a:pt x="523829" y="698715"/>
                    </a:cubicBezTo>
                    <a:cubicBezTo>
                      <a:pt x="547639" y="698715"/>
                      <a:pt x="574851" y="702117"/>
                      <a:pt x="584205" y="707219"/>
                    </a:cubicBezTo>
                    <a:cubicBezTo>
                      <a:pt x="599511" y="715723"/>
                      <a:pt x="601212" y="714872"/>
                      <a:pt x="596110" y="702117"/>
                    </a:cubicBezTo>
                    <a:cubicBezTo>
                      <a:pt x="593559" y="693613"/>
                      <a:pt x="580803" y="639190"/>
                      <a:pt x="569749" y="580515"/>
                    </a:cubicBezTo>
                    <a:cubicBezTo>
                      <a:pt x="557844" y="521840"/>
                      <a:pt x="546789" y="472519"/>
                      <a:pt x="545088" y="470818"/>
                    </a:cubicBezTo>
                    <a:cubicBezTo>
                      <a:pt x="543387" y="469118"/>
                      <a:pt x="537435" y="474220"/>
                      <a:pt x="531482" y="481023"/>
                    </a:cubicBezTo>
                    <a:cubicBezTo>
                      <a:pt x="522128" y="492077"/>
                      <a:pt x="523829" y="501431"/>
                      <a:pt x="539136" y="534596"/>
                    </a:cubicBezTo>
                    <a:cubicBezTo>
                      <a:pt x="549340" y="556705"/>
                      <a:pt x="558694" y="586468"/>
                      <a:pt x="559544" y="600073"/>
                    </a:cubicBezTo>
                    <a:cubicBezTo>
                      <a:pt x="561245" y="623033"/>
                      <a:pt x="558694" y="625584"/>
                      <a:pt x="534034" y="628135"/>
                    </a:cubicBezTo>
                    <a:cubicBezTo>
                      <a:pt x="513625" y="629836"/>
                      <a:pt x="500869" y="625584"/>
                      <a:pt x="484713" y="609427"/>
                    </a:cubicBezTo>
                    <a:cubicBezTo>
                      <a:pt x="459202" y="583917"/>
                      <a:pt x="454950" y="582216"/>
                      <a:pt x="454950" y="600073"/>
                    </a:cubicBezTo>
                    <a:cubicBezTo>
                      <a:pt x="454950" y="606876"/>
                      <a:pt x="460902" y="612829"/>
                      <a:pt x="467705" y="612829"/>
                    </a:cubicBezTo>
                    <a:cubicBezTo>
                      <a:pt x="492366" y="612829"/>
                      <a:pt x="480461" y="639190"/>
                      <a:pt x="448997" y="652796"/>
                    </a:cubicBezTo>
                    <a:cubicBezTo>
                      <a:pt x="431140" y="661299"/>
                      <a:pt x="414983" y="668102"/>
                      <a:pt x="414133" y="668953"/>
                    </a:cubicBezTo>
                    <a:cubicBezTo>
                      <a:pt x="409030" y="672354"/>
                      <a:pt x="471957" y="776098"/>
                      <a:pt x="494917" y="803310"/>
                    </a:cubicBezTo>
                    <a:cubicBezTo>
                      <a:pt x="507672" y="818616"/>
                      <a:pt x="514475" y="835623"/>
                      <a:pt x="512774" y="850080"/>
                    </a:cubicBezTo>
                    <a:cubicBezTo>
                      <a:pt x="510223" y="868788"/>
                      <a:pt x="505121" y="873039"/>
                      <a:pt x="474508" y="877291"/>
                    </a:cubicBezTo>
                    <a:cubicBezTo>
                      <a:pt x="454950" y="879842"/>
                      <a:pt x="431990" y="878142"/>
                      <a:pt x="425187" y="873890"/>
                    </a:cubicBezTo>
                    <a:close/>
                    <a:moveTo>
                      <a:pt x="522979" y="583917"/>
                    </a:moveTo>
                    <a:cubicBezTo>
                      <a:pt x="522979" y="577964"/>
                      <a:pt x="517026" y="555855"/>
                      <a:pt x="509373" y="535446"/>
                    </a:cubicBezTo>
                    <a:cubicBezTo>
                      <a:pt x="501720" y="515037"/>
                      <a:pt x="495767" y="484424"/>
                      <a:pt x="496618" y="468267"/>
                    </a:cubicBezTo>
                    <a:cubicBezTo>
                      <a:pt x="497468" y="424049"/>
                      <a:pt x="483012" y="406191"/>
                      <a:pt x="477059" y="443607"/>
                    </a:cubicBezTo>
                    <a:cubicBezTo>
                      <a:pt x="462603" y="525242"/>
                      <a:pt x="465154" y="545650"/>
                      <a:pt x="495767" y="581365"/>
                    </a:cubicBezTo>
                    <a:cubicBezTo>
                      <a:pt x="511074" y="598373"/>
                      <a:pt x="522979" y="600073"/>
                      <a:pt x="522979" y="583917"/>
                    </a:cubicBezTo>
                    <a:close/>
                    <a:moveTo>
                      <a:pt x="390322" y="572862"/>
                    </a:moveTo>
                    <a:cubicBezTo>
                      <a:pt x="395425" y="557555"/>
                      <a:pt x="389472" y="514187"/>
                      <a:pt x="381819" y="500581"/>
                    </a:cubicBezTo>
                    <a:cubicBezTo>
                      <a:pt x="379268" y="497180"/>
                      <a:pt x="367363" y="493778"/>
                      <a:pt x="354607" y="493778"/>
                    </a:cubicBezTo>
                    <a:cubicBezTo>
                      <a:pt x="323994" y="493778"/>
                      <a:pt x="275524" y="464016"/>
                      <a:pt x="281476" y="448709"/>
                    </a:cubicBezTo>
                    <a:cubicBezTo>
                      <a:pt x="285728" y="435954"/>
                      <a:pt x="251714" y="408742"/>
                      <a:pt x="231305" y="408742"/>
                    </a:cubicBezTo>
                    <a:cubicBezTo>
                      <a:pt x="221951" y="408742"/>
                      <a:pt x="218549" y="436804"/>
                      <a:pt x="224502" y="470818"/>
                    </a:cubicBezTo>
                    <a:cubicBezTo>
                      <a:pt x="224502" y="474220"/>
                      <a:pt x="236407" y="476771"/>
                      <a:pt x="250013" y="476771"/>
                    </a:cubicBezTo>
                    <a:cubicBezTo>
                      <a:pt x="267870" y="476771"/>
                      <a:pt x="284878" y="487826"/>
                      <a:pt x="316341" y="519289"/>
                    </a:cubicBezTo>
                    <a:cubicBezTo>
                      <a:pt x="340151" y="543099"/>
                      <a:pt x="357158" y="561807"/>
                      <a:pt x="354607" y="561807"/>
                    </a:cubicBezTo>
                    <a:cubicBezTo>
                      <a:pt x="352907" y="561807"/>
                      <a:pt x="355458" y="567760"/>
                      <a:pt x="361410" y="574563"/>
                    </a:cubicBezTo>
                    <a:cubicBezTo>
                      <a:pt x="375016" y="591570"/>
                      <a:pt x="384370" y="590719"/>
                      <a:pt x="390322" y="572862"/>
                    </a:cubicBezTo>
                    <a:close/>
                    <a:moveTo>
                      <a:pt x="450698" y="498030"/>
                    </a:moveTo>
                    <a:cubicBezTo>
                      <a:pt x="450698" y="436804"/>
                      <a:pt x="449848" y="435103"/>
                      <a:pt x="435392" y="450410"/>
                    </a:cubicBezTo>
                    <a:cubicBezTo>
                      <a:pt x="420085" y="464866"/>
                      <a:pt x="420085" y="468267"/>
                      <a:pt x="433691" y="513337"/>
                    </a:cubicBezTo>
                    <a:cubicBezTo>
                      <a:pt x="441344" y="540548"/>
                      <a:pt x="448147" y="561807"/>
                      <a:pt x="448997" y="561807"/>
                    </a:cubicBezTo>
                    <a:cubicBezTo>
                      <a:pt x="449848" y="561807"/>
                      <a:pt x="450698" y="532895"/>
                      <a:pt x="450698" y="498030"/>
                    </a:cubicBezTo>
                    <a:close/>
                    <a:moveTo>
                      <a:pt x="346954" y="405341"/>
                    </a:moveTo>
                    <a:cubicBezTo>
                      <a:pt x="329096" y="357720"/>
                      <a:pt x="306987" y="327958"/>
                      <a:pt x="294232" y="335611"/>
                    </a:cubicBezTo>
                    <a:cubicBezTo>
                      <a:pt x="284027" y="342414"/>
                      <a:pt x="280626" y="427450"/>
                      <a:pt x="290830" y="436804"/>
                    </a:cubicBezTo>
                    <a:cubicBezTo>
                      <a:pt x="293381" y="440205"/>
                      <a:pt x="310388" y="442757"/>
                      <a:pt x="328246" y="442757"/>
                    </a:cubicBezTo>
                    <a:lnTo>
                      <a:pt x="360560" y="442757"/>
                    </a:lnTo>
                    <a:lnTo>
                      <a:pt x="346954" y="405341"/>
                    </a:lnTo>
                    <a:close/>
                    <a:moveTo>
                      <a:pt x="468556" y="334761"/>
                    </a:moveTo>
                    <a:cubicBezTo>
                      <a:pt x="469406" y="328808"/>
                      <a:pt x="455800" y="320304"/>
                      <a:pt x="435392" y="315202"/>
                    </a:cubicBezTo>
                    <a:cubicBezTo>
                      <a:pt x="415833" y="310100"/>
                      <a:pt x="377567" y="298195"/>
                      <a:pt x="350355" y="289691"/>
                    </a:cubicBezTo>
                    <a:lnTo>
                      <a:pt x="301034" y="273535"/>
                    </a:lnTo>
                    <a:lnTo>
                      <a:pt x="326545" y="303297"/>
                    </a:lnTo>
                    <a:cubicBezTo>
                      <a:pt x="341001" y="319454"/>
                      <a:pt x="363111" y="352618"/>
                      <a:pt x="375016" y="376428"/>
                    </a:cubicBezTo>
                    <a:lnTo>
                      <a:pt x="397125" y="418946"/>
                    </a:lnTo>
                    <a:lnTo>
                      <a:pt x="431990" y="382381"/>
                    </a:lnTo>
                    <a:cubicBezTo>
                      <a:pt x="451548" y="362823"/>
                      <a:pt x="467705" y="340713"/>
                      <a:pt x="468556" y="334761"/>
                    </a:cubicBezTo>
                    <a:close/>
                    <a:moveTo>
                      <a:pt x="536585" y="395136"/>
                    </a:moveTo>
                    <a:cubicBezTo>
                      <a:pt x="534034" y="387483"/>
                      <a:pt x="531482" y="368775"/>
                      <a:pt x="531482" y="352618"/>
                    </a:cubicBezTo>
                    <a:cubicBezTo>
                      <a:pt x="531482" y="316053"/>
                      <a:pt x="517877" y="321155"/>
                      <a:pt x="500019" y="364523"/>
                    </a:cubicBezTo>
                    <a:cubicBezTo>
                      <a:pt x="489815" y="389184"/>
                      <a:pt x="489815" y="395136"/>
                      <a:pt x="499169" y="401089"/>
                    </a:cubicBezTo>
                    <a:cubicBezTo>
                      <a:pt x="518727" y="413844"/>
                      <a:pt x="542537" y="410443"/>
                      <a:pt x="536585" y="395136"/>
                    </a:cubicBezTo>
                    <a:close/>
                    <a:moveTo>
                      <a:pt x="272122" y="309250"/>
                    </a:moveTo>
                    <a:cubicBezTo>
                      <a:pt x="281476" y="291392"/>
                      <a:pt x="289980" y="274385"/>
                      <a:pt x="291681" y="270984"/>
                    </a:cubicBezTo>
                    <a:cubicBezTo>
                      <a:pt x="293381" y="266732"/>
                      <a:pt x="289129" y="264181"/>
                      <a:pt x="281476" y="264181"/>
                    </a:cubicBezTo>
                    <a:cubicBezTo>
                      <a:pt x="267020" y="264181"/>
                      <a:pt x="247462" y="290542"/>
                      <a:pt x="238108" y="322005"/>
                    </a:cubicBezTo>
                    <a:cubicBezTo>
                      <a:pt x="228754" y="353469"/>
                      <a:pt x="254265" y="344115"/>
                      <a:pt x="272122" y="309250"/>
                    </a:cubicBezTo>
                    <a:close/>
                    <a:moveTo>
                      <a:pt x="586756" y="285440"/>
                    </a:moveTo>
                    <a:cubicBezTo>
                      <a:pt x="577402" y="278637"/>
                      <a:pt x="564647" y="269283"/>
                      <a:pt x="559544" y="264181"/>
                    </a:cubicBezTo>
                    <a:cubicBezTo>
                      <a:pt x="553592" y="259078"/>
                      <a:pt x="548490" y="258228"/>
                      <a:pt x="548490" y="261630"/>
                    </a:cubicBezTo>
                    <a:cubicBezTo>
                      <a:pt x="548490" y="265031"/>
                      <a:pt x="544238" y="262480"/>
                      <a:pt x="539986" y="255677"/>
                    </a:cubicBezTo>
                    <a:cubicBezTo>
                      <a:pt x="535734" y="248874"/>
                      <a:pt x="531482" y="247173"/>
                      <a:pt x="531482" y="251425"/>
                    </a:cubicBezTo>
                    <a:cubicBezTo>
                      <a:pt x="532333" y="272684"/>
                      <a:pt x="562946" y="296494"/>
                      <a:pt x="591008" y="297345"/>
                    </a:cubicBezTo>
                    <a:cubicBezTo>
                      <a:pt x="600362" y="297345"/>
                      <a:pt x="598661" y="293943"/>
                      <a:pt x="586756" y="285440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4AD0C190-3C5D-F62F-08E6-8D19BE57D334}"/>
                  </a:ext>
                </a:extLst>
              </p:cNvPr>
              <p:cNvSpPr/>
              <p:nvPr/>
            </p:nvSpPr>
            <p:spPr>
              <a:xfrm flipV="1">
                <a:off x="5796749" y="3030551"/>
                <a:ext cx="192622" cy="146665"/>
              </a:xfrm>
              <a:custGeom>
                <a:avLst/>
                <a:gdLst>
                  <a:gd name="connsiteX0" fmla="*/ 116201 w 192622"/>
                  <a:gd name="connsiteY0" fmla="*/ 135872 h 146665"/>
                  <a:gd name="connsiteX1" fmla="*/ 63479 w 192622"/>
                  <a:gd name="connsiteY1" fmla="*/ 110361 h 146665"/>
                  <a:gd name="connsiteX2" fmla="*/ 24362 w 192622"/>
                  <a:gd name="connsiteY2" fmla="*/ 95905 h 146665"/>
                  <a:gd name="connsiteX3" fmla="*/ 2253 w 192622"/>
                  <a:gd name="connsiteY3" fmla="*/ 84850 h 146665"/>
                  <a:gd name="connsiteX4" fmla="*/ 67730 w 192622"/>
                  <a:gd name="connsiteY4" fmla="*/ 18522 h 146665"/>
                  <a:gd name="connsiteX5" fmla="*/ 94942 w 192622"/>
                  <a:gd name="connsiteY5" fmla="*/ 2365 h 146665"/>
                  <a:gd name="connsiteX6" fmla="*/ 114500 w 192622"/>
                  <a:gd name="connsiteY6" fmla="*/ -186 h 146665"/>
                  <a:gd name="connsiteX7" fmla="*/ 161270 w 192622"/>
                  <a:gd name="connsiteY7" fmla="*/ 45734 h 146665"/>
                  <a:gd name="connsiteX8" fmla="*/ 179978 w 192622"/>
                  <a:gd name="connsiteY8" fmla="*/ 128219 h 146665"/>
                  <a:gd name="connsiteX9" fmla="*/ 116201 w 192622"/>
                  <a:gd name="connsiteY9" fmla="*/ 135872 h 146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2622" h="146665">
                    <a:moveTo>
                      <a:pt x="116201" y="135872"/>
                    </a:moveTo>
                    <a:cubicBezTo>
                      <a:pt x="102595" y="129919"/>
                      <a:pt x="78785" y="118865"/>
                      <a:pt x="63479" y="110361"/>
                    </a:cubicBezTo>
                    <a:cubicBezTo>
                      <a:pt x="48172" y="102708"/>
                      <a:pt x="31165" y="95905"/>
                      <a:pt x="24362" y="95905"/>
                    </a:cubicBezTo>
                    <a:cubicBezTo>
                      <a:pt x="17559" y="95905"/>
                      <a:pt x="7355" y="90803"/>
                      <a:pt x="2253" y="84850"/>
                    </a:cubicBezTo>
                    <a:cubicBezTo>
                      <a:pt x="-9653" y="70394"/>
                      <a:pt x="27763" y="32978"/>
                      <a:pt x="67730" y="18522"/>
                    </a:cubicBezTo>
                    <a:cubicBezTo>
                      <a:pt x="83037" y="13420"/>
                      <a:pt x="94942" y="6617"/>
                      <a:pt x="94942" y="2365"/>
                    </a:cubicBezTo>
                    <a:cubicBezTo>
                      <a:pt x="94942" y="-1036"/>
                      <a:pt x="103446" y="-1887"/>
                      <a:pt x="114500" y="-186"/>
                    </a:cubicBezTo>
                    <a:cubicBezTo>
                      <a:pt x="126405" y="2365"/>
                      <a:pt x="145113" y="20223"/>
                      <a:pt x="161270" y="45734"/>
                    </a:cubicBezTo>
                    <a:cubicBezTo>
                      <a:pt x="198686" y="102708"/>
                      <a:pt x="199536" y="106960"/>
                      <a:pt x="179978" y="128219"/>
                    </a:cubicBezTo>
                    <a:cubicBezTo>
                      <a:pt x="160420" y="149478"/>
                      <a:pt x="152766" y="150328"/>
                      <a:pt x="116201" y="135872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A3CC2B7A-721C-0807-C48F-4009AC2588A1}"/>
                  </a:ext>
                </a:extLst>
              </p:cNvPr>
              <p:cNvSpPr/>
              <p:nvPr/>
            </p:nvSpPr>
            <p:spPr>
              <a:xfrm flipV="1">
                <a:off x="5955534" y="3490096"/>
                <a:ext cx="381611" cy="521027"/>
              </a:xfrm>
              <a:custGeom>
                <a:avLst/>
                <a:gdLst>
                  <a:gd name="connsiteX0" fmla="*/ 156980 w 381611"/>
                  <a:gd name="connsiteY0" fmla="*/ 499507 h 521027"/>
                  <a:gd name="connsiteX1" fmla="*/ 94053 w 381611"/>
                  <a:gd name="connsiteY1" fmla="*/ 470595 h 521027"/>
                  <a:gd name="connsiteX2" fmla="*/ 57488 w 381611"/>
                  <a:gd name="connsiteY2" fmla="*/ 462942 h 521027"/>
                  <a:gd name="connsiteX3" fmla="*/ 29426 w 381611"/>
                  <a:gd name="connsiteY3" fmla="*/ 458690 h 521027"/>
                  <a:gd name="connsiteX4" fmla="*/ 60039 w 381611"/>
                  <a:gd name="connsiteY4" fmla="*/ 411920 h 521027"/>
                  <a:gd name="connsiteX5" fmla="*/ 110210 w 381611"/>
                  <a:gd name="connsiteY5" fmla="*/ 369402 h 521027"/>
                  <a:gd name="connsiteX6" fmla="*/ 156980 w 381611"/>
                  <a:gd name="connsiteY6" fmla="*/ 389811 h 521027"/>
                  <a:gd name="connsiteX7" fmla="*/ 174838 w 381611"/>
                  <a:gd name="connsiteY7" fmla="*/ 420424 h 521027"/>
                  <a:gd name="connsiteX8" fmla="*/ 167184 w 381611"/>
                  <a:gd name="connsiteY8" fmla="*/ 393212 h 521027"/>
                  <a:gd name="connsiteX9" fmla="*/ 171436 w 381611"/>
                  <a:gd name="connsiteY9" fmla="*/ 326884 h 521027"/>
                  <a:gd name="connsiteX10" fmla="*/ 119564 w 381611"/>
                  <a:gd name="connsiteY10" fmla="*/ 290318 h 521027"/>
                  <a:gd name="connsiteX11" fmla="*/ 34528 w 381611"/>
                  <a:gd name="connsiteY11" fmla="*/ 275862 h 521027"/>
                  <a:gd name="connsiteX12" fmla="*/ 3915 w 381611"/>
                  <a:gd name="connsiteY12" fmla="*/ 266508 h 521027"/>
                  <a:gd name="connsiteX13" fmla="*/ 14119 w 381611"/>
                  <a:gd name="connsiteY13" fmla="*/ 224841 h 521027"/>
                  <a:gd name="connsiteX14" fmla="*/ 129768 w 381611"/>
                  <a:gd name="connsiteY14" fmla="*/ 219738 h 521027"/>
                  <a:gd name="connsiteX15" fmla="*/ 212253 w 381611"/>
                  <a:gd name="connsiteY15" fmla="*/ 197629 h 521027"/>
                  <a:gd name="connsiteX16" fmla="*/ 147626 w 381611"/>
                  <a:gd name="connsiteY16" fmla="*/ 115144 h 521027"/>
                  <a:gd name="connsiteX17" fmla="*/ 100006 w 381611"/>
                  <a:gd name="connsiteY17" fmla="*/ 128750 h 521027"/>
                  <a:gd name="connsiteX18" fmla="*/ 76196 w 381611"/>
                  <a:gd name="connsiteY18" fmla="*/ 139804 h 521027"/>
                  <a:gd name="connsiteX19" fmla="*/ 178239 w 381611"/>
                  <a:gd name="connsiteY19" fmla="*/ 3747 h 521027"/>
                  <a:gd name="connsiteX20" fmla="*/ 264126 w 381611"/>
                  <a:gd name="connsiteY20" fmla="*/ 60721 h 521027"/>
                  <a:gd name="connsiteX21" fmla="*/ 280282 w 381611"/>
                  <a:gd name="connsiteY21" fmla="*/ 188275 h 521027"/>
                  <a:gd name="connsiteX22" fmla="*/ 280282 w 381611"/>
                  <a:gd name="connsiteY22" fmla="*/ 275012 h 521027"/>
                  <a:gd name="connsiteX23" fmla="*/ 315998 w 381611"/>
                  <a:gd name="connsiteY23" fmla="*/ 285216 h 521027"/>
                  <a:gd name="connsiteX24" fmla="*/ 369570 w 381611"/>
                  <a:gd name="connsiteY24" fmla="*/ 309877 h 521027"/>
                  <a:gd name="connsiteX25" fmla="*/ 360216 w 381611"/>
                  <a:gd name="connsiteY25" fmla="*/ 330285 h 521027"/>
                  <a:gd name="connsiteX26" fmla="*/ 289636 w 381611"/>
                  <a:gd name="connsiteY26" fmla="*/ 330285 h 521027"/>
                  <a:gd name="connsiteX27" fmla="*/ 213954 w 381611"/>
                  <a:gd name="connsiteY27" fmla="*/ 343891 h 521027"/>
                  <a:gd name="connsiteX28" fmla="*/ 181640 w 381611"/>
                  <a:gd name="connsiteY28" fmla="*/ 363449 h 521027"/>
                  <a:gd name="connsiteX29" fmla="*/ 213104 w 381611"/>
                  <a:gd name="connsiteY29" fmla="*/ 395763 h 521027"/>
                  <a:gd name="connsiteX30" fmla="*/ 254772 w 381611"/>
                  <a:gd name="connsiteY30" fmla="*/ 428927 h 521027"/>
                  <a:gd name="connsiteX31" fmla="*/ 301541 w 381611"/>
                  <a:gd name="connsiteY31" fmla="*/ 476548 h 521027"/>
                  <a:gd name="connsiteX32" fmla="*/ 237764 w 381611"/>
                  <a:gd name="connsiteY32" fmla="*/ 520766 h 521027"/>
                  <a:gd name="connsiteX33" fmla="*/ 156980 w 381611"/>
                  <a:gd name="connsiteY33" fmla="*/ 499507 h 521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381611" h="521027">
                    <a:moveTo>
                      <a:pt x="156980" y="499507"/>
                    </a:moveTo>
                    <a:cubicBezTo>
                      <a:pt x="126367" y="487602"/>
                      <a:pt x="98305" y="474847"/>
                      <a:pt x="94053" y="470595"/>
                    </a:cubicBezTo>
                    <a:cubicBezTo>
                      <a:pt x="88951" y="466343"/>
                      <a:pt x="72794" y="462942"/>
                      <a:pt x="57488" y="462942"/>
                    </a:cubicBezTo>
                    <a:cubicBezTo>
                      <a:pt x="42181" y="462942"/>
                      <a:pt x="29426" y="461241"/>
                      <a:pt x="29426" y="458690"/>
                    </a:cubicBezTo>
                    <a:cubicBezTo>
                      <a:pt x="29426" y="456139"/>
                      <a:pt x="43032" y="435730"/>
                      <a:pt x="60039" y="411920"/>
                    </a:cubicBezTo>
                    <a:cubicBezTo>
                      <a:pt x="81298" y="382157"/>
                      <a:pt x="96604" y="369402"/>
                      <a:pt x="110210" y="369402"/>
                    </a:cubicBezTo>
                    <a:cubicBezTo>
                      <a:pt x="137422" y="369402"/>
                      <a:pt x="156980" y="377906"/>
                      <a:pt x="156980" y="389811"/>
                    </a:cubicBezTo>
                    <a:cubicBezTo>
                      <a:pt x="156980" y="394913"/>
                      <a:pt x="165484" y="408519"/>
                      <a:pt x="174838" y="420424"/>
                    </a:cubicBezTo>
                    <a:cubicBezTo>
                      <a:pt x="187593" y="435730"/>
                      <a:pt x="185042" y="428077"/>
                      <a:pt x="167184" y="393212"/>
                    </a:cubicBezTo>
                    <a:cubicBezTo>
                      <a:pt x="142524" y="345592"/>
                      <a:pt x="143374" y="326884"/>
                      <a:pt x="171436" y="326884"/>
                    </a:cubicBezTo>
                    <a:cubicBezTo>
                      <a:pt x="198648" y="326884"/>
                      <a:pt x="177389" y="312428"/>
                      <a:pt x="119564" y="290318"/>
                    </a:cubicBezTo>
                    <a:cubicBezTo>
                      <a:pt x="70243" y="271610"/>
                      <a:pt x="52386" y="269059"/>
                      <a:pt x="34528" y="275862"/>
                    </a:cubicBezTo>
                    <a:cubicBezTo>
                      <a:pt x="16670" y="282665"/>
                      <a:pt x="11568" y="280964"/>
                      <a:pt x="3915" y="266508"/>
                    </a:cubicBezTo>
                    <a:cubicBezTo>
                      <a:pt x="-3738" y="252903"/>
                      <a:pt x="-1187" y="245249"/>
                      <a:pt x="14119" y="224841"/>
                    </a:cubicBezTo>
                    <a:cubicBezTo>
                      <a:pt x="43882" y="186574"/>
                      <a:pt x="62590" y="185724"/>
                      <a:pt x="129768" y="219738"/>
                    </a:cubicBezTo>
                    <a:cubicBezTo>
                      <a:pt x="215655" y="263107"/>
                      <a:pt x="219907" y="262256"/>
                      <a:pt x="212253" y="197629"/>
                    </a:cubicBezTo>
                    <a:cubicBezTo>
                      <a:pt x="202899" y="120246"/>
                      <a:pt x="198648" y="113443"/>
                      <a:pt x="147626" y="115144"/>
                    </a:cubicBezTo>
                    <a:cubicBezTo>
                      <a:pt x="120414" y="116845"/>
                      <a:pt x="102557" y="121096"/>
                      <a:pt x="100006" y="128750"/>
                    </a:cubicBezTo>
                    <a:cubicBezTo>
                      <a:pt x="97455" y="134702"/>
                      <a:pt x="86400" y="139804"/>
                      <a:pt x="76196" y="139804"/>
                    </a:cubicBezTo>
                    <a:cubicBezTo>
                      <a:pt x="23473" y="139804"/>
                      <a:pt x="104258" y="31809"/>
                      <a:pt x="178239" y="3747"/>
                    </a:cubicBezTo>
                    <a:cubicBezTo>
                      <a:pt x="213104" y="-9859"/>
                      <a:pt x="245418" y="12250"/>
                      <a:pt x="264126" y="60721"/>
                    </a:cubicBezTo>
                    <a:cubicBezTo>
                      <a:pt x="276031" y="90483"/>
                      <a:pt x="280282" y="125348"/>
                      <a:pt x="280282" y="188275"/>
                    </a:cubicBezTo>
                    <a:lnTo>
                      <a:pt x="280282" y="275012"/>
                    </a:lnTo>
                    <a:lnTo>
                      <a:pt x="315998" y="285216"/>
                    </a:lnTo>
                    <a:cubicBezTo>
                      <a:pt x="336406" y="290318"/>
                      <a:pt x="360216" y="301373"/>
                      <a:pt x="369570" y="309877"/>
                    </a:cubicBezTo>
                    <a:cubicBezTo>
                      <a:pt x="386578" y="324333"/>
                      <a:pt x="386578" y="325183"/>
                      <a:pt x="360216" y="330285"/>
                    </a:cubicBezTo>
                    <a:cubicBezTo>
                      <a:pt x="345760" y="332836"/>
                      <a:pt x="314297" y="332836"/>
                      <a:pt x="289636" y="330285"/>
                    </a:cubicBezTo>
                    <a:cubicBezTo>
                      <a:pt x="253921" y="326034"/>
                      <a:pt x="240315" y="328585"/>
                      <a:pt x="213954" y="343891"/>
                    </a:cubicBezTo>
                    <a:lnTo>
                      <a:pt x="181640" y="363449"/>
                    </a:lnTo>
                    <a:lnTo>
                      <a:pt x="213104" y="395763"/>
                    </a:lnTo>
                    <a:cubicBezTo>
                      <a:pt x="230961" y="414471"/>
                      <a:pt x="249669" y="428927"/>
                      <a:pt x="254772" y="428927"/>
                    </a:cubicBezTo>
                    <a:cubicBezTo>
                      <a:pt x="266677" y="428927"/>
                      <a:pt x="301541" y="464642"/>
                      <a:pt x="301541" y="476548"/>
                    </a:cubicBezTo>
                    <a:cubicBezTo>
                      <a:pt x="300691" y="492704"/>
                      <a:pt x="262425" y="519066"/>
                      <a:pt x="237764" y="520766"/>
                    </a:cubicBezTo>
                    <a:cubicBezTo>
                      <a:pt x="224159" y="521617"/>
                      <a:pt x="187593" y="512263"/>
                      <a:pt x="156980" y="499507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86455622-0588-5EAC-9077-99C0C74D4952}"/>
                </a:ext>
              </a:extLst>
            </p:cNvPr>
            <p:cNvSpPr/>
            <p:nvPr/>
          </p:nvSpPr>
          <p:spPr>
            <a:xfrm flipV="1">
              <a:off x="6762518" y="1070527"/>
              <a:ext cx="1981979" cy="2166312"/>
            </a:xfrm>
            <a:custGeom>
              <a:avLst/>
              <a:gdLst>
                <a:gd name="connsiteX0" fmla="*/ 332252 w 1072305"/>
                <a:gd name="connsiteY0" fmla="*/ 1164506 h 1172035"/>
                <a:gd name="connsiteX1" fmla="*/ 323748 w 1072305"/>
                <a:gd name="connsiteY1" fmla="*/ 1161105 h 1172035"/>
                <a:gd name="connsiteX2" fmla="*/ 327150 w 1072305"/>
                <a:gd name="connsiteY2" fmla="*/ 1087123 h 1172035"/>
                <a:gd name="connsiteX3" fmla="*/ 345007 w 1072305"/>
                <a:gd name="connsiteY3" fmla="*/ 989332 h 1172035"/>
                <a:gd name="connsiteX4" fmla="*/ 350960 w 1072305"/>
                <a:gd name="connsiteY4" fmla="*/ 945113 h 1172035"/>
                <a:gd name="connsiteX5" fmla="*/ 318646 w 1072305"/>
                <a:gd name="connsiteY5" fmla="*/ 942562 h 1172035"/>
                <a:gd name="connsiteX6" fmla="*/ 314394 w 1072305"/>
                <a:gd name="connsiteY6" fmla="*/ 910248 h 1172035"/>
                <a:gd name="connsiteX7" fmla="*/ 349259 w 1072305"/>
                <a:gd name="connsiteY7" fmla="*/ 894091 h 1172035"/>
                <a:gd name="connsiteX8" fmla="*/ 310142 w 1072305"/>
                <a:gd name="connsiteY8" fmla="*/ 858376 h 1172035"/>
                <a:gd name="connsiteX9" fmla="*/ 230208 w 1072305"/>
                <a:gd name="connsiteY9" fmla="*/ 798000 h 1172035"/>
                <a:gd name="connsiteX10" fmla="*/ 189391 w 1072305"/>
                <a:gd name="connsiteY10" fmla="*/ 766537 h 1172035"/>
                <a:gd name="connsiteX11" fmla="*/ 180037 w 1072305"/>
                <a:gd name="connsiteY11" fmla="*/ 820110 h 1172035"/>
                <a:gd name="connsiteX12" fmla="*/ 180887 w 1072305"/>
                <a:gd name="connsiteY12" fmla="*/ 925555 h 1172035"/>
                <a:gd name="connsiteX13" fmla="*/ 133267 w 1072305"/>
                <a:gd name="connsiteY13" fmla="*/ 964671 h 1172035"/>
                <a:gd name="connsiteX14" fmla="*/ 49932 w 1072305"/>
                <a:gd name="connsiteY14" fmla="*/ 882186 h 1172035"/>
                <a:gd name="connsiteX15" fmla="*/ -240 w 1072305"/>
                <a:gd name="connsiteY15" fmla="*/ 617724 h 1172035"/>
                <a:gd name="connsiteX16" fmla="*/ -240 w 1072305"/>
                <a:gd name="connsiteY16" fmla="*/ 559899 h 1172035"/>
                <a:gd name="connsiteX17" fmla="*/ 38027 w 1072305"/>
                <a:gd name="connsiteY17" fmla="*/ 523334 h 1172035"/>
                <a:gd name="connsiteX18" fmla="*/ 84797 w 1072305"/>
                <a:gd name="connsiteY18" fmla="*/ 496122 h 1172035"/>
                <a:gd name="connsiteX19" fmla="*/ 106906 w 1072305"/>
                <a:gd name="connsiteY19" fmla="*/ 490169 h 1172035"/>
                <a:gd name="connsiteX20" fmla="*/ 127315 w 1072305"/>
                <a:gd name="connsiteY20" fmla="*/ 476564 h 1172035"/>
                <a:gd name="connsiteX21" fmla="*/ 151125 w 1072305"/>
                <a:gd name="connsiteY21" fmla="*/ 507177 h 1172035"/>
                <a:gd name="connsiteX22" fmla="*/ 164731 w 1072305"/>
                <a:gd name="connsiteY22" fmla="*/ 533538 h 1172035"/>
                <a:gd name="connsiteX23" fmla="*/ 196194 w 1072305"/>
                <a:gd name="connsiteY23" fmla="*/ 645786 h 1172035"/>
                <a:gd name="connsiteX24" fmla="*/ 229358 w 1072305"/>
                <a:gd name="connsiteY24" fmla="*/ 740176 h 1172035"/>
                <a:gd name="connsiteX25" fmla="*/ 282080 w 1072305"/>
                <a:gd name="connsiteY25" fmla="*/ 776741 h 1172035"/>
                <a:gd name="connsiteX26" fmla="*/ 363715 w 1072305"/>
                <a:gd name="connsiteY26" fmla="*/ 821810 h 1172035"/>
                <a:gd name="connsiteX27" fmla="*/ 405383 w 1072305"/>
                <a:gd name="connsiteY27" fmla="*/ 832865 h 1172035"/>
                <a:gd name="connsiteX28" fmla="*/ 427492 w 1072305"/>
                <a:gd name="connsiteY28" fmla="*/ 827763 h 1172035"/>
                <a:gd name="connsiteX29" fmla="*/ 435996 w 1072305"/>
                <a:gd name="connsiteY29" fmla="*/ 790347 h 1172035"/>
                <a:gd name="connsiteX30" fmla="*/ 392627 w 1072305"/>
                <a:gd name="connsiteY30" fmla="*/ 769088 h 1172035"/>
                <a:gd name="connsiteX31" fmla="*/ 324598 w 1072305"/>
                <a:gd name="connsiteY31" fmla="*/ 768238 h 1172035"/>
                <a:gd name="connsiteX32" fmla="*/ 349259 w 1072305"/>
                <a:gd name="connsiteY32" fmla="*/ 449352 h 1172035"/>
                <a:gd name="connsiteX33" fmla="*/ 378171 w 1072305"/>
                <a:gd name="connsiteY33" fmla="*/ 446801 h 1172035"/>
                <a:gd name="connsiteX34" fmla="*/ 398580 w 1072305"/>
                <a:gd name="connsiteY34" fmla="*/ 449352 h 1172035"/>
                <a:gd name="connsiteX35" fmla="*/ 408784 w 1072305"/>
                <a:gd name="connsiteY35" fmla="*/ 450203 h 1172035"/>
                <a:gd name="connsiteX36" fmla="*/ 416438 w 1072305"/>
                <a:gd name="connsiteY36" fmla="*/ 456155 h 1172035"/>
                <a:gd name="connsiteX37" fmla="*/ 428343 w 1072305"/>
                <a:gd name="connsiteY37" fmla="*/ 462958 h 1172035"/>
                <a:gd name="connsiteX38" fmla="*/ 450452 w 1072305"/>
                <a:gd name="connsiteY38" fmla="*/ 470611 h 1172035"/>
                <a:gd name="connsiteX39" fmla="*/ 468310 w 1072305"/>
                <a:gd name="connsiteY39" fmla="*/ 463808 h 1172035"/>
                <a:gd name="connsiteX40" fmla="*/ 434295 w 1072305"/>
                <a:gd name="connsiteY40" fmla="*/ 392378 h 1172035"/>
                <a:gd name="connsiteX41" fmla="*/ 376471 w 1072305"/>
                <a:gd name="connsiteY41" fmla="*/ 318396 h 1172035"/>
                <a:gd name="connsiteX42" fmla="*/ 270175 w 1072305"/>
                <a:gd name="connsiteY42" fmla="*/ 292886 h 1172035"/>
                <a:gd name="connsiteX43" fmla="*/ 174085 w 1072305"/>
                <a:gd name="connsiteY43" fmla="*/ 285232 h 1172035"/>
                <a:gd name="connsiteX44" fmla="*/ 128165 w 1072305"/>
                <a:gd name="connsiteY44" fmla="*/ 297988 h 1172035"/>
                <a:gd name="connsiteX45" fmla="*/ 81395 w 1072305"/>
                <a:gd name="connsiteY45" fmla="*/ 277579 h 1172035"/>
                <a:gd name="connsiteX46" fmla="*/ 84797 w 1072305"/>
                <a:gd name="connsiteY46" fmla="*/ 218904 h 1172035"/>
                <a:gd name="connsiteX47" fmla="*/ 175785 w 1072305"/>
                <a:gd name="connsiteY47" fmla="*/ 159379 h 1172035"/>
                <a:gd name="connsiteX48" fmla="*/ 217453 w 1072305"/>
                <a:gd name="connsiteY48" fmla="*/ 127916 h 1172035"/>
                <a:gd name="connsiteX49" fmla="*/ 345858 w 1072305"/>
                <a:gd name="connsiteY49" fmla="*/ 9715 h 1172035"/>
                <a:gd name="connsiteX50" fmla="*/ 560149 w 1072305"/>
                <a:gd name="connsiteY50" fmla="*/ 71792 h 1172035"/>
                <a:gd name="connsiteX51" fmla="*/ 596714 w 1072305"/>
                <a:gd name="connsiteY51" fmla="*/ 105806 h 1172035"/>
                <a:gd name="connsiteX52" fmla="*/ 623926 w 1072305"/>
                <a:gd name="connsiteY52" fmla="*/ 90500 h 1172035"/>
                <a:gd name="connsiteX53" fmla="*/ 688553 w 1072305"/>
                <a:gd name="connsiteY53" fmla="*/ 42879 h 1172035"/>
                <a:gd name="connsiteX54" fmla="*/ 746378 w 1072305"/>
                <a:gd name="connsiteY54" fmla="*/ 12266 h 1172035"/>
                <a:gd name="connsiteX55" fmla="*/ 757432 w 1072305"/>
                <a:gd name="connsiteY55" fmla="*/ 79445 h 1172035"/>
                <a:gd name="connsiteX56" fmla="*/ 705560 w 1072305"/>
                <a:gd name="connsiteY56" fmla="*/ 174685 h 1172035"/>
                <a:gd name="connsiteX57" fmla="*/ 682601 w 1072305"/>
                <a:gd name="connsiteY57" fmla="*/ 273327 h 1172035"/>
                <a:gd name="connsiteX58" fmla="*/ 692805 w 1072305"/>
                <a:gd name="connsiteY58" fmla="*/ 321798 h 1172035"/>
                <a:gd name="connsiteX59" fmla="*/ 769337 w 1072305"/>
                <a:gd name="connsiteY59" fmla="*/ 327750 h 1172035"/>
                <a:gd name="connsiteX60" fmla="*/ 862877 w 1072305"/>
                <a:gd name="connsiteY60" fmla="*/ 312444 h 1172035"/>
                <a:gd name="connsiteX61" fmla="*/ 918151 w 1072305"/>
                <a:gd name="connsiteY61" fmla="*/ 302240 h 1172035"/>
                <a:gd name="connsiteX62" fmla="*/ 978526 w 1072305"/>
                <a:gd name="connsiteY62" fmla="*/ 335404 h 1172035"/>
                <a:gd name="connsiteX63" fmla="*/ 759133 w 1072305"/>
                <a:gd name="connsiteY63" fmla="*/ 380473 h 1172035"/>
                <a:gd name="connsiteX64" fmla="*/ 705560 w 1072305"/>
                <a:gd name="connsiteY64" fmla="*/ 373670 h 1172035"/>
                <a:gd name="connsiteX65" fmla="*/ 710663 w 1072305"/>
                <a:gd name="connsiteY65" fmla="*/ 402582 h 1172035"/>
                <a:gd name="connsiteX66" fmla="*/ 702159 w 1072305"/>
                <a:gd name="connsiteY66" fmla="*/ 442549 h 1172035"/>
                <a:gd name="connsiteX67" fmla="*/ 620524 w 1072305"/>
                <a:gd name="connsiteY67" fmla="*/ 453604 h 1172035"/>
                <a:gd name="connsiteX68" fmla="*/ 610320 w 1072305"/>
                <a:gd name="connsiteY68" fmla="*/ 369418 h 1172035"/>
                <a:gd name="connsiteX69" fmla="*/ 576305 w 1072305"/>
                <a:gd name="connsiteY69" fmla="*/ 363466 h 1172035"/>
                <a:gd name="connsiteX70" fmla="*/ 544842 w 1072305"/>
                <a:gd name="connsiteY70" fmla="*/ 358363 h 1172035"/>
                <a:gd name="connsiteX71" fmla="*/ 583959 w 1072305"/>
                <a:gd name="connsiteY71" fmla="*/ 412787 h 1172035"/>
                <a:gd name="connsiteX72" fmla="*/ 630729 w 1072305"/>
                <a:gd name="connsiteY72" fmla="*/ 497823 h 1172035"/>
                <a:gd name="connsiteX73" fmla="*/ 646885 w 1072305"/>
                <a:gd name="connsiteY73" fmla="*/ 523334 h 1172035"/>
                <a:gd name="connsiteX74" fmla="*/ 749779 w 1072305"/>
                <a:gd name="connsiteY74" fmla="*/ 689154 h 1172035"/>
                <a:gd name="connsiteX75" fmla="*/ 807604 w 1072305"/>
                <a:gd name="connsiteY75" fmla="*/ 758033 h 1172035"/>
                <a:gd name="connsiteX76" fmla="*/ 953016 w 1072305"/>
                <a:gd name="connsiteY76" fmla="*/ 764836 h 1172035"/>
                <a:gd name="connsiteX77" fmla="*/ 996384 w 1072305"/>
                <a:gd name="connsiteY77" fmla="*/ 782694 h 1172035"/>
                <a:gd name="connsiteX78" fmla="*/ 1072066 w 1072305"/>
                <a:gd name="connsiteY78" fmla="*/ 868580 h 1172035"/>
                <a:gd name="connsiteX79" fmla="*/ 998935 w 1072305"/>
                <a:gd name="connsiteY79" fmla="*/ 965522 h 1172035"/>
                <a:gd name="connsiteX80" fmla="*/ 757432 w 1072305"/>
                <a:gd name="connsiteY80" fmla="*/ 1041204 h 1172035"/>
                <a:gd name="connsiteX81" fmla="*/ 600116 w 1072305"/>
                <a:gd name="connsiteY81" fmla="*/ 1018244 h 1172035"/>
                <a:gd name="connsiteX82" fmla="*/ 538890 w 1072305"/>
                <a:gd name="connsiteY82" fmla="*/ 998686 h 1172035"/>
                <a:gd name="connsiteX83" fmla="*/ 530386 w 1072305"/>
                <a:gd name="connsiteY83" fmla="*/ 1045455 h 1172035"/>
                <a:gd name="connsiteX84" fmla="*/ 523583 w 1072305"/>
                <a:gd name="connsiteY84" fmla="*/ 1090525 h 1172035"/>
                <a:gd name="connsiteX85" fmla="*/ 452153 w 1072305"/>
                <a:gd name="connsiteY85" fmla="*/ 1128791 h 1172035"/>
                <a:gd name="connsiteX86" fmla="*/ 332252 w 1072305"/>
                <a:gd name="connsiteY86" fmla="*/ 1164506 h 1172035"/>
                <a:gd name="connsiteX87" fmla="*/ 843319 w 1072305"/>
                <a:gd name="connsiteY87" fmla="*/ 1015693 h 1172035"/>
                <a:gd name="connsiteX88" fmla="*/ 969172 w 1072305"/>
                <a:gd name="connsiteY88" fmla="*/ 929806 h 1172035"/>
                <a:gd name="connsiteX89" fmla="*/ 958118 w 1072305"/>
                <a:gd name="connsiteY89" fmla="*/ 887288 h 1172035"/>
                <a:gd name="connsiteX90" fmla="*/ 799100 w 1072305"/>
                <a:gd name="connsiteY90" fmla="*/ 833716 h 1172035"/>
                <a:gd name="connsiteX91" fmla="*/ 737024 w 1072305"/>
                <a:gd name="connsiteY91" fmla="*/ 860077 h 1172035"/>
                <a:gd name="connsiteX92" fmla="*/ 691104 w 1072305"/>
                <a:gd name="connsiteY92" fmla="*/ 881336 h 1172035"/>
                <a:gd name="connsiteX93" fmla="*/ 624776 w 1072305"/>
                <a:gd name="connsiteY93" fmla="*/ 875383 h 1172035"/>
                <a:gd name="connsiteX94" fmla="*/ 521882 w 1072305"/>
                <a:gd name="connsiteY94" fmla="*/ 854124 h 1172035"/>
                <a:gd name="connsiteX95" fmla="*/ 476813 w 1072305"/>
                <a:gd name="connsiteY95" fmla="*/ 847321 h 1172035"/>
                <a:gd name="connsiteX96" fmla="*/ 502324 w 1072305"/>
                <a:gd name="connsiteY96" fmla="*/ 874533 h 1172035"/>
                <a:gd name="connsiteX97" fmla="*/ 540590 w 1072305"/>
                <a:gd name="connsiteY97" fmla="*/ 931507 h 1172035"/>
                <a:gd name="connsiteX98" fmla="*/ 624776 w 1072305"/>
                <a:gd name="connsiteY98" fmla="*/ 1009740 h 1172035"/>
                <a:gd name="connsiteX99" fmla="*/ 843319 w 1072305"/>
                <a:gd name="connsiteY99" fmla="*/ 1015693 h 1172035"/>
                <a:gd name="connsiteX100" fmla="*/ 697907 w 1072305"/>
                <a:gd name="connsiteY100" fmla="*/ 843920 h 1172035"/>
                <a:gd name="connsiteX101" fmla="*/ 612871 w 1072305"/>
                <a:gd name="connsiteY101" fmla="*/ 577757 h 1172035"/>
                <a:gd name="connsiteX102" fmla="*/ 570353 w 1072305"/>
                <a:gd name="connsiteY102" fmla="*/ 559899 h 1172035"/>
                <a:gd name="connsiteX103" fmla="*/ 544842 w 1072305"/>
                <a:gd name="connsiteY103" fmla="*/ 565852 h 1172035"/>
                <a:gd name="connsiteX104" fmla="*/ 536338 w 1072305"/>
                <a:gd name="connsiteY104" fmla="*/ 569253 h 1172035"/>
                <a:gd name="connsiteX105" fmla="*/ 601816 w 1072305"/>
                <a:gd name="connsiteY105" fmla="*/ 632180 h 1172035"/>
                <a:gd name="connsiteX106" fmla="*/ 622225 w 1072305"/>
                <a:gd name="connsiteY106" fmla="*/ 646636 h 1172035"/>
                <a:gd name="connsiteX107" fmla="*/ 615422 w 1072305"/>
                <a:gd name="connsiteY107" fmla="*/ 658541 h 1172035"/>
                <a:gd name="connsiteX108" fmla="*/ 597564 w 1072305"/>
                <a:gd name="connsiteY108" fmla="*/ 686603 h 1172035"/>
                <a:gd name="connsiteX109" fmla="*/ 482766 w 1072305"/>
                <a:gd name="connsiteY109" fmla="*/ 701909 h 1172035"/>
                <a:gd name="connsiteX110" fmla="*/ 482766 w 1072305"/>
                <a:gd name="connsiteY110" fmla="*/ 661943 h 1172035"/>
                <a:gd name="connsiteX111" fmla="*/ 516780 w 1072305"/>
                <a:gd name="connsiteY111" fmla="*/ 650037 h 1172035"/>
                <a:gd name="connsiteX112" fmla="*/ 458956 w 1072305"/>
                <a:gd name="connsiteY112" fmla="*/ 592213 h 1172035"/>
                <a:gd name="connsiteX113" fmla="*/ 436846 w 1072305"/>
                <a:gd name="connsiteY113" fmla="*/ 632180 h 1172035"/>
                <a:gd name="connsiteX114" fmla="*/ 513379 w 1072305"/>
                <a:gd name="connsiteY114" fmla="*/ 761435 h 1172035"/>
                <a:gd name="connsiteX115" fmla="*/ 621375 w 1072305"/>
                <a:gd name="connsiteY115" fmla="*/ 826062 h 1172035"/>
                <a:gd name="connsiteX116" fmla="*/ 697907 w 1072305"/>
                <a:gd name="connsiteY116" fmla="*/ 843920 h 1172035"/>
                <a:gd name="connsiteX117" fmla="*/ 617123 w 1072305"/>
                <a:gd name="connsiteY117" fmla="*/ 298838 h 1172035"/>
                <a:gd name="connsiteX118" fmla="*/ 569503 w 1072305"/>
                <a:gd name="connsiteY118" fmla="*/ 177236 h 1172035"/>
                <a:gd name="connsiteX119" fmla="*/ 511678 w 1072305"/>
                <a:gd name="connsiteY119" fmla="*/ 173835 h 1172035"/>
                <a:gd name="connsiteX120" fmla="*/ 463207 w 1072305"/>
                <a:gd name="connsiteY120" fmla="*/ 189142 h 1172035"/>
                <a:gd name="connsiteX121" fmla="*/ 474262 w 1072305"/>
                <a:gd name="connsiteY121" fmla="*/ 236762 h 1172035"/>
                <a:gd name="connsiteX122" fmla="*/ 531236 w 1072305"/>
                <a:gd name="connsiteY122" fmla="*/ 297137 h 1172035"/>
                <a:gd name="connsiteX123" fmla="*/ 617123 w 1072305"/>
                <a:gd name="connsiteY123" fmla="*/ 298838 h 1172035"/>
                <a:gd name="connsiteX124" fmla="*/ 359463 w 1072305"/>
                <a:gd name="connsiteY124" fmla="*/ 219755 h 1172035"/>
                <a:gd name="connsiteX125" fmla="*/ 349259 w 1072305"/>
                <a:gd name="connsiteY125" fmla="*/ 155977 h 1172035"/>
                <a:gd name="connsiteX126" fmla="*/ 362014 w 1072305"/>
                <a:gd name="connsiteY126" fmla="*/ 102405 h 1172035"/>
                <a:gd name="connsiteX127" fmla="*/ 374770 w 1072305"/>
                <a:gd name="connsiteY127" fmla="*/ 90500 h 1172035"/>
                <a:gd name="connsiteX128" fmla="*/ 385824 w 1072305"/>
                <a:gd name="connsiteY128" fmla="*/ 74343 h 1172035"/>
                <a:gd name="connsiteX129" fmla="*/ 369668 w 1072305"/>
                <a:gd name="connsiteY129" fmla="*/ 69241 h 1172035"/>
                <a:gd name="connsiteX130" fmla="*/ 241263 w 1072305"/>
                <a:gd name="connsiteY130" fmla="*/ 164481 h 1172035"/>
                <a:gd name="connsiteX131" fmla="*/ 278679 w 1072305"/>
                <a:gd name="connsiteY131" fmla="*/ 190842 h 1172035"/>
                <a:gd name="connsiteX132" fmla="*/ 336504 w 1072305"/>
                <a:gd name="connsiteY132" fmla="*/ 218054 h 1172035"/>
                <a:gd name="connsiteX133" fmla="*/ 359463 w 1072305"/>
                <a:gd name="connsiteY133" fmla="*/ 219755 h 1172035"/>
                <a:gd name="connsiteX134" fmla="*/ 645185 w 1072305"/>
                <a:gd name="connsiteY134" fmla="*/ 141521 h 1172035"/>
                <a:gd name="connsiteX135" fmla="*/ 631579 w 1072305"/>
                <a:gd name="connsiteY135" fmla="*/ 135569 h 1172035"/>
                <a:gd name="connsiteX136" fmla="*/ 626477 w 1072305"/>
                <a:gd name="connsiteY136" fmla="*/ 156828 h 1172035"/>
                <a:gd name="connsiteX137" fmla="*/ 645185 w 1072305"/>
                <a:gd name="connsiteY137" fmla="*/ 141521 h 1172035"/>
                <a:gd name="connsiteX138" fmla="*/ 496371 w 1072305"/>
                <a:gd name="connsiteY138" fmla="*/ 106656 h 1172035"/>
                <a:gd name="connsiteX139" fmla="*/ 407084 w 1072305"/>
                <a:gd name="connsiteY139" fmla="*/ 68390 h 1172035"/>
                <a:gd name="connsiteX140" fmla="*/ 428343 w 1072305"/>
                <a:gd name="connsiteY140" fmla="*/ 86248 h 1172035"/>
                <a:gd name="connsiteX141" fmla="*/ 456404 w 1072305"/>
                <a:gd name="connsiteY141" fmla="*/ 109208 h 1172035"/>
                <a:gd name="connsiteX142" fmla="*/ 483616 w 1072305"/>
                <a:gd name="connsiteY142" fmla="*/ 117711 h 1172035"/>
                <a:gd name="connsiteX143" fmla="*/ 496371 w 1072305"/>
                <a:gd name="connsiteY143" fmla="*/ 106656 h 1172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</a:cxnLst>
              <a:rect l="l" t="t" r="r" b="b"/>
              <a:pathLst>
                <a:path w="1072305" h="1172035">
                  <a:moveTo>
                    <a:pt x="332252" y="1164506"/>
                  </a:moveTo>
                  <a:cubicBezTo>
                    <a:pt x="332252" y="1159404"/>
                    <a:pt x="328850" y="1158554"/>
                    <a:pt x="323748" y="1161105"/>
                  </a:cubicBezTo>
                  <a:cubicBezTo>
                    <a:pt x="311843" y="1167908"/>
                    <a:pt x="312693" y="1150900"/>
                    <a:pt x="327150" y="1087123"/>
                  </a:cubicBezTo>
                  <a:cubicBezTo>
                    <a:pt x="333952" y="1057361"/>
                    <a:pt x="341606" y="1013992"/>
                    <a:pt x="345007" y="989332"/>
                  </a:cubicBezTo>
                  <a:lnTo>
                    <a:pt x="350960" y="945113"/>
                  </a:lnTo>
                  <a:lnTo>
                    <a:pt x="318646" y="942562"/>
                  </a:lnTo>
                  <a:cubicBezTo>
                    <a:pt x="274427" y="939160"/>
                    <a:pt x="272726" y="922153"/>
                    <a:pt x="314394" y="910248"/>
                  </a:cubicBezTo>
                  <a:cubicBezTo>
                    <a:pt x="333952" y="905146"/>
                    <a:pt x="349259" y="897493"/>
                    <a:pt x="349259" y="894091"/>
                  </a:cubicBezTo>
                  <a:cubicBezTo>
                    <a:pt x="349259" y="889839"/>
                    <a:pt x="331401" y="873682"/>
                    <a:pt x="310142" y="858376"/>
                  </a:cubicBezTo>
                  <a:cubicBezTo>
                    <a:pt x="288883" y="842219"/>
                    <a:pt x="253168" y="815008"/>
                    <a:pt x="230208" y="798000"/>
                  </a:cubicBezTo>
                  <a:lnTo>
                    <a:pt x="189391" y="766537"/>
                  </a:lnTo>
                  <a:lnTo>
                    <a:pt x="180037" y="820110"/>
                  </a:lnTo>
                  <a:cubicBezTo>
                    <a:pt x="168132" y="888139"/>
                    <a:pt x="168132" y="912799"/>
                    <a:pt x="180887" y="925555"/>
                  </a:cubicBezTo>
                  <a:cubicBezTo>
                    <a:pt x="193643" y="938310"/>
                    <a:pt x="169833" y="957868"/>
                    <a:pt x="133267" y="964671"/>
                  </a:cubicBezTo>
                  <a:cubicBezTo>
                    <a:pt x="101804" y="971474"/>
                    <a:pt x="83946" y="953616"/>
                    <a:pt x="49932" y="882186"/>
                  </a:cubicBezTo>
                  <a:cubicBezTo>
                    <a:pt x="21870" y="824362"/>
                    <a:pt x="-240" y="709563"/>
                    <a:pt x="-240" y="617724"/>
                  </a:cubicBezTo>
                  <a:lnTo>
                    <a:pt x="-240" y="559899"/>
                  </a:lnTo>
                  <a:lnTo>
                    <a:pt x="38027" y="523334"/>
                  </a:lnTo>
                  <a:cubicBezTo>
                    <a:pt x="62687" y="500374"/>
                    <a:pt x="79694" y="491020"/>
                    <a:pt x="84797" y="496122"/>
                  </a:cubicBezTo>
                  <a:cubicBezTo>
                    <a:pt x="89899" y="501224"/>
                    <a:pt x="97552" y="499523"/>
                    <a:pt x="106906" y="490169"/>
                  </a:cubicBezTo>
                  <a:cubicBezTo>
                    <a:pt x="114559" y="482516"/>
                    <a:pt x="123913" y="476564"/>
                    <a:pt x="127315" y="476564"/>
                  </a:cubicBezTo>
                  <a:cubicBezTo>
                    <a:pt x="137519" y="476564"/>
                    <a:pt x="157077" y="501224"/>
                    <a:pt x="151125" y="507177"/>
                  </a:cubicBezTo>
                  <a:cubicBezTo>
                    <a:pt x="148574" y="509728"/>
                    <a:pt x="154526" y="521633"/>
                    <a:pt x="164731" y="533538"/>
                  </a:cubicBezTo>
                  <a:cubicBezTo>
                    <a:pt x="182588" y="553096"/>
                    <a:pt x="197044" y="603268"/>
                    <a:pt x="196194" y="645786"/>
                  </a:cubicBezTo>
                  <a:cubicBezTo>
                    <a:pt x="196194" y="662793"/>
                    <a:pt x="208099" y="697658"/>
                    <a:pt x="229358" y="740176"/>
                  </a:cubicBezTo>
                  <a:cubicBezTo>
                    <a:pt x="232759" y="746979"/>
                    <a:pt x="256570" y="763986"/>
                    <a:pt x="282080" y="776741"/>
                  </a:cubicBezTo>
                  <a:cubicBezTo>
                    <a:pt x="307591" y="790347"/>
                    <a:pt x="344157" y="809905"/>
                    <a:pt x="363715" y="821810"/>
                  </a:cubicBezTo>
                  <a:cubicBezTo>
                    <a:pt x="387525" y="835416"/>
                    <a:pt x="401131" y="838818"/>
                    <a:pt x="405383" y="832865"/>
                  </a:cubicBezTo>
                  <a:cubicBezTo>
                    <a:pt x="407934" y="827763"/>
                    <a:pt x="418138" y="826062"/>
                    <a:pt x="427492" y="827763"/>
                  </a:cubicBezTo>
                  <a:cubicBezTo>
                    <a:pt x="464058" y="837967"/>
                    <a:pt x="467459" y="824362"/>
                    <a:pt x="435996" y="790347"/>
                  </a:cubicBezTo>
                  <a:cubicBezTo>
                    <a:pt x="409635" y="762285"/>
                    <a:pt x="403682" y="758884"/>
                    <a:pt x="392627" y="769088"/>
                  </a:cubicBezTo>
                  <a:cubicBezTo>
                    <a:pt x="366266" y="791197"/>
                    <a:pt x="341606" y="791197"/>
                    <a:pt x="324598" y="768238"/>
                  </a:cubicBezTo>
                  <a:cubicBezTo>
                    <a:pt x="271876" y="702760"/>
                    <a:pt x="287183" y="507177"/>
                    <a:pt x="349259" y="449352"/>
                  </a:cubicBezTo>
                  <a:cubicBezTo>
                    <a:pt x="368817" y="430644"/>
                    <a:pt x="384124" y="429794"/>
                    <a:pt x="378171" y="446801"/>
                  </a:cubicBezTo>
                  <a:cubicBezTo>
                    <a:pt x="372219" y="462108"/>
                    <a:pt x="384124" y="463808"/>
                    <a:pt x="398580" y="449352"/>
                  </a:cubicBezTo>
                  <a:cubicBezTo>
                    <a:pt x="406233" y="441699"/>
                    <a:pt x="408784" y="441699"/>
                    <a:pt x="408784" y="450203"/>
                  </a:cubicBezTo>
                  <a:cubicBezTo>
                    <a:pt x="408784" y="456155"/>
                    <a:pt x="412186" y="458706"/>
                    <a:pt x="416438" y="456155"/>
                  </a:cubicBezTo>
                  <a:cubicBezTo>
                    <a:pt x="420689" y="453604"/>
                    <a:pt x="425791" y="456155"/>
                    <a:pt x="428343" y="462958"/>
                  </a:cubicBezTo>
                  <a:cubicBezTo>
                    <a:pt x="431744" y="470611"/>
                    <a:pt x="440248" y="473162"/>
                    <a:pt x="450452" y="470611"/>
                  </a:cubicBezTo>
                  <a:cubicBezTo>
                    <a:pt x="460656" y="468060"/>
                    <a:pt x="468310" y="464659"/>
                    <a:pt x="468310" y="463808"/>
                  </a:cubicBezTo>
                  <a:cubicBezTo>
                    <a:pt x="468310" y="462108"/>
                    <a:pt x="453003" y="429794"/>
                    <a:pt x="434295" y="392378"/>
                  </a:cubicBezTo>
                  <a:cubicBezTo>
                    <a:pt x="406233" y="337104"/>
                    <a:pt x="395178" y="322648"/>
                    <a:pt x="376471" y="318396"/>
                  </a:cubicBezTo>
                  <a:cubicBezTo>
                    <a:pt x="363715" y="315845"/>
                    <a:pt x="316095" y="304791"/>
                    <a:pt x="270175" y="292886"/>
                  </a:cubicBezTo>
                  <a:cubicBezTo>
                    <a:pt x="195344" y="275028"/>
                    <a:pt x="185139" y="274178"/>
                    <a:pt x="174085" y="285232"/>
                  </a:cubicBezTo>
                  <a:cubicBezTo>
                    <a:pt x="166431" y="292035"/>
                    <a:pt x="146023" y="297988"/>
                    <a:pt x="128165" y="297988"/>
                  </a:cubicBezTo>
                  <a:cubicBezTo>
                    <a:pt x="102654" y="297988"/>
                    <a:pt x="91599" y="293736"/>
                    <a:pt x="81395" y="277579"/>
                  </a:cubicBezTo>
                  <a:cubicBezTo>
                    <a:pt x="69490" y="259722"/>
                    <a:pt x="69490" y="254619"/>
                    <a:pt x="84797" y="218904"/>
                  </a:cubicBezTo>
                  <a:cubicBezTo>
                    <a:pt x="104355" y="174685"/>
                    <a:pt x="135818" y="153426"/>
                    <a:pt x="175785" y="159379"/>
                  </a:cubicBezTo>
                  <a:cubicBezTo>
                    <a:pt x="198745" y="162780"/>
                    <a:pt x="202997" y="160229"/>
                    <a:pt x="217453" y="127916"/>
                  </a:cubicBezTo>
                  <a:cubicBezTo>
                    <a:pt x="234460" y="89649"/>
                    <a:pt x="303339" y="26723"/>
                    <a:pt x="345858" y="9715"/>
                  </a:cubicBezTo>
                  <a:cubicBezTo>
                    <a:pt x="411335" y="-15796"/>
                    <a:pt x="489569" y="6314"/>
                    <a:pt x="560149" y="71792"/>
                  </a:cubicBezTo>
                  <a:lnTo>
                    <a:pt x="596714" y="105806"/>
                  </a:lnTo>
                  <a:lnTo>
                    <a:pt x="623926" y="90500"/>
                  </a:lnTo>
                  <a:cubicBezTo>
                    <a:pt x="639232" y="82846"/>
                    <a:pt x="668144" y="61587"/>
                    <a:pt x="688553" y="42879"/>
                  </a:cubicBezTo>
                  <a:cubicBezTo>
                    <a:pt x="714064" y="20770"/>
                    <a:pt x="731922" y="10566"/>
                    <a:pt x="746378" y="12266"/>
                  </a:cubicBezTo>
                  <a:cubicBezTo>
                    <a:pt x="782943" y="16518"/>
                    <a:pt x="786345" y="36927"/>
                    <a:pt x="757432" y="79445"/>
                  </a:cubicBezTo>
                  <a:cubicBezTo>
                    <a:pt x="742976" y="100704"/>
                    <a:pt x="720017" y="143222"/>
                    <a:pt x="705560" y="174685"/>
                  </a:cubicBezTo>
                  <a:cubicBezTo>
                    <a:pt x="683451" y="220605"/>
                    <a:pt x="679199" y="238463"/>
                    <a:pt x="682601" y="273327"/>
                  </a:cubicBezTo>
                  <a:cubicBezTo>
                    <a:pt x="685152" y="296287"/>
                    <a:pt x="689404" y="318396"/>
                    <a:pt x="692805" y="321798"/>
                  </a:cubicBezTo>
                  <a:cubicBezTo>
                    <a:pt x="696206" y="325199"/>
                    <a:pt x="731071" y="327750"/>
                    <a:pt x="769337" y="327750"/>
                  </a:cubicBezTo>
                  <a:cubicBezTo>
                    <a:pt x="822910" y="327750"/>
                    <a:pt x="844169" y="324349"/>
                    <a:pt x="862877" y="312444"/>
                  </a:cubicBezTo>
                  <a:cubicBezTo>
                    <a:pt x="880735" y="300539"/>
                    <a:pt x="895191" y="297988"/>
                    <a:pt x="918151" y="302240"/>
                  </a:cubicBezTo>
                  <a:cubicBezTo>
                    <a:pt x="970873" y="311594"/>
                    <a:pt x="978526" y="314995"/>
                    <a:pt x="978526" y="335404"/>
                  </a:cubicBezTo>
                  <a:cubicBezTo>
                    <a:pt x="978526" y="377071"/>
                    <a:pt x="884987" y="396630"/>
                    <a:pt x="759133" y="380473"/>
                  </a:cubicBezTo>
                  <a:lnTo>
                    <a:pt x="705560" y="373670"/>
                  </a:lnTo>
                  <a:lnTo>
                    <a:pt x="710663" y="402582"/>
                  </a:lnTo>
                  <a:cubicBezTo>
                    <a:pt x="714914" y="422991"/>
                    <a:pt x="712363" y="434046"/>
                    <a:pt x="702159" y="442549"/>
                  </a:cubicBezTo>
                  <a:cubicBezTo>
                    <a:pt x="686852" y="455305"/>
                    <a:pt x="621375" y="463808"/>
                    <a:pt x="620524" y="453604"/>
                  </a:cubicBezTo>
                  <a:cubicBezTo>
                    <a:pt x="617123" y="416188"/>
                    <a:pt x="611170" y="370269"/>
                    <a:pt x="610320" y="369418"/>
                  </a:cubicBezTo>
                  <a:cubicBezTo>
                    <a:pt x="609470" y="368568"/>
                    <a:pt x="594163" y="366017"/>
                    <a:pt x="576305" y="363466"/>
                  </a:cubicBezTo>
                  <a:lnTo>
                    <a:pt x="544842" y="358363"/>
                  </a:lnTo>
                  <a:lnTo>
                    <a:pt x="583959" y="412787"/>
                  </a:lnTo>
                  <a:cubicBezTo>
                    <a:pt x="605218" y="443400"/>
                    <a:pt x="626477" y="481666"/>
                    <a:pt x="630729" y="497823"/>
                  </a:cubicBezTo>
                  <a:cubicBezTo>
                    <a:pt x="635831" y="514830"/>
                    <a:pt x="642634" y="525885"/>
                    <a:pt x="646885" y="523334"/>
                  </a:cubicBezTo>
                  <a:cubicBezTo>
                    <a:pt x="658791" y="515680"/>
                    <a:pt x="716615" y="609220"/>
                    <a:pt x="749779" y="689154"/>
                  </a:cubicBezTo>
                  <a:cubicBezTo>
                    <a:pt x="777841" y="757183"/>
                    <a:pt x="795699" y="778442"/>
                    <a:pt x="807604" y="758033"/>
                  </a:cubicBezTo>
                  <a:cubicBezTo>
                    <a:pt x="818658" y="741026"/>
                    <a:pt x="912198" y="745278"/>
                    <a:pt x="953016" y="764836"/>
                  </a:cubicBezTo>
                  <a:cubicBezTo>
                    <a:pt x="973424" y="775041"/>
                    <a:pt x="992983" y="782694"/>
                    <a:pt x="996384" y="782694"/>
                  </a:cubicBezTo>
                  <a:cubicBezTo>
                    <a:pt x="1009139" y="782694"/>
                    <a:pt x="1072066" y="854124"/>
                    <a:pt x="1072066" y="868580"/>
                  </a:cubicBezTo>
                  <a:cubicBezTo>
                    <a:pt x="1072066" y="900044"/>
                    <a:pt x="1050807" y="928956"/>
                    <a:pt x="998935" y="965522"/>
                  </a:cubicBezTo>
                  <a:cubicBezTo>
                    <a:pt x="910497" y="1029299"/>
                    <a:pt x="870531" y="1041204"/>
                    <a:pt x="757432" y="1041204"/>
                  </a:cubicBezTo>
                  <a:cubicBezTo>
                    <a:pt x="673247" y="1041204"/>
                    <a:pt x="651137" y="1037802"/>
                    <a:pt x="600116" y="1018244"/>
                  </a:cubicBezTo>
                  <a:cubicBezTo>
                    <a:pt x="567802" y="1006339"/>
                    <a:pt x="540590" y="996985"/>
                    <a:pt x="538890" y="998686"/>
                  </a:cubicBezTo>
                  <a:cubicBezTo>
                    <a:pt x="538039" y="999536"/>
                    <a:pt x="533787" y="1020795"/>
                    <a:pt x="530386" y="1045455"/>
                  </a:cubicBezTo>
                  <a:lnTo>
                    <a:pt x="523583" y="1090525"/>
                  </a:lnTo>
                  <a:lnTo>
                    <a:pt x="452153" y="1128791"/>
                  </a:lnTo>
                  <a:cubicBezTo>
                    <a:pt x="381573" y="1166207"/>
                    <a:pt x="332252" y="1181513"/>
                    <a:pt x="332252" y="1164506"/>
                  </a:cubicBezTo>
                  <a:close/>
                  <a:moveTo>
                    <a:pt x="843319" y="1015693"/>
                  </a:moveTo>
                  <a:cubicBezTo>
                    <a:pt x="896892" y="998686"/>
                    <a:pt x="956417" y="957868"/>
                    <a:pt x="969172" y="929806"/>
                  </a:cubicBezTo>
                  <a:cubicBezTo>
                    <a:pt x="979377" y="908547"/>
                    <a:pt x="977676" y="904295"/>
                    <a:pt x="958118" y="887288"/>
                  </a:cubicBezTo>
                  <a:cubicBezTo>
                    <a:pt x="933457" y="866029"/>
                    <a:pt x="837366" y="833716"/>
                    <a:pt x="799100" y="833716"/>
                  </a:cubicBezTo>
                  <a:cubicBezTo>
                    <a:pt x="786345" y="833716"/>
                    <a:pt x="758283" y="845621"/>
                    <a:pt x="737024" y="860077"/>
                  </a:cubicBezTo>
                  <a:cubicBezTo>
                    <a:pt x="715765" y="874533"/>
                    <a:pt x="695356" y="883887"/>
                    <a:pt x="691104" y="881336"/>
                  </a:cubicBezTo>
                  <a:cubicBezTo>
                    <a:pt x="687703" y="878785"/>
                    <a:pt x="657940" y="876234"/>
                    <a:pt x="624776" y="875383"/>
                  </a:cubicBezTo>
                  <a:cubicBezTo>
                    <a:pt x="583959" y="874533"/>
                    <a:pt x="552495" y="868580"/>
                    <a:pt x="521882" y="854124"/>
                  </a:cubicBezTo>
                  <a:cubicBezTo>
                    <a:pt x="485317" y="837967"/>
                    <a:pt x="476813" y="837117"/>
                    <a:pt x="476813" y="847321"/>
                  </a:cubicBezTo>
                  <a:cubicBezTo>
                    <a:pt x="476813" y="854124"/>
                    <a:pt x="487868" y="866880"/>
                    <a:pt x="502324" y="874533"/>
                  </a:cubicBezTo>
                  <a:cubicBezTo>
                    <a:pt x="521032" y="885588"/>
                    <a:pt x="531236" y="900044"/>
                    <a:pt x="540590" y="931507"/>
                  </a:cubicBezTo>
                  <a:cubicBezTo>
                    <a:pt x="553346" y="976576"/>
                    <a:pt x="566101" y="988481"/>
                    <a:pt x="624776" y="1009740"/>
                  </a:cubicBezTo>
                  <a:cubicBezTo>
                    <a:pt x="702159" y="1037802"/>
                    <a:pt x="766786" y="1039503"/>
                    <a:pt x="843319" y="1015693"/>
                  </a:cubicBezTo>
                  <a:close/>
                  <a:moveTo>
                    <a:pt x="697907" y="843920"/>
                  </a:moveTo>
                  <a:cubicBezTo>
                    <a:pt x="697907" y="771639"/>
                    <a:pt x="650287" y="621125"/>
                    <a:pt x="612871" y="577757"/>
                  </a:cubicBezTo>
                  <a:cubicBezTo>
                    <a:pt x="591612" y="551396"/>
                    <a:pt x="586510" y="549695"/>
                    <a:pt x="570353" y="559899"/>
                  </a:cubicBezTo>
                  <a:cubicBezTo>
                    <a:pt x="560999" y="565852"/>
                    <a:pt x="549094" y="568403"/>
                    <a:pt x="544842" y="565852"/>
                  </a:cubicBezTo>
                  <a:cubicBezTo>
                    <a:pt x="539740" y="562450"/>
                    <a:pt x="536338" y="565001"/>
                    <a:pt x="536338" y="569253"/>
                  </a:cubicBezTo>
                  <a:cubicBezTo>
                    <a:pt x="536338" y="585410"/>
                    <a:pt x="582258" y="629629"/>
                    <a:pt x="601816" y="632180"/>
                  </a:cubicBezTo>
                  <a:cubicBezTo>
                    <a:pt x="623075" y="634731"/>
                    <a:pt x="639232" y="646636"/>
                    <a:pt x="622225" y="646636"/>
                  </a:cubicBezTo>
                  <a:cubicBezTo>
                    <a:pt x="616272" y="646636"/>
                    <a:pt x="612871" y="651738"/>
                    <a:pt x="615422" y="658541"/>
                  </a:cubicBezTo>
                  <a:cubicBezTo>
                    <a:pt x="617973" y="664494"/>
                    <a:pt x="610320" y="677249"/>
                    <a:pt x="597564" y="686603"/>
                  </a:cubicBezTo>
                  <a:cubicBezTo>
                    <a:pt x="563550" y="711263"/>
                    <a:pt x="519331" y="717216"/>
                    <a:pt x="482766" y="701909"/>
                  </a:cubicBezTo>
                  <a:cubicBezTo>
                    <a:pt x="441948" y="684902"/>
                    <a:pt x="441948" y="665344"/>
                    <a:pt x="482766" y="661943"/>
                  </a:cubicBezTo>
                  <a:cubicBezTo>
                    <a:pt x="499773" y="660242"/>
                    <a:pt x="515079" y="655140"/>
                    <a:pt x="516780" y="650037"/>
                  </a:cubicBezTo>
                  <a:cubicBezTo>
                    <a:pt x="521882" y="635581"/>
                    <a:pt x="484466" y="598165"/>
                    <a:pt x="458956" y="592213"/>
                  </a:cubicBezTo>
                  <a:cubicBezTo>
                    <a:pt x="437697" y="587961"/>
                    <a:pt x="436846" y="588811"/>
                    <a:pt x="436846" y="632180"/>
                  </a:cubicBezTo>
                  <a:cubicBezTo>
                    <a:pt x="435145" y="709563"/>
                    <a:pt x="444499" y="724869"/>
                    <a:pt x="513379" y="761435"/>
                  </a:cubicBezTo>
                  <a:cubicBezTo>
                    <a:pt x="546543" y="779292"/>
                    <a:pt x="595864" y="808205"/>
                    <a:pt x="621375" y="826062"/>
                  </a:cubicBezTo>
                  <a:cubicBezTo>
                    <a:pt x="673247" y="861777"/>
                    <a:pt x="697907" y="867730"/>
                    <a:pt x="697907" y="843920"/>
                  </a:cubicBezTo>
                  <a:close/>
                  <a:moveTo>
                    <a:pt x="617123" y="298838"/>
                  </a:moveTo>
                  <a:cubicBezTo>
                    <a:pt x="622225" y="282681"/>
                    <a:pt x="591612" y="205298"/>
                    <a:pt x="569503" y="177236"/>
                  </a:cubicBezTo>
                  <a:cubicBezTo>
                    <a:pt x="558448" y="163631"/>
                    <a:pt x="554196" y="162780"/>
                    <a:pt x="511678" y="173835"/>
                  </a:cubicBezTo>
                  <a:cubicBezTo>
                    <a:pt x="487018" y="180638"/>
                    <a:pt x="464908" y="187441"/>
                    <a:pt x="463207" y="189142"/>
                  </a:cubicBezTo>
                  <a:cubicBezTo>
                    <a:pt x="461507" y="190842"/>
                    <a:pt x="466609" y="212101"/>
                    <a:pt x="474262" y="236762"/>
                  </a:cubicBezTo>
                  <a:cubicBezTo>
                    <a:pt x="487868" y="278430"/>
                    <a:pt x="491269" y="281831"/>
                    <a:pt x="531236" y="297137"/>
                  </a:cubicBezTo>
                  <a:cubicBezTo>
                    <a:pt x="587360" y="319247"/>
                    <a:pt x="610320" y="319247"/>
                    <a:pt x="617123" y="298838"/>
                  </a:cubicBezTo>
                  <a:close/>
                  <a:moveTo>
                    <a:pt x="359463" y="219755"/>
                  </a:moveTo>
                  <a:cubicBezTo>
                    <a:pt x="353511" y="213802"/>
                    <a:pt x="349259" y="186590"/>
                    <a:pt x="349259" y="155977"/>
                  </a:cubicBezTo>
                  <a:cubicBezTo>
                    <a:pt x="349259" y="114310"/>
                    <a:pt x="351810" y="102405"/>
                    <a:pt x="362014" y="102405"/>
                  </a:cubicBezTo>
                  <a:cubicBezTo>
                    <a:pt x="368817" y="102405"/>
                    <a:pt x="374770" y="97303"/>
                    <a:pt x="374770" y="90500"/>
                  </a:cubicBezTo>
                  <a:cubicBezTo>
                    <a:pt x="374770" y="83697"/>
                    <a:pt x="379872" y="76043"/>
                    <a:pt x="385824" y="74343"/>
                  </a:cubicBezTo>
                  <a:cubicBezTo>
                    <a:pt x="390927" y="71792"/>
                    <a:pt x="384124" y="69241"/>
                    <a:pt x="369668" y="69241"/>
                  </a:cubicBezTo>
                  <a:cubicBezTo>
                    <a:pt x="326299" y="67540"/>
                    <a:pt x="231059" y="138120"/>
                    <a:pt x="241263" y="164481"/>
                  </a:cubicBezTo>
                  <a:cubicBezTo>
                    <a:pt x="243814" y="171284"/>
                    <a:pt x="259971" y="183189"/>
                    <a:pt x="278679" y="190842"/>
                  </a:cubicBezTo>
                  <a:cubicBezTo>
                    <a:pt x="296537" y="199346"/>
                    <a:pt x="322898" y="211251"/>
                    <a:pt x="336504" y="218054"/>
                  </a:cubicBezTo>
                  <a:cubicBezTo>
                    <a:pt x="367967" y="232510"/>
                    <a:pt x="372219" y="232510"/>
                    <a:pt x="359463" y="219755"/>
                  </a:cubicBezTo>
                  <a:close/>
                  <a:moveTo>
                    <a:pt x="645185" y="141521"/>
                  </a:moveTo>
                  <a:cubicBezTo>
                    <a:pt x="643484" y="133018"/>
                    <a:pt x="638382" y="130467"/>
                    <a:pt x="631579" y="135569"/>
                  </a:cubicBezTo>
                  <a:cubicBezTo>
                    <a:pt x="625626" y="138970"/>
                    <a:pt x="623075" y="148324"/>
                    <a:pt x="626477" y="156828"/>
                  </a:cubicBezTo>
                  <a:cubicBezTo>
                    <a:pt x="633280" y="174685"/>
                    <a:pt x="650287" y="161930"/>
                    <a:pt x="645185" y="141521"/>
                  </a:cubicBezTo>
                  <a:close/>
                  <a:moveTo>
                    <a:pt x="496371" y="106656"/>
                  </a:moveTo>
                  <a:cubicBezTo>
                    <a:pt x="472561" y="89649"/>
                    <a:pt x="421540" y="68390"/>
                    <a:pt x="407084" y="68390"/>
                  </a:cubicBezTo>
                  <a:cubicBezTo>
                    <a:pt x="401131" y="69241"/>
                    <a:pt x="410485" y="76894"/>
                    <a:pt x="428343" y="86248"/>
                  </a:cubicBezTo>
                  <a:cubicBezTo>
                    <a:pt x="446200" y="95602"/>
                    <a:pt x="458956" y="105806"/>
                    <a:pt x="456404" y="109208"/>
                  </a:cubicBezTo>
                  <a:cubicBezTo>
                    <a:pt x="454704" y="112609"/>
                    <a:pt x="466609" y="116010"/>
                    <a:pt x="483616" y="117711"/>
                  </a:cubicBezTo>
                  <a:cubicBezTo>
                    <a:pt x="514229" y="119412"/>
                    <a:pt x="515079" y="119412"/>
                    <a:pt x="496371" y="106656"/>
                  </a:cubicBezTo>
                  <a:close/>
                </a:path>
              </a:pathLst>
            </a:custGeom>
            <a:grpFill/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61B2902A-DA37-B326-28AC-8A2A8E0FC04E}"/>
              </a:ext>
            </a:extLst>
          </p:cNvPr>
          <p:cNvGrpSpPr/>
          <p:nvPr/>
        </p:nvGrpSpPr>
        <p:grpSpPr>
          <a:xfrm>
            <a:off x="2384093" y="590334"/>
            <a:ext cx="2163594" cy="601458"/>
            <a:chOff x="3719407" y="371817"/>
            <a:chExt cx="2163594" cy="601458"/>
          </a:xfrm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911D49B8-7795-21D6-52C7-9C702CA489D3}"/>
                </a:ext>
              </a:extLst>
            </p:cNvPr>
            <p:cNvSpPr/>
            <p:nvPr/>
          </p:nvSpPr>
          <p:spPr>
            <a:xfrm>
              <a:off x="3719407" y="371817"/>
              <a:ext cx="601458" cy="601458"/>
            </a:xfrm>
            <a:prstGeom prst="ellipse">
              <a:avLst/>
            </a:prstGeom>
            <a:solidFill>
              <a:srgbClr val="D34134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47C6854A-5498-B025-BDC9-025238383800}"/>
                </a:ext>
              </a:extLst>
            </p:cNvPr>
            <p:cNvGrpSpPr/>
            <p:nvPr/>
          </p:nvGrpSpPr>
          <p:grpSpPr>
            <a:xfrm>
              <a:off x="4240119" y="371817"/>
              <a:ext cx="1642882" cy="601458"/>
              <a:chOff x="4293382" y="457995"/>
              <a:chExt cx="1642882" cy="601458"/>
            </a:xfrm>
          </p:grpSpPr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BB9D0D76-6A57-A62C-9CD7-42E1BAFDB8A5}"/>
                  </a:ext>
                </a:extLst>
              </p:cNvPr>
              <p:cNvSpPr/>
              <p:nvPr/>
            </p:nvSpPr>
            <p:spPr>
              <a:xfrm>
                <a:off x="4293382" y="457995"/>
                <a:ext cx="601458" cy="601458"/>
              </a:xfrm>
              <a:prstGeom prst="ellipse">
                <a:avLst/>
              </a:prstGeom>
              <a:solidFill>
                <a:srgbClr val="D34134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76AD2E31-5AE1-735D-D4C7-5B24D3BB87FF}"/>
                  </a:ext>
                </a:extLst>
              </p:cNvPr>
              <p:cNvSpPr/>
              <p:nvPr/>
            </p:nvSpPr>
            <p:spPr>
              <a:xfrm>
                <a:off x="4814094" y="457995"/>
                <a:ext cx="601458" cy="601458"/>
              </a:xfrm>
              <a:prstGeom prst="ellipse">
                <a:avLst/>
              </a:prstGeom>
              <a:solidFill>
                <a:srgbClr val="D34134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1BE3CB64-E9E9-C1A6-7C0D-FB185064CC36}"/>
                  </a:ext>
                </a:extLst>
              </p:cNvPr>
              <p:cNvSpPr/>
              <p:nvPr/>
            </p:nvSpPr>
            <p:spPr>
              <a:xfrm>
                <a:off x="5334806" y="457995"/>
                <a:ext cx="601458" cy="601458"/>
              </a:xfrm>
              <a:prstGeom prst="ellipse">
                <a:avLst/>
              </a:prstGeom>
              <a:solidFill>
                <a:srgbClr val="D34134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09C6FE2E-A113-71EC-6DE5-7C32853E7011}"/>
                </a:ext>
              </a:extLst>
            </p:cNvPr>
            <p:cNvSpPr txBox="1"/>
            <p:nvPr/>
          </p:nvSpPr>
          <p:spPr>
            <a:xfrm>
              <a:off x="3759517" y="447341"/>
              <a:ext cx="207604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b="1" dirty="0">
                  <a:solidFill>
                    <a:schemeClr val="accent2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金榜题名 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D6E5F294-D788-6EB5-B143-BE1359691FDF}"/>
              </a:ext>
            </a:extLst>
          </p:cNvPr>
          <p:cNvGrpSpPr/>
          <p:nvPr/>
        </p:nvGrpSpPr>
        <p:grpSpPr>
          <a:xfrm>
            <a:off x="7500498" y="590334"/>
            <a:ext cx="2163594" cy="601458"/>
            <a:chOff x="6308999" y="371817"/>
            <a:chExt cx="2163594" cy="601458"/>
          </a:xfrm>
        </p:grpSpPr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1BE7F6D9-19A1-547E-8791-54DF0FAC4BB1}"/>
                </a:ext>
              </a:extLst>
            </p:cNvPr>
            <p:cNvGrpSpPr/>
            <p:nvPr/>
          </p:nvGrpSpPr>
          <p:grpSpPr>
            <a:xfrm>
              <a:off x="6308999" y="371817"/>
              <a:ext cx="2163594" cy="601458"/>
              <a:chOff x="5855518" y="457995"/>
              <a:chExt cx="2163594" cy="601458"/>
            </a:xfrm>
          </p:grpSpPr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A5A03D12-F889-E6EC-5482-8320924B4BE4}"/>
                  </a:ext>
                </a:extLst>
              </p:cNvPr>
              <p:cNvSpPr/>
              <p:nvPr/>
            </p:nvSpPr>
            <p:spPr>
              <a:xfrm>
                <a:off x="5855518" y="457995"/>
                <a:ext cx="601458" cy="601458"/>
              </a:xfrm>
              <a:prstGeom prst="ellipse">
                <a:avLst/>
              </a:prstGeom>
              <a:solidFill>
                <a:srgbClr val="D34134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9430C260-E1CA-1DDC-613F-C856E58CFA06}"/>
                  </a:ext>
                </a:extLst>
              </p:cNvPr>
              <p:cNvSpPr/>
              <p:nvPr/>
            </p:nvSpPr>
            <p:spPr>
              <a:xfrm>
                <a:off x="6376230" y="457995"/>
                <a:ext cx="601458" cy="601458"/>
              </a:xfrm>
              <a:prstGeom prst="ellipse">
                <a:avLst/>
              </a:prstGeom>
              <a:solidFill>
                <a:srgbClr val="D34134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D173A7C4-0ED0-626D-AB3A-A03CAEADECC3}"/>
                  </a:ext>
                </a:extLst>
              </p:cNvPr>
              <p:cNvSpPr/>
              <p:nvPr/>
            </p:nvSpPr>
            <p:spPr>
              <a:xfrm>
                <a:off x="6896942" y="457995"/>
                <a:ext cx="601458" cy="601458"/>
              </a:xfrm>
              <a:prstGeom prst="ellipse">
                <a:avLst/>
              </a:prstGeom>
              <a:solidFill>
                <a:srgbClr val="D34134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5ACC7B9E-4C97-359B-4805-23FEE694F590}"/>
                  </a:ext>
                </a:extLst>
              </p:cNvPr>
              <p:cNvSpPr/>
              <p:nvPr/>
            </p:nvSpPr>
            <p:spPr>
              <a:xfrm>
                <a:off x="7417654" y="457995"/>
                <a:ext cx="601458" cy="601458"/>
              </a:xfrm>
              <a:prstGeom prst="ellipse">
                <a:avLst/>
              </a:prstGeom>
              <a:solidFill>
                <a:srgbClr val="D34134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58FC53CF-4E7C-45B3-800C-1F8F520D9827}"/>
                </a:ext>
              </a:extLst>
            </p:cNvPr>
            <p:cNvSpPr txBox="1"/>
            <p:nvPr/>
          </p:nvSpPr>
          <p:spPr>
            <a:xfrm>
              <a:off x="6356275" y="447341"/>
              <a:ext cx="207604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b="1" dirty="0">
                  <a:solidFill>
                    <a:schemeClr val="accent2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感谢师恩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90D62124-28FE-E1F5-D4BC-E8DD0F196688}"/>
              </a:ext>
            </a:extLst>
          </p:cNvPr>
          <p:cNvSpPr txBox="1"/>
          <p:nvPr/>
        </p:nvSpPr>
        <p:spPr>
          <a:xfrm>
            <a:off x="3104235" y="2644998"/>
            <a:ext cx="510909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solidFill>
                  <a:srgbClr val="D34134"/>
                </a:solidFill>
                <a:latin typeface="三极行楷简体-粗" panose="00000500000000000000" pitchFamily="2" charset="-122"/>
                <a:ea typeface="三极行楷简体-粗" panose="00000500000000000000" pitchFamily="2" charset="-122"/>
              </a:rPr>
              <a:t>金榜题名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E8C66998-6118-5DD6-EB97-091ACDA28E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0831" y="2029191"/>
            <a:ext cx="556445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0183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BBE8A802-29FA-CF81-F22D-06E1F25E5B61}"/>
              </a:ext>
            </a:extLst>
          </p:cNvPr>
          <p:cNvSpPr/>
          <p:nvPr/>
        </p:nvSpPr>
        <p:spPr>
          <a:xfrm rot="5400000" flipV="1">
            <a:off x="6029649" y="190248"/>
            <a:ext cx="2717937" cy="7279498"/>
          </a:xfrm>
          <a:custGeom>
            <a:avLst/>
            <a:gdLst>
              <a:gd name="connsiteX0" fmla="*/ 0 w 2717937"/>
              <a:gd name="connsiteY0" fmla="*/ 3227135 h 7279498"/>
              <a:gd name="connsiteX1" fmla="*/ 0 w 2717937"/>
              <a:gd name="connsiteY1" fmla="*/ 6853572 h 7279498"/>
              <a:gd name="connsiteX2" fmla="*/ 2 w 2717937"/>
              <a:gd name="connsiteY2" fmla="*/ 6853572 h 7279498"/>
              <a:gd name="connsiteX3" fmla="*/ 11501 w 2717937"/>
              <a:gd name="connsiteY3" fmla="*/ 6860912 h 7279498"/>
              <a:gd name="connsiteX4" fmla="*/ 81983 w 2717937"/>
              <a:gd name="connsiteY4" fmla="*/ 6965858 h 7279498"/>
              <a:gd name="connsiteX5" fmla="*/ 94945 w 2717937"/>
              <a:gd name="connsiteY5" fmla="*/ 7084020 h 7279498"/>
              <a:gd name="connsiteX6" fmla="*/ 211606 w 2717937"/>
              <a:gd name="connsiteY6" fmla="*/ 7152430 h 7279498"/>
              <a:gd name="connsiteX7" fmla="*/ 224568 w 2717937"/>
              <a:gd name="connsiteY7" fmla="*/ 7223950 h 7279498"/>
              <a:gd name="connsiteX8" fmla="*/ 279059 w 2717937"/>
              <a:gd name="connsiteY8" fmla="*/ 7267004 h 7279498"/>
              <a:gd name="connsiteX9" fmla="*/ 296400 w 2717937"/>
              <a:gd name="connsiteY9" fmla="*/ 7278816 h 7279498"/>
              <a:gd name="connsiteX10" fmla="*/ 325858 w 2717937"/>
              <a:gd name="connsiteY10" fmla="*/ 7278816 h 7279498"/>
              <a:gd name="connsiteX11" fmla="*/ 383673 w 2717937"/>
              <a:gd name="connsiteY11" fmla="*/ 7278816 h 7279498"/>
              <a:gd name="connsiteX12" fmla="*/ 639426 w 2717937"/>
              <a:gd name="connsiteY12" fmla="*/ 7278816 h 7279498"/>
              <a:gd name="connsiteX13" fmla="*/ 904399 w 2717937"/>
              <a:gd name="connsiteY13" fmla="*/ 7278816 h 7279498"/>
              <a:gd name="connsiteX14" fmla="*/ 1715898 w 2717937"/>
              <a:gd name="connsiteY14" fmla="*/ 7278816 h 7279498"/>
              <a:gd name="connsiteX15" fmla="*/ 1715898 w 2717937"/>
              <a:gd name="connsiteY15" fmla="*/ 7279498 h 7279498"/>
              <a:gd name="connsiteX16" fmla="*/ 2077975 w 2717937"/>
              <a:gd name="connsiteY16" fmla="*/ 7279498 h 7279498"/>
              <a:gd name="connsiteX17" fmla="*/ 2391543 w 2717937"/>
              <a:gd name="connsiteY17" fmla="*/ 7279498 h 7279498"/>
              <a:gd name="connsiteX18" fmla="*/ 2421002 w 2717937"/>
              <a:gd name="connsiteY18" fmla="*/ 7279498 h 7279498"/>
              <a:gd name="connsiteX19" fmla="*/ 2438342 w 2717937"/>
              <a:gd name="connsiteY19" fmla="*/ 7267688 h 7279498"/>
              <a:gd name="connsiteX20" fmla="*/ 2492833 w 2717937"/>
              <a:gd name="connsiteY20" fmla="*/ 7224630 h 7279498"/>
              <a:gd name="connsiteX21" fmla="*/ 2505796 w 2717937"/>
              <a:gd name="connsiteY21" fmla="*/ 7153112 h 7279498"/>
              <a:gd name="connsiteX22" fmla="*/ 2622455 w 2717937"/>
              <a:gd name="connsiteY22" fmla="*/ 7084704 h 7279498"/>
              <a:gd name="connsiteX23" fmla="*/ 2635418 w 2717937"/>
              <a:gd name="connsiteY23" fmla="*/ 6966540 h 7279498"/>
              <a:gd name="connsiteX24" fmla="*/ 2705900 w 2717937"/>
              <a:gd name="connsiteY24" fmla="*/ 6861596 h 7279498"/>
              <a:gd name="connsiteX25" fmla="*/ 2717936 w 2717937"/>
              <a:gd name="connsiteY25" fmla="*/ 6853912 h 7279498"/>
              <a:gd name="connsiteX26" fmla="*/ 2717404 w 2717937"/>
              <a:gd name="connsiteY26" fmla="*/ 6853572 h 7279498"/>
              <a:gd name="connsiteX27" fmla="*/ 2717935 w 2717937"/>
              <a:gd name="connsiteY27" fmla="*/ 6853572 h 7279498"/>
              <a:gd name="connsiteX28" fmla="*/ 2717935 w 2717937"/>
              <a:gd name="connsiteY28" fmla="*/ 4052362 h 7279498"/>
              <a:gd name="connsiteX29" fmla="*/ 2717937 w 2717937"/>
              <a:gd name="connsiteY29" fmla="*/ 4052362 h 7279498"/>
              <a:gd name="connsiteX30" fmla="*/ 2717937 w 2717937"/>
              <a:gd name="connsiteY30" fmla="*/ 425926 h 7279498"/>
              <a:gd name="connsiteX31" fmla="*/ 2717935 w 2717937"/>
              <a:gd name="connsiteY31" fmla="*/ 425926 h 7279498"/>
              <a:gd name="connsiteX32" fmla="*/ 2706436 w 2717937"/>
              <a:gd name="connsiteY32" fmla="*/ 418586 h 7279498"/>
              <a:gd name="connsiteX33" fmla="*/ 2635954 w 2717937"/>
              <a:gd name="connsiteY33" fmla="*/ 313640 h 7279498"/>
              <a:gd name="connsiteX34" fmla="*/ 2622992 w 2717937"/>
              <a:gd name="connsiteY34" fmla="*/ 195478 h 7279498"/>
              <a:gd name="connsiteX35" fmla="*/ 2506331 w 2717937"/>
              <a:gd name="connsiteY35" fmla="*/ 127069 h 7279498"/>
              <a:gd name="connsiteX36" fmla="*/ 2493369 w 2717937"/>
              <a:gd name="connsiteY36" fmla="*/ 55549 h 7279498"/>
              <a:gd name="connsiteX37" fmla="*/ 2438878 w 2717937"/>
              <a:gd name="connsiteY37" fmla="*/ 12494 h 7279498"/>
              <a:gd name="connsiteX38" fmla="*/ 2421537 w 2717937"/>
              <a:gd name="connsiteY38" fmla="*/ 683 h 7279498"/>
              <a:gd name="connsiteX39" fmla="*/ 2392079 w 2717937"/>
              <a:gd name="connsiteY39" fmla="*/ 683 h 7279498"/>
              <a:gd name="connsiteX40" fmla="*/ 2334264 w 2717937"/>
              <a:gd name="connsiteY40" fmla="*/ 683 h 7279498"/>
              <a:gd name="connsiteX41" fmla="*/ 2078511 w 2717937"/>
              <a:gd name="connsiteY41" fmla="*/ 683 h 7279498"/>
              <a:gd name="connsiteX42" fmla="*/ 1813538 w 2717937"/>
              <a:gd name="connsiteY42" fmla="*/ 683 h 7279498"/>
              <a:gd name="connsiteX43" fmla="*/ 1002039 w 2717937"/>
              <a:gd name="connsiteY43" fmla="*/ 683 h 7279498"/>
              <a:gd name="connsiteX44" fmla="*/ 1002039 w 2717937"/>
              <a:gd name="connsiteY44" fmla="*/ 0 h 7279498"/>
              <a:gd name="connsiteX45" fmla="*/ 639962 w 2717937"/>
              <a:gd name="connsiteY45" fmla="*/ 0 h 7279498"/>
              <a:gd name="connsiteX46" fmla="*/ 326394 w 2717937"/>
              <a:gd name="connsiteY46" fmla="*/ 0 h 7279498"/>
              <a:gd name="connsiteX47" fmla="*/ 296935 w 2717937"/>
              <a:gd name="connsiteY47" fmla="*/ 0 h 7279498"/>
              <a:gd name="connsiteX48" fmla="*/ 279595 w 2717937"/>
              <a:gd name="connsiteY48" fmla="*/ 11811 h 7279498"/>
              <a:gd name="connsiteX49" fmla="*/ 225104 w 2717937"/>
              <a:gd name="connsiteY49" fmla="*/ 54868 h 7279498"/>
              <a:gd name="connsiteX50" fmla="*/ 212141 w 2717937"/>
              <a:gd name="connsiteY50" fmla="*/ 126387 h 7279498"/>
              <a:gd name="connsiteX51" fmla="*/ 95482 w 2717937"/>
              <a:gd name="connsiteY51" fmla="*/ 194795 h 7279498"/>
              <a:gd name="connsiteX52" fmla="*/ 82519 w 2717937"/>
              <a:gd name="connsiteY52" fmla="*/ 312958 h 7279498"/>
              <a:gd name="connsiteX53" fmla="*/ 12037 w 2717937"/>
              <a:gd name="connsiteY53" fmla="*/ 417903 h 7279498"/>
              <a:gd name="connsiteX54" fmla="*/ 1 w 2717937"/>
              <a:gd name="connsiteY54" fmla="*/ 425587 h 7279498"/>
              <a:gd name="connsiteX55" fmla="*/ 533 w 2717937"/>
              <a:gd name="connsiteY55" fmla="*/ 425926 h 7279498"/>
              <a:gd name="connsiteX56" fmla="*/ 2 w 2717937"/>
              <a:gd name="connsiteY56" fmla="*/ 425926 h 7279498"/>
              <a:gd name="connsiteX57" fmla="*/ 2 w 2717937"/>
              <a:gd name="connsiteY57" fmla="*/ 3227135 h 7279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2717937" h="7279498">
                <a:moveTo>
                  <a:pt x="0" y="3227135"/>
                </a:moveTo>
                <a:lnTo>
                  <a:pt x="0" y="6853572"/>
                </a:lnTo>
                <a:lnTo>
                  <a:pt x="2" y="6853572"/>
                </a:lnTo>
                <a:lnTo>
                  <a:pt x="11501" y="6860912"/>
                </a:lnTo>
                <a:cubicBezTo>
                  <a:pt x="45601" y="6885848"/>
                  <a:pt x="76233" y="6930078"/>
                  <a:pt x="81983" y="6965858"/>
                </a:cubicBezTo>
                <a:cubicBezTo>
                  <a:pt x="86304" y="7005246"/>
                  <a:pt x="73595" y="7043100"/>
                  <a:pt x="94945" y="7084020"/>
                </a:cubicBezTo>
                <a:cubicBezTo>
                  <a:pt x="131704" y="7129804"/>
                  <a:pt x="172719" y="7129626"/>
                  <a:pt x="211606" y="7152430"/>
                </a:cubicBezTo>
                <a:cubicBezTo>
                  <a:pt x="215927" y="7176270"/>
                  <a:pt x="207475" y="7201640"/>
                  <a:pt x="224568" y="7223950"/>
                </a:cubicBezTo>
                <a:cubicBezTo>
                  <a:pt x="239738" y="7243686"/>
                  <a:pt x="259699" y="7254808"/>
                  <a:pt x="279059" y="7267004"/>
                </a:cubicBezTo>
                <a:lnTo>
                  <a:pt x="296400" y="7278816"/>
                </a:lnTo>
                <a:lnTo>
                  <a:pt x="325858" y="7278816"/>
                </a:lnTo>
                <a:lnTo>
                  <a:pt x="383673" y="7278816"/>
                </a:lnTo>
                <a:lnTo>
                  <a:pt x="639426" y="7278816"/>
                </a:lnTo>
                <a:lnTo>
                  <a:pt x="904399" y="7278816"/>
                </a:lnTo>
                <a:lnTo>
                  <a:pt x="1715898" y="7278816"/>
                </a:lnTo>
                <a:lnTo>
                  <a:pt x="1715898" y="7279498"/>
                </a:lnTo>
                <a:lnTo>
                  <a:pt x="2077975" y="7279498"/>
                </a:lnTo>
                <a:lnTo>
                  <a:pt x="2391543" y="7279498"/>
                </a:lnTo>
                <a:lnTo>
                  <a:pt x="2421002" y="7279498"/>
                </a:lnTo>
                <a:lnTo>
                  <a:pt x="2438342" y="7267688"/>
                </a:lnTo>
                <a:cubicBezTo>
                  <a:pt x="2457704" y="7255488"/>
                  <a:pt x="2477663" y="7244368"/>
                  <a:pt x="2492833" y="7224630"/>
                </a:cubicBezTo>
                <a:cubicBezTo>
                  <a:pt x="2509927" y="7202324"/>
                  <a:pt x="2501475" y="7176952"/>
                  <a:pt x="2505796" y="7153112"/>
                </a:cubicBezTo>
                <a:cubicBezTo>
                  <a:pt x="2544683" y="7130310"/>
                  <a:pt x="2585698" y="7130486"/>
                  <a:pt x="2622455" y="7084704"/>
                </a:cubicBezTo>
                <a:cubicBezTo>
                  <a:pt x="2643807" y="7043784"/>
                  <a:pt x="2631097" y="7005928"/>
                  <a:pt x="2635418" y="6966540"/>
                </a:cubicBezTo>
                <a:cubicBezTo>
                  <a:pt x="2641168" y="6930760"/>
                  <a:pt x="2671801" y="6886530"/>
                  <a:pt x="2705900" y="6861596"/>
                </a:cubicBezTo>
                <a:lnTo>
                  <a:pt x="2717936" y="6853912"/>
                </a:lnTo>
                <a:lnTo>
                  <a:pt x="2717404" y="6853572"/>
                </a:lnTo>
                <a:lnTo>
                  <a:pt x="2717935" y="6853572"/>
                </a:lnTo>
                <a:lnTo>
                  <a:pt x="2717935" y="4052362"/>
                </a:lnTo>
                <a:lnTo>
                  <a:pt x="2717937" y="4052362"/>
                </a:lnTo>
                <a:lnTo>
                  <a:pt x="2717937" y="425926"/>
                </a:lnTo>
                <a:lnTo>
                  <a:pt x="2717935" y="425926"/>
                </a:lnTo>
                <a:lnTo>
                  <a:pt x="2706436" y="418586"/>
                </a:lnTo>
                <a:cubicBezTo>
                  <a:pt x="2672336" y="393651"/>
                  <a:pt x="2641704" y="349421"/>
                  <a:pt x="2635954" y="313640"/>
                </a:cubicBezTo>
                <a:cubicBezTo>
                  <a:pt x="2631633" y="274253"/>
                  <a:pt x="2644342" y="236398"/>
                  <a:pt x="2622992" y="195478"/>
                </a:cubicBezTo>
                <a:cubicBezTo>
                  <a:pt x="2586233" y="149695"/>
                  <a:pt x="2545218" y="149872"/>
                  <a:pt x="2506331" y="127069"/>
                </a:cubicBezTo>
                <a:cubicBezTo>
                  <a:pt x="2502010" y="103229"/>
                  <a:pt x="2510462" y="77858"/>
                  <a:pt x="2493369" y="55549"/>
                </a:cubicBezTo>
                <a:cubicBezTo>
                  <a:pt x="2478199" y="35813"/>
                  <a:pt x="2458238" y="24691"/>
                  <a:pt x="2438878" y="12494"/>
                </a:cubicBezTo>
                <a:lnTo>
                  <a:pt x="2421537" y="683"/>
                </a:lnTo>
                <a:lnTo>
                  <a:pt x="2392079" y="683"/>
                </a:lnTo>
                <a:lnTo>
                  <a:pt x="2334264" y="683"/>
                </a:lnTo>
                <a:lnTo>
                  <a:pt x="2078511" y="683"/>
                </a:lnTo>
                <a:lnTo>
                  <a:pt x="1813538" y="683"/>
                </a:lnTo>
                <a:lnTo>
                  <a:pt x="1002039" y="683"/>
                </a:lnTo>
                <a:lnTo>
                  <a:pt x="1002039" y="0"/>
                </a:lnTo>
                <a:lnTo>
                  <a:pt x="639962" y="0"/>
                </a:lnTo>
                <a:lnTo>
                  <a:pt x="326394" y="0"/>
                </a:lnTo>
                <a:lnTo>
                  <a:pt x="296935" y="0"/>
                </a:lnTo>
                <a:lnTo>
                  <a:pt x="279595" y="11811"/>
                </a:lnTo>
                <a:cubicBezTo>
                  <a:pt x="260233" y="24010"/>
                  <a:pt x="240274" y="35130"/>
                  <a:pt x="225104" y="54868"/>
                </a:cubicBezTo>
                <a:cubicBezTo>
                  <a:pt x="208010" y="77175"/>
                  <a:pt x="216462" y="102547"/>
                  <a:pt x="212141" y="126387"/>
                </a:cubicBezTo>
                <a:cubicBezTo>
                  <a:pt x="173254" y="149189"/>
                  <a:pt x="132239" y="149012"/>
                  <a:pt x="95482" y="194795"/>
                </a:cubicBezTo>
                <a:cubicBezTo>
                  <a:pt x="74130" y="235715"/>
                  <a:pt x="86840" y="273570"/>
                  <a:pt x="82519" y="312958"/>
                </a:cubicBezTo>
                <a:cubicBezTo>
                  <a:pt x="76769" y="348738"/>
                  <a:pt x="46136" y="392969"/>
                  <a:pt x="12037" y="417903"/>
                </a:cubicBezTo>
                <a:lnTo>
                  <a:pt x="1" y="425587"/>
                </a:lnTo>
                <a:lnTo>
                  <a:pt x="533" y="425926"/>
                </a:lnTo>
                <a:lnTo>
                  <a:pt x="2" y="425926"/>
                </a:lnTo>
                <a:lnTo>
                  <a:pt x="2" y="3227135"/>
                </a:lnTo>
                <a:close/>
              </a:path>
            </a:pathLst>
          </a:custGeom>
          <a:noFill/>
          <a:ln w="12700"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17E1203B-E51D-85ED-E971-8665A86D0281}"/>
              </a:ext>
            </a:extLst>
          </p:cNvPr>
          <p:cNvGrpSpPr/>
          <p:nvPr/>
        </p:nvGrpSpPr>
        <p:grpSpPr>
          <a:xfrm>
            <a:off x="5117993" y="325490"/>
            <a:ext cx="1977401" cy="1167031"/>
            <a:chOff x="3465344" y="819386"/>
            <a:chExt cx="5279153" cy="3115673"/>
          </a:xfrm>
          <a:gradFill flip="none" rotWithShape="1">
            <a:gsLst>
              <a:gs pos="0">
                <a:schemeClr val="bg1"/>
              </a:gs>
              <a:gs pos="100000">
                <a:srgbClr val="FFFF88"/>
              </a:gs>
            </a:gsLst>
            <a:path path="circle">
              <a:fillToRect l="50000" t="50000" r="50000" b="50000"/>
            </a:path>
            <a:tileRect/>
          </a:gradFill>
          <a:effectLst>
            <a:outerShdw blurRad="76200" dist="50800" dir="2700000" sx="104000" sy="104000" algn="tl" rotWithShape="0">
              <a:prstClr val="black">
                <a:alpha val="12000"/>
              </a:prstClr>
            </a:outerShdw>
          </a:effectLst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97D162B9-408A-5056-6F0C-506AEDA40DAD}"/>
                </a:ext>
              </a:extLst>
            </p:cNvPr>
            <p:cNvSpPr/>
            <p:nvPr/>
          </p:nvSpPr>
          <p:spPr>
            <a:xfrm flipV="1">
              <a:off x="3465344" y="1306967"/>
              <a:ext cx="1191211" cy="2356637"/>
            </a:xfrm>
            <a:custGeom>
              <a:avLst/>
              <a:gdLst>
                <a:gd name="connsiteX0" fmla="*/ 389704 w 591319"/>
                <a:gd name="connsiteY0" fmla="*/ 1168942 h 1169838"/>
                <a:gd name="connsiteX1" fmla="*/ 338682 w 591319"/>
                <a:gd name="connsiteY1" fmla="*/ 1162139 h 1169838"/>
                <a:gd name="connsiteX2" fmla="*/ 334430 w 591319"/>
                <a:gd name="connsiteY2" fmla="*/ 1149383 h 1169838"/>
                <a:gd name="connsiteX3" fmla="*/ 325076 w 591319"/>
                <a:gd name="connsiteY3" fmla="*/ 1145982 h 1169838"/>
                <a:gd name="connsiteX4" fmla="*/ 247694 w 591319"/>
                <a:gd name="connsiteY4" fmla="*/ 1116219 h 1169838"/>
                <a:gd name="connsiteX5" fmla="*/ 194971 w 591319"/>
                <a:gd name="connsiteY5" fmla="*/ 1039687 h 1169838"/>
                <a:gd name="connsiteX6" fmla="*/ 297865 w 591319"/>
                <a:gd name="connsiteY6" fmla="*/ 1043938 h 1169838"/>
                <a:gd name="connsiteX7" fmla="*/ 336131 w 591319"/>
                <a:gd name="connsiteY7" fmla="*/ 1086457 h 1169838"/>
                <a:gd name="connsiteX8" fmla="*/ 376098 w 591319"/>
                <a:gd name="connsiteY8" fmla="*/ 1100062 h 1169838"/>
                <a:gd name="connsiteX9" fmla="*/ 349737 w 591319"/>
                <a:gd name="connsiteY9" fmla="*/ 1032884 h 1169838"/>
                <a:gd name="connsiteX10" fmla="*/ 294463 w 591319"/>
                <a:gd name="connsiteY10" fmla="*/ 981862 h 1169838"/>
                <a:gd name="connsiteX11" fmla="*/ 194121 w 591319"/>
                <a:gd name="connsiteY11" fmla="*/ 957202 h 1169838"/>
                <a:gd name="connsiteX12" fmla="*/ 214529 w 591319"/>
                <a:gd name="connsiteY12" fmla="*/ 933392 h 1169838"/>
                <a:gd name="connsiteX13" fmla="*/ 221332 w 591319"/>
                <a:gd name="connsiteY13" fmla="*/ 894275 h 1169838"/>
                <a:gd name="connsiteX14" fmla="*/ 198373 w 591319"/>
                <a:gd name="connsiteY14" fmla="*/ 872165 h 1169838"/>
                <a:gd name="connsiteX15" fmla="*/ 177964 w 591319"/>
                <a:gd name="connsiteY15" fmla="*/ 942745 h 1169838"/>
                <a:gd name="connsiteX16" fmla="*/ 130344 w 591319"/>
                <a:gd name="connsiteY16" fmla="*/ 1029482 h 1169838"/>
                <a:gd name="connsiteX17" fmla="*/ 75070 w 591319"/>
                <a:gd name="connsiteY17" fmla="*/ 937643 h 1169838"/>
                <a:gd name="connsiteX18" fmla="*/ 159256 w 591319"/>
                <a:gd name="connsiteY18" fmla="*/ 788830 h 1169838"/>
                <a:gd name="connsiteX19" fmla="*/ 161807 w 591319"/>
                <a:gd name="connsiteY19" fmla="*/ 771823 h 1169838"/>
                <a:gd name="connsiteX20" fmla="*/ 61464 w 591319"/>
                <a:gd name="connsiteY20" fmla="*/ 712298 h 1169838"/>
                <a:gd name="connsiteX21" fmla="*/ 10443 w 591319"/>
                <a:gd name="connsiteY21" fmla="*/ 706345 h 1169838"/>
                <a:gd name="connsiteX22" fmla="*/ 64016 w 591319"/>
                <a:gd name="connsiteY22" fmla="*/ 626411 h 1169838"/>
                <a:gd name="connsiteX23" fmla="*/ 128643 w 591319"/>
                <a:gd name="connsiteY23" fmla="*/ 610254 h 1169838"/>
                <a:gd name="connsiteX24" fmla="*/ 151603 w 591319"/>
                <a:gd name="connsiteY24" fmla="*/ 611955 h 1169838"/>
                <a:gd name="connsiteX25" fmla="*/ 69118 w 591319"/>
                <a:gd name="connsiteY25" fmla="*/ 559233 h 1169838"/>
                <a:gd name="connsiteX26" fmla="*/ 238 w 591319"/>
                <a:gd name="connsiteY26" fmla="*/ 517565 h 1169838"/>
                <a:gd name="connsiteX27" fmla="*/ 22348 w 591319"/>
                <a:gd name="connsiteY27" fmla="*/ 461441 h 1169838"/>
                <a:gd name="connsiteX28" fmla="*/ 60614 w 591319"/>
                <a:gd name="connsiteY28" fmla="*/ 399365 h 1169838"/>
                <a:gd name="connsiteX29" fmla="*/ 132895 w 591319"/>
                <a:gd name="connsiteY29" fmla="*/ 350044 h 1169838"/>
                <a:gd name="connsiteX30" fmla="*/ 198373 w 591319"/>
                <a:gd name="connsiteY30" fmla="*/ 476747 h 1169838"/>
                <a:gd name="connsiteX31" fmla="*/ 226435 w 591319"/>
                <a:gd name="connsiteY31" fmla="*/ 519266 h 1169838"/>
                <a:gd name="connsiteX32" fmla="*/ 253646 w 591319"/>
                <a:gd name="connsiteY32" fmla="*/ 537973 h 1169838"/>
                <a:gd name="connsiteX33" fmla="*/ 296164 w 591319"/>
                <a:gd name="connsiteY33" fmla="*/ 565185 h 1169838"/>
                <a:gd name="connsiteX34" fmla="*/ 334430 w 591319"/>
                <a:gd name="connsiteY34" fmla="*/ 587294 h 1169838"/>
                <a:gd name="connsiteX35" fmla="*/ 336982 w 591319"/>
                <a:gd name="connsiteY35" fmla="*/ 534572 h 1169838"/>
                <a:gd name="connsiteX36" fmla="*/ 404160 w 591319"/>
                <a:gd name="connsiteY36" fmla="*/ 29457 h 1169838"/>
                <a:gd name="connsiteX37" fmla="*/ 433923 w 591319"/>
                <a:gd name="connsiteY37" fmla="*/ 8198 h 1169838"/>
                <a:gd name="connsiteX38" fmla="*/ 438175 w 591319"/>
                <a:gd name="connsiteY38" fmla="*/ 121296 h 1169838"/>
                <a:gd name="connsiteX39" fmla="*/ 428821 w 591319"/>
                <a:gd name="connsiteY39" fmla="*/ 176570 h 1169838"/>
                <a:gd name="connsiteX40" fmla="*/ 415215 w 591319"/>
                <a:gd name="connsiteY40" fmla="*/ 236095 h 1169838"/>
                <a:gd name="connsiteX41" fmla="*/ 409262 w 591319"/>
                <a:gd name="connsiteY41" fmla="*/ 433379 h 1169838"/>
                <a:gd name="connsiteX42" fmla="*/ 405861 w 591319"/>
                <a:gd name="connsiteY42" fmla="*/ 473346 h 1169838"/>
                <a:gd name="connsiteX43" fmla="*/ 398208 w 591319"/>
                <a:gd name="connsiteY43" fmla="*/ 482700 h 1169838"/>
                <a:gd name="connsiteX44" fmla="*/ 406711 w 591319"/>
                <a:gd name="connsiteY44" fmla="*/ 491204 h 1169838"/>
                <a:gd name="connsiteX45" fmla="*/ 415215 w 591319"/>
                <a:gd name="connsiteY45" fmla="*/ 522667 h 1169838"/>
                <a:gd name="connsiteX46" fmla="*/ 422868 w 591319"/>
                <a:gd name="connsiteY46" fmla="*/ 547327 h 1169838"/>
                <a:gd name="connsiteX47" fmla="*/ 436474 w 591319"/>
                <a:gd name="connsiteY47" fmla="*/ 592397 h 1169838"/>
                <a:gd name="connsiteX48" fmla="*/ 529163 w 591319"/>
                <a:gd name="connsiteY48" fmla="*/ 655323 h 1169838"/>
                <a:gd name="connsiteX49" fmla="*/ 570831 w 591319"/>
                <a:gd name="connsiteY49" fmla="*/ 659575 h 1169838"/>
                <a:gd name="connsiteX50" fmla="*/ 581886 w 591319"/>
                <a:gd name="connsiteY50" fmla="*/ 678283 h 1169838"/>
                <a:gd name="connsiteX51" fmla="*/ 587838 w 591319"/>
                <a:gd name="connsiteY51" fmla="*/ 691039 h 1169838"/>
                <a:gd name="connsiteX52" fmla="*/ 581886 w 591319"/>
                <a:gd name="connsiteY52" fmla="*/ 702944 h 1169838"/>
                <a:gd name="connsiteX53" fmla="*/ 557225 w 591319"/>
                <a:gd name="connsiteY53" fmla="*/ 719951 h 1169838"/>
                <a:gd name="connsiteX54" fmla="*/ 504503 w 591319"/>
                <a:gd name="connsiteY54" fmla="*/ 742911 h 1169838"/>
                <a:gd name="connsiteX55" fmla="*/ 470488 w 591319"/>
                <a:gd name="connsiteY55" fmla="*/ 745462 h 1169838"/>
                <a:gd name="connsiteX56" fmla="*/ 457733 w 591319"/>
                <a:gd name="connsiteY56" fmla="*/ 747162 h 1169838"/>
                <a:gd name="connsiteX57" fmla="*/ 363343 w 591319"/>
                <a:gd name="connsiteY57" fmla="*/ 818593 h 1169838"/>
                <a:gd name="connsiteX58" fmla="*/ 365043 w 591319"/>
                <a:gd name="connsiteY58" fmla="*/ 829647 h 1169838"/>
                <a:gd name="connsiteX59" fmla="*/ 376098 w 591319"/>
                <a:gd name="connsiteY59" fmla="*/ 895125 h 1169838"/>
                <a:gd name="connsiteX60" fmla="*/ 376949 w 591319"/>
                <a:gd name="connsiteY60" fmla="*/ 929140 h 1169838"/>
                <a:gd name="connsiteX61" fmla="*/ 386302 w 591319"/>
                <a:gd name="connsiteY61" fmla="*/ 952099 h 1169838"/>
                <a:gd name="connsiteX62" fmla="*/ 398208 w 591319"/>
                <a:gd name="connsiteY62" fmla="*/ 954651 h 1169838"/>
                <a:gd name="connsiteX63" fmla="*/ 413514 w 591319"/>
                <a:gd name="connsiteY63" fmla="*/ 956351 h 1169838"/>
                <a:gd name="connsiteX64" fmla="*/ 422868 w 591319"/>
                <a:gd name="connsiteY64" fmla="*/ 964855 h 1169838"/>
                <a:gd name="connsiteX65" fmla="*/ 428821 w 591319"/>
                <a:gd name="connsiteY65" fmla="*/ 976760 h 1169838"/>
                <a:gd name="connsiteX66" fmla="*/ 440726 w 591319"/>
                <a:gd name="connsiteY66" fmla="*/ 994618 h 1169838"/>
                <a:gd name="connsiteX67" fmla="*/ 457733 w 591319"/>
                <a:gd name="connsiteY67" fmla="*/ 1010774 h 1169838"/>
                <a:gd name="connsiteX68" fmla="*/ 481543 w 591319"/>
                <a:gd name="connsiteY68" fmla="*/ 1039687 h 1169838"/>
                <a:gd name="connsiteX69" fmla="*/ 503652 w 591319"/>
                <a:gd name="connsiteY69" fmla="*/ 1076252 h 1169838"/>
                <a:gd name="connsiteX70" fmla="*/ 501101 w 591319"/>
                <a:gd name="connsiteY70" fmla="*/ 1103464 h 1169838"/>
                <a:gd name="connsiteX71" fmla="*/ 460284 w 591319"/>
                <a:gd name="connsiteY71" fmla="*/ 1141730 h 1169838"/>
                <a:gd name="connsiteX72" fmla="*/ 389704 w 591319"/>
                <a:gd name="connsiteY72" fmla="*/ 1168942 h 1169838"/>
                <a:gd name="connsiteX73" fmla="*/ 280007 w 591319"/>
                <a:gd name="connsiteY73" fmla="*/ 893425 h 1169838"/>
                <a:gd name="connsiteX74" fmla="*/ 228135 w 591319"/>
                <a:gd name="connsiteY74" fmla="*/ 870465 h 1169838"/>
                <a:gd name="connsiteX75" fmla="*/ 274905 w 591319"/>
                <a:gd name="connsiteY75" fmla="*/ 912132 h 1169838"/>
                <a:gd name="connsiteX76" fmla="*/ 280007 w 591319"/>
                <a:gd name="connsiteY76" fmla="*/ 893425 h 1169838"/>
                <a:gd name="connsiteX77" fmla="*/ 341233 w 591319"/>
                <a:gd name="connsiteY77" fmla="*/ 807538 h 1169838"/>
                <a:gd name="connsiteX78" fmla="*/ 302967 w 591319"/>
                <a:gd name="connsiteY78" fmla="*/ 670630 h 1169838"/>
                <a:gd name="connsiteX79" fmla="*/ 266402 w 591319"/>
                <a:gd name="connsiteY79" fmla="*/ 657024 h 1169838"/>
                <a:gd name="connsiteX80" fmla="*/ 236639 w 591319"/>
                <a:gd name="connsiteY80" fmla="*/ 638316 h 1169838"/>
                <a:gd name="connsiteX81" fmla="*/ 245142 w 591319"/>
                <a:gd name="connsiteY81" fmla="*/ 660426 h 1169838"/>
                <a:gd name="connsiteX82" fmla="*/ 266402 w 591319"/>
                <a:gd name="connsiteY82" fmla="*/ 707195 h 1169838"/>
                <a:gd name="connsiteX83" fmla="*/ 257048 w 591319"/>
                <a:gd name="connsiteY83" fmla="*/ 758217 h 1169838"/>
                <a:gd name="connsiteX84" fmla="*/ 217081 w 591319"/>
                <a:gd name="connsiteY84" fmla="*/ 785429 h 1169838"/>
                <a:gd name="connsiteX85" fmla="*/ 215380 w 591319"/>
                <a:gd name="connsiteY85" fmla="*/ 793082 h 1169838"/>
                <a:gd name="connsiteX86" fmla="*/ 266402 w 591319"/>
                <a:gd name="connsiteY86" fmla="*/ 800735 h 1169838"/>
                <a:gd name="connsiteX87" fmla="*/ 313171 w 591319"/>
                <a:gd name="connsiteY87" fmla="*/ 810089 h 1169838"/>
                <a:gd name="connsiteX88" fmla="*/ 341233 w 591319"/>
                <a:gd name="connsiteY88" fmla="*/ 807538 h 1169838"/>
                <a:gd name="connsiteX89" fmla="*/ 155855 w 591319"/>
                <a:gd name="connsiteY89" fmla="*/ 675732 h 1169838"/>
                <a:gd name="connsiteX90" fmla="*/ 142249 w 591319"/>
                <a:gd name="connsiteY90" fmla="*/ 675732 h 1169838"/>
                <a:gd name="connsiteX91" fmla="*/ 144800 w 591319"/>
                <a:gd name="connsiteY91" fmla="*/ 709746 h 1169838"/>
                <a:gd name="connsiteX92" fmla="*/ 155855 w 591319"/>
                <a:gd name="connsiteY92" fmla="*/ 729305 h 1169838"/>
                <a:gd name="connsiteX93" fmla="*/ 158406 w 591319"/>
                <a:gd name="connsiteY93" fmla="*/ 709746 h 1169838"/>
                <a:gd name="connsiteX94" fmla="*/ 155855 w 591319"/>
                <a:gd name="connsiteY94" fmla="*/ 675732 h 1169838"/>
                <a:gd name="connsiteX95" fmla="*/ 98880 w 591319"/>
                <a:gd name="connsiteY95" fmla="*/ 440182 h 1169838"/>
                <a:gd name="connsiteX96" fmla="*/ 73369 w 591319"/>
                <a:gd name="connsiteY96" fmla="*/ 433379 h 1169838"/>
                <a:gd name="connsiteX97" fmla="*/ 93778 w 591319"/>
                <a:gd name="connsiteY97" fmla="*/ 461441 h 1169838"/>
                <a:gd name="connsiteX98" fmla="*/ 98880 w 591319"/>
                <a:gd name="connsiteY98" fmla="*/ 440182 h 1169838"/>
                <a:gd name="connsiteX99" fmla="*/ 393105 w 591319"/>
                <a:gd name="connsiteY99" fmla="*/ 327934 h 1169838"/>
                <a:gd name="connsiteX100" fmla="*/ 398208 w 591319"/>
                <a:gd name="connsiteY100" fmla="*/ 219088 h 1169838"/>
                <a:gd name="connsiteX101" fmla="*/ 383751 w 591319"/>
                <a:gd name="connsiteY101" fmla="*/ 376405 h 1169838"/>
                <a:gd name="connsiteX102" fmla="*/ 393105 w 591319"/>
                <a:gd name="connsiteY102" fmla="*/ 327934 h 1169838"/>
                <a:gd name="connsiteX103" fmla="*/ 415215 w 591319"/>
                <a:gd name="connsiteY103" fmla="*/ 163814 h 1169838"/>
                <a:gd name="connsiteX104" fmla="*/ 411813 w 591319"/>
                <a:gd name="connsiteY104" fmla="*/ 146807 h 1169838"/>
                <a:gd name="connsiteX105" fmla="*/ 404160 w 591319"/>
                <a:gd name="connsiteY105" fmla="*/ 163814 h 1169838"/>
                <a:gd name="connsiteX106" fmla="*/ 407562 w 591319"/>
                <a:gd name="connsiteY106" fmla="*/ 180822 h 1169838"/>
                <a:gd name="connsiteX107" fmla="*/ 415215 w 591319"/>
                <a:gd name="connsiteY107" fmla="*/ 163814 h 1169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591319" h="1169838">
                  <a:moveTo>
                    <a:pt x="389704" y="1168942"/>
                  </a:moveTo>
                  <a:cubicBezTo>
                    <a:pt x="373547" y="1168091"/>
                    <a:pt x="350587" y="1164690"/>
                    <a:pt x="338682" y="1162139"/>
                  </a:cubicBezTo>
                  <a:cubicBezTo>
                    <a:pt x="318274" y="1157037"/>
                    <a:pt x="318274" y="1156186"/>
                    <a:pt x="334430" y="1149383"/>
                  </a:cubicBezTo>
                  <a:cubicBezTo>
                    <a:pt x="347186" y="1143431"/>
                    <a:pt x="344635" y="1142580"/>
                    <a:pt x="325076" y="1145982"/>
                  </a:cubicBezTo>
                  <a:cubicBezTo>
                    <a:pt x="304668" y="1150234"/>
                    <a:pt x="288511" y="1144281"/>
                    <a:pt x="247694" y="1116219"/>
                  </a:cubicBezTo>
                  <a:cubicBezTo>
                    <a:pt x="175413" y="1068599"/>
                    <a:pt x="170311" y="1060946"/>
                    <a:pt x="194971" y="1039687"/>
                  </a:cubicBezTo>
                  <a:cubicBezTo>
                    <a:pt x="237489" y="1004822"/>
                    <a:pt x="292763" y="1006523"/>
                    <a:pt x="297865" y="1043938"/>
                  </a:cubicBezTo>
                  <a:cubicBezTo>
                    <a:pt x="299566" y="1059245"/>
                    <a:pt x="311471" y="1072000"/>
                    <a:pt x="336131" y="1086457"/>
                  </a:cubicBezTo>
                  <a:cubicBezTo>
                    <a:pt x="355689" y="1098362"/>
                    <a:pt x="373547" y="1104314"/>
                    <a:pt x="376098" y="1100062"/>
                  </a:cubicBezTo>
                  <a:cubicBezTo>
                    <a:pt x="378649" y="1096661"/>
                    <a:pt x="366744" y="1066048"/>
                    <a:pt x="349737" y="1032884"/>
                  </a:cubicBezTo>
                  <a:cubicBezTo>
                    <a:pt x="319974" y="974209"/>
                    <a:pt x="319124" y="973359"/>
                    <a:pt x="294463" y="981862"/>
                  </a:cubicBezTo>
                  <a:cubicBezTo>
                    <a:pt x="265551" y="992066"/>
                    <a:pt x="194121" y="974209"/>
                    <a:pt x="194121" y="957202"/>
                  </a:cubicBezTo>
                  <a:cubicBezTo>
                    <a:pt x="194121" y="951249"/>
                    <a:pt x="203475" y="940194"/>
                    <a:pt x="214529" y="933392"/>
                  </a:cubicBezTo>
                  <a:cubicBezTo>
                    <a:pt x="234938" y="919786"/>
                    <a:pt x="234938" y="918935"/>
                    <a:pt x="221332" y="894275"/>
                  </a:cubicBezTo>
                  <a:cubicBezTo>
                    <a:pt x="213679" y="880669"/>
                    <a:pt x="203475" y="871315"/>
                    <a:pt x="198373" y="872165"/>
                  </a:cubicBezTo>
                  <a:cubicBezTo>
                    <a:pt x="188168" y="875567"/>
                    <a:pt x="178814" y="907881"/>
                    <a:pt x="177964" y="942745"/>
                  </a:cubicBezTo>
                  <a:cubicBezTo>
                    <a:pt x="177114" y="979311"/>
                    <a:pt x="150752" y="1026081"/>
                    <a:pt x="130344" y="1029482"/>
                  </a:cubicBezTo>
                  <a:cubicBezTo>
                    <a:pt x="110785" y="1032033"/>
                    <a:pt x="75070" y="972508"/>
                    <a:pt x="75070" y="937643"/>
                  </a:cubicBezTo>
                  <a:cubicBezTo>
                    <a:pt x="75070" y="881519"/>
                    <a:pt x="136296" y="774374"/>
                    <a:pt x="159256" y="788830"/>
                  </a:cubicBezTo>
                  <a:cubicBezTo>
                    <a:pt x="163508" y="790531"/>
                    <a:pt x="164358" y="782878"/>
                    <a:pt x="161807" y="771823"/>
                  </a:cubicBezTo>
                  <a:cubicBezTo>
                    <a:pt x="155855" y="737808"/>
                    <a:pt x="113336" y="713148"/>
                    <a:pt x="61464" y="712298"/>
                  </a:cubicBezTo>
                  <a:cubicBezTo>
                    <a:pt x="36804" y="712298"/>
                    <a:pt x="13844" y="708896"/>
                    <a:pt x="10443" y="706345"/>
                  </a:cubicBezTo>
                  <a:cubicBezTo>
                    <a:pt x="1939" y="697841"/>
                    <a:pt x="36804" y="646820"/>
                    <a:pt x="64016" y="626411"/>
                  </a:cubicBezTo>
                  <a:cubicBezTo>
                    <a:pt x="102282" y="598349"/>
                    <a:pt x="104833" y="597499"/>
                    <a:pt x="128643" y="610254"/>
                  </a:cubicBezTo>
                  <a:cubicBezTo>
                    <a:pt x="145650" y="618758"/>
                    <a:pt x="151603" y="619608"/>
                    <a:pt x="151603" y="611955"/>
                  </a:cubicBezTo>
                  <a:cubicBezTo>
                    <a:pt x="150752" y="588145"/>
                    <a:pt x="131194" y="575389"/>
                    <a:pt x="69118" y="559233"/>
                  </a:cubicBezTo>
                  <a:cubicBezTo>
                    <a:pt x="7041" y="543076"/>
                    <a:pt x="2789" y="540525"/>
                    <a:pt x="238" y="517565"/>
                  </a:cubicBezTo>
                  <a:cubicBezTo>
                    <a:pt x="-2313" y="500558"/>
                    <a:pt x="4490" y="484401"/>
                    <a:pt x="22348" y="461441"/>
                  </a:cubicBezTo>
                  <a:cubicBezTo>
                    <a:pt x="36804" y="444434"/>
                    <a:pt x="53811" y="416372"/>
                    <a:pt x="60614" y="399365"/>
                  </a:cubicBezTo>
                  <a:cubicBezTo>
                    <a:pt x="77621" y="360248"/>
                    <a:pt x="109935" y="338139"/>
                    <a:pt x="132895" y="350044"/>
                  </a:cubicBezTo>
                  <a:cubicBezTo>
                    <a:pt x="150752" y="359398"/>
                    <a:pt x="188168" y="432529"/>
                    <a:pt x="198373" y="476747"/>
                  </a:cubicBezTo>
                  <a:cubicBezTo>
                    <a:pt x="201774" y="492904"/>
                    <a:pt x="213679" y="510762"/>
                    <a:pt x="226435" y="519266"/>
                  </a:cubicBezTo>
                  <a:cubicBezTo>
                    <a:pt x="239190" y="526919"/>
                    <a:pt x="251095" y="535422"/>
                    <a:pt x="253646" y="537973"/>
                  </a:cubicBezTo>
                  <a:cubicBezTo>
                    <a:pt x="256197" y="540525"/>
                    <a:pt x="274905" y="553280"/>
                    <a:pt x="296164" y="565185"/>
                  </a:cubicBezTo>
                  <a:lnTo>
                    <a:pt x="334430" y="587294"/>
                  </a:lnTo>
                  <a:lnTo>
                    <a:pt x="336982" y="534572"/>
                  </a:lnTo>
                  <a:cubicBezTo>
                    <a:pt x="342934" y="390861"/>
                    <a:pt x="384602" y="81329"/>
                    <a:pt x="404160" y="29457"/>
                  </a:cubicBezTo>
                  <a:cubicBezTo>
                    <a:pt x="416916" y="-5407"/>
                    <a:pt x="418616" y="-6258"/>
                    <a:pt x="433923" y="8198"/>
                  </a:cubicBezTo>
                  <a:cubicBezTo>
                    <a:pt x="450930" y="22654"/>
                    <a:pt x="450930" y="46465"/>
                    <a:pt x="438175" y="121296"/>
                  </a:cubicBezTo>
                  <a:cubicBezTo>
                    <a:pt x="435623" y="133201"/>
                    <a:pt x="431372" y="157862"/>
                    <a:pt x="428821" y="176570"/>
                  </a:cubicBezTo>
                  <a:cubicBezTo>
                    <a:pt x="425419" y="195278"/>
                    <a:pt x="419467" y="222489"/>
                    <a:pt x="415215" y="236095"/>
                  </a:cubicBezTo>
                  <a:cubicBezTo>
                    <a:pt x="405861" y="263307"/>
                    <a:pt x="403310" y="360248"/>
                    <a:pt x="409262" y="433379"/>
                  </a:cubicBezTo>
                  <a:cubicBezTo>
                    <a:pt x="410963" y="458039"/>
                    <a:pt x="409262" y="475897"/>
                    <a:pt x="405861" y="473346"/>
                  </a:cubicBezTo>
                  <a:cubicBezTo>
                    <a:pt x="401609" y="470795"/>
                    <a:pt x="398208" y="475047"/>
                    <a:pt x="398208" y="482700"/>
                  </a:cubicBezTo>
                  <a:cubicBezTo>
                    <a:pt x="398208" y="490353"/>
                    <a:pt x="402459" y="493755"/>
                    <a:pt x="406711" y="491204"/>
                  </a:cubicBezTo>
                  <a:cubicBezTo>
                    <a:pt x="411813" y="487802"/>
                    <a:pt x="415215" y="500558"/>
                    <a:pt x="415215" y="522667"/>
                  </a:cubicBezTo>
                  <a:cubicBezTo>
                    <a:pt x="415215" y="546477"/>
                    <a:pt x="417766" y="554981"/>
                    <a:pt x="422868" y="547327"/>
                  </a:cubicBezTo>
                  <a:cubicBezTo>
                    <a:pt x="427120" y="540525"/>
                    <a:pt x="432222" y="555831"/>
                    <a:pt x="436474" y="592397"/>
                  </a:cubicBezTo>
                  <a:cubicBezTo>
                    <a:pt x="443277" y="657024"/>
                    <a:pt x="448379" y="660426"/>
                    <a:pt x="529163" y="655323"/>
                  </a:cubicBezTo>
                  <a:cubicBezTo>
                    <a:pt x="554674" y="654473"/>
                    <a:pt x="573382" y="656174"/>
                    <a:pt x="570831" y="659575"/>
                  </a:cubicBezTo>
                  <a:cubicBezTo>
                    <a:pt x="568280" y="663827"/>
                    <a:pt x="573382" y="672331"/>
                    <a:pt x="581886" y="678283"/>
                  </a:cubicBezTo>
                  <a:cubicBezTo>
                    <a:pt x="591240" y="685086"/>
                    <a:pt x="593791" y="691039"/>
                    <a:pt x="587838" y="691039"/>
                  </a:cubicBezTo>
                  <a:cubicBezTo>
                    <a:pt x="581886" y="691039"/>
                    <a:pt x="579335" y="696141"/>
                    <a:pt x="581886" y="702944"/>
                  </a:cubicBezTo>
                  <a:cubicBezTo>
                    <a:pt x="585287" y="710597"/>
                    <a:pt x="576783" y="716549"/>
                    <a:pt x="557225" y="719951"/>
                  </a:cubicBezTo>
                  <a:cubicBezTo>
                    <a:pt x="541068" y="723352"/>
                    <a:pt x="517258" y="733557"/>
                    <a:pt x="504503" y="742911"/>
                  </a:cubicBezTo>
                  <a:cubicBezTo>
                    <a:pt x="483244" y="760768"/>
                    <a:pt x="481543" y="760768"/>
                    <a:pt x="470488" y="745462"/>
                  </a:cubicBezTo>
                  <a:cubicBezTo>
                    <a:pt x="458583" y="730155"/>
                    <a:pt x="458583" y="730155"/>
                    <a:pt x="457733" y="747162"/>
                  </a:cubicBezTo>
                  <a:cubicBezTo>
                    <a:pt x="457733" y="765870"/>
                    <a:pt x="388854" y="818593"/>
                    <a:pt x="363343" y="818593"/>
                  </a:cubicBezTo>
                  <a:cubicBezTo>
                    <a:pt x="353989" y="819443"/>
                    <a:pt x="353989" y="821144"/>
                    <a:pt x="365043" y="829647"/>
                  </a:cubicBezTo>
                  <a:cubicBezTo>
                    <a:pt x="394806" y="852607"/>
                    <a:pt x="402459" y="895125"/>
                    <a:pt x="376098" y="895125"/>
                  </a:cubicBezTo>
                  <a:cubicBezTo>
                    <a:pt x="359941" y="895125"/>
                    <a:pt x="360792" y="915534"/>
                    <a:pt x="376949" y="929140"/>
                  </a:cubicBezTo>
                  <a:cubicBezTo>
                    <a:pt x="384602" y="935092"/>
                    <a:pt x="388854" y="945297"/>
                    <a:pt x="386302" y="952099"/>
                  </a:cubicBezTo>
                  <a:cubicBezTo>
                    <a:pt x="382901" y="961453"/>
                    <a:pt x="385452" y="961453"/>
                    <a:pt x="398208" y="954651"/>
                  </a:cubicBezTo>
                  <a:cubicBezTo>
                    <a:pt x="411813" y="947848"/>
                    <a:pt x="415215" y="947848"/>
                    <a:pt x="413514" y="956351"/>
                  </a:cubicBezTo>
                  <a:cubicBezTo>
                    <a:pt x="411813" y="962304"/>
                    <a:pt x="416065" y="966556"/>
                    <a:pt x="422868" y="964855"/>
                  </a:cubicBezTo>
                  <a:cubicBezTo>
                    <a:pt x="430521" y="963154"/>
                    <a:pt x="432222" y="967406"/>
                    <a:pt x="428821" y="976760"/>
                  </a:cubicBezTo>
                  <a:cubicBezTo>
                    <a:pt x="425419" y="986114"/>
                    <a:pt x="428821" y="992066"/>
                    <a:pt x="440726" y="994618"/>
                  </a:cubicBezTo>
                  <a:cubicBezTo>
                    <a:pt x="450080" y="997169"/>
                    <a:pt x="457733" y="1003972"/>
                    <a:pt x="457733" y="1010774"/>
                  </a:cubicBezTo>
                  <a:cubicBezTo>
                    <a:pt x="457733" y="1016727"/>
                    <a:pt x="468788" y="1030333"/>
                    <a:pt x="481543" y="1039687"/>
                  </a:cubicBezTo>
                  <a:cubicBezTo>
                    <a:pt x="497700" y="1051592"/>
                    <a:pt x="505353" y="1064347"/>
                    <a:pt x="503652" y="1076252"/>
                  </a:cubicBezTo>
                  <a:cubicBezTo>
                    <a:pt x="502802" y="1086457"/>
                    <a:pt x="501101" y="1099212"/>
                    <a:pt x="501101" y="1103464"/>
                  </a:cubicBezTo>
                  <a:cubicBezTo>
                    <a:pt x="500251" y="1108566"/>
                    <a:pt x="482393" y="1125573"/>
                    <a:pt x="460284" y="1141730"/>
                  </a:cubicBezTo>
                  <a:cubicBezTo>
                    <a:pt x="428821" y="1164690"/>
                    <a:pt x="412664" y="1170642"/>
                    <a:pt x="389704" y="1168942"/>
                  </a:cubicBezTo>
                  <a:close/>
                  <a:moveTo>
                    <a:pt x="280007" y="893425"/>
                  </a:moveTo>
                  <a:cubicBezTo>
                    <a:pt x="273204" y="874717"/>
                    <a:pt x="228135" y="855158"/>
                    <a:pt x="228135" y="870465"/>
                  </a:cubicBezTo>
                  <a:cubicBezTo>
                    <a:pt x="228135" y="882370"/>
                    <a:pt x="261299" y="912132"/>
                    <a:pt x="274905" y="912132"/>
                  </a:cubicBezTo>
                  <a:cubicBezTo>
                    <a:pt x="284259" y="912132"/>
                    <a:pt x="285109" y="907030"/>
                    <a:pt x="280007" y="893425"/>
                  </a:cubicBezTo>
                  <a:close/>
                  <a:moveTo>
                    <a:pt x="341233" y="807538"/>
                  </a:moveTo>
                  <a:cubicBezTo>
                    <a:pt x="355689" y="768421"/>
                    <a:pt x="325076" y="657024"/>
                    <a:pt x="302967" y="670630"/>
                  </a:cubicBezTo>
                  <a:cubicBezTo>
                    <a:pt x="298715" y="673181"/>
                    <a:pt x="282558" y="667228"/>
                    <a:pt x="266402" y="657024"/>
                  </a:cubicBezTo>
                  <a:lnTo>
                    <a:pt x="236639" y="638316"/>
                  </a:lnTo>
                  <a:lnTo>
                    <a:pt x="245142" y="660426"/>
                  </a:lnTo>
                  <a:cubicBezTo>
                    <a:pt x="249394" y="672331"/>
                    <a:pt x="258748" y="693590"/>
                    <a:pt x="266402" y="707195"/>
                  </a:cubicBezTo>
                  <a:cubicBezTo>
                    <a:pt x="278307" y="731006"/>
                    <a:pt x="277456" y="733557"/>
                    <a:pt x="257048" y="758217"/>
                  </a:cubicBezTo>
                  <a:cubicBezTo>
                    <a:pt x="245142" y="772673"/>
                    <a:pt x="226435" y="784578"/>
                    <a:pt x="217081" y="785429"/>
                  </a:cubicBezTo>
                  <a:cubicBezTo>
                    <a:pt x="199223" y="785429"/>
                    <a:pt x="199223" y="786279"/>
                    <a:pt x="215380" y="793082"/>
                  </a:cubicBezTo>
                  <a:cubicBezTo>
                    <a:pt x="224734" y="797334"/>
                    <a:pt x="247694" y="800735"/>
                    <a:pt x="266402" y="800735"/>
                  </a:cubicBezTo>
                  <a:cubicBezTo>
                    <a:pt x="285109" y="801586"/>
                    <a:pt x="306369" y="805837"/>
                    <a:pt x="313171" y="810089"/>
                  </a:cubicBezTo>
                  <a:cubicBezTo>
                    <a:pt x="330179" y="821144"/>
                    <a:pt x="336131" y="820293"/>
                    <a:pt x="341233" y="807538"/>
                  </a:cubicBezTo>
                  <a:close/>
                  <a:moveTo>
                    <a:pt x="155855" y="675732"/>
                  </a:moveTo>
                  <a:cubicBezTo>
                    <a:pt x="150752" y="662126"/>
                    <a:pt x="149902" y="662126"/>
                    <a:pt x="142249" y="675732"/>
                  </a:cubicBezTo>
                  <a:cubicBezTo>
                    <a:pt x="136296" y="685936"/>
                    <a:pt x="137147" y="696991"/>
                    <a:pt x="144800" y="709746"/>
                  </a:cubicBezTo>
                  <a:lnTo>
                    <a:pt x="155855" y="729305"/>
                  </a:lnTo>
                  <a:lnTo>
                    <a:pt x="158406" y="709746"/>
                  </a:lnTo>
                  <a:cubicBezTo>
                    <a:pt x="160106" y="698692"/>
                    <a:pt x="159256" y="683385"/>
                    <a:pt x="155855" y="675732"/>
                  </a:cubicBezTo>
                  <a:close/>
                  <a:moveTo>
                    <a:pt x="98880" y="440182"/>
                  </a:moveTo>
                  <a:cubicBezTo>
                    <a:pt x="89526" y="419773"/>
                    <a:pt x="88676" y="419773"/>
                    <a:pt x="73369" y="433379"/>
                  </a:cubicBezTo>
                  <a:cubicBezTo>
                    <a:pt x="56362" y="448686"/>
                    <a:pt x="65716" y="461441"/>
                    <a:pt x="93778" y="461441"/>
                  </a:cubicBezTo>
                  <a:cubicBezTo>
                    <a:pt x="106534" y="461441"/>
                    <a:pt x="107384" y="458039"/>
                    <a:pt x="98880" y="440182"/>
                  </a:cubicBezTo>
                  <a:close/>
                  <a:moveTo>
                    <a:pt x="393105" y="327934"/>
                  </a:moveTo>
                  <a:cubicBezTo>
                    <a:pt x="406711" y="196979"/>
                    <a:pt x="406711" y="192727"/>
                    <a:pt x="398208" y="219088"/>
                  </a:cubicBezTo>
                  <a:cubicBezTo>
                    <a:pt x="388854" y="247150"/>
                    <a:pt x="376098" y="383208"/>
                    <a:pt x="383751" y="376405"/>
                  </a:cubicBezTo>
                  <a:cubicBezTo>
                    <a:pt x="386302" y="373854"/>
                    <a:pt x="390554" y="352595"/>
                    <a:pt x="393105" y="327934"/>
                  </a:cubicBezTo>
                  <a:close/>
                  <a:moveTo>
                    <a:pt x="415215" y="163814"/>
                  </a:moveTo>
                  <a:cubicBezTo>
                    <a:pt x="415215" y="154460"/>
                    <a:pt x="413514" y="146807"/>
                    <a:pt x="411813" y="146807"/>
                  </a:cubicBezTo>
                  <a:cubicBezTo>
                    <a:pt x="410113" y="146807"/>
                    <a:pt x="406711" y="154460"/>
                    <a:pt x="404160" y="163814"/>
                  </a:cubicBezTo>
                  <a:cubicBezTo>
                    <a:pt x="401609" y="173168"/>
                    <a:pt x="403310" y="180822"/>
                    <a:pt x="407562" y="180822"/>
                  </a:cubicBezTo>
                  <a:cubicBezTo>
                    <a:pt x="411813" y="180822"/>
                    <a:pt x="415215" y="173168"/>
                    <a:pt x="415215" y="163814"/>
                  </a:cubicBezTo>
                  <a:close/>
                </a:path>
              </a:pathLst>
            </a:custGeom>
            <a:grpFill/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8" name="图形 2">
              <a:extLst>
                <a:ext uri="{FF2B5EF4-FFF2-40B4-BE49-F238E27FC236}">
                  <a16:creationId xmlns:a16="http://schemas.microsoft.com/office/drawing/2014/main" id="{B17CFF1E-82E1-9BE1-6BFC-14D923FA4A9C}"/>
                </a:ext>
              </a:extLst>
            </p:cNvPr>
            <p:cNvGrpSpPr/>
            <p:nvPr/>
          </p:nvGrpSpPr>
          <p:grpSpPr>
            <a:xfrm>
              <a:off x="4718547" y="819386"/>
              <a:ext cx="1981979" cy="3115673"/>
              <a:chOff x="5725648" y="2848629"/>
              <a:chExt cx="739500" cy="1162495"/>
            </a:xfrm>
            <a:grpFill/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38625E30-0FAF-5D43-23DA-A920EEC3B827}"/>
                  </a:ext>
                </a:extLst>
              </p:cNvPr>
              <p:cNvSpPr/>
              <p:nvPr/>
            </p:nvSpPr>
            <p:spPr>
              <a:xfrm flipV="1">
                <a:off x="5725648" y="2848629"/>
                <a:ext cx="739500" cy="879289"/>
              </a:xfrm>
              <a:custGeom>
                <a:avLst/>
                <a:gdLst>
                  <a:gd name="connsiteX0" fmla="*/ 425187 w 739500"/>
                  <a:gd name="connsiteY0" fmla="*/ 873890 h 879289"/>
                  <a:gd name="connsiteX1" fmla="*/ 415833 w 739500"/>
                  <a:gd name="connsiteY1" fmla="*/ 847529 h 879289"/>
                  <a:gd name="connsiteX2" fmla="*/ 396275 w 739500"/>
                  <a:gd name="connsiteY2" fmla="*/ 756540 h 879289"/>
                  <a:gd name="connsiteX3" fmla="*/ 345253 w 739500"/>
                  <a:gd name="connsiteY3" fmla="*/ 682558 h 879289"/>
                  <a:gd name="connsiteX4" fmla="*/ 306137 w 739500"/>
                  <a:gd name="connsiteY4" fmla="*/ 689361 h 879289"/>
                  <a:gd name="connsiteX5" fmla="*/ 288279 w 739500"/>
                  <a:gd name="connsiteY5" fmla="*/ 667252 h 879289"/>
                  <a:gd name="connsiteX6" fmla="*/ 301885 w 739500"/>
                  <a:gd name="connsiteY6" fmla="*/ 634088 h 879289"/>
                  <a:gd name="connsiteX7" fmla="*/ 313790 w 739500"/>
                  <a:gd name="connsiteY7" fmla="*/ 621332 h 879289"/>
                  <a:gd name="connsiteX8" fmla="*/ 319742 w 739500"/>
                  <a:gd name="connsiteY8" fmla="*/ 570311 h 879289"/>
                  <a:gd name="connsiteX9" fmla="*/ 276374 w 739500"/>
                  <a:gd name="connsiteY9" fmla="*/ 543099 h 879289"/>
                  <a:gd name="connsiteX10" fmla="*/ 221951 w 739500"/>
                  <a:gd name="connsiteY10" fmla="*/ 536296 h 879289"/>
                  <a:gd name="connsiteX11" fmla="*/ 158174 w 739500"/>
                  <a:gd name="connsiteY11" fmla="*/ 540548 h 879289"/>
                  <a:gd name="connsiteX12" fmla="*/ 103751 w 739500"/>
                  <a:gd name="connsiteY12" fmla="*/ 544800 h 879289"/>
                  <a:gd name="connsiteX13" fmla="*/ 123309 w 739500"/>
                  <a:gd name="connsiteY13" fmla="*/ 438505 h 879289"/>
                  <a:gd name="connsiteX14" fmla="*/ 161575 w 739500"/>
                  <a:gd name="connsiteY14" fmla="*/ 276936 h 879289"/>
                  <a:gd name="connsiteX15" fmla="*/ 176882 w 739500"/>
                  <a:gd name="connsiteY15" fmla="*/ 211458 h 879289"/>
                  <a:gd name="connsiteX16" fmla="*/ 157323 w 739500"/>
                  <a:gd name="connsiteY16" fmla="*/ 225914 h 879289"/>
                  <a:gd name="connsiteX17" fmla="*/ 119908 w 739500"/>
                  <a:gd name="connsiteY17" fmla="*/ 229316 h 879289"/>
                  <a:gd name="connsiteX18" fmla="*/ 97798 w 739500"/>
                  <a:gd name="connsiteY18" fmla="*/ 218261 h 879289"/>
                  <a:gd name="connsiteX19" fmla="*/ 69736 w 739500"/>
                  <a:gd name="connsiteY19" fmla="*/ 191900 h 879289"/>
                  <a:gd name="connsiteX20" fmla="*/ 19565 w 739500"/>
                  <a:gd name="connsiteY20" fmla="*/ 134075 h 879289"/>
                  <a:gd name="connsiteX21" fmla="*/ 7 w 739500"/>
                  <a:gd name="connsiteY21" fmla="*/ 95809 h 879289"/>
                  <a:gd name="connsiteX22" fmla="*/ 24667 w 739500"/>
                  <a:gd name="connsiteY22" fmla="*/ 21828 h 879289"/>
                  <a:gd name="connsiteX23" fmla="*/ 94397 w 739500"/>
                  <a:gd name="connsiteY23" fmla="*/ 2269 h 879289"/>
                  <a:gd name="connsiteX24" fmla="*/ 112254 w 739500"/>
                  <a:gd name="connsiteY24" fmla="*/ 5671 h 879289"/>
                  <a:gd name="connsiteX25" fmla="*/ 129261 w 739500"/>
                  <a:gd name="connsiteY25" fmla="*/ 17576 h 879289"/>
                  <a:gd name="connsiteX26" fmla="*/ 139466 w 739500"/>
                  <a:gd name="connsiteY26" fmla="*/ 34583 h 879289"/>
                  <a:gd name="connsiteX27" fmla="*/ 145418 w 739500"/>
                  <a:gd name="connsiteY27" fmla="*/ 70298 h 879289"/>
                  <a:gd name="connsiteX28" fmla="*/ 155623 w 739500"/>
                  <a:gd name="connsiteY28" fmla="*/ 109415 h 879289"/>
                  <a:gd name="connsiteX29" fmla="*/ 165827 w 739500"/>
                  <a:gd name="connsiteY29" fmla="*/ 126422 h 879289"/>
                  <a:gd name="connsiteX30" fmla="*/ 414983 w 739500"/>
                  <a:gd name="connsiteY30" fmla="*/ 272684 h 879289"/>
                  <a:gd name="connsiteX31" fmla="*/ 480461 w 739500"/>
                  <a:gd name="connsiteY31" fmla="*/ 287991 h 879289"/>
                  <a:gd name="connsiteX32" fmla="*/ 494067 w 739500"/>
                  <a:gd name="connsiteY32" fmla="*/ 259078 h 879289"/>
                  <a:gd name="connsiteX33" fmla="*/ 566347 w 739500"/>
                  <a:gd name="connsiteY33" fmla="*/ 209757 h 879289"/>
                  <a:gd name="connsiteX34" fmla="*/ 736420 w 739500"/>
                  <a:gd name="connsiteY34" fmla="*/ 224214 h 879289"/>
                  <a:gd name="connsiteX35" fmla="*/ 691350 w 739500"/>
                  <a:gd name="connsiteY35" fmla="*/ 300746 h 879289"/>
                  <a:gd name="connsiteX36" fmla="*/ 567198 w 739500"/>
                  <a:gd name="connsiteY36" fmla="*/ 324556 h 879289"/>
                  <a:gd name="connsiteX37" fmla="*/ 601212 w 739500"/>
                  <a:gd name="connsiteY37" fmla="*/ 519289 h 879289"/>
                  <a:gd name="connsiteX38" fmla="*/ 655635 w 739500"/>
                  <a:gd name="connsiteY38" fmla="*/ 673204 h 879289"/>
                  <a:gd name="connsiteX39" fmla="*/ 667540 w 739500"/>
                  <a:gd name="connsiteY39" fmla="*/ 719974 h 879289"/>
                  <a:gd name="connsiteX40" fmla="*/ 587606 w 739500"/>
                  <a:gd name="connsiteY40" fmla="*/ 776098 h 879289"/>
                  <a:gd name="connsiteX41" fmla="*/ 489815 w 739500"/>
                  <a:gd name="connsiteY41" fmla="*/ 715723 h 879289"/>
                  <a:gd name="connsiteX42" fmla="*/ 523829 w 739500"/>
                  <a:gd name="connsiteY42" fmla="*/ 698715 h 879289"/>
                  <a:gd name="connsiteX43" fmla="*/ 584205 w 739500"/>
                  <a:gd name="connsiteY43" fmla="*/ 707219 h 879289"/>
                  <a:gd name="connsiteX44" fmla="*/ 596110 w 739500"/>
                  <a:gd name="connsiteY44" fmla="*/ 702117 h 879289"/>
                  <a:gd name="connsiteX45" fmla="*/ 569749 w 739500"/>
                  <a:gd name="connsiteY45" fmla="*/ 580515 h 879289"/>
                  <a:gd name="connsiteX46" fmla="*/ 545088 w 739500"/>
                  <a:gd name="connsiteY46" fmla="*/ 470818 h 879289"/>
                  <a:gd name="connsiteX47" fmla="*/ 531482 w 739500"/>
                  <a:gd name="connsiteY47" fmla="*/ 481023 h 879289"/>
                  <a:gd name="connsiteX48" fmla="*/ 539136 w 739500"/>
                  <a:gd name="connsiteY48" fmla="*/ 534596 h 879289"/>
                  <a:gd name="connsiteX49" fmla="*/ 559544 w 739500"/>
                  <a:gd name="connsiteY49" fmla="*/ 600073 h 879289"/>
                  <a:gd name="connsiteX50" fmla="*/ 534034 w 739500"/>
                  <a:gd name="connsiteY50" fmla="*/ 628135 h 879289"/>
                  <a:gd name="connsiteX51" fmla="*/ 484713 w 739500"/>
                  <a:gd name="connsiteY51" fmla="*/ 609427 h 879289"/>
                  <a:gd name="connsiteX52" fmla="*/ 454950 w 739500"/>
                  <a:gd name="connsiteY52" fmla="*/ 600073 h 879289"/>
                  <a:gd name="connsiteX53" fmla="*/ 467705 w 739500"/>
                  <a:gd name="connsiteY53" fmla="*/ 612829 h 879289"/>
                  <a:gd name="connsiteX54" fmla="*/ 448997 w 739500"/>
                  <a:gd name="connsiteY54" fmla="*/ 652796 h 879289"/>
                  <a:gd name="connsiteX55" fmla="*/ 414133 w 739500"/>
                  <a:gd name="connsiteY55" fmla="*/ 668953 h 879289"/>
                  <a:gd name="connsiteX56" fmla="*/ 494917 w 739500"/>
                  <a:gd name="connsiteY56" fmla="*/ 803310 h 879289"/>
                  <a:gd name="connsiteX57" fmla="*/ 512774 w 739500"/>
                  <a:gd name="connsiteY57" fmla="*/ 850080 h 879289"/>
                  <a:gd name="connsiteX58" fmla="*/ 474508 w 739500"/>
                  <a:gd name="connsiteY58" fmla="*/ 877291 h 879289"/>
                  <a:gd name="connsiteX59" fmla="*/ 425187 w 739500"/>
                  <a:gd name="connsiteY59" fmla="*/ 873890 h 879289"/>
                  <a:gd name="connsiteX60" fmla="*/ 522979 w 739500"/>
                  <a:gd name="connsiteY60" fmla="*/ 583917 h 879289"/>
                  <a:gd name="connsiteX61" fmla="*/ 509373 w 739500"/>
                  <a:gd name="connsiteY61" fmla="*/ 535446 h 879289"/>
                  <a:gd name="connsiteX62" fmla="*/ 496618 w 739500"/>
                  <a:gd name="connsiteY62" fmla="*/ 468267 h 879289"/>
                  <a:gd name="connsiteX63" fmla="*/ 477059 w 739500"/>
                  <a:gd name="connsiteY63" fmla="*/ 443607 h 879289"/>
                  <a:gd name="connsiteX64" fmla="*/ 495767 w 739500"/>
                  <a:gd name="connsiteY64" fmla="*/ 581365 h 879289"/>
                  <a:gd name="connsiteX65" fmla="*/ 522979 w 739500"/>
                  <a:gd name="connsiteY65" fmla="*/ 583917 h 879289"/>
                  <a:gd name="connsiteX66" fmla="*/ 390322 w 739500"/>
                  <a:gd name="connsiteY66" fmla="*/ 572862 h 879289"/>
                  <a:gd name="connsiteX67" fmla="*/ 381819 w 739500"/>
                  <a:gd name="connsiteY67" fmla="*/ 500581 h 879289"/>
                  <a:gd name="connsiteX68" fmla="*/ 354607 w 739500"/>
                  <a:gd name="connsiteY68" fmla="*/ 493778 h 879289"/>
                  <a:gd name="connsiteX69" fmla="*/ 281476 w 739500"/>
                  <a:gd name="connsiteY69" fmla="*/ 448709 h 879289"/>
                  <a:gd name="connsiteX70" fmla="*/ 231305 w 739500"/>
                  <a:gd name="connsiteY70" fmla="*/ 408742 h 879289"/>
                  <a:gd name="connsiteX71" fmla="*/ 224502 w 739500"/>
                  <a:gd name="connsiteY71" fmla="*/ 470818 h 879289"/>
                  <a:gd name="connsiteX72" fmla="*/ 250013 w 739500"/>
                  <a:gd name="connsiteY72" fmla="*/ 476771 h 879289"/>
                  <a:gd name="connsiteX73" fmla="*/ 316341 w 739500"/>
                  <a:gd name="connsiteY73" fmla="*/ 519289 h 879289"/>
                  <a:gd name="connsiteX74" fmla="*/ 354607 w 739500"/>
                  <a:gd name="connsiteY74" fmla="*/ 561807 h 879289"/>
                  <a:gd name="connsiteX75" fmla="*/ 361410 w 739500"/>
                  <a:gd name="connsiteY75" fmla="*/ 574563 h 879289"/>
                  <a:gd name="connsiteX76" fmla="*/ 390322 w 739500"/>
                  <a:gd name="connsiteY76" fmla="*/ 572862 h 879289"/>
                  <a:gd name="connsiteX77" fmla="*/ 450698 w 739500"/>
                  <a:gd name="connsiteY77" fmla="*/ 498030 h 879289"/>
                  <a:gd name="connsiteX78" fmla="*/ 435392 w 739500"/>
                  <a:gd name="connsiteY78" fmla="*/ 450410 h 879289"/>
                  <a:gd name="connsiteX79" fmla="*/ 433691 w 739500"/>
                  <a:gd name="connsiteY79" fmla="*/ 513337 h 879289"/>
                  <a:gd name="connsiteX80" fmla="*/ 448997 w 739500"/>
                  <a:gd name="connsiteY80" fmla="*/ 561807 h 879289"/>
                  <a:gd name="connsiteX81" fmla="*/ 450698 w 739500"/>
                  <a:gd name="connsiteY81" fmla="*/ 498030 h 879289"/>
                  <a:gd name="connsiteX82" fmla="*/ 346954 w 739500"/>
                  <a:gd name="connsiteY82" fmla="*/ 405341 h 879289"/>
                  <a:gd name="connsiteX83" fmla="*/ 294232 w 739500"/>
                  <a:gd name="connsiteY83" fmla="*/ 335611 h 879289"/>
                  <a:gd name="connsiteX84" fmla="*/ 290830 w 739500"/>
                  <a:gd name="connsiteY84" fmla="*/ 436804 h 879289"/>
                  <a:gd name="connsiteX85" fmla="*/ 328246 w 739500"/>
                  <a:gd name="connsiteY85" fmla="*/ 442757 h 879289"/>
                  <a:gd name="connsiteX86" fmla="*/ 360560 w 739500"/>
                  <a:gd name="connsiteY86" fmla="*/ 442757 h 879289"/>
                  <a:gd name="connsiteX87" fmla="*/ 346954 w 739500"/>
                  <a:gd name="connsiteY87" fmla="*/ 405341 h 879289"/>
                  <a:gd name="connsiteX88" fmla="*/ 468556 w 739500"/>
                  <a:gd name="connsiteY88" fmla="*/ 334761 h 879289"/>
                  <a:gd name="connsiteX89" fmla="*/ 435392 w 739500"/>
                  <a:gd name="connsiteY89" fmla="*/ 315202 h 879289"/>
                  <a:gd name="connsiteX90" fmla="*/ 350355 w 739500"/>
                  <a:gd name="connsiteY90" fmla="*/ 289691 h 879289"/>
                  <a:gd name="connsiteX91" fmla="*/ 301034 w 739500"/>
                  <a:gd name="connsiteY91" fmla="*/ 273535 h 879289"/>
                  <a:gd name="connsiteX92" fmla="*/ 326545 w 739500"/>
                  <a:gd name="connsiteY92" fmla="*/ 303297 h 879289"/>
                  <a:gd name="connsiteX93" fmla="*/ 375016 w 739500"/>
                  <a:gd name="connsiteY93" fmla="*/ 376428 h 879289"/>
                  <a:gd name="connsiteX94" fmla="*/ 397125 w 739500"/>
                  <a:gd name="connsiteY94" fmla="*/ 418946 h 879289"/>
                  <a:gd name="connsiteX95" fmla="*/ 431990 w 739500"/>
                  <a:gd name="connsiteY95" fmla="*/ 382381 h 879289"/>
                  <a:gd name="connsiteX96" fmla="*/ 468556 w 739500"/>
                  <a:gd name="connsiteY96" fmla="*/ 334761 h 879289"/>
                  <a:gd name="connsiteX97" fmla="*/ 536585 w 739500"/>
                  <a:gd name="connsiteY97" fmla="*/ 395136 h 879289"/>
                  <a:gd name="connsiteX98" fmla="*/ 531482 w 739500"/>
                  <a:gd name="connsiteY98" fmla="*/ 352618 h 879289"/>
                  <a:gd name="connsiteX99" fmla="*/ 500019 w 739500"/>
                  <a:gd name="connsiteY99" fmla="*/ 364523 h 879289"/>
                  <a:gd name="connsiteX100" fmla="*/ 499169 w 739500"/>
                  <a:gd name="connsiteY100" fmla="*/ 401089 h 879289"/>
                  <a:gd name="connsiteX101" fmla="*/ 536585 w 739500"/>
                  <a:gd name="connsiteY101" fmla="*/ 395136 h 879289"/>
                  <a:gd name="connsiteX102" fmla="*/ 272122 w 739500"/>
                  <a:gd name="connsiteY102" fmla="*/ 309250 h 879289"/>
                  <a:gd name="connsiteX103" fmla="*/ 291681 w 739500"/>
                  <a:gd name="connsiteY103" fmla="*/ 270984 h 879289"/>
                  <a:gd name="connsiteX104" fmla="*/ 281476 w 739500"/>
                  <a:gd name="connsiteY104" fmla="*/ 264181 h 879289"/>
                  <a:gd name="connsiteX105" fmla="*/ 238108 w 739500"/>
                  <a:gd name="connsiteY105" fmla="*/ 322005 h 879289"/>
                  <a:gd name="connsiteX106" fmla="*/ 272122 w 739500"/>
                  <a:gd name="connsiteY106" fmla="*/ 309250 h 879289"/>
                  <a:gd name="connsiteX107" fmla="*/ 586756 w 739500"/>
                  <a:gd name="connsiteY107" fmla="*/ 285440 h 879289"/>
                  <a:gd name="connsiteX108" fmla="*/ 559544 w 739500"/>
                  <a:gd name="connsiteY108" fmla="*/ 264181 h 879289"/>
                  <a:gd name="connsiteX109" fmla="*/ 548490 w 739500"/>
                  <a:gd name="connsiteY109" fmla="*/ 261630 h 879289"/>
                  <a:gd name="connsiteX110" fmla="*/ 539986 w 739500"/>
                  <a:gd name="connsiteY110" fmla="*/ 255677 h 879289"/>
                  <a:gd name="connsiteX111" fmla="*/ 531482 w 739500"/>
                  <a:gd name="connsiteY111" fmla="*/ 251425 h 879289"/>
                  <a:gd name="connsiteX112" fmla="*/ 591008 w 739500"/>
                  <a:gd name="connsiteY112" fmla="*/ 297345 h 879289"/>
                  <a:gd name="connsiteX113" fmla="*/ 586756 w 739500"/>
                  <a:gd name="connsiteY113" fmla="*/ 285440 h 879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</a:cxnLst>
                <a:rect l="l" t="t" r="r" b="b"/>
                <a:pathLst>
                  <a:path w="739500" h="879289">
                    <a:moveTo>
                      <a:pt x="425187" y="873890"/>
                    </a:moveTo>
                    <a:cubicBezTo>
                      <a:pt x="415833" y="868788"/>
                      <a:pt x="412432" y="859434"/>
                      <a:pt x="415833" y="847529"/>
                    </a:cubicBezTo>
                    <a:cubicBezTo>
                      <a:pt x="418384" y="836474"/>
                      <a:pt x="409881" y="796507"/>
                      <a:pt x="396275" y="756540"/>
                    </a:cubicBezTo>
                    <a:cubicBezTo>
                      <a:pt x="373315" y="688511"/>
                      <a:pt x="370764" y="685110"/>
                      <a:pt x="345253" y="682558"/>
                    </a:cubicBezTo>
                    <a:cubicBezTo>
                      <a:pt x="329947" y="680858"/>
                      <a:pt x="312089" y="684259"/>
                      <a:pt x="306137" y="689361"/>
                    </a:cubicBezTo>
                    <a:cubicBezTo>
                      <a:pt x="285728" y="706369"/>
                      <a:pt x="273823" y="690212"/>
                      <a:pt x="288279" y="667252"/>
                    </a:cubicBezTo>
                    <a:cubicBezTo>
                      <a:pt x="295932" y="656197"/>
                      <a:pt x="301885" y="641741"/>
                      <a:pt x="301885" y="634088"/>
                    </a:cubicBezTo>
                    <a:cubicBezTo>
                      <a:pt x="301885" y="627285"/>
                      <a:pt x="306987" y="621332"/>
                      <a:pt x="313790" y="621332"/>
                    </a:cubicBezTo>
                    <a:cubicBezTo>
                      <a:pt x="332498" y="621332"/>
                      <a:pt x="335049" y="601774"/>
                      <a:pt x="319742" y="570311"/>
                    </a:cubicBezTo>
                    <a:cubicBezTo>
                      <a:pt x="307837" y="543950"/>
                      <a:pt x="302735" y="540548"/>
                      <a:pt x="276374" y="543099"/>
                    </a:cubicBezTo>
                    <a:cubicBezTo>
                      <a:pt x="259367" y="544800"/>
                      <a:pt x="234706" y="541398"/>
                      <a:pt x="221951" y="536296"/>
                    </a:cubicBezTo>
                    <a:cubicBezTo>
                      <a:pt x="203243" y="529493"/>
                      <a:pt x="188787" y="530344"/>
                      <a:pt x="158174" y="540548"/>
                    </a:cubicBezTo>
                    <a:cubicBezTo>
                      <a:pt x="120758" y="552453"/>
                      <a:pt x="100349" y="554154"/>
                      <a:pt x="103751" y="544800"/>
                    </a:cubicBezTo>
                    <a:cubicBezTo>
                      <a:pt x="103751" y="542249"/>
                      <a:pt x="113105" y="494629"/>
                      <a:pt x="123309" y="438505"/>
                    </a:cubicBezTo>
                    <a:cubicBezTo>
                      <a:pt x="132663" y="383231"/>
                      <a:pt x="150521" y="310100"/>
                      <a:pt x="161575" y="276936"/>
                    </a:cubicBezTo>
                    <a:cubicBezTo>
                      <a:pt x="172630" y="244622"/>
                      <a:pt x="179433" y="214860"/>
                      <a:pt x="176882" y="211458"/>
                    </a:cubicBezTo>
                    <a:cubicBezTo>
                      <a:pt x="168378" y="197002"/>
                      <a:pt x="157323" y="205506"/>
                      <a:pt x="157323" y="225914"/>
                    </a:cubicBezTo>
                    <a:cubicBezTo>
                      <a:pt x="157323" y="251425"/>
                      <a:pt x="149670" y="252276"/>
                      <a:pt x="119908" y="229316"/>
                    </a:cubicBezTo>
                    <a:cubicBezTo>
                      <a:pt x="108002" y="219962"/>
                      <a:pt x="97798" y="214860"/>
                      <a:pt x="97798" y="218261"/>
                    </a:cubicBezTo>
                    <a:cubicBezTo>
                      <a:pt x="97798" y="221663"/>
                      <a:pt x="85043" y="209757"/>
                      <a:pt x="69736" y="191900"/>
                    </a:cubicBezTo>
                    <a:cubicBezTo>
                      <a:pt x="55280" y="173192"/>
                      <a:pt x="32320" y="147681"/>
                      <a:pt x="19565" y="134075"/>
                    </a:cubicBezTo>
                    <a:cubicBezTo>
                      <a:pt x="6809" y="120470"/>
                      <a:pt x="-1694" y="103462"/>
                      <a:pt x="7" y="95809"/>
                    </a:cubicBezTo>
                    <a:cubicBezTo>
                      <a:pt x="7660" y="54992"/>
                      <a:pt x="16163" y="29481"/>
                      <a:pt x="24667" y="21828"/>
                    </a:cubicBezTo>
                    <a:cubicBezTo>
                      <a:pt x="40824" y="6521"/>
                      <a:pt x="88444" y="-7085"/>
                      <a:pt x="94397" y="2269"/>
                    </a:cubicBezTo>
                    <a:cubicBezTo>
                      <a:pt x="96948" y="6521"/>
                      <a:pt x="105451" y="8222"/>
                      <a:pt x="112254" y="5671"/>
                    </a:cubicBezTo>
                    <a:cubicBezTo>
                      <a:pt x="119908" y="2269"/>
                      <a:pt x="126710" y="6521"/>
                      <a:pt x="129261" y="17576"/>
                    </a:cubicBezTo>
                    <a:cubicBezTo>
                      <a:pt x="131813" y="26930"/>
                      <a:pt x="136064" y="34583"/>
                      <a:pt x="139466" y="34583"/>
                    </a:cubicBezTo>
                    <a:cubicBezTo>
                      <a:pt x="142017" y="34583"/>
                      <a:pt x="144568" y="50740"/>
                      <a:pt x="145418" y="70298"/>
                    </a:cubicBezTo>
                    <a:cubicBezTo>
                      <a:pt x="145418" y="89857"/>
                      <a:pt x="149670" y="106864"/>
                      <a:pt x="155623" y="109415"/>
                    </a:cubicBezTo>
                    <a:cubicBezTo>
                      <a:pt x="161575" y="111116"/>
                      <a:pt x="165827" y="118769"/>
                      <a:pt x="165827" y="126422"/>
                    </a:cubicBezTo>
                    <a:cubicBezTo>
                      <a:pt x="165827" y="175743"/>
                      <a:pt x="278075" y="242071"/>
                      <a:pt x="414983" y="272684"/>
                    </a:cubicBezTo>
                    <a:lnTo>
                      <a:pt x="480461" y="287991"/>
                    </a:lnTo>
                    <a:lnTo>
                      <a:pt x="494067" y="259078"/>
                    </a:lnTo>
                    <a:cubicBezTo>
                      <a:pt x="510223" y="225914"/>
                      <a:pt x="522128" y="218261"/>
                      <a:pt x="566347" y="209757"/>
                    </a:cubicBezTo>
                    <a:cubicBezTo>
                      <a:pt x="667540" y="191900"/>
                      <a:pt x="718562" y="196152"/>
                      <a:pt x="736420" y="224214"/>
                    </a:cubicBezTo>
                    <a:cubicBezTo>
                      <a:pt x="747474" y="241221"/>
                      <a:pt x="725365" y="278637"/>
                      <a:pt x="691350" y="300746"/>
                    </a:cubicBezTo>
                    <a:cubicBezTo>
                      <a:pt x="659037" y="321155"/>
                      <a:pt x="613117" y="330509"/>
                      <a:pt x="567198" y="324556"/>
                    </a:cubicBezTo>
                    <a:cubicBezTo>
                      <a:pt x="552741" y="322005"/>
                      <a:pt x="556993" y="348366"/>
                      <a:pt x="601212" y="519289"/>
                    </a:cubicBezTo>
                    <a:cubicBezTo>
                      <a:pt x="625873" y="617931"/>
                      <a:pt x="639478" y="657048"/>
                      <a:pt x="655635" y="673204"/>
                    </a:cubicBezTo>
                    <a:cubicBezTo>
                      <a:pt x="673493" y="691912"/>
                      <a:pt x="675194" y="697865"/>
                      <a:pt x="667540" y="719974"/>
                    </a:cubicBezTo>
                    <a:cubicBezTo>
                      <a:pt x="655635" y="753138"/>
                      <a:pt x="619070" y="778649"/>
                      <a:pt x="587606" y="776098"/>
                    </a:cubicBezTo>
                    <a:cubicBezTo>
                      <a:pt x="557844" y="773547"/>
                      <a:pt x="502570" y="739533"/>
                      <a:pt x="489815" y="715723"/>
                    </a:cubicBezTo>
                    <a:cubicBezTo>
                      <a:pt x="482161" y="701266"/>
                      <a:pt x="484713" y="700416"/>
                      <a:pt x="523829" y="698715"/>
                    </a:cubicBezTo>
                    <a:cubicBezTo>
                      <a:pt x="547639" y="698715"/>
                      <a:pt x="574851" y="702117"/>
                      <a:pt x="584205" y="707219"/>
                    </a:cubicBezTo>
                    <a:cubicBezTo>
                      <a:pt x="599511" y="715723"/>
                      <a:pt x="601212" y="714872"/>
                      <a:pt x="596110" y="702117"/>
                    </a:cubicBezTo>
                    <a:cubicBezTo>
                      <a:pt x="593559" y="693613"/>
                      <a:pt x="580803" y="639190"/>
                      <a:pt x="569749" y="580515"/>
                    </a:cubicBezTo>
                    <a:cubicBezTo>
                      <a:pt x="557844" y="521840"/>
                      <a:pt x="546789" y="472519"/>
                      <a:pt x="545088" y="470818"/>
                    </a:cubicBezTo>
                    <a:cubicBezTo>
                      <a:pt x="543387" y="469118"/>
                      <a:pt x="537435" y="474220"/>
                      <a:pt x="531482" y="481023"/>
                    </a:cubicBezTo>
                    <a:cubicBezTo>
                      <a:pt x="522128" y="492077"/>
                      <a:pt x="523829" y="501431"/>
                      <a:pt x="539136" y="534596"/>
                    </a:cubicBezTo>
                    <a:cubicBezTo>
                      <a:pt x="549340" y="556705"/>
                      <a:pt x="558694" y="586468"/>
                      <a:pt x="559544" y="600073"/>
                    </a:cubicBezTo>
                    <a:cubicBezTo>
                      <a:pt x="561245" y="623033"/>
                      <a:pt x="558694" y="625584"/>
                      <a:pt x="534034" y="628135"/>
                    </a:cubicBezTo>
                    <a:cubicBezTo>
                      <a:pt x="513625" y="629836"/>
                      <a:pt x="500869" y="625584"/>
                      <a:pt x="484713" y="609427"/>
                    </a:cubicBezTo>
                    <a:cubicBezTo>
                      <a:pt x="459202" y="583917"/>
                      <a:pt x="454950" y="582216"/>
                      <a:pt x="454950" y="600073"/>
                    </a:cubicBezTo>
                    <a:cubicBezTo>
                      <a:pt x="454950" y="606876"/>
                      <a:pt x="460902" y="612829"/>
                      <a:pt x="467705" y="612829"/>
                    </a:cubicBezTo>
                    <a:cubicBezTo>
                      <a:pt x="492366" y="612829"/>
                      <a:pt x="480461" y="639190"/>
                      <a:pt x="448997" y="652796"/>
                    </a:cubicBezTo>
                    <a:cubicBezTo>
                      <a:pt x="431140" y="661299"/>
                      <a:pt x="414983" y="668102"/>
                      <a:pt x="414133" y="668953"/>
                    </a:cubicBezTo>
                    <a:cubicBezTo>
                      <a:pt x="409030" y="672354"/>
                      <a:pt x="471957" y="776098"/>
                      <a:pt x="494917" y="803310"/>
                    </a:cubicBezTo>
                    <a:cubicBezTo>
                      <a:pt x="507672" y="818616"/>
                      <a:pt x="514475" y="835623"/>
                      <a:pt x="512774" y="850080"/>
                    </a:cubicBezTo>
                    <a:cubicBezTo>
                      <a:pt x="510223" y="868788"/>
                      <a:pt x="505121" y="873039"/>
                      <a:pt x="474508" y="877291"/>
                    </a:cubicBezTo>
                    <a:cubicBezTo>
                      <a:pt x="454950" y="879842"/>
                      <a:pt x="431990" y="878142"/>
                      <a:pt x="425187" y="873890"/>
                    </a:cubicBezTo>
                    <a:close/>
                    <a:moveTo>
                      <a:pt x="522979" y="583917"/>
                    </a:moveTo>
                    <a:cubicBezTo>
                      <a:pt x="522979" y="577964"/>
                      <a:pt x="517026" y="555855"/>
                      <a:pt x="509373" y="535446"/>
                    </a:cubicBezTo>
                    <a:cubicBezTo>
                      <a:pt x="501720" y="515037"/>
                      <a:pt x="495767" y="484424"/>
                      <a:pt x="496618" y="468267"/>
                    </a:cubicBezTo>
                    <a:cubicBezTo>
                      <a:pt x="497468" y="424049"/>
                      <a:pt x="483012" y="406191"/>
                      <a:pt x="477059" y="443607"/>
                    </a:cubicBezTo>
                    <a:cubicBezTo>
                      <a:pt x="462603" y="525242"/>
                      <a:pt x="465154" y="545650"/>
                      <a:pt x="495767" y="581365"/>
                    </a:cubicBezTo>
                    <a:cubicBezTo>
                      <a:pt x="511074" y="598373"/>
                      <a:pt x="522979" y="600073"/>
                      <a:pt x="522979" y="583917"/>
                    </a:cubicBezTo>
                    <a:close/>
                    <a:moveTo>
                      <a:pt x="390322" y="572862"/>
                    </a:moveTo>
                    <a:cubicBezTo>
                      <a:pt x="395425" y="557555"/>
                      <a:pt x="389472" y="514187"/>
                      <a:pt x="381819" y="500581"/>
                    </a:cubicBezTo>
                    <a:cubicBezTo>
                      <a:pt x="379268" y="497180"/>
                      <a:pt x="367363" y="493778"/>
                      <a:pt x="354607" y="493778"/>
                    </a:cubicBezTo>
                    <a:cubicBezTo>
                      <a:pt x="323994" y="493778"/>
                      <a:pt x="275524" y="464016"/>
                      <a:pt x="281476" y="448709"/>
                    </a:cubicBezTo>
                    <a:cubicBezTo>
                      <a:pt x="285728" y="435954"/>
                      <a:pt x="251714" y="408742"/>
                      <a:pt x="231305" y="408742"/>
                    </a:cubicBezTo>
                    <a:cubicBezTo>
                      <a:pt x="221951" y="408742"/>
                      <a:pt x="218549" y="436804"/>
                      <a:pt x="224502" y="470818"/>
                    </a:cubicBezTo>
                    <a:cubicBezTo>
                      <a:pt x="224502" y="474220"/>
                      <a:pt x="236407" y="476771"/>
                      <a:pt x="250013" y="476771"/>
                    </a:cubicBezTo>
                    <a:cubicBezTo>
                      <a:pt x="267870" y="476771"/>
                      <a:pt x="284878" y="487826"/>
                      <a:pt x="316341" y="519289"/>
                    </a:cubicBezTo>
                    <a:cubicBezTo>
                      <a:pt x="340151" y="543099"/>
                      <a:pt x="357158" y="561807"/>
                      <a:pt x="354607" y="561807"/>
                    </a:cubicBezTo>
                    <a:cubicBezTo>
                      <a:pt x="352907" y="561807"/>
                      <a:pt x="355458" y="567760"/>
                      <a:pt x="361410" y="574563"/>
                    </a:cubicBezTo>
                    <a:cubicBezTo>
                      <a:pt x="375016" y="591570"/>
                      <a:pt x="384370" y="590719"/>
                      <a:pt x="390322" y="572862"/>
                    </a:cubicBezTo>
                    <a:close/>
                    <a:moveTo>
                      <a:pt x="450698" y="498030"/>
                    </a:moveTo>
                    <a:cubicBezTo>
                      <a:pt x="450698" y="436804"/>
                      <a:pt x="449848" y="435103"/>
                      <a:pt x="435392" y="450410"/>
                    </a:cubicBezTo>
                    <a:cubicBezTo>
                      <a:pt x="420085" y="464866"/>
                      <a:pt x="420085" y="468267"/>
                      <a:pt x="433691" y="513337"/>
                    </a:cubicBezTo>
                    <a:cubicBezTo>
                      <a:pt x="441344" y="540548"/>
                      <a:pt x="448147" y="561807"/>
                      <a:pt x="448997" y="561807"/>
                    </a:cubicBezTo>
                    <a:cubicBezTo>
                      <a:pt x="449848" y="561807"/>
                      <a:pt x="450698" y="532895"/>
                      <a:pt x="450698" y="498030"/>
                    </a:cubicBezTo>
                    <a:close/>
                    <a:moveTo>
                      <a:pt x="346954" y="405341"/>
                    </a:moveTo>
                    <a:cubicBezTo>
                      <a:pt x="329096" y="357720"/>
                      <a:pt x="306987" y="327958"/>
                      <a:pt x="294232" y="335611"/>
                    </a:cubicBezTo>
                    <a:cubicBezTo>
                      <a:pt x="284027" y="342414"/>
                      <a:pt x="280626" y="427450"/>
                      <a:pt x="290830" y="436804"/>
                    </a:cubicBezTo>
                    <a:cubicBezTo>
                      <a:pt x="293381" y="440205"/>
                      <a:pt x="310388" y="442757"/>
                      <a:pt x="328246" y="442757"/>
                    </a:cubicBezTo>
                    <a:lnTo>
                      <a:pt x="360560" y="442757"/>
                    </a:lnTo>
                    <a:lnTo>
                      <a:pt x="346954" y="405341"/>
                    </a:lnTo>
                    <a:close/>
                    <a:moveTo>
                      <a:pt x="468556" y="334761"/>
                    </a:moveTo>
                    <a:cubicBezTo>
                      <a:pt x="469406" y="328808"/>
                      <a:pt x="455800" y="320304"/>
                      <a:pt x="435392" y="315202"/>
                    </a:cubicBezTo>
                    <a:cubicBezTo>
                      <a:pt x="415833" y="310100"/>
                      <a:pt x="377567" y="298195"/>
                      <a:pt x="350355" y="289691"/>
                    </a:cubicBezTo>
                    <a:lnTo>
                      <a:pt x="301034" y="273535"/>
                    </a:lnTo>
                    <a:lnTo>
                      <a:pt x="326545" y="303297"/>
                    </a:lnTo>
                    <a:cubicBezTo>
                      <a:pt x="341001" y="319454"/>
                      <a:pt x="363111" y="352618"/>
                      <a:pt x="375016" y="376428"/>
                    </a:cubicBezTo>
                    <a:lnTo>
                      <a:pt x="397125" y="418946"/>
                    </a:lnTo>
                    <a:lnTo>
                      <a:pt x="431990" y="382381"/>
                    </a:lnTo>
                    <a:cubicBezTo>
                      <a:pt x="451548" y="362823"/>
                      <a:pt x="467705" y="340713"/>
                      <a:pt x="468556" y="334761"/>
                    </a:cubicBezTo>
                    <a:close/>
                    <a:moveTo>
                      <a:pt x="536585" y="395136"/>
                    </a:moveTo>
                    <a:cubicBezTo>
                      <a:pt x="534034" y="387483"/>
                      <a:pt x="531482" y="368775"/>
                      <a:pt x="531482" y="352618"/>
                    </a:cubicBezTo>
                    <a:cubicBezTo>
                      <a:pt x="531482" y="316053"/>
                      <a:pt x="517877" y="321155"/>
                      <a:pt x="500019" y="364523"/>
                    </a:cubicBezTo>
                    <a:cubicBezTo>
                      <a:pt x="489815" y="389184"/>
                      <a:pt x="489815" y="395136"/>
                      <a:pt x="499169" y="401089"/>
                    </a:cubicBezTo>
                    <a:cubicBezTo>
                      <a:pt x="518727" y="413844"/>
                      <a:pt x="542537" y="410443"/>
                      <a:pt x="536585" y="395136"/>
                    </a:cubicBezTo>
                    <a:close/>
                    <a:moveTo>
                      <a:pt x="272122" y="309250"/>
                    </a:moveTo>
                    <a:cubicBezTo>
                      <a:pt x="281476" y="291392"/>
                      <a:pt x="289980" y="274385"/>
                      <a:pt x="291681" y="270984"/>
                    </a:cubicBezTo>
                    <a:cubicBezTo>
                      <a:pt x="293381" y="266732"/>
                      <a:pt x="289129" y="264181"/>
                      <a:pt x="281476" y="264181"/>
                    </a:cubicBezTo>
                    <a:cubicBezTo>
                      <a:pt x="267020" y="264181"/>
                      <a:pt x="247462" y="290542"/>
                      <a:pt x="238108" y="322005"/>
                    </a:cubicBezTo>
                    <a:cubicBezTo>
                      <a:pt x="228754" y="353469"/>
                      <a:pt x="254265" y="344115"/>
                      <a:pt x="272122" y="309250"/>
                    </a:cubicBezTo>
                    <a:close/>
                    <a:moveTo>
                      <a:pt x="586756" y="285440"/>
                    </a:moveTo>
                    <a:cubicBezTo>
                      <a:pt x="577402" y="278637"/>
                      <a:pt x="564647" y="269283"/>
                      <a:pt x="559544" y="264181"/>
                    </a:cubicBezTo>
                    <a:cubicBezTo>
                      <a:pt x="553592" y="259078"/>
                      <a:pt x="548490" y="258228"/>
                      <a:pt x="548490" y="261630"/>
                    </a:cubicBezTo>
                    <a:cubicBezTo>
                      <a:pt x="548490" y="265031"/>
                      <a:pt x="544238" y="262480"/>
                      <a:pt x="539986" y="255677"/>
                    </a:cubicBezTo>
                    <a:cubicBezTo>
                      <a:pt x="535734" y="248874"/>
                      <a:pt x="531482" y="247173"/>
                      <a:pt x="531482" y="251425"/>
                    </a:cubicBezTo>
                    <a:cubicBezTo>
                      <a:pt x="532333" y="272684"/>
                      <a:pt x="562946" y="296494"/>
                      <a:pt x="591008" y="297345"/>
                    </a:cubicBezTo>
                    <a:cubicBezTo>
                      <a:pt x="600362" y="297345"/>
                      <a:pt x="598661" y="293943"/>
                      <a:pt x="586756" y="285440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4AD0C190-3C5D-F62F-08E6-8D19BE57D334}"/>
                  </a:ext>
                </a:extLst>
              </p:cNvPr>
              <p:cNvSpPr/>
              <p:nvPr/>
            </p:nvSpPr>
            <p:spPr>
              <a:xfrm flipV="1">
                <a:off x="5796749" y="3030551"/>
                <a:ext cx="192622" cy="146665"/>
              </a:xfrm>
              <a:custGeom>
                <a:avLst/>
                <a:gdLst>
                  <a:gd name="connsiteX0" fmla="*/ 116201 w 192622"/>
                  <a:gd name="connsiteY0" fmla="*/ 135872 h 146665"/>
                  <a:gd name="connsiteX1" fmla="*/ 63479 w 192622"/>
                  <a:gd name="connsiteY1" fmla="*/ 110361 h 146665"/>
                  <a:gd name="connsiteX2" fmla="*/ 24362 w 192622"/>
                  <a:gd name="connsiteY2" fmla="*/ 95905 h 146665"/>
                  <a:gd name="connsiteX3" fmla="*/ 2253 w 192622"/>
                  <a:gd name="connsiteY3" fmla="*/ 84850 h 146665"/>
                  <a:gd name="connsiteX4" fmla="*/ 67730 w 192622"/>
                  <a:gd name="connsiteY4" fmla="*/ 18522 h 146665"/>
                  <a:gd name="connsiteX5" fmla="*/ 94942 w 192622"/>
                  <a:gd name="connsiteY5" fmla="*/ 2365 h 146665"/>
                  <a:gd name="connsiteX6" fmla="*/ 114500 w 192622"/>
                  <a:gd name="connsiteY6" fmla="*/ -186 h 146665"/>
                  <a:gd name="connsiteX7" fmla="*/ 161270 w 192622"/>
                  <a:gd name="connsiteY7" fmla="*/ 45734 h 146665"/>
                  <a:gd name="connsiteX8" fmla="*/ 179978 w 192622"/>
                  <a:gd name="connsiteY8" fmla="*/ 128219 h 146665"/>
                  <a:gd name="connsiteX9" fmla="*/ 116201 w 192622"/>
                  <a:gd name="connsiteY9" fmla="*/ 135872 h 146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2622" h="146665">
                    <a:moveTo>
                      <a:pt x="116201" y="135872"/>
                    </a:moveTo>
                    <a:cubicBezTo>
                      <a:pt x="102595" y="129919"/>
                      <a:pt x="78785" y="118865"/>
                      <a:pt x="63479" y="110361"/>
                    </a:cubicBezTo>
                    <a:cubicBezTo>
                      <a:pt x="48172" y="102708"/>
                      <a:pt x="31165" y="95905"/>
                      <a:pt x="24362" y="95905"/>
                    </a:cubicBezTo>
                    <a:cubicBezTo>
                      <a:pt x="17559" y="95905"/>
                      <a:pt x="7355" y="90803"/>
                      <a:pt x="2253" y="84850"/>
                    </a:cubicBezTo>
                    <a:cubicBezTo>
                      <a:pt x="-9653" y="70394"/>
                      <a:pt x="27763" y="32978"/>
                      <a:pt x="67730" y="18522"/>
                    </a:cubicBezTo>
                    <a:cubicBezTo>
                      <a:pt x="83037" y="13420"/>
                      <a:pt x="94942" y="6617"/>
                      <a:pt x="94942" y="2365"/>
                    </a:cubicBezTo>
                    <a:cubicBezTo>
                      <a:pt x="94942" y="-1036"/>
                      <a:pt x="103446" y="-1887"/>
                      <a:pt x="114500" y="-186"/>
                    </a:cubicBezTo>
                    <a:cubicBezTo>
                      <a:pt x="126405" y="2365"/>
                      <a:pt x="145113" y="20223"/>
                      <a:pt x="161270" y="45734"/>
                    </a:cubicBezTo>
                    <a:cubicBezTo>
                      <a:pt x="198686" y="102708"/>
                      <a:pt x="199536" y="106960"/>
                      <a:pt x="179978" y="128219"/>
                    </a:cubicBezTo>
                    <a:cubicBezTo>
                      <a:pt x="160420" y="149478"/>
                      <a:pt x="152766" y="150328"/>
                      <a:pt x="116201" y="135872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A3CC2B7A-721C-0807-C48F-4009AC2588A1}"/>
                  </a:ext>
                </a:extLst>
              </p:cNvPr>
              <p:cNvSpPr/>
              <p:nvPr/>
            </p:nvSpPr>
            <p:spPr>
              <a:xfrm flipV="1">
                <a:off x="5955534" y="3490096"/>
                <a:ext cx="381611" cy="521027"/>
              </a:xfrm>
              <a:custGeom>
                <a:avLst/>
                <a:gdLst>
                  <a:gd name="connsiteX0" fmla="*/ 156980 w 381611"/>
                  <a:gd name="connsiteY0" fmla="*/ 499507 h 521027"/>
                  <a:gd name="connsiteX1" fmla="*/ 94053 w 381611"/>
                  <a:gd name="connsiteY1" fmla="*/ 470595 h 521027"/>
                  <a:gd name="connsiteX2" fmla="*/ 57488 w 381611"/>
                  <a:gd name="connsiteY2" fmla="*/ 462942 h 521027"/>
                  <a:gd name="connsiteX3" fmla="*/ 29426 w 381611"/>
                  <a:gd name="connsiteY3" fmla="*/ 458690 h 521027"/>
                  <a:gd name="connsiteX4" fmla="*/ 60039 w 381611"/>
                  <a:gd name="connsiteY4" fmla="*/ 411920 h 521027"/>
                  <a:gd name="connsiteX5" fmla="*/ 110210 w 381611"/>
                  <a:gd name="connsiteY5" fmla="*/ 369402 h 521027"/>
                  <a:gd name="connsiteX6" fmla="*/ 156980 w 381611"/>
                  <a:gd name="connsiteY6" fmla="*/ 389811 h 521027"/>
                  <a:gd name="connsiteX7" fmla="*/ 174838 w 381611"/>
                  <a:gd name="connsiteY7" fmla="*/ 420424 h 521027"/>
                  <a:gd name="connsiteX8" fmla="*/ 167184 w 381611"/>
                  <a:gd name="connsiteY8" fmla="*/ 393212 h 521027"/>
                  <a:gd name="connsiteX9" fmla="*/ 171436 w 381611"/>
                  <a:gd name="connsiteY9" fmla="*/ 326884 h 521027"/>
                  <a:gd name="connsiteX10" fmla="*/ 119564 w 381611"/>
                  <a:gd name="connsiteY10" fmla="*/ 290318 h 521027"/>
                  <a:gd name="connsiteX11" fmla="*/ 34528 w 381611"/>
                  <a:gd name="connsiteY11" fmla="*/ 275862 h 521027"/>
                  <a:gd name="connsiteX12" fmla="*/ 3915 w 381611"/>
                  <a:gd name="connsiteY12" fmla="*/ 266508 h 521027"/>
                  <a:gd name="connsiteX13" fmla="*/ 14119 w 381611"/>
                  <a:gd name="connsiteY13" fmla="*/ 224841 h 521027"/>
                  <a:gd name="connsiteX14" fmla="*/ 129768 w 381611"/>
                  <a:gd name="connsiteY14" fmla="*/ 219738 h 521027"/>
                  <a:gd name="connsiteX15" fmla="*/ 212253 w 381611"/>
                  <a:gd name="connsiteY15" fmla="*/ 197629 h 521027"/>
                  <a:gd name="connsiteX16" fmla="*/ 147626 w 381611"/>
                  <a:gd name="connsiteY16" fmla="*/ 115144 h 521027"/>
                  <a:gd name="connsiteX17" fmla="*/ 100006 w 381611"/>
                  <a:gd name="connsiteY17" fmla="*/ 128750 h 521027"/>
                  <a:gd name="connsiteX18" fmla="*/ 76196 w 381611"/>
                  <a:gd name="connsiteY18" fmla="*/ 139804 h 521027"/>
                  <a:gd name="connsiteX19" fmla="*/ 178239 w 381611"/>
                  <a:gd name="connsiteY19" fmla="*/ 3747 h 521027"/>
                  <a:gd name="connsiteX20" fmla="*/ 264126 w 381611"/>
                  <a:gd name="connsiteY20" fmla="*/ 60721 h 521027"/>
                  <a:gd name="connsiteX21" fmla="*/ 280282 w 381611"/>
                  <a:gd name="connsiteY21" fmla="*/ 188275 h 521027"/>
                  <a:gd name="connsiteX22" fmla="*/ 280282 w 381611"/>
                  <a:gd name="connsiteY22" fmla="*/ 275012 h 521027"/>
                  <a:gd name="connsiteX23" fmla="*/ 315998 w 381611"/>
                  <a:gd name="connsiteY23" fmla="*/ 285216 h 521027"/>
                  <a:gd name="connsiteX24" fmla="*/ 369570 w 381611"/>
                  <a:gd name="connsiteY24" fmla="*/ 309877 h 521027"/>
                  <a:gd name="connsiteX25" fmla="*/ 360216 w 381611"/>
                  <a:gd name="connsiteY25" fmla="*/ 330285 h 521027"/>
                  <a:gd name="connsiteX26" fmla="*/ 289636 w 381611"/>
                  <a:gd name="connsiteY26" fmla="*/ 330285 h 521027"/>
                  <a:gd name="connsiteX27" fmla="*/ 213954 w 381611"/>
                  <a:gd name="connsiteY27" fmla="*/ 343891 h 521027"/>
                  <a:gd name="connsiteX28" fmla="*/ 181640 w 381611"/>
                  <a:gd name="connsiteY28" fmla="*/ 363449 h 521027"/>
                  <a:gd name="connsiteX29" fmla="*/ 213104 w 381611"/>
                  <a:gd name="connsiteY29" fmla="*/ 395763 h 521027"/>
                  <a:gd name="connsiteX30" fmla="*/ 254772 w 381611"/>
                  <a:gd name="connsiteY30" fmla="*/ 428927 h 521027"/>
                  <a:gd name="connsiteX31" fmla="*/ 301541 w 381611"/>
                  <a:gd name="connsiteY31" fmla="*/ 476548 h 521027"/>
                  <a:gd name="connsiteX32" fmla="*/ 237764 w 381611"/>
                  <a:gd name="connsiteY32" fmla="*/ 520766 h 521027"/>
                  <a:gd name="connsiteX33" fmla="*/ 156980 w 381611"/>
                  <a:gd name="connsiteY33" fmla="*/ 499507 h 521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381611" h="521027">
                    <a:moveTo>
                      <a:pt x="156980" y="499507"/>
                    </a:moveTo>
                    <a:cubicBezTo>
                      <a:pt x="126367" y="487602"/>
                      <a:pt x="98305" y="474847"/>
                      <a:pt x="94053" y="470595"/>
                    </a:cubicBezTo>
                    <a:cubicBezTo>
                      <a:pt x="88951" y="466343"/>
                      <a:pt x="72794" y="462942"/>
                      <a:pt x="57488" y="462942"/>
                    </a:cubicBezTo>
                    <a:cubicBezTo>
                      <a:pt x="42181" y="462942"/>
                      <a:pt x="29426" y="461241"/>
                      <a:pt x="29426" y="458690"/>
                    </a:cubicBezTo>
                    <a:cubicBezTo>
                      <a:pt x="29426" y="456139"/>
                      <a:pt x="43032" y="435730"/>
                      <a:pt x="60039" y="411920"/>
                    </a:cubicBezTo>
                    <a:cubicBezTo>
                      <a:pt x="81298" y="382157"/>
                      <a:pt x="96604" y="369402"/>
                      <a:pt x="110210" y="369402"/>
                    </a:cubicBezTo>
                    <a:cubicBezTo>
                      <a:pt x="137422" y="369402"/>
                      <a:pt x="156980" y="377906"/>
                      <a:pt x="156980" y="389811"/>
                    </a:cubicBezTo>
                    <a:cubicBezTo>
                      <a:pt x="156980" y="394913"/>
                      <a:pt x="165484" y="408519"/>
                      <a:pt x="174838" y="420424"/>
                    </a:cubicBezTo>
                    <a:cubicBezTo>
                      <a:pt x="187593" y="435730"/>
                      <a:pt x="185042" y="428077"/>
                      <a:pt x="167184" y="393212"/>
                    </a:cubicBezTo>
                    <a:cubicBezTo>
                      <a:pt x="142524" y="345592"/>
                      <a:pt x="143374" y="326884"/>
                      <a:pt x="171436" y="326884"/>
                    </a:cubicBezTo>
                    <a:cubicBezTo>
                      <a:pt x="198648" y="326884"/>
                      <a:pt x="177389" y="312428"/>
                      <a:pt x="119564" y="290318"/>
                    </a:cubicBezTo>
                    <a:cubicBezTo>
                      <a:pt x="70243" y="271610"/>
                      <a:pt x="52386" y="269059"/>
                      <a:pt x="34528" y="275862"/>
                    </a:cubicBezTo>
                    <a:cubicBezTo>
                      <a:pt x="16670" y="282665"/>
                      <a:pt x="11568" y="280964"/>
                      <a:pt x="3915" y="266508"/>
                    </a:cubicBezTo>
                    <a:cubicBezTo>
                      <a:pt x="-3738" y="252903"/>
                      <a:pt x="-1187" y="245249"/>
                      <a:pt x="14119" y="224841"/>
                    </a:cubicBezTo>
                    <a:cubicBezTo>
                      <a:pt x="43882" y="186574"/>
                      <a:pt x="62590" y="185724"/>
                      <a:pt x="129768" y="219738"/>
                    </a:cubicBezTo>
                    <a:cubicBezTo>
                      <a:pt x="215655" y="263107"/>
                      <a:pt x="219907" y="262256"/>
                      <a:pt x="212253" y="197629"/>
                    </a:cubicBezTo>
                    <a:cubicBezTo>
                      <a:pt x="202899" y="120246"/>
                      <a:pt x="198648" y="113443"/>
                      <a:pt x="147626" y="115144"/>
                    </a:cubicBezTo>
                    <a:cubicBezTo>
                      <a:pt x="120414" y="116845"/>
                      <a:pt x="102557" y="121096"/>
                      <a:pt x="100006" y="128750"/>
                    </a:cubicBezTo>
                    <a:cubicBezTo>
                      <a:pt x="97455" y="134702"/>
                      <a:pt x="86400" y="139804"/>
                      <a:pt x="76196" y="139804"/>
                    </a:cubicBezTo>
                    <a:cubicBezTo>
                      <a:pt x="23473" y="139804"/>
                      <a:pt x="104258" y="31809"/>
                      <a:pt x="178239" y="3747"/>
                    </a:cubicBezTo>
                    <a:cubicBezTo>
                      <a:pt x="213104" y="-9859"/>
                      <a:pt x="245418" y="12250"/>
                      <a:pt x="264126" y="60721"/>
                    </a:cubicBezTo>
                    <a:cubicBezTo>
                      <a:pt x="276031" y="90483"/>
                      <a:pt x="280282" y="125348"/>
                      <a:pt x="280282" y="188275"/>
                    </a:cubicBezTo>
                    <a:lnTo>
                      <a:pt x="280282" y="275012"/>
                    </a:lnTo>
                    <a:lnTo>
                      <a:pt x="315998" y="285216"/>
                    </a:lnTo>
                    <a:cubicBezTo>
                      <a:pt x="336406" y="290318"/>
                      <a:pt x="360216" y="301373"/>
                      <a:pt x="369570" y="309877"/>
                    </a:cubicBezTo>
                    <a:cubicBezTo>
                      <a:pt x="386578" y="324333"/>
                      <a:pt x="386578" y="325183"/>
                      <a:pt x="360216" y="330285"/>
                    </a:cubicBezTo>
                    <a:cubicBezTo>
                      <a:pt x="345760" y="332836"/>
                      <a:pt x="314297" y="332836"/>
                      <a:pt x="289636" y="330285"/>
                    </a:cubicBezTo>
                    <a:cubicBezTo>
                      <a:pt x="253921" y="326034"/>
                      <a:pt x="240315" y="328585"/>
                      <a:pt x="213954" y="343891"/>
                    </a:cubicBezTo>
                    <a:lnTo>
                      <a:pt x="181640" y="363449"/>
                    </a:lnTo>
                    <a:lnTo>
                      <a:pt x="213104" y="395763"/>
                    </a:lnTo>
                    <a:cubicBezTo>
                      <a:pt x="230961" y="414471"/>
                      <a:pt x="249669" y="428927"/>
                      <a:pt x="254772" y="428927"/>
                    </a:cubicBezTo>
                    <a:cubicBezTo>
                      <a:pt x="266677" y="428927"/>
                      <a:pt x="301541" y="464642"/>
                      <a:pt x="301541" y="476548"/>
                    </a:cubicBezTo>
                    <a:cubicBezTo>
                      <a:pt x="300691" y="492704"/>
                      <a:pt x="262425" y="519066"/>
                      <a:pt x="237764" y="520766"/>
                    </a:cubicBezTo>
                    <a:cubicBezTo>
                      <a:pt x="224159" y="521617"/>
                      <a:pt x="187593" y="512263"/>
                      <a:pt x="156980" y="499507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86455622-0588-5EAC-9077-99C0C74D4952}"/>
                </a:ext>
              </a:extLst>
            </p:cNvPr>
            <p:cNvSpPr/>
            <p:nvPr/>
          </p:nvSpPr>
          <p:spPr>
            <a:xfrm flipV="1">
              <a:off x="6762518" y="1070527"/>
              <a:ext cx="1981979" cy="2166312"/>
            </a:xfrm>
            <a:custGeom>
              <a:avLst/>
              <a:gdLst>
                <a:gd name="connsiteX0" fmla="*/ 332252 w 1072305"/>
                <a:gd name="connsiteY0" fmla="*/ 1164506 h 1172035"/>
                <a:gd name="connsiteX1" fmla="*/ 323748 w 1072305"/>
                <a:gd name="connsiteY1" fmla="*/ 1161105 h 1172035"/>
                <a:gd name="connsiteX2" fmla="*/ 327150 w 1072305"/>
                <a:gd name="connsiteY2" fmla="*/ 1087123 h 1172035"/>
                <a:gd name="connsiteX3" fmla="*/ 345007 w 1072305"/>
                <a:gd name="connsiteY3" fmla="*/ 989332 h 1172035"/>
                <a:gd name="connsiteX4" fmla="*/ 350960 w 1072305"/>
                <a:gd name="connsiteY4" fmla="*/ 945113 h 1172035"/>
                <a:gd name="connsiteX5" fmla="*/ 318646 w 1072305"/>
                <a:gd name="connsiteY5" fmla="*/ 942562 h 1172035"/>
                <a:gd name="connsiteX6" fmla="*/ 314394 w 1072305"/>
                <a:gd name="connsiteY6" fmla="*/ 910248 h 1172035"/>
                <a:gd name="connsiteX7" fmla="*/ 349259 w 1072305"/>
                <a:gd name="connsiteY7" fmla="*/ 894091 h 1172035"/>
                <a:gd name="connsiteX8" fmla="*/ 310142 w 1072305"/>
                <a:gd name="connsiteY8" fmla="*/ 858376 h 1172035"/>
                <a:gd name="connsiteX9" fmla="*/ 230208 w 1072305"/>
                <a:gd name="connsiteY9" fmla="*/ 798000 h 1172035"/>
                <a:gd name="connsiteX10" fmla="*/ 189391 w 1072305"/>
                <a:gd name="connsiteY10" fmla="*/ 766537 h 1172035"/>
                <a:gd name="connsiteX11" fmla="*/ 180037 w 1072305"/>
                <a:gd name="connsiteY11" fmla="*/ 820110 h 1172035"/>
                <a:gd name="connsiteX12" fmla="*/ 180887 w 1072305"/>
                <a:gd name="connsiteY12" fmla="*/ 925555 h 1172035"/>
                <a:gd name="connsiteX13" fmla="*/ 133267 w 1072305"/>
                <a:gd name="connsiteY13" fmla="*/ 964671 h 1172035"/>
                <a:gd name="connsiteX14" fmla="*/ 49932 w 1072305"/>
                <a:gd name="connsiteY14" fmla="*/ 882186 h 1172035"/>
                <a:gd name="connsiteX15" fmla="*/ -240 w 1072305"/>
                <a:gd name="connsiteY15" fmla="*/ 617724 h 1172035"/>
                <a:gd name="connsiteX16" fmla="*/ -240 w 1072305"/>
                <a:gd name="connsiteY16" fmla="*/ 559899 h 1172035"/>
                <a:gd name="connsiteX17" fmla="*/ 38027 w 1072305"/>
                <a:gd name="connsiteY17" fmla="*/ 523334 h 1172035"/>
                <a:gd name="connsiteX18" fmla="*/ 84797 w 1072305"/>
                <a:gd name="connsiteY18" fmla="*/ 496122 h 1172035"/>
                <a:gd name="connsiteX19" fmla="*/ 106906 w 1072305"/>
                <a:gd name="connsiteY19" fmla="*/ 490169 h 1172035"/>
                <a:gd name="connsiteX20" fmla="*/ 127315 w 1072305"/>
                <a:gd name="connsiteY20" fmla="*/ 476564 h 1172035"/>
                <a:gd name="connsiteX21" fmla="*/ 151125 w 1072305"/>
                <a:gd name="connsiteY21" fmla="*/ 507177 h 1172035"/>
                <a:gd name="connsiteX22" fmla="*/ 164731 w 1072305"/>
                <a:gd name="connsiteY22" fmla="*/ 533538 h 1172035"/>
                <a:gd name="connsiteX23" fmla="*/ 196194 w 1072305"/>
                <a:gd name="connsiteY23" fmla="*/ 645786 h 1172035"/>
                <a:gd name="connsiteX24" fmla="*/ 229358 w 1072305"/>
                <a:gd name="connsiteY24" fmla="*/ 740176 h 1172035"/>
                <a:gd name="connsiteX25" fmla="*/ 282080 w 1072305"/>
                <a:gd name="connsiteY25" fmla="*/ 776741 h 1172035"/>
                <a:gd name="connsiteX26" fmla="*/ 363715 w 1072305"/>
                <a:gd name="connsiteY26" fmla="*/ 821810 h 1172035"/>
                <a:gd name="connsiteX27" fmla="*/ 405383 w 1072305"/>
                <a:gd name="connsiteY27" fmla="*/ 832865 h 1172035"/>
                <a:gd name="connsiteX28" fmla="*/ 427492 w 1072305"/>
                <a:gd name="connsiteY28" fmla="*/ 827763 h 1172035"/>
                <a:gd name="connsiteX29" fmla="*/ 435996 w 1072305"/>
                <a:gd name="connsiteY29" fmla="*/ 790347 h 1172035"/>
                <a:gd name="connsiteX30" fmla="*/ 392627 w 1072305"/>
                <a:gd name="connsiteY30" fmla="*/ 769088 h 1172035"/>
                <a:gd name="connsiteX31" fmla="*/ 324598 w 1072305"/>
                <a:gd name="connsiteY31" fmla="*/ 768238 h 1172035"/>
                <a:gd name="connsiteX32" fmla="*/ 349259 w 1072305"/>
                <a:gd name="connsiteY32" fmla="*/ 449352 h 1172035"/>
                <a:gd name="connsiteX33" fmla="*/ 378171 w 1072305"/>
                <a:gd name="connsiteY33" fmla="*/ 446801 h 1172035"/>
                <a:gd name="connsiteX34" fmla="*/ 398580 w 1072305"/>
                <a:gd name="connsiteY34" fmla="*/ 449352 h 1172035"/>
                <a:gd name="connsiteX35" fmla="*/ 408784 w 1072305"/>
                <a:gd name="connsiteY35" fmla="*/ 450203 h 1172035"/>
                <a:gd name="connsiteX36" fmla="*/ 416438 w 1072305"/>
                <a:gd name="connsiteY36" fmla="*/ 456155 h 1172035"/>
                <a:gd name="connsiteX37" fmla="*/ 428343 w 1072305"/>
                <a:gd name="connsiteY37" fmla="*/ 462958 h 1172035"/>
                <a:gd name="connsiteX38" fmla="*/ 450452 w 1072305"/>
                <a:gd name="connsiteY38" fmla="*/ 470611 h 1172035"/>
                <a:gd name="connsiteX39" fmla="*/ 468310 w 1072305"/>
                <a:gd name="connsiteY39" fmla="*/ 463808 h 1172035"/>
                <a:gd name="connsiteX40" fmla="*/ 434295 w 1072305"/>
                <a:gd name="connsiteY40" fmla="*/ 392378 h 1172035"/>
                <a:gd name="connsiteX41" fmla="*/ 376471 w 1072305"/>
                <a:gd name="connsiteY41" fmla="*/ 318396 h 1172035"/>
                <a:gd name="connsiteX42" fmla="*/ 270175 w 1072305"/>
                <a:gd name="connsiteY42" fmla="*/ 292886 h 1172035"/>
                <a:gd name="connsiteX43" fmla="*/ 174085 w 1072305"/>
                <a:gd name="connsiteY43" fmla="*/ 285232 h 1172035"/>
                <a:gd name="connsiteX44" fmla="*/ 128165 w 1072305"/>
                <a:gd name="connsiteY44" fmla="*/ 297988 h 1172035"/>
                <a:gd name="connsiteX45" fmla="*/ 81395 w 1072305"/>
                <a:gd name="connsiteY45" fmla="*/ 277579 h 1172035"/>
                <a:gd name="connsiteX46" fmla="*/ 84797 w 1072305"/>
                <a:gd name="connsiteY46" fmla="*/ 218904 h 1172035"/>
                <a:gd name="connsiteX47" fmla="*/ 175785 w 1072305"/>
                <a:gd name="connsiteY47" fmla="*/ 159379 h 1172035"/>
                <a:gd name="connsiteX48" fmla="*/ 217453 w 1072305"/>
                <a:gd name="connsiteY48" fmla="*/ 127916 h 1172035"/>
                <a:gd name="connsiteX49" fmla="*/ 345858 w 1072305"/>
                <a:gd name="connsiteY49" fmla="*/ 9715 h 1172035"/>
                <a:gd name="connsiteX50" fmla="*/ 560149 w 1072305"/>
                <a:gd name="connsiteY50" fmla="*/ 71792 h 1172035"/>
                <a:gd name="connsiteX51" fmla="*/ 596714 w 1072305"/>
                <a:gd name="connsiteY51" fmla="*/ 105806 h 1172035"/>
                <a:gd name="connsiteX52" fmla="*/ 623926 w 1072305"/>
                <a:gd name="connsiteY52" fmla="*/ 90500 h 1172035"/>
                <a:gd name="connsiteX53" fmla="*/ 688553 w 1072305"/>
                <a:gd name="connsiteY53" fmla="*/ 42879 h 1172035"/>
                <a:gd name="connsiteX54" fmla="*/ 746378 w 1072305"/>
                <a:gd name="connsiteY54" fmla="*/ 12266 h 1172035"/>
                <a:gd name="connsiteX55" fmla="*/ 757432 w 1072305"/>
                <a:gd name="connsiteY55" fmla="*/ 79445 h 1172035"/>
                <a:gd name="connsiteX56" fmla="*/ 705560 w 1072305"/>
                <a:gd name="connsiteY56" fmla="*/ 174685 h 1172035"/>
                <a:gd name="connsiteX57" fmla="*/ 682601 w 1072305"/>
                <a:gd name="connsiteY57" fmla="*/ 273327 h 1172035"/>
                <a:gd name="connsiteX58" fmla="*/ 692805 w 1072305"/>
                <a:gd name="connsiteY58" fmla="*/ 321798 h 1172035"/>
                <a:gd name="connsiteX59" fmla="*/ 769337 w 1072305"/>
                <a:gd name="connsiteY59" fmla="*/ 327750 h 1172035"/>
                <a:gd name="connsiteX60" fmla="*/ 862877 w 1072305"/>
                <a:gd name="connsiteY60" fmla="*/ 312444 h 1172035"/>
                <a:gd name="connsiteX61" fmla="*/ 918151 w 1072305"/>
                <a:gd name="connsiteY61" fmla="*/ 302240 h 1172035"/>
                <a:gd name="connsiteX62" fmla="*/ 978526 w 1072305"/>
                <a:gd name="connsiteY62" fmla="*/ 335404 h 1172035"/>
                <a:gd name="connsiteX63" fmla="*/ 759133 w 1072305"/>
                <a:gd name="connsiteY63" fmla="*/ 380473 h 1172035"/>
                <a:gd name="connsiteX64" fmla="*/ 705560 w 1072305"/>
                <a:gd name="connsiteY64" fmla="*/ 373670 h 1172035"/>
                <a:gd name="connsiteX65" fmla="*/ 710663 w 1072305"/>
                <a:gd name="connsiteY65" fmla="*/ 402582 h 1172035"/>
                <a:gd name="connsiteX66" fmla="*/ 702159 w 1072305"/>
                <a:gd name="connsiteY66" fmla="*/ 442549 h 1172035"/>
                <a:gd name="connsiteX67" fmla="*/ 620524 w 1072305"/>
                <a:gd name="connsiteY67" fmla="*/ 453604 h 1172035"/>
                <a:gd name="connsiteX68" fmla="*/ 610320 w 1072305"/>
                <a:gd name="connsiteY68" fmla="*/ 369418 h 1172035"/>
                <a:gd name="connsiteX69" fmla="*/ 576305 w 1072305"/>
                <a:gd name="connsiteY69" fmla="*/ 363466 h 1172035"/>
                <a:gd name="connsiteX70" fmla="*/ 544842 w 1072305"/>
                <a:gd name="connsiteY70" fmla="*/ 358363 h 1172035"/>
                <a:gd name="connsiteX71" fmla="*/ 583959 w 1072305"/>
                <a:gd name="connsiteY71" fmla="*/ 412787 h 1172035"/>
                <a:gd name="connsiteX72" fmla="*/ 630729 w 1072305"/>
                <a:gd name="connsiteY72" fmla="*/ 497823 h 1172035"/>
                <a:gd name="connsiteX73" fmla="*/ 646885 w 1072305"/>
                <a:gd name="connsiteY73" fmla="*/ 523334 h 1172035"/>
                <a:gd name="connsiteX74" fmla="*/ 749779 w 1072305"/>
                <a:gd name="connsiteY74" fmla="*/ 689154 h 1172035"/>
                <a:gd name="connsiteX75" fmla="*/ 807604 w 1072305"/>
                <a:gd name="connsiteY75" fmla="*/ 758033 h 1172035"/>
                <a:gd name="connsiteX76" fmla="*/ 953016 w 1072305"/>
                <a:gd name="connsiteY76" fmla="*/ 764836 h 1172035"/>
                <a:gd name="connsiteX77" fmla="*/ 996384 w 1072305"/>
                <a:gd name="connsiteY77" fmla="*/ 782694 h 1172035"/>
                <a:gd name="connsiteX78" fmla="*/ 1072066 w 1072305"/>
                <a:gd name="connsiteY78" fmla="*/ 868580 h 1172035"/>
                <a:gd name="connsiteX79" fmla="*/ 998935 w 1072305"/>
                <a:gd name="connsiteY79" fmla="*/ 965522 h 1172035"/>
                <a:gd name="connsiteX80" fmla="*/ 757432 w 1072305"/>
                <a:gd name="connsiteY80" fmla="*/ 1041204 h 1172035"/>
                <a:gd name="connsiteX81" fmla="*/ 600116 w 1072305"/>
                <a:gd name="connsiteY81" fmla="*/ 1018244 h 1172035"/>
                <a:gd name="connsiteX82" fmla="*/ 538890 w 1072305"/>
                <a:gd name="connsiteY82" fmla="*/ 998686 h 1172035"/>
                <a:gd name="connsiteX83" fmla="*/ 530386 w 1072305"/>
                <a:gd name="connsiteY83" fmla="*/ 1045455 h 1172035"/>
                <a:gd name="connsiteX84" fmla="*/ 523583 w 1072305"/>
                <a:gd name="connsiteY84" fmla="*/ 1090525 h 1172035"/>
                <a:gd name="connsiteX85" fmla="*/ 452153 w 1072305"/>
                <a:gd name="connsiteY85" fmla="*/ 1128791 h 1172035"/>
                <a:gd name="connsiteX86" fmla="*/ 332252 w 1072305"/>
                <a:gd name="connsiteY86" fmla="*/ 1164506 h 1172035"/>
                <a:gd name="connsiteX87" fmla="*/ 843319 w 1072305"/>
                <a:gd name="connsiteY87" fmla="*/ 1015693 h 1172035"/>
                <a:gd name="connsiteX88" fmla="*/ 969172 w 1072305"/>
                <a:gd name="connsiteY88" fmla="*/ 929806 h 1172035"/>
                <a:gd name="connsiteX89" fmla="*/ 958118 w 1072305"/>
                <a:gd name="connsiteY89" fmla="*/ 887288 h 1172035"/>
                <a:gd name="connsiteX90" fmla="*/ 799100 w 1072305"/>
                <a:gd name="connsiteY90" fmla="*/ 833716 h 1172035"/>
                <a:gd name="connsiteX91" fmla="*/ 737024 w 1072305"/>
                <a:gd name="connsiteY91" fmla="*/ 860077 h 1172035"/>
                <a:gd name="connsiteX92" fmla="*/ 691104 w 1072305"/>
                <a:gd name="connsiteY92" fmla="*/ 881336 h 1172035"/>
                <a:gd name="connsiteX93" fmla="*/ 624776 w 1072305"/>
                <a:gd name="connsiteY93" fmla="*/ 875383 h 1172035"/>
                <a:gd name="connsiteX94" fmla="*/ 521882 w 1072305"/>
                <a:gd name="connsiteY94" fmla="*/ 854124 h 1172035"/>
                <a:gd name="connsiteX95" fmla="*/ 476813 w 1072305"/>
                <a:gd name="connsiteY95" fmla="*/ 847321 h 1172035"/>
                <a:gd name="connsiteX96" fmla="*/ 502324 w 1072305"/>
                <a:gd name="connsiteY96" fmla="*/ 874533 h 1172035"/>
                <a:gd name="connsiteX97" fmla="*/ 540590 w 1072305"/>
                <a:gd name="connsiteY97" fmla="*/ 931507 h 1172035"/>
                <a:gd name="connsiteX98" fmla="*/ 624776 w 1072305"/>
                <a:gd name="connsiteY98" fmla="*/ 1009740 h 1172035"/>
                <a:gd name="connsiteX99" fmla="*/ 843319 w 1072305"/>
                <a:gd name="connsiteY99" fmla="*/ 1015693 h 1172035"/>
                <a:gd name="connsiteX100" fmla="*/ 697907 w 1072305"/>
                <a:gd name="connsiteY100" fmla="*/ 843920 h 1172035"/>
                <a:gd name="connsiteX101" fmla="*/ 612871 w 1072305"/>
                <a:gd name="connsiteY101" fmla="*/ 577757 h 1172035"/>
                <a:gd name="connsiteX102" fmla="*/ 570353 w 1072305"/>
                <a:gd name="connsiteY102" fmla="*/ 559899 h 1172035"/>
                <a:gd name="connsiteX103" fmla="*/ 544842 w 1072305"/>
                <a:gd name="connsiteY103" fmla="*/ 565852 h 1172035"/>
                <a:gd name="connsiteX104" fmla="*/ 536338 w 1072305"/>
                <a:gd name="connsiteY104" fmla="*/ 569253 h 1172035"/>
                <a:gd name="connsiteX105" fmla="*/ 601816 w 1072305"/>
                <a:gd name="connsiteY105" fmla="*/ 632180 h 1172035"/>
                <a:gd name="connsiteX106" fmla="*/ 622225 w 1072305"/>
                <a:gd name="connsiteY106" fmla="*/ 646636 h 1172035"/>
                <a:gd name="connsiteX107" fmla="*/ 615422 w 1072305"/>
                <a:gd name="connsiteY107" fmla="*/ 658541 h 1172035"/>
                <a:gd name="connsiteX108" fmla="*/ 597564 w 1072305"/>
                <a:gd name="connsiteY108" fmla="*/ 686603 h 1172035"/>
                <a:gd name="connsiteX109" fmla="*/ 482766 w 1072305"/>
                <a:gd name="connsiteY109" fmla="*/ 701909 h 1172035"/>
                <a:gd name="connsiteX110" fmla="*/ 482766 w 1072305"/>
                <a:gd name="connsiteY110" fmla="*/ 661943 h 1172035"/>
                <a:gd name="connsiteX111" fmla="*/ 516780 w 1072305"/>
                <a:gd name="connsiteY111" fmla="*/ 650037 h 1172035"/>
                <a:gd name="connsiteX112" fmla="*/ 458956 w 1072305"/>
                <a:gd name="connsiteY112" fmla="*/ 592213 h 1172035"/>
                <a:gd name="connsiteX113" fmla="*/ 436846 w 1072305"/>
                <a:gd name="connsiteY113" fmla="*/ 632180 h 1172035"/>
                <a:gd name="connsiteX114" fmla="*/ 513379 w 1072305"/>
                <a:gd name="connsiteY114" fmla="*/ 761435 h 1172035"/>
                <a:gd name="connsiteX115" fmla="*/ 621375 w 1072305"/>
                <a:gd name="connsiteY115" fmla="*/ 826062 h 1172035"/>
                <a:gd name="connsiteX116" fmla="*/ 697907 w 1072305"/>
                <a:gd name="connsiteY116" fmla="*/ 843920 h 1172035"/>
                <a:gd name="connsiteX117" fmla="*/ 617123 w 1072305"/>
                <a:gd name="connsiteY117" fmla="*/ 298838 h 1172035"/>
                <a:gd name="connsiteX118" fmla="*/ 569503 w 1072305"/>
                <a:gd name="connsiteY118" fmla="*/ 177236 h 1172035"/>
                <a:gd name="connsiteX119" fmla="*/ 511678 w 1072305"/>
                <a:gd name="connsiteY119" fmla="*/ 173835 h 1172035"/>
                <a:gd name="connsiteX120" fmla="*/ 463207 w 1072305"/>
                <a:gd name="connsiteY120" fmla="*/ 189142 h 1172035"/>
                <a:gd name="connsiteX121" fmla="*/ 474262 w 1072305"/>
                <a:gd name="connsiteY121" fmla="*/ 236762 h 1172035"/>
                <a:gd name="connsiteX122" fmla="*/ 531236 w 1072305"/>
                <a:gd name="connsiteY122" fmla="*/ 297137 h 1172035"/>
                <a:gd name="connsiteX123" fmla="*/ 617123 w 1072305"/>
                <a:gd name="connsiteY123" fmla="*/ 298838 h 1172035"/>
                <a:gd name="connsiteX124" fmla="*/ 359463 w 1072305"/>
                <a:gd name="connsiteY124" fmla="*/ 219755 h 1172035"/>
                <a:gd name="connsiteX125" fmla="*/ 349259 w 1072305"/>
                <a:gd name="connsiteY125" fmla="*/ 155977 h 1172035"/>
                <a:gd name="connsiteX126" fmla="*/ 362014 w 1072305"/>
                <a:gd name="connsiteY126" fmla="*/ 102405 h 1172035"/>
                <a:gd name="connsiteX127" fmla="*/ 374770 w 1072305"/>
                <a:gd name="connsiteY127" fmla="*/ 90500 h 1172035"/>
                <a:gd name="connsiteX128" fmla="*/ 385824 w 1072305"/>
                <a:gd name="connsiteY128" fmla="*/ 74343 h 1172035"/>
                <a:gd name="connsiteX129" fmla="*/ 369668 w 1072305"/>
                <a:gd name="connsiteY129" fmla="*/ 69241 h 1172035"/>
                <a:gd name="connsiteX130" fmla="*/ 241263 w 1072305"/>
                <a:gd name="connsiteY130" fmla="*/ 164481 h 1172035"/>
                <a:gd name="connsiteX131" fmla="*/ 278679 w 1072305"/>
                <a:gd name="connsiteY131" fmla="*/ 190842 h 1172035"/>
                <a:gd name="connsiteX132" fmla="*/ 336504 w 1072305"/>
                <a:gd name="connsiteY132" fmla="*/ 218054 h 1172035"/>
                <a:gd name="connsiteX133" fmla="*/ 359463 w 1072305"/>
                <a:gd name="connsiteY133" fmla="*/ 219755 h 1172035"/>
                <a:gd name="connsiteX134" fmla="*/ 645185 w 1072305"/>
                <a:gd name="connsiteY134" fmla="*/ 141521 h 1172035"/>
                <a:gd name="connsiteX135" fmla="*/ 631579 w 1072305"/>
                <a:gd name="connsiteY135" fmla="*/ 135569 h 1172035"/>
                <a:gd name="connsiteX136" fmla="*/ 626477 w 1072305"/>
                <a:gd name="connsiteY136" fmla="*/ 156828 h 1172035"/>
                <a:gd name="connsiteX137" fmla="*/ 645185 w 1072305"/>
                <a:gd name="connsiteY137" fmla="*/ 141521 h 1172035"/>
                <a:gd name="connsiteX138" fmla="*/ 496371 w 1072305"/>
                <a:gd name="connsiteY138" fmla="*/ 106656 h 1172035"/>
                <a:gd name="connsiteX139" fmla="*/ 407084 w 1072305"/>
                <a:gd name="connsiteY139" fmla="*/ 68390 h 1172035"/>
                <a:gd name="connsiteX140" fmla="*/ 428343 w 1072305"/>
                <a:gd name="connsiteY140" fmla="*/ 86248 h 1172035"/>
                <a:gd name="connsiteX141" fmla="*/ 456404 w 1072305"/>
                <a:gd name="connsiteY141" fmla="*/ 109208 h 1172035"/>
                <a:gd name="connsiteX142" fmla="*/ 483616 w 1072305"/>
                <a:gd name="connsiteY142" fmla="*/ 117711 h 1172035"/>
                <a:gd name="connsiteX143" fmla="*/ 496371 w 1072305"/>
                <a:gd name="connsiteY143" fmla="*/ 106656 h 1172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</a:cxnLst>
              <a:rect l="l" t="t" r="r" b="b"/>
              <a:pathLst>
                <a:path w="1072305" h="1172035">
                  <a:moveTo>
                    <a:pt x="332252" y="1164506"/>
                  </a:moveTo>
                  <a:cubicBezTo>
                    <a:pt x="332252" y="1159404"/>
                    <a:pt x="328850" y="1158554"/>
                    <a:pt x="323748" y="1161105"/>
                  </a:cubicBezTo>
                  <a:cubicBezTo>
                    <a:pt x="311843" y="1167908"/>
                    <a:pt x="312693" y="1150900"/>
                    <a:pt x="327150" y="1087123"/>
                  </a:cubicBezTo>
                  <a:cubicBezTo>
                    <a:pt x="333952" y="1057361"/>
                    <a:pt x="341606" y="1013992"/>
                    <a:pt x="345007" y="989332"/>
                  </a:cubicBezTo>
                  <a:lnTo>
                    <a:pt x="350960" y="945113"/>
                  </a:lnTo>
                  <a:lnTo>
                    <a:pt x="318646" y="942562"/>
                  </a:lnTo>
                  <a:cubicBezTo>
                    <a:pt x="274427" y="939160"/>
                    <a:pt x="272726" y="922153"/>
                    <a:pt x="314394" y="910248"/>
                  </a:cubicBezTo>
                  <a:cubicBezTo>
                    <a:pt x="333952" y="905146"/>
                    <a:pt x="349259" y="897493"/>
                    <a:pt x="349259" y="894091"/>
                  </a:cubicBezTo>
                  <a:cubicBezTo>
                    <a:pt x="349259" y="889839"/>
                    <a:pt x="331401" y="873682"/>
                    <a:pt x="310142" y="858376"/>
                  </a:cubicBezTo>
                  <a:cubicBezTo>
                    <a:pt x="288883" y="842219"/>
                    <a:pt x="253168" y="815008"/>
                    <a:pt x="230208" y="798000"/>
                  </a:cubicBezTo>
                  <a:lnTo>
                    <a:pt x="189391" y="766537"/>
                  </a:lnTo>
                  <a:lnTo>
                    <a:pt x="180037" y="820110"/>
                  </a:lnTo>
                  <a:cubicBezTo>
                    <a:pt x="168132" y="888139"/>
                    <a:pt x="168132" y="912799"/>
                    <a:pt x="180887" y="925555"/>
                  </a:cubicBezTo>
                  <a:cubicBezTo>
                    <a:pt x="193643" y="938310"/>
                    <a:pt x="169833" y="957868"/>
                    <a:pt x="133267" y="964671"/>
                  </a:cubicBezTo>
                  <a:cubicBezTo>
                    <a:pt x="101804" y="971474"/>
                    <a:pt x="83946" y="953616"/>
                    <a:pt x="49932" y="882186"/>
                  </a:cubicBezTo>
                  <a:cubicBezTo>
                    <a:pt x="21870" y="824362"/>
                    <a:pt x="-240" y="709563"/>
                    <a:pt x="-240" y="617724"/>
                  </a:cubicBezTo>
                  <a:lnTo>
                    <a:pt x="-240" y="559899"/>
                  </a:lnTo>
                  <a:lnTo>
                    <a:pt x="38027" y="523334"/>
                  </a:lnTo>
                  <a:cubicBezTo>
                    <a:pt x="62687" y="500374"/>
                    <a:pt x="79694" y="491020"/>
                    <a:pt x="84797" y="496122"/>
                  </a:cubicBezTo>
                  <a:cubicBezTo>
                    <a:pt x="89899" y="501224"/>
                    <a:pt x="97552" y="499523"/>
                    <a:pt x="106906" y="490169"/>
                  </a:cubicBezTo>
                  <a:cubicBezTo>
                    <a:pt x="114559" y="482516"/>
                    <a:pt x="123913" y="476564"/>
                    <a:pt x="127315" y="476564"/>
                  </a:cubicBezTo>
                  <a:cubicBezTo>
                    <a:pt x="137519" y="476564"/>
                    <a:pt x="157077" y="501224"/>
                    <a:pt x="151125" y="507177"/>
                  </a:cubicBezTo>
                  <a:cubicBezTo>
                    <a:pt x="148574" y="509728"/>
                    <a:pt x="154526" y="521633"/>
                    <a:pt x="164731" y="533538"/>
                  </a:cubicBezTo>
                  <a:cubicBezTo>
                    <a:pt x="182588" y="553096"/>
                    <a:pt x="197044" y="603268"/>
                    <a:pt x="196194" y="645786"/>
                  </a:cubicBezTo>
                  <a:cubicBezTo>
                    <a:pt x="196194" y="662793"/>
                    <a:pt x="208099" y="697658"/>
                    <a:pt x="229358" y="740176"/>
                  </a:cubicBezTo>
                  <a:cubicBezTo>
                    <a:pt x="232759" y="746979"/>
                    <a:pt x="256570" y="763986"/>
                    <a:pt x="282080" y="776741"/>
                  </a:cubicBezTo>
                  <a:cubicBezTo>
                    <a:pt x="307591" y="790347"/>
                    <a:pt x="344157" y="809905"/>
                    <a:pt x="363715" y="821810"/>
                  </a:cubicBezTo>
                  <a:cubicBezTo>
                    <a:pt x="387525" y="835416"/>
                    <a:pt x="401131" y="838818"/>
                    <a:pt x="405383" y="832865"/>
                  </a:cubicBezTo>
                  <a:cubicBezTo>
                    <a:pt x="407934" y="827763"/>
                    <a:pt x="418138" y="826062"/>
                    <a:pt x="427492" y="827763"/>
                  </a:cubicBezTo>
                  <a:cubicBezTo>
                    <a:pt x="464058" y="837967"/>
                    <a:pt x="467459" y="824362"/>
                    <a:pt x="435996" y="790347"/>
                  </a:cubicBezTo>
                  <a:cubicBezTo>
                    <a:pt x="409635" y="762285"/>
                    <a:pt x="403682" y="758884"/>
                    <a:pt x="392627" y="769088"/>
                  </a:cubicBezTo>
                  <a:cubicBezTo>
                    <a:pt x="366266" y="791197"/>
                    <a:pt x="341606" y="791197"/>
                    <a:pt x="324598" y="768238"/>
                  </a:cubicBezTo>
                  <a:cubicBezTo>
                    <a:pt x="271876" y="702760"/>
                    <a:pt x="287183" y="507177"/>
                    <a:pt x="349259" y="449352"/>
                  </a:cubicBezTo>
                  <a:cubicBezTo>
                    <a:pt x="368817" y="430644"/>
                    <a:pt x="384124" y="429794"/>
                    <a:pt x="378171" y="446801"/>
                  </a:cubicBezTo>
                  <a:cubicBezTo>
                    <a:pt x="372219" y="462108"/>
                    <a:pt x="384124" y="463808"/>
                    <a:pt x="398580" y="449352"/>
                  </a:cubicBezTo>
                  <a:cubicBezTo>
                    <a:pt x="406233" y="441699"/>
                    <a:pt x="408784" y="441699"/>
                    <a:pt x="408784" y="450203"/>
                  </a:cubicBezTo>
                  <a:cubicBezTo>
                    <a:pt x="408784" y="456155"/>
                    <a:pt x="412186" y="458706"/>
                    <a:pt x="416438" y="456155"/>
                  </a:cubicBezTo>
                  <a:cubicBezTo>
                    <a:pt x="420689" y="453604"/>
                    <a:pt x="425791" y="456155"/>
                    <a:pt x="428343" y="462958"/>
                  </a:cubicBezTo>
                  <a:cubicBezTo>
                    <a:pt x="431744" y="470611"/>
                    <a:pt x="440248" y="473162"/>
                    <a:pt x="450452" y="470611"/>
                  </a:cubicBezTo>
                  <a:cubicBezTo>
                    <a:pt x="460656" y="468060"/>
                    <a:pt x="468310" y="464659"/>
                    <a:pt x="468310" y="463808"/>
                  </a:cubicBezTo>
                  <a:cubicBezTo>
                    <a:pt x="468310" y="462108"/>
                    <a:pt x="453003" y="429794"/>
                    <a:pt x="434295" y="392378"/>
                  </a:cubicBezTo>
                  <a:cubicBezTo>
                    <a:pt x="406233" y="337104"/>
                    <a:pt x="395178" y="322648"/>
                    <a:pt x="376471" y="318396"/>
                  </a:cubicBezTo>
                  <a:cubicBezTo>
                    <a:pt x="363715" y="315845"/>
                    <a:pt x="316095" y="304791"/>
                    <a:pt x="270175" y="292886"/>
                  </a:cubicBezTo>
                  <a:cubicBezTo>
                    <a:pt x="195344" y="275028"/>
                    <a:pt x="185139" y="274178"/>
                    <a:pt x="174085" y="285232"/>
                  </a:cubicBezTo>
                  <a:cubicBezTo>
                    <a:pt x="166431" y="292035"/>
                    <a:pt x="146023" y="297988"/>
                    <a:pt x="128165" y="297988"/>
                  </a:cubicBezTo>
                  <a:cubicBezTo>
                    <a:pt x="102654" y="297988"/>
                    <a:pt x="91599" y="293736"/>
                    <a:pt x="81395" y="277579"/>
                  </a:cubicBezTo>
                  <a:cubicBezTo>
                    <a:pt x="69490" y="259722"/>
                    <a:pt x="69490" y="254619"/>
                    <a:pt x="84797" y="218904"/>
                  </a:cubicBezTo>
                  <a:cubicBezTo>
                    <a:pt x="104355" y="174685"/>
                    <a:pt x="135818" y="153426"/>
                    <a:pt x="175785" y="159379"/>
                  </a:cubicBezTo>
                  <a:cubicBezTo>
                    <a:pt x="198745" y="162780"/>
                    <a:pt x="202997" y="160229"/>
                    <a:pt x="217453" y="127916"/>
                  </a:cubicBezTo>
                  <a:cubicBezTo>
                    <a:pt x="234460" y="89649"/>
                    <a:pt x="303339" y="26723"/>
                    <a:pt x="345858" y="9715"/>
                  </a:cubicBezTo>
                  <a:cubicBezTo>
                    <a:pt x="411335" y="-15796"/>
                    <a:pt x="489569" y="6314"/>
                    <a:pt x="560149" y="71792"/>
                  </a:cubicBezTo>
                  <a:lnTo>
                    <a:pt x="596714" y="105806"/>
                  </a:lnTo>
                  <a:lnTo>
                    <a:pt x="623926" y="90500"/>
                  </a:lnTo>
                  <a:cubicBezTo>
                    <a:pt x="639232" y="82846"/>
                    <a:pt x="668144" y="61587"/>
                    <a:pt x="688553" y="42879"/>
                  </a:cubicBezTo>
                  <a:cubicBezTo>
                    <a:pt x="714064" y="20770"/>
                    <a:pt x="731922" y="10566"/>
                    <a:pt x="746378" y="12266"/>
                  </a:cubicBezTo>
                  <a:cubicBezTo>
                    <a:pt x="782943" y="16518"/>
                    <a:pt x="786345" y="36927"/>
                    <a:pt x="757432" y="79445"/>
                  </a:cubicBezTo>
                  <a:cubicBezTo>
                    <a:pt x="742976" y="100704"/>
                    <a:pt x="720017" y="143222"/>
                    <a:pt x="705560" y="174685"/>
                  </a:cubicBezTo>
                  <a:cubicBezTo>
                    <a:pt x="683451" y="220605"/>
                    <a:pt x="679199" y="238463"/>
                    <a:pt x="682601" y="273327"/>
                  </a:cubicBezTo>
                  <a:cubicBezTo>
                    <a:pt x="685152" y="296287"/>
                    <a:pt x="689404" y="318396"/>
                    <a:pt x="692805" y="321798"/>
                  </a:cubicBezTo>
                  <a:cubicBezTo>
                    <a:pt x="696206" y="325199"/>
                    <a:pt x="731071" y="327750"/>
                    <a:pt x="769337" y="327750"/>
                  </a:cubicBezTo>
                  <a:cubicBezTo>
                    <a:pt x="822910" y="327750"/>
                    <a:pt x="844169" y="324349"/>
                    <a:pt x="862877" y="312444"/>
                  </a:cubicBezTo>
                  <a:cubicBezTo>
                    <a:pt x="880735" y="300539"/>
                    <a:pt x="895191" y="297988"/>
                    <a:pt x="918151" y="302240"/>
                  </a:cubicBezTo>
                  <a:cubicBezTo>
                    <a:pt x="970873" y="311594"/>
                    <a:pt x="978526" y="314995"/>
                    <a:pt x="978526" y="335404"/>
                  </a:cubicBezTo>
                  <a:cubicBezTo>
                    <a:pt x="978526" y="377071"/>
                    <a:pt x="884987" y="396630"/>
                    <a:pt x="759133" y="380473"/>
                  </a:cubicBezTo>
                  <a:lnTo>
                    <a:pt x="705560" y="373670"/>
                  </a:lnTo>
                  <a:lnTo>
                    <a:pt x="710663" y="402582"/>
                  </a:lnTo>
                  <a:cubicBezTo>
                    <a:pt x="714914" y="422991"/>
                    <a:pt x="712363" y="434046"/>
                    <a:pt x="702159" y="442549"/>
                  </a:cubicBezTo>
                  <a:cubicBezTo>
                    <a:pt x="686852" y="455305"/>
                    <a:pt x="621375" y="463808"/>
                    <a:pt x="620524" y="453604"/>
                  </a:cubicBezTo>
                  <a:cubicBezTo>
                    <a:pt x="617123" y="416188"/>
                    <a:pt x="611170" y="370269"/>
                    <a:pt x="610320" y="369418"/>
                  </a:cubicBezTo>
                  <a:cubicBezTo>
                    <a:pt x="609470" y="368568"/>
                    <a:pt x="594163" y="366017"/>
                    <a:pt x="576305" y="363466"/>
                  </a:cubicBezTo>
                  <a:lnTo>
                    <a:pt x="544842" y="358363"/>
                  </a:lnTo>
                  <a:lnTo>
                    <a:pt x="583959" y="412787"/>
                  </a:lnTo>
                  <a:cubicBezTo>
                    <a:pt x="605218" y="443400"/>
                    <a:pt x="626477" y="481666"/>
                    <a:pt x="630729" y="497823"/>
                  </a:cubicBezTo>
                  <a:cubicBezTo>
                    <a:pt x="635831" y="514830"/>
                    <a:pt x="642634" y="525885"/>
                    <a:pt x="646885" y="523334"/>
                  </a:cubicBezTo>
                  <a:cubicBezTo>
                    <a:pt x="658791" y="515680"/>
                    <a:pt x="716615" y="609220"/>
                    <a:pt x="749779" y="689154"/>
                  </a:cubicBezTo>
                  <a:cubicBezTo>
                    <a:pt x="777841" y="757183"/>
                    <a:pt x="795699" y="778442"/>
                    <a:pt x="807604" y="758033"/>
                  </a:cubicBezTo>
                  <a:cubicBezTo>
                    <a:pt x="818658" y="741026"/>
                    <a:pt x="912198" y="745278"/>
                    <a:pt x="953016" y="764836"/>
                  </a:cubicBezTo>
                  <a:cubicBezTo>
                    <a:pt x="973424" y="775041"/>
                    <a:pt x="992983" y="782694"/>
                    <a:pt x="996384" y="782694"/>
                  </a:cubicBezTo>
                  <a:cubicBezTo>
                    <a:pt x="1009139" y="782694"/>
                    <a:pt x="1072066" y="854124"/>
                    <a:pt x="1072066" y="868580"/>
                  </a:cubicBezTo>
                  <a:cubicBezTo>
                    <a:pt x="1072066" y="900044"/>
                    <a:pt x="1050807" y="928956"/>
                    <a:pt x="998935" y="965522"/>
                  </a:cubicBezTo>
                  <a:cubicBezTo>
                    <a:pt x="910497" y="1029299"/>
                    <a:pt x="870531" y="1041204"/>
                    <a:pt x="757432" y="1041204"/>
                  </a:cubicBezTo>
                  <a:cubicBezTo>
                    <a:pt x="673247" y="1041204"/>
                    <a:pt x="651137" y="1037802"/>
                    <a:pt x="600116" y="1018244"/>
                  </a:cubicBezTo>
                  <a:cubicBezTo>
                    <a:pt x="567802" y="1006339"/>
                    <a:pt x="540590" y="996985"/>
                    <a:pt x="538890" y="998686"/>
                  </a:cubicBezTo>
                  <a:cubicBezTo>
                    <a:pt x="538039" y="999536"/>
                    <a:pt x="533787" y="1020795"/>
                    <a:pt x="530386" y="1045455"/>
                  </a:cubicBezTo>
                  <a:lnTo>
                    <a:pt x="523583" y="1090525"/>
                  </a:lnTo>
                  <a:lnTo>
                    <a:pt x="452153" y="1128791"/>
                  </a:lnTo>
                  <a:cubicBezTo>
                    <a:pt x="381573" y="1166207"/>
                    <a:pt x="332252" y="1181513"/>
                    <a:pt x="332252" y="1164506"/>
                  </a:cubicBezTo>
                  <a:close/>
                  <a:moveTo>
                    <a:pt x="843319" y="1015693"/>
                  </a:moveTo>
                  <a:cubicBezTo>
                    <a:pt x="896892" y="998686"/>
                    <a:pt x="956417" y="957868"/>
                    <a:pt x="969172" y="929806"/>
                  </a:cubicBezTo>
                  <a:cubicBezTo>
                    <a:pt x="979377" y="908547"/>
                    <a:pt x="977676" y="904295"/>
                    <a:pt x="958118" y="887288"/>
                  </a:cubicBezTo>
                  <a:cubicBezTo>
                    <a:pt x="933457" y="866029"/>
                    <a:pt x="837366" y="833716"/>
                    <a:pt x="799100" y="833716"/>
                  </a:cubicBezTo>
                  <a:cubicBezTo>
                    <a:pt x="786345" y="833716"/>
                    <a:pt x="758283" y="845621"/>
                    <a:pt x="737024" y="860077"/>
                  </a:cubicBezTo>
                  <a:cubicBezTo>
                    <a:pt x="715765" y="874533"/>
                    <a:pt x="695356" y="883887"/>
                    <a:pt x="691104" y="881336"/>
                  </a:cubicBezTo>
                  <a:cubicBezTo>
                    <a:pt x="687703" y="878785"/>
                    <a:pt x="657940" y="876234"/>
                    <a:pt x="624776" y="875383"/>
                  </a:cubicBezTo>
                  <a:cubicBezTo>
                    <a:pt x="583959" y="874533"/>
                    <a:pt x="552495" y="868580"/>
                    <a:pt x="521882" y="854124"/>
                  </a:cubicBezTo>
                  <a:cubicBezTo>
                    <a:pt x="485317" y="837967"/>
                    <a:pt x="476813" y="837117"/>
                    <a:pt x="476813" y="847321"/>
                  </a:cubicBezTo>
                  <a:cubicBezTo>
                    <a:pt x="476813" y="854124"/>
                    <a:pt x="487868" y="866880"/>
                    <a:pt x="502324" y="874533"/>
                  </a:cubicBezTo>
                  <a:cubicBezTo>
                    <a:pt x="521032" y="885588"/>
                    <a:pt x="531236" y="900044"/>
                    <a:pt x="540590" y="931507"/>
                  </a:cubicBezTo>
                  <a:cubicBezTo>
                    <a:pt x="553346" y="976576"/>
                    <a:pt x="566101" y="988481"/>
                    <a:pt x="624776" y="1009740"/>
                  </a:cubicBezTo>
                  <a:cubicBezTo>
                    <a:pt x="702159" y="1037802"/>
                    <a:pt x="766786" y="1039503"/>
                    <a:pt x="843319" y="1015693"/>
                  </a:cubicBezTo>
                  <a:close/>
                  <a:moveTo>
                    <a:pt x="697907" y="843920"/>
                  </a:moveTo>
                  <a:cubicBezTo>
                    <a:pt x="697907" y="771639"/>
                    <a:pt x="650287" y="621125"/>
                    <a:pt x="612871" y="577757"/>
                  </a:cubicBezTo>
                  <a:cubicBezTo>
                    <a:pt x="591612" y="551396"/>
                    <a:pt x="586510" y="549695"/>
                    <a:pt x="570353" y="559899"/>
                  </a:cubicBezTo>
                  <a:cubicBezTo>
                    <a:pt x="560999" y="565852"/>
                    <a:pt x="549094" y="568403"/>
                    <a:pt x="544842" y="565852"/>
                  </a:cubicBezTo>
                  <a:cubicBezTo>
                    <a:pt x="539740" y="562450"/>
                    <a:pt x="536338" y="565001"/>
                    <a:pt x="536338" y="569253"/>
                  </a:cubicBezTo>
                  <a:cubicBezTo>
                    <a:pt x="536338" y="585410"/>
                    <a:pt x="582258" y="629629"/>
                    <a:pt x="601816" y="632180"/>
                  </a:cubicBezTo>
                  <a:cubicBezTo>
                    <a:pt x="623075" y="634731"/>
                    <a:pt x="639232" y="646636"/>
                    <a:pt x="622225" y="646636"/>
                  </a:cubicBezTo>
                  <a:cubicBezTo>
                    <a:pt x="616272" y="646636"/>
                    <a:pt x="612871" y="651738"/>
                    <a:pt x="615422" y="658541"/>
                  </a:cubicBezTo>
                  <a:cubicBezTo>
                    <a:pt x="617973" y="664494"/>
                    <a:pt x="610320" y="677249"/>
                    <a:pt x="597564" y="686603"/>
                  </a:cubicBezTo>
                  <a:cubicBezTo>
                    <a:pt x="563550" y="711263"/>
                    <a:pt x="519331" y="717216"/>
                    <a:pt x="482766" y="701909"/>
                  </a:cubicBezTo>
                  <a:cubicBezTo>
                    <a:pt x="441948" y="684902"/>
                    <a:pt x="441948" y="665344"/>
                    <a:pt x="482766" y="661943"/>
                  </a:cubicBezTo>
                  <a:cubicBezTo>
                    <a:pt x="499773" y="660242"/>
                    <a:pt x="515079" y="655140"/>
                    <a:pt x="516780" y="650037"/>
                  </a:cubicBezTo>
                  <a:cubicBezTo>
                    <a:pt x="521882" y="635581"/>
                    <a:pt x="484466" y="598165"/>
                    <a:pt x="458956" y="592213"/>
                  </a:cubicBezTo>
                  <a:cubicBezTo>
                    <a:pt x="437697" y="587961"/>
                    <a:pt x="436846" y="588811"/>
                    <a:pt x="436846" y="632180"/>
                  </a:cubicBezTo>
                  <a:cubicBezTo>
                    <a:pt x="435145" y="709563"/>
                    <a:pt x="444499" y="724869"/>
                    <a:pt x="513379" y="761435"/>
                  </a:cubicBezTo>
                  <a:cubicBezTo>
                    <a:pt x="546543" y="779292"/>
                    <a:pt x="595864" y="808205"/>
                    <a:pt x="621375" y="826062"/>
                  </a:cubicBezTo>
                  <a:cubicBezTo>
                    <a:pt x="673247" y="861777"/>
                    <a:pt x="697907" y="867730"/>
                    <a:pt x="697907" y="843920"/>
                  </a:cubicBezTo>
                  <a:close/>
                  <a:moveTo>
                    <a:pt x="617123" y="298838"/>
                  </a:moveTo>
                  <a:cubicBezTo>
                    <a:pt x="622225" y="282681"/>
                    <a:pt x="591612" y="205298"/>
                    <a:pt x="569503" y="177236"/>
                  </a:cubicBezTo>
                  <a:cubicBezTo>
                    <a:pt x="558448" y="163631"/>
                    <a:pt x="554196" y="162780"/>
                    <a:pt x="511678" y="173835"/>
                  </a:cubicBezTo>
                  <a:cubicBezTo>
                    <a:pt x="487018" y="180638"/>
                    <a:pt x="464908" y="187441"/>
                    <a:pt x="463207" y="189142"/>
                  </a:cubicBezTo>
                  <a:cubicBezTo>
                    <a:pt x="461507" y="190842"/>
                    <a:pt x="466609" y="212101"/>
                    <a:pt x="474262" y="236762"/>
                  </a:cubicBezTo>
                  <a:cubicBezTo>
                    <a:pt x="487868" y="278430"/>
                    <a:pt x="491269" y="281831"/>
                    <a:pt x="531236" y="297137"/>
                  </a:cubicBezTo>
                  <a:cubicBezTo>
                    <a:pt x="587360" y="319247"/>
                    <a:pt x="610320" y="319247"/>
                    <a:pt x="617123" y="298838"/>
                  </a:cubicBezTo>
                  <a:close/>
                  <a:moveTo>
                    <a:pt x="359463" y="219755"/>
                  </a:moveTo>
                  <a:cubicBezTo>
                    <a:pt x="353511" y="213802"/>
                    <a:pt x="349259" y="186590"/>
                    <a:pt x="349259" y="155977"/>
                  </a:cubicBezTo>
                  <a:cubicBezTo>
                    <a:pt x="349259" y="114310"/>
                    <a:pt x="351810" y="102405"/>
                    <a:pt x="362014" y="102405"/>
                  </a:cubicBezTo>
                  <a:cubicBezTo>
                    <a:pt x="368817" y="102405"/>
                    <a:pt x="374770" y="97303"/>
                    <a:pt x="374770" y="90500"/>
                  </a:cubicBezTo>
                  <a:cubicBezTo>
                    <a:pt x="374770" y="83697"/>
                    <a:pt x="379872" y="76043"/>
                    <a:pt x="385824" y="74343"/>
                  </a:cubicBezTo>
                  <a:cubicBezTo>
                    <a:pt x="390927" y="71792"/>
                    <a:pt x="384124" y="69241"/>
                    <a:pt x="369668" y="69241"/>
                  </a:cubicBezTo>
                  <a:cubicBezTo>
                    <a:pt x="326299" y="67540"/>
                    <a:pt x="231059" y="138120"/>
                    <a:pt x="241263" y="164481"/>
                  </a:cubicBezTo>
                  <a:cubicBezTo>
                    <a:pt x="243814" y="171284"/>
                    <a:pt x="259971" y="183189"/>
                    <a:pt x="278679" y="190842"/>
                  </a:cubicBezTo>
                  <a:cubicBezTo>
                    <a:pt x="296537" y="199346"/>
                    <a:pt x="322898" y="211251"/>
                    <a:pt x="336504" y="218054"/>
                  </a:cubicBezTo>
                  <a:cubicBezTo>
                    <a:pt x="367967" y="232510"/>
                    <a:pt x="372219" y="232510"/>
                    <a:pt x="359463" y="219755"/>
                  </a:cubicBezTo>
                  <a:close/>
                  <a:moveTo>
                    <a:pt x="645185" y="141521"/>
                  </a:moveTo>
                  <a:cubicBezTo>
                    <a:pt x="643484" y="133018"/>
                    <a:pt x="638382" y="130467"/>
                    <a:pt x="631579" y="135569"/>
                  </a:cubicBezTo>
                  <a:cubicBezTo>
                    <a:pt x="625626" y="138970"/>
                    <a:pt x="623075" y="148324"/>
                    <a:pt x="626477" y="156828"/>
                  </a:cubicBezTo>
                  <a:cubicBezTo>
                    <a:pt x="633280" y="174685"/>
                    <a:pt x="650287" y="161930"/>
                    <a:pt x="645185" y="141521"/>
                  </a:cubicBezTo>
                  <a:close/>
                  <a:moveTo>
                    <a:pt x="496371" y="106656"/>
                  </a:moveTo>
                  <a:cubicBezTo>
                    <a:pt x="472561" y="89649"/>
                    <a:pt x="421540" y="68390"/>
                    <a:pt x="407084" y="68390"/>
                  </a:cubicBezTo>
                  <a:cubicBezTo>
                    <a:pt x="401131" y="69241"/>
                    <a:pt x="410485" y="76894"/>
                    <a:pt x="428343" y="86248"/>
                  </a:cubicBezTo>
                  <a:cubicBezTo>
                    <a:pt x="446200" y="95602"/>
                    <a:pt x="458956" y="105806"/>
                    <a:pt x="456404" y="109208"/>
                  </a:cubicBezTo>
                  <a:cubicBezTo>
                    <a:pt x="454704" y="112609"/>
                    <a:pt x="466609" y="116010"/>
                    <a:pt x="483616" y="117711"/>
                  </a:cubicBezTo>
                  <a:cubicBezTo>
                    <a:pt x="514229" y="119412"/>
                    <a:pt x="515079" y="119412"/>
                    <a:pt x="496371" y="106656"/>
                  </a:cubicBezTo>
                  <a:close/>
                </a:path>
              </a:pathLst>
            </a:custGeom>
            <a:grpFill/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61B2902A-DA37-B326-28AC-8A2A8E0FC04E}"/>
              </a:ext>
            </a:extLst>
          </p:cNvPr>
          <p:cNvGrpSpPr/>
          <p:nvPr/>
        </p:nvGrpSpPr>
        <p:grpSpPr>
          <a:xfrm>
            <a:off x="2384093" y="590334"/>
            <a:ext cx="2163594" cy="601458"/>
            <a:chOff x="3719407" y="371817"/>
            <a:chExt cx="2163594" cy="601458"/>
          </a:xfrm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911D49B8-7795-21D6-52C7-9C702CA489D3}"/>
                </a:ext>
              </a:extLst>
            </p:cNvPr>
            <p:cNvSpPr/>
            <p:nvPr/>
          </p:nvSpPr>
          <p:spPr>
            <a:xfrm>
              <a:off x="3719407" y="371817"/>
              <a:ext cx="601458" cy="601458"/>
            </a:xfrm>
            <a:prstGeom prst="ellipse">
              <a:avLst/>
            </a:prstGeom>
            <a:solidFill>
              <a:srgbClr val="D34134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47C6854A-5498-B025-BDC9-025238383800}"/>
                </a:ext>
              </a:extLst>
            </p:cNvPr>
            <p:cNvGrpSpPr/>
            <p:nvPr/>
          </p:nvGrpSpPr>
          <p:grpSpPr>
            <a:xfrm>
              <a:off x="4240119" y="371817"/>
              <a:ext cx="1642882" cy="601458"/>
              <a:chOff x="4293382" y="457995"/>
              <a:chExt cx="1642882" cy="601458"/>
            </a:xfrm>
          </p:grpSpPr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BB9D0D76-6A57-A62C-9CD7-42E1BAFDB8A5}"/>
                  </a:ext>
                </a:extLst>
              </p:cNvPr>
              <p:cNvSpPr/>
              <p:nvPr/>
            </p:nvSpPr>
            <p:spPr>
              <a:xfrm>
                <a:off x="4293382" y="457995"/>
                <a:ext cx="601458" cy="601458"/>
              </a:xfrm>
              <a:prstGeom prst="ellipse">
                <a:avLst/>
              </a:prstGeom>
              <a:solidFill>
                <a:srgbClr val="D34134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76AD2E31-5AE1-735D-D4C7-5B24D3BB87FF}"/>
                  </a:ext>
                </a:extLst>
              </p:cNvPr>
              <p:cNvSpPr/>
              <p:nvPr/>
            </p:nvSpPr>
            <p:spPr>
              <a:xfrm>
                <a:off x="4814094" y="457995"/>
                <a:ext cx="601458" cy="601458"/>
              </a:xfrm>
              <a:prstGeom prst="ellipse">
                <a:avLst/>
              </a:prstGeom>
              <a:solidFill>
                <a:srgbClr val="D34134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1BE3CB64-E9E9-C1A6-7C0D-FB185064CC36}"/>
                  </a:ext>
                </a:extLst>
              </p:cNvPr>
              <p:cNvSpPr/>
              <p:nvPr/>
            </p:nvSpPr>
            <p:spPr>
              <a:xfrm>
                <a:off x="5334806" y="457995"/>
                <a:ext cx="601458" cy="601458"/>
              </a:xfrm>
              <a:prstGeom prst="ellipse">
                <a:avLst/>
              </a:prstGeom>
              <a:solidFill>
                <a:srgbClr val="D34134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09C6FE2E-A113-71EC-6DE5-7C32853E7011}"/>
                </a:ext>
              </a:extLst>
            </p:cNvPr>
            <p:cNvSpPr txBox="1"/>
            <p:nvPr/>
          </p:nvSpPr>
          <p:spPr>
            <a:xfrm>
              <a:off x="3759517" y="447341"/>
              <a:ext cx="207604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b="1" dirty="0">
                  <a:solidFill>
                    <a:schemeClr val="accent2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金榜题名 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D6E5F294-D788-6EB5-B143-BE1359691FDF}"/>
              </a:ext>
            </a:extLst>
          </p:cNvPr>
          <p:cNvGrpSpPr/>
          <p:nvPr/>
        </p:nvGrpSpPr>
        <p:grpSpPr>
          <a:xfrm>
            <a:off x="7500498" y="590334"/>
            <a:ext cx="2163594" cy="601458"/>
            <a:chOff x="6308999" y="371817"/>
            <a:chExt cx="2163594" cy="601458"/>
          </a:xfrm>
        </p:grpSpPr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1BE7F6D9-19A1-547E-8791-54DF0FAC4BB1}"/>
                </a:ext>
              </a:extLst>
            </p:cNvPr>
            <p:cNvGrpSpPr/>
            <p:nvPr/>
          </p:nvGrpSpPr>
          <p:grpSpPr>
            <a:xfrm>
              <a:off x="6308999" y="371817"/>
              <a:ext cx="2163594" cy="601458"/>
              <a:chOff x="5855518" y="457995"/>
              <a:chExt cx="2163594" cy="601458"/>
            </a:xfrm>
          </p:grpSpPr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A5A03D12-F889-E6EC-5482-8320924B4BE4}"/>
                  </a:ext>
                </a:extLst>
              </p:cNvPr>
              <p:cNvSpPr/>
              <p:nvPr/>
            </p:nvSpPr>
            <p:spPr>
              <a:xfrm>
                <a:off x="5855518" y="457995"/>
                <a:ext cx="601458" cy="601458"/>
              </a:xfrm>
              <a:prstGeom prst="ellipse">
                <a:avLst/>
              </a:prstGeom>
              <a:solidFill>
                <a:srgbClr val="D34134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9430C260-E1CA-1DDC-613F-C856E58CFA06}"/>
                  </a:ext>
                </a:extLst>
              </p:cNvPr>
              <p:cNvSpPr/>
              <p:nvPr/>
            </p:nvSpPr>
            <p:spPr>
              <a:xfrm>
                <a:off x="6376230" y="457995"/>
                <a:ext cx="601458" cy="601458"/>
              </a:xfrm>
              <a:prstGeom prst="ellipse">
                <a:avLst/>
              </a:prstGeom>
              <a:solidFill>
                <a:srgbClr val="D34134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D173A7C4-0ED0-626D-AB3A-A03CAEADECC3}"/>
                  </a:ext>
                </a:extLst>
              </p:cNvPr>
              <p:cNvSpPr/>
              <p:nvPr/>
            </p:nvSpPr>
            <p:spPr>
              <a:xfrm>
                <a:off x="6896942" y="457995"/>
                <a:ext cx="601458" cy="601458"/>
              </a:xfrm>
              <a:prstGeom prst="ellipse">
                <a:avLst/>
              </a:prstGeom>
              <a:solidFill>
                <a:srgbClr val="D34134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5ACC7B9E-4C97-359B-4805-23FEE694F590}"/>
                  </a:ext>
                </a:extLst>
              </p:cNvPr>
              <p:cNvSpPr/>
              <p:nvPr/>
            </p:nvSpPr>
            <p:spPr>
              <a:xfrm>
                <a:off x="7417654" y="457995"/>
                <a:ext cx="601458" cy="601458"/>
              </a:xfrm>
              <a:prstGeom prst="ellipse">
                <a:avLst/>
              </a:prstGeom>
              <a:solidFill>
                <a:srgbClr val="D34134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58FC53CF-4E7C-45B3-800C-1F8F520D9827}"/>
                </a:ext>
              </a:extLst>
            </p:cNvPr>
            <p:cNvSpPr txBox="1"/>
            <p:nvPr/>
          </p:nvSpPr>
          <p:spPr>
            <a:xfrm>
              <a:off x="6356275" y="447341"/>
              <a:ext cx="207604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b="1" dirty="0">
                  <a:solidFill>
                    <a:schemeClr val="accent2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感谢师恩</a:t>
              </a:r>
            </a:p>
          </p:txBody>
        </p:sp>
      </p:grpSp>
      <p:pic>
        <p:nvPicPr>
          <p:cNvPr id="26" name="图片 25">
            <a:extLst>
              <a:ext uri="{FF2B5EF4-FFF2-40B4-BE49-F238E27FC236}">
                <a16:creationId xmlns:a16="http://schemas.microsoft.com/office/drawing/2014/main" id="{FD260096-65BC-0FBC-A268-8A796F4DD25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68"/>
          <a:stretch/>
        </p:blipFill>
        <p:spPr>
          <a:xfrm>
            <a:off x="1332166" y="1669035"/>
            <a:ext cx="3785827" cy="5188966"/>
          </a:xfrm>
          <a:prstGeom prst="rect">
            <a:avLst/>
          </a:prstGeom>
        </p:spPr>
      </p:pic>
      <p:sp>
        <p:nvSpPr>
          <p:cNvPr id="30" name="文本框 29">
            <a:extLst>
              <a:ext uri="{FF2B5EF4-FFF2-40B4-BE49-F238E27FC236}">
                <a16:creationId xmlns:a16="http://schemas.microsoft.com/office/drawing/2014/main" id="{01995464-4B86-F339-8EC0-2DF62B86B5FB}"/>
              </a:ext>
            </a:extLst>
          </p:cNvPr>
          <p:cNvSpPr txBox="1"/>
          <p:nvPr/>
        </p:nvSpPr>
        <p:spPr>
          <a:xfrm>
            <a:off x="5152187" y="2967335"/>
            <a:ext cx="23054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张同学升学资料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DC92A783-9E24-0EA5-56A7-4ED57CF67930}"/>
              </a:ext>
            </a:extLst>
          </p:cNvPr>
          <p:cNvSpPr txBox="1"/>
          <p:nvPr/>
        </p:nvSpPr>
        <p:spPr>
          <a:xfrm>
            <a:off x="5175916" y="3473551"/>
            <a:ext cx="5168373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592634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>
            <a:extLst>
              <a:ext uri="{FF2B5EF4-FFF2-40B4-BE49-F238E27FC236}">
                <a16:creationId xmlns:a16="http://schemas.microsoft.com/office/drawing/2014/main" id="{17E1203B-E51D-85ED-E971-8665A86D0281}"/>
              </a:ext>
            </a:extLst>
          </p:cNvPr>
          <p:cNvGrpSpPr/>
          <p:nvPr/>
        </p:nvGrpSpPr>
        <p:grpSpPr>
          <a:xfrm>
            <a:off x="5117993" y="325490"/>
            <a:ext cx="1977401" cy="1167031"/>
            <a:chOff x="3465344" y="819386"/>
            <a:chExt cx="5279153" cy="3115673"/>
          </a:xfrm>
          <a:gradFill flip="none" rotWithShape="1">
            <a:gsLst>
              <a:gs pos="0">
                <a:schemeClr val="bg1"/>
              </a:gs>
              <a:gs pos="100000">
                <a:srgbClr val="FFFF88"/>
              </a:gs>
            </a:gsLst>
            <a:path path="circle">
              <a:fillToRect l="50000" t="50000" r="50000" b="50000"/>
            </a:path>
            <a:tileRect/>
          </a:gradFill>
          <a:effectLst>
            <a:outerShdw blurRad="76200" dist="50800" dir="2700000" sx="104000" sy="104000" algn="tl" rotWithShape="0">
              <a:prstClr val="black">
                <a:alpha val="12000"/>
              </a:prstClr>
            </a:outerShdw>
          </a:effectLst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97D162B9-408A-5056-6F0C-506AEDA40DAD}"/>
                </a:ext>
              </a:extLst>
            </p:cNvPr>
            <p:cNvSpPr/>
            <p:nvPr/>
          </p:nvSpPr>
          <p:spPr>
            <a:xfrm flipV="1">
              <a:off x="3465344" y="1306967"/>
              <a:ext cx="1191211" cy="2356637"/>
            </a:xfrm>
            <a:custGeom>
              <a:avLst/>
              <a:gdLst>
                <a:gd name="connsiteX0" fmla="*/ 389704 w 591319"/>
                <a:gd name="connsiteY0" fmla="*/ 1168942 h 1169838"/>
                <a:gd name="connsiteX1" fmla="*/ 338682 w 591319"/>
                <a:gd name="connsiteY1" fmla="*/ 1162139 h 1169838"/>
                <a:gd name="connsiteX2" fmla="*/ 334430 w 591319"/>
                <a:gd name="connsiteY2" fmla="*/ 1149383 h 1169838"/>
                <a:gd name="connsiteX3" fmla="*/ 325076 w 591319"/>
                <a:gd name="connsiteY3" fmla="*/ 1145982 h 1169838"/>
                <a:gd name="connsiteX4" fmla="*/ 247694 w 591319"/>
                <a:gd name="connsiteY4" fmla="*/ 1116219 h 1169838"/>
                <a:gd name="connsiteX5" fmla="*/ 194971 w 591319"/>
                <a:gd name="connsiteY5" fmla="*/ 1039687 h 1169838"/>
                <a:gd name="connsiteX6" fmla="*/ 297865 w 591319"/>
                <a:gd name="connsiteY6" fmla="*/ 1043938 h 1169838"/>
                <a:gd name="connsiteX7" fmla="*/ 336131 w 591319"/>
                <a:gd name="connsiteY7" fmla="*/ 1086457 h 1169838"/>
                <a:gd name="connsiteX8" fmla="*/ 376098 w 591319"/>
                <a:gd name="connsiteY8" fmla="*/ 1100062 h 1169838"/>
                <a:gd name="connsiteX9" fmla="*/ 349737 w 591319"/>
                <a:gd name="connsiteY9" fmla="*/ 1032884 h 1169838"/>
                <a:gd name="connsiteX10" fmla="*/ 294463 w 591319"/>
                <a:gd name="connsiteY10" fmla="*/ 981862 h 1169838"/>
                <a:gd name="connsiteX11" fmla="*/ 194121 w 591319"/>
                <a:gd name="connsiteY11" fmla="*/ 957202 h 1169838"/>
                <a:gd name="connsiteX12" fmla="*/ 214529 w 591319"/>
                <a:gd name="connsiteY12" fmla="*/ 933392 h 1169838"/>
                <a:gd name="connsiteX13" fmla="*/ 221332 w 591319"/>
                <a:gd name="connsiteY13" fmla="*/ 894275 h 1169838"/>
                <a:gd name="connsiteX14" fmla="*/ 198373 w 591319"/>
                <a:gd name="connsiteY14" fmla="*/ 872165 h 1169838"/>
                <a:gd name="connsiteX15" fmla="*/ 177964 w 591319"/>
                <a:gd name="connsiteY15" fmla="*/ 942745 h 1169838"/>
                <a:gd name="connsiteX16" fmla="*/ 130344 w 591319"/>
                <a:gd name="connsiteY16" fmla="*/ 1029482 h 1169838"/>
                <a:gd name="connsiteX17" fmla="*/ 75070 w 591319"/>
                <a:gd name="connsiteY17" fmla="*/ 937643 h 1169838"/>
                <a:gd name="connsiteX18" fmla="*/ 159256 w 591319"/>
                <a:gd name="connsiteY18" fmla="*/ 788830 h 1169838"/>
                <a:gd name="connsiteX19" fmla="*/ 161807 w 591319"/>
                <a:gd name="connsiteY19" fmla="*/ 771823 h 1169838"/>
                <a:gd name="connsiteX20" fmla="*/ 61464 w 591319"/>
                <a:gd name="connsiteY20" fmla="*/ 712298 h 1169838"/>
                <a:gd name="connsiteX21" fmla="*/ 10443 w 591319"/>
                <a:gd name="connsiteY21" fmla="*/ 706345 h 1169838"/>
                <a:gd name="connsiteX22" fmla="*/ 64016 w 591319"/>
                <a:gd name="connsiteY22" fmla="*/ 626411 h 1169838"/>
                <a:gd name="connsiteX23" fmla="*/ 128643 w 591319"/>
                <a:gd name="connsiteY23" fmla="*/ 610254 h 1169838"/>
                <a:gd name="connsiteX24" fmla="*/ 151603 w 591319"/>
                <a:gd name="connsiteY24" fmla="*/ 611955 h 1169838"/>
                <a:gd name="connsiteX25" fmla="*/ 69118 w 591319"/>
                <a:gd name="connsiteY25" fmla="*/ 559233 h 1169838"/>
                <a:gd name="connsiteX26" fmla="*/ 238 w 591319"/>
                <a:gd name="connsiteY26" fmla="*/ 517565 h 1169838"/>
                <a:gd name="connsiteX27" fmla="*/ 22348 w 591319"/>
                <a:gd name="connsiteY27" fmla="*/ 461441 h 1169838"/>
                <a:gd name="connsiteX28" fmla="*/ 60614 w 591319"/>
                <a:gd name="connsiteY28" fmla="*/ 399365 h 1169838"/>
                <a:gd name="connsiteX29" fmla="*/ 132895 w 591319"/>
                <a:gd name="connsiteY29" fmla="*/ 350044 h 1169838"/>
                <a:gd name="connsiteX30" fmla="*/ 198373 w 591319"/>
                <a:gd name="connsiteY30" fmla="*/ 476747 h 1169838"/>
                <a:gd name="connsiteX31" fmla="*/ 226435 w 591319"/>
                <a:gd name="connsiteY31" fmla="*/ 519266 h 1169838"/>
                <a:gd name="connsiteX32" fmla="*/ 253646 w 591319"/>
                <a:gd name="connsiteY32" fmla="*/ 537973 h 1169838"/>
                <a:gd name="connsiteX33" fmla="*/ 296164 w 591319"/>
                <a:gd name="connsiteY33" fmla="*/ 565185 h 1169838"/>
                <a:gd name="connsiteX34" fmla="*/ 334430 w 591319"/>
                <a:gd name="connsiteY34" fmla="*/ 587294 h 1169838"/>
                <a:gd name="connsiteX35" fmla="*/ 336982 w 591319"/>
                <a:gd name="connsiteY35" fmla="*/ 534572 h 1169838"/>
                <a:gd name="connsiteX36" fmla="*/ 404160 w 591319"/>
                <a:gd name="connsiteY36" fmla="*/ 29457 h 1169838"/>
                <a:gd name="connsiteX37" fmla="*/ 433923 w 591319"/>
                <a:gd name="connsiteY37" fmla="*/ 8198 h 1169838"/>
                <a:gd name="connsiteX38" fmla="*/ 438175 w 591319"/>
                <a:gd name="connsiteY38" fmla="*/ 121296 h 1169838"/>
                <a:gd name="connsiteX39" fmla="*/ 428821 w 591319"/>
                <a:gd name="connsiteY39" fmla="*/ 176570 h 1169838"/>
                <a:gd name="connsiteX40" fmla="*/ 415215 w 591319"/>
                <a:gd name="connsiteY40" fmla="*/ 236095 h 1169838"/>
                <a:gd name="connsiteX41" fmla="*/ 409262 w 591319"/>
                <a:gd name="connsiteY41" fmla="*/ 433379 h 1169838"/>
                <a:gd name="connsiteX42" fmla="*/ 405861 w 591319"/>
                <a:gd name="connsiteY42" fmla="*/ 473346 h 1169838"/>
                <a:gd name="connsiteX43" fmla="*/ 398208 w 591319"/>
                <a:gd name="connsiteY43" fmla="*/ 482700 h 1169838"/>
                <a:gd name="connsiteX44" fmla="*/ 406711 w 591319"/>
                <a:gd name="connsiteY44" fmla="*/ 491204 h 1169838"/>
                <a:gd name="connsiteX45" fmla="*/ 415215 w 591319"/>
                <a:gd name="connsiteY45" fmla="*/ 522667 h 1169838"/>
                <a:gd name="connsiteX46" fmla="*/ 422868 w 591319"/>
                <a:gd name="connsiteY46" fmla="*/ 547327 h 1169838"/>
                <a:gd name="connsiteX47" fmla="*/ 436474 w 591319"/>
                <a:gd name="connsiteY47" fmla="*/ 592397 h 1169838"/>
                <a:gd name="connsiteX48" fmla="*/ 529163 w 591319"/>
                <a:gd name="connsiteY48" fmla="*/ 655323 h 1169838"/>
                <a:gd name="connsiteX49" fmla="*/ 570831 w 591319"/>
                <a:gd name="connsiteY49" fmla="*/ 659575 h 1169838"/>
                <a:gd name="connsiteX50" fmla="*/ 581886 w 591319"/>
                <a:gd name="connsiteY50" fmla="*/ 678283 h 1169838"/>
                <a:gd name="connsiteX51" fmla="*/ 587838 w 591319"/>
                <a:gd name="connsiteY51" fmla="*/ 691039 h 1169838"/>
                <a:gd name="connsiteX52" fmla="*/ 581886 w 591319"/>
                <a:gd name="connsiteY52" fmla="*/ 702944 h 1169838"/>
                <a:gd name="connsiteX53" fmla="*/ 557225 w 591319"/>
                <a:gd name="connsiteY53" fmla="*/ 719951 h 1169838"/>
                <a:gd name="connsiteX54" fmla="*/ 504503 w 591319"/>
                <a:gd name="connsiteY54" fmla="*/ 742911 h 1169838"/>
                <a:gd name="connsiteX55" fmla="*/ 470488 w 591319"/>
                <a:gd name="connsiteY55" fmla="*/ 745462 h 1169838"/>
                <a:gd name="connsiteX56" fmla="*/ 457733 w 591319"/>
                <a:gd name="connsiteY56" fmla="*/ 747162 h 1169838"/>
                <a:gd name="connsiteX57" fmla="*/ 363343 w 591319"/>
                <a:gd name="connsiteY57" fmla="*/ 818593 h 1169838"/>
                <a:gd name="connsiteX58" fmla="*/ 365043 w 591319"/>
                <a:gd name="connsiteY58" fmla="*/ 829647 h 1169838"/>
                <a:gd name="connsiteX59" fmla="*/ 376098 w 591319"/>
                <a:gd name="connsiteY59" fmla="*/ 895125 h 1169838"/>
                <a:gd name="connsiteX60" fmla="*/ 376949 w 591319"/>
                <a:gd name="connsiteY60" fmla="*/ 929140 h 1169838"/>
                <a:gd name="connsiteX61" fmla="*/ 386302 w 591319"/>
                <a:gd name="connsiteY61" fmla="*/ 952099 h 1169838"/>
                <a:gd name="connsiteX62" fmla="*/ 398208 w 591319"/>
                <a:gd name="connsiteY62" fmla="*/ 954651 h 1169838"/>
                <a:gd name="connsiteX63" fmla="*/ 413514 w 591319"/>
                <a:gd name="connsiteY63" fmla="*/ 956351 h 1169838"/>
                <a:gd name="connsiteX64" fmla="*/ 422868 w 591319"/>
                <a:gd name="connsiteY64" fmla="*/ 964855 h 1169838"/>
                <a:gd name="connsiteX65" fmla="*/ 428821 w 591319"/>
                <a:gd name="connsiteY65" fmla="*/ 976760 h 1169838"/>
                <a:gd name="connsiteX66" fmla="*/ 440726 w 591319"/>
                <a:gd name="connsiteY66" fmla="*/ 994618 h 1169838"/>
                <a:gd name="connsiteX67" fmla="*/ 457733 w 591319"/>
                <a:gd name="connsiteY67" fmla="*/ 1010774 h 1169838"/>
                <a:gd name="connsiteX68" fmla="*/ 481543 w 591319"/>
                <a:gd name="connsiteY68" fmla="*/ 1039687 h 1169838"/>
                <a:gd name="connsiteX69" fmla="*/ 503652 w 591319"/>
                <a:gd name="connsiteY69" fmla="*/ 1076252 h 1169838"/>
                <a:gd name="connsiteX70" fmla="*/ 501101 w 591319"/>
                <a:gd name="connsiteY70" fmla="*/ 1103464 h 1169838"/>
                <a:gd name="connsiteX71" fmla="*/ 460284 w 591319"/>
                <a:gd name="connsiteY71" fmla="*/ 1141730 h 1169838"/>
                <a:gd name="connsiteX72" fmla="*/ 389704 w 591319"/>
                <a:gd name="connsiteY72" fmla="*/ 1168942 h 1169838"/>
                <a:gd name="connsiteX73" fmla="*/ 280007 w 591319"/>
                <a:gd name="connsiteY73" fmla="*/ 893425 h 1169838"/>
                <a:gd name="connsiteX74" fmla="*/ 228135 w 591319"/>
                <a:gd name="connsiteY74" fmla="*/ 870465 h 1169838"/>
                <a:gd name="connsiteX75" fmla="*/ 274905 w 591319"/>
                <a:gd name="connsiteY75" fmla="*/ 912132 h 1169838"/>
                <a:gd name="connsiteX76" fmla="*/ 280007 w 591319"/>
                <a:gd name="connsiteY76" fmla="*/ 893425 h 1169838"/>
                <a:gd name="connsiteX77" fmla="*/ 341233 w 591319"/>
                <a:gd name="connsiteY77" fmla="*/ 807538 h 1169838"/>
                <a:gd name="connsiteX78" fmla="*/ 302967 w 591319"/>
                <a:gd name="connsiteY78" fmla="*/ 670630 h 1169838"/>
                <a:gd name="connsiteX79" fmla="*/ 266402 w 591319"/>
                <a:gd name="connsiteY79" fmla="*/ 657024 h 1169838"/>
                <a:gd name="connsiteX80" fmla="*/ 236639 w 591319"/>
                <a:gd name="connsiteY80" fmla="*/ 638316 h 1169838"/>
                <a:gd name="connsiteX81" fmla="*/ 245142 w 591319"/>
                <a:gd name="connsiteY81" fmla="*/ 660426 h 1169838"/>
                <a:gd name="connsiteX82" fmla="*/ 266402 w 591319"/>
                <a:gd name="connsiteY82" fmla="*/ 707195 h 1169838"/>
                <a:gd name="connsiteX83" fmla="*/ 257048 w 591319"/>
                <a:gd name="connsiteY83" fmla="*/ 758217 h 1169838"/>
                <a:gd name="connsiteX84" fmla="*/ 217081 w 591319"/>
                <a:gd name="connsiteY84" fmla="*/ 785429 h 1169838"/>
                <a:gd name="connsiteX85" fmla="*/ 215380 w 591319"/>
                <a:gd name="connsiteY85" fmla="*/ 793082 h 1169838"/>
                <a:gd name="connsiteX86" fmla="*/ 266402 w 591319"/>
                <a:gd name="connsiteY86" fmla="*/ 800735 h 1169838"/>
                <a:gd name="connsiteX87" fmla="*/ 313171 w 591319"/>
                <a:gd name="connsiteY87" fmla="*/ 810089 h 1169838"/>
                <a:gd name="connsiteX88" fmla="*/ 341233 w 591319"/>
                <a:gd name="connsiteY88" fmla="*/ 807538 h 1169838"/>
                <a:gd name="connsiteX89" fmla="*/ 155855 w 591319"/>
                <a:gd name="connsiteY89" fmla="*/ 675732 h 1169838"/>
                <a:gd name="connsiteX90" fmla="*/ 142249 w 591319"/>
                <a:gd name="connsiteY90" fmla="*/ 675732 h 1169838"/>
                <a:gd name="connsiteX91" fmla="*/ 144800 w 591319"/>
                <a:gd name="connsiteY91" fmla="*/ 709746 h 1169838"/>
                <a:gd name="connsiteX92" fmla="*/ 155855 w 591319"/>
                <a:gd name="connsiteY92" fmla="*/ 729305 h 1169838"/>
                <a:gd name="connsiteX93" fmla="*/ 158406 w 591319"/>
                <a:gd name="connsiteY93" fmla="*/ 709746 h 1169838"/>
                <a:gd name="connsiteX94" fmla="*/ 155855 w 591319"/>
                <a:gd name="connsiteY94" fmla="*/ 675732 h 1169838"/>
                <a:gd name="connsiteX95" fmla="*/ 98880 w 591319"/>
                <a:gd name="connsiteY95" fmla="*/ 440182 h 1169838"/>
                <a:gd name="connsiteX96" fmla="*/ 73369 w 591319"/>
                <a:gd name="connsiteY96" fmla="*/ 433379 h 1169838"/>
                <a:gd name="connsiteX97" fmla="*/ 93778 w 591319"/>
                <a:gd name="connsiteY97" fmla="*/ 461441 h 1169838"/>
                <a:gd name="connsiteX98" fmla="*/ 98880 w 591319"/>
                <a:gd name="connsiteY98" fmla="*/ 440182 h 1169838"/>
                <a:gd name="connsiteX99" fmla="*/ 393105 w 591319"/>
                <a:gd name="connsiteY99" fmla="*/ 327934 h 1169838"/>
                <a:gd name="connsiteX100" fmla="*/ 398208 w 591319"/>
                <a:gd name="connsiteY100" fmla="*/ 219088 h 1169838"/>
                <a:gd name="connsiteX101" fmla="*/ 383751 w 591319"/>
                <a:gd name="connsiteY101" fmla="*/ 376405 h 1169838"/>
                <a:gd name="connsiteX102" fmla="*/ 393105 w 591319"/>
                <a:gd name="connsiteY102" fmla="*/ 327934 h 1169838"/>
                <a:gd name="connsiteX103" fmla="*/ 415215 w 591319"/>
                <a:gd name="connsiteY103" fmla="*/ 163814 h 1169838"/>
                <a:gd name="connsiteX104" fmla="*/ 411813 w 591319"/>
                <a:gd name="connsiteY104" fmla="*/ 146807 h 1169838"/>
                <a:gd name="connsiteX105" fmla="*/ 404160 w 591319"/>
                <a:gd name="connsiteY105" fmla="*/ 163814 h 1169838"/>
                <a:gd name="connsiteX106" fmla="*/ 407562 w 591319"/>
                <a:gd name="connsiteY106" fmla="*/ 180822 h 1169838"/>
                <a:gd name="connsiteX107" fmla="*/ 415215 w 591319"/>
                <a:gd name="connsiteY107" fmla="*/ 163814 h 1169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591319" h="1169838">
                  <a:moveTo>
                    <a:pt x="389704" y="1168942"/>
                  </a:moveTo>
                  <a:cubicBezTo>
                    <a:pt x="373547" y="1168091"/>
                    <a:pt x="350587" y="1164690"/>
                    <a:pt x="338682" y="1162139"/>
                  </a:cubicBezTo>
                  <a:cubicBezTo>
                    <a:pt x="318274" y="1157037"/>
                    <a:pt x="318274" y="1156186"/>
                    <a:pt x="334430" y="1149383"/>
                  </a:cubicBezTo>
                  <a:cubicBezTo>
                    <a:pt x="347186" y="1143431"/>
                    <a:pt x="344635" y="1142580"/>
                    <a:pt x="325076" y="1145982"/>
                  </a:cubicBezTo>
                  <a:cubicBezTo>
                    <a:pt x="304668" y="1150234"/>
                    <a:pt x="288511" y="1144281"/>
                    <a:pt x="247694" y="1116219"/>
                  </a:cubicBezTo>
                  <a:cubicBezTo>
                    <a:pt x="175413" y="1068599"/>
                    <a:pt x="170311" y="1060946"/>
                    <a:pt x="194971" y="1039687"/>
                  </a:cubicBezTo>
                  <a:cubicBezTo>
                    <a:pt x="237489" y="1004822"/>
                    <a:pt x="292763" y="1006523"/>
                    <a:pt x="297865" y="1043938"/>
                  </a:cubicBezTo>
                  <a:cubicBezTo>
                    <a:pt x="299566" y="1059245"/>
                    <a:pt x="311471" y="1072000"/>
                    <a:pt x="336131" y="1086457"/>
                  </a:cubicBezTo>
                  <a:cubicBezTo>
                    <a:pt x="355689" y="1098362"/>
                    <a:pt x="373547" y="1104314"/>
                    <a:pt x="376098" y="1100062"/>
                  </a:cubicBezTo>
                  <a:cubicBezTo>
                    <a:pt x="378649" y="1096661"/>
                    <a:pt x="366744" y="1066048"/>
                    <a:pt x="349737" y="1032884"/>
                  </a:cubicBezTo>
                  <a:cubicBezTo>
                    <a:pt x="319974" y="974209"/>
                    <a:pt x="319124" y="973359"/>
                    <a:pt x="294463" y="981862"/>
                  </a:cubicBezTo>
                  <a:cubicBezTo>
                    <a:pt x="265551" y="992066"/>
                    <a:pt x="194121" y="974209"/>
                    <a:pt x="194121" y="957202"/>
                  </a:cubicBezTo>
                  <a:cubicBezTo>
                    <a:pt x="194121" y="951249"/>
                    <a:pt x="203475" y="940194"/>
                    <a:pt x="214529" y="933392"/>
                  </a:cubicBezTo>
                  <a:cubicBezTo>
                    <a:pt x="234938" y="919786"/>
                    <a:pt x="234938" y="918935"/>
                    <a:pt x="221332" y="894275"/>
                  </a:cubicBezTo>
                  <a:cubicBezTo>
                    <a:pt x="213679" y="880669"/>
                    <a:pt x="203475" y="871315"/>
                    <a:pt x="198373" y="872165"/>
                  </a:cubicBezTo>
                  <a:cubicBezTo>
                    <a:pt x="188168" y="875567"/>
                    <a:pt x="178814" y="907881"/>
                    <a:pt x="177964" y="942745"/>
                  </a:cubicBezTo>
                  <a:cubicBezTo>
                    <a:pt x="177114" y="979311"/>
                    <a:pt x="150752" y="1026081"/>
                    <a:pt x="130344" y="1029482"/>
                  </a:cubicBezTo>
                  <a:cubicBezTo>
                    <a:pt x="110785" y="1032033"/>
                    <a:pt x="75070" y="972508"/>
                    <a:pt x="75070" y="937643"/>
                  </a:cubicBezTo>
                  <a:cubicBezTo>
                    <a:pt x="75070" y="881519"/>
                    <a:pt x="136296" y="774374"/>
                    <a:pt x="159256" y="788830"/>
                  </a:cubicBezTo>
                  <a:cubicBezTo>
                    <a:pt x="163508" y="790531"/>
                    <a:pt x="164358" y="782878"/>
                    <a:pt x="161807" y="771823"/>
                  </a:cubicBezTo>
                  <a:cubicBezTo>
                    <a:pt x="155855" y="737808"/>
                    <a:pt x="113336" y="713148"/>
                    <a:pt x="61464" y="712298"/>
                  </a:cubicBezTo>
                  <a:cubicBezTo>
                    <a:pt x="36804" y="712298"/>
                    <a:pt x="13844" y="708896"/>
                    <a:pt x="10443" y="706345"/>
                  </a:cubicBezTo>
                  <a:cubicBezTo>
                    <a:pt x="1939" y="697841"/>
                    <a:pt x="36804" y="646820"/>
                    <a:pt x="64016" y="626411"/>
                  </a:cubicBezTo>
                  <a:cubicBezTo>
                    <a:pt x="102282" y="598349"/>
                    <a:pt x="104833" y="597499"/>
                    <a:pt x="128643" y="610254"/>
                  </a:cubicBezTo>
                  <a:cubicBezTo>
                    <a:pt x="145650" y="618758"/>
                    <a:pt x="151603" y="619608"/>
                    <a:pt x="151603" y="611955"/>
                  </a:cubicBezTo>
                  <a:cubicBezTo>
                    <a:pt x="150752" y="588145"/>
                    <a:pt x="131194" y="575389"/>
                    <a:pt x="69118" y="559233"/>
                  </a:cubicBezTo>
                  <a:cubicBezTo>
                    <a:pt x="7041" y="543076"/>
                    <a:pt x="2789" y="540525"/>
                    <a:pt x="238" y="517565"/>
                  </a:cubicBezTo>
                  <a:cubicBezTo>
                    <a:pt x="-2313" y="500558"/>
                    <a:pt x="4490" y="484401"/>
                    <a:pt x="22348" y="461441"/>
                  </a:cubicBezTo>
                  <a:cubicBezTo>
                    <a:pt x="36804" y="444434"/>
                    <a:pt x="53811" y="416372"/>
                    <a:pt x="60614" y="399365"/>
                  </a:cubicBezTo>
                  <a:cubicBezTo>
                    <a:pt x="77621" y="360248"/>
                    <a:pt x="109935" y="338139"/>
                    <a:pt x="132895" y="350044"/>
                  </a:cubicBezTo>
                  <a:cubicBezTo>
                    <a:pt x="150752" y="359398"/>
                    <a:pt x="188168" y="432529"/>
                    <a:pt x="198373" y="476747"/>
                  </a:cubicBezTo>
                  <a:cubicBezTo>
                    <a:pt x="201774" y="492904"/>
                    <a:pt x="213679" y="510762"/>
                    <a:pt x="226435" y="519266"/>
                  </a:cubicBezTo>
                  <a:cubicBezTo>
                    <a:pt x="239190" y="526919"/>
                    <a:pt x="251095" y="535422"/>
                    <a:pt x="253646" y="537973"/>
                  </a:cubicBezTo>
                  <a:cubicBezTo>
                    <a:pt x="256197" y="540525"/>
                    <a:pt x="274905" y="553280"/>
                    <a:pt x="296164" y="565185"/>
                  </a:cubicBezTo>
                  <a:lnTo>
                    <a:pt x="334430" y="587294"/>
                  </a:lnTo>
                  <a:lnTo>
                    <a:pt x="336982" y="534572"/>
                  </a:lnTo>
                  <a:cubicBezTo>
                    <a:pt x="342934" y="390861"/>
                    <a:pt x="384602" y="81329"/>
                    <a:pt x="404160" y="29457"/>
                  </a:cubicBezTo>
                  <a:cubicBezTo>
                    <a:pt x="416916" y="-5407"/>
                    <a:pt x="418616" y="-6258"/>
                    <a:pt x="433923" y="8198"/>
                  </a:cubicBezTo>
                  <a:cubicBezTo>
                    <a:pt x="450930" y="22654"/>
                    <a:pt x="450930" y="46465"/>
                    <a:pt x="438175" y="121296"/>
                  </a:cubicBezTo>
                  <a:cubicBezTo>
                    <a:pt x="435623" y="133201"/>
                    <a:pt x="431372" y="157862"/>
                    <a:pt x="428821" y="176570"/>
                  </a:cubicBezTo>
                  <a:cubicBezTo>
                    <a:pt x="425419" y="195278"/>
                    <a:pt x="419467" y="222489"/>
                    <a:pt x="415215" y="236095"/>
                  </a:cubicBezTo>
                  <a:cubicBezTo>
                    <a:pt x="405861" y="263307"/>
                    <a:pt x="403310" y="360248"/>
                    <a:pt x="409262" y="433379"/>
                  </a:cubicBezTo>
                  <a:cubicBezTo>
                    <a:pt x="410963" y="458039"/>
                    <a:pt x="409262" y="475897"/>
                    <a:pt x="405861" y="473346"/>
                  </a:cubicBezTo>
                  <a:cubicBezTo>
                    <a:pt x="401609" y="470795"/>
                    <a:pt x="398208" y="475047"/>
                    <a:pt x="398208" y="482700"/>
                  </a:cubicBezTo>
                  <a:cubicBezTo>
                    <a:pt x="398208" y="490353"/>
                    <a:pt x="402459" y="493755"/>
                    <a:pt x="406711" y="491204"/>
                  </a:cubicBezTo>
                  <a:cubicBezTo>
                    <a:pt x="411813" y="487802"/>
                    <a:pt x="415215" y="500558"/>
                    <a:pt x="415215" y="522667"/>
                  </a:cubicBezTo>
                  <a:cubicBezTo>
                    <a:pt x="415215" y="546477"/>
                    <a:pt x="417766" y="554981"/>
                    <a:pt x="422868" y="547327"/>
                  </a:cubicBezTo>
                  <a:cubicBezTo>
                    <a:pt x="427120" y="540525"/>
                    <a:pt x="432222" y="555831"/>
                    <a:pt x="436474" y="592397"/>
                  </a:cubicBezTo>
                  <a:cubicBezTo>
                    <a:pt x="443277" y="657024"/>
                    <a:pt x="448379" y="660426"/>
                    <a:pt x="529163" y="655323"/>
                  </a:cubicBezTo>
                  <a:cubicBezTo>
                    <a:pt x="554674" y="654473"/>
                    <a:pt x="573382" y="656174"/>
                    <a:pt x="570831" y="659575"/>
                  </a:cubicBezTo>
                  <a:cubicBezTo>
                    <a:pt x="568280" y="663827"/>
                    <a:pt x="573382" y="672331"/>
                    <a:pt x="581886" y="678283"/>
                  </a:cubicBezTo>
                  <a:cubicBezTo>
                    <a:pt x="591240" y="685086"/>
                    <a:pt x="593791" y="691039"/>
                    <a:pt x="587838" y="691039"/>
                  </a:cubicBezTo>
                  <a:cubicBezTo>
                    <a:pt x="581886" y="691039"/>
                    <a:pt x="579335" y="696141"/>
                    <a:pt x="581886" y="702944"/>
                  </a:cubicBezTo>
                  <a:cubicBezTo>
                    <a:pt x="585287" y="710597"/>
                    <a:pt x="576783" y="716549"/>
                    <a:pt x="557225" y="719951"/>
                  </a:cubicBezTo>
                  <a:cubicBezTo>
                    <a:pt x="541068" y="723352"/>
                    <a:pt x="517258" y="733557"/>
                    <a:pt x="504503" y="742911"/>
                  </a:cubicBezTo>
                  <a:cubicBezTo>
                    <a:pt x="483244" y="760768"/>
                    <a:pt x="481543" y="760768"/>
                    <a:pt x="470488" y="745462"/>
                  </a:cubicBezTo>
                  <a:cubicBezTo>
                    <a:pt x="458583" y="730155"/>
                    <a:pt x="458583" y="730155"/>
                    <a:pt x="457733" y="747162"/>
                  </a:cubicBezTo>
                  <a:cubicBezTo>
                    <a:pt x="457733" y="765870"/>
                    <a:pt x="388854" y="818593"/>
                    <a:pt x="363343" y="818593"/>
                  </a:cubicBezTo>
                  <a:cubicBezTo>
                    <a:pt x="353989" y="819443"/>
                    <a:pt x="353989" y="821144"/>
                    <a:pt x="365043" y="829647"/>
                  </a:cubicBezTo>
                  <a:cubicBezTo>
                    <a:pt x="394806" y="852607"/>
                    <a:pt x="402459" y="895125"/>
                    <a:pt x="376098" y="895125"/>
                  </a:cubicBezTo>
                  <a:cubicBezTo>
                    <a:pt x="359941" y="895125"/>
                    <a:pt x="360792" y="915534"/>
                    <a:pt x="376949" y="929140"/>
                  </a:cubicBezTo>
                  <a:cubicBezTo>
                    <a:pt x="384602" y="935092"/>
                    <a:pt x="388854" y="945297"/>
                    <a:pt x="386302" y="952099"/>
                  </a:cubicBezTo>
                  <a:cubicBezTo>
                    <a:pt x="382901" y="961453"/>
                    <a:pt x="385452" y="961453"/>
                    <a:pt x="398208" y="954651"/>
                  </a:cubicBezTo>
                  <a:cubicBezTo>
                    <a:pt x="411813" y="947848"/>
                    <a:pt x="415215" y="947848"/>
                    <a:pt x="413514" y="956351"/>
                  </a:cubicBezTo>
                  <a:cubicBezTo>
                    <a:pt x="411813" y="962304"/>
                    <a:pt x="416065" y="966556"/>
                    <a:pt x="422868" y="964855"/>
                  </a:cubicBezTo>
                  <a:cubicBezTo>
                    <a:pt x="430521" y="963154"/>
                    <a:pt x="432222" y="967406"/>
                    <a:pt x="428821" y="976760"/>
                  </a:cubicBezTo>
                  <a:cubicBezTo>
                    <a:pt x="425419" y="986114"/>
                    <a:pt x="428821" y="992066"/>
                    <a:pt x="440726" y="994618"/>
                  </a:cubicBezTo>
                  <a:cubicBezTo>
                    <a:pt x="450080" y="997169"/>
                    <a:pt x="457733" y="1003972"/>
                    <a:pt x="457733" y="1010774"/>
                  </a:cubicBezTo>
                  <a:cubicBezTo>
                    <a:pt x="457733" y="1016727"/>
                    <a:pt x="468788" y="1030333"/>
                    <a:pt x="481543" y="1039687"/>
                  </a:cubicBezTo>
                  <a:cubicBezTo>
                    <a:pt x="497700" y="1051592"/>
                    <a:pt x="505353" y="1064347"/>
                    <a:pt x="503652" y="1076252"/>
                  </a:cubicBezTo>
                  <a:cubicBezTo>
                    <a:pt x="502802" y="1086457"/>
                    <a:pt x="501101" y="1099212"/>
                    <a:pt x="501101" y="1103464"/>
                  </a:cubicBezTo>
                  <a:cubicBezTo>
                    <a:pt x="500251" y="1108566"/>
                    <a:pt x="482393" y="1125573"/>
                    <a:pt x="460284" y="1141730"/>
                  </a:cubicBezTo>
                  <a:cubicBezTo>
                    <a:pt x="428821" y="1164690"/>
                    <a:pt x="412664" y="1170642"/>
                    <a:pt x="389704" y="1168942"/>
                  </a:cubicBezTo>
                  <a:close/>
                  <a:moveTo>
                    <a:pt x="280007" y="893425"/>
                  </a:moveTo>
                  <a:cubicBezTo>
                    <a:pt x="273204" y="874717"/>
                    <a:pt x="228135" y="855158"/>
                    <a:pt x="228135" y="870465"/>
                  </a:cubicBezTo>
                  <a:cubicBezTo>
                    <a:pt x="228135" y="882370"/>
                    <a:pt x="261299" y="912132"/>
                    <a:pt x="274905" y="912132"/>
                  </a:cubicBezTo>
                  <a:cubicBezTo>
                    <a:pt x="284259" y="912132"/>
                    <a:pt x="285109" y="907030"/>
                    <a:pt x="280007" y="893425"/>
                  </a:cubicBezTo>
                  <a:close/>
                  <a:moveTo>
                    <a:pt x="341233" y="807538"/>
                  </a:moveTo>
                  <a:cubicBezTo>
                    <a:pt x="355689" y="768421"/>
                    <a:pt x="325076" y="657024"/>
                    <a:pt x="302967" y="670630"/>
                  </a:cubicBezTo>
                  <a:cubicBezTo>
                    <a:pt x="298715" y="673181"/>
                    <a:pt x="282558" y="667228"/>
                    <a:pt x="266402" y="657024"/>
                  </a:cubicBezTo>
                  <a:lnTo>
                    <a:pt x="236639" y="638316"/>
                  </a:lnTo>
                  <a:lnTo>
                    <a:pt x="245142" y="660426"/>
                  </a:lnTo>
                  <a:cubicBezTo>
                    <a:pt x="249394" y="672331"/>
                    <a:pt x="258748" y="693590"/>
                    <a:pt x="266402" y="707195"/>
                  </a:cubicBezTo>
                  <a:cubicBezTo>
                    <a:pt x="278307" y="731006"/>
                    <a:pt x="277456" y="733557"/>
                    <a:pt x="257048" y="758217"/>
                  </a:cubicBezTo>
                  <a:cubicBezTo>
                    <a:pt x="245142" y="772673"/>
                    <a:pt x="226435" y="784578"/>
                    <a:pt x="217081" y="785429"/>
                  </a:cubicBezTo>
                  <a:cubicBezTo>
                    <a:pt x="199223" y="785429"/>
                    <a:pt x="199223" y="786279"/>
                    <a:pt x="215380" y="793082"/>
                  </a:cubicBezTo>
                  <a:cubicBezTo>
                    <a:pt x="224734" y="797334"/>
                    <a:pt x="247694" y="800735"/>
                    <a:pt x="266402" y="800735"/>
                  </a:cubicBezTo>
                  <a:cubicBezTo>
                    <a:pt x="285109" y="801586"/>
                    <a:pt x="306369" y="805837"/>
                    <a:pt x="313171" y="810089"/>
                  </a:cubicBezTo>
                  <a:cubicBezTo>
                    <a:pt x="330179" y="821144"/>
                    <a:pt x="336131" y="820293"/>
                    <a:pt x="341233" y="807538"/>
                  </a:cubicBezTo>
                  <a:close/>
                  <a:moveTo>
                    <a:pt x="155855" y="675732"/>
                  </a:moveTo>
                  <a:cubicBezTo>
                    <a:pt x="150752" y="662126"/>
                    <a:pt x="149902" y="662126"/>
                    <a:pt x="142249" y="675732"/>
                  </a:cubicBezTo>
                  <a:cubicBezTo>
                    <a:pt x="136296" y="685936"/>
                    <a:pt x="137147" y="696991"/>
                    <a:pt x="144800" y="709746"/>
                  </a:cubicBezTo>
                  <a:lnTo>
                    <a:pt x="155855" y="729305"/>
                  </a:lnTo>
                  <a:lnTo>
                    <a:pt x="158406" y="709746"/>
                  </a:lnTo>
                  <a:cubicBezTo>
                    <a:pt x="160106" y="698692"/>
                    <a:pt x="159256" y="683385"/>
                    <a:pt x="155855" y="675732"/>
                  </a:cubicBezTo>
                  <a:close/>
                  <a:moveTo>
                    <a:pt x="98880" y="440182"/>
                  </a:moveTo>
                  <a:cubicBezTo>
                    <a:pt x="89526" y="419773"/>
                    <a:pt x="88676" y="419773"/>
                    <a:pt x="73369" y="433379"/>
                  </a:cubicBezTo>
                  <a:cubicBezTo>
                    <a:pt x="56362" y="448686"/>
                    <a:pt x="65716" y="461441"/>
                    <a:pt x="93778" y="461441"/>
                  </a:cubicBezTo>
                  <a:cubicBezTo>
                    <a:pt x="106534" y="461441"/>
                    <a:pt x="107384" y="458039"/>
                    <a:pt x="98880" y="440182"/>
                  </a:cubicBezTo>
                  <a:close/>
                  <a:moveTo>
                    <a:pt x="393105" y="327934"/>
                  </a:moveTo>
                  <a:cubicBezTo>
                    <a:pt x="406711" y="196979"/>
                    <a:pt x="406711" y="192727"/>
                    <a:pt x="398208" y="219088"/>
                  </a:cubicBezTo>
                  <a:cubicBezTo>
                    <a:pt x="388854" y="247150"/>
                    <a:pt x="376098" y="383208"/>
                    <a:pt x="383751" y="376405"/>
                  </a:cubicBezTo>
                  <a:cubicBezTo>
                    <a:pt x="386302" y="373854"/>
                    <a:pt x="390554" y="352595"/>
                    <a:pt x="393105" y="327934"/>
                  </a:cubicBezTo>
                  <a:close/>
                  <a:moveTo>
                    <a:pt x="415215" y="163814"/>
                  </a:moveTo>
                  <a:cubicBezTo>
                    <a:pt x="415215" y="154460"/>
                    <a:pt x="413514" y="146807"/>
                    <a:pt x="411813" y="146807"/>
                  </a:cubicBezTo>
                  <a:cubicBezTo>
                    <a:pt x="410113" y="146807"/>
                    <a:pt x="406711" y="154460"/>
                    <a:pt x="404160" y="163814"/>
                  </a:cubicBezTo>
                  <a:cubicBezTo>
                    <a:pt x="401609" y="173168"/>
                    <a:pt x="403310" y="180822"/>
                    <a:pt x="407562" y="180822"/>
                  </a:cubicBezTo>
                  <a:cubicBezTo>
                    <a:pt x="411813" y="180822"/>
                    <a:pt x="415215" y="173168"/>
                    <a:pt x="415215" y="163814"/>
                  </a:cubicBezTo>
                  <a:close/>
                </a:path>
              </a:pathLst>
            </a:custGeom>
            <a:grpFill/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8" name="图形 2">
              <a:extLst>
                <a:ext uri="{FF2B5EF4-FFF2-40B4-BE49-F238E27FC236}">
                  <a16:creationId xmlns:a16="http://schemas.microsoft.com/office/drawing/2014/main" id="{B17CFF1E-82E1-9BE1-6BFC-14D923FA4A9C}"/>
                </a:ext>
              </a:extLst>
            </p:cNvPr>
            <p:cNvGrpSpPr/>
            <p:nvPr/>
          </p:nvGrpSpPr>
          <p:grpSpPr>
            <a:xfrm>
              <a:off x="4718547" y="819386"/>
              <a:ext cx="1981979" cy="3115673"/>
              <a:chOff x="5725648" y="2848629"/>
              <a:chExt cx="739500" cy="1162495"/>
            </a:xfrm>
            <a:grpFill/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38625E30-0FAF-5D43-23DA-A920EEC3B827}"/>
                  </a:ext>
                </a:extLst>
              </p:cNvPr>
              <p:cNvSpPr/>
              <p:nvPr/>
            </p:nvSpPr>
            <p:spPr>
              <a:xfrm flipV="1">
                <a:off x="5725648" y="2848629"/>
                <a:ext cx="739500" cy="879289"/>
              </a:xfrm>
              <a:custGeom>
                <a:avLst/>
                <a:gdLst>
                  <a:gd name="connsiteX0" fmla="*/ 425187 w 739500"/>
                  <a:gd name="connsiteY0" fmla="*/ 873890 h 879289"/>
                  <a:gd name="connsiteX1" fmla="*/ 415833 w 739500"/>
                  <a:gd name="connsiteY1" fmla="*/ 847529 h 879289"/>
                  <a:gd name="connsiteX2" fmla="*/ 396275 w 739500"/>
                  <a:gd name="connsiteY2" fmla="*/ 756540 h 879289"/>
                  <a:gd name="connsiteX3" fmla="*/ 345253 w 739500"/>
                  <a:gd name="connsiteY3" fmla="*/ 682558 h 879289"/>
                  <a:gd name="connsiteX4" fmla="*/ 306137 w 739500"/>
                  <a:gd name="connsiteY4" fmla="*/ 689361 h 879289"/>
                  <a:gd name="connsiteX5" fmla="*/ 288279 w 739500"/>
                  <a:gd name="connsiteY5" fmla="*/ 667252 h 879289"/>
                  <a:gd name="connsiteX6" fmla="*/ 301885 w 739500"/>
                  <a:gd name="connsiteY6" fmla="*/ 634088 h 879289"/>
                  <a:gd name="connsiteX7" fmla="*/ 313790 w 739500"/>
                  <a:gd name="connsiteY7" fmla="*/ 621332 h 879289"/>
                  <a:gd name="connsiteX8" fmla="*/ 319742 w 739500"/>
                  <a:gd name="connsiteY8" fmla="*/ 570311 h 879289"/>
                  <a:gd name="connsiteX9" fmla="*/ 276374 w 739500"/>
                  <a:gd name="connsiteY9" fmla="*/ 543099 h 879289"/>
                  <a:gd name="connsiteX10" fmla="*/ 221951 w 739500"/>
                  <a:gd name="connsiteY10" fmla="*/ 536296 h 879289"/>
                  <a:gd name="connsiteX11" fmla="*/ 158174 w 739500"/>
                  <a:gd name="connsiteY11" fmla="*/ 540548 h 879289"/>
                  <a:gd name="connsiteX12" fmla="*/ 103751 w 739500"/>
                  <a:gd name="connsiteY12" fmla="*/ 544800 h 879289"/>
                  <a:gd name="connsiteX13" fmla="*/ 123309 w 739500"/>
                  <a:gd name="connsiteY13" fmla="*/ 438505 h 879289"/>
                  <a:gd name="connsiteX14" fmla="*/ 161575 w 739500"/>
                  <a:gd name="connsiteY14" fmla="*/ 276936 h 879289"/>
                  <a:gd name="connsiteX15" fmla="*/ 176882 w 739500"/>
                  <a:gd name="connsiteY15" fmla="*/ 211458 h 879289"/>
                  <a:gd name="connsiteX16" fmla="*/ 157323 w 739500"/>
                  <a:gd name="connsiteY16" fmla="*/ 225914 h 879289"/>
                  <a:gd name="connsiteX17" fmla="*/ 119908 w 739500"/>
                  <a:gd name="connsiteY17" fmla="*/ 229316 h 879289"/>
                  <a:gd name="connsiteX18" fmla="*/ 97798 w 739500"/>
                  <a:gd name="connsiteY18" fmla="*/ 218261 h 879289"/>
                  <a:gd name="connsiteX19" fmla="*/ 69736 w 739500"/>
                  <a:gd name="connsiteY19" fmla="*/ 191900 h 879289"/>
                  <a:gd name="connsiteX20" fmla="*/ 19565 w 739500"/>
                  <a:gd name="connsiteY20" fmla="*/ 134075 h 879289"/>
                  <a:gd name="connsiteX21" fmla="*/ 7 w 739500"/>
                  <a:gd name="connsiteY21" fmla="*/ 95809 h 879289"/>
                  <a:gd name="connsiteX22" fmla="*/ 24667 w 739500"/>
                  <a:gd name="connsiteY22" fmla="*/ 21828 h 879289"/>
                  <a:gd name="connsiteX23" fmla="*/ 94397 w 739500"/>
                  <a:gd name="connsiteY23" fmla="*/ 2269 h 879289"/>
                  <a:gd name="connsiteX24" fmla="*/ 112254 w 739500"/>
                  <a:gd name="connsiteY24" fmla="*/ 5671 h 879289"/>
                  <a:gd name="connsiteX25" fmla="*/ 129261 w 739500"/>
                  <a:gd name="connsiteY25" fmla="*/ 17576 h 879289"/>
                  <a:gd name="connsiteX26" fmla="*/ 139466 w 739500"/>
                  <a:gd name="connsiteY26" fmla="*/ 34583 h 879289"/>
                  <a:gd name="connsiteX27" fmla="*/ 145418 w 739500"/>
                  <a:gd name="connsiteY27" fmla="*/ 70298 h 879289"/>
                  <a:gd name="connsiteX28" fmla="*/ 155623 w 739500"/>
                  <a:gd name="connsiteY28" fmla="*/ 109415 h 879289"/>
                  <a:gd name="connsiteX29" fmla="*/ 165827 w 739500"/>
                  <a:gd name="connsiteY29" fmla="*/ 126422 h 879289"/>
                  <a:gd name="connsiteX30" fmla="*/ 414983 w 739500"/>
                  <a:gd name="connsiteY30" fmla="*/ 272684 h 879289"/>
                  <a:gd name="connsiteX31" fmla="*/ 480461 w 739500"/>
                  <a:gd name="connsiteY31" fmla="*/ 287991 h 879289"/>
                  <a:gd name="connsiteX32" fmla="*/ 494067 w 739500"/>
                  <a:gd name="connsiteY32" fmla="*/ 259078 h 879289"/>
                  <a:gd name="connsiteX33" fmla="*/ 566347 w 739500"/>
                  <a:gd name="connsiteY33" fmla="*/ 209757 h 879289"/>
                  <a:gd name="connsiteX34" fmla="*/ 736420 w 739500"/>
                  <a:gd name="connsiteY34" fmla="*/ 224214 h 879289"/>
                  <a:gd name="connsiteX35" fmla="*/ 691350 w 739500"/>
                  <a:gd name="connsiteY35" fmla="*/ 300746 h 879289"/>
                  <a:gd name="connsiteX36" fmla="*/ 567198 w 739500"/>
                  <a:gd name="connsiteY36" fmla="*/ 324556 h 879289"/>
                  <a:gd name="connsiteX37" fmla="*/ 601212 w 739500"/>
                  <a:gd name="connsiteY37" fmla="*/ 519289 h 879289"/>
                  <a:gd name="connsiteX38" fmla="*/ 655635 w 739500"/>
                  <a:gd name="connsiteY38" fmla="*/ 673204 h 879289"/>
                  <a:gd name="connsiteX39" fmla="*/ 667540 w 739500"/>
                  <a:gd name="connsiteY39" fmla="*/ 719974 h 879289"/>
                  <a:gd name="connsiteX40" fmla="*/ 587606 w 739500"/>
                  <a:gd name="connsiteY40" fmla="*/ 776098 h 879289"/>
                  <a:gd name="connsiteX41" fmla="*/ 489815 w 739500"/>
                  <a:gd name="connsiteY41" fmla="*/ 715723 h 879289"/>
                  <a:gd name="connsiteX42" fmla="*/ 523829 w 739500"/>
                  <a:gd name="connsiteY42" fmla="*/ 698715 h 879289"/>
                  <a:gd name="connsiteX43" fmla="*/ 584205 w 739500"/>
                  <a:gd name="connsiteY43" fmla="*/ 707219 h 879289"/>
                  <a:gd name="connsiteX44" fmla="*/ 596110 w 739500"/>
                  <a:gd name="connsiteY44" fmla="*/ 702117 h 879289"/>
                  <a:gd name="connsiteX45" fmla="*/ 569749 w 739500"/>
                  <a:gd name="connsiteY45" fmla="*/ 580515 h 879289"/>
                  <a:gd name="connsiteX46" fmla="*/ 545088 w 739500"/>
                  <a:gd name="connsiteY46" fmla="*/ 470818 h 879289"/>
                  <a:gd name="connsiteX47" fmla="*/ 531482 w 739500"/>
                  <a:gd name="connsiteY47" fmla="*/ 481023 h 879289"/>
                  <a:gd name="connsiteX48" fmla="*/ 539136 w 739500"/>
                  <a:gd name="connsiteY48" fmla="*/ 534596 h 879289"/>
                  <a:gd name="connsiteX49" fmla="*/ 559544 w 739500"/>
                  <a:gd name="connsiteY49" fmla="*/ 600073 h 879289"/>
                  <a:gd name="connsiteX50" fmla="*/ 534034 w 739500"/>
                  <a:gd name="connsiteY50" fmla="*/ 628135 h 879289"/>
                  <a:gd name="connsiteX51" fmla="*/ 484713 w 739500"/>
                  <a:gd name="connsiteY51" fmla="*/ 609427 h 879289"/>
                  <a:gd name="connsiteX52" fmla="*/ 454950 w 739500"/>
                  <a:gd name="connsiteY52" fmla="*/ 600073 h 879289"/>
                  <a:gd name="connsiteX53" fmla="*/ 467705 w 739500"/>
                  <a:gd name="connsiteY53" fmla="*/ 612829 h 879289"/>
                  <a:gd name="connsiteX54" fmla="*/ 448997 w 739500"/>
                  <a:gd name="connsiteY54" fmla="*/ 652796 h 879289"/>
                  <a:gd name="connsiteX55" fmla="*/ 414133 w 739500"/>
                  <a:gd name="connsiteY55" fmla="*/ 668953 h 879289"/>
                  <a:gd name="connsiteX56" fmla="*/ 494917 w 739500"/>
                  <a:gd name="connsiteY56" fmla="*/ 803310 h 879289"/>
                  <a:gd name="connsiteX57" fmla="*/ 512774 w 739500"/>
                  <a:gd name="connsiteY57" fmla="*/ 850080 h 879289"/>
                  <a:gd name="connsiteX58" fmla="*/ 474508 w 739500"/>
                  <a:gd name="connsiteY58" fmla="*/ 877291 h 879289"/>
                  <a:gd name="connsiteX59" fmla="*/ 425187 w 739500"/>
                  <a:gd name="connsiteY59" fmla="*/ 873890 h 879289"/>
                  <a:gd name="connsiteX60" fmla="*/ 522979 w 739500"/>
                  <a:gd name="connsiteY60" fmla="*/ 583917 h 879289"/>
                  <a:gd name="connsiteX61" fmla="*/ 509373 w 739500"/>
                  <a:gd name="connsiteY61" fmla="*/ 535446 h 879289"/>
                  <a:gd name="connsiteX62" fmla="*/ 496618 w 739500"/>
                  <a:gd name="connsiteY62" fmla="*/ 468267 h 879289"/>
                  <a:gd name="connsiteX63" fmla="*/ 477059 w 739500"/>
                  <a:gd name="connsiteY63" fmla="*/ 443607 h 879289"/>
                  <a:gd name="connsiteX64" fmla="*/ 495767 w 739500"/>
                  <a:gd name="connsiteY64" fmla="*/ 581365 h 879289"/>
                  <a:gd name="connsiteX65" fmla="*/ 522979 w 739500"/>
                  <a:gd name="connsiteY65" fmla="*/ 583917 h 879289"/>
                  <a:gd name="connsiteX66" fmla="*/ 390322 w 739500"/>
                  <a:gd name="connsiteY66" fmla="*/ 572862 h 879289"/>
                  <a:gd name="connsiteX67" fmla="*/ 381819 w 739500"/>
                  <a:gd name="connsiteY67" fmla="*/ 500581 h 879289"/>
                  <a:gd name="connsiteX68" fmla="*/ 354607 w 739500"/>
                  <a:gd name="connsiteY68" fmla="*/ 493778 h 879289"/>
                  <a:gd name="connsiteX69" fmla="*/ 281476 w 739500"/>
                  <a:gd name="connsiteY69" fmla="*/ 448709 h 879289"/>
                  <a:gd name="connsiteX70" fmla="*/ 231305 w 739500"/>
                  <a:gd name="connsiteY70" fmla="*/ 408742 h 879289"/>
                  <a:gd name="connsiteX71" fmla="*/ 224502 w 739500"/>
                  <a:gd name="connsiteY71" fmla="*/ 470818 h 879289"/>
                  <a:gd name="connsiteX72" fmla="*/ 250013 w 739500"/>
                  <a:gd name="connsiteY72" fmla="*/ 476771 h 879289"/>
                  <a:gd name="connsiteX73" fmla="*/ 316341 w 739500"/>
                  <a:gd name="connsiteY73" fmla="*/ 519289 h 879289"/>
                  <a:gd name="connsiteX74" fmla="*/ 354607 w 739500"/>
                  <a:gd name="connsiteY74" fmla="*/ 561807 h 879289"/>
                  <a:gd name="connsiteX75" fmla="*/ 361410 w 739500"/>
                  <a:gd name="connsiteY75" fmla="*/ 574563 h 879289"/>
                  <a:gd name="connsiteX76" fmla="*/ 390322 w 739500"/>
                  <a:gd name="connsiteY76" fmla="*/ 572862 h 879289"/>
                  <a:gd name="connsiteX77" fmla="*/ 450698 w 739500"/>
                  <a:gd name="connsiteY77" fmla="*/ 498030 h 879289"/>
                  <a:gd name="connsiteX78" fmla="*/ 435392 w 739500"/>
                  <a:gd name="connsiteY78" fmla="*/ 450410 h 879289"/>
                  <a:gd name="connsiteX79" fmla="*/ 433691 w 739500"/>
                  <a:gd name="connsiteY79" fmla="*/ 513337 h 879289"/>
                  <a:gd name="connsiteX80" fmla="*/ 448997 w 739500"/>
                  <a:gd name="connsiteY80" fmla="*/ 561807 h 879289"/>
                  <a:gd name="connsiteX81" fmla="*/ 450698 w 739500"/>
                  <a:gd name="connsiteY81" fmla="*/ 498030 h 879289"/>
                  <a:gd name="connsiteX82" fmla="*/ 346954 w 739500"/>
                  <a:gd name="connsiteY82" fmla="*/ 405341 h 879289"/>
                  <a:gd name="connsiteX83" fmla="*/ 294232 w 739500"/>
                  <a:gd name="connsiteY83" fmla="*/ 335611 h 879289"/>
                  <a:gd name="connsiteX84" fmla="*/ 290830 w 739500"/>
                  <a:gd name="connsiteY84" fmla="*/ 436804 h 879289"/>
                  <a:gd name="connsiteX85" fmla="*/ 328246 w 739500"/>
                  <a:gd name="connsiteY85" fmla="*/ 442757 h 879289"/>
                  <a:gd name="connsiteX86" fmla="*/ 360560 w 739500"/>
                  <a:gd name="connsiteY86" fmla="*/ 442757 h 879289"/>
                  <a:gd name="connsiteX87" fmla="*/ 346954 w 739500"/>
                  <a:gd name="connsiteY87" fmla="*/ 405341 h 879289"/>
                  <a:gd name="connsiteX88" fmla="*/ 468556 w 739500"/>
                  <a:gd name="connsiteY88" fmla="*/ 334761 h 879289"/>
                  <a:gd name="connsiteX89" fmla="*/ 435392 w 739500"/>
                  <a:gd name="connsiteY89" fmla="*/ 315202 h 879289"/>
                  <a:gd name="connsiteX90" fmla="*/ 350355 w 739500"/>
                  <a:gd name="connsiteY90" fmla="*/ 289691 h 879289"/>
                  <a:gd name="connsiteX91" fmla="*/ 301034 w 739500"/>
                  <a:gd name="connsiteY91" fmla="*/ 273535 h 879289"/>
                  <a:gd name="connsiteX92" fmla="*/ 326545 w 739500"/>
                  <a:gd name="connsiteY92" fmla="*/ 303297 h 879289"/>
                  <a:gd name="connsiteX93" fmla="*/ 375016 w 739500"/>
                  <a:gd name="connsiteY93" fmla="*/ 376428 h 879289"/>
                  <a:gd name="connsiteX94" fmla="*/ 397125 w 739500"/>
                  <a:gd name="connsiteY94" fmla="*/ 418946 h 879289"/>
                  <a:gd name="connsiteX95" fmla="*/ 431990 w 739500"/>
                  <a:gd name="connsiteY95" fmla="*/ 382381 h 879289"/>
                  <a:gd name="connsiteX96" fmla="*/ 468556 w 739500"/>
                  <a:gd name="connsiteY96" fmla="*/ 334761 h 879289"/>
                  <a:gd name="connsiteX97" fmla="*/ 536585 w 739500"/>
                  <a:gd name="connsiteY97" fmla="*/ 395136 h 879289"/>
                  <a:gd name="connsiteX98" fmla="*/ 531482 w 739500"/>
                  <a:gd name="connsiteY98" fmla="*/ 352618 h 879289"/>
                  <a:gd name="connsiteX99" fmla="*/ 500019 w 739500"/>
                  <a:gd name="connsiteY99" fmla="*/ 364523 h 879289"/>
                  <a:gd name="connsiteX100" fmla="*/ 499169 w 739500"/>
                  <a:gd name="connsiteY100" fmla="*/ 401089 h 879289"/>
                  <a:gd name="connsiteX101" fmla="*/ 536585 w 739500"/>
                  <a:gd name="connsiteY101" fmla="*/ 395136 h 879289"/>
                  <a:gd name="connsiteX102" fmla="*/ 272122 w 739500"/>
                  <a:gd name="connsiteY102" fmla="*/ 309250 h 879289"/>
                  <a:gd name="connsiteX103" fmla="*/ 291681 w 739500"/>
                  <a:gd name="connsiteY103" fmla="*/ 270984 h 879289"/>
                  <a:gd name="connsiteX104" fmla="*/ 281476 w 739500"/>
                  <a:gd name="connsiteY104" fmla="*/ 264181 h 879289"/>
                  <a:gd name="connsiteX105" fmla="*/ 238108 w 739500"/>
                  <a:gd name="connsiteY105" fmla="*/ 322005 h 879289"/>
                  <a:gd name="connsiteX106" fmla="*/ 272122 w 739500"/>
                  <a:gd name="connsiteY106" fmla="*/ 309250 h 879289"/>
                  <a:gd name="connsiteX107" fmla="*/ 586756 w 739500"/>
                  <a:gd name="connsiteY107" fmla="*/ 285440 h 879289"/>
                  <a:gd name="connsiteX108" fmla="*/ 559544 w 739500"/>
                  <a:gd name="connsiteY108" fmla="*/ 264181 h 879289"/>
                  <a:gd name="connsiteX109" fmla="*/ 548490 w 739500"/>
                  <a:gd name="connsiteY109" fmla="*/ 261630 h 879289"/>
                  <a:gd name="connsiteX110" fmla="*/ 539986 w 739500"/>
                  <a:gd name="connsiteY110" fmla="*/ 255677 h 879289"/>
                  <a:gd name="connsiteX111" fmla="*/ 531482 w 739500"/>
                  <a:gd name="connsiteY111" fmla="*/ 251425 h 879289"/>
                  <a:gd name="connsiteX112" fmla="*/ 591008 w 739500"/>
                  <a:gd name="connsiteY112" fmla="*/ 297345 h 879289"/>
                  <a:gd name="connsiteX113" fmla="*/ 586756 w 739500"/>
                  <a:gd name="connsiteY113" fmla="*/ 285440 h 879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</a:cxnLst>
                <a:rect l="l" t="t" r="r" b="b"/>
                <a:pathLst>
                  <a:path w="739500" h="879289">
                    <a:moveTo>
                      <a:pt x="425187" y="873890"/>
                    </a:moveTo>
                    <a:cubicBezTo>
                      <a:pt x="415833" y="868788"/>
                      <a:pt x="412432" y="859434"/>
                      <a:pt x="415833" y="847529"/>
                    </a:cubicBezTo>
                    <a:cubicBezTo>
                      <a:pt x="418384" y="836474"/>
                      <a:pt x="409881" y="796507"/>
                      <a:pt x="396275" y="756540"/>
                    </a:cubicBezTo>
                    <a:cubicBezTo>
                      <a:pt x="373315" y="688511"/>
                      <a:pt x="370764" y="685110"/>
                      <a:pt x="345253" y="682558"/>
                    </a:cubicBezTo>
                    <a:cubicBezTo>
                      <a:pt x="329947" y="680858"/>
                      <a:pt x="312089" y="684259"/>
                      <a:pt x="306137" y="689361"/>
                    </a:cubicBezTo>
                    <a:cubicBezTo>
                      <a:pt x="285728" y="706369"/>
                      <a:pt x="273823" y="690212"/>
                      <a:pt x="288279" y="667252"/>
                    </a:cubicBezTo>
                    <a:cubicBezTo>
                      <a:pt x="295932" y="656197"/>
                      <a:pt x="301885" y="641741"/>
                      <a:pt x="301885" y="634088"/>
                    </a:cubicBezTo>
                    <a:cubicBezTo>
                      <a:pt x="301885" y="627285"/>
                      <a:pt x="306987" y="621332"/>
                      <a:pt x="313790" y="621332"/>
                    </a:cubicBezTo>
                    <a:cubicBezTo>
                      <a:pt x="332498" y="621332"/>
                      <a:pt x="335049" y="601774"/>
                      <a:pt x="319742" y="570311"/>
                    </a:cubicBezTo>
                    <a:cubicBezTo>
                      <a:pt x="307837" y="543950"/>
                      <a:pt x="302735" y="540548"/>
                      <a:pt x="276374" y="543099"/>
                    </a:cubicBezTo>
                    <a:cubicBezTo>
                      <a:pt x="259367" y="544800"/>
                      <a:pt x="234706" y="541398"/>
                      <a:pt x="221951" y="536296"/>
                    </a:cubicBezTo>
                    <a:cubicBezTo>
                      <a:pt x="203243" y="529493"/>
                      <a:pt x="188787" y="530344"/>
                      <a:pt x="158174" y="540548"/>
                    </a:cubicBezTo>
                    <a:cubicBezTo>
                      <a:pt x="120758" y="552453"/>
                      <a:pt x="100349" y="554154"/>
                      <a:pt x="103751" y="544800"/>
                    </a:cubicBezTo>
                    <a:cubicBezTo>
                      <a:pt x="103751" y="542249"/>
                      <a:pt x="113105" y="494629"/>
                      <a:pt x="123309" y="438505"/>
                    </a:cubicBezTo>
                    <a:cubicBezTo>
                      <a:pt x="132663" y="383231"/>
                      <a:pt x="150521" y="310100"/>
                      <a:pt x="161575" y="276936"/>
                    </a:cubicBezTo>
                    <a:cubicBezTo>
                      <a:pt x="172630" y="244622"/>
                      <a:pt x="179433" y="214860"/>
                      <a:pt x="176882" y="211458"/>
                    </a:cubicBezTo>
                    <a:cubicBezTo>
                      <a:pt x="168378" y="197002"/>
                      <a:pt x="157323" y="205506"/>
                      <a:pt x="157323" y="225914"/>
                    </a:cubicBezTo>
                    <a:cubicBezTo>
                      <a:pt x="157323" y="251425"/>
                      <a:pt x="149670" y="252276"/>
                      <a:pt x="119908" y="229316"/>
                    </a:cubicBezTo>
                    <a:cubicBezTo>
                      <a:pt x="108002" y="219962"/>
                      <a:pt x="97798" y="214860"/>
                      <a:pt x="97798" y="218261"/>
                    </a:cubicBezTo>
                    <a:cubicBezTo>
                      <a:pt x="97798" y="221663"/>
                      <a:pt x="85043" y="209757"/>
                      <a:pt x="69736" y="191900"/>
                    </a:cubicBezTo>
                    <a:cubicBezTo>
                      <a:pt x="55280" y="173192"/>
                      <a:pt x="32320" y="147681"/>
                      <a:pt x="19565" y="134075"/>
                    </a:cubicBezTo>
                    <a:cubicBezTo>
                      <a:pt x="6809" y="120470"/>
                      <a:pt x="-1694" y="103462"/>
                      <a:pt x="7" y="95809"/>
                    </a:cubicBezTo>
                    <a:cubicBezTo>
                      <a:pt x="7660" y="54992"/>
                      <a:pt x="16163" y="29481"/>
                      <a:pt x="24667" y="21828"/>
                    </a:cubicBezTo>
                    <a:cubicBezTo>
                      <a:pt x="40824" y="6521"/>
                      <a:pt x="88444" y="-7085"/>
                      <a:pt x="94397" y="2269"/>
                    </a:cubicBezTo>
                    <a:cubicBezTo>
                      <a:pt x="96948" y="6521"/>
                      <a:pt x="105451" y="8222"/>
                      <a:pt x="112254" y="5671"/>
                    </a:cubicBezTo>
                    <a:cubicBezTo>
                      <a:pt x="119908" y="2269"/>
                      <a:pt x="126710" y="6521"/>
                      <a:pt x="129261" y="17576"/>
                    </a:cubicBezTo>
                    <a:cubicBezTo>
                      <a:pt x="131813" y="26930"/>
                      <a:pt x="136064" y="34583"/>
                      <a:pt x="139466" y="34583"/>
                    </a:cubicBezTo>
                    <a:cubicBezTo>
                      <a:pt x="142017" y="34583"/>
                      <a:pt x="144568" y="50740"/>
                      <a:pt x="145418" y="70298"/>
                    </a:cubicBezTo>
                    <a:cubicBezTo>
                      <a:pt x="145418" y="89857"/>
                      <a:pt x="149670" y="106864"/>
                      <a:pt x="155623" y="109415"/>
                    </a:cubicBezTo>
                    <a:cubicBezTo>
                      <a:pt x="161575" y="111116"/>
                      <a:pt x="165827" y="118769"/>
                      <a:pt x="165827" y="126422"/>
                    </a:cubicBezTo>
                    <a:cubicBezTo>
                      <a:pt x="165827" y="175743"/>
                      <a:pt x="278075" y="242071"/>
                      <a:pt x="414983" y="272684"/>
                    </a:cubicBezTo>
                    <a:lnTo>
                      <a:pt x="480461" y="287991"/>
                    </a:lnTo>
                    <a:lnTo>
                      <a:pt x="494067" y="259078"/>
                    </a:lnTo>
                    <a:cubicBezTo>
                      <a:pt x="510223" y="225914"/>
                      <a:pt x="522128" y="218261"/>
                      <a:pt x="566347" y="209757"/>
                    </a:cubicBezTo>
                    <a:cubicBezTo>
                      <a:pt x="667540" y="191900"/>
                      <a:pt x="718562" y="196152"/>
                      <a:pt x="736420" y="224214"/>
                    </a:cubicBezTo>
                    <a:cubicBezTo>
                      <a:pt x="747474" y="241221"/>
                      <a:pt x="725365" y="278637"/>
                      <a:pt x="691350" y="300746"/>
                    </a:cubicBezTo>
                    <a:cubicBezTo>
                      <a:pt x="659037" y="321155"/>
                      <a:pt x="613117" y="330509"/>
                      <a:pt x="567198" y="324556"/>
                    </a:cubicBezTo>
                    <a:cubicBezTo>
                      <a:pt x="552741" y="322005"/>
                      <a:pt x="556993" y="348366"/>
                      <a:pt x="601212" y="519289"/>
                    </a:cubicBezTo>
                    <a:cubicBezTo>
                      <a:pt x="625873" y="617931"/>
                      <a:pt x="639478" y="657048"/>
                      <a:pt x="655635" y="673204"/>
                    </a:cubicBezTo>
                    <a:cubicBezTo>
                      <a:pt x="673493" y="691912"/>
                      <a:pt x="675194" y="697865"/>
                      <a:pt x="667540" y="719974"/>
                    </a:cubicBezTo>
                    <a:cubicBezTo>
                      <a:pt x="655635" y="753138"/>
                      <a:pt x="619070" y="778649"/>
                      <a:pt x="587606" y="776098"/>
                    </a:cubicBezTo>
                    <a:cubicBezTo>
                      <a:pt x="557844" y="773547"/>
                      <a:pt x="502570" y="739533"/>
                      <a:pt x="489815" y="715723"/>
                    </a:cubicBezTo>
                    <a:cubicBezTo>
                      <a:pt x="482161" y="701266"/>
                      <a:pt x="484713" y="700416"/>
                      <a:pt x="523829" y="698715"/>
                    </a:cubicBezTo>
                    <a:cubicBezTo>
                      <a:pt x="547639" y="698715"/>
                      <a:pt x="574851" y="702117"/>
                      <a:pt x="584205" y="707219"/>
                    </a:cubicBezTo>
                    <a:cubicBezTo>
                      <a:pt x="599511" y="715723"/>
                      <a:pt x="601212" y="714872"/>
                      <a:pt x="596110" y="702117"/>
                    </a:cubicBezTo>
                    <a:cubicBezTo>
                      <a:pt x="593559" y="693613"/>
                      <a:pt x="580803" y="639190"/>
                      <a:pt x="569749" y="580515"/>
                    </a:cubicBezTo>
                    <a:cubicBezTo>
                      <a:pt x="557844" y="521840"/>
                      <a:pt x="546789" y="472519"/>
                      <a:pt x="545088" y="470818"/>
                    </a:cubicBezTo>
                    <a:cubicBezTo>
                      <a:pt x="543387" y="469118"/>
                      <a:pt x="537435" y="474220"/>
                      <a:pt x="531482" y="481023"/>
                    </a:cubicBezTo>
                    <a:cubicBezTo>
                      <a:pt x="522128" y="492077"/>
                      <a:pt x="523829" y="501431"/>
                      <a:pt x="539136" y="534596"/>
                    </a:cubicBezTo>
                    <a:cubicBezTo>
                      <a:pt x="549340" y="556705"/>
                      <a:pt x="558694" y="586468"/>
                      <a:pt x="559544" y="600073"/>
                    </a:cubicBezTo>
                    <a:cubicBezTo>
                      <a:pt x="561245" y="623033"/>
                      <a:pt x="558694" y="625584"/>
                      <a:pt x="534034" y="628135"/>
                    </a:cubicBezTo>
                    <a:cubicBezTo>
                      <a:pt x="513625" y="629836"/>
                      <a:pt x="500869" y="625584"/>
                      <a:pt x="484713" y="609427"/>
                    </a:cubicBezTo>
                    <a:cubicBezTo>
                      <a:pt x="459202" y="583917"/>
                      <a:pt x="454950" y="582216"/>
                      <a:pt x="454950" y="600073"/>
                    </a:cubicBezTo>
                    <a:cubicBezTo>
                      <a:pt x="454950" y="606876"/>
                      <a:pt x="460902" y="612829"/>
                      <a:pt x="467705" y="612829"/>
                    </a:cubicBezTo>
                    <a:cubicBezTo>
                      <a:pt x="492366" y="612829"/>
                      <a:pt x="480461" y="639190"/>
                      <a:pt x="448997" y="652796"/>
                    </a:cubicBezTo>
                    <a:cubicBezTo>
                      <a:pt x="431140" y="661299"/>
                      <a:pt x="414983" y="668102"/>
                      <a:pt x="414133" y="668953"/>
                    </a:cubicBezTo>
                    <a:cubicBezTo>
                      <a:pt x="409030" y="672354"/>
                      <a:pt x="471957" y="776098"/>
                      <a:pt x="494917" y="803310"/>
                    </a:cubicBezTo>
                    <a:cubicBezTo>
                      <a:pt x="507672" y="818616"/>
                      <a:pt x="514475" y="835623"/>
                      <a:pt x="512774" y="850080"/>
                    </a:cubicBezTo>
                    <a:cubicBezTo>
                      <a:pt x="510223" y="868788"/>
                      <a:pt x="505121" y="873039"/>
                      <a:pt x="474508" y="877291"/>
                    </a:cubicBezTo>
                    <a:cubicBezTo>
                      <a:pt x="454950" y="879842"/>
                      <a:pt x="431990" y="878142"/>
                      <a:pt x="425187" y="873890"/>
                    </a:cubicBezTo>
                    <a:close/>
                    <a:moveTo>
                      <a:pt x="522979" y="583917"/>
                    </a:moveTo>
                    <a:cubicBezTo>
                      <a:pt x="522979" y="577964"/>
                      <a:pt x="517026" y="555855"/>
                      <a:pt x="509373" y="535446"/>
                    </a:cubicBezTo>
                    <a:cubicBezTo>
                      <a:pt x="501720" y="515037"/>
                      <a:pt x="495767" y="484424"/>
                      <a:pt x="496618" y="468267"/>
                    </a:cubicBezTo>
                    <a:cubicBezTo>
                      <a:pt x="497468" y="424049"/>
                      <a:pt x="483012" y="406191"/>
                      <a:pt x="477059" y="443607"/>
                    </a:cubicBezTo>
                    <a:cubicBezTo>
                      <a:pt x="462603" y="525242"/>
                      <a:pt x="465154" y="545650"/>
                      <a:pt x="495767" y="581365"/>
                    </a:cubicBezTo>
                    <a:cubicBezTo>
                      <a:pt x="511074" y="598373"/>
                      <a:pt x="522979" y="600073"/>
                      <a:pt x="522979" y="583917"/>
                    </a:cubicBezTo>
                    <a:close/>
                    <a:moveTo>
                      <a:pt x="390322" y="572862"/>
                    </a:moveTo>
                    <a:cubicBezTo>
                      <a:pt x="395425" y="557555"/>
                      <a:pt x="389472" y="514187"/>
                      <a:pt x="381819" y="500581"/>
                    </a:cubicBezTo>
                    <a:cubicBezTo>
                      <a:pt x="379268" y="497180"/>
                      <a:pt x="367363" y="493778"/>
                      <a:pt x="354607" y="493778"/>
                    </a:cubicBezTo>
                    <a:cubicBezTo>
                      <a:pt x="323994" y="493778"/>
                      <a:pt x="275524" y="464016"/>
                      <a:pt x="281476" y="448709"/>
                    </a:cubicBezTo>
                    <a:cubicBezTo>
                      <a:pt x="285728" y="435954"/>
                      <a:pt x="251714" y="408742"/>
                      <a:pt x="231305" y="408742"/>
                    </a:cubicBezTo>
                    <a:cubicBezTo>
                      <a:pt x="221951" y="408742"/>
                      <a:pt x="218549" y="436804"/>
                      <a:pt x="224502" y="470818"/>
                    </a:cubicBezTo>
                    <a:cubicBezTo>
                      <a:pt x="224502" y="474220"/>
                      <a:pt x="236407" y="476771"/>
                      <a:pt x="250013" y="476771"/>
                    </a:cubicBezTo>
                    <a:cubicBezTo>
                      <a:pt x="267870" y="476771"/>
                      <a:pt x="284878" y="487826"/>
                      <a:pt x="316341" y="519289"/>
                    </a:cubicBezTo>
                    <a:cubicBezTo>
                      <a:pt x="340151" y="543099"/>
                      <a:pt x="357158" y="561807"/>
                      <a:pt x="354607" y="561807"/>
                    </a:cubicBezTo>
                    <a:cubicBezTo>
                      <a:pt x="352907" y="561807"/>
                      <a:pt x="355458" y="567760"/>
                      <a:pt x="361410" y="574563"/>
                    </a:cubicBezTo>
                    <a:cubicBezTo>
                      <a:pt x="375016" y="591570"/>
                      <a:pt x="384370" y="590719"/>
                      <a:pt x="390322" y="572862"/>
                    </a:cubicBezTo>
                    <a:close/>
                    <a:moveTo>
                      <a:pt x="450698" y="498030"/>
                    </a:moveTo>
                    <a:cubicBezTo>
                      <a:pt x="450698" y="436804"/>
                      <a:pt x="449848" y="435103"/>
                      <a:pt x="435392" y="450410"/>
                    </a:cubicBezTo>
                    <a:cubicBezTo>
                      <a:pt x="420085" y="464866"/>
                      <a:pt x="420085" y="468267"/>
                      <a:pt x="433691" y="513337"/>
                    </a:cubicBezTo>
                    <a:cubicBezTo>
                      <a:pt x="441344" y="540548"/>
                      <a:pt x="448147" y="561807"/>
                      <a:pt x="448997" y="561807"/>
                    </a:cubicBezTo>
                    <a:cubicBezTo>
                      <a:pt x="449848" y="561807"/>
                      <a:pt x="450698" y="532895"/>
                      <a:pt x="450698" y="498030"/>
                    </a:cubicBezTo>
                    <a:close/>
                    <a:moveTo>
                      <a:pt x="346954" y="405341"/>
                    </a:moveTo>
                    <a:cubicBezTo>
                      <a:pt x="329096" y="357720"/>
                      <a:pt x="306987" y="327958"/>
                      <a:pt x="294232" y="335611"/>
                    </a:cubicBezTo>
                    <a:cubicBezTo>
                      <a:pt x="284027" y="342414"/>
                      <a:pt x="280626" y="427450"/>
                      <a:pt x="290830" y="436804"/>
                    </a:cubicBezTo>
                    <a:cubicBezTo>
                      <a:pt x="293381" y="440205"/>
                      <a:pt x="310388" y="442757"/>
                      <a:pt x="328246" y="442757"/>
                    </a:cubicBezTo>
                    <a:lnTo>
                      <a:pt x="360560" y="442757"/>
                    </a:lnTo>
                    <a:lnTo>
                      <a:pt x="346954" y="405341"/>
                    </a:lnTo>
                    <a:close/>
                    <a:moveTo>
                      <a:pt x="468556" y="334761"/>
                    </a:moveTo>
                    <a:cubicBezTo>
                      <a:pt x="469406" y="328808"/>
                      <a:pt x="455800" y="320304"/>
                      <a:pt x="435392" y="315202"/>
                    </a:cubicBezTo>
                    <a:cubicBezTo>
                      <a:pt x="415833" y="310100"/>
                      <a:pt x="377567" y="298195"/>
                      <a:pt x="350355" y="289691"/>
                    </a:cubicBezTo>
                    <a:lnTo>
                      <a:pt x="301034" y="273535"/>
                    </a:lnTo>
                    <a:lnTo>
                      <a:pt x="326545" y="303297"/>
                    </a:lnTo>
                    <a:cubicBezTo>
                      <a:pt x="341001" y="319454"/>
                      <a:pt x="363111" y="352618"/>
                      <a:pt x="375016" y="376428"/>
                    </a:cubicBezTo>
                    <a:lnTo>
                      <a:pt x="397125" y="418946"/>
                    </a:lnTo>
                    <a:lnTo>
                      <a:pt x="431990" y="382381"/>
                    </a:lnTo>
                    <a:cubicBezTo>
                      <a:pt x="451548" y="362823"/>
                      <a:pt x="467705" y="340713"/>
                      <a:pt x="468556" y="334761"/>
                    </a:cubicBezTo>
                    <a:close/>
                    <a:moveTo>
                      <a:pt x="536585" y="395136"/>
                    </a:moveTo>
                    <a:cubicBezTo>
                      <a:pt x="534034" y="387483"/>
                      <a:pt x="531482" y="368775"/>
                      <a:pt x="531482" y="352618"/>
                    </a:cubicBezTo>
                    <a:cubicBezTo>
                      <a:pt x="531482" y="316053"/>
                      <a:pt x="517877" y="321155"/>
                      <a:pt x="500019" y="364523"/>
                    </a:cubicBezTo>
                    <a:cubicBezTo>
                      <a:pt x="489815" y="389184"/>
                      <a:pt x="489815" y="395136"/>
                      <a:pt x="499169" y="401089"/>
                    </a:cubicBezTo>
                    <a:cubicBezTo>
                      <a:pt x="518727" y="413844"/>
                      <a:pt x="542537" y="410443"/>
                      <a:pt x="536585" y="395136"/>
                    </a:cubicBezTo>
                    <a:close/>
                    <a:moveTo>
                      <a:pt x="272122" y="309250"/>
                    </a:moveTo>
                    <a:cubicBezTo>
                      <a:pt x="281476" y="291392"/>
                      <a:pt x="289980" y="274385"/>
                      <a:pt x="291681" y="270984"/>
                    </a:cubicBezTo>
                    <a:cubicBezTo>
                      <a:pt x="293381" y="266732"/>
                      <a:pt x="289129" y="264181"/>
                      <a:pt x="281476" y="264181"/>
                    </a:cubicBezTo>
                    <a:cubicBezTo>
                      <a:pt x="267020" y="264181"/>
                      <a:pt x="247462" y="290542"/>
                      <a:pt x="238108" y="322005"/>
                    </a:cubicBezTo>
                    <a:cubicBezTo>
                      <a:pt x="228754" y="353469"/>
                      <a:pt x="254265" y="344115"/>
                      <a:pt x="272122" y="309250"/>
                    </a:cubicBezTo>
                    <a:close/>
                    <a:moveTo>
                      <a:pt x="586756" y="285440"/>
                    </a:moveTo>
                    <a:cubicBezTo>
                      <a:pt x="577402" y="278637"/>
                      <a:pt x="564647" y="269283"/>
                      <a:pt x="559544" y="264181"/>
                    </a:cubicBezTo>
                    <a:cubicBezTo>
                      <a:pt x="553592" y="259078"/>
                      <a:pt x="548490" y="258228"/>
                      <a:pt x="548490" y="261630"/>
                    </a:cubicBezTo>
                    <a:cubicBezTo>
                      <a:pt x="548490" y="265031"/>
                      <a:pt x="544238" y="262480"/>
                      <a:pt x="539986" y="255677"/>
                    </a:cubicBezTo>
                    <a:cubicBezTo>
                      <a:pt x="535734" y="248874"/>
                      <a:pt x="531482" y="247173"/>
                      <a:pt x="531482" y="251425"/>
                    </a:cubicBezTo>
                    <a:cubicBezTo>
                      <a:pt x="532333" y="272684"/>
                      <a:pt x="562946" y="296494"/>
                      <a:pt x="591008" y="297345"/>
                    </a:cubicBezTo>
                    <a:cubicBezTo>
                      <a:pt x="600362" y="297345"/>
                      <a:pt x="598661" y="293943"/>
                      <a:pt x="586756" y="285440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4AD0C190-3C5D-F62F-08E6-8D19BE57D334}"/>
                  </a:ext>
                </a:extLst>
              </p:cNvPr>
              <p:cNvSpPr/>
              <p:nvPr/>
            </p:nvSpPr>
            <p:spPr>
              <a:xfrm flipV="1">
                <a:off x="5796749" y="3030551"/>
                <a:ext cx="192622" cy="146665"/>
              </a:xfrm>
              <a:custGeom>
                <a:avLst/>
                <a:gdLst>
                  <a:gd name="connsiteX0" fmla="*/ 116201 w 192622"/>
                  <a:gd name="connsiteY0" fmla="*/ 135872 h 146665"/>
                  <a:gd name="connsiteX1" fmla="*/ 63479 w 192622"/>
                  <a:gd name="connsiteY1" fmla="*/ 110361 h 146665"/>
                  <a:gd name="connsiteX2" fmla="*/ 24362 w 192622"/>
                  <a:gd name="connsiteY2" fmla="*/ 95905 h 146665"/>
                  <a:gd name="connsiteX3" fmla="*/ 2253 w 192622"/>
                  <a:gd name="connsiteY3" fmla="*/ 84850 h 146665"/>
                  <a:gd name="connsiteX4" fmla="*/ 67730 w 192622"/>
                  <a:gd name="connsiteY4" fmla="*/ 18522 h 146665"/>
                  <a:gd name="connsiteX5" fmla="*/ 94942 w 192622"/>
                  <a:gd name="connsiteY5" fmla="*/ 2365 h 146665"/>
                  <a:gd name="connsiteX6" fmla="*/ 114500 w 192622"/>
                  <a:gd name="connsiteY6" fmla="*/ -186 h 146665"/>
                  <a:gd name="connsiteX7" fmla="*/ 161270 w 192622"/>
                  <a:gd name="connsiteY7" fmla="*/ 45734 h 146665"/>
                  <a:gd name="connsiteX8" fmla="*/ 179978 w 192622"/>
                  <a:gd name="connsiteY8" fmla="*/ 128219 h 146665"/>
                  <a:gd name="connsiteX9" fmla="*/ 116201 w 192622"/>
                  <a:gd name="connsiteY9" fmla="*/ 135872 h 146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2622" h="146665">
                    <a:moveTo>
                      <a:pt x="116201" y="135872"/>
                    </a:moveTo>
                    <a:cubicBezTo>
                      <a:pt x="102595" y="129919"/>
                      <a:pt x="78785" y="118865"/>
                      <a:pt x="63479" y="110361"/>
                    </a:cubicBezTo>
                    <a:cubicBezTo>
                      <a:pt x="48172" y="102708"/>
                      <a:pt x="31165" y="95905"/>
                      <a:pt x="24362" y="95905"/>
                    </a:cubicBezTo>
                    <a:cubicBezTo>
                      <a:pt x="17559" y="95905"/>
                      <a:pt x="7355" y="90803"/>
                      <a:pt x="2253" y="84850"/>
                    </a:cubicBezTo>
                    <a:cubicBezTo>
                      <a:pt x="-9653" y="70394"/>
                      <a:pt x="27763" y="32978"/>
                      <a:pt x="67730" y="18522"/>
                    </a:cubicBezTo>
                    <a:cubicBezTo>
                      <a:pt x="83037" y="13420"/>
                      <a:pt x="94942" y="6617"/>
                      <a:pt x="94942" y="2365"/>
                    </a:cubicBezTo>
                    <a:cubicBezTo>
                      <a:pt x="94942" y="-1036"/>
                      <a:pt x="103446" y="-1887"/>
                      <a:pt x="114500" y="-186"/>
                    </a:cubicBezTo>
                    <a:cubicBezTo>
                      <a:pt x="126405" y="2365"/>
                      <a:pt x="145113" y="20223"/>
                      <a:pt x="161270" y="45734"/>
                    </a:cubicBezTo>
                    <a:cubicBezTo>
                      <a:pt x="198686" y="102708"/>
                      <a:pt x="199536" y="106960"/>
                      <a:pt x="179978" y="128219"/>
                    </a:cubicBezTo>
                    <a:cubicBezTo>
                      <a:pt x="160420" y="149478"/>
                      <a:pt x="152766" y="150328"/>
                      <a:pt x="116201" y="135872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A3CC2B7A-721C-0807-C48F-4009AC2588A1}"/>
                  </a:ext>
                </a:extLst>
              </p:cNvPr>
              <p:cNvSpPr/>
              <p:nvPr/>
            </p:nvSpPr>
            <p:spPr>
              <a:xfrm flipV="1">
                <a:off x="5955534" y="3490096"/>
                <a:ext cx="381611" cy="521027"/>
              </a:xfrm>
              <a:custGeom>
                <a:avLst/>
                <a:gdLst>
                  <a:gd name="connsiteX0" fmla="*/ 156980 w 381611"/>
                  <a:gd name="connsiteY0" fmla="*/ 499507 h 521027"/>
                  <a:gd name="connsiteX1" fmla="*/ 94053 w 381611"/>
                  <a:gd name="connsiteY1" fmla="*/ 470595 h 521027"/>
                  <a:gd name="connsiteX2" fmla="*/ 57488 w 381611"/>
                  <a:gd name="connsiteY2" fmla="*/ 462942 h 521027"/>
                  <a:gd name="connsiteX3" fmla="*/ 29426 w 381611"/>
                  <a:gd name="connsiteY3" fmla="*/ 458690 h 521027"/>
                  <a:gd name="connsiteX4" fmla="*/ 60039 w 381611"/>
                  <a:gd name="connsiteY4" fmla="*/ 411920 h 521027"/>
                  <a:gd name="connsiteX5" fmla="*/ 110210 w 381611"/>
                  <a:gd name="connsiteY5" fmla="*/ 369402 h 521027"/>
                  <a:gd name="connsiteX6" fmla="*/ 156980 w 381611"/>
                  <a:gd name="connsiteY6" fmla="*/ 389811 h 521027"/>
                  <a:gd name="connsiteX7" fmla="*/ 174838 w 381611"/>
                  <a:gd name="connsiteY7" fmla="*/ 420424 h 521027"/>
                  <a:gd name="connsiteX8" fmla="*/ 167184 w 381611"/>
                  <a:gd name="connsiteY8" fmla="*/ 393212 h 521027"/>
                  <a:gd name="connsiteX9" fmla="*/ 171436 w 381611"/>
                  <a:gd name="connsiteY9" fmla="*/ 326884 h 521027"/>
                  <a:gd name="connsiteX10" fmla="*/ 119564 w 381611"/>
                  <a:gd name="connsiteY10" fmla="*/ 290318 h 521027"/>
                  <a:gd name="connsiteX11" fmla="*/ 34528 w 381611"/>
                  <a:gd name="connsiteY11" fmla="*/ 275862 h 521027"/>
                  <a:gd name="connsiteX12" fmla="*/ 3915 w 381611"/>
                  <a:gd name="connsiteY12" fmla="*/ 266508 h 521027"/>
                  <a:gd name="connsiteX13" fmla="*/ 14119 w 381611"/>
                  <a:gd name="connsiteY13" fmla="*/ 224841 h 521027"/>
                  <a:gd name="connsiteX14" fmla="*/ 129768 w 381611"/>
                  <a:gd name="connsiteY14" fmla="*/ 219738 h 521027"/>
                  <a:gd name="connsiteX15" fmla="*/ 212253 w 381611"/>
                  <a:gd name="connsiteY15" fmla="*/ 197629 h 521027"/>
                  <a:gd name="connsiteX16" fmla="*/ 147626 w 381611"/>
                  <a:gd name="connsiteY16" fmla="*/ 115144 h 521027"/>
                  <a:gd name="connsiteX17" fmla="*/ 100006 w 381611"/>
                  <a:gd name="connsiteY17" fmla="*/ 128750 h 521027"/>
                  <a:gd name="connsiteX18" fmla="*/ 76196 w 381611"/>
                  <a:gd name="connsiteY18" fmla="*/ 139804 h 521027"/>
                  <a:gd name="connsiteX19" fmla="*/ 178239 w 381611"/>
                  <a:gd name="connsiteY19" fmla="*/ 3747 h 521027"/>
                  <a:gd name="connsiteX20" fmla="*/ 264126 w 381611"/>
                  <a:gd name="connsiteY20" fmla="*/ 60721 h 521027"/>
                  <a:gd name="connsiteX21" fmla="*/ 280282 w 381611"/>
                  <a:gd name="connsiteY21" fmla="*/ 188275 h 521027"/>
                  <a:gd name="connsiteX22" fmla="*/ 280282 w 381611"/>
                  <a:gd name="connsiteY22" fmla="*/ 275012 h 521027"/>
                  <a:gd name="connsiteX23" fmla="*/ 315998 w 381611"/>
                  <a:gd name="connsiteY23" fmla="*/ 285216 h 521027"/>
                  <a:gd name="connsiteX24" fmla="*/ 369570 w 381611"/>
                  <a:gd name="connsiteY24" fmla="*/ 309877 h 521027"/>
                  <a:gd name="connsiteX25" fmla="*/ 360216 w 381611"/>
                  <a:gd name="connsiteY25" fmla="*/ 330285 h 521027"/>
                  <a:gd name="connsiteX26" fmla="*/ 289636 w 381611"/>
                  <a:gd name="connsiteY26" fmla="*/ 330285 h 521027"/>
                  <a:gd name="connsiteX27" fmla="*/ 213954 w 381611"/>
                  <a:gd name="connsiteY27" fmla="*/ 343891 h 521027"/>
                  <a:gd name="connsiteX28" fmla="*/ 181640 w 381611"/>
                  <a:gd name="connsiteY28" fmla="*/ 363449 h 521027"/>
                  <a:gd name="connsiteX29" fmla="*/ 213104 w 381611"/>
                  <a:gd name="connsiteY29" fmla="*/ 395763 h 521027"/>
                  <a:gd name="connsiteX30" fmla="*/ 254772 w 381611"/>
                  <a:gd name="connsiteY30" fmla="*/ 428927 h 521027"/>
                  <a:gd name="connsiteX31" fmla="*/ 301541 w 381611"/>
                  <a:gd name="connsiteY31" fmla="*/ 476548 h 521027"/>
                  <a:gd name="connsiteX32" fmla="*/ 237764 w 381611"/>
                  <a:gd name="connsiteY32" fmla="*/ 520766 h 521027"/>
                  <a:gd name="connsiteX33" fmla="*/ 156980 w 381611"/>
                  <a:gd name="connsiteY33" fmla="*/ 499507 h 521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381611" h="521027">
                    <a:moveTo>
                      <a:pt x="156980" y="499507"/>
                    </a:moveTo>
                    <a:cubicBezTo>
                      <a:pt x="126367" y="487602"/>
                      <a:pt x="98305" y="474847"/>
                      <a:pt x="94053" y="470595"/>
                    </a:cubicBezTo>
                    <a:cubicBezTo>
                      <a:pt x="88951" y="466343"/>
                      <a:pt x="72794" y="462942"/>
                      <a:pt x="57488" y="462942"/>
                    </a:cubicBezTo>
                    <a:cubicBezTo>
                      <a:pt x="42181" y="462942"/>
                      <a:pt x="29426" y="461241"/>
                      <a:pt x="29426" y="458690"/>
                    </a:cubicBezTo>
                    <a:cubicBezTo>
                      <a:pt x="29426" y="456139"/>
                      <a:pt x="43032" y="435730"/>
                      <a:pt x="60039" y="411920"/>
                    </a:cubicBezTo>
                    <a:cubicBezTo>
                      <a:pt x="81298" y="382157"/>
                      <a:pt x="96604" y="369402"/>
                      <a:pt x="110210" y="369402"/>
                    </a:cubicBezTo>
                    <a:cubicBezTo>
                      <a:pt x="137422" y="369402"/>
                      <a:pt x="156980" y="377906"/>
                      <a:pt x="156980" y="389811"/>
                    </a:cubicBezTo>
                    <a:cubicBezTo>
                      <a:pt x="156980" y="394913"/>
                      <a:pt x="165484" y="408519"/>
                      <a:pt x="174838" y="420424"/>
                    </a:cubicBezTo>
                    <a:cubicBezTo>
                      <a:pt x="187593" y="435730"/>
                      <a:pt x="185042" y="428077"/>
                      <a:pt x="167184" y="393212"/>
                    </a:cubicBezTo>
                    <a:cubicBezTo>
                      <a:pt x="142524" y="345592"/>
                      <a:pt x="143374" y="326884"/>
                      <a:pt x="171436" y="326884"/>
                    </a:cubicBezTo>
                    <a:cubicBezTo>
                      <a:pt x="198648" y="326884"/>
                      <a:pt x="177389" y="312428"/>
                      <a:pt x="119564" y="290318"/>
                    </a:cubicBezTo>
                    <a:cubicBezTo>
                      <a:pt x="70243" y="271610"/>
                      <a:pt x="52386" y="269059"/>
                      <a:pt x="34528" y="275862"/>
                    </a:cubicBezTo>
                    <a:cubicBezTo>
                      <a:pt x="16670" y="282665"/>
                      <a:pt x="11568" y="280964"/>
                      <a:pt x="3915" y="266508"/>
                    </a:cubicBezTo>
                    <a:cubicBezTo>
                      <a:pt x="-3738" y="252903"/>
                      <a:pt x="-1187" y="245249"/>
                      <a:pt x="14119" y="224841"/>
                    </a:cubicBezTo>
                    <a:cubicBezTo>
                      <a:pt x="43882" y="186574"/>
                      <a:pt x="62590" y="185724"/>
                      <a:pt x="129768" y="219738"/>
                    </a:cubicBezTo>
                    <a:cubicBezTo>
                      <a:pt x="215655" y="263107"/>
                      <a:pt x="219907" y="262256"/>
                      <a:pt x="212253" y="197629"/>
                    </a:cubicBezTo>
                    <a:cubicBezTo>
                      <a:pt x="202899" y="120246"/>
                      <a:pt x="198648" y="113443"/>
                      <a:pt x="147626" y="115144"/>
                    </a:cubicBezTo>
                    <a:cubicBezTo>
                      <a:pt x="120414" y="116845"/>
                      <a:pt x="102557" y="121096"/>
                      <a:pt x="100006" y="128750"/>
                    </a:cubicBezTo>
                    <a:cubicBezTo>
                      <a:pt x="97455" y="134702"/>
                      <a:pt x="86400" y="139804"/>
                      <a:pt x="76196" y="139804"/>
                    </a:cubicBezTo>
                    <a:cubicBezTo>
                      <a:pt x="23473" y="139804"/>
                      <a:pt x="104258" y="31809"/>
                      <a:pt x="178239" y="3747"/>
                    </a:cubicBezTo>
                    <a:cubicBezTo>
                      <a:pt x="213104" y="-9859"/>
                      <a:pt x="245418" y="12250"/>
                      <a:pt x="264126" y="60721"/>
                    </a:cubicBezTo>
                    <a:cubicBezTo>
                      <a:pt x="276031" y="90483"/>
                      <a:pt x="280282" y="125348"/>
                      <a:pt x="280282" y="188275"/>
                    </a:cubicBezTo>
                    <a:lnTo>
                      <a:pt x="280282" y="275012"/>
                    </a:lnTo>
                    <a:lnTo>
                      <a:pt x="315998" y="285216"/>
                    </a:lnTo>
                    <a:cubicBezTo>
                      <a:pt x="336406" y="290318"/>
                      <a:pt x="360216" y="301373"/>
                      <a:pt x="369570" y="309877"/>
                    </a:cubicBezTo>
                    <a:cubicBezTo>
                      <a:pt x="386578" y="324333"/>
                      <a:pt x="386578" y="325183"/>
                      <a:pt x="360216" y="330285"/>
                    </a:cubicBezTo>
                    <a:cubicBezTo>
                      <a:pt x="345760" y="332836"/>
                      <a:pt x="314297" y="332836"/>
                      <a:pt x="289636" y="330285"/>
                    </a:cubicBezTo>
                    <a:cubicBezTo>
                      <a:pt x="253921" y="326034"/>
                      <a:pt x="240315" y="328585"/>
                      <a:pt x="213954" y="343891"/>
                    </a:cubicBezTo>
                    <a:lnTo>
                      <a:pt x="181640" y="363449"/>
                    </a:lnTo>
                    <a:lnTo>
                      <a:pt x="213104" y="395763"/>
                    </a:lnTo>
                    <a:cubicBezTo>
                      <a:pt x="230961" y="414471"/>
                      <a:pt x="249669" y="428927"/>
                      <a:pt x="254772" y="428927"/>
                    </a:cubicBezTo>
                    <a:cubicBezTo>
                      <a:pt x="266677" y="428927"/>
                      <a:pt x="301541" y="464642"/>
                      <a:pt x="301541" y="476548"/>
                    </a:cubicBezTo>
                    <a:cubicBezTo>
                      <a:pt x="300691" y="492704"/>
                      <a:pt x="262425" y="519066"/>
                      <a:pt x="237764" y="520766"/>
                    </a:cubicBezTo>
                    <a:cubicBezTo>
                      <a:pt x="224159" y="521617"/>
                      <a:pt x="187593" y="512263"/>
                      <a:pt x="156980" y="499507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86455622-0588-5EAC-9077-99C0C74D4952}"/>
                </a:ext>
              </a:extLst>
            </p:cNvPr>
            <p:cNvSpPr/>
            <p:nvPr/>
          </p:nvSpPr>
          <p:spPr>
            <a:xfrm flipV="1">
              <a:off x="6762518" y="1070527"/>
              <a:ext cx="1981979" cy="2166312"/>
            </a:xfrm>
            <a:custGeom>
              <a:avLst/>
              <a:gdLst>
                <a:gd name="connsiteX0" fmla="*/ 332252 w 1072305"/>
                <a:gd name="connsiteY0" fmla="*/ 1164506 h 1172035"/>
                <a:gd name="connsiteX1" fmla="*/ 323748 w 1072305"/>
                <a:gd name="connsiteY1" fmla="*/ 1161105 h 1172035"/>
                <a:gd name="connsiteX2" fmla="*/ 327150 w 1072305"/>
                <a:gd name="connsiteY2" fmla="*/ 1087123 h 1172035"/>
                <a:gd name="connsiteX3" fmla="*/ 345007 w 1072305"/>
                <a:gd name="connsiteY3" fmla="*/ 989332 h 1172035"/>
                <a:gd name="connsiteX4" fmla="*/ 350960 w 1072305"/>
                <a:gd name="connsiteY4" fmla="*/ 945113 h 1172035"/>
                <a:gd name="connsiteX5" fmla="*/ 318646 w 1072305"/>
                <a:gd name="connsiteY5" fmla="*/ 942562 h 1172035"/>
                <a:gd name="connsiteX6" fmla="*/ 314394 w 1072305"/>
                <a:gd name="connsiteY6" fmla="*/ 910248 h 1172035"/>
                <a:gd name="connsiteX7" fmla="*/ 349259 w 1072305"/>
                <a:gd name="connsiteY7" fmla="*/ 894091 h 1172035"/>
                <a:gd name="connsiteX8" fmla="*/ 310142 w 1072305"/>
                <a:gd name="connsiteY8" fmla="*/ 858376 h 1172035"/>
                <a:gd name="connsiteX9" fmla="*/ 230208 w 1072305"/>
                <a:gd name="connsiteY9" fmla="*/ 798000 h 1172035"/>
                <a:gd name="connsiteX10" fmla="*/ 189391 w 1072305"/>
                <a:gd name="connsiteY10" fmla="*/ 766537 h 1172035"/>
                <a:gd name="connsiteX11" fmla="*/ 180037 w 1072305"/>
                <a:gd name="connsiteY11" fmla="*/ 820110 h 1172035"/>
                <a:gd name="connsiteX12" fmla="*/ 180887 w 1072305"/>
                <a:gd name="connsiteY12" fmla="*/ 925555 h 1172035"/>
                <a:gd name="connsiteX13" fmla="*/ 133267 w 1072305"/>
                <a:gd name="connsiteY13" fmla="*/ 964671 h 1172035"/>
                <a:gd name="connsiteX14" fmla="*/ 49932 w 1072305"/>
                <a:gd name="connsiteY14" fmla="*/ 882186 h 1172035"/>
                <a:gd name="connsiteX15" fmla="*/ -240 w 1072305"/>
                <a:gd name="connsiteY15" fmla="*/ 617724 h 1172035"/>
                <a:gd name="connsiteX16" fmla="*/ -240 w 1072305"/>
                <a:gd name="connsiteY16" fmla="*/ 559899 h 1172035"/>
                <a:gd name="connsiteX17" fmla="*/ 38027 w 1072305"/>
                <a:gd name="connsiteY17" fmla="*/ 523334 h 1172035"/>
                <a:gd name="connsiteX18" fmla="*/ 84797 w 1072305"/>
                <a:gd name="connsiteY18" fmla="*/ 496122 h 1172035"/>
                <a:gd name="connsiteX19" fmla="*/ 106906 w 1072305"/>
                <a:gd name="connsiteY19" fmla="*/ 490169 h 1172035"/>
                <a:gd name="connsiteX20" fmla="*/ 127315 w 1072305"/>
                <a:gd name="connsiteY20" fmla="*/ 476564 h 1172035"/>
                <a:gd name="connsiteX21" fmla="*/ 151125 w 1072305"/>
                <a:gd name="connsiteY21" fmla="*/ 507177 h 1172035"/>
                <a:gd name="connsiteX22" fmla="*/ 164731 w 1072305"/>
                <a:gd name="connsiteY22" fmla="*/ 533538 h 1172035"/>
                <a:gd name="connsiteX23" fmla="*/ 196194 w 1072305"/>
                <a:gd name="connsiteY23" fmla="*/ 645786 h 1172035"/>
                <a:gd name="connsiteX24" fmla="*/ 229358 w 1072305"/>
                <a:gd name="connsiteY24" fmla="*/ 740176 h 1172035"/>
                <a:gd name="connsiteX25" fmla="*/ 282080 w 1072305"/>
                <a:gd name="connsiteY25" fmla="*/ 776741 h 1172035"/>
                <a:gd name="connsiteX26" fmla="*/ 363715 w 1072305"/>
                <a:gd name="connsiteY26" fmla="*/ 821810 h 1172035"/>
                <a:gd name="connsiteX27" fmla="*/ 405383 w 1072305"/>
                <a:gd name="connsiteY27" fmla="*/ 832865 h 1172035"/>
                <a:gd name="connsiteX28" fmla="*/ 427492 w 1072305"/>
                <a:gd name="connsiteY28" fmla="*/ 827763 h 1172035"/>
                <a:gd name="connsiteX29" fmla="*/ 435996 w 1072305"/>
                <a:gd name="connsiteY29" fmla="*/ 790347 h 1172035"/>
                <a:gd name="connsiteX30" fmla="*/ 392627 w 1072305"/>
                <a:gd name="connsiteY30" fmla="*/ 769088 h 1172035"/>
                <a:gd name="connsiteX31" fmla="*/ 324598 w 1072305"/>
                <a:gd name="connsiteY31" fmla="*/ 768238 h 1172035"/>
                <a:gd name="connsiteX32" fmla="*/ 349259 w 1072305"/>
                <a:gd name="connsiteY32" fmla="*/ 449352 h 1172035"/>
                <a:gd name="connsiteX33" fmla="*/ 378171 w 1072305"/>
                <a:gd name="connsiteY33" fmla="*/ 446801 h 1172035"/>
                <a:gd name="connsiteX34" fmla="*/ 398580 w 1072305"/>
                <a:gd name="connsiteY34" fmla="*/ 449352 h 1172035"/>
                <a:gd name="connsiteX35" fmla="*/ 408784 w 1072305"/>
                <a:gd name="connsiteY35" fmla="*/ 450203 h 1172035"/>
                <a:gd name="connsiteX36" fmla="*/ 416438 w 1072305"/>
                <a:gd name="connsiteY36" fmla="*/ 456155 h 1172035"/>
                <a:gd name="connsiteX37" fmla="*/ 428343 w 1072305"/>
                <a:gd name="connsiteY37" fmla="*/ 462958 h 1172035"/>
                <a:gd name="connsiteX38" fmla="*/ 450452 w 1072305"/>
                <a:gd name="connsiteY38" fmla="*/ 470611 h 1172035"/>
                <a:gd name="connsiteX39" fmla="*/ 468310 w 1072305"/>
                <a:gd name="connsiteY39" fmla="*/ 463808 h 1172035"/>
                <a:gd name="connsiteX40" fmla="*/ 434295 w 1072305"/>
                <a:gd name="connsiteY40" fmla="*/ 392378 h 1172035"/>
                <a:gd name="connsiteX41" fmla="*/ 376471 w 1072305"/>
                <a:gd name="connsiteY41" fmla="*/ 318396 h 1172035"/>
                <a:gd name="connsiteX42" fmla="*/ 270175 w 1072305"/>
                <a:gd name="connsiteY42" fmla="*/ 292886 h 1172035"/>
                <a:gd name="connsiteX43" fmla="*/ 174085 w 1072305"/>
                <a:gd name="connsiteY43" fmla="*/ 285232 h 1172035"/>
                <a:gd name="connsiteX44" fmla="*/ 128165 w 1072305"/>
                <a:gd name="connsiteY44" fmla="*/ 297988 h 1172035"/>
                <a:gd name="connsiteX45" fmla="*/ 81395 w 1072305"/>
                <a:gd name="connsiteY45" fmla="*/ 277579 h 1172035"/>
                <a:gd name="connsiteX46" fmla="*/ 84797 w 1072305"/>
                <a:gd name="connsiteY46" fmla="*/ 218904 h 1172035"/>
                <a:gd name="connsiteX47" fmla="*/ 175785 w 1072305"/>
                <a:gd name="connsiteY47" fmla="*/ 159379 h 1172035"/>
                <a:gd name="connsiteX48" fmla="*/ 217453 w 1072305"/>
                <a:gd name="connsiteY48" fmla="*/ 127916 h 1172035"/>
                <a:gd name="connsiteX49" fmla="*/ 345858 w 1072305"/>
                <a:gd name="connsiteY49" fmla="*/ 9715 h 1172035"/>
                <a:gd name="connsiteX50" fmla="*/ 560149 w 1072305"/>
                <a:gd name="connsiteY50" fmla="*/ 71792 h 1172035"/>
                <a:gd name="connsiteX51" fmla="*/ 596714 w 1072305"/>
                <a:gd name="connsiteY51" fmla="*/ 105806 h 1172035"/>
                <a:gd name="connsiteX52" fmla="*/ 623926 w 1072305"/>
                <a:gd name="connsiteY52" fmla="*/ 90500 h 1172035"/>
                <a:gd name="connsiteX53" fmla="*/ 688553 w 1072305"/>
                <a:gd name="connsiteY53" fmla="*/ 42879 h 1172035"/>
                <a:gd name="connsiteX54" fmla="*/ 746378 w 1072305"/>
                <a:gd name="connsiteY54" fmla="*/ 12266 h 1172035"/>
                <a:gd name="connsiteX55" fmla="*/ 757432 w 1072305"/>
                <a:gd name="connsiteY55" fmla="*/ 79445 h 1172035"/>
                <a:gd name="connsiteX56" fmla="*/ 705560 w 1072305"/>
                <a:gd name="connsiteY56" fmla="*/ 174685 h 1172035"/>
                <a:gd name="connsiteX57" fmla="*/ 682601 w 1072305"/>
                <a:gd name="connsiteY57" fmla="*/ 273327 h 1172035"/>
                <a:gd name="connsiteX58" fmla="*/ 692805 w 1072305"/>
                <a:gd name="connsiteY58" fmla="*/ 321798 h 1172035"/>
                <a:gd name="connsiteX59" fmla="*/ 769337 w 1072305"/>
                <a:gd name="connsiteY59" fmla="*/ 327750 h 1172035"/>
                <a:gd name="connsiteX60" fmla="*/ 862877 w 1072305"/>
                <a:gd name="connsiteY60" fmla="*/ 312444 h 1172035"/>
                <a:gd name="connsiteX61" fmla="*/ 918151 w 1072305"/>
                <a:gd name="connsiteY61" fmla="*/ 302240 h 1172035"/>
                <a:gd name="connsiteX62" fmla="*/ 978526 w 1072305"/>
                <a:gd name="connsiteY62" fmla="*/ 335404 h 1172035"/>
                <a:gd name="connsiteX63" fmla="*/ 759133 w 1072305"/>
                <a:gd name="connsiteY63" fmla="*/ 380473 h 1172035"/>
                <a:gd name="connsiteX64" fmla="*/ 705560 w 1072305"/>
                <a:gd name="connsiteY64" fmla="*/ 373670 h 1172035"/>
                <a:gd name="connsiteX65" fmla="*/ 710663 w 1072305"/>
                <a:gd name="connsiteY65" fmla="*/ 402582 h 1172035"/>
                <a:gd name="connsiteX66" fmla="*/ 702159 w 1072305"/>
                <a:gd name="connsiteY66" fmla="*/ 442549 h 1172035"/>
                <a:gd name="connsiteX67" fmla="*/ 620524 w 1072305"/>
                <a:gd name="connsiteY67" fmla="*/ 453604 h 1172035"/>
                <a:gd name="connsiteX68" fmla="*/ 610320 w 1072305"/>
                <a:gd name="connsiteY68" fmla="*/ 369418 h 1172035"/>
                <a:gd name="connsiteX69" fmla="*/ 576305 w 1072305"/>
                <a:gd name="connsiteY69" fmla="*/ 363466 h 1172035"/>
                <a:gd name="connsiteX70" fmla="*/ 544842 w 1072305"/>
                <a:gd name="connsiteY70" fmla="*/ 358363 h 1172035"/>
                <a:gd name="connsiteX71" fmla="*/ 583959 w 1072305"/>
                <a:gd name="connsiteY71" fmla="*/ 412787 h 1172035"/>
                <a:gd name="connsiteX72" fmla="*/ 630729 w 1072305"/>
                <a:gd name="connsiteY72" fmla="*/ 497823 h 1172035"/>
                <a:gd name="connsiteX73" fmla="*/ 646885 w 1072305"/>
                <a:gd name="connsiteY73" fmla="*/ 523334 h 1172035"/>
                <a:gd name="connsiteX74" fmla="*/ 749779 w 1072305"/>
                <a:gd name="connsiteY74" fmla="*/ 689154 h 1172035"/>
                <a:gd name="connsiteX75" fmla="*/ 807604 w 1072305"/>
                <a:gd name="connsiteY75" fmla="*/ 758033 h 1172035"/>
                <a:gd name="connsiteX76" fmla="*/ 953016 w 1072305"/>
                <a:gd name="connsiteY76" fmla="*/ 764836 h 1172035"/>
                <a:gd name="connsiteX77" fmla="*/ 996384 w 1072305"/>
                <a:gd name="connsiteY77" fmla="*/ 782694 h 1172035"/>
                <a:gd name="connsiteX78" fmla="*/ 1072066 w 1072305"/>
                <a:gd name="connsiteY78" fmla="*/ 868580 h 1172035"/>
                <a:gd name="connsiteX79" fmla="*/ 998935 w 1072305"/>
                <a:gd name="connsiteY79" fmla="*/ 965522 h 1172035"/>
                <a:gd name="connsiteX80" fmla="*/ 757432 w 1072305"/>
                <a:gd name="connsiteY80" fmla="*/ 1041204 h 1172035"/>
                <a:gd name="connsiteX81" fmla="*/ 600116 w 1072305"/>
                <a:gd name="connsiteY81" fmla="*/ 1018244 h 1172035"/>
                <a:gd name="connsiteX82" fmla="*/ 538890 w 1072305"/>
                <a:gd name="connsiteY82" fmla="*/ 998686 h 1172035"/>
                <a:gd name="connsiteX83" fmla="*/ 530386 w 1072305"/>
                <a:gd name="connsiteY83" fmla="*/ 1045455 h 1172035"/>
                <a:gd name="connsiteX84" fmla="*/ 523583 w 1072305"/>
                <a:gd name="connsiteY84" fmla="*/ 1090525 h 1172035"/>
                <a:gd name="connsiteX85" fmla="*/ 452153 w 1072305"/>
                <a:gd name="connsiteY85" fmla="*/ 1128791 h 1172035"/>
                <a:gd name="connsiteX86" fmla="*/ 332252 w 1072305"/>
                <a:gd name="connsiteY86" fmla="*/ 1164506 h 1172035"/>
                <a:gd name="connsiteX87" fmla="*/ 843319 w 1072305"/>
                <a:gd name="connsiteY87" fmla="*/ 1015693 h 1172035"/>
                <a:gd name="connsiteX88" fmla="*/ 969172 w 1072305"/>
                <a:gd name="connsiteY88" fmla="*/ 929806 h 1172035"/>
                <a:gd name="connsiteX89" fmla="*/ 958118 w 1072305"/>
                <a:gd name="connsiteY89" fmla="*/ 887288 h 1172035"/>
                <a:gd name="connsiteX90" fmla="*/ 799100 w 1072305"/>
                <a:gd name="connsiteY90" fmla="*/ 833716 h 1172035"/>
                <a:gd name="connsiteX91" fmla="*/ 737024 w 1072305"/>
                <a:gd name="connsiteY91" fmla="*/ 860077 h 1172035"/>
                <a:gd name="connsiteX92" fmla="*/ 691104 w 1072305"/>
                <a:gd name="connsiteY92" fmla="*/ 881336 h 1172035"/>
                <a:gd name="connsiteX93" fmla="*/ 624776 w 1072305"/>
                <a:gd name="connsiteY93" fmla="*/ 875383 h 1172035"/>
                <a:gd name="connsiteX94" fmla="*/ 521882 w 1072305"/>
                <a:gd name="connsiteY94" fmla="*/ 854124 h 1172035"/>
                <a:gd name="connsiteX95" fmla="*/ 476813 w 1072305"/>
                <a:gd name="connsiteY95" fmla="*/ 847321 h 1172035"/>
                <a:gd name="connsiteX96" fmla="*/ 502324 w 1072305"/>
                <a:gd name="connsiteY96" fmla="*/ 874533 h 1172035"/>
                <a:gd name="connsiteX97" fmla="*/ 540590 w 1072305"/>
                <a:gd name="connsiteY97" fmla="*/ 931507 h 1172035"/>
                <a:gd name="connsiteX98" fmla="*/ 624776 w 1072305"/>
                <a:gd name="connsiteY98" fmla="*/ 1009740 h 1172035"/>
                <a:gd name="connsiteX99" fmla="*/ 843319 w 1072305"/>
                <a:gd name="connsiteY99" fmla="*/ 1015693 h 1172035"/>
                <a:gd name="connsiteX100" fmla="*/ 697907 w 1072305"/>
                <a:gd name="connsiteY100" fmla="*/ 843920 h 1172035"/>
                <a:gd name="connsiteX101" fmla="*/ 612871 w 1072305"/>
                <a:gd name="connsiteY101" fmla="*/ 577757 h 1172035"/>
                <a:gd name="connsiteX102" fmla="*/ 570353 w 1072305"/>
                <a:gd name="connsiteY102" fmla="*/ 559899 h 1172035"/>
                <a:gd name="connsiteX103" fmla="*/ 544842 w 1072305"/>
                <a:gd name="connsiteY103" fmla="*/ 565852 h 1172035"/>
                <a:gd name="connsiteX104" fmla="*/ 536338 w 1072305"/>
                <a:gd name="connsiteY104" fmla="*/ 569253 h 1172035"/>
                <a:gd name="connsiteX105" fmla="*/ 601816 w 1072305"/>
                <a:gd name="connsiteY105" fmla="*/ 632180 h 1172035"/>
                <a:gd name="connsiteX106" fmla="*/ 622225 w 1072305"/>
                <a:gd name="connsiteY106" fmla="*/ 646636 h 1172035"/>
                <a:gd name="connsiteX107" fmla="*/ 615422 w 1072305"/>
                <a:gd name="connsiteY107" fmla="*/ 658541 h 1172035"/>
                <a:gd name="connsiteX108" fmla="*/ 597564 w 1072305"/>
                <a:gd name="connsiteY108" fmla="*/ 686603 h 1172035"/>
                <a:gd name="connsiteX109" fmla="*/ 482766 w 1072305"/>
                <a:gd name="connsiteY109" fmla="*/ 701909 h 1172035"/>
                <a:gd name="connsiteX110" fmla="*/ 482766 w 1072305"/>
                <a:gd name="connsiteY110" fmla="*/ 661943 h 1172035"/>
                <a:gd name="connsiteX111" fmla="*/ 516780 w 1072305"/>
                <a:gd name="connsiteY111" fmla="*/ 650037 h 1172035"/>
                <a:gd name="connsiteX112" fmla="*/ 458956 w 1072305"/>
                <a:gd name="connsiteY112" fmla="*/ 592213 h 1172035"/>
                <a:gd name="connsiteX113" fmla="*/ 436846 w 1072305"/>
                <a:gd name="connsiteY113" fmla="*/ 632180 h 1172035"/>
                <a:gd name="connsiteX114" fmla="*/ 513379 w 1072305"/>
                <a:gd name="connsiteY114" fmla="*/ 761435 h 1172035"/>
                <a:gd name="connsiteX115" fmla="*/ 621375 w 1072305"/>
                <a:gd name="connsiteY115" fmla="*/ 826062 h 1172035"/>
                <a:gd name="connsiteX116" fmla="*/ 697907 w 1072305"/>
                <a:gd name="connsiteY116" fmla="*/ 843920 h 1172035"/>
                <a:gd name="connsiteX117" fmla="*/ 617123 w 1072305"/>
                <a:gd name="connsiteY117" fmla="*/ 298838 h 1172035"/>
                <a:gd name="connsiteX118" fmla="*/ 569503 w 1072305"/>
                <a:gd name="connsiteY118" fmla="*/ 177236 h 1172035"/>
                <a:gd name="connsiteX119" fmla="*/ 511678 w 1072305"/>
                <a:gd name="connsiteY119" fmla="*/ 173835 h 1172035"/>
                <a:gd name="connsiteX120" fmla="*/ 463207 w 1072305"/>
                <a:gd name="connsiteY120" fmla="*/ 189142 h 1172035"/>
                <a:gd name="connsiteX121" fmla="*/ 474262 w 1072305"/>
                <a:gd name="connsiteY121" fmla="*/ 236762 h 1172035"/>
                <a:gd name="connsiteX122" fmla="*/ 531236 w 1072305"/>
                <a:gd name="connsiteY122" fmla="*/ 297137 h 1172035"/>
                <a:gd name="connsiteX123" fmla="*/ 617123 w 1072305"/>
                <a:gd name="connsiteY123" fmla="*/ 298838 h 1172035"/>
                <a:gd name="connsiteX124" fmla="*/ 359463 w 1072305"/>
                <a:gd name="connsiteY124" fmla="*/ 219755 h 1172035"/>
                <a:gd name="connsiteX125" fmla="*/ 349259 w 1072305"/>
                <a:gd name="connsiteY125" fmla="*/ 155977 h 1172035"/>
                <a:gd name="connsiteX126" fmla="*/ 362014 w 1072305"/>
                <a:gd name="connsiteY126" fmla="*/ 102405 h 1172035"/>
                <a:gd name="connsiteX127" fmla="*/ 374770 w 1072305"/>
                <a:gd name="connsiteY127" fmla="*/ 90500 h 1172035"/>
                <a:gd name="connsiteX128" fmla="*/ 385824 w 1072305"/>
                <a:gd name="connsiteY128" fmla="*/ 74343 h 1172035"/>
                <a:gd name="connsiteX129" fmla="*/ 369668 w 1072305"/>
                <a:gd name="connsiteY129" fmla="*/ 69241 h 1172035"/>
                <a:gd name="connsiteX130" fmla="*/ 241263 w 1072305"/>
                <a:gd name="connsiteY130" fmla="*/ 164481 h 1172035"/>
                <a:gd name="connsiteX131" fmla="*/ 278679 w 1072305"/>
                <a:gd name="connsiteY131" fmla="*/ 190842 h 1172035"/>
                <a:gd name="connsiteX132" fmla="*/ 336504 w 1072305"/>
                <a:gd name="connsiteY132" fmla="*/ 218054 h 1172035"/>
                <a:gd name="connsiteX133" fmla="*/ 359463 w 1072305"/>
                <a:gd name="connsiteY133" fmla="*/ 219755 h 1172035"/>
                <a:gd name="connsiteX134" fmla="*/ 645185 w 1072305"/>
                <a:gd name="connsiteY134" fmla="*/ 141521 h 1172035"/>
                <a:gd name="connsiteX135" fmla="*/ 631579 w 1072305"/>
                <a:gd name="connsiteY135" fmla="*/ 135569 h 1172035"/>
                <a:gd name="connsiteX136" fmla="*/ 626477 w 1072305"/>
                <a:gd name="connsiteY136" fmla="*/ 156828 h 1172035"/>
                <a:gd name="connsiteX137" fmla="*/ 645185 w 1072305"/>
                <a:gd name="connsiteY137" fmla="*/ 141521 h 1172035"/>
                <a:gd name="connsiteX138" fmla="*/ 496371 w 1072305"/>
                <a:gd name="connsiteY138" fmla="*/ 106656 h 1172035"/>
                <a:gd name="connsiteX139" fmla="*/ 407084 w 1072305"/>
                <a:gd name="connsiteY139" fmla="*/ 68390 h 1172035"/>
                <a:gd name="connsiteX140" fmla="*/ 428343 w 1072305"/>
                <a:gd name="connsiteY140" fmla="*/ 86248 h 1172035"/>
                <a:gd name="connsiteX141" fmla="*/ 456404 w 1072305"/>
                <a:gd name="connsiteY141" fmla="*/ 109208 h 1172035"/>
                <a:gd name="connsiteX142" fmla="*/ 483616 w 1072305"/>
                <a:gd name="connsiteY142" fmla="*/ 117711 h 1172035"/>
                <a:gd name="connsiteX143" fmla="*/ 496371 w 1072305"/>
                <a:gd name="connsiteY143" fmla="*/ 106656 h 1172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</a:cxnLst>
              <a:rect l="l" t="t" r="r" b="b"/>
              <a:pathLst>
                <a:path w="1072305" h="1172035">
                  <a:moveTo>
                    <a:pt x="332252" y="1164506"/>
                  </a:moveTo>
                  <a:cubicBezTo>
                    <a:pt x="332252" y="1159404"/>
                    <a:pt x="328850" y="1158554"/>
                    <a:pt x="323748" y="1161105"/>
                  </a:cubicBezTo>
                  <a:cubicBezTo>
                    <a:pt x="311843" y="1167908"/>
                    <a:pt x="312693" y="1150900"/>
                    <a:pt x="327150" y="1087123"/>
                  </a:cubicBezTo>
                  <a:cubicBezTo>
                    <a:pt x="333952" y="1057361"/>
                    <a:pt x="341606" y="1013992"/>
                    <a:pt x="345007" y="989332"/>
                  </a:cubicBezTo>
                  <a:lnTo>
                    <a:pt x="350960" y="945113"/>
                  </a:lnTo>
                  <a:lnTo>
                    <a:pt x="318646" y="942562"/>
                  </a:lnTo>
                  <a:cubicBezTo>
                    <a:pt x="274427" y="939160"/>
                    <a:pt x="272726" y="922153"/>
                    <a:pt x="314394" y="910248"/>
                  </a:cubicBezTo>
                  <a:cubicBezTo>
                    <a:pt x="333952" y="905146"/>
                    <a:pt x="349259" y="897493"/>
                    <a:pt x="349259" y="894091"/>
                  </a:cubicBezTo>
                  <a:cubicBezTo>
                    <a:pt x="349259" y="889839"/>
                    <a:pt x="331401" y="873682"/>
                    <a:pt x="310142" y="858376"/>
                  </a:cubicBezTo>
                  <a:cubicBezTo>
                    <a:pt x="288883" y="842219"/>
                    <a:pt x="253168" y="815008"/>
                    <a:pt x="230208" y="798000"/>
                  </a:cubicBezTo>
                  <a:lnTo>
                    <a:pt x="189391" y="766537"/>
                  </a:lnTo>
                  <a:lnTo>
                    <a:pt x="180037" y="820110"/>
                  </a:lnTo>
                  <a:cubicBezTo>
                    <a:pt x="168132" y="888139"/>
                    <a:pt x="168132" y="912799"/>
                    <a:pt x="180887" y="925555"/>
                  </a:cubicBezTo>
                  <a:cubicBezTo>
                    <a:pt x="193643" y="938310"/>
                    <a:pt x="169833" y="957868"/>
                    <a:pt x="133267" y="964671"/>
                  </a:cubicBezTo>
                  <a:cubicBezTo>
                    <a:pt x="101804" y="971474"/>
                    <a:pt x="83946" y="953616"/>
                    <a:pt x="49932" y="882186"/>
                  </a:cubicBezTo>
                  <a:cubicBezTo>
                    <a:pt x="21870" y="824362"/>
                    <a:pt x="-240" y="709563"/>
                    <a:pt x="-240" y="617724"/>
                  </a:cubicBezTo>
                  <a:lnTo>
                    <a:pt x="-240" y="559899"/>
                  </a:lnTo>
                  <a:lnTo>
                    <a:pt x="38027" y="523334"/>
                  </a:lnTo>
                  <a:cubicBezTo>
                    <a:pt x="62687" y="500374"/>
                    <a:pt x="79694" y="491020"/>
                    <a:pt x="84797" y="496122"/>
                  </a:cubicBezTo>
                  <a:cubicBezTo>
                    <a:pt x="89899" y="501224"/>
                    <a:pt x="97552" y="499523"/>
                    <a:pt x="106906" y="490169"/>
                  </a:cubicBezTo>
                  <a:cubicBezTo>
                    <a:pt x="114559" y="482516"/>
                    <a:pt x="123913" y="476564"/>
                    <a:pt x="127315" y="476564"/>
                  </a:cubicBezTo>
                  <a:cubicBezTo>
                    <a:pt x="137519" y="476564"/>
                    <a:pt x="157077" y="501224"/>
                    <a:pt x="151125" y="507177"/>
                  </a:cubicBezTo>
                  <a:cubicBezTo>
                    <a:pt x="148574" y="509728"/>
                    <a:pt x="154526" y="521633"/>
                    <a:pt x="164731" y="533538"/>
                  </a:cubicBezTo>
                  <a:cubicBezTo>
                    <a:pt x="182588" y="553096"/>
                    <a:pt x="197044" y="603268"/>
                    <a:pt x="196194" y="645786"/>
                  </a:cubicBezTo>
                  <a:cubicBezTo>
                    <a:pt x="196194" y="662793"/>
                    <a:pt x="208099" y="697658"/>
                    <a:pt x="229358" y="740176"/>
                  </a:cubicBezTo>
                  <a:cubicBezTo>
                    <a:pt x="232759" y="746979"/>
                    <a:pt x="256570" y="763986"/>
                    <a:pt x="282080" y="776741"/>
                  </a:cubicBezTo>
                  <a:cubicBezTo>
                    <a:pt x="307591" y="790347"/>
                    <a:pt x="344157" y="809905"/>
                    <a:pt x="363715" y="821810"/>
                  </a:cubicBezTo>
                  <a:cubicBezTo>
                    <a:pt x="387525" y="835416"/>
                    <a:pt x="401131" y="838818"/>
                    <a:pt x="405383" y="832865"/>
                  </a:cubicBezTo>
                  <a:cubicBezTo>
                    <a:pt x="407934" y="827763"/>
                    <a:pt x="418138" y="826062"/>
                    <a:pt x="427492" y="827763"/>
                  </a:cubicBezTo>
                  <a:cubicBezTo>
                    <a:pt x="464058" y="837967"/>
                    <a:pt x="467459" y="824362"/>
                    <a:pt x="435996" y="790347"/>
                  </a:cubicBezTo>
                  <a:cubicBezTo>
                    <a:pt x="409635" y="762285"/>
                    <a:pt x="403682" y="758884"/>
                    <a:pt x="392627" y="769088"/>
                  </a:cubicBezTo>
                  <a:cubicBezTo>
                    <a:pt x="366266" y="791197"/>
                    <a:pt x="341606" y="791197"/>
                    <a:pt x="324598" y="768238"/>
                  </a:cubicBezTo>
                  <a:cubicBezTo>
                    <a:pt x="271876" y="702760"/>
                    <a:pt x="287183" y="507177"/>
                    <a:pt x="349259" y="449352"/>
                  </a:cubicBezTo>
                  <a:cubicBezTo>
                    <a:pt x="368817" y="430644"/>
                    <a:pt x="384124" y="429794"/>
                    <a:pt x="378171" y="446801"/>
                  </a:cubicBezTo>
                  <a:cubicBezTo>
                    <a:pt x="372219" y="462108"/>
                    <a:pt x="384124" y="463808"/>
                    <a:pt x="398580" y="449352"/>
                  </a:cubicBezTo>
                  <a:cubicBezTo>
                    <a:pt x="406233" y="441699"/>
                    <a:pt x="408784" y="441699"/>
                    <a:pt x="408784" y="450203"/>
                  </a:cubicBezTo>
                  <a:cubicBezTo>
                    <a:pt x="408784" y="456155"/>
                    <a:pt x="412186" y="458706"/>
                    <a:pt x="416438" y="456155"/>
                  </a:cubicBezTo>
                  <a:cubicBezTo>
                    <a:pt x="420689" y="453604"/>
                    <a:pt x="425791" y="456155"/>
                    <a:pt x="428343" y="462958"/>
                  </a:cubicBezTo>
                  <a:cubicBezTo>
                    <a:pt x="431744" y="470611"/>
                    <a:pt x="440248" y="473162"/>
                    <a:pt x="450452" y="470611"/>
                  </a:cubicBezTo>
                  <a:cubicBezTo>
                    <a:pt x="460656" y="468060"/>
                    <a:pt x="468310" y="464659"/>
                    <a:pt x="468310" y="463808"/>
                  </a:cubicBezTo>
                  <a:cubicBezTo>
                    <a:pt x="468310" y="462108"/>
                    <a:pt x="453003" y="429794"/>
                    <a:pt x="434295" y="392378"/>
                  </a:cubicBezTo>
                  <a:cubicBezTo>
                    <a:pt x="406233" y="337104"/>
                    <a:pt x="395178" y="322648"/>
                    <a:pt x="376471" y="318396"/>
                  </a:cubicBezTo>
                  <a:cubicBezTo>
                    <a:pt x="363715" y="315845"/>
                    <a:pt x="316095" y="304791"/>
                    <a:pt x="270175" y="292886"/>
                  </a:cubicBezTo>
                  <a:cubicBezTo>
                    <a:pt x="195344" y="275028"/>
                    <a:pt x="185139" y="274178"/>
                    <a:pt x="174085" y="285232"/>
                  </a:cubicBezTo>
                  <a:cubicBezTo>
                    <a:pt x="166431" y="292035"/>
                    <a:pt x="146023" y="297988"/>
                    <a:pt x="128165" y="297988"/>
                  </a:cubicBezTo>
                  <a:cubicBezTo>
                    <a:pt x="102654" y="297988"/>
                    <a:pt x="91599" y="293736"/>
                    <a:pt x="81395" y="277579"/>
                  </a:cubicBezTo>
                  <a:cubicBezTo>
                    <a:pt x="69490" y="259722"/>
                    <a:pt x="69490" y="254619"/>
                    <a:pt x="84797" y="218904"/>
                  </a:cubicBezTo>
                  <a:cubicBezTo>
                    <a:pt x="104355" y="174685"/>
                    <a:pt x="135818" y="153426"/>
                    <a:pt x="175785" y="159379"/>
                  </a:cubicBezTo>
                  <a:cubicBezTo>
                    <a:pt x="198745" y="162780"/>
                    <a:pt x="202997" y="160229"/>
                    <a:pt x="217453" y="127916"/>
                  </a:cubicBezTo>
                  <a:cubicBezTo>
                    <a:pt x="234460" y="89649"/>
                    <a:pt x="303339" y="26723"/>
                    <a:pt x="345858" y="9715"/>
                  </a:cubicBezTo>
                  <a:cubicBezTo>
                    <a:pt x="411335" y="-15796"/>
                    <a:pt x="489569" y="6314"/>
                    <a:pt x="560149" y="71792"/>
                  </a:cubicBezTo>
                  <a:lnTo>
                    <a:pt x="596714" y="105806"/>
                  </a:lnTo>
                  <a:lnTo>
                    <a:pt x="623926" y="90500"/>
                  </a:lnTo>
                  <a:cubicBezTo>
                    <a:pt x="639232" y="82846"/>
                    <a:pt x="668144" y="61587"/>
                    <a:pt x="688553" y="42879"/>
                  </a:cubicBezTo>
                  <a:cubicBezTo>
                    <a:pt x="714064" y="20770"/>
                    <a:pt x="731922" y="10566"/>
                    <a:pt x="746378" y="12266"/>
                  </a:cubicBezTo>
                  <a:cubicBezTo>
                    <a:pt x="782943" y="16518"/>
                    <a:pt x="786345" y="36927"/>
                    <a:pt x="757432" y="79445"/>
                  </a:cubicBezTo>
                  <a:cubicBezTo>
                    <a:pt x="742976" y="100704"/>
                    <a:pt x="720017" y="143222"/>
                    <a:pt x="705560" y="174685"/>
                  </a:cubicBezTo>
                  <a:cubicBezTo>
                    <a:pt x="683451" y="220605"/>
                    <a:pt x="679199" y="238463"/>
                    <a:pt x="682601" y="273327"/>
                  </a:cubicBezTo>
                  <a:cubicBezTo>
                    <a:pt x="685152" y="296287"/>
                    <a:pt x="689404" y="318396"/>
                    <a:pt x="692805" y="321798"/>
                  </a:cubicBezTo>
                  <a:cubicBezTo>
                    <a:pt x="696206" y="325199"/>
                    <a:pt x="731071" y="327750"/>
                    <a:pt x="769337" y="327750"/>
                  </a:cubicBezTo>
                  <a:cubicBezTo>
                    <a:pt x="822910" y="327750"/>
                    <a:pt x="844169" y="324349"/>
                    <a:pt x="862877" y="312444"/>
                  </a:cubicBezTo>
                  <a:cubicBezTo>
                    <a:pt x="880735" y="300539"/>
                    <a:pt x="895191" y="297988"/>
                    <a:pt x="918151" y="302240"/>
                  </a:cubicBezTo>
                  <a:cubicBezTo>
                    <a:pt x="970873" y="311594"/>
                    <a:pt x="978526" y="314995"/>
                    <a:pt x="978526" y="335404"/>
                  </a:cubicBezTo>
                  <a:cubicBezTo>
                    <a:pt x="978526" y="377071"/>
                    <a:pt x="884987" y="396630"/>
                    <a:pt x="759133" y="380473"/>
                  </a:cubicBezTo>
                  <a:lnTo>
                    <a:pt x="705560" y="373670"/>
                  </a:lnTo>
                  <a:lnTo>
                    <a:pt x="710663" y="402582"/>
                  </a:lnTo>
                  <a:cubicBezTo>
                    <a:pt x="714914" y="422991"/>
                    <a:pt x="712363" y="434046"/>
                    <a:pt x="702159" y="442549"/>
                  </a:cubicBezTo>
                  <a:cubicBezTo>
                    <a:pt x="686852" y="455305"/>
                    <a:pt x="621375" y="463808"/>
                    <a:pt x="620524" y="453604"/>
                  </a:cubicBezTo>
                  <a:cubicBezTo>
                    <a:pt x="617123" y="416188"/>
                    <a:pt x="611170" y="370269"/>
                    <a:pt x="610320" y="369418"/>
                  </a:cubicBezTo>
                  <a:cubicBezTo>
                    <a:pt x="609470" y="368568"/>
                    <a:pt x="594163" y="366017"/>
                    <a:pt x="576305" y="363466"/>
                  </a:cubicBezTo>
                  <a:lnTo>
                    <a:pt x="544842" y="358363"/>
                  </a:lnTo>
                  <a:lnTo>
                    <a:pt x="583959" y="412787"/>
                  </a:lnTo>
                  <a:cubicBezTo>
                    <a:pt x="605218" y="443400"/>
                    <a:pt x="626477" y="481666"/>
                    <a:pt x="630729" y="497823"/>
                  </a:cubicBezTo>
                  <a:cubicBezTo>
                    <a:pt x="635831" y="514830"/>
                    <a:pt x="642634" y="525885"/>
                    <a:pt x="646885" y="523334"/>
                  </a:cubicBezTo>
                  <a:cubicBezTo>
                    <a:pt x="658791" y="515680"/>
                    <a:pt x="716615" y="609220"/>
                    <a:pt x="749779" y="689154"/>
                  </a:cubicBezTo>
                  <a:cubicBezTo>
                    <a:pt x="777841" y="757183"/>
                    <a:pt x="795699" y="778442"/>
                    <a:pt x="807604" y="758033"/>
                  </a:cubicBezTo>
                  <a:cubicBezTo>
                    <a:pt x="818658" y="741026"/>
                    <a:pt x="912198" y="745278"/>
                    <a:pt x="953016" y="764836"/>
                  </a:cubicBezTo>
                  <a:cubicBezTo>
                    <a:pt x="973424" y="775041"/>
                    <a:pt x="992983" y="782694"/>
                    <a:pt x="996384" y="782694"/>
                  </a:cubicBezTo>
                  <a:cubicBezTo>
                    <a:pt x="1009139" y="782694"/>
                    <a:pt x="1072066" y="854124"/>
                    <a:pt x="1072066" y="868580"/>
                  </a:cubicBezTo>
                  <a:cubicBezTo>
                    <a:pt x="1072066" y="900044"/>
                    <a:pt x="1050807" y="928956"/>
                    <a:pt x="998935" y="965522"/>
                  </a:cubicBezTo>
                  <a:cubicBezTo>
                    <a:pt x="910497" y="1029299"/>
                    <a:pt x="870531" y="1041204"/>
                    <a:pt x="757432" y="1041204"/>
                  </a:cubicBezTo>
                  <a:cubicBezTo>
                    <a:pt x="673247" y="1041204"/>
                    <a:pt x="651137" y="1037802"/>
                    <a:pt x="600116" y="1018244"/>
                  </a:cubicBezTo>
                  <a:cubicBezTo>
                    <a:pt x="567802" y="1006339"/>
                    <a:pt x="540590" y="996985"/>
                    <a:pt x="538890" y="998686"/>
                  </a:cubicBezTo>
                  <a:cubicBezTo>
                    <a:pt x="538039" y="999536"/>
                    <a:pt x="533787" y="1020795"/>
                    <a:pt x="530386" y="1045455"/>
                  </a:cubicBezTo>
                  <a:lnTo>
                    <a:pt x="523583" y="1090525"/>
                  </a:lnTo>
                  <a:lnTo>
                    <a:pt x="452153" y="1128791"/>
                  </a:lnTo>
                  <a:cubicBezTo>
                    <a:pt x="381573" y="1166207"/>
                    <a:pt x="332252" y="1181513"/>
                    <a:pt x="332252" y="1164506"/>
                  </a:cubicBezTo>
                  <a:close/>
                  <a:moveTo>
                    <a:pt x="843319" y="1015693"/>
                  </a:moveTo>
                  <a:cubicBezTo>
                    <a:pt x="896892" y="998686"/>
                    <a:pt x="956417" y="957868"/>
                    <a:pt x="969172" y="929806"/>
                  </a:cubicBezTo>
                  <a:cubicBezTo>
                    <a:pt x="979377" y="908547"/>
                    <a:pt x="977676" y="904295"/>
                    <a:pt x="958118" y="887288"/>
                  </a:cubicBezTo>
                  <a:cubicBezTo>
                    <a:pt x="933457" y="866029"/>
                    <a:pt x="837366" y="833716"/>
                    <a:pt x="799100" y="833716"/>
                  </a:cubicBezTo>
                  <a:cubicBezTo>
                    <a:pt x="786345" y="833716"/>
                    <a:pt x="758283" y="845621"/>
                    <a:pt x="737024" y="860077"/>
                  </a:cubicBezTo>
                  <a:cubicBezTo>
                    <a:pt x="715765" y="874533"/>
                    <a:pt x="695356" y="883887"/>
                    <a:pt x="691104" y="881336"/>
                  </a:cubicBezTo>
                  <a:cubicBezTo>
                    <a:pt x="687703" y="878785"/>
                    <a:pt x="657940" y="876234"/>
                    <a:pt x="624776" y="875383"/>
                  </a:cubicBezTo>
                  <a:cubicBezTo>
                    <a:pt x="583959" y="874533"/>
                    <a:pt x="552495" y="868580"/>
                    <a:pt x="521882" y="854124"/>
                  </a:cubicBezTo>
                  <a:cubicBezTo>
                    <a:pt x="485317" y="837967"/>
                    <a:pt x="476813" y="837117"/>
                    <a:pt x="476813" y="847321"/>
                  </a:cubicBezTo>
                  <a:cubicBezTo>
                    <a:pt x="476813" y="854124"/>
                    <a:pt x="487868" y="866880"/>
                    <a:pt x="502324" y="874533"/>
                  </a:cubicBezTo>
                  <a:cubicBezTo>
                    <a:pt x="521032" y="885588"/>
                    <a:pt x="531236" y="900044"/>
                    <a:pt x="540590" y="931507"/>
                  </a:cubicBezTo>
                  <a:cubicBezTo>
                    <a:pt x="553346" y="976576"/>
                    <a:pt x="566101" y="988481"/>
                    <a:pt x="624776" y="1009740"/>
                  </a:cubicBezTo>
                  <a:cubicBezTo>
                    <a:pt x="702159" y="1037802"/>
                    <a:pt x="766786" y="1039503"/>
                    <a:pt x="843319" y="1015693"/>
                  </a:cubicBezTo>
                  <a:close/>
                  <a:moveTo>
                    <a:pt x="697907" y="843920"/>
                  </a:moveTo>
                  <a:cubicBezTo>
                    <a:pt x="697907" y="771639"/>
                    <a:pt x="650287" y="621125"/>
                    <a:pt x="612871" y="577757"/>
                  </a:cubicBezTo>
                  <a:cubicBezTo>
                    <a:pt x="591612" y="551396"/>
                    <a:pt x="586510" y="549695"/>
                    <a:pt x="570353" y="559899"/>
                  </a:cubicBezTo>
                  <a:cubicBezTo>
                    <a:pt x="560999" y="565852"/>
                    <a:pt x="549094" y="568403"/>
                    <a:pt x="544842" y="565852"/>
                  </a:cubicBezTo>
                  <a:cubicBezTo>
                    <a:pt x="539740" y="562450"/>
                    <a:pt x="536338" y="565001"/>
                    <a:pt x="536338" y="569253"/>
                  </a:cubicBezTo>
                  <a:cubicBezTo>
                    <a:pt x="536338" y="585410"/>
                    <a:pt x="582258" y="629629"/>
                    <a:pt x="601816" y="632180"/>
                  </a:cubicBezTo>
                  <a:cubicBezTo>
                    <a:pt x="623075" y="634731"/>
                    <a:pt x="639232" y="646636"/>
                    <a:pt x="622225" y="646636"/>
                  </a:cubicBezTo>
                  <a:cubicBezTo>
                    <a:pt x="616272" y="646636"/>
                    <a:pt x="612871" y="651738"/>
                    <a:pt x="615422" y="658541"/>
                  </a:cubicBezTo>
                  <a:cubicBezTo>
                    <a:pt x="617973" y="664494"/>
                    <a:pt x="610320" y="677249"/>
                    <a:pt x="597564" y="686603"/>
                  </a:cubicBezTo>
                  <a:cubicBezTo>
                    <a:pt x="563550" y="711263"/>
                    <a:pt x="519331" y="717216"/>
                    <a:pt x="482766" y="701909"/>
                  </a:cubicBezTo>
                  <a:cubicBezTo>
                    <a:pt x="441948" y="684902"/>
                    <a:pt x="441948" y="665344"/>
                    <a:pt x="482766" y="661943"/>
                  </a:cubicBezTo>
                  <a:cubicBezTo>
                    <a:pt x="499773" y="660242"/>
                    <a:pt x="515079" y="655140"/>
                    <a:pt x="516780" y="650037"/>
                  </a:cubicBezTo>
                  <a:cubicBezTo>
                    <a:pt x="521882" y="635581"/>
                    <a:pt x="484466" y="598165"/>
                    <a:pt x="458956" y="592213"/>
                  </a:cubicBezTo>
                  <a:cubicBezTo>
                    <a:pt x="437697" y="587961"/>
                    <a:pt x="436846" y="588811"/>
                    <a:pt x="436846" y="632180"/>
                  </a:cubicBezTo>
                  <a:cubicBezTo>
                    <a:pt x="435145" y="709563"/>
                    <a:pt x="444499" y="724869"/>
                    <a:pt x="513379" y="761435"/>
                  </a:cubicBezTo>
                  <a:cubicBezTo>
                    <a:pt x="546543" y="779292"/>
                    <a:pt x="595864" y="808205"/>
                    <a:pt x="621375" y="826062"/>
                  </a:cubicBezTo>
                  <a:cubicBezTo>
                    <a:pt x="673247" y="861777"/>
                    <a:pt x="697907" y="867730"/>
                    <a:pt x="697907" y="843920"/>
                  </a:cubicBezTo>
                  <a:close/>
                  <a:moveTo>
                    <a:pt x="617123" y="298838"/>
                  </a:moveTo>
                  <a:cubicBezTo>
                    <a:pt x="622225" y="282681"/>
                    <a:pt x="591612" y="205298"/>
                    <a:pt x="569503" y="177236"/>
                  </a:cubicBezTo>
                  <a:cubicBezTo>
                    <a:pt x="558448" y="163631"/>
                    <a:pt x="554196" y="162780"/>
                    <a:pt x="511678" y="173835"/>
                  </a:cubicBezTo>
                  <a:cubicBezTo>
                    <a:pt x="487018" y="180638"/>
                    <a:pt x="464908" y="187441"/>
                    <a:pt x="463207" y="189142"/>
                  </a:cubicBezTo>
                  <a:cubicBezTo>
                    <a:pt x="461507" y="190842"/>
                    <a:pt x="466609" y="212101"/>
                    <a:pt x="474262" y="236762"/>
                  </a:cubicBezTo>
                  <a:cubicBezTo>
                    <a:pt x="487868" y="278430"/>
                    <a:pt x="491269" y="281831"/>
                    <a:pt x="531236" y="297137"/>
                  </a:cubicBezTo>
                  <a:cubicBezTo>
                    <a:pt x="587360" y="319247"/>
                    <a:pt x="610320" y="319247"/>
                    <a:pt x="617123" y="298838"/>
                  </a:cubicBezTo>
                  <a:close/>
                  <a:moveTo>
                    <a:pt x="359463" y="219755"/>
                  </a:moveTo>
                  <a:cubicBezTo>
                    <a:pt x="353511" y="213802"/>
                    <a:pt x="349259" y="186590"/>
                    <a:pt x="349259" y="155977"/>
                  </a:cubicBezTo>
                  <a:cubicBezTo>
                    <a:pt x="349259" y="114310"/>
                    <a:pt x="351810" y="102405"/>
                    <a:pt x="362014" y="102405"/>
                  </a:cubicBezTo>
                  <a:cubicBezTo>
                    <a:pt x="368817" y="102405"/>
                    <a:pt x="374770" y="97303"/>
                    <a:pt x="374770" y="90500"/>
                  </a:cubicBezTo>
                  <a:cubicBezTo>
                    <a:pt x="374770" y="83697"/>
                    <a:pt x="379872" y="76043"/>
                    <a:pt x="385824" y="74343"/>
                  </a:cubicBezTo>
                  <a:cubicBezTo>
                    <a:pt x="390927" y="71792"/>
                    <a:pt x="384124" y="69241"/>
                    <a:pt x="369668" y="69241"/>
                  </a:cubicBezTo>
                  <a:cubicBezTo>
                    <a:pt x="326299" y="67540"/>
                    <a:pt x="231059" y="138120"/>
                    <a:pt x="241263" y="164481"/>
                  </a:cubicBezTo>
                  <a:cubicBezTo>
                    <a:pt x="243814" y="171284"/>
                    <a:pt x="259971" y="183189"/>
                    <a:pt x="278679" y="190842"/>
                  </a:cubicBezTo>
                  <a:cubicBezTo>
                    <a:pt x="296537" y="199346"/>
                    <a:pt x="322898" y="211251"/>
                    <a:pt x="336504" y="218054"/>
                  </a:cubicBezTo>
                  <a:cubicBezTo>
                    <a:pt x="367967" y="232510"/>
                    <a:pt x="372219" y="232510"/>
                    <a:pt x="359463" y="219755"/>
                  </a:cubicBezTo>
                  <a:close/>
                  <a:moveTo>
                    <a:pt x="645185" y="141521"/>
                  </a:moveTo>
                  <a:cubicBezTo>
                    <a:pt x="643484" y="133018"/>
                    <a:pt x="638382" y="130467"/>
                    <a:pt x="631579" y="135569"/>
                  </a:cubicBezTo>
                  <a:cubicBezTo>
                    <a:pt x="625626" y="138970"/>
                    <a:pt x="623075" y="148324"/>
                    <a:pt x="626477" y="156828"/>
                  </a:cubicBezTo>
                  <a:cubicBezTo>
                    <a:pt x="633280" y="174685"/>
                    <a:pt x="650287" y="161930"/>
                    <a:pt x="645185" y="141521"/>
                  </a:cubicBezTo>
                  <a:close/>
                  <a:moveTo>
                    <a:pt x="496371" y="106656"/>
                  </a:moveTo>
                  <a:cubicBezTo>
                    <a:pt x="472561" y="89649"/>
                    <a:pt x="421540" y="68390"/>
                    <a:pt x="407084" y="68390"/>
                  </a:cubicBezTo>
                  <a:cubicBezTo>
                    <a:pt x="401131" y="69241"/>
                    <a:pt x="410485" y="76894"/>
                    <a:pt x="428343" y="86248"/>
                  </a:cubicBezTo>
                  <a:cubicBezTo>
                    <a:pt x="446200" y="95602"/>
                    <a:pt x="458956" y="105806"/>
                    <a:pt x="456404" y="109208"/>
                  </a:cubicBezTo>
                  <a:cubicBezTo>
                    <a:pt x="454704" y="112609"/>
                    <a:pt x="466609" y="116010"/>
                    <a:pt x="483616" y="117711"/>
                  </a:cubicBezTo>
                  <a:cubicBezTo>
                    <a:pt x="514229" y="119412"/>
                    <a:pt x="515079" y="119412"/>
                    <a:pt x="496371" y="106656"/>
                  </a:cubicBezTo>
                  <a:close/>
                </a:path>
              </a:pathLst>
            </a:custGeom>
            <a:grpFill/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E0C3EDCA-D2C6-0633-0CB0-251CDB47CA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088046">
            <a:off x="7158139" y="3989692"/>
            <a:ext cx="2566121" cy="1776546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61B2902A-DA37-B326-28AC-8A2A8E0FC04E}"/>
              </a:ext>
            </a:extLst>
          </p:cNvPr>
          <p:cNvGrpSpPr/>
          <p:nvPr/>
        </p:nvGrpSpPr>
        <p:grpSpPr>
          <a:xfrm>
            <a:off x="2384093" y="590334"/>
            <a:ext cx="2163594" cy="601458"/>
            <a:chOff x="3719407" y="371817"/>
            <a:chExt cx="2163594" cy="601458"/>
          </a:xfrm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911D49B8-7795-21D6-52C7-9C702CA489D3}"/>
                </a:ext>
              </a:extLst>
            </p:cNvPr>
            <p:cNvSpPr/>
            <p:nvPr/>
          </p:nvSpPr>
          <p:spPr>
            <a:xfrm>
              <a:off x="3719407" y="371817"/>
              <a:ext cx="601458" cy="601458"/>
            </a:xfrm>
            <a:prstGeom prst="ellipse">
              <a:avLst/>
            </a:prstGeom>
            <a:solidFill>
              <a:srgbClr val="D34134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47C6854A-5498-B025-BDC9-025238383800}"/>
                </a:ext>
              </a:extLst>
            </p:cNvPr>
            <p:cNvGrpSpPr/>
            <p:nvPr/>
          </p:nvGrpSpPr>
          <p:grpSpPr>
            <a:xfrm>
              <a:off x="4240119" y="371817"/>
              <a:ext cx="1642882" cy="601458"/>
              <a:chOff x="4293382" y="457995"/>
              <a:chExt cx="1642882" cy="601458"/>
            </a:xfrm>
          </p:grpSpPr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BB9D0D76-6A57-A62C-9CD7-42E1BAFDB8A5}"/>
                  </a:ext>
                </a:extLst>
              </p:cNvPr>
              <p:cNvSpPr/>
              <p:nvPr/>
            </p:nvSpPr>
            <p:spPr>
              <a:xfrm>
                <a:off x="4293382" y="457995"/>
                <a:ext cx="601458" cy="601458"/>
              </a:xfrm>
              <a:prstGeom prst="ellipse">
                <a:avLst/>
              </a:prstGeom>
              <a:solidFill>
                <a:srgbClr val="D34134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76AD2E31-5AE1-735D-D4C7-5B24D3BB87FF}"/>
                  </a:ext>
                </a:extLst>
              </p:cNvPr>
              <p:cNvSpPr/>
              <p:nvPr/>
            </p:nvSpPr>
            <p:spPr>
              <a:xfrm>
                <a:off x="4814094" y="457995"/>
                <a:ext cx="601458" cy="601458"/>
              </a:xfrm>
              <a:prstGeom prst="ellipse">
                <a:avLst/>
              </a:prstGeom>
              <a:solidFill>
                <a:srgbClr val="D34134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1BE3CB64-E9E9-C1A6-7C0D-FB185064CC36}"/>
                  </a:ext>
                </a:extLst>
              </p:cNvPr>
              <p:cNvSpPr/>
              <p:nvPr/>
            </p:nvSpPr>
            <p:spPr>
              <a:xfrm>
                <a:off x="5334806" y="457995"/>
                <a:ext cx="601458" cy="601458"/>
              </a:xfrm>
              <a:prstGeom prst="ellipse">
                <a:avLst/>
              </a:prstGeom>
              <a:solidFill>
                <a:srgbClr val="D34134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09C6FE2E-A113-71EC-6DE5-7C32853E7011}"/>
                </a:ext>
              </a:extLst>
            </p:cNvPr>
            <p:cNvSpPr txBox="1"/>
            <p:nvPr/>
          </p:nvSpPr>
          <p:spPr>
            <a:xfrm>
              <a:off x="3759517" y="447341"/>
              <a:ext cx="207604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b="1" dirty="0">
                  <a:solidFill>
                    <a:schemeClr val="accent2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金榜题名 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D6E5F294-D788-6EB5-B143-BE1359691FDF}"/>
              </a:ext>
            </a:extLst>
          </p:cNvPr>
          <p:cNvGrpSpPr/>
          <p:nvPr/>
        </p:nvGrpSpPr>
        <p:grpSpPr>
          <a:xfrm>
            <a:off x="7500498" y="590334"/>
            <a:ext cx="2163594" cy="601458"/>
            <a:chOff x="6308999" y="371817"/>
            <a:chExt cx="2163594" cy="601458"/>
          </a:xfrm>
        </p:grpSpPr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1BE7F6D9-19A1-547E-8791-54DF0FAC4BB1}"/>
                </a:ext>
              </a:extLst>
            </p:cNvPr>
            <p:cNvGrpSpPr/>
            <p:nvPr/>
          </p:nvGrpSpPr>
          <p:grpSpPr>
            <a:xfrm>
              <a:off x="6308999" y="371817"/>
              <a:ext cx="2163594" cy="601458"/>
              <a:chOff x="5855518" y="457995"/>
              <a:chExt cx="2163594" cy="601458"/>
            </a:xfrm>
          </p:grpSpPr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A5A03D12-F889-E6EC-5482-8320924B4BE4}"/>
                  </a:ext>
                </a:extLst>
              </p:cNvPr>
              <p:cNvSpPr/>
              <p:nvPr/>
            </p:nvSpPr>
            <p:spPr>
              <a:xfrm>
                <a:off x="5855518" y="457995"/>
                <a:ext cx="601458" cy="601458"/>
              </a:xfrm>
              <a:prstGeom prst="ellipse">
                <a:avLst/>
              </a:prstGeom>
              <a:solidFill>
                <a:srgbClr val="D34134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9430C260-E1CA-1DDC-613F-C856E58CFA06}"/>
                  </a:ext>
                </a:extLst>
              </p:cNvPr>
              <p:cNvSpPr/>
              <p:nvPr/>
            </p:nvSpPr>
            <p:spPr>
              <a:xfrm>
                <a:off x="6376230" y="457995"/>
                <a:ext cx="601458" cy="601458"/>
              </a:xfrm>
              <a:prstGeom prst="ellipse">
                <a:avLst/>
              </a:prstGeom>
              <a:solidFill>
                <a:srgbClr val="D34134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D173A7C4-0ED0-626D-AB3A-A03CAEADECC3}"/>
                  </a:ext>
                </a:extLst>
              </p:cNvPr>
              <p:cNvSpPr/>
              <p:nvPr/>
            </p:nvSpPr>
            <p:spPr>
              <a:xfrm>
                <a:off x="6896942" y="457995"/>
                <a:ext cx="601458" cy="601458"/>
              </a:xfrm>
              <a:prstGeom prst="ellipse">
                <a:avLst/>
              </a:prstGeom>
              <a:solidFill>
                <a:srgbClr val="D34134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5ACC7B9E-4C97-359B-4805-23FEE694F590}"/>
                  </a:ext>
                </a:extLst>
              </p:cNvPr>
              <p:cNvSpPr/>
              <p:nvPr/>
            </p:nvSpPr>
            <p:spPr>
              <a:xfrm>
                <a:off x="7417654" y="457995"/>
                <a:ext cx="601458" cy="601458"/>
              </a:xfrm>
              <a:prstGeom prst="ellipse">
                <a:avLst/>
              </a:prstGeom>
              <a:solidFill>
                <a:srgbClr val="D34134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58FC53CF-4E7C-45B3-800C-1F8F520D9827}"/>
                </a:ext>
              </a:extLst>
            </p:cNvPr>
            <p:cNvSpPr txBox="1"/>
            <p:nvPr/>
          </p:nvSpPr>
          <p:spPr>
            <a:xfrm>
              <a:off x="6356275" y="447341"/>
              <a:ext cx="207604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b="1" dirty="0">
                  <a:solidFill>
                    <a:schemeClr val="accent2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感谢师恩</a:t>
              </a:r>
            </a:p>
          </p:txBody>
        </p:sp>
      </p:grp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96B6D88D-3A56-3D63-3BEE-E1F3F036D551}"/>
              </a:ext>
            </a:extLst>
          </p:cNvPr>
          <p:cNvSpPr/>
          <p:nvPr/>
        </p:nvSpPr>
        <p:spPr>
          <a:xfrm rot="10800000" flipV="1">
            <a:off x="4070652" y="2603947"/>
            <a:ext cx="4050695" cy="851855"/>
          </a:xfrm>
          <a:custGeom>
            <a:avLst/>
            <a:gdLst>
              <a:gd name="connsiteX0" fmla="*/ 2334263 w 4050695"/>
              <a:gd name="connsiteY0" fmla="*/ 0 h 851855"/>
              <a:gd name="connsiteX1" fmla="*/ 639961 w 4050695"/>
              <a:gd name="connsiteY1" fmla="*/ 0 h 851855"/>
              <a:gd name="connsiteX2" fmla="*/ 326393 w 4050695"/>
              <a:gd name="connsiteY2" fmla="*/ 0 h 851855"/>
              <a:gd name="connsiteX3" fmla="*/ 296934 w 4050695"/>
              <a:gd name="connsiteY3" fmla="*/ 0 h 851855"/>
              <a:gd name="connsiteX4" fmla="*/ 279594 w 4050695"/>
              <a:gd name="connsiteY4" fmla="*/ 11811 h 851855"/>
              <a:gd name="connsiteX5" fmla="*/ 225103 w 4050695"/>
              <a:gd name="connsiteY5" fmla="*/ 54868 h 851855"/>
              <a:gd name="connsiteX6" fmla="*/ 212140 w 4050695"/>
              <a:gd name="connsiteY6" fmla="*/ 126387 h 851855"/>
              <a:gd name="connsiteX7" fmla="*/ 95481 w 4050695"/>
              <a:gd name="connsiteY7" fmla="*/ 194795 h 851855"/>
              <a:gd name="connsiteX8" fmla="*/ 82518 w 4050695"/>
              <a:gd name="connsiteY8" fmla="*/ 312958 h 851855"/>
              <a:gd name="connsiteX9" fmla="*/ 12036 w 4050695"/>
              <a:gd name="connsiteY9" fmla="*/ 417903 h 851855"/>
              <a:gd name="connsiteX10" fmla="*/ 0 w 4050695"/>
              <a:gd name="connsiteY10" fmla="*/ 425587 h 851855"/>
              <a:gd name="connsiteX11" fmla="*/ 12036 w 4050695"/>
              <a:gd name="connsiteY11" fmla="*/ 433269 h 851855"/>
              <a:gd name="connsiteX12" fmla="*/ 82518 w 4050695"/>
              <a:gd name="connsiteY12" fmla="*/ 538215 h 851855"/>
              <a:gd name="connsiteX13" fmla="*/ 95481 w 4050695"/>
              <a:gd name="connsiteY13" fmla="*/ 656377 h 851855"/>
              <a:gd name="connsiteX14" fmla="*/ 212140 w 4050695"/>
              <a:gd name="connsiteY14" fmla="*/ 724787 h 851855"/>
              <a:gd name="connsiteX15" fmla="*/ 225103 w 4050695"/>
              <a:gd name="connsiteY15" fmla="*/ 796306 h 851855"/>
              <a:gd name="connsiteX16" fmla="*/ 279594 w 4050695"/>
              <a:gd name="connsiteY16" fmla="*/ 839361 h 851855"/>
              <a:gd name="connsiteX17" fmla="*/ 296934 w 4050695"/>
              <a:gd name="connsiteY17" fmla="*/ 851172 h 851855"/>
              <a:gd name="connsiteX18" fmla="*/ 326393 w 4050695"/>
              <a:gd name="connsiteY18" fmla="*/ 851172 h 851855"/>
              <a:gd name="connsiteX19" fmla="*/ 639961 w 4050695"/>
              <a:gd name="connsiteY19" fmla="*/ 851172 h 851855"/>
              <a:gd name="connsiteX20" fmla="*/ 904933 w 4050695"/>
              <a:gd name="connsiteY20" fmla="*/ 851172 h 851855"/>
              <a:gd name="connsiteX21" fmla="*/ 1716432 w 4050695"/>
              <a:gd name="connsiteY21" fmla="*/ 851172 h 851855"/>
              <a:gd name="connsiteX22" fmla="*/ 1716432 w 4050695"/>
              <a:gd name="connsiteY22" fmla="*/ 851855 h 851855"/>
              <a:gd name="connsiteX23" fmla="*/ 3410735 w 4050695"/>
              <a:gd name="connsiteY23" fmla="*/ 851855 h 851855"/>
              <a:gd name="connsiteX24" fmla="*/ 3724303 w 4050695"/>
              <a:gd name="connsiteY24" fmla="*/ 851855 h 851855"/>
              <a:gd name="connsiteX25" fmla="*/ 3753761 w 4050695"/>
              <a:gd name="connsiteY25" fmla="*/ 851855 h 851855"/>
              <a:gd name="connsiteX26" fmla="*/ 3771102 w 4050695"/>
              <a:gd name="connsiteY26" fmla="*/ 840044 h 851855"/>
              <a:gd name="connsiteX27" fmla="*/ 3825593 w 4050695"/>
              <a:gd name="connsiteY27" fmla="*/ 796987 h 851855"/>
              <a:gd name="connsiteX28" fmla="*/ 3838555 w 4050695"/>
              <a:gd name="connsiteY28" fmla="*/ 725468 h 851855"/>
              <a:gd name="connsiteX29" fmla="*/ 3955216 w 4050695"/>
              <a:gd name="connsiteY29" fmla="*/ 657060 h 851855"/>
              <a:gd name="connsiteX30" fmla="*/ 3968178 w 4050695"/>
              <a:gd name="connsiteY30" fmla="*/ 538897 h 851855"/>
              <a:gd name="connsiteX31" fmla="*/ 4038660 w 4050695"/>
              <a:gd name="connsiteY31" fmla="*/ 433952 h 851855"/>
              <a:gd name="connsiteX32" fmla="*/ 4050695 w 4050695"/>
              <a:gd name="connsiteY32" fmla="*/ 426268 h 851855"/>
              <a:gd name="connsiteX33" fmla="*/ 4038660 w 4050695"/>
              <a:gd name="connsiteY33" fmla="*/ 418586 h 851855"/>
              <a:gd name="connsiteX34" fmla="*/ 3968178 w 4050695"/>
              <a:gd name="connsiteY34" fmla="*/ 313640 h 851855"/>
              <a:gd name="connsiteX35" fmla="*/ 3955216 w 4050695"/>
              <a:gd name="connsiteY35" fmla="*/ 195478 h 851855"/>
              <a:gd name="connsiteX36" fmla="*/ 3838555 w 4050695"/>
              <a:gd name="connsiteY36" fmla="*/ 127069 h 851855"/>
              <a:gd name="connsiteX37" fmla="*/ 3825593 w 4050695"/>
              <a:gd name="connsiteY37" fmla="*/ 55549 h 851855"/>
              <a:gd name="connsiteX38" fmla="*/ 3771102 w 4050695"/>
              <a:gd name="connsiteY38" fmla="*/ 12494 h 851855"/>
              <a:gd name="connsiteX39" fmla="*/ 3753761 w 4050695"/>
              <a:gd name="connsiteY39" fmla="*/ 683 h 851855"/>
              <a:gd name="connsiteX40" fmla="*/ 3724303 w 4050695"/>
              <a:gd name="connsiteY40" fmla="*/ 683 h 851855"/>
              <a:gd name="connsiteX41" fmla="*/ 3410735 w 4050695"/>
              <a:gd name="connsiteY41" fmla="*/ 683 h 851855"/>
              <a:gd name="connsiteX42" fmla="*/ 3145762 w 4050695"/>
              <a:gd name="connsiteY42" fmla="*/ 683 h 851855"/>
              <a:gd name="connsiteX43" fmla="*/ 2334263 w 4050695"/>
              <a:gd name="connsiteY43" fmla="*/ 683 h 851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4050695" h="851855">
                <a:moveTo>
                  <a:pt x="2334263" y="0"/>
                </a:moveTo>
                <a:lnTo>
                  <a:pt x="639961" y="0"/>
                </a:lnTo>
                <a:lnTo>
                  <a:pt x="326393" y="0"/>
                </a:lnTo>
                <a:lnTo>
                  <a:pt x="296934" y="0"/>
                </a:lnTo>
                <a:lnTo>
                  <a:pt x="279594" y="11811"/>
                </a:lnTo>
                <a:cubicBezTo>
                  <a:pt x="260232" y="24010"/>
                  <a:pt x="240273" y="35130"/>
                  <a:pt x="225103" y="54868"/>
                </a:cubicBezTo>
                <a:cubicBezTo>
                  <a:pt x="208009" y="77175"/>
                  <a:pt x="216461" y="102547"/>
                  <a:pt x="212140" y="126387"/>
                </a:cubicBezTo>
                <a:cubicBezTo>
                  <a:pt x="173253" y="149189"/>
                  <a:pt x="132238" y="149012"/>
                  <a:pt x="95481" y="194795"/>
                </a:cubicBezTo>
                <a:cubicBezTo>
                  <a:pt x="74129" y="235715"/>
                  <a:pt x="86839" y="273570"/>
                  <a:pt x="82518" y="312958"/>
                </a:cubicBezTo>
                <a:cubicBezTo>
                  <a:pt x="76768" y="348738"/>
                  <a:pt x="46135" y="392969"/>
                  <a:pt x="12036" y="417903"/>
                </a:cubicBezTo>
                <a:lnTo>
                  <a:pt x="0" y="425587"/>
                </a:lnTo>
                <a:lnTo>
                  <a:pt x="12036" y="433269"/>
                </a:lnTo>
                <a:cubicBezTo>
                  <a:pt x="46135" y="458204"/>
                  <a:pt x="76768" y="502434"/>
                  <a:pt x="82518" y="538215"/>
                </a:cubicBezTo>
                <a:cubicBezTo>
                  <a:pt x="86839" y="577602"/>
                  <a:pt x="74129" y="615458"/>
                  <a:pt x="95481" y="656377"/>
                </a:cubicBezTo>
                <a:cubicBezTo>
                  <a:pt x="132238" y="702160"/>
                  <a:pt x="173253" y="701984"/>
                  <a:pt x="212140" y="724787"/>
                </a:cubicBezTo>
                <a:cubicBezTo>
                  <a:pt x="216461" y="748626"/>
                  <a:pt x="208009" y="773997"/>
                  <a:pt x="225103" y="796306"/>
                </a:cubicBezTo>
                <a:cubicBezTo>
                  <a:pt x="240273" y="816044"/>
                  <a:pt x="260232" y="827164"/>
                  <a:pt x="279594" y="839361"/>
                </a:cubicBezTo>
                <a:lnTo>
                  <a:pt x="296934" y="851172"/>
                </a:lnTo>
                <a:lnTo>
                  <a:pt x="326393" y="851172"/>
                </a:lnTo>
                <a:lnTo>
                  <a:pt x="639961" y="851172"/>
                </a:lnTo>
                <a:lnTo>
                  <a:pt x="904933" y="851172"/>
                </a:lnTo>
                <a:lnTo>
                  <a:pt x="1716432" y="851172"/>
                </a:lnTo>
                <a:lnTo>
                  <a:pt x="1716432" y="851855"/>
                </a:lnTo>
                <a:lnTo>
                  <a:pt x="3410735" y="851855"/>
                </a:lnTo>
                <a:lnTo>
                  <a:pt x="3724303" y="851855"/>
                </a:lnTo>
                <a:lnTo>
                  <a:pt x="3753761" y="851855"/>
                </a:lnTo>
                <a:lnTo>
                  <a:pt x="3771102" y="840044"/>
                </a:lnTo>
                <a:cubicBezTo>
                  <a:pt x="3790462" y="827845"/>
                  <a:pt x="3810423" y="816725"/>
                  <a:pt x="3825593" y="796987"/>
                </a:cubicBezTo>
                <a:cubicBezTo>
                  <a:pt x="3842686" y="774680"/>
                  <a:pt x="3834234" y="749308"/>
                  <a:pt x="3838555" y="725468"/>
                </a:cubicBezTo>
                <a:cubicBezTo>
                  <a:pt x="3877442" y="702665"/>
                  <a:pt x="3918457" y="702843"/>
                  <a:pt x="3955216" y="657060"/>
                </a:cubicBezTo>
                <a:cubicBezTo>
                  <a:pt x="3976566" y="616140"/>
                  <a:pt x="3963857" y="578285"/>
                  <a:pt x="3968178" y="538897"/>
                </a:cubicBezTo>
                <a:cubicBezTo>
                  <a:pt x="3973928" y="503117"/>
                  <a:pt x="4004560" y="458886"/>
                  <a:pt x="4038660" y="433952"/>
                </a:cubicBezTo>
                <a:lnTo>
                  <a:pt x="4050695" y="426268"/>
                </a:lnTo>
                <a:lnTo>
                  <a:pt x="4038660" y="418586"/>
                </a:lnTo>
                <a:cubicBezTo>
                  <a:pt x="4004560" y="393651"/>
                  <a:pt x="3973928" y="349421"/>
                  <a:pt x="3968178" y="313640"/>
                </a:cubicBezTo>
                <a:cubicBezTo>
                  <a:pt x="3963857" y="274253"/>
                  <a:pt x="3976566" y="236398"/>
                  <a:pt x="3955216" y="195478"/>
                </a:cubicBezTo>
                <a:cubicBezTo>
                  <a:pt x="3918457" y="149695"/>
                  <a:pt x="3877442" y="149872"/>
                  <a:pt x="3838555" y="127069"/>
                </a:cubicBezTo>
                <a:cubicBezTo>
                  <a:pt x="3834234" y="103229"/>
                  <a:pt x="3842686" y="77858"/>
                  <a:pt x="3825593" y="55549"/>
                </a:cubicBezTo>
                <a:cubicBezTo>
                  <a:pt x="3810423" y="35813"/>
                  <a:pt x="3790462" y="24691"/>
                  <a:pt x="3771102" y="12494"/>
                </a:cubicBezTo>
                <a:lnTo>
                  <a:pt x="3753761" y="683"/>
                </a:lnTo>
                <a:lnTo>
                  <a:pt x="3724303" y="683"/>
                </a:lnTo>
                <a:lnTo>
                  <a:pt x="3410735" y="683"/>
                </a:lnTo>
                <a:lnTo>
                  <a:pt x="3145762" y="683"/>
                </a:lnTo>
                <a:lnTo>
                  <a:pt x="2334263" y="683"/>
                </a:lnTo>
                <a:close/>
              </a:path>
            </a:pathLst>
          </a:custGeom>
          <a:solidFill>
            <a:srgbClr val="D34134"/>
          </a:solidFill>
          <a:ln w="25400">
            <a:gradFill>
              <a:gsLst>
                <a:gs pos="0">
                  <a:schemeClr val="accent2">
                    <a:lumMod val="20000"/>
                    <a:lumOff val="80000"/>
                  </a:schemeClr>
                </a:gs>
                <a:gs pos="59000">
                  <a:schemeClr val="bg1"/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lin ang="5400000" scaled="1"/>
            </a:gradFill>
          </a:ln>
          <a:effectLst>
            <a:outerShdw blurRad="76200" dist="1143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01A85353-731E-BB9E-7E1E-AAB13D2819B6}"/>
              </a:ext>
            </a:extLst>
          </p:cNvPr>
          <p:cNvGrpSpPr/>
          <p:nvPr/>
        </p:nvGrpSpPr>
        <p:grpSpPr>
          <a:xfrm>
            <a:off x="5809269" y="2152401"/>
            <a:ext cx="543739" cy="553222"/>
            <a:chOff x="4606140" y="2745564"/>
            <a:chExt cx="543739" cy="553222"/>
          </a:xfrm>
        </p:grpSpPr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1AC0A7FF-24BD-DF01-1355-934C274F17E6}"/>
                </a:ext>
              </a:extLst>
            </p:cNvPr>
            <p:cNvSpPr/>
            <p:nvPr/>
          </p:nvSpPr>
          <p:spPr>
            <a:xfrm rot="2700000">
              <a:off x="4632764" y="2808293"/>
              <a:ext cx="490493" cy="490493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A1E222B4-8E52-CD7C-E0BE-68BD241AC791}"/>
                </a:ext>
              </a:extLst>
            </p:cNvPr>
            <p:cNvSpPr txBox="1"/>
            <p:nvPr/>
          </p:nvSpPr>
          <p:spPr>
            <a:xfrm>
              <a:off x="4606140" y="2745564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rgbClr val="D34134"/>
                  </a:solidFill>
                  <a:latin typeface="阿里妈妈东方大楷" pitchFamily="2" charset="-122"/>
                  <a:ea typeface="阿里妈妈东方大楷" pitchFamily="2" charset="-122"/>
                </a:rPr>
                <a:t>贰</a:t>
              </a:r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3B58FF9A-86ED-E1F1-E5E7-CA62DAB62AFE}"/>
              </a:ext>
            </a:extLst>
          </p:cNvPr>
          <p:cNvSpPr txBox="1"/>
          <p:nvPr/>
        </p:nvSpPr>
        <p:spPr>
          <a:xfrm>
            <a:off x="4945684" y="2768265"/>
            <a:ext cx="23006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回顾高中生活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DF1BD21-6B92-8A07-B9BF-2CA8597DD685}"/>
              </a:ext>
            </a:extLst>
          </p:cNvPr>
          <p:cNvSpPr txBox="1"/>
          <p:nvPr/>
        </p:nvSpPr>
        <p:spPr>
          <a:xfrm>
            <a:off x="2424203" y="3815330"/>
            <a:ext cx="7292975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761127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>
            <a:extLst>
              <a:ext uri="{FF2B5EF4-FFF2-40B4-BE49-F238E27FC236}">
                <a16:creationId xmlns:a16="http://schemas.microsoft.com/office/drawing/2014/main" id="{17E1203B-E51D-85ED-E971-8665A86D0281}"/>
              </a:ext>
            </a:extLst>
          </p:cNvPr>
          <p:cNvGrpSpPr/>
          <p:nvPr/>
        </p:nvGrpSpPr>
        <p:grpSpPr>
          <a:xfrm>
            <a:off x="5117993" y="325490"/>
            <a:ext cx="1977401" cy="1167031"/>
            <a:chOff x="3465344" y="819386"/>
            <a:chExt cx="5279153" cy="3115673"/>
          </a:xfrm>
          <a:gradFill flip="none" rotWithShape="1">
            <a:gsLst>
              <a:gs pos="0">
                <a:schemeClr val="bg1"/>
              </a:gs>
              <a:gs pos="100000">
                <a:srgbClr val="FFFF88"/>
              </a:gs>
            </a:gsLst>
            <a:path path="circle">
              <a:fillToRect l="50000" t="50000" r="50000" b="50000"/>
            </a:path>
            <a:tileRect/>
          </a:gradFill>
          <a:effectLst>
            <a:outerShdw blurRad="76200" dist="50800" dir="2700000" sx="104000" sy="104000" algn="tl" rotWithShape="0">
              <a:prstClr val="black">
                <a:alpha val="12000"/>
              </a:prstClr>
            </a:outerShdw>
          </a:effectLst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97D162B9-408A-5056-6F0C-506AEDA40DAD}"/>
                </a:ext>
              </a:extLst>
            </p:cNvPr>
            <p:cNvSpPr/>
            <p:nvPr/>
          </p:nvSpPr>
          <p:spPr>
            <a:xfrm flipV="1">
              <a:off x="3465344" y="1306967"/>
              <a:ext cx="1191211" cy="2356637"/>
            </a:xfrm>
            <a:custGeom>
              <a:avLst/>
              <a:gdLst>
                <a:gd name="connsiteX0" fmla="*/ 389704 w 591319"/>
                <a:gd name="connsiteY0" fmla="*/ 1168942 h 1169838"/>
                <a:gd name="connsiteX1" fmla="*/ 338682 w 591319"/>
                <a:gd name="connsiteY1" fmla="*/ 1162139 h 1169838"/>
                <a:gd name="connsiteX2" fmla="*/ 334430 w 591319"/>
                <a:gd name="connsiteY2" fmla="*/ 1149383 h 1169838"/>
                <a:gd name="connsiteX3" fmla="*/ 325076 w 591319"/>
                <a:gd name="connsiteY3" fmla="*/ 1145982 h 1169838"/>
                <a:gd name="connsiteX4" fmla="*/ 247694 w 591319"/>
                <a:gd name="connsiteY4" fmla="*/ 1116219 h 1169838"/>
                <a:gd name="connsiteX5" fmla="*/ 194971 w 591319"/>
                <a:gd name="connsiteY5" fmla="*/ 1039687 h 1169838"/>
                <a:gd name="connsiteX6" fmla="*/ 297865 w 591319"/>
                <a:gd name="connsiteY6" fmla="*/ 1043938 h 1169838"/>
                <a:gd name="connsiteX7" fmla="*/ 336131 w 591319"/>
                <a:gd name="connsiteY7" fmla="*/ 1086457 h 1169838"/>
                <a:gd name="connsiteX8" fmla="*/ 376098 w 591319"/>
                <a:gd name="connsiteY8" fmla="*/ 1100062 h 1169838"/>
                <a:gd name="connsiteX9" fmla="*/ 349737 w 591319"/>
                <a:gd name="connsiteY9" fmla="*/ 1032884 h 1169838"/>
                <a:gd name="connsiteX10" fmla="*/ 294463 w 591319"/>
                <a:gd name="connsiteY10" fmla="*/ 981862 h 1169838"/>
                <a:gd name="connsiteX11" fmla="*/ 194121 w 591319"/>
                <a:gd name="connsiteY11" fmla="*/ 957202 h 1169838"/>
                <a:gd name="connsiteX12" fmla="*/ 214529 w 591319"/>
                <a:gd name="connsiteY12" fmla="*/ 933392 h 1169838"/>
                <a:gd name="connsiteX13" fmla="*/ 221332 w 591319"/>
                <a:gd name="connsiteY13" fmla="*/ 894275 h 1169838"/>
                <a:gd name="connsiteX14" fmla="*/ 198373 w 591319"/>
                <a:gd name="connsiteY14" fmla="*/ 872165 h 1169838"/>
                <a:gd name="connsiteX15" fmla="*/ 177964 w 591319"/>
                <a:gd name="connsiteY15" fmla="*/ 942745 h 1169838"/>
                <a:gd name="connsiteX16" fmla="*/ 130344 w 591319"/>
                <a:gd name="connsiteY16" fmla="*/ 1029482 h 1169838"/>
                <a:gd name="connsiteX17" fmla="*/ 75070 w 591319"/>
                <a:gd name="connsiteY17" fmla="*/ 937643 h 1169838"/>
                <a:gd name="connsiteX18" fmla="*/ 159256 w 591319"/>
                <a:gd name="connsiteY18" fmla="*/ 788830 h 1169838"/>
                <a:gd name="connsiteX19" fmla="*/ 161807 w 591319"/>
                <a:gd name="connsiteY19" fmla="*/ 771823 h 1169838"/>
                <a:gd name="connsiteX20" fmla="*/ 61464 w 591319"/>
                <a:gd name="connsiteY20" fmla="*/ 712298 h 1169838"/>
                <a:gd name="connsiteX21" fmla="*/ 10443 w 591319"/>
                <a:gd name="connsiteY21" fmla="*/ 706345 h 1169838"/>
                <a:gd name="connsiteX22" fmla="*/ 64016 w 591319"/>
                <a:gd name="connsiteY22" fmla="*/ 626411 h 1169838"/>
                <a:gd name="connsiteX23" fmla="*/ 128643 w 591319"/>
                <a:gd name="connsiteY23" fmla="*/ 610254 h 1169838"/>
                <a:gd name="connsiteX24" fmla="*/ 151603 w 591319"/>
                <a:gd name="connsiteY24" fmla="*/ 611955 h 1169838"/>
                <a:gd name="connsiteX25" fmla="*/ 69118 w 591319"/>
                <a:gd name="connsiteY25" fmla="*/ 559233 h 1169838"/>
                <a:gd name="connsiteX26" fmla="*/ 238 w 591319"/>
                <a:gd name="connsiteY26" fmla="*/ 517565 h 1169838"/>
                <a:gd name="connsiteX27" fmla="*/ 22348 w 591319"/>
                <a:gd name="connsiteY27" fmla="*/ 461441 h 1169838"/>
                <a:gd name="connsiteX28" fmla="*/ 60614 w 591319"/>
                <a:gd name="connsiteY28" fmla="*/ 399365 h 1169838"/>
                <a:gd name="connsiteX29" fmla="*/ 132895 w 591319"/>
                <a:gd name="connsiteY29" fmla="*/ 350044 h 1169838"/>
                <a:gd name="connsiteX30" fmla="*/ 198373 w 591319"/>
                <a:gd name="connsiteY30" fmla="*/ 476747 h 1169838"/>
                <a:gd name="connsiteX31" fmla="*/ 226435 w 591319"/>
                <a:gd name="connsiteY31" fmla="*/ 519266 h 1169838"/>
                <a:gd name="connsiteX32" fmla="*/ 253646 w 591319"/>
                <a:gd name="connsiteY32" fmla="*/ 537973 h 1169838"/>
                <a:gd name="connsiteX33" fmla="*/ 296164 w 591319"/>
                <a:gd name="connsiteY33" fmla="*/ 565185 h 1169838"/>
                <a:gd name="connsiteX34" fmla="*/ 334430 w 591319"/>
                <a:gd name="connsiteY34" fmla="*/ 587294 h 1169838"/>
                <a:gd name="connsiteX35" fmla="*/ 336982 w 591319"/>
                <a:gd name="connsiteY35" fmla="*/ 534572 h 1169838"/>
                <a:gd name="connsiteX36" fmla="*/ 404160 w 591319"/>
                <a:gd name="connsiteY36" fmla="*/ 29457 h 1169838"/>
                <a:gd name="connsiteX37" fmla="*/ 433923 w 591319"/>
                <a:gd name="connsiteY37" fmla="*/ 8198 h 1169838"/>
                <a:gd name="connsiteX38" fmla="*/ 438175 w 591319"/>
                <a:gd name="connsiteY38" fmla="*/ 121296 h 1169838"/>
                <a:gd name="connsiteX39" fmla="*/ 428821 w 591319"/>
                <a:gd name="connsiteY39" fmla="*/ 176570 h 1169838"/>
                <a:gd name="connsiteX40" fmla="*/ 415215 w 591319"/>
                <a:gd name="connsiteY40" fmla="*/ 236095 h 1169838"/>
                <a:gd name="connsiteX41" fmla="*/ 409262 w 591319"/>
                <a:gd name="connsiteY41" fmla="*/ 433379 h 1169838"/>
                <a:gd name="connsiteX42" fmla="*/ 405861 w 591319"/>
                <a:gd name="connsiteY42" fmla="*/ 473346 h 1169838"/>
                <a:gd name="connsiteX43" fmla="*/ 398208 w 591319"/>
                <a:gd name="connsiteY43" fmla="*/ 482700 h 1169838"/>
                <a:gd name="connsiteX44" fmla="*/ 406711 w 591319"/>
                <a:gd name="connsiteY44" fmla="*/ 491204 h 1169838"/>
                <a:gd name="connsiteX45" fmla="*/ 415215 w 591319"/>
                <a:gd name="connsiteY45" fmla="*/ 522667 h 1169838"/>
                <a:gd name="connsiteX46" fmla="*/ 422868 w 591319"/>
                <a:gd name="connsiteY46" fmla="*/ 547327 h 1169838"/>
                <a:gd name="connsiteX47" fmla="*/ 436474 w 591319"/>
                <a:gd name="connsiteY47" fmla="*/ 592397 h 1169838"/>
                <a:gd name="connsiteX48" fmla="*/ 529163 w 591319"/>
                <a:gd name="connsiteY48" fmla="*/ 655323 h 1169838"/>
                <a:gd name="connsiteX49" fmla="*/ 570831 w 591319"/>
                <a:gd name="connsiteY49" fmla="*/ 659575 h 1169838"/>
                <a:gd name="connsiteX50" fmla="*/ 581886 w 591319"/>
                <a:gd name="connsiteY50" fmla="*/ 678283 h 1169838"/>
                <a:gd name="connsiteX51" fmla="*/ 587838 w 591319"/>
                <a:gd name="connsiteY51" fmla="*/ 691039 h 1169838"/>
                <a:gd name="connsiteX52" fmla="*/ 581886 w 591319"/>
                <a:gd name="connsiteY52" fmla="*/ 702944 h 1169838"/>
                <a:gd name="connsiteX53" fmla="*/ 557225 w 591319"/>
                <a:gd name="connsiteY53" fmla="*/ 719951 h 1169838"/>
                <a:gd name="connsiteX54" fmla="*/ 504503 w 591319"/>
                <a:gd name="connsiteY54" fmla="*/ 742911 h 1169838"/>
                <a:gd name="connsiteX55" fmla="*/ 470488 w 591319"/>
                <a:gd name="connsiteY55" fmla="*/ 745462 h 1169838"/>
                <a:gd name="connsiteX56" fmla="*/ 457733 w 591319"/>
                <a:gd name="connsiteY56" fmla="*/ 747162 h 1169838"/>
                <a:gd name="connsiteX57" fmla="*/ 363343 w 591319"/>
                <a:gd name="connsiteY57" fmla="*/ 818593 h 1169838"/>
                <a:gd name="connsiteX58" fmla="*/ 365043 w 591319"/>
                <a:gd name="connsiteY58" fmla="*/ 829647 h 1169838"/>
                <a:gd name="connsiteX59" fmla="*/ 376098 w 591319"/>
                <a:gd name="connsiteY59" fmla="*/ 895125 h 1169838"/>
                <a:gd name="connsiteX60" fmla="*/ 376949 w 591319"/>
                <a:gd name="connsiteY60" fmla="*/ 929140 h 1169838"/>
                <a:gd name="connsiteX61" fmla="*/ 386302 w 591319"/>
                <a:gd name="connsiteY61" fmla="*/ 952099 h 1169838"/>
                <a:gd name="connsiteX62" fmla="*/ 398208 w 591319"/>
                <a:gd name="connsiteY62" fmla="*/ 954651 h 1169838"/>
                <a:gd name="connsiteX63" fmla="*/ 413514 w 591319"/>
                <a:gd name="connsiteY63" fmla="*/ 956351 h 1169838"/>
                <a:gd name="connsiteX64" fmla="*/ 422868 w 591319"/>
                <a:gd name="connsiteY64" fmla="*/ 964855 h 1169838"/>
                <a:gd name="connsiteX65" fmla="*/ 428821 w 591319"/>
                <a:gd name="connsiteY65" fmla="*/ 976760 h 1169838"/>
                <a:gd name="connsiteX66" fmla="*/ 440726 w 591319"/>
                <a:gd name="connsiteY66" fmla="*/ 994618 h 1169838"/>
                <a:gd name="connsiteX67" fmla="*/ 457733 w 591319"/>
                <a:gd name="connsiteY67" fmla="*/ 1010774 h 1169838"/>
                <a:gd name="connsiteX68" fmla="*/ 481543 w 591319"/>
                <a:gd name="connsiteY68" fmla="*/ 1039687 h 1169838"/>
                <a:gd name="connsiteX69" fmla="*/ 503652 w 591319"/>
                <a:gd name="connsiteY69" fmla="*/ 1076252 h 1169838"/>
                <a:gd name="connsiteX70" fmla="*/ 501101 w 591319"/>
                <a:gd name="connsiteY70" fmla="*/ 1103464 h 1169838"/>
                <a:gd name="connsiteX71" fmla="*/ 460284 w 591319"/>
                <a:gd name="connsiteY71" fmla="*/ 1141730 h 1169838"/>
                <a:gd name="connsiteX72" fmla="*/ 389704 w 591319"/>
                <a:gd name="connsiteY72" fmla="*/ 1168942 h 1169838"/>
                <a:gd name="connsiteX73" fmla="*/ 280007 w 591319"/>
                <a:gd name="connsiteY73" fmla="*/ 893425 h 1169838"/>
                <a:gd name="connsiteX74" fmla="*/ 228135 w 591319"/>
                <a:gd name="connsiteY74" fmla="*/ 870465 h 1169838"/>
                <a:gd name="connsiteX75" fmla="*/ 274905 w 591319"/>
                <a:gd name="connsiteY75" fmla="*/ 912132 h 1169838"/>
                <a:gd name="connsiteX76" fmla="*/ 280007 w 591319"/>
                <a:gd name="connsiteY76" fmla="*/ 893425 h 1169838"/>
                <a:gd name="connsiteX77" fmla="*/ 341233 w 591319"/>
                <a:gd name="connsiteY77" fmla="*/ 807538 h 1169838"/>
                <a:gd name="connsiteX78" fmla="*/ 302967 w 591319"/>
                <a:gd name="connsiteY78" fmla="*/ 670630 h 1169838"/>
                <a:gd name="connsiteX79" fmla="*/ 266402 w 591319"/>
                <a:gd name="connsiteY79" fmla="*/ 657024 h 1169838"/>
                <a:gd name="connsiteX80" fmla="*/ 236639 w 591319"/>
                <a:gd name="connsiteY80" fmla="*/ 638316 h 1169838"/>
                <a:gd name="connsiteX81" fmla="*/ 245142 w 591319"/>
                <a:gd name="connsiteY81" fmla="*/ 660426 h 1169838"/>
                <a:gd name="connsiteX82" fmla="*/ 266402 w 591319"/>
                <a:gd name="connsiteY82" fmla="*/ 707195 h 1169838"/>
                <a:gd name="connsiteX83" fmla="*/ 257048 w 591319"/>
                <a:gd name="connsiteY83" fmla="*/ 758217 h 1169838"/>
                <a:gd name="connsiteX84" fmla="*/ 217081 w 591319"/>
                <a:gd name="connsiteY84" fmla="*/ 785429 h 1169838"/>
                <a:gd name="connsiteX85" fmla="*/ 215380 w 591319"/>
                <a:gd name="connsiteY85" fmla="*/ 793082 h 1169838"/>
                <a:gd name="connsiteX86" fmla="*/ 266402 w 591319"/>
                <a:gd name="connsiteY86" fmla="*/ 800735 h 1169838"/>
                <a:gd name="connsiteX87" fmla="*/ 313171 w 591319"/>
                <a:gd name="connsiteY87" fmla="*/ 810089 h 1169838"/>
                <a:gd name="connsiteX88" fmla="*/ 341233 w 591319"/>
                <a:gd name="connsiteY88" fmla="*/ 807538 h 1169838"/>
                <a:gd name="connsiteX89" fmla="*/ 155855 w 591319"/>
                <a:gd name="connsiteY89" fmla="*/ 675732 h 1169838"/>
                <a:gd name="connsiteX90" fmla="*/ 142249 w 591319"/>
                <a:gd name="connsiteY90" fmla="*/ 675732 h 1169838"/>
                <a:gd name="connsiteX91" fmla="*/ 144800 w 591319"/>
                <a:gd name="connsiteY91" fmla="*/ 709746 h 1169838"/>
                <a:gd name="connsiteX92" fmla="*/ 155855 w 591319"/>
                <a:gd name="connsiteY92" fmla="*/ 729305 h 1169838"/>
                <a:gd name="connsiteX93" fmla="*/ 158406 w 591319"/>
                <a:gd name="connsiteY93" fmla="*/ 709746 h 1169838"/>
                <a:gd name="connsiteX94" fmla="*/ 155855 w 591319"/>
                <a:gd name="connsiteY94" fmla="*/ 675732 h 1169838"/>
                <a:gd name="connsiteX95" fmla="*/ 98880 w 591319"/>
                <a:gd name="connsiteY95" fmla="*/ 440182 h 1169838"/>
                <a:gd name="connsiteX96" fmla="*/ 73369 w 591319"/>
                <a:gd name="connsiteY96" fmla="*/ 433379 h 1169838"/>
                <a:gd name="connsiteX97" fmla="*/ 93778 w 591319"/>
                <a:gd name="connsiteY97" fmla="*/ 461441 h 1169838"/>
                <a:gd name="connsiteX98" fmla="*/ 98880 w 591319"/>
                <a:gd name="connsiteY98" fmla="*/ 440182 h 1169838"/>
                <a:gd name="connsiteX99" fmla="*/ 393105 w 591319"/>
                <a:gd name="connsiteY99" fmla="*/ 327934 h 1169838"/>
                <a:gd name="connsiteX100" fmla="*/ 398208 w 591319"/>
                <a:gd name="connsiteY100" fmla="*/ 219088 h 1169838"/>
                <a:gd name="connsiteX101" fmla="*/ 383751 w 591319"/>
                <a:gd name="connsiteY101" fmla="*/ 376405 h 1169838"/>
                <a:gd name="connsiteX102" fmla="*/ 393105 w 591319"/>
                <a:gd name="connsiteY102" fmla="*/ 327934 h 1169838"/>
                <a:gd name="connsiteX103" fmla="*/ 415215 w 591319"/>
                <a:gd name="connsiteY103" fmla="*/ 163814 h 1169838"/>
                <a:gd name="connsiteX104" fmla="*/ 411813 w 591319"/>
                <a:gd name="connsiteY104" fmla="*/ 146807 h 1169838"/>
                <a:gd name="connsiteX105" fmla="*/ 404160 w 591319"/>
                <a:gd name="connsiteY105" fmla="*/ 163814 h 1169838"/>
                <a:gd name="connsiteX106" fmla="*/ 407562 w 591319"/>
                <a:gd name="connsiteY106" fmla="*/ 180822 h 1169838"/>
                <a:gd name="connsiteX107" fmla="*/ 415215 w 591319"/>
                <a:gd name="connsiteY107" fmla="*/ 163814 h 1169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591319" h="1169838">
                  <a:moveTo>
                    <a:pt x="389704" y="1168942"/>
                  </a:moveTo>
                  <a:cubicBezTo>
                    <a:pt x="373547" y="1168091"/>
                    <a:pt x="350587" y="1164690"/>
                    <a:pt x="338682" y="1162139"/>
                  </a:cubicBezTo>
                  <a:cubicBezTo>
                    <a:pt x="318274" y="1157037"/>
                    <a:pt x="318274" y="1156186"/>
                    <a:pt x="334430" y="1149383"/>
                  </a:cubicBezTo>
                  <a:cubicBezTo>
                    <a:pt x="347186" y="1143431"/>
                    <a:pt x="344635" y="1142580"/>
                    <a:pt x="325076" y="1145982"/>
                  </a:cubicBezTo>
                  <a:cubicBezTo>
                    <a:pt x="304668" y="1150234"/>
                    <a:pt x="288511" y="1144281"/>
                    <a:pt x="247694" y="1116219"/>
                  </a:cubicBezTo>
                  <a:cubicBezTo>
                    <a:pt x="175413" y="1068599"/>
                    <a:pt x="170311" y="1060946"/>
                    <a:pt x="194971" y="1039687"/>
                  </a:cubicBezTo>
                  <a:cubicBezTo>
                    <a:pt x="237489" y="1004822"/>
                    <a:pt x="292763" y="1006523"/>
                    <a:pt x="297865" y="1043938"/>
                  </a:cubicBezTo>
                  <a:cubicBezTo>
                    <a:pt x="299566" y="1059245"/>
                    <a:pt x="311471" y="1072000"/>
                    <a:pt x="336131" y="1086457"/>
                  </a:cubicBezTo>
                  <a:cubicBezTo>
                    <a:pt x="355689" y="1098362"/>
                    <a:pt x="373547" y="1104314"/>
                    <a:pt x="376098" y="1100062"/>
                  </a:cubicBezTo>
                  <a:cubicBezTo>
                    <a:pt x="378649" y="1096661"/>
                    <a:pt x="366744" y="1066048"/>
                    <a:pt x="349737" y="1032884"/>
                  </a:cubicBezTo>
                  <a:cubicBezTo>
                    <a:pt x="319974" y="974209"/>
                    <a:pt x="319124" y="973359"/>
                    <a:pt x="294463" y="981862"/>
                  </a:cubicBezTo>
                  <a:cubicBezTo>
                    <a:pt x="265551" y="992066"/>
                    <a:pt x="194121" y="974209"/>
                    <a:pt x="194121" y="957202"/>
                  </a:cubicBezTo>
                  <a:cubicBezTo>
                    <a:pt x="194121" y="951249"/>
                    <a:pt x="203475" y="940194"/>
                    <a:pt x="214529" y="933392"/>
                  </a:cubicBezTo>
                  <a:cubicBezTo>
                    <a:pt x="234938" y="919786"/>
                    <a:pt x="234938" y="918935"/>
                    <a:pt x="221332" y="894275"/>
                  </a:cubicBezTo>
                  <a:cubicBezTo>
                    <a:pt x="213679" y="880669"/>
                    <a:pt x="203475" y="871315"/>
                    <a:pt x="198373" y="872165"/>
                  </a:cubicBezTo>
                  <a:cubicBezTo>
                    <a:pt x="188168" y="875567"/>
                    <a:pt x="178814" y="907881"/>
                    <a:pt x="177964" y="942745"/>
                  </a:cubicBezTo>
                  <a:cubicBezTo>
                    <a:pt x="177114" y="979311"/>
                    <a:pt x="150752" y="1026081"/>
                    <a:pt x="130344" y="1029482"/>
                  </a:cubicBezTo>
                  <a:cubicBezTo>
                    <a:pt x="110785" y="1032033"/>
                    <a:pt x="75070" y="972508"/>
                    <a:pt x="75070" y="937643"/>
                  </a:cubicBezTo>
                  <a:cubicBezTo>
                    <a:pt x="75070" y="881519"/>
                    <a:pt x="136296" y="774374"/>
                    <a:pt x="159256" y="788830"/>
                  </a:cubicBezTo>
                  <a:cubicBezTo>
                    <a:pt x="163508" y="790531"/>
                    <a:pt x="164358" y="782878"/>
                    <a:pt x="161807" y="771823"/>
                  </a:cubicBezTo>
                  <a:cubicBezTo>
                    <a:pt x="155855" y="737808"/>
                    <a:pt x="113336" y="713148"/>
                    <a:pt x="61464" y="712298"/>
                  </a:cubicBezTo>
                  <a:cubicBezTo>
                    <a:pt x="36804" y="712298"/>
                    <a:pt x="13844" y="708896"/>
                    <a:pt x="10443" y="706345"/>
                  </a:cubicBezTo>
                  <a:cubicBezTo>
                    <a:pt x="1939" y="697841"/>
                    <a:pt x="36804" y="646820"/>
                    <a:pt x="64016" y="626411"/>
                  </a:cubicBezTo>
                  <a:cubicBezTo>
                    <a:pt x="102282" y="598349"/>
                    <a:pt x="104833" y="597499"/>
                    <a:pt x="128643" y="610254"/>
                  </a:cubicBezTo>
                  <a:cubicBezTo>
                    <a:pt x="145650" y="618758"/>
                    <a:pt x="151603" y="619608"/>
                    <a:pt x="151603" y="611955"/>
                  </a:cubicBezTo>
                  <a:cubicBezTo>
                    <a:pt x="150752" y="588145"/>
                    <a:pt x="131194" y="575389"/>
                    <a:pt x="69118" y="559233"/>
                  </a:cubicBezTo>
                  <a:cubicBezTo>
                    <a:pt x="7041" y="543076"/>
                    <a:pt x="2789" y="540525"/>
                    <a:pt x="238" y="517565"/>
                  </a:cubicBezTo>
                  <a:cubicBezTo>
                    <a:pt x="-2313" y="500558"/>
                    <a:pt x="4490" y="484401"/>
                    <a:pt x="22348" y="461441"/>
                  </a:cubicBezTo>
                  <a:cubicBezTo>
                    <a:pt x="36804" y="444434"/>
                    <a:pt x="53811" y="416372"/>
                    <a:pt x="60614" y="399365"/>
                  </a:cubicBezTo>
                  <a:cubicBezTo>
                    <a:pt x="77621" y="360248"/>
                    <a:pt x="109935" y="338139"/>
                    <a:pt x="132895" y="350044"/>
                  </a:cubicBezTo>
                  <a:cubicBezTo>
                    <a:pt x="150752" y="359398"/>
                    <a:pt x="188168" y="432529"/>
                    <a:pt x="198373" y="476747"/>
                  </a:cubicBezTo>
                  <a:cubicBezTo>
                    <a:pt x="201774" y="492904"/>
                    <a:pt x="213679" y="510762"/>
                    <a:pt x="226435" y="519266"/>
                  </a:cubicBezTo>
                  <a:cubicBezTo>
                    <a:pt x="239190" y="526919"/>
                    <a:pt x="251095" y="535422"/>
                    <a:pt x="253646" y="537973"/>
                  </a:cubicBezTo>
                  <a:cubicBezTo>
                    <a:pt x="256197" y="540525"/>
                    <a:pt x="274905" y="553280"/>
                    <a:pt x="296164" y="565185"/>
                  </a:cubicBezTo>
                  <a:lnTo>
                    <a:pt x="334430" y="587294"/>
                  </a:lnTo>
                  <a:lnTo>
                    <a:pt x="336982" y="534572"/>
                  </a:lnTo>
                  <a:cubicBezTo>
                    <a:pt x="342934" y="390861"/>
                    <a:pt x="384602" y="81329"/>
                    <a:pt x="404160" y="29457"/>
                  </a:cubicBezTo>
                  <a:cubicBezTo>
                    <a:pt x="416916" y="-5407"/>
                    <a:pt x="418616" y="-6258"/>
                    <a:pt x="433923" y="8198"/>
                  </a:cubicBezTo>
                  <a:cubicBezTo>
                    <a:pt x="450930" y="22654"/>
                    <a:pt x="450930" y="46465"/>
                    <a:pt x="438175" y="121296"/>
                  </a:cubicBezTo>
                  <a:cubicBezTo>
                    <a:pt x="435623" y="133201"/>
                    <a:pt x="431372" y="157862"/>
                    <a:pt x="428821" y="176570"/>
                  </a:cubicBezTo>
                  <a:cubicBezTo>
                    <a:pt x="425419" y="195278"/>
                    <a:pt x="419467" y="222489"/>
                    <a:pt x="415215" y="236095"/>
                  </a:cubicBezTo>
                  <a:cubicBezTo>
                    <a:pt x="405861" y="263307"/>
                    <a:pt x="403310" y="360248"/>
                    <a:pt x="409262" y="433379"/>
                  </a:cubicBezTo>
                  <a:cubicBezTo>
                    <a:pt x="410963" y="458039"/>
                    <a:pt x="409262" y="475897"/>
                    <a:pt x="405861" y="473346"/>
                  </a:cubicBezTo>
                  <a:cubicBezTo>
                    <a:pt x="401609" y="470795"/>
                    <a:pt x="398208" y="475047"/>
                    <a:pt x="398208" y="482700"/>
                  </a:cubicBezTo>
                  <a:cubicBezTo>
                    <a:pt x="398208" y="490353"/>
                    <a:pt x="402459" y="493755"/>
                    <a:pt x="406711" y="491204"/>
                  </a:cubicBezTo>
                  <a:cubicBezTo>
                    <a:pt x="411813" y="487802"/>
                    <a:pt x="415215" y="500558"/>
                    <a:pt x="415215" y="522667"/>
                  </a:cubicBezTo>
                  <a:cubicBezTo>
                    <a:pt x="415215" y="546477"/>
                    <a:pt x="417766" y="554981"/>
                    <a:pt x="422868" y="547327"/>
                  </a:cubicBezTo>
                  <a:cubicBezTo>
                    <a:pt x="427120" y="540525"/>
                    <a:pt x="432222" y="555831"/>
                    <a:pt x="436474" y="592397"/>
                  </a:cubicBezTo>
                  <a:cubicBezTo>
                    <a:pt x="443277" y="657024"/>
                    <a:pt x="448379" y="660426"/>
                    <a:pt x="529163" y="655323"/>
                  </a:cubicBezTo>
                  <a:cubicBezTo>
                    <a:pt x="554674" y="654473"/>
                    <a:pt x="573382" y="656174"/>
                    <a:pt x="570831" y="659575"/>
                  </a:cubicBezTo>
                  <a:cubicBezTo>
                    <a:pt x="568280" y="663827"/>
                    <a:pt x="573382" y="672331"/>
                    <a:pt x="581886" y="678283"/>
                  </a:cubicBezTo>
                  <a:cubicBezTo>
                    <a:pt x="591240" y="685086"/>
                    <a:pt x="593791" y="691039"/>
                    <a:pt x="587838" y="691039"/>
                  </a:cubicBezTo>
                  <a:cubicBezTo>
                    <a:pt x="581886" y="691039"/>
                    <a:pt x="579335" y="696141"/>
                    <a:pt x="581886" y="702944"/>
                  </a:cubicBezTo>
                  <a:cubicBezTo>
                    <a:pt x="585287" y="710597"/>
                    <a:pt x="576783" y="716549"/>
                    <a:pt x="557225" y="719951"/>
                  </a:cubicBezTo>
                  <a:cubicBezTo>
                    <a:pt x="541068" y="723352"/>
                    <a:pt x="517258" y="733557"/>
                    <a:pt x="504503" y="742911"/>
                  </a:cubicBezTo>
                  <a:cubicBezTo>
                    <a:pt x="483244" y="760768"/>
                    <a:pt x="481543" y="760768"/>
                    <a:pt x="470488" y="745462"/>
                  </a:cubicBezTo>
                  <a:cubicBezTo>
                    <a:pt x="458583" y="730155"/>
                    <a:pt x="458583" y="730155"/>
                    <a:pt x="457733" y="747162"/>
                  </a:cubicBezTo>
                  <a:cubicBezTo>
                    <a:pt x="457733" y="765870"/>
                    <a:pt x="388854" y="818593"/>
                    <a:pt x="363343" y="818593"/>
                  </a:cubicBezTo>
                  <a:cubicBezTo>
                    <a:pt x="353989" y="819443"/>
                    <a:pt x="353989" y="821144"/>
                    <a:pt x="365043" y="829647"/>
                  </a:cubicBezTo>
                  <a:cubicBezTo>
                    <a:pt x="394806" y="852607"/>
                    <a:pt x="402459" y="895125"/>
                    <a:pt x="376098" y="895125"/>
                  </a:cubicBezTo>
                  <a:cubicBezTo>
                    <a:pt x="359941" y="895125"/>
                    <a:pt x="360792" y="915534"/>
                    <a:pt x="376949" y="929140"/>
                  </a:cubicBezTo>
                  <a:cubicBezTo>
                    <a:pt x="384602" y="935092"/>
                    <a:pt x="388854" y="945297"/>
                    <a:pt x="386302" y="952099"/>
                  </a:cubicBezTo>
                  <a:cubicBezTo>
                    <a:pt x="382901" y="961453"/>
                    <a:pt x="385452" y="961453"/>
                    <a:pt x="398208" y="954651"/>
                  </a:cubicBezTo>
                  <a:cubicBezTo>
                    <a:pt x="411813" y="947848"/>
                    <a:pt x="415215" y="947848"/>
                    <a:pt x="413514" y="956351"/>
                  </a:cubicBezTo>
                  <a:cubicBezTo>
                    <a:pt x="411813" y="962304"/>
                    <a:pt x="416065" y="966556"/>
                    <a:pt x="422868" y="964855"/>
                  </a:cubicBezTo>
                  <a:cubicBezTo>
                    <a:pt x="430521" y="963154"/>
                    <a:pt x="432222" y="967406"/>
                    <a:pt x="428821" y="976760"/>
                  </a:cubicBezTo>
                  <a:cubicBezTo>
                    <a:pt x="425419" y="986114"/>
                    <a:pt x="428821" y="992066"/>
                    <a:pt x="440726" y="994618"/>
                  </a:cubicBezTo>
                  <a:cubicBezTo>
                    <a:pt x="450080" y="997169"/>
                    <a:pt x="457733" y="1003972"/>
                    <a:pt x="457733" y="1010774"/>
                  </a:cubicBezTo>
                  <a:cubicBezTo>
                    <a:pt x="457733" y="1016727"/>
                    <a:pt x="468788" y="1030333"/>
                    <a:pt x="481543" y="1039687"/>
                  </a:cubicBezTo>
                  <a:cubicBezTo>
                    <a:pt x="497700" y="1051592"/>
                    <a:pt x="505353" y="1064347"/>
                    <a:pt x="503652" y="1076252"/>
                  </a:cubicBezTo>
                  <a:cubicBezTo>
                    <a:pt x="502802" y="1086457"/>
                    <a:pt x="501101" y="1099212"/>
                    <a:pt x="501101" y="1103464"/>
                  </a:cubicBezTo>
                  <a:cubicBezTo>
                    <a:pt x="500251" y="1108566"/>
                    <a:pt x="482393" y="1125573"/>
                    <a:pt x="460284" y="1141730"/>
                  </a:cubicBezTo>
                  <a:cubicBezTo>
                    <a:pt x="428821" y="1164690"/>
                    <a:pt x="412664" y="1170642"/>
                    <a:pt x="389704" y="1168942"/>
                  </a:cubicBezTo>
                  <a:close/>
                  <a:moveTo>
                    <a:pt x="280007" y="893425"/>
                  </a:moveTo>
                  <a:cubicBezTo>
                    <a:pt x="273204" y="874717"/>
                    <a:pt x="228135" y="855158"/>
                    <a:pt x="228135" y="870465"/>
                  </a:cubicBezTo>
                  <a:cubicBezTo>
                    <a:pt x="228135" y="882370"/>
                    <a:pt x="261299" y="912132"/>
                    <a:pt x="274905" y="912132"/>
                  </a:cubicBezTo>
                  <a:cubicBezTo>
                    <a:pt x="284259" y="912132"/>
                    <a:pt x="285109" y="907030"/>
                    <a:pt x="280007" y="893425"/>
                  </a:cubicBezTo>
                  <a:close/>
                  <a:moveTo>
                    <a:pt x="341233" y="807538"/>
                  </a:moveTo>
                  <a:cubicBezTo>
                    <a:pt x="355689" y="768421"/>
                    <a:pt x="325076" y="657024"/>
                    <a:pt x="302967" y="670630"/>
                  </a:cubicBezTo>
                  <a:cubicBezTo>
                    <a:pt x="298715" y="673181"/>
                    <a:pt x="282558" y="667228"/>
                    <a:pt x="266402" y="657024"/>
                  </a:cubicBezTo>
                  <a:lnTo>
                    <a:pt x="236639" y="638316"/>
                  </a:lnTo>
                  <a:lnTo>
                    <a:pt x="245142" y="660426"/>
                  </a:lnTo>
                  <a:cubicBezTo>
                    <a:pt x="249394" y="672331"/>
                    <a:pt x="258748" y="693590"/>
                    <a:pt x="266402" y="707195"/>
                  </a:cubicBezTo>
                  <a:cubicBezTo>
                    <a:pt x="278307" y="731006"/>
                    <a:pt x="277456" y="733557"/>
                    <a:pt x="257048" y="758217"/>
                  </a:cubicBezTo>
                  <a:cubicBezTo>
                    <a:pt x="245142" y="772673"/>
                    <a:pt x="226435" y="784578"/>
                    <a:pt x="217081" y="785429"/>
                  </a:cubicBezTo>
                  <a:cubicBezTo>
                    <a:pt x="199223" y="785429"/>
                    <a:pt x="199223" y="786279"/>
                    <a:pt x="215380" y="793082"/>
                  </a:cubicBezTo>
                  <a:cubicBezTo>
                    <a:pt x="224734" y="797334"/>
                    <a:pt x="247694" y="800735"/>
                    <a:pt x="266402" y="800735"/>
                  </a:cubicBezTo>
                  <a:cubicBezTo>
                    <a:pt x="285109" y="801586"/>
                    <a:pt x="306369" y="805837"/>
                    <a:pt x="313171" y="810089"/>
                  </a:cubicBezTo>
                  <a:cubicBezTo>
                    <a:pt x="330179" y="821144"/>
                    <a:pt x="336131" y="820293"/>
                    <a:pt x="341233" y="807538"/>
                  </a:cubicBezTo>
                  <a:close/>
                  <a:moveTo>
                    <a:pt x="155855" y="675732"/>
                  </a:moveTo>
                  <a:cubicBezTo>
                    <a:pt x="150752" y="662126"/>
                    <a:pt x="149902" y="662126"/>
                    <a:pt x="142249" y="675732"/>
                  </a:cubicBezTo>
                  <a:cubicBezTo>
                    <a:pt x="136296" y="685936"/>
                    <a:pt x="137147" y="696991"/>
                    <a:pt x="144800" y="709746"/>
                  </a:cubicBezTo>
                  <a:lnTo>
                    <a:pt x="155855" y="729305"/>
                  </a:lnTo>
                  <a:lnTo>
                    <a:pt x="158406" y="709746"/>
                  </a:lnTo>
                  <a:cubicBezTo>
                    <a:pt x="160106" y="698692"/>
                    <a:pt x="159256" y="683385"/>
                    <a:pt x="155855" y="675732"/>
                  </a:cubicBezTo>
                  <a:close/>
                  <a:moveTo>
                    <a:pt x="98880" y="440182"/>
                  </a:moveTo>
                  <a:cubicBezTo>
                    <a:pt x="89526" y="419773"/>
                    <a:pt x="88676" y="419773"/>
                    <a:pt x="73369" y="433379"/>
                  </a:cubicBezTo>
                  <a:cubicBezTo>
                    <a:pt x="56362" y="448686"/>
                    <a:pt x="65716" y="461441"/>
                    <a:pt x="93778" y="461441"/>
                  </a:cubicBezTo>
                  <a:cubicBezTo>
                    <a:pt x="106534" y="461441"/>
                    <a:pt x="107384" y="458039"/>
                    <a:pt x="98880" y="440182"/>
                  </a:cubicBezTo>
                  <a:close/>
                  <a:moveTo>
                    <a:pt x="393105" y="327934"/>
                  </a:moveTo>
                  <a:cubicBezTo>
                    <a:pt x="406711" y="196979"/>
                    <a:pt x="406711" y="192727"/>
                    <a:pt x="398208" y="219088"/>
                  </a:cubicBezTo>
                  <a:cubicBezTo>
                    <a:pt x="388854" y="247150"/>
                    <a:pt x="376098" y="383208"/>
                    <a:pt x="383751" y="376405"/>
                  </a:cubicBezTo>
                  <a:cubicBezTo>
                    <a:pt x="386302" y="373854"/>
                    <a:pt x="390554" y="352595"/>
                    <a:pt x="393105" y="327934"/>
                  </a:cubicBezTo>
                  <a:close/>
                  <a:moveTo>
                    <a:pt x="415215" y="163814"/>
                  </a:moveTo>
                  <a:cubicBezTo>
                    <a:pt x="415215" y="154460"/>
                    <a:pt x="413514" y="146807"/>
                    <a:pt x="411813" y="146807"/>
                  </a:cubicBezTo>
                  <a:cubicBezTo>
                    <a:pt x="410113" y="146807"/>
                    <a:pt x="406711" y="154460"/>
                    <a:pt x="404160" y="163814"/>
                  </a:cubicBezTo>
                  <a:cubicBezTo>
                    <a:pt x="401609" y="173168"/>
                    <a:pt x="403310" y="180822"/>
                    <a:pt x="407562" y="180822"/>
                  </a:cubicBezTo>
                  <a:cubicBezTo>
                    <a:pt x="411813" y="180822"/>
                    <a:pt x="415215" y="173168"/>
                    <a:pt x="415215" y="163814"/>
                  </a:cubicBezTo>
                  <a:close/>
                </a:path>
              </a:pathLst>
            </a:custGeom>
            <a:grpFill/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8" name="图形 2">
              <a:extLst>
                <a:ext uri="{FF2B5EF4-FFF2-40B4-BE49-F238E27FC236}">
                  <a16:creationId xmlns:a16="http://schemas.microsoft.com/office/drawing/2014/main" id="{B17CFF1E-82E1-9BE1-6BFC-14D923FA4A9C}"/>
                </a:ext>
              </a:extLst>
            </p:cNvPr>
            <p:cNvGrpSpPr/>
            <p:nvPr/>
          </p:nvGrpSpPr>
          <p:grpSpPr>
            <a:xfrm>
              <a:off x="4718547" y="819386"/>
              <a:ext cx="1981979" cy="3115673"/>
              <a:chOff x="5725648" y="2848629"/>
              <a:chExt cx="739500" cy="1162495"/>
            </a:xfrm>
            <a:grpFill/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38625E30-0FAF-5D43-23DA-A920EEC3B827}"/>
                  </a:ext>
                </a:extLst>
              </p:cNvPr>
              <p:cNvSpPr/>
              <p:nvPr/>
            </p:nvSpPr>
            <p:spPr>
              <a:xfrm flipV="1">
                <a:off x="5725648" y="2848629"/>
                <a:ext cx="739500" cy="879289"/>
              </a:xfrm>
              <a:custGeom>
                <a:avLst/>
                <a:gdLst>
                  <a:gd name="connsiteX0" fmla="*/ 425187 w 739500"/>
                  <a:gd name="connsiteY0" fmla="*/ 873890 h 879289"/>
                  <a:gd name="connsiteX1" fmla="*/ 415833 w 739500"/>
                  <a:gd name="connsiteY1" fmla="*/ 847529 h 879289"/>
                  <a:gd name="connsiteX2" fmla="*/ 396275 w 739500"/>
                  <a:gd name="connsiteY2" fmla="*/ 756540 h 879289"/>
                  <a:gd name="connsiteX3" fmla="*/ 345253 w 739500"/>
                  <a:gd name="connsiteY3" fmla="*/ 682558 h 879289"/>
                  <a:gd name="connsiteX4" fmla="*/ 306137 w 739500"/>
                  <a:gd name="connsiteY4" fmla="*/ 689361 h 879289"/>
                  <a:gd name="connsiteX5" fmla="*/ 288279 w 739500"/>
                  <a:gd name="connsiteY5" fmla="*/ 667252 h 879289"/>
                  <a:gd name="connsiteX6" fmla="*/ 301885 w 739500"/>
                  <a:gd name="connsiteY6" fmla="*/ 634088 h 879289"/>
                  <a:gd name="connsiteX7" fmla="*/ 313790 w 739500"/>
                  <a:gd name="connsiteY7" fmla="*/ 621332 h 879289"/>
                  <a:gd name="connsiteX8" fmla="*/ 319742 w 739500"/>
                  <a:gd name="connsiteY8" fmla="*/ 570311 h 879289"/>
                  <a:gd name="connsiteX9" fmla="*/ 276374 w 739500"/>
                  <a:gd name="connsiteY9" fmla="*/ 543099 h 879289"/>
                  <a:gd name="connsiteX10" fmla="*/ 221951 w 739500"/>
                  <a:gd name="connsiteY10" fmla="*/ 536296 h 879289"/>
                  <a:gd name="connsiteX11" fmla="*/ 158174 w 739500"/>
                  <a:gd name="connsiteY11" fmla="*/ 540548 h 879289"/>
                  <a:gd name="connsiteX12" fmla="*/ 103751 w 739500"/>
                  <a:gd name="connsiteY12" fmla="*/ 544800 h 879289"/>
                  <a:gd name="connsiteX13" fmla="*/ 123309 w 739500"/>
                  <a:gd name="connsiteY13" fmla="*/ 438505 h 879289"/>
                  <a:gd name="connsiteX14" fmla="*/ 161575 w 739500"/>
                  <a:gd name="connsiteY14" fmla="*/ 276936 h 879289"/>
                  <a:gd name="connsiteX15" fmla="*/ 176882 w 739500"/>
                  <a:gd name="connsiteY15" fmla="*/ 211458 h 879289"/>
                  <a:gd name="connsiteX16" fmla="*/ 157323 w 739500"/>
                  <a:gd name="connsiteY16" fmla="*/ 225914 h 879289"/>
                  <a:gd name="connsiteX17" fmla="*/ 119908 w 739500"/>
                  <a:gd name="connsiteY17" fmla="*/ 229316 h 879289"/>
                  <a:gd name="connsiteX18" fmla="*/ 97798 w 739500"/>
                  <a:gd name="connsiteY18" fmla="*/ 218261 h 879289"/>
                  <a:gd name="connsiteX19" fmla="*/ 69736 w 739500"/>
                  <a:gd name="connsiteY19" fmla="*/ 191900 h 879289"/>
                  <a:gd name="connsiteX20" fmla="*/ 19565 w 739500"/>
                  <a:gd name="connsiteY20" fmla="*/ 134075 h 879289"/>
                  <a:gd name="connsiteX21" fmla="*/ 7 w 739500"/>
                  <a:gd name="connsiteY21" fmla="*/ 95809 h 879289"/>
                  <a:gd name="connsiteX22" fmla="*/ 24667 w 739500"/>
                  <a:gd name="connsiteY22" fmla="*/ 21828 h 879289"/>
                  <a:gd name="connsiteX23" fmla="*/ 94397 w 739500"/>
                  <a:gd name="connsiteY23" fmla="*/ 2269 h 879289"/>
                  <a:gd name="connsiteX24" fmla="*/ 112254 w 739500"/>
                  <a:gd name="connsiteY24" fmla="*/ 5671 h 879289"/>
                  <a:gd name="connsiteX25" fmla="*/ 129261 w 739500"/>
                  <a:gd name="connsiteY25" fmla="*/ 17576 h 879289"/>
                  <a:gd name="connsiteX26" fmla="*/ 139466 w 739500"/>
                  <a:gd name="connsiteY26" fmla="*/ 34583 h 879289"/>
                  <a:gd name="connsiteX27" fmla="*/ 145418 w 739500"/>
                  <a:gd name="connsiteY27" fmla="*/ 70298 h 879289"/>
                  <a:gd name="connsiteX28" fmla="*/ 155623 w 739500"/>
                  <a:gd name="connsiteY28" fmla="*/ 109415 h 879289"/>
                  <a:gd name="connsiteX29" fmla="*/ 165827 w 739500"/>
                  <a:gd name="connsiteY29" fmla="*/ 126422 h 879289"/>
                  <a:gd name="connsiteX30" fmla="*/ 414983 w 739500"/>
                  <a:gd name="connsiteY30" fmla="*/ 272684 h 879289"/>
                  <a:gd name="connsiteX31" fmla="*/ 480461 w 739500"/>
                  <a:gd name="connsiteY31" fmla="*/ 287991 h 879289"/>
                  <a:gd name="connsiteX32" fmla="*/ 494067 w 739500"/>
                  <a:gd name="connsiteY32" fmla="*/ 259078 h 879289"/>
                  <a:gd name="connsiteX33" fmla="*/ 566347 w 739500"/>
                  <a:gd name="connsiteY33" fmla="*/ 209757 h 879289"/>
                  <a:gd name="connsiteX34" fmla="*/ 736420 w 739500"/>
                  <a:gd name="connsiteY34" fmla="*/ 224214 h 879289"/>
                  <a:gd name="connsiteX35" fmla="*/ 691350 w 739500"/>
                  <a:gd name="connsiteY35" fmla="*/ 300746 h 879289"/>
                  <a:gd name="connsiteX36" fmla="*/ 567198 w 739500"/>
                  <a:gd name="connsiteY36" fmla="*/ 324556 h 879289"/>
                  <a:gd name="connsiteX37" fmla="*/ 601212 w 739500"/>
                  <a:gd name="connsiteY37" fmla="*/ 519289 h 879289"/>
                  <a:gd name="connsiteX38" fmla="*/ 655635 w 739500"/>
                  <a:gd name="connsiteY38" fmla="*/ 673204 h 879289"/>
                  <a:gd name="connsiteX39" fmla="*/ 667540 w 739500"/>
                  <a:gd name="connsiteY39" fmla="*/ 719974 h 879289"/>
                  <a:gd name="connsiteX40" fmla="*/ 587606 w 739500"/>
                  <a:gd name="connsiteY40" fmla="*/ 776098 h 879289"/>
                  <a:gd name="connsiteX41" fmla="*/ 489815 w 739500"/>
                  <a:gd name="connsiteY41" fmla="*/ 715723 h 879289"/>
                  <a:gd name="connsiteX42" fmla="*/ 523829 w 739500"/>
                  <a:gd name="connsiteY42" fmla="*/ 698715 h 879289"/>
                  <a:gd name="connsiteX43" fmla="*/ 584205 w 739500"/>
                  <a:gd name="connsiteY43" fmla="*/ 707219 h 879289"/>
                  <a:gd name="connsiteX44" fmla="*/ 596110 w 739500"/>
                  <a:gd name="connsiteY44" fmla="*/ 702117 h 879289"/>
                  <a:gd name="connsiteX45" fmla="*/ 569749 w 739500"/>
                  <a:gd name="connsiteY45" fmla="*/ 580515 h 879289"/>
                  <a:gd name="connsiteX46" fmla="*/ 545088 w 739500"/>
                  <a:gd name="connsiteY46" fmla="*/ 470818 h 879289"/>
                  <a:gd name="connsiteX47" fmla="*/ 531482 w 739500"/>
                  <a:gd name="connsiteY47" fmla="*/ 481023 h 879289"/>
                  <a:gd name="connsiteX48" fmla="*/ 539136 w 739500"/>
                  <a:gd name="connsiteY48" fmla="*/ 534596 h 879289"/>
                  <a:gd name="connsiteX49" fmla="*/ 559544 w 739500"/>
                  <a:gd name="connsiteY49" fmla="*/ 600073 h 879289"/>
                  <a:gd name="connsiteX50" fmla="*/ 534034 w 739500"/>
                  <a:gd name="connsiteY50" fmla="*/ 628135 h 879289"/>
                  <a:gd name="connsiteX51" fmla="*/ 484713 w 739500"/>
                  <a:gd name="connsiteY51" fmla="*/ 609427 h 879289"/>
                  <a:gd name="connsiteX52" fmla="*/ 454950 w 739500"/>
                  <a:gd name="connsiteY52" fmla="*/ 600073 h 879289"/>
                  <a:gd name="connsiteX53" fmla="*/ 467705 w 739500"/>
                  <a:gd name="connsiteY53" fmla="*/ 612829 h 879289"/>
                  <a:gd name="connsiteX54" fmla="*/ 448997 w 739500"/>
                  <a:gd name="connsiteY54" fmla="*/ 652796 h 879289"/>
                  <a:gd name="connsiteX55" fmla="*/ 414133 w 739500"/>
                  <a:gd name="connsiteY55" fmla="*/ 668953 h 879289"/>
                  <a:gd name="connsiteX56" fmla="*/ 494917 w 739500"/>
                  <a:gd name="connsiteY56" fmla="*/ 803310 h 879289"/>
                  <a:gd name="connsiteX57" fmla="*/ 512774 w 739500"/>
                  <a:gd name="connsiteY57" fmla="*/ 850080 h 879289"/>
                  <a:gd name="connsiteX58" fmla="*/ 474508 w 739500"/>
                  <a:gd name="connsiteY58" fmla="*/ 877291 h 879289"/>
                  <a:gd name="connsiteX59" fmla="*/ 425187 w 739500"/>
                  <a:gd name="connsiteY59" fmla="*/ 873890 h 879289"/>
                  <a:gd name="connsiteX60" fmla="*/ 522979 w 739500"/>
                  <a:gd name="connsiteY60" fmla="*/ 583917 h 879289"/>
                  <a:gd name="connsiteX61" fmla="*/ 509373 w 739500"/>
                  <a:gd name="connsiteY61" fmla="*/ 535446 h 879289"/>
                  <a:gd name="connsiteX62" fmla="*/ 496618 w 739500"/>
                  <a:gd name="connsiteY62" fmla="*/ 468267 h 879289"/>
                  <a:gd name="connsiteX63" fmla="*/ 477059 w 739500"/>
                  <a:gd name="connsiteY63" fmla="*/ 443607 h 879289"/>
                  <a:gd name="connsiteX64" fmla="*/ 495767 w 739500"/>
                  <a:gd name="connsiteY64" fmla="*/ 581365 h 879289"/>
                  <a:gd name="connsiteX65" fmla="*/ 522979 w 739500"/>
                  <a:gd name="connsiteY65" fmla="*/ 583917 h 879289"/>
                  <a:gd name="connsiteX66" fmla="*/ 390322 w 739500"/>
                  <a:gd name="connsiteY66" fmla="*/ 572862 h 879289"/>
                  <a:gd name="connsiteX67" fmla="*/ 381819 w 739500"/>
                  <a:gd name="connsiteY67" fmla="*/ 500581 h 879289"/>
                  <a:gd name="connsiteX68" fmla="*/ 354607 w 739500"/>
                  <a:gd name="connsiteY68" fmla="*/ 493778 h 879289"/>
                  <a:gd name="connsiteX69" fmla="*/ 281476 w 739500"/>
                  <a:gd name="connsiteY69" fmla="*/ 448709 h 879289"/>
                  <a:gd name="connsiteX70" fmla="*/ 231305 w 739500"/>
                  <a:gd name="connsiteY70" fmla="*/ 408742 h 879289"/>
                  <a:gd name="connsiteX71" fmla="*/ 224502 w 739500"/>
                  <a:gd name="connsiteY71" fmla="*/ 470818 h 879289"/>
                  <a:gd name="connsiteX72" fmla="*/ 250013 w 739500"/>
                  <a:gd name="connsiteY72" fmla="*/ 476771 h 879289"/>
                  <a:gd name="connsiteX73" fmla="*/ 316341 w 739500"/>
                  <a:gd name="connsiteY73" fmla="*/ 519289 h 879289"/>
                  <a:gd name="connsiteX74" fmla="*/ 354607 w 739500"/>
                  <a:gd name="connsiteY74" fmla="*/ 561807 h 879289"/>
                  <a:gd name="connsiteX75" fmla="*/ 361410 w 739500"/>
                  <a:gd name="connsiteY75" fmla="*/ 574563 h 879289"/>
                  <a:gd name="connsiteX76" fmla="*/ 390322 w 739500"/>
                  <a:gd name="connsiteY76" fmla="*/ 572862 h 879289"/>
                  <a:gd name="connsiteX77" fmla="*/ 450698 w 739500"/>
                  <a:gd name="connsiteY77" fmla="*/ 498030 h 879289"/>
                  <a:gd name="connsiteX78" fmla="*/ 435392 w 739500"/>
                  <a:gd name="connsiteY78" fmla="*/ 450410 h 879289"/>
                  <a:gd name="connsiteX79" fmla="*/ 433691 w 739500"/>
                  <a:gd name="connsiteY79" fmla="*/ 513337 h 879289"/>
                  <a:gd name="connsiteX80" fmla="*/ 448997 w 739500"/>
                  <a:gd name="connsiteY80" fmla="*/ 561807 h 879289"/>
                  <a:gd name="connsiteX81" fmla="*/ 450698 w 739500"/>
                  <a:gd name="connsiteY81" fmla="*/ 498030 h 879289"/>
                  <a:gd name="connsiteX82" fmla="*/ 346954 w 739500"/>
                  <a:gd name="connsiteY82" fmla="*/ 405341 h 879289"/>
                  <a:gd name="connsiteX83" fmla="*/ 294232 w 739500"/>
                  <a:gd name="connsiteY83" fmla="*/ 335611 h 879289"/>
                  <a:gd name="connsiteX84" fmla="*/ 290830 w 739500"/>
                  <a:gd name="connsiteY84" fmla="*/ 436804 h 879289"/>
                  <a:gd name="connsiteX85" fmla="*/ 328246 w 739500"/>
                  <a:gd name="connsiteY85" fmla="*/ 442757 h 879289"/>
                  <a:gd name="connsiteX86" fmla="*/ 360560 w 739500"/>
                  <a:gd name="connsiteY86" fmla="*/ 442757 h 879289"/>
                  <a:gd name="connsiteX87" fmla="*/ 346954 w 739500"/>
                  <a:gd name="connsiteY87" fmla="*/ 405341 h 879289"/>
                  <a:gd name="connsiteX88" fmla="*/ 468556 w 739500"/>
                  <a:gd name="connsiteY88" fmla="*/ 334761 h 879289"/>
                  <a:gd name="connsiteX89" fmla="*/ 435392 w 739500"/>
                  <a:gd name="connsiteY89" fmla="*/ 315202 h 879289"/>
                  <a:gd name="connsiteX90" fmla="*/ 350355 w 739500"/>
                  <a:gd name="connsiteY90" fmla="*/ 289691 h 879289"/>
                  <a:gd name="connsiteX91" fmla="*/ 301034 w 739500"/>
                  <a:gd name="connsiteY91" fmla="*/ 273535 h 879289"/>
                  <a:gd name="connsiteX92" fmla="*/ 326545 w 739500"/>
                  <a:gd name="connsiteY92" fmla="*/ 303297 h 879289"/>
                  <a:gd name="connsiteX93" fmla="*/ 375016 w 739500"/>
                  <a:gd name="connsiteY93" fmla="*/ 376428 h 879289"/>
                  <a:gd name="connsiteX94" fmla="*/ 397125 w 739500"/>
                  <a:gd name="connsiteY94" fmla="*/ 418946 h 879289"/>
                  <a:gd name="connsiteX95" fmla="*/ 431990 w 739500"/>
                  <a:gd name="connsiteY95" fmla="*/ 382381 h 879289"/>
                  <a:gd name="connsiteX96" fmla="*/ 468556 w 739500"/>
                  <a:gd name="connsiteY96" fmla="*/ 334761 h 879289"/>
                  <a:gd name="connsiteX97" fmla="*/ 536585 w 739500"/>
                  <a:gd name="connsiteY97" fmla="*/ 395136 h 879289"/>
                  <a:gd name="connsiteX98" fmla="*/ 531482 w 739500"/>
                  <a:gd name="connsiteY98" fmla="*/ 352618 h 879289"/>
                  <a:gd name="connsiteX99" fmla="*/ 500019 w 739500"/>
                  <a:gd name="connsiteY99" fmla="*/ 364523 h 879289"/>
                  <a:gd name="connsiteX100" fmla="*/ 499169 w 739500"/>
                  <a:gd name="connsiteY100" fmla="*/ 401089 h 879289"/>
                  <a:gd name="connsiteX101" fmla="*/ 536585 w 739500"/>
                  <a:gd name="connsiteY101" fmla="*/ 395136 h 879289"/>
                  <a:gd name="connsiteX102" fmla="*/ 272122 w 739500"/>
                  <a:gd name="connsiteY102" fmla="*/ 309250 h 879289"/>
                  <a:gd name="connsiteX103" fmla="*/ 291681 w 739500"/>
                  <a:gd name="connsiteY103" fmla="*/ 270984 h 879289"/>
                  <a:gd name="connsiteX104" fmla="*/ 281476 w 739500"/>
                  <a:gd name="connsiteY104" fmla="*/ 264181 h 879289"/>
                  <a:gd name="connsiteX105" fmla="*/ 238108 w 739500"/>
                  <a:gd name="connsiteY105" fmla="*/ 322005 h 879289"/>
                  <a:gd name="connsiteX106" fmla="*/ 272122 w 739500"/>
                  <a:gd name="connsiteY106" fmla="*/ 309250 h 879289"/>
                  <a:gd name="connsiteX107" fmla="*/ 586756 w 739500"/>
                  <a:gd name="connsiteY107" fmla="*/ 285440 h 879289"/>
                  <a:gd name="connsiteX108" fmla="*/ 559544 w 739500"/>
                  <a:gd name="connsiteY108" fmla="*/ 264181 h 879289"/>
                  <a:gd name="connsiteX109" fmla="*/ 548490 w 739500"/>
                  <a:gd name="connsiteY109" fmla="*/ 261630 h 879289"/>
                  <a:gd name="connsiteX110" fmla="*/ 539986 w 739500"/>
                  <a:gd name="connsiteY110" fmla="*/ 255677 h 879289"/>
                  <a:gd name="connsiteX111" fmla="*/ 531482 w 739500"/>
                  <a:gd name="connsiteY111" fmla="*/ 251425 h 879289"/>
                  <a:gd name="connsiteX112" fmla="*/ 591008 w 739500"/>
                  <a:gd name="connsiteY112" fmla="*/ 297345 h 879289"/>
                  <a:gd name="connsiteX113" fmla="*/ 586756 w 739500"/>
                  <a:gd name="connsiteY113" fmla="*/ 285440 h 879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</a:cxnLst>
                <a:rect l="l" t="t" r="r" b="b"/>
                <a:pathLst>
                  <a:path w="739500" h="879289">
                    <a:moveTo>
                      <a:pt x="425187" y="873890"/>
                    </a:moveTo>
                    <a:cubicBezTo>
                      <a:pt x="415833" y="868788"/>
                      <a:pt x="412432" y="859434"/>
                      <a:pt x="415833" y="847529"/>
                    </a:cubicBezTo>
                    <a:cubicBezTo>
                      <a:pt x="418384" y="836474"/>
                      <a:pt x="409881" y="796507"/>
                      <a:pt x="396275" y="756540"/>
                    </a:cubicBezTo>
                    <a:cubicBezTo>
                      <a:pt x="373315" y="688511"/>
                      <a:pt x="370764" y="685110"/>
                      <a:pt x="345253" y="682558"/>
                    </a:cubicBezTo>
                    <a:cubicBezTo>
                      <a:pt x="329947" y="680858"/>
                      <a:pt x="312089" y="684259"/>
                      <a:pt x="306137" y="689361"/>
                    </a:cubicBezTo>
                    <a:cubicBezTo>
                      <a:pt x="285728" y="706369"/>
                      <a:pt x="273823" y="690212"/>
                      <a:pt x="288279" y="667252"/>
                    </a:cubicBezTo>
                    <a:cubicBezTo>
                      <a:pt x="295932" y="656197"/>
                      <a:pt x="301885" y="641741"/>
                      <a:pt x="301885" y="634088"/>
                    </a:cubicBezTo>
                    <a:cubicBezTo>
                      <a:pt x="301885" y="627285"/>
                      <a:pt x="306987" y="621332"/>
                      <a:pt x="313790" y="621332"/>
                    </a:cubicBezTo>
                    <a:cubicBezTo>
                      <a:pt x="332498" y="621332"/>
                      <a:pt x="335049" y="601774"/>
                      <a:pt x="319742" y="570311"/>
                    </a:cubicBezTo>
                    <a:cubicBezTo>
                      <a:pt x="307837" y="543950"/>
                      <a:pt x="302735" y="540548"/>
                      <a:pt x="276374" y="543099"/>
                    </a:cubicBezTo>
                    <a:cubicBezTo>
                      <a:pt x="259367" y="544800"/>
                      <a:pt x="234706" y="541398"/>
                      <a:pt x="221951" y="536296"/>
                    </a:cubicBezTo>
                    <a:cubicBezTo>
                      <a:pt x="203243" y="529493"/>
                      <a:pt x="188787" y="530344"/>
                      <a:pt x="158174" y="540548"/>
                    </a:cubicBezTo>
                    <a:cubicBezTo>
                      <a:pt x="120758" y="552453"/>
                      <a:pt x="100349" y="554154"/>
                      <a:pt x="103751" y="544800"/>
                    </a:cubicBezTo>
                    <a:cubicBezTo>
                      <a:pt x="103751" y="542249"/>
                      <a:pt x="113105" y="494629"/>
                      <a:pt x="123309" y="438505"/>
                    </a:cubicBezTo>
                    <a:cubicBezTo>
                      <a:pt x="132663" y="383231"/>
                      <a:pt x="150521" y="310100"/>
                      <a:pt x="161575" y="276936"/>
                    </a:cubicBezTo>
                    <a:cubicBezTo>
                      <a:pt x="172630" y="244622"/>
                      <a:pt x="179433" y="214860"/>
                      <a:pt x="176882" y="211458"/>
                    </a:cubicBezTo>
                    <a:cubicBezTo>
                      <a:pt x="168378" y="197002"/>
                      <a:pt x="157323" y="205506"/>
                      <a:pt x="157323" y="225914"/>
                    </a:cubicBezTo>
                    <a:cubicBezTo>
                      <a:pt x="157323" y="251425"/>
                      <a:pt x="149670" y="252276"/>
                      <a:pt x="119908" y="229316"/>
                    </a:cubicBezTo>
                    <a:cubicBezTo>
                      <a:pt x="108002" y="219962"/>
                      <a:pt x="97798" y="214860"/>
                      <a:pt x="97798" y="218261"/>
                    </a:cubicBezTo>
                    <a:cubicBezTo>
                      <a:pt x="97798" y="221663"/>
                      <a:pt x="85043" y="209757"/>
                      <a:pt x="69736" y="191900"/>
                    </a:cubicBezTo>
                    <a:cubicBezTo>
                      <a:pt x="55280" y="173192"/>
                      <a:pt x="32320" y="147681"/>
                      <a:pt x="19565" y="134075"/>
                    </a:cubicBezTo>
                    <a:cubicBezTo>
                      <a:pt x="6809" y="120470"/>
                      <a:pt x="-1694" y="103462"/>
                      <a:pt x="7" y="95809"/>
                    </a:cubicBezTo>
                    <a:cubicBezTo>
                      <a:pt x="7660" y="54992"/>
                      <a:pt x="16163" y="29481"/>
                      <a:pt x="24667" y="21828"/>
                    </a:cubicBezTo>
                    <a:cubicBezTo>
                      <a:pt x="40824" y="6521"/>
                      <a:pt x="88444" y="-7085"/>
                      <a:pt x="94397" y="2269"/>
                    </a:cubicBezTo>
                    <a:cubicBezTo>
                      <a:pt x="96948" y="6521"/>
                      <a:pt x="105451" y="8222"/>
                      <a:pt x="112254" y="5671"/>
                    </a:cubicBezTo>
                    <a:cubicBezTo>
                      <a:pt x="119908" y="2269"/>
                      <a:pt x="126710" y="6521"/>
                      <a:pt x="129261" y="17576"/>
                    </a:cubicBezTo>
                    <a:cubicBezTo>
                      <a:pt x="131813" y="26930"/>
                      <a:pt x="136064" y="34583"/>
                      <a:pt x="139466" y="34583"/>
                    </a:cubicBezTo>
                    <a:cubicBezTo>
                      <a:pt x="142017" y="34583"/>
                      <a:pt x="144568" y="50740"/>
                      <a:pt x="145418" y="70298"/>
                    </a:cubicBezTo>
                    <a:cubicBezTo>
                      <a:pt x="145418" y="89857"/>
                      <a:pt x="149670" y="106864"/>
                      <a:pt x="155623" y="109415"/>
                    </a:cubicBezTo>
                    <a:cubicBezTo>
                      <a:pt x="161575" y="111116"/>
                      <a:pt x="165827" y="118769"/>
                      <a:pt x="165827" y="126422"/>
                    </a:cubicBezTo>
                    <a:cubicBezTo>
                      <a:pt x="165827" y="175743"/>
                      <a:pt x="278075" y="242071"/>
                      <a:pt x="414983" y="272684"/>
                    </a:cubicBezTo>
                    <a:lnTo>
                      <a:pt x="480461" y="287991"/>
                    </a:lnTo>
                    <a:lnTo>
                      <a:pt x="494067" y="259078"/>
                    </a:lnTo>
                    <a:cubicBezTo>
                      <a:pt x="510223" y="225914"/>
                      <a:pt x="522128" y="218261"/>
                      <a:pt x="566347" y="209757"/>
                    </a:cubicBezTo>
                    <a:cubicBezTo>
                      <a:pt x="667540" y="191900"/>
                      <a:pt x="718562" y="196152"/>
                      <a:pt x="736420" y="224214"/>
                    </a:cubicBezTo>
                    <a:cubicBezTo>
                      <a:pt x="747474" y="241221"/>
                      <a:pt x="725365" y="278637"/>
                      <a:pt x="691350" y="300746"/>
                    </a:cubicBezTo>
                    <a:cubicBezTo>
                      <a:pt x="659037" y="321155"/>
                      <a:pt x="613117" y="330509"/>
                      <a:pt x="567198" y="324556"/>
                    </a:cubicBezTo>
                    <a:cubicBezTo>
                      <a:pt x="552741" y="322005"/>
                      <a:pt x="556993" y="348366"/>
                      <a:pt x="601212" y="519289"/>
                    </a:cubicBezTo>
                    <a:cubicBezTo>
                      <a:pt x="625873" y="617931"/>
                      <a:pt x="639478" y="657048"/>
                      <a:pt x="655635" y="673204"/>
                    </a:cubicBezTo>
                    <a:cubicBezTo>
                      <a:pt x="673493" y="691912"/>
                      <a:pt x="675194" y="697865"/>
                      <a:pt x="667540" y="719974"/>
                    </a:cubicBezTo>
                    <a:cubicBezTo>
                      <a:pt x="655635" y="753138"/>
                      <a:pt x="619070" y="778649"/>
                      <a:pt x="587606" y="776098"/>
                    </a:cubicBezTo>
                    <a:cubicBezTo>
                      <a:pt x="557844" y="773547"/>
                      <a:pt x="502570" y="739533"/>
                      <a:pt x="489815" y="715723"/>
                    </a:cubicBezTo>
                    <a:cubicBezTo>
                      <a:pt x="482161" y="701266"/>
                      <a:pt x="484713" y="700416"/>
                      <a:pt x="523829" y="698715"/>
                    </a:cubicBezTo>
                    <a:cubicBezTo>
                      <a:pt x="547639" y="698715"/>
                      <a:pt x="574851" y="702117"/>
                      <a:pt x="584205" y="707219"/>
                    </a:cubicBezTo>
                    <a:cubicBezTo>
                      <a:pt x="599511" y="715723"/>
                      <a:pt x="601212" y="714872"/>
                      <a:pt x="596110" y="702117"/>
                    </a:cubicBezTo>
                    <a:cubicBezTo>
                      <a:pt x="593559" y="693613"/>
                      <a:pt x="580803" y="639190"/>
                      <a:pt x="569749" y="580515"/>
                    </a:cubicBezTo>
                    <a:cubicBezTo>
                      <a:pt x="557844" y="521840"/>
                      <a:pt x="546789" y="472519"/>
                      <a:pt x="545088" y="470818"/>
                    </a:cubicBezTo>
                    <a:cubicBezTo>
                      <a:pt x="543387" y="469118"/>
                      <a:pt x="537435" y="474220"/>
                      <a:pt x="531482" y="481023"/>
                    </a:cubicBezTo>
                    <a:cubicBezTo>
                      <a:pt x="522128" y="492077"/>
                      <a:pt x="523829" y="501431"/>
                      <a:pt x="539136" y="534596"/>
                    </a:cubicBezTo>
                    <a:cubicBezTo>
                      <a:pt x="549340" y="556705"/>
                      <a:pt x="558694" y="586468"/>
                      <a:pt x="559544" y="600073"/>
                    </a:cubicBezTo>
                    <a:cubicBezTo>
                      <a:pt x="561245" y="623033"/>
                      <a:pt x="558694" y="625584"/>
                      <a:pt x="534034" y="628135"/>
                    </a:cubicBezTo>
                    <a:cubicBezTo>
                      <a:pt x="513625" y="629836"/>
                      <a:pt x="500869" y="625584"/>
                      <a:pt x="484713" y="609427"/>
                    </a:cubicBezTo>
                    <a:cubicBezTo>
                      <a:pt x="459202" y="583917"/>
                      <a:pt x="454950" y="582216"/>
                      <a:pt x="454950" y="600073"/>
                    </a:cubicBezTo>
                    <a:cubicBezTo>
                      <a:pt x="454950" y="606876"/>
                      <a:pt x="460902" y="612829"/>
                      <a:pt x="467705" y="612829"/>
                    </a:cubicBezTo>
                    <a:cubicBezTo>
                      <a:pt x="492366" y="612829"/>
                      <a:pt x="480461" y="639190"/>
                      <a:pt x="448997" y="652796"/>
                    </a:cubicBezTo>
                    <a:cubicBezTo>
                      <a:pt x="431140" y="661299"/>
                      <a:pt x="414983" y="668102"/>
                      <a:pt x="414133" y="668953"/>
                    </a:cubicBezTo>
                    <a:cubicBezTo>
                      <a:pt x="409030" y="672354"/>
                      <a:pt x="471957" y="776098"/>
                      <a:pt x="494917" y="803310"/>
                    </a:cubicBezTo>
                    <a:cubicBezTo>
                      <a:pt x="507672" y="818616"/>
                      <a:pt x="514475" y="835623"/>
                      <a:pt x="512774" y="850080"/>
                    </a:cubicBezTo>
                    <a:cubicBezTo>
                      <a:pt x="510223" y="868788"/>
                      <a:pt x="505121" y="873039"/>
                      <a:pt x="474508" y="877291"/>
                    </a:cubicBezTo>
                    <a:cubicBezTo>
                      <a:pt x="454950" y="879842"/>
                      <a:pt x="431990" y="878142"/>
                      <a:pt x="425187" y="873890"/>
                    </a:cubicBezTo>
                    <a:close/>
                    <a:moveTo>
                      <a:pt x="522979" y="583917"/>
                    </a:moveTo>
                    <a:cubicBezTo>
                      <a:pt x="522979" y="577964"/>
                      <a:pt x="517026" y="555855"/>
                      <a:pt x="509373" y="535446"/>
                    </a:cubicBezTo>
                    <a:cubicBezTo>
                      <a:pt x="501720" y="515037"/>
                      <a:pt x="495767" y="484424"/>
                      <a:pt x="496618" y="468267"/>
                    </a:cubicBezTo>
                    <a:cubicBezTo>
                      <a:pt x="497468" y="424049"/>
                      <a:pt x="483012" y="406191"/>
                      <a:pt x="477059" y="443607"/>
                    </a:cubicBezTo>
                    <a:cubicBezTo>
                      <a:pt x="462603" y="525242"/>
                      <a:pt x="465154" y="545650"/>
                      <a:pt x="495767" y="581365"/>
                    </a:cubicBezTo>
                    <a:cubicBezTo>
                      <a:pt x="511074" y="598373"/>
                      <a:pt x="522979" y="600073"/>
                      <a:pt x="522979" y="583917"/>
                    </a:cubicBezTo>
                    <a:close/>
                    <a:moveTo>
                      <a:pt x="390322" y="572862"/>
                    </a:moveTo>
                    <a:cubicBezTo>
                      <a:pt x="395425" y="557555"/>
                      <a:pt x="389472" y="514187"/>
                      <a:pt x="381819" y="500581"/>
                    </a:cubicBezTo>
                    <a:cubicBezTo>
                      <a:pt x="379268" y="497180"/>
                      <a:pt x="367363" y="493778"/>
                      <a:pt x="354607" y="493778"/>
                    </a:cubicBezTo>
                    <a:cubicBezTo>
                      <a:pt x="323994" y="493778"/>
                      <a:pt x="275524" y="464016"/>
                      <a:pt x="281476" y="448709"/>
                    </a:cubicBezTo>
                    <a:cubicBezTo>
                      <a:pt x="285728" y="435954"/>
                      <a:pt x="251714" y="408742"/>
                      <a:pt x="231305" y="408742"/>
                    </a:cubicBezTo>
                    <a:cubicBezTo>
                      <a:pt x="221951" y="408742"/>
                      <a:pt x="218549" y="436804"/>
                      <a:pt x="224502" y="470818"/>
                    </a:cubicBezTo>
                    <a:cubicBezTo>
                      <a:pt x="224502" y="474220"/>
                      <a:pt x="236407" y="476771"/>
                      <a:pt x="250013" y="476771"/>
                    </a:cubicBezTo>
                    <a:cubicBezTo>
                      <a:pt x="267870" y="476771"/>
                      <a:pt x="284878" y="487826"/>
                      <a:pt x="316341" y="519289"/>
                    </a:cubicBezTo>
                    <a:cubicBezTo>
                      <a:pt x="340151" y="543099"/>
                      <a:pt x="357158" y="561807"/>
                      <a:pt x="354607" y="561807"/>
                    </a:cubicBezTo>
                    <a:cubicBezTo>
                      <a:pt x="352907" y="561807"/>
                      <a:pt x="355458" y="567760"/>
                      <a:pt x="361410" y="574563"/>
                    </a:cubicBezTo>
                    <a:cubicBezTo>
                      <a:pt x="375016" y="591570"/>
                      <a:pt x="384370" y="590719"/>
                      <a:pt x="390322" y="572862"/>
                    </a:cubicBezTo>
                    <a:close/>
                    <a:moveTo>
                      <a:pt x="450698" y="498030"/>
                    </a:moveTo>
                    <a:cubicBezTo>
                      <a:pt x="450698" y="436804"/>
                      <a:pt x="449848" y="435103"/>
                      <a:pt x="435392" y="450410"/>
                    </a:cubicBezTo>
                    <a:cubicBezTo>
                      <a:pt x="420085" y="464866"/>
                      <a:pt x="420085" y="468267"/>
                      <a:pt x="433691" y="513337"/>
                    </a:cubicBezTo>
                    <a:cubicBezTo>
                      <a:pt x="441344" y="540548"/>
                      <a:pt x="448147" y="561807"/>
                      <a:pt x="448997" y="561807"/>
                    </a:cubicBezTo>
                    <a:cubicBezTo>
                      <a:pt x="449848" y="561807"/>
                      <a:pt x="450698" y="532895"/>
                      <a:pt x="450698" y="498030"/>
                    </a:cubicBezTo>
                    <a:close/>
                    <a:moveTo>
                      <a:pt x="346954" y="405341"/>
                    </a:moveTo>
                    <a:cubicBezTo>
                      <a:pt x="329096" y="357720"/>
                      <a:pt x="306987" y="327958"/>
                      <a:pt x="294232" y="335611"/>
                    </a:cubicBezTo>
                    <a:cubicBezTo>
                      <a:pt x="284027" y="342414"/>
                      <a:pt x="280626" y="427450"/>
                      <a:pt x="290830" y="436804"/>
                    </a:cubicBezTo>
                    <a:cubicBezTo>
                      <a:pt x="293381" y="440205"/>
                      <a:pt x="310388" y="442757"/>
                      <a:pt x="328246" y="442757"/>
                    </a:cubicBezTo>
                    <a:lnTo>
                      <a:pt x="360560" y="442757"/>
                    </a:lnTo>
                    <a:lnTo>
                      <a:pt x="346954" y="405341"/>
                    </a:lnTo>
                    <a:close/>
                    <a:moveTo>
                      <a:pt x="468556" y="334761"/>
                    </a:moveTo>
                    <a:cubicBezTo>
                      <a:pt x="469406" y="328808"/>
                      <a:pt x="455800" y="320304"/>
                      <a:pt x="435392" y="315202"/>
                    </a:cubicBezTo>
                    <a:cubicBezTo>
                      <a:pt x="415833" y="310100"/>
                      <a:pt x="377567" y="298195"/>
                      <a:pt x="350355" y="289691"/>
                    </a:cubicBezTo>
                    <a:lnTo>
                      <a:pt x="301034" y="273535"/>
                    </a:lnTo>
                    <a:lnTo>
                      <a:pt x="326545" y="303297"/>
                    </a:lnTo>
                    <a:cubicBezTo>
                      <a:pt x="341001" y="319454"/>
                      <a:pt x="363111" y="352618"/>
                      <a:pt x="375016" y="376428"/>
                    </a:cubicBezTo>
                    <a:lnTo>
                      <a:pt x="397125" y="418946"/>
                    </a:lnTo>
                    <a:lnTo>
                      <a:pt x="431990" y="382381"/>
                    </a:lnTo>
                    <a:cubicBezTo>
                      <a:pt x="451548" y="362823"/>
                      <a:pt x="467705" y="340713"/>
                      <a:pt x="468556" y="334761"/>
                    </a:cubicBezTo>
                    <a:close/>
                    <a:moveTo>
                      <a:pt x="536585" y="395136"/>
                    </a:moveTo>
                    <a:cubicBezTo>
                      <a:pt x="534034" y="387483"/>
                      <a:pt x="531482" y="368775"/>
                      <a:pt x="531482" y="352618"/>
                    </a:cubicBezTo>
                    <a:cubicBezTo>
                      <a:pt x="531482" y="316053"/>
                      <a:pt x="517877" y="321155"/>
                      <a:pt x="500019" y="364523"/>
                    </a:cubicBezTo>
                    <a:cubicBezTo>
                      <a:pt x="489815" y="389184"/>
                      <a:pt x="489815" y="395136"/>
                      <a:pt x="499169" y="401089"/>
                    </a:cubicBezTo>
                    <a:cubicBezTo>
                      <a:pt x="518727" y="413844"/>
                      <a:pt x="542537" y="410443"/>
                      <a:pt x="536585" y="395136"/>
                    </a:cubicBezTo>
                    <a:close/>
                    <a:moveTo>
                      <a:pt x="272122" y="309250"/>
                    </a:moveTo>
                    <a:cubicBezTo>
                      <a:pt x="281476" y="291392"/>
                      <a:pt x="289980" y="274385"/>
                      <a:pt x="291681" y="270984"/>
                    </a:cubicBezTo>
                    <a:cubicBezTo>
                      <a:pt x="293381" y="266732"/>
                      <a:pt x="289129" y="264181"/>
                      <a:pt x="281476" y="264181"/>
                    </a:cubicBezTo>
                    <a:cubicBezTo>
                      <a:pt x="267020" y="264181"/>
                      <a:pt x="247462" y="290542"/>
                      <a:pt x="238108" y="322005"/>
                    </a:cubicBezTo>
                    <a:cubicBezTo>
                      <a:pt x="228754" y="353469"/>
                      <a:pt x="254265" y="344115"/>
                      <a:pt x="272122" y="309250"/>
                    </a:cubicBezTo>
                    <a:close/>
                    <a:moveTo>
                      <a:pt x="586756" y="285440"/>
                    </a:moveTo>
                    <a:cubicBezTo>
                      <a:pt x="577402" y="278637"/>
                      <a:pt x="564647" y="269283"/>
                      <a:pt x="559544" y="264181"/>
                    </a:cubicBezTo>
                    <a:cubicBezTo>
                      <a:pt x="553592" y="259078"/>
                      <a:pt x="548490" y="258228"/>
                      <a:pt x="548490" y="261630"/>
                    </a:cubicBezTo>
                    <a:cubicBezTo>
                      <a:pt x="548490" y="265031"/>
                      <a:pt x="544238" y="262480"/>
                      <a:pt x="539986" y="255677"/>
                    </a:cubicBezTo>
                    <a:cubicBezTo>
                      <a:pt x="535734" y="248874"/>
                      <a:pt x="531482" y="247173"/>
                      <a:pt x="531482" y="251425"/>
                    </a:cubicBezTo>
                    <a:cubicBezTo>
                      <a:pt x="532333" y="272684"/>
                      <a:pt x="562946" y="296494"/>
                      <a:pt x="591008" y="297345"/>
                    </a:cubicBezTo>
                    <a:cubicBezTo>
                      <a:pt x="600362" y="297345"/>
                      <a:pt x="598661" y="293943"/>
                      <a:pt x="586756" y="285440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4AD0C190-3C5D-F62F-08E6-8D19BE57D334}"/>
                  </a:ext>
                </a:extLst>
              </p:cNvPr>
              <p:cNvSpPr/>
              <p:nvPr/>
            </p:nvSpPr>
            <p:spPr>
              <a:xfrm flipV="1">
                <a:off x="5796749" y="3030551"/>
                <a:ext cx="192622" cy="146665"/>
              </a:xfrm>
              <a:custGeom>
                <a:avLst/>
                <a:gdLst>
                  <a:gd name="connsiteX0" fmla="*/ 116201 w 192622"/>
                  <a:gd name="connsiteY0" fmla="*/ 135872 h 146665"/>
                  <a:gd name="connsiteX1" fmla="*/ 63479 w 192622"/>
                  <a:gd name="connsiteY1" fmla="*/ 110361 h 146665"/>
                  <a:gd name="connsiteX2" fmla="*/ 24362 w 192622"/>
                  <a:gd name="connsiteY2" fmla="*/ 95905 h 146665"/>
                  <a:gd name="connsiteX3" fmla="*/ 2253 w 192622"/>
                  <a:gd name="connsiteY3" fmla="*/ 84850 h 146665"/>
                  <a:gd name="connsiteX4" fmla="*/ 67730 w 192622"/>
                  <a:gd name="connsiteY4" fmla="*/ 18522 h 146665"/>
                  <a:gd name="connsiteX5" fmla="*/ 94942 w 192622"/>
                  <a:gd name="connsiteY5" fmla="*/ 2365 h 146665"/>
                  <a:gd name="connsiteX6" fmla="*/ 114500 w 192622"/>
                  <a:gd name="connsiteY6" fmla="*/ -186 h 146665"/>
                  <a:gd name="connsiteX7" fmla="*/ 161270 w 192622"/>
                  <a:gd name="connsiteY7" fmla="*/ 45734 h 146665"/>
                  <a:gd name="connsiteX8" fmla="*/ 179978 w 192622"/>
                  <a:gd name="connsiteY8" fmla="*/ 128219 h 146665"/>
                  <a:gd name="connsiteX9" fmla="*/ 116201 w 192622"/>
                  <a:gd name="connsiteY9" fmla="*/ 135872 h 146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2622" h="146665">
                    <a:moveTo>
                      <a:pt x="116201" y="135872"/>
                    </a:moveTo>
                    <a:cubicBezTo>
                      <a:pt x="102595" y="129919"/>
                      <a:pt x="78785" y="118865"/>
                      <a:pt x="63479" y="110361"/>
                    </a:cubicBezTo>
                    <a:cubicBezTo>
                      <a:pt x="48172" y="102708"/>
                      <a:pt x="31165" y="95905"/>
                      <a:pt x="24362" y="95905"/>
                    </a:cubicBezTo>
                    <a:cubicBezTo>
                      <a:pt x="17559" y="95905"/>
                      <a:pt x="7355" y="90803"/>
                      <a:pt x="2253" y="84850"/>
                    </a:cubicBezTo>
                    <a:cubicBezTo>
                      <a:pt x="-9653" y="70394"/>
                      <a:pt x="27763" y="32978"/>
                      <a:pt x="67730" y="18522"/>
                    </a:cubicBezTo>
                    <a:cubicBezTo>
                      <a:pt x="83037" y="13420"/>
                      <a:pt x="94942" y="6617"/>
                      <a:pt x="94942" y="2365"/>
                    </a:cubicBezTo>
                    <a:cubicBezTo>
                      <a:pt x="94942" y="-1036"/>
                      <a:pt x="103446" y="-1887"/>
                      <a:pt x="114500" y="-186"/>
                    </a:cubicBezTo>
                    <a:cubicBezTo>
                      <a:pt x="126405" y="2365"/>
                      <a:pt x="145113" y="20223"/>
                      <a:pt x="161270" y="45734"/>
                    </a:cubicBezTo>
                    <a:cubicBezTo>
                      <a:pt x="198686" y="102708"/>
                      <a:pt x="199536" y="106960"/>
                      <a:pt x="179978" y="128219"/>
                    </a:cubicBezTo>
                    <a:cubicBezTo>
                      <a:pt x="160420" y="149478"/>
                      <a:pt x="152766" y="150328"/>
                      <a:pt x="116201" y="135872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A3CC2B7A-721C-0807-C48F-4009AC2588A1}"/>
                  </a:ext>
                </a:extLst>
              </p:cNvPr>
              <p:cNvSpPr/>
              <p:nvPr/>
            </p:nvSpPr>
            <p:spPr>
              <a:xfrm flipV="1">
                <a:off x="5955534" y="3490096"/>
                <a:ext cx="381611" cy="521027"/>
              </a:xfrm>
              <a:custGeom>
                <a:avLst/>
                <a:gdLst>
                  <a:gd name="connsiteX0" fmla="*/ 156980 w 381611"/>
                  <a:gd name="connsiteY0" fmla="*/ 499507 h 521027"/>
                  <a:gd name="connsiteX1" fmla="*/ 94053 w 381611"/>
                  <a:gd name="connsiteY1" fmla="*/ 470595 h 521027"/>
                  <a:gd name="connsiteX2" fmla="*/ 57488 w 381611"/>
                  <a:gd name="connsiteY2" fmla="*/ 462942 h 521027"/>
                  <a:gd name="connsiteX3" fmla="*/ 29426 w 381611"/>
                  <a:gd name="connsiteY3" fmla="*/ 458690 h 521027"/>
                  <a:gd name="connsiteX4" fmla="*/ 60039 w 381611"/>
                  <a:gd name="connsiteY4" fmla="*/ 411920 h 521027"/>
                  <a:gd name="connsiteX5" fmla="*/ 110210 w 381611"/>
                  <a:gd name="connsiteY5" fmla="*/ 369402 h 521027"/>
                  <a:gd name="connsiteX6" fmla="*/ 156980 w 381611"/>
                  <a:gd name="connsiteY6" fmla="*/ 389811 h 521027"/>
                  <a:gd name="connsiteX7" fmla="*/ 174838 w 381611"/>
                  <a:gd name="connsiteY7" fmla="*/ 420424 h 521027"/>
                  <a:gd name="connsiteX8" fmla="*/ 167184 w 381611"/>
                  <a:gd name="connsiteY8" fmla="*/ 393212 h 521027"/>
                  <a:gd name="connsiteX9" fmla="*/ 171436 w 381611"/>
                  <a:gd name="connsiteY9" fmla="*/ 326884 h 521027"/>
                  <a:gd name="connsiteX10" fmla="*/ 119564 w 381611"/>
                  <a:gd name="connsiteY10" fmla="*/ 290318 h 521027"/>
                  <a:gd name="connsiteX11" fmla="*/ 34528 w 381611"/>
                  <a:gd name="connsiteY11" fmla="*/ 275862 h 521027"/>
                  <a:gd name="connsiteX12" fmla="*/ 3915 w 381611"/>
                  <a:gd name="connsiteY12" fmla="*/ 266508 h 521027"/>
                  <a:gd name="connsiteX13" fmla="*/ 14119 w 381611"/>
                  <a:gd name="connsiteY13" fmla="*/ 224841 h 521027"/>
                  <a:gd name="connsiteX14" fmla="*/ 129768 w 381611"/>
                  <a:gd name="connsiteY14" fmla="*/ 219738 h 521027"/>
                  <a:gd name="connsiteX15" fmla="*/ 212253 w 381611"/>
                  <a:gd name="connsiteY15" fmla="*/ 197629 h 521027"/>
                  <a:gd name="connsiteX16" fmla="*/ 147626 w 381611"/>
                  <a:gd name="connsiteY16" fmla="*/ 115144 h 521027"/>
                  <a:gd name="connsiteX17" fmla="*/ 100006 w 381611"/>
                  <a:gd name="connsiteY17" fmla="*/ 128750 h 521027"/>
                  <a:gd name="connsiteX18" fmla="*/ 76196 w 381611"/>
                  <a:gd name="connsiteY18" fmla="*/ 139804 h 521027"/>
                  <a:gd name="connsiteX19" fmla="*/ 178239 w 381611"/>
                  <a:gd name="connsiteY19" fmla="*/ 3747 h 521027"/>
                  <a:gd name="connsiteX20" fmla="*/ 264126 w 381611"/>
                  <a:gd name="connsiteY20" fmla="*/ 60721 h 521027"/>
                  <a:gd name="connsiteX21" fmla="*/ 280282 w 381611"/>
                  <a:gd name="connsiteY21" fmla="*/ 188275 h 521027"/>
                  <a:gd name="connsiteX22" fmla="*/ 280282 w 381611"/>
                  <a:gd name="connsiteY22" fmla="*/ 275012 h 521027"/>
                  <a:gd name="connsiteX23" fmla="*/ 315998 w 381611"/>
                  <a:gd name="connsiteY23" fmla="*/ 285216 h 521027"/>
                  <a:gd name="connsiteX24" fmla="*/ 369570 w 381611"/>
                  <a:gd name="connsiteY24" fmla="*/ 309877 h 521027"/>
                  <a:gd name="connsiteX25" fmla="*/ 360216 w 381611"/>
                  <a:gd name="connsiteY25" fmla="*/ 330285 h 521027"/>
                  <a:gd name="connsiteX26" fmla="*/ 289636 w 381611"/>
                  <a:gd name="connsiteY26" fmla="*/ 330285 h 521027"/>
                  <a:gd name="connsiteX27" fmla="*/ 213954 w 381611"/>
                  <a:gd name="connsiteY27" fmla="*/ 343891 h 521027"/>
                  <a:gd name="connsiteX28" fmla="*/ 181640 w 381611"/>
                  <a:gd name="connsiteY28" fmla="*/ 363449 h 521027"/>
                  <a:gd name="connsiteX29" fmla="*/ 213104 w 381611"/>
                  <a:gd name="connsiteY29" fmla="*/ 395763 h 521027"/>
                  <a:gd name="connsiteX30" fmla="*/ 254772 w 381611"/>
                  <a:gd name="connsiteY30" fmla="*/ 428927 h 521027"/>
                  <a:gd name="connsiteX31" fmla="*/ 301541 w 381611"/>
                  <a:gd name="connsiteY31" fmla="*/ 476548 h 521027"/>
                  <a:gd name="connsiteX32" fmla="*/ 237764 w 381611"/>
                  <a:gd name="connsiteY32" fmla="*/ 520766 h 521027"/>
                  <a:gd name="connsiteX33" fmla="*/ 156980 w 381611"/>
                  <a:gd name="connsiteY33" fmla="*/ 499507 h 521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381611" h="521027">
                    <a:moveTo>
                      <a:pt x="156980" y="499507"/>
                    </a:moveTo>
                    <a:cubicBezTo>
                      <a:pt x="126367" y="487602"/>
                      <a:pt x="98305" y="474847"/>
                      <a:pt x="94053" y="470595"/>
                    </a:cubicBezTo>
                    <a:cubicBezTo>
                      <a:pt x="88951" y="466343"/>
                      <a:pt x="72794" y="462942"/>
                      <a:pt x="57488" y="462942"/>
                    </a:cubicBezTo>
                    <a:cubicBezTo>
                      <a:pt x="42181" y="462942"/>
                      <a:pt x="29426" y="461241"/>
                      <a:pt x="29426" y="458690"/>
                    </a:cubicBezTo>
                    <a:cubicBezTo>
                      <a:pt x="29426" y="456139"/>
                      <a:pt x="43032" y="435730"/>
                      <a:pt x="60039" y="411920"/>
                    </a:cubicBezTo>
                    <a:cubicBezTo>
                      <a:pt x="81298" y="382157"/>
                      <a:pt x="96604" y="369402"/>
                      <a:pt x="110210" y="369402"/>
                    </a:cubicBezTo>
                    <a:cubicBezTo>
                      <a:pt x="137422" y="369402"/>
                      <a:pt x="156980" y="377906"/>
                      <a:pt x="156980" y="389811"/>
                    </a:cubicBezTo>
                    <a:cubicBezTo>
                      <a:pt x="156980" y="394913"/>
                      <a:pt x="165484" y="408519"/>
                      <a:pt x="174838" y="420424"/>
                    </a:cubicBezTo>
                    <a:cubicBezTo>
                      <a:pt x="187593" y="435730"/>
                      <a:pt x="185042" y="428077"/>
                      <a:pt x="167184" y="393212"/>
                    </a:cubicBezTo>
                    <a:cubicBezTo>
                      <a:pt x="142524" y="345592"/>
                      <a:pt x="143374" y="326884"/>
                      <a:pt x="171436" y="326884"/>
                    </a:cubicBezTo>
                    <a:cubicBezTo>
                      <a:pt x="198648" y="326884"/>
                      <a:pt x="177389" y="312428"/>
                      <a:pt x="119564" y="290318"/>
                    </a:cubicBezTo>
                    <a:cubicBezTo>
                      <a:pt x="70243" y="271610"/>
                      <a:pt x="52386" y="269059"/>
                      <a:pt x="34528" y="275862"/>
                    </a:cubicBezTo>
                    <a:cubicBezTo>
                      <a:pt x="16670" y="282665"/>
                      <a:pt x="11568" y="280964"/>
                      <a:pt x="3915" y="266508"/>
                    </a:cubicBezTo>
                    <a:cubicBezTo>
                      <a:pt x="-3738" y="252903"/>
                      <a:pt x="-1187" y="245249"/>
                      <a:pt x="14119" y="224841"/>
                    </a:cubicBezTo>
                    <a:cubicBezTo>
                      <a:pt x="43882" y="186574"/>
                      <a:pt x="62590" y="185724"/>
                      <a:pt x="129768" y="219738"/>
                    </a:cubicBezTo>
                    <a:cubicBezTo>
                      <a:pt x="215655" y="263107"/>
                      <a:pt x="219907" y="262256"/>
                      <a:pt x="212253" y="197629"/>
                    </a:cubicBezTo>
                    <a:cubicBezTo>
                      <a:pt x="202899" y="120246"/>
                      <a:pt x="198648" y="113443"/>
                      <a:pt x="147626" y="115144"/>
                    </a:cubicBezTo>
                    <a:cubicBezTo>
                      <a:pt x="120414" y="116845"/>
                      <a:pt x="102557" y="121096"/>
                      <a:pt x="100006" y="128750"/>
                    </a:cubicBezTo>
                    <a:cubicBezTo>
                      <a:pt x="97455" y="134702"/>
                      <a:pt x="86400" y="139804"/>
                      <a:pt x="76196" y="139804"/>
                    </a:cubicBezTo>
                    <a:cubicBezTo>
                      <a:pt x="23473" y="139804"/>
                      <a:pt x="104258" y="31809"/>
                      <a:pt x="178239" y="3747"/>
                    </a:cubicBezTo>
                    <a:cubicBezTo>
                      <a:pt x="213104" y="-9859"/>
                      <a:pt x="245418" y="12250"/>
                      <a:pt x="264126" y="60721"/>
                    </a:cubicBezTo>
                    <a:cubicBezTo>
                      <a:pt x="276031" y="90483"/>
                      <a:pt x="280282" y="125348"/>
                      <a:pt x="280282" y="188275"/>
                    </a:cubicBezTo>
                    <a:lnTo>
                      <a:pt x="280282" y="275012"/>
                    </a:lnTo>
                    <a:lnTo>
                      <a:pt x="315998" y="285216"/>
                    </a:lnTo>
                    <a:cubicBezTo>
                      <a:pt x="336406" y="290318"/>
                      <a:pt x="360216" y="301373"/>
                      <a:pt x="369570" y="309877"/>
                    </a:cubicBezTo>
                    <a:cubicBezTo>
                      <a:pt x="386578" y="324333"/>
                      <a:pt x="386578" y="325183"/>
                      <a:pt x="360216" y="330285"/>
                    </a:cubicBezTo>
                    <a:cubicBezTo>
                      <a:pt x="345760" y="332836"/>
                      <a:pt x="314297" y="332836"/>
                      <a:pt x="289636" y="330285"/>
                    </a:cubicBezTo>
                    <a:cubicBezTo>
                      <a:pt x="253921" y="326034"/>
                      <a:pt x="240315" y="328585"/>
                      <a:pt x="213954" y="343891"/>
                    </a:cubicBezTo>
                    <a:lnTo>
                      <a:pt x="181640" y="363449"/>
                    </a:lnTo>
                    <a:lnTo>
                      <a:pt x="213104" y="395763"/>
                    </a:lnTo>
                    <a:cubicBezTo>
                      <a:pt x="230961" y="414471"/>
                      <a:pt x="249669" y="428927"/>
                      <a:pt x="254772" y="428927"/>
                    </a:cubicBezTo>
                    <a:cubicBezTo>
                      <a:pt x="266677" y="428927"/>
                      <a:pt x="301541" y="464642"/>
                      <a:pt x="301541" y="476548"/>
                    </a:cubicBezTo>
                    <a:cubicBezTo>
                      <a:pt x="300691" y="492704"/>
                      <a:pt x="262425" y="519066"/>
                      <a:pt x="237764" y="520766"/>
                    </a:cubicBezTo>
                    <a:cubicBezTo>
                      <a:pt x="224159" y="521617"/>
                      <a:pt x="187593" y="512263"/>
                      <a:pt x="156980" y="499507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86455622-0588-5EAC-9077-99C0C74D4952}"/>
                </a:ext>
              </a:extLst>
            </p:cNvPr>
            <p:cNvSpPr/>
            <p:nvPr/>
          </p:nvSpPr>
          <p:spPr>
            <a:xfrm flipV="1">
              <a:off x="6762518" y="1070527"/>
              <a:ext cx="1981979" cy="2166312"/>
            </a:xfrm>
            <a:custGeom>
              <a:avLst/>
              <a:gdLst>
                <a:gd name="connsiteX0" fmla="*/ 332252 w 1072305"/>
                <a:gd name="connsiteY0" fmla="*/ 1164506 h 1172035"/>
                <a:gd name="connsiteX1" fmla="*/ 323748 w 1072305"/>
                <a:gd name="connsiteY1" fmla="*/ 1161105 h 1172035"/>
                <a:gd name="connsiteX2" fmla="*/ 327150 w 1072305"/>
                <a:gd name="connsiteY2" fmla="*/ 1087123 h 1172035"/>
                <a:gd name="connsiteX3" fmla="*/ 345007 w 1072305"/>
                <a:gd name="connsiteY3" fmla="*/ 989332 h 1172035"/>
                <a:gd name="connsiteX4" fmla="*/ 350960 w 1072305"/>
                <a:gd name="connsiteY4" fmla="*/ 945113 h 1172035"/>
                <a:gd name="connsiteX5" fmla="*/ 318646 w 1072305"/>
                <a:gd name="connsiteY5" fmla="*/ 942562 h 1172035"/>
                <a:gd name="connsiteX6" fmla="*/ 314394 w 1072305"/>
                <a:gd name="connsiteY6" fmla="*/ 910248 h 1172035"/>
                <a:gd name="connsiteX7" fmla="*/ 349259 w 1072305"/>
                <a:gd name="connsiteY7" fmla="*/ 894091 h 1172035"/>
                <a:gd name="connsiteX8" fmla="*/ 310142 w 1072305"/>
                <a:gd name="connsiteY8" fmla="*/ 858376 h 1172035"/>
                <a:gd name="connsiteX9" fmla="*/ 230208 w 1072305"/>
                <a:gd name="connsiteY9" fmla="*/ 798000 h 1172035"/>
                <a:gd name="connsiteX10" fmla="*/ 189391 w 1072305"/>
                <a:gd name="connsiteY10" fmla="*/ 766537 h 1172035"/>
                <a:gd name="connsiteX11" fmla="*/ 180037 w 1072305"/>
                <a:gd name="connsiteY11" fmla="*/ 820110 h 1172035"/>
                <a:gd name="connsiteX12" fmla="*/ 180887 w 1072305"/>
                <a:gd name="connsiteY12" fmla="*/ 925555 h 1172035"/>
                <a:gd name="connsiteX13" fmla="*/ 133267 w 1072305"/>
                <a:gd name="connsiteY13" fmla="*/ 964671 h 1172035"/>
                <a:gd name="connsiteX14" fmla="*/ 49932 w 1072305"/>
                <a:gd name="connsiteY14" fmla="*/ 882186 h 1172035"/>
                <a:gd name="connsiteX15" fmla="*/ -240 w 1072305"/>
                <a:gd name="connsiteY15" fmla="*/ 617724 h 1172035"/>
                <a:gd name="connsiteX16" fmla="*/ -240 w 1072305"/>
                <a:gd name="connsiteY16" fmla="*/ 559899 h 1172035"/>
                <a:gd name="connsiteX17" fmla="*/ 38027 w 1072305"/>
                <a:gd name="connsiteY17" fmla="*/ 523334 h 1172035"/>
                <a:gd name="connsiteX18" fmla="*/ 84797 w 1072305"/>
                <a:gd name="connsiteY18" fmla="*/ 496122 h 1172035"/>
                <a:gd name="connsiteX19" fmla="*/ 106906 w 1072305"/>
                <a:gd name="connsiteY19" fmla="*/ 490169 h 1172035"/>
                <a:gd name="connsiteX20" fmla="*/ 127315 w 1072305"/>
                <a:gd name="connsiteY20" fmla="*/ 476564 h 1172035"/>
                <a:gd name="connsiteX21" fmla="*/ 151125 w 1072305"/>
                <a:gd name="connsiteY21" fmla="*/ 507177 h 1172035"/>
                <a:gd name="connsiteX22" fmla="*/ 164731 w 1072305"/>
                <a:gd name="connsiteY22" fmla="*/ 533538 h 1172035"/>
                <a:gd name="connsiteX23" fmla="*/ 196194 w 1072305"/>
                <a:gd name="connsiteY23" fmla="*/ 645786 h 1172035"/>
                <a:gd name="connsiteX24" fmla="*/ 229358 w 1072305"/>
                <a:gd name="connsiteY24" fmla="*/ 740176 h 1172035"/>
                <a:gd name="connsiteX25" fmla="*/ 282080 w 1072305"/>
                <a:gd name="connsiteY25" fmla="*/ 776741 h 1172035"/>
                <a:gd name="connsiteX26" fmla="*/ 363715 w 1072305"/>
                <a:gd name="connsiteY26" fmla="*/ 821810 h 1172035"/>
                <a:gd name="connsiteX27" fmla="*/ 405383 w 1072305"/>
                <a:gd name="connsiteY27" fmla="*/ 832865 h 1172035"/>
                <a:gd name="connsiteX28" fmla="*/ 427492 w 1072305"/>
                <a:gd name="connsiteY28" fmla="*/ 827763 h 1172035"/>
                <a:gd name="connsiteX29" fmla="*/ 435996 w 1072305"/>
                <a:gd name="connsiteY29" fmla="*/ 790347 h 1172035"/>
                <a:gd name="connsiteX30" fmla="*/ 392627 w 1072305"/>
                <a:gd name="connsiteY30" fmla="*/ 769088 h 1172035"/>
                <a:gd name="connsiteX31" fmla="*/ 324598 w 1072305"/>
                <a:gd name="connsiteY31" fmla="*/ 768238 h 1172035"/>
                <a:gd name="connsiteX32" fmla="*/ 349259 w 1072305"/>
                <a:gd name="connsiteY32" fmla="*/ 449352 h 1172035"/>
                <a:gd name="connsiteX33" fmla="*/ 378171 w 1072305"/>
                <a:gd name="connsiteY33" fmla="*/ 446801 h 1172035"/>
                <a:gd name="connsiteX34" fmla="*/ 398580 w 1072305"/>
                <a:gd name="connsiteY34" fmla="*/ 449352 h 1172035"/>
                <a:gd name="connsiteX35" fmla="*/ 408784 w 1072305"/>
                <a:gd name="connsiteY35" fmla="*/ 450203 h 1172035"/>
                <a:gd name="connsiteX36" fmla="*/ 416438 w 1072305"/>
                <a:gd name="connsiteY36" fmla="*/ 456155 h 1172035"/>
                <a:gd name="connsiteX37" fmla="*/ 428343 w 1072305"/>
                <a:gd name="connsiteY37" fmla="*/ 462958 h 1172035"/>
                <a:gd name="connsiteX38" fmla="*/ 450452 w 1072305"/>
                <a:gd name="connsiteY38" fmla="*/ 470611 h 1172035"/>
                <a:gd name="connsiteX39" fmla="*/ 468310 w 1072305"/>
                <a:gd name="connsiteY39" fmla="*/ 463808 h 1172035"/>
                <a:gd name="connsiteX40" fmla="*/ 434295 w 1072305"/>
                <a:gd name="connsiteY40" fmla="*/ 392378 h 1172035"/>
                <a:gd name="connsiteX41" fmla="*/ 376471 w 1072305"/>
                <a:gd name="connsiteY41" fmla="*/ 318396 h 1172035"/>
                <a:gd name="connsiteX42" fmla="*/ 270175 w 1072305"/>
                <a:gd name="connsiteY42" fmla="*/ 292886 h 1172035"/>
                <a:gd name="connsiteX43" fmla="*/ 174085 w 1072305"/>
                <a:gd name="connsiteY43" fmla="*/ 285232 h 1172035"/>
                <a:gd name="connsiteX44" fmla="*/ 128165 w 1072305"/>
                <a:gd name="connsiteY44" fmla="*/ 297988 h 1172035"/>
                <a:gd name="connsiteX45" fmla="*/ 81395 w 1072305"/>
                <a:gd name="connsiteY45" fmla="*/ 277579 h 1172035"/>
                <a:gd name="connsiteX46" fmla="*/ 84797 w 1072305"/>
                <a:gd name="connsiteY46" fmla="*/ 218904 h 1172035"/>
                <a:gd name="connsiteX47" fmla="*/ 175785 w 1072305"/>
                <a:gd name="connsiteY47" fmla="*/ 159379 h 1172035"/>
                <a:gd name="connsiteX48" fmla="*/ 217453 w 1072305"/>
                <a:gd name="connsiteY48" fmla="*/ 127916 h 1172035"/>
                <a:gd name="connsiteX49" fmla="*/ 345858 w 1072305"/>
                <a:gd name="connsiteY49" fmla="*/ 9715 h 1172035"/>
                <a:gd name="connsiteX50" fmla="*/ 560149 w 1072305"/>
                <a:gd name="connsiteY50" fmla="*/ 71792 h 1172035"/>
                <a:gd name="connsiteX51" fmla="*/ 596714 w 1072305"/>
                <a:gd name="connsiteY51" fmla="*/ 105806 h 1172035"/>
                <a:gd name="connsiteX52" fmla="*/ 623926 w 1072305"/>
                <a:gd name="connsiteY52" fmla="*/ 90500 h 1172035"/>
                <a:gd name="connsiteX53" fmla="*/ 688553 w 1072305"/>
                <a:gd name="connsiteY53" fmla="*/ 42879 h 1172035"/>
                <a:gd name="connsiteX54" fmla="*/ 746378 w 1072305"/>
                <a:gd name="connsiteY54" fmla="*/ 12266 h 1172035"/>
                <a:gd name="connsiteX55" fmla="*/ 757432 w 1072305"/>
                <a:gd name="connsiteY55" fmla="*/ 79445 h 1172035"/>
                <a:gd name="connsiteX56" fmla="*/ 705560 w 1072305"/>
                <a:gd name="connsiteY56" fmla="*/ 174685 h 1172035"/>
                <a:gd name="connsiteX57" fmla="*/ 682601 w 1072305"/>
                <a:gd name="connsiteY57" fmla="*/ 273327 h 1172035"/>
                <a:gd name="connsiteX58" fmla="*/ 692805 w 1072305"/>
                <a:gd name="connsiteY58" fmla="*/ 321798 h 1172035"/>
                <a:gd name="connsiteX59" fmla="*/ 769337 w 1072305"/>
                <a:gd name="connsiteY59" fmla="*/ 327750 h 1172035"/>
                <a:gd name="connsiteX60" fmla="*/ 862877 w 1072305"/>
                <a:gd name="connsiteY60" fmla="*/ 312444 h 1172035"/>
                <a:gd name="connsiteX61" fmla="*/ 918151 w 1072305"/>
                <a:gd name="connsiteY61" fmla="*/ 302240 h 1172035"/>
                <a:gd name="connsiteX62" fmla="*/ 978526 w 1072305"/>
                <a:gd name="connsiteY62" fmla="*/ 335404 h 1172035"/>
                <a:gd name="connsiteX63" fmla="*/ 759133 w 1072305"/>
                <a:gd name="connsiteY63" fmla="*/ 380473 h 1172035"/>
                <a:gd name="connsiteX64" fmla="*/ 705560 w 1072305"/>
                <a:gd name="connsiteY64" fmla="*/ 373670 h 1172035"/>
                <a:gd name="connsiteX65" fmla="*/ 710663 w 1072305"/>
                <a:gd name="connsiteY65" fmla="*/ 402582 h 1172035"/>
                <a:gd name="connsiteX66" fmla="*/ 702159 w 1072305"/>
                <a:gd name="connsiteY66" fmla="*/ 442549 h 1172035"/>
                <a:gd name="connsiteX67" fmla="*/ 620524 w 1072305"/>
                <a:gd name="connsiteY67" fmla="*/ 453604 h 1172035"/>
                <a:gd name="connsiteX68" fmla="*/ 610320 w 1072305"/>
                <a:gd name="connsiteY68" fmla="*/ 369418 h 1172035"/>
                <a:gd name="connsiteX69" fmla="*/ 576305 w 1072305"/>
                <a:gd name="connsiteY69" fmla="*/ 363466 h 1172035"/>
                <a:gd name="connsiteX70" fmla="*/ 544842 w 1072305"/>
                <a:gd name="connsiteY70" fmla="*/ 358363 h 1172035"/>
                <a:gd name="connsiteX71" fmla="*/ 583959 w 1072305"/>
                <a:gd name="connsiteY71" fmla="*/ 412787 h 1172035"/>
                <a:gd name="connsiteX72" fmla="*/ 630729 w 1072305"/>
                <a:gd name="connsiteY72" fmla="*/ 497823 h 1172035"/>
                <a:gd name="connsiteX73" fmla="*/ 646885 w 1072305"/>
                <a:gd name="connsiteY73" fmla="*/ 523334 h 1172035"/>
                <a:gd name="connsiteX74" fmla="*/ 749779 w 1072305"/>
                <a:gd name="connsiteY74" fmla="*/ 689154 h 1172035"/>
                <a:gd name="connsiteX75" fmla="*/ 807604 w 1072305"/>
                <a:gd name="connsiteY75" fmla="*/ 758033 h 1172035"/>
                <a:gd name="connsiteX76" fmla="*/ 953016 w 1072305"/>
                <a:gd name="connsiteY76" fmla="*/ 764836 h 1172035"/>
                <a:gd name="connsiteX77" fmla="*/ 996384 w 1072305"/>
                <a:gd name="connsiteY77" fmla="*/ 782694 h 1172035"/>
                <a:gd name="connsiteX78" fmla="*/ 1072066 w 1072305"/>
                <a:gd name="connsiteY78" fmla="*/ 868580 h 1172035"/>
                <a:gd name="connsiteX79" fmla="*/ 998935 w 1072305"/>
                <a:gd name="connsiteY79" fmla="*/ 965522 h 1172035"/>
                <a:gd name="connsiteX80" fmla="*/ 757432 w 1072305"/>
                <a:gd name="connsiteY80" fmla="*/ 1041204 h 1172035"/>
                <a:gd name="connsiteX81" fmla="*/ 600116 w 1072305"/>
                <a:gd name="connsiteY81" fmla="*/ 1018244 h 1172035"/>
                <a:gd name="connsiteX82" fmla="*/ 538890 w 1072305"/>
                <a:gd name="connsiteY82" fmla="*/ 998686 h 1172035"/>
                <a:gd name="connsiteX83" fmla="*/ 530386 w 1072305"/>
                <a:gd name="connsiteY83" fmla="*/ 1045455 h 1172035"/>
                <a:gd name="connsiteX84" fmla="*/ 523583 w 1072305"/>
                <a:gd name="connsiteY84" fmla="*/ 1090525 h 1172035"/>
                <a:gd name="connsiteX85" fmla="*/ 452153 w 1072305"/>
                <a:gd name="connsiteY85" fmla="*/ 1128791 h 1172035"/>
                <a:gd name="connsiteX86" fmla="*/ 332252 w 1072305"/>
                <a:gd name="connsiteY86" fmla="*/ 1164506 h 1172035"/>
                <a:gd name="connsiteX87" fmla="*/ 843319 w 1072305"/>
                <a:gd name="connsiteY87" fmla="*/ 1015693 h 1172035"/>
                <a:gd name="connsiteX88" fmla="*/ 969172 w 1072305"/>
                <a:gd name="connsiteY88" fmla="*/ 929806 h 1172035"/>
                <a:gd name="connsiteX89" fmla="*/ 958118 w 1072305"/>
                <a:gd name="connsiteY89" fmla="*/ 887288 h 1172035"/>
                <a:gd name="connsiteX90" fmla="*/ 799100 w 1072305"/>
                <a:gd name="connsiteY90" fmla="*/ 833716 h 1172035"/>
                <a:gd name="connsiteX91" fmla="*/ 737024 w 1072305"/>
                <a:gd name="connsiteY91" fmla="*/ 860077 h 1172035"/>
                <a:gd name="connsiteX92" fmla="*/ 691104 w 1072305"/>
                <a:gd name="connsiteY92" fmla="*/ 881336 h 1172035"/>
                <a:gd name="connsiteX93" fmla="*/ 624776 w 1072305"/>
                <a:gd name="connsiteY93" fmla="*/ 875383 h 1172035"/>
                <a:gd name="connsiteX94" fmla="*/ 521882 w 1072305"/>
                <a:gd name="connsiteY94" fmla="*/ 854124 h 1172035"/>
                <a:gd name="connsiteX95" fmla="*/ 476813 w 1072305"/>
                <a:gd name="connsiteY95" fmla="*/ 847321 h 1172035"/>
                <a:gd name="connsiteX96" fmla="*/ 502324 w 1072305"/>
                <a:gd name="connsiteY96" fmla="*/ 874533 h 1172035"/>
                <a:gd name="connsiteX97" fmla="*/ 540590 w 1072305"/>
                <a:gd name="connsiteY97" fmla="*/ 931507 h 1172035"/>
                <a:gd name="connsiteX98" fmla="*/ 624776 w 1072305"/>
                <a:gd name="connsiteY98" fmla="*/ 1009740 h 1172035"/>
                <a:gd name="connsiteX99" fmla="*/ 843319 w 1072305"/>
                <a:gd name="connsiteY99" fmla="*/ 1015693 h 1172035"/>
                <a:gd name="connsiteX100" fmla="*/ 697907 w 1072305"/>
                <a:gd name="connsiteY100" fmla="*/ 843920 h 1172035"/>
                <a:gd name="connsiteX101" fmla="*/ 612871 w 1072305"/>
                <a:gd name="connsiteY101" fmla="*/ 577757 h 1172035"/>
                <a:gd name="connsiteX102" fmla="*/ 570353 w 1072305"/>
                <a:gd name="connsiteY102" fmla="*/ 559899 h 1172035"/>
                <a:gd name="connsiteX103" fmla="*/ 544842 w 1072305"/>
                <a:gd name="connsiteY103" fmla="*/ 565852 h 1172035"/>
                <a:gd name="connsiteX104" fmla="*/ 536338 w 1072305"/>
                <a:gd name="connsiteY104" fmla="*/ 569253 h 1172035"/>
                <a:gd name="connsiteX105" fmla="*/ 601816 w 1072305"/>
                <a:gd name="connsiteY105" fmla="*/ 632180 h 1172035"/>
                <a:gd name="connsiteX106" fmla="*/ 622225 w 1072305"/>
                <a:gd name="connsiteY106" fmla="*/ 646636 h 1172035"/>
                <a:gd name="connsiteX107" fmla="*/ 615422 w 1072305"/>
                <a:gd name="connsiteY107" fmla="*/ 658541 h 1172035"/>
                <a:gd name="connsiteX108" fmla="*/ 597564 w 1072305"/>
                <a:gd name="connsiteY108" fmla="*/ 686603 h 1172035"/>
                <a:gd name="connsiteX109" fmla="*/ 482766 w 1072305"/>
                <a:gd name="connsiteY109" fmla="*/ 701909 h 1172035"/>
                <a:gd name="connsiteX110" fmla="*/ 482766 w 1072305"/>
                <a:gd name="connsiteY110" fmla="*/ 661943 h 1172035"/>
                <a:gd name="connsiteX111" fmla="*/ 516780 w 1072305"/>
                <a:gd name="connsiteY111" fmla="*/ 650037 h 1172035"/>
                <a:gd name="connsiteX112" fmla="*/ 458956 w 1072305"/>
                <a:gd name="connsiteY112" fmla="*/ 592213 h 1172035"/>
                <a:gd name="connsiteX113" fmla="*/ 436846 w 1072305"/>
                <a:gd name="connsiteY113" fmla="*/ 632180 h 1172035"/>
                <a:gd name="connsiteX114" fmla="*/ 513379 w 1072305"/>
                <a:gd name="connsiteY114" fmla="*/ 761435 h 1172035"/>
                <a:gd name="connsiteX115" fmla="*/ 621375 w 1072305"/>
                <a:gd name="connsiteY115" fmla="*/ 826062 h 1172035"/>
                <a:gd name="connsiteX116" fmla="*/ 697907 w 1072305"/>
                <a:gd name="connsiteY116" fmla="*/ 843920 h 1172035"/>
                <a:gd name="connsiteX117" fmla="*/ 617123 w 1072305"/>
                <a:gd name="connsiteY117" fmla="*/ 298838 h 1172035"/>
                <a:gd name="connsiteX118" fmla="*/ 569503 w 1072305"/>
                <a:gd name="connsiteY118" fmla="*/ 177236 h 1172035"/>
                <a:gd name="connsiteX119" fmla="*/ 511678 w 1072305"/>
                <a:gd name="connsiteY119" fmla="*/ 173835 h 1172035"/>
                <a:gd name="connsiteX120" fmla="*/ 463207 w 1072305"/>
                <a:gd name="connsiteY120" fmla="*/ 189142 h 1172035"/>
                <a:gd name="connsiteX121" fmla="*/ 474262 w 1072305"/>
                <a:gd name="connsiteY121" fmla="*/ 236762 h 1172035"/>
                <a:gd name="connsiteX122" fmla="*/ 531236 w 1072305"/>
                <a:gd name="connsiteY122" fmla="*/ 297137 h 1172035"/>
                <a:gd name="connsiteX123" fmla="*/ 617123 w 1072305"/>
                <a:gd name="connsiteY123" fmla="*/ 298838 h 1172035"/>
                <a:gd name="connsiteX124" fmla="*/ 359463 w 1072305"/>
                <a:gd name="connsiteY124" fmla="*/ 219755 h 1172035"/>
                <a:gd name="connsiteX125" fmla="*/ 349259 w 1072305"/>
                <a:gd name="connsiteY125" fmla="*/ 155977 h 1172035"/>
                <a:gd name="connsiteX126" fmla="*/ 362014 w 1072305"/>
                <a:gd name="connsiteY126" fmla="*/ 102405 h 1172035"/>
                <a:gd name="connsiteX127" fmla="*/ 374770 w 1072305"/>
                <a:gd name="connsiteY127" fmla="*/ 90500 h 1172035"/>
                <a:gd name="connsiteX128" fmla="*/ 385824 w 1072305"/>
                <a:gd name="connsiteY128" fmla="*/ 74343 h 1172035"/>
                <a:gd name="connsiteX129" fmla="*/ 369668 w 1072305"/>
                <a:gd name="connsiteY129" fmla="*/ 69241 h 1172035"/>
                <a:gd name="connsiteX130" fmla="*/ 241263 w 1072305"/>
                <a:gd name="connsiteY130" fmla="*/ 164481 h 1172035"/>
                <a:gd name="connsiteX131" fmla="*/ 278679 w 1072305"/>
                <a:gd name="connsiteY131" fmla="*/ 190842 h 1172035"/>
                <a:gd name="connsiteX132" fmla="*/ 336504 w 1072305"/>
                <a:gd name="connsiteY132" fmla="*/ 218054 h 1172035"/>
                <a:gd name="connsiteX133" fmla="*/ 359463 w 1072305"/>
                <a:gd name="connsiteY133" fmla="*/ 219755 h 1172035"/>
                <a:gd name="connsiteX134" fmla="*/ 645185 w 1072305"/>
                <a:gd name="connsiteY134" fmla="*/ 141521 h 1172035"/>
                <a:gd name="connsiteX135" fmla="*/ 631579 w 1072305"/>
                <a:gd name="connsiteY135" fmla="*/ 135569 h 1172035"/>
                <a:gd name="connsiteX136" fmla="*/ 626477 w 1072305"/>
                <a:gd name="connsiteY136" fmla="*/ 156828 h 1172035"/>
                <a:gd name="connsiteX137" fmla="*/ 645185 w 1072305"/>
                <a:gd name="connsiteY137" fmla="*/ 141521 h 1172035"/>
                <a:gd name="connsiteX138" fmla="*/ 496371 w 1072305"/>
                <a:gd name="connsiteY138" fmla="*/ 106656 h 1172035"/>
                <a:gd name="connsiteX139" fmla="*/ 407084 w 1072305"/>
                <a:gd name="connsiteY139" fmla="*/ 68390 h 1172035"/>
                <a:gd name="connsiteX140" fmla="*/ 428343 w 1072305"/>
                <a:gd name="connsiteY140" fmla="*/ 86248 h 1172035"/>
                <a:gd name="connsiteX141" fmla="*/ 456404 w 1072305"/>
                <a:gd name="connsiteY141" fmla="*/ 109208 h 1172035"/>
                <a:gd name="connsiteX142" fmla="*/ 483616 w 1072305"/>
                <a:gd name="connsiteY142" fmla="*/ 117711 h 1172035"/>
                <a:gd name="connsiteX143" fmla="*/ 496371 w 1072305"/>
                <a:gd name="connsiteY143" fmla="*/ 106656 h 1172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</a:cxnLst>
              <a:rect l="l" t="t" r="r" b="b"/>
              <a:pathLst>
                <a:path w="1072305" h="1172035">
                  <a:moveTo>
                    <a:pt x="332252" y="1164506"/>
                  </a:moveTo>
                  <a:cubicBezTo>
                    <a:pt x="332252" y="1159404"/>
                    <a:pt x="328850" y="1158554"/>
                    <a:pt x="323748" y="1161105"/>
                  </a:cubicBezTo>
                  <a:cubicBezTo>
                    <a:pt x="311843" y="1167908"/>
                    <a:pt x="312693" y="1150900"/>
                    <a:pt x="327150" y="1087123"/>
                  </a:cubicBezTo>
                  <a:cubicBezTo>
                    <a:pt x="333952" y="1057361"/>
                    <a:pt x="341606" y="1013992"/>
                    <a:pt x="345007" y="989332"/>
                  </a:cubicBezTo>
                  <a:lnTo>
                    <a:pt x="350960" y="945113"/>
                  </a:lnTo>
                  <a:lnTo>
                    <a:pt x="318646" y="942562"/>
                  </a:lnTo>
                  <a:cubicBezTo>
                    <a:pt x="274427" y="939160"/>
                    <a:pt x="272726" y="922153"/>
                    <a:pt x="314394" y="910248"/>
                  </a:cubicBezTo>
                  <a:cubicBezTo>
                    <a:pt x="333952" y="905146"/>
                    <a:pt x="349259" y="897493"/>
                    <a:pt x="349259" y="894091"/>
                  </a:cubicBezTo>
                  <a:cubicBezTo>
                    <a:pt x="349259" y="889839"/>
                    <a:pt x="331401" y="873682"/>
                    <a:pt x="310142" y="858376"/>
                  </a:cubicBezTo>
                  <a:cubicBezTo>
                    <a:pt x="288883" y="842219"/>
                    <a:pt x="253168" y="815008"/>
                    <a:pt x="230208" y="798000"/>
                  </a:cubicBezTo>
                  <a:lnTo>
                    <a:pt x="189391" y="766537"/>
                  </a:lnTo>
                  <a:lnTo>
                    <a:pt x="180037" y="820110"/>
                  </a:lnTo>
                  <a:cubicBezTo>
                    <a:pt x="168132" y="888139"/>
                    <a:pt x="168132" y="912799"/>
                    <a:pt x="180887" y="925555"/>
                  </a:cubicBezTo>
                  <a:cubicBezTo>
                    <a:pt x="193643" y="938310"/>
                    <a:pt x="169833" y="957868"/>
                    <a:pt x="133267" y="964671"/>
                  </a:cubicBezTo>
                  <a:cubicBezTo>
                    <a:pt x="101804" y="971474"/>
                    <a:pt x="83946" y="953616"/>
                    <a:pt x="49932" y="882186"/>
                  </a:cubicBezTo>
                  <a:cubicBezTo>
                    <a:pt x="21870" y="824362"/>
                    <a:pt x="-240" y="709563"/>
                    <a:pt x="-240" y="617724"/>
                  </a:cubicBezTo>
                  <a:lnTo>
                    <a:pt x="-240" y="559899"/>
                  </a:lnTo>
                  <a:lnTo>
                    <a:pt x="38027" y="523334"/>
                  </a:lnTo>
                  <a:cubicBezTo>
                    <a:pt x="62687" y="500374"/>
                    <a:pt x="79694" y="491020"/>
                    <a:pt x="84797" y="496122"/>
                  </a:cubicBezTo>
                  <a:cubicBezTo>
                    <a:pt x="89899" y="501224"/>
                    <a:pt x="97552" y="499523"/>
                    <a:pt x="106906" y="490169"/>
                  </a:cubicBezTo>
                  <a:cubicBezTo>
                    <a:pt x="114559" y="482516"/>
                    <a:pt x="123913" y="476564"/>
                    <a:pt x="127315" y="476564"/>
                  </a:cubicBezTo>
                  <a:cubicBezTo>
                    <a:pt x="137519" y="476564"/>
                    <a:pt x="157077" y="501224"/>
                    <a:pt x="151125" y="507177"/>
                  </a:cubicBezTo>
                  <a:cubicBezTo>
                    <a:pt x="148574" y="509728"/>
                    <a:pt x="154526" y="521633"/>
                    <a:pt x="164731" y="533538"/>
                  </a:cubicBezTo>
                  <a:cubicBezTo>
                    <a:pt x="182588" y="553096"/>
                    <a:pt x="197044" y="603268"/>
                    <a:pt x="196194" y="645786"/>
                  </a:cubicBezTo>
                  <a:cubicBezTo>
                    <a:pt x="196194" y="662793"/>
                    <a:pt x="208099" y="697658"/>
                    <a:pt x="229358" y="740176"/>
                  </a:cubicBezTo>
                  <a:cubicBezTo>
                    <a:pt x="232759" y="746979"/>
                    <a:pt x="256570" y="763986"/>
                    <a:pt x="282080" y="776741"/>
                  </a:cubicBezTo>
                  <a:cubicBezTo>
                    <a:pt x="307591" y="790347"/>
                    <a:pt x="344157" y="809905"/>
                    <a:pt x="363715" y="821810"/>
                  </a:cubicBezTo>
                  <a:cubicBezTo>
                    <a:pt x="387525" y="835416"/>
                    <a:pt x="401131" y="838818"/>
                    <a:pt x="405383" y="832865"/>
                  </a:cubicBezTo>
                  <a:cubicBezTo>
                    <a:pt x="407934" y="827763"/>
                    <a:pt x="418138" y="826062"/>
                    <a:pt x="427492" y="827763"/>
                  </a:cubicBezTo>
                  <a:cubicBezTo>
                    <a:pt x="464058" y="837967"/>
                    <a:pt x="467459" y="824362"/>
                    <a:pt x="435996" y="790347"/>
                  </a:cubicBezTo>
                  <a:cubicBezTo>
                    <a:pt x="409635" y="762285"/>
                    <a:pt x="403682" y="758884"/>
                    <a:pt x="392627" y="769088"/>
                  </a:cubicBezTo>
                  <a:cubicBezTo>
                    <a:pt x="366266" y="791197"/>
                    <a:pt x="341606" y="791197"/>
                    <a:pt x="324598" y="768238"/>
                  </a:cubicBezTo>
                  <a:cubicBezTo>
                    <a:pt x="271876" y="702760"/>
                    <a:pt x="287183" y="507177"/>
                    <a:pt x="349259" y="449352"/>
                  </a:cubicBezTo>
                  <a:cubicBezTo>
                    <a:pt x="368817" y="430644"/>
                    <a:pt x="384124" y="429794"/>
                    <a:pt x="378171" y="446801"/>
                  </a:cubicBezTo>
                  <a:cubicBezTo>
                    <a:pt x="372219" y="462108"/>
                    <a:pt x="384124" y="463808"/>
                    <a:pt x="398580" y="449352"/>
                  </a:cubicBezTo>
                  <a:cubicBezTo>
                    <a:pt x="406233" y="441699"/>
                    <a:pt x="408784" y="441699"/>
                    <a:pt x="408784" y="450203"/>
                  </a:cubicBezTo>
                  <a:cubicBezTo>
                    <a:pt x="408784" y="456155"/>
                    <a:pt x="412186" y="458706"/>
                    <a:pt x="416438" y="456155"/>
                  </a:cubicBezTo>
                  <a:cubicBezTo>
                    <a:pt x="420689" y="453604"/>
                    <a:pt x="425791" y="456155"/>
                    <a:pt x="428343" y="462958"/>
                  </a:cubicBezTo>
                  <a:cubicBezTo>
                    <a:pt x="431744" y="470611"/>
                    <a:pt x="440248" y="473162"/>
                    <a:pt x="450452" y="470611"/>
                  </a:cubicBezTo>
                  <a:cubicBezTo>
                    <a:pt x="460656" y="468060"/>
                    <a:pt x="468310" y="464659"/>
                    <a:pt x="468310" y="463808"/>
                  </a:cubicBezTo>
                  <a:cubicBezTo>
                    <a:pt x="468310" y="462108"/>
                    <a:pt x="453003" y="429794"/>
                    <a:pt x="434295" y="392378"/>
                  </a:cubicBezTo>
                  <a:cubicBezTo>
                    <a:pt x="406233" y="337104"/>
                    <a:pt x="395178" y="322648"/>
                    <a:pt x="376471" y="318396"/>
                  </a:cubicBezTo>
                  <a:cubicBezTo>
                    <a:pt x="363715" y="315845"/>
                    <a:pt x="316095" y="304791"/>
                    <a:pt x="270175" y="292886"/>
                  </a:cubicBezTo>
                  <a:cubicBezTo>
                    <a:pt x="195344" y="275028"/>
                    <a:pt x="185139" y="274178"/>
                    <a:pt x="174085" y="285232"/>
                  </a:cubicBezTo>
                  <a:cubicBezTo>
                    <a:pt x="166431" y="292035"/>
                    <a:pt x="146023" y="297988"/>
                    <a:pt x="128165" y="297988"/>
                  </a:cubicBezTo>
                  <a:cubicBezTo>
                    <a:pt x="102654" y="297988"/>
                    <a:pt x="91599" y="293736"/>
                    <a:pt x="81395" y="277579"/>
                  </a:cubicBezTo>
                  <a:cubicBezTo>
                    <a:pt x="69490" y="259722"/>
                    <a:pt x="69490" y="254619"/>
                    <a:pt x="84797" y="218904"/>
                  </a:cubicBezTo>
                  <a:cubicBezTo>
                    <a:pt x="104355" y="174685"/>
                    <a:pt x="135818" y="153426"/>
                    <a:pt x="175785" y="159379"/>
                  </a:cubicBezTo>
                  <a:cubicBezTo>
                    <a:pt x="198745" y="162780"/>
                    <a:pt x="202997" y="160229"/>
                    <a:pt x="217453" y="127916"/>
                  </a:cubicBezTo>
                  <a:cubicBezTo>
                    <a:pt x="234460" y="89649"/>
                    <a:pt x="303339" y="26723"/>
                    <a:pt x="345858" y="9715"/>
                  </a:cubicBezTo>
                  <a:cubicBezTo>
                    <a:pt x="411335" y="-15796"/>
                    <a:pt x="489569" y="6314"/>
                    <a:pt x="560149" y="71792"/>
                  </a:cubicBezTo>
                  <a:lnTo>
                    <a:pt x="596714" y="105806"/>
                  </a:lnTo>
                  <a:lnTo>
                    <a:pt x="623926" y="90500"/>
                  </a:lnTo>
                  <a:cubicBezTo>
                    <a:pt x="639232" y="82846"/>
                    <a:pt x="668144" y="61587"/>
                    <a:pt x="688553" y="42879"/>
                  </a:cubicBezTo>
                  <a:cubicBezTo>
                    <a:pt x="714064" y="20770"/>
                    <a:pt x="731922" y="10566"/>
                    <a:pt x="746378" y="12266"/>
                  </a:cubicBezTo>
                  <a:cubicBezTo>
                    <a:pt x="782943" y="16518"/>
                    <a:pt x="786345" y="36927"/>
                    <a:pt x="757432" y="79445"/>
                  </a:cubicBezTo>
                  <a:cubicBezTo>
                    <a:pt x="742976" y="100704"/>
                    <a:pt x="720017" y="143222"/>
                    <a:pt x="705560" y="174685"/>
                  </a:cubicBezTo>
                  <a:cubicBezTo>
                    <a:pt x="683451" y="220605"/>
                    <a:pt x="679199" y="238463"/>
                    <a:pt x="682601" y="273327"/>
                  </a:cubicBezTo>
                  <a:cubicBezTo>
                    <a:pt x="685152" y="296287"/>
                    <a:pt x="689404" y="318396"/>
                    <a:pt x="692805" y="321798"/>
                  </a:cubicBezTo>
                  <a:cubicBezTo>
                    <a:pt x="696206" y="325199"/>
                    <a:pt x="731071" y="327750"/>
                    <a:pt x="769337" y="327750"/>
                  </a:cubicBezTo>
                  <a:cubicBezTo>
                    <a:pt x="822910" y="327750"/>
                    <a:pt x="844169" y="324349"/>
                    <a:pt x="862877" y="312444"/>
                  </a:cubicBezTo>
                  <a:cubicBezTo>
                    <a:pt x="880735" y="300539"/>
                    <a:pt x="895191" y="297988"/>
                    <a:pt x="918151" y="302240"/>
                  </a:cubicBezTo>
                  <a:cubicBezTo>
                    <a:pt x="970873" y="311594"/>
                    <a:pt x="978526" y="314995"/>
                    <a:pt x="978526" y="335404"/>
                  </a:cubicBezTo>
                  <a:cubicBezTo>
                    <a:pt x="978526" y="377071"/>
                    <a:pt x="884987" y="396630"/>
                    <a:pt x="759133" y="380473"/>
                  </a:cubicBezTo>
                  <a:lnTo>
                    <a:pt x="705560" y="373670"/>
                  </a:lnTo>
                  <a:lnTo>
                    <a:pt x="710663" y="402582"/>
                  </a:lnTo>
                  <a:cubicBezTo>
                    <a:pt x="714914" y="422991"/>
                    <a:pt x="712363" y="434046"/>
                    <a:pt x="702159" y="442549"/>
                  </a:cubicBezTo>
                  <a:cubicBezTo>
                    <a:pt x="686852" y="455305"/>
                    <a:pt x="621375" y="463808"/>
                    <a:pt x="620524" y="453604"/>
                  </a:cubicBezTo>
                  <a:cubicBezTo>
                    <a:pt x="617123" y="416188"/>
                    <a:pt x="611170" y="370269"/>
                    <a:pt x="610320" y="369418"/>
                  </a:cubicBezTo>
                  <a:cubicBezTo>
                    <a:pt x="609470" y="368568"/>
                    <a:pt x="594163" y="366017"/>
                    <a:pt x="576305" y="363466"/>
                  </a:cubicBezTo>
                  <a:lnTo>
                    <a:pt x="544842" y="358363"/>
                  </a:lnTo>
                  <a:lnTo>
                    <a:pt x="583959" y="412787"/>
                  </a:lnTo>
                  <a:cubicBezTo>
                    <a:pt x="605218" y="443400"/>
                    <a:pt x="626477" y="481666"/>
                    <a:pt x="630729" y="497823"/>
                  </a:cubicBezTo>
                  <a:cubicBezTo>
                    <a:pt x="635831" y="514830"/>
                    <a:pt x="642634" y="525885"/>
                    <a:pt x="646885" y="523334"/>
                  </a:cubicBezTo>
                  <a:cubicBezTo>
                    <a:pt x="658791" y="515680"/>
                    <a:pt x="716615" y="609220"/>
                    <a:pt x="749779" y="689154"/>
                  </a:cubicBezTo>
                  <a:cubicBezTo>
                    <a:pt x="777841" y="757183"/>
                    <a:pt x="795699" y="778442"/>
                    <a:pt x="807604" y="758033"/>
                  </a:cubicBezTo>
                  <a:cubicBezTo>
                    <a:pt x="818658" y="741026"/>
                    <a:pt x="912198" y="745278"/>
                    <a:pt x="953016" y="764836"/>
                  </a:cubicBezTo>
                  <a:cubicBezTo>
                    <a:pt x="973424" y="775041"/>
                    <a:pt x="992983" y="782694"/>
                    <a:pt x="996384" y="782694"/>
                  </a:cubicBezTo>
                  <a:cubicBezTo>
                    <a:pt x="1009139" y="782694"/>
                    <a:pt x="1072066" y="854124"/>
                    <a:pt x="1072066" y="868580"/>
                  </a:cubicBezTo>
                  <a:cubicBezTo>
                    <a:pt x="1072066" y="900044"/>
                    <a:pt x="1050807" y="928956"/>
                    <a:pt x="998935" y="965522"/>
                  </a:cubicBezTo>
                  <a:cubicBezTo>
                    <a:pt x="910497" y="1029299"/>
                    <a:pt x="870531" y="1041204"/>
                    <a:pt x="757432" y="1041204"/>
                  </a:cubicBezTo>
                  <a:cubicBezTo>
                    <a:pt x="673247" y="1041204"/>
                    <a:pt x="651137" y="1037802"/>
                    <a:pt x="600116" y="1018244"/>
                  </a:cubicBezTo>
                  <a:cubicBezTo>
                    <a:pt x="567802" y="1006339"/>
                    <a:pt x="540590" y="996985"/>
                    <a:pt x="538890" y="998686"/>
                  </a:cubicBezTo>
                  <a:cubicBezTo>
                    <a:pt x="538039" y="999536"/>
                    <a:pt x="533787" y="1020795"/>
                    <a:pt x="530386" y="1045455"/>
                  </a:cubicBezTo>
                  <a:lnTo>
                    <a:pt x="523583" y="1090525"/>
                  </a:lnTo>
                  <a:lnTo>
                    <a:pt x="452153" y="1128791"/>
                  </a:lnTo>
                  <a:cubicBezTo>
                    <a:pt x="381573" y="1166207"/>
                    <a:pt x="332252" y="1181513"/>
                    <a:pt x="332252" y="1164506"/>
                  </a:cubicBezTo>
                  <a:close/>
                  <a:moveTo>
                    <a:pt x="843319" y="1015693"/>
                  </a:moveTo>
                  <a:cubicBezTo>
                    <a:pt x="896892" y="998686"/>
                    <a:pt x="956417" y="957868"/>
                    <a:pt x="969172" y="929806"/>
                  </a:cubicBezTo>
                  <a:cubicBezTo>
                    <a:pt x="979377" y="908547"/>
                    <a:pt x="977676" y="904295"/>
                    <a:pt x="958118" y="887288"/>
                  </a:cubicBezTo>
                  <a:cubicBezTo>
                    <a:pt x="933457" y="866029"/>
                    <a:pt x="837366" y="833716"/>
                    <a:pt x="799100" y="833716"/>
                  </a:cubicBezTo>
                  <a:cubicBezTo>
                    <a:pt x="786345" y="833716"/>
                    <a:pt x="758283" y="845621"/>
                    <a:pt x="737024" y="860077"/>
                  </a:cubicBezTo>
                  <a:cubicBezTo>
                    <a:pt x="715765" y="874533"/>
                    <a:pt x="695356" y="883887"/>
                    <a:pt x="691104" y="881336"/>
                  </a:cubicBezTo>
                  <a:cubicBezTo>
                    <a:pt x="687703" y="878785"/>
                    <a:pt x="657940" y="876234"/>
                    <a:pt x="624776" y="875383"/>
                  </a:cubicBezTo>
                  <a:cubicBezTo>
                    <a:pt x="583959" y="874533"/>
                    <a:pt x="552495" y="868580"/>
                    <a:pt x="521882" y="854124"/>
                  </a:cubicBezTo>
                  <a:cubicBezTo>
                    <a:pt x="485317" y="837967"/>
                    <a:pt x="476813" y="837117"/>
                    <a:pt x="476813" y="847321"/>
                  </a:cubicBezTo>
                  <a:cubicBezTo>
                    <a:pt x="476813" y="854124"/>
                    <a:pt x="487868" y="866880"/>
                    <a:pt x="502324" y="874533"/>
                  </a:cubicBezTo>
                  <a:cubicBezTo>
                    <a:pt x="521032" y="885588"/>
                    <a:pt x="531236" y="900044"/>
                    <a:pt x="540590" y="931507"/>
                  </a:cubicBezTo>
                  <a:cubicBezTo>
                    <a:pt x="553346" y="976576"/>
                    <a:pt x="566101" y="988481"/>
                    <a:pt x="624776" y="1009740"/>
                  </a:cubicBezTo>
                  <a:cubicBezTo>
                    <a:pt x="702159" y="1037802"/>
                    <a:pt x="766786" y="1039503"/>
                    <a:pt x="843319" y="1015693"/>
                  </a:cubicBezTo>
                  <a:close/>
                  <a:moveTo>
                    <a:pt x="697907" y="843920"/>
                  </a:moveTo>
                  <a:cubicBezTo>
                    <a:pt x="697907" y="771639"/>
                    <a:pt x="650287" y="621125"/>
                    <a:pt x="612871" y="577757"/>
                  </a:cubicBezTo>
                  <a:cubicBezTo>
                    <a:pt x="591612" y="551396"/>
                    <a:pt x="586510" y="549695"/>
                    <a:pt x="570353" y="559899"/>
                  </a:cubicBezTo>
                  <a:cubicBezTo>
                    <a:pt x="560999" y="565852"/>
                    <a:pt x="549094" y="568403"/>
                    <a:pt x="544842" y="565852"/>
                  </a:cubicBezTo>
                  <a:cubicBezTo>
                    <a:pt x="539740" y="562450"/>
                    <a:pt x="536338" y="565001"/>
                    <a:pt x="536338" y="569253"/>
                  </a:cubicBezTo>
                  <a:cubicBezTo>
                    <a:pt x="536338" y="585410"/>
                    <a:pt x="582258" y="629629"/>
                    <a:pt x="601816" y="632180"/>
                  </a:cubicBezTo>
                  <a:cubicBezTo>
                    <a:pt x="623075" y="634731"/>
                    <a:pt x="639232" y="646636"/>
                    <a:pt x="622225" y="646636"/>
                  </a:cubicBezTo>
                  <a:cubicBezTo>
                    <a:pt x="616272" y="646636"/>
                    <a:pt x="612871" y="651738"/>
                    <a:pt x="615422" y="658541"/>
                  </a:cubicBezTo>
                  <a:cubicBezTo>
                    <a:pt x="617973" y="664494"/>
                    <a:pt x="610320" y="677249"/>
                    <a:pt x="597564" y="686603"/>
                  </a:cubicBezTo>
                  <a:cubicBezTo>
                    <a:pt x="563550" y="711263"/>
                    <a:pt x="519331" y="717216"/>
                    <a:pt x="482766" y="701909"/>
                  </a:cubicBezTo>
                  <a:cubicBezTo>
                    <a:pt x="441948" y="684902"/>
                    <a:pt x="441948" y="665344"/>
                    <a:pt x="482766" y="661943"/>
                  </a:cubicBezTo>
                  <a:cubicBezTo>
                    <a:pt x="499773" y="660242"/>
                    <a:pt x="515079" y="655140"/>
                    <a:pt x="516780" y="650037"/>
                  </a:cubicBezTo>
                  <a:cubicBezTo>
                    <a:pt x="521882" y="635581"/>
                    <a:pt x="484466" y="598165"/>
                    <a:pt x="458956" y="592213"/>
                  </a:cubicBezTo>
                  <a:cubicBezTo>
                    <a:pt x="437697" y="587961"/>
                    <a:pt x="436846" y="588811"/>
                    <a:pt x="436846" y="632180"/>
                  </a:cubicBezTo>
                  <a:cubicBezTo>
                    <a:pt x="435145" y="709563"/>
                    <a:pt x="444499" y="724869"/>
                    <a:pt x="513379" y="761435"/>
                  </a:cubicBezTo>
                  <a:cubicBezTo>
                    <a:pt x="546543" y="779292"/>
                    <a:pt x="595864" y="808205"/>
                    <a:pt x="621375" y="826062"/>
                  </a:cubicBezTo>
                  <a:cubicBezTo>
                    <a:pt x="673247" y="861777"/>
                    <a:pt x="697907" y="867730"/>
                    <a:pt x="697907" y="843920"/>
                  </a:cubicBezTo>
                  <a:close/>
                  <a:moveTo>
                    <a:pt x="617123" y="298838"/>
                  </a:moveTo>
                  <a:cubicBezTo>
                    <a:pt x="622225" y="282681"/>
                    <a:pt x="591612" y="205298"/>
                    <a:pt x="569503" y="177236"/>
                  </a:cubicBezTo>
                  <a:cubicBezTo>
                    <a:pt x="558448" y="163631"/>
                    <a:pt x="554196" y="162780"/>
                    <a:pt x="511678" y="173835"/>
                  </a:cubicBezTo>
                  <a:cubicBezTo>
                    <a:pt x="487018" y="180638"/>
                    <a:pt x="464908" y="187441"/>
                    <a:pt x="463207" y="189142"/>
                  </a:cubicBezTo>
                  <a:cubicBezTo>
                    <a:pt x="461507" y="190842"/>
                    <a:pt x="466609" y="212101"/>
                    <a:pt x="474262" y="236762"/>
                  </a:cubicBezTo>
                  <a:cubicBezTo>
                    <a:pt x="487868" y="278430"/>
                    <a:pt x="491269" y="281831"/>
                    <a:pt x="531236" y="297137"/>
                  </a:cubicBezTo>
                  <a:cubicBezTo>
                    <a:pt x="587360" y="319247"/>
                    <a:pt x="610320" y="319247"/>
                    <a:pt x="617123" y="298838"/>
                  </a:cubicBezTo>
                  <a:close/>
                  <a:moveTo>
                    <a:pt x="359463" y="219755"/>
                  </a:moveTo>
                  <a:cubicBezTo>
                    <a:pt x="353511" y="213802"/>
                    <a:pt x="349259" y="186590"/>
                    <a:pt x="349259" y="155977"/>
                  </a:cubicBezTo>
                  <a:cubicBezTo>
                    <a:pt x="349259" y="114310"/>
                    <a:pt x="351810" y="102405"/>
                    <a:pt x="362014" y="102405"/>
                  </a:cubicBezTo>
                  <a:cubicBezTo>
                    <a:pt x="368817" y="102405"/>
                    <a:pt x="374770" y="97303"/>
                    <a:pt x="374770" y="90500"/>
                  </a:cubicBezTo>
                  <a:cubicBezTo>
                    <a:pt x="374770" y="83697"/>
                    <a:pt x="379872" y="76043"/>
                    <a:pt x="385824" y="74343"/>
                  </a:cubicBezTo>
                  <a:cubicBezTo>
                    <a:pt x="390927" y="71792"/>
                    <a:pt x="384124" y="69241"/>
                    <a:pt x="369668" y="69241"/>
                  </a:cubicBezTo>
                  <a:cubicBezTo>
                    <a:pt x="326299" y="67540"/>
                    <a:pt x="231059" y="138120"/>
                    <a:pt x="241263" y="164481"/>
                  </a:cubicBezTo>
                  <a:cubicBezTo>
                    <a:pt x="243814" y="171284"/>
                    <a:pt x="259971" y="183189"/>
                    <a:pt x="278679" y="190842"/>
                  </a:cubicBezTo>
                  <a:cubicBezTo>
                    <a:pt x="296537" y="199346"/>
                    <a:pt x="322898" y="211251"/>
                    <a:pt x="336504" y="218054"/>
                  </a:cubicBezTo>
                  <a:cubicBezTo>
                    <a:pt x="367967" y="232510"/>
                    <a:pt x="372219" y="232510"/>
                    <a:pt x="359463" y="219755"/>
                  </a:cubicBezTo>
                  <a:close/>
                  <a:moveTo>
                    <a:pt x="645185" y="141521"/>
                  </a:moveTo>
                  <a:cubicBezTo>
                    <a:pt x="643484" y="133018"/>
                    <a:pt x="638382" y="130467"/>
                    <a:pt x="631579" y="135569"/>
                  </a:cubicBezTo>
                  <a:cubicBezTo>
                    <a:pt x="625626" y="138970"/>
                    <a:pt x="623075" y="148324"/>
                    <a:pt x="626477" y="156828"/>
                  </a:cubicBezTo>
                  <a:cubicBezTo>
                    <a:pt x="633280" y="174685"/>
                    <a:pt x="650287" y="161930"/>
                    <a:pt x="645185" y="141521"/>
                  </a:cubicBezTo>
                  <a:close/>
                  <a:moveTo>
                    <a:pt x="496371" y="106656"/>
                  </a:moveTo>
                  <a:cubicBezTo>
                    <a:pt x="472561" y="89649"/>
                    <a:pt x="421540" y="68390"/>
                    <a:pt x="407084" y="68390"/>
                  </a:cubicBezTo>
                  <a:cubicBezTo>
                    <a:pt x="401131" y="69241"/>
                    <a:pt x="410485" y="76894"/>
                    <a:pt x="428343" y="86248"/>
                  </a:cubicBezTo>
                  <a:cubicBezTo>
                    <a:pt x="446200" y="95602"/>
                    <a:pt x="458956" y="105806"/>
                    <a:pt x="456404" y="109208"/>
                  </a:cubicBezTo>
                  <a:cubicBezTo>
                    <a:pt x="454704" y="112609"/>
                    <a:pt x="466609" y="116010"/>
                    <a:pt x="483616" y="117711"/>
                  </a:cubicBezTo>
                  <a:cubicBezTo>
                    <a:pt x="514229" y="119412"/>
                    <a:pt x="515079" y="119412"/>
                    <a:pt x="496371" y="106656"/>
                  </a:cubicBezTo>
                  <a:close/>
                </a:path>
              </a:pathLst>
            </a:custGeom>
            <a:grpFill/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61B2902A-DA37-B326-28AC-8A2A8E0FC04E}"/>
              </a:ext>
            </a:extLst>
          </p:cNvPr>
          <p:cNvGrpSpPr/>
          <p:nvPr/>
        </p:nvGrpSpPr>
        <p:grpSpPr>
          <a:xfrm>
            <a:off x="2384093" y="590334"/>
            <a:ext cx="2163594" cy="601458"/>
            <a:chOff x="3719407" y="371817"/>
            <a:chExt cx="2163594" cy="601458"/>
          </a:xfrm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911D49B8-7795-21D6-52C7-9C702CA489D3}"/>
                </a:ext>
              </a:extLst>
            </p:cNvPr>
            <p:cNvSpPr/>
            <p:nvPr/>
          </p:nvSpPr>
          <p:spPr>
            <a:xfrm>
              <a:off x="3719407" y="371817"/>
              <a:ext cx="601458" cy="601458"/>
            </a:xfrm>
            <a:prstGeom prst="ellipse">
              <a:avLst/>
            </a:prstGeom>
            <a:solidFill>
              <a:srgbClr val="D34134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47C6854A-5498-B025-BDC9-025238383800}"/>
                </a:ext>
              </a:extLst>
            </p:cNvPr>
            <p:cNvGrpSpPr/>
            <p:nvPr/>
          </p:nvGrpSpPr>
          <p:grpSpPr>
            <a:xfrm>
              <a:off x="4240119" y="371817"/>
              <a:ext cx="1642882" cy="601458"/>
              <a:chOff x="4293382" y="457995"/>
              <a:chExt cx="1642882" cy="601458"/>
            </a:xfrm>
          </p:grpSpPr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BB9D0D76-6A57-A62C-9CD7-42E1BAFDB8A5}"/>
                  </a:ext>
                </a:extLst>
              </p:cNvPr>
              <p:cNvSpPr/>
              <p:nvPr/>
            </p:nvSpPr>
            <p:spPr>
              <a:xfrm>
                <a:off x="4293382" y="457995"/>
                <a:ext cx="601458" cy="601458"/>
              </a:xfrm>
              <a:prstGeom prst="ellipse">
                <a:avLst/>
              </a:prstGeom>
              <a:solidFill>
                <a:srgbClr val="D34134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76AD2E31-5AE1-735D-D4C7-5B24D3BB87FF}"/>
                  </a:ext>
                </a:extLst>
              </p:cNvPr>
              <p:cNvSpPr/>
              <p:nvPr/>
            </p:nvSpPr>
            <p:spPr>
              <a:xfrm>
                <a:off x="4814094" y="457995"/>
                <a:ext cx="601458" cy="601458"/>
              </a:xfrm>
              <a:prstGeom prst="ellipse">
                <a:avLst/>
              </a:prstGeom>
              <a:solidFill>
                <a:srgbClr val="D34134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1BE3CB64-E9E9-C1A6-7C0D-FB185064CC36}"/>
                  </a:ext>
                </a:extLst>
              </p:cNvPr>
              <p:cNvSpPr/>
              <p:nvPr/>
            </p:nvSpPr>
            <p:spPr>
              <a:xfrm>
                <a:off x="5334806" y="457995"/>
                <a:ext cx="601458" cy="601458"/>
              </a:xfrm>
              <a:prstGeom prst="ellipse">
                <a:avLst/>
              </a:prstGeom>
              <a:solidFill>
                <a:srgbClr val="D34134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09C6FE2E-A113-71EC-6DE5-7C32853E7011}"/>
                </a:ext>
              </a:extLst>
            </p:cNvPr>
            <p:cNvSpPr txBox="1"/>
            <p:nvPr/>
          </p:nvSpPr>
          <p:spPr>
            <a:xfrm>
              <a:off x="3759517" y="447341"/>
              <a:ext cx="207604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b="1" dirty="0">
                  <a:solidFill>
                    <a:schemeClr val="accent2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金榜题名 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D6E5F294-D788-6EB5-B143-BE1359691FDF}"/>
              </a:ext>
            </a:extLst>
          </p:cNvPr>
          <p:cNvGrpSpPr/>
          <p:nvPr/>
        </p:nvGrpSpPr>
        <p:grpSpPr>
          <a:xfrm>
            <a:off x="7500498" y="590334"/>
            <a:ext cx="2163594" cy="601458"/>
            <a:chOff x="6308999" y="371817"/>
            <a:chExt cx="2163594" cy="601458"/>
          </a:xfrm>
        </p:grpSpPr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1BE7F6D9-19A1-547E-8791-54DF0FAC4BB1}"/>
                </a:ext>
              </a:extLst>
            </p:cNvPr>
            <p:cNvGrpSpPr/>
            <p:nvPr/>
          </p:nvGrpSpPr>
          <p:grpSpPr>
            <a:xfrm>
              <a:off x="6308999" y="371817"/>
              <a:ext cx="2163594" cy="601458"/>
              <a:chOff x="5855518" y="457995"/>
              <a:chExt cx="2163594" cy="601458"/>
            </a:xfrm>
          </p:grpSpPr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A5A03D12-F889-E6EC-5482-8320924B4BE4}"/>
                  </a:ext>
                </a:extLst>
              </p:cNvPr>
              <p:cNvSpPr/>
              <p:nvPr/>
            </p:nvSpPr>
            <p:spPr>
              <a:xfrm>
                <a:off x="5855518" y="457995"/>
                <a:ext cx="601458" cy="601458"/>
              </a:xfrm>
              <a:prstGeom prst="ellipse">
                <a:avLst/>
              </a:prstGeom>
              <a:solidFill>
                <a:srgbClr val="D34134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9430C260-E1CA-1DDC-613F-C856E58CFA06}"/>
                  </a:ext>
                </a:extLst>
              </p:cNvPr>
              <p:cNvSpPr/>
              <p:nvPr/>
            </p:nvSpPr>
            <p:spPr>
              <a:xfrm>
                <a:off x="6376230" y="457995"/>
                <a:ext cx="601458" cy="601458"/>
              </a:xfrm>
              <a:prstGeom prst="ellipse">
                <a:avLst/>
              </a:prstGeom>
              <a:solidFill>
                <a:srgbClr val="D34134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D173A7C4-0ED0-626D-AB3A-A03CAEADECC3}"/>
                  </a:ext>
                </a:extLst>
              </p:cNvPr>
              <p:cNvSpPr/>
              <p:nvPr/>
            </p:nvSpPr>
            <p:spPr>
              <a:xfrm>
                <a:off x="6896942" y="457995"/>
                <a:ext cx="601458" cy="601458"/>
              </a:xfrm>
              <a:prstGeom prst="ellipse">
                <a:avLst/>
              </a:prstGeom>
              <a:solidFill>
                <a:srgbClr val="D34134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5ACC7B9E-4C97-359B-4805-23FEE694F590}"/>
                  </a:ext>
                </a:extLst>
              </p:cNvPr>
              <p:cNvSpPr/>
              <p:nvPr/>
            </p:nvSpPr>
            <p:spPr>
              <a:xfrm>
                <a:off x="7417654" y="457995"/>
                <a:ext cx="601458" cy="601458"/>
              </a:xfrm>
              <a:prstGeom prst="ellipse">
                <a:avLst/>
              </a:prstGeom>
              <a:solidFill>
                <a:srgbClr val="D34134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58FC53CF-4E7C-45B3-800C-1F8F520D9827}"/>
                </a:ext>
              </a:extLst>
            </p:cNvPr>
            <p:cNvSpPr txBox="1"/>
            <p:nvPr/>
          </p:nvSpPr>
          <p:spPr>
            <a:xfrm>
              <a:off x="6356275" y="447341"/>
              <a:ext cx="207604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b="1" dirty="0">
                  <a:solidFill>
                    <a:schemeClr val="accent2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感谢师恩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1AFDE6A2-33A1-868D-88FF-BF8F7865174C}"/>
              </a:ext>
            </a:extLst>
          </p:cNvPr>
          <p:cNvGrpSpPr/>
          <p:nvPr/>
        </p:nvGrpSpPr>
        <p:grpSpPr>
          <a:xfrm>
            <a:off x="1514126" y="1874960"/>
            <a:ext cx="9089976" cy="3814766"/>
            <a:chOff x="892224" y="1743724"/>
            <a:chExt cx="10743217" cy="4508576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7EC9CE4F-1940-0E28-CD6A-DC511467AFD2}"/>
                </a:ext>
              </a:extLst>
            </p:cNvPr>
            <p:cNvGrpSpPr/>
            <p:nvPr/>
          </p:nvGrpSpPr>
          <p:grpSpPr>
            <a:xfrm rot="20802803">
              <a:off x="892224" y="2311320"/>
              <a:ext cx="3648609" cy="2970824"/>
              <a:chOff x="1167602" y="1031703"/>
              <a:chExt cx="5084047" cy="4139607"/>
            </a:xfrm>
          </p:grpSpPr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6EA8D592-BB7A-5911-8B2C-137201DAE396}"/>
                  </a:ext>
                </a:extLst>
              </p:cNvPr>
              <p:cNvSpPr/>
              <p:nvPr/>
            </p:nvSpPr>
            <p:spPr>
              <a:xfrm>
                <a:off x="1167602" y="1031703"/>
                <a:ext cx="5084047" cy="4139607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rgbClr val="D34134"/>
                  </a:solidFill>
                  <a:sym typeface="+mn-lt"/>
                </a:endParaRPr>
              </a:p>
            </p:txBody>
          </p:sp>
          <p:sp>
            <p:nvSpPr>
              <p:cNvPr id="14" name="矩形 13">
                <a:extLst>
                  <a:ext uri="{FF2B5EF4-FFF2-40B4-BE49-F238E27FC236}">
                    <a16:creationId xmlns:a16="http://schemas.microsoft.com/office/drawing/2014/main" id="{2BF9FBCE-915B-6029-2568-FBD034C8CB33}"/>
                  </a:ext>
                </a:extLst>
              </p:cNvPr>
              <p:cNvSpPr/>
              <p:nvPr/>
            </p:nvSpPr>
            <p:spPr>
              <a:xfrm>
                <a:off x="1386154" y="1293895"/>
                <a:ext cx="4664041" cy="3109359"/>
              </a:xfrm>
              <a:prstGeom prst="rect">
                <a:avLst/>
              </a:prstGeom>
              <a:blipFill dpi="0" rotWithShape="1">
                <a:blip r:embed="rId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rgbClr val="D34134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FF291C7B-1713-F9E2-8EA4-3FE08B57E2A4}"/>
                  </a:ext>
                </a:extLst>
              </p:cNvPr>
              <p:cNvSpPr txBox="1"/>
              <p:nvPr/>
            </p:nvSpPr>
            <p:spPr>
              <a:xfrm>
                <a:off x="1281968" y="4557766"/>
                <a:ext cx="2627233" cy="50686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>
                    <a:solidFill>
                      <a:srgbClr val="D34134"/>
                    </a:solidFill>
                  </a:rPr>
                  <a:t>这里添加相片标题</a:t>
                </a:r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1A44EB1E-AC7D-B1D6-B6C0-768109B54188}"/>
                  </a:ext>
                </a:extLst>
              </p:cNvPr>
              <p:cNvSpPr txBox="1"/>
              <p:nvPr/>
            </p:nvSpPr>
            <p:spPr>
              <a:xfrm>
                <a:off x="4352112" y="4549071"/>
                <a:ext cx="1690067" cy="4181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050" dirty="0">
                    <a:solidFill>
                      <a:srgbClr val="D34134"/>
                    </a:solidFill>
                  </a:rPr>
                  <a:t>2023</a:t>
                </a:r>
                <a:r>
                  <a:rPr lang="zh-CN" altLang="en-US" sz="1050" dirty="0">
                    <a:solidFill>
                      <a:srgbClr val="D34134"/>
                    </a:solidFill>
                  </a:rPr>
                  <a:t>年</a:t>
                </a:r>
                <a:r>
                  <a:rPr lang="en-US" altLang="zh-CN" sz="1050" dirty="0">
                    <a:solidFill>
                      <a:srgbClr val="D34134"/>
                    </a:solidFill>
                  </a:rPr>
                  <a:t>6</a:t>
                </a:r>
                <a:r>
                  <a:rPr lang="zh-CN" altLang="en-US" sz="1050" dirty="0">
                    <a:solidFill>
                      <a:srgbClr val="D34134"/>
                    </a:solidFill>
                  </a:rPr>
                  <a:t>月</a:t>
                </a:r>
                <a:r>
                  <a:rPr lang="en-US" altLang="zh-CN" sz="1050" dirty="0">
                    <a:solidFill>
                      <a:srgbClr val="D34134"/>
                    </a:solidFill>
                  </a:rPr>
                  <a:t>6</a:t>
                </a:r>
                <a:r>
                  <a:rPr lang="zh-CN" altLang="en-US" sz="1050" dirty="0">
                    <a:solidFill>
                      <a:srgbClr val="D34134"/>
                    </a:solidFill>
                  </a:rPr>
                  <a:t>日</a:t>
                </a:r>
              </a:p>
            </p:txBody>
          </p:sp>
        </p:grp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1C14ECB2-6C42-EEF8-2FB0-ECB0616D6373}"/>
                </a:ext>
              </a:extLst>
            </p:cNvPr>
            <p:cNvGrpSpPr/>
            <p:nvPr/>
          </p:nvGrpSpPr>
          <p:grpSpPr>
            <a:xfrm rot="691685">
              <a:off x="4046315" y="1743724"/>
              <a:ext cx="4767250" cy="3881660"/>
              <a:chOff x="1167602" y="1031703"/>
              <a:chExt cx="5084048" cy="4139607"/>
            </a:xfrm>
          </p:grpSpPr>
          <p:sp>
            <p:nvSpPr>
              <p:cNvPr id="24" name="矩形 23">
                <a:extLst>
                  <a:ext uri="{FF2B5EF4-FFF2-40B4-BE49-F238E27FC236}">
                    <a16:creationId xmlns:a16="http://schemas.microsoft.com/office/drawing/2014/main" id="{40266203-991A-52D3-3267-73CC47E5DE12}"/>
                  </a:ext>
                </a:extLst>
              </p:cNvPr>
              <p:cNvSpPr/>
              <p:nvPr/>
            </p:nvSpPr>
            <p:spPr>
              <a:xfrm>
                <a:off x="1167602" y="1031703"/>
                <a:ext cx="5084048" cy="4139607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rgbClr val="D34134"/>
                  </a:solidFill>
                  <a:sym typeface="+mn-lt"/>
                </a:endParaRPr>
              </a:p>
            </p:txBody>
          </p:sp>
          <p:sp>
            <p:nvSpPr>
              <p:cNvPr id="26" name="矩形 25">
                <a:extLst>
                  <a:ext uri="{FF2B5EF4-FFF2-40B4-BE49-F238E27FC236}">
                    <a16:creationId xmlns:a16="http://schemas.microsoft.com/office/drawing/2014/main" id="{FCEDB47E-1303-37B2-7202-06C76083229D}"/>
                  </a:ext>
                </a:extLst>
              </p:cNvPr>
              <p:cNvSpPr/>
              <p:nvPr/>
            </p:nvSpPr>
            <p:spPr>
              <a:xfrm>
                <a:off x="1377327" y="1292117"/>
                <a:ext cx="4664040" cy="3109358"/>
              </a:xfrm>
              <a:prstGeom prst="rect">
                <a:avLst/>
              </a:prstGeom>
              <a:blipFill dpi="0" rotWithShape="1"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rgbClr val="D34134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EC6E23DA-0E6D-C263-23C1-2699C079462F}"/>
                  </a:ext>
                </a:extLst>
              </p:cNvPr>
              <p:cNvSpPr txBox="1"/>
              <p:nvPr/>
            </p:nvSpPr>
            <p:spPr>
              <a:xfrm>
                <a:off x="1308285" y="4578615"/>
                <a:ext cx="2010750" cy="38792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>
                    <a:solidFill>
                      <a:srgbClr val="D34134"/>
                    </a:solidFill>
                  </a:rPr>
                  <a:t>这里添加相片标题</a:t>
                </a: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639D4437-FC67-38C6-3071-FDE8926F1D96}"/>
                  </a:ext>
                </a:extLst>
              </p:cNvPr>
              <p:cNvSpPr txBox="1"/>
              <p:nvPr/>
            </p:nvSpPr>
            <p:spPr>
              <a:xfrm>
                <a:off x="4578302" y="4563992"/>
                <a:ext cx="1293491" cy="3200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050" dirty="0">
                    <a:solidFill>
                      <a:srgbClr val="D34134"/>
                    </a:solidFill>
                  </a:rPr>
                  <a:t>2023</a:t>
                </a:r>
                <a:r>
                  <a:rPr lang="zh-CN" altLang="en-US" sz="1050" dirty="0">
                    <a:solidFill>
                      <a:srgbClr val="D34134"/>
                    </a:solidFill>
                  </a:rPr>
                  <a:t>年</a:t>
                </a:r>
                <a:r>
                  <a:rPr lang="en-US" altLang="zh-CN" sz="1050" dirty="0">
                    <a:solidFill>
                      <a:srgbClr val="D34134"/>
                    </a:solidFill>
                  </a:rPr>
                  <a:t>7</a:t>
                </a:r>
                <a:r>
                  <a:rPr lang="zh-CN" altLang="en-US" sz="1050" dirty="0">
                    <a:solidFill>
                      <a:srgbClr val="D34134"/>
                    </a:solidFill>
                  </a:rPr>
                  <a:t>月</a:t>
                </a:r>
                <a:r>
                  <a:rPr lang="en-US" altLang="zh-CN" sz="1050" dirty="0">
                    <a:solidFill>
                      <a:srgbClr val="D34134"/>
                    </a:solidFill>
                  </a:rPr>
                  <a:t>6</a:t>
                </a:r>
                <a:r>
                  <a:rPr lang="zh-CN" altLang="en-US" sz="1050" dirty="0">
                    <a:solidFill>
                      <a:srgbClr val="D34134"/>
                    </a:solidFill>
                  </a:rPr>
                  <a:t>日</a:t>
                </a:r>
              </a:p>
            </p:txBody>
          </p:sp>
        </p:grp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7DFF1E2D-0B1A-3649-1E68-C01666DDC9EA}"/>
                </a:ext>
              </a:extLst>
            </p:cNvPr>
            <p:cNvGrpSpPr/>
            <p:nvPr/>
          </p:nvGrpSpPr>
          <p:grpSpPr>
            <a:xfrm rot="20634300">
              <a:off x="7888154" y="3201129"/>
              <a:ext cx="3747287" cy="3051171"/>
              <a:chOff x="1167602" y="1031703"/>
              <a:chExt cx="5084048" cy="4139607"/>
            </a:xfrm>
          </p:grpSpPr>
          <p:sp>
            <p:nvSpPr>
              <p:cNvPr id="41" name="矩形 40">
                <a:extLst>
                  <a:ext uri="{FF2B5EF4-FFF2-40B4-BE49-F238E27FC236}">
                    <a16:creationId xmlns:a16="http://schemas.microsoft.com/office/drawing/2014/main" id="{2508F358-01F3-5425-A1D8-6CEC1DE62491}"/>
                  </a:ext>
                </a:extLst>
              </p:cNvPr>
              <p:cNvSpPr/>
              <p:nvPr/>
            </p:nvSpPr>
            <p:spPr>
              <a:xfrm>
                <a:off x="1167602" y="1031703"/>
                <a:ext cx="5084048" cy="4139607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rgbClr val="D34134"/>
                  </a:solidFill>
                  <a:sym typeface="+mn-lt"/>
                </a:endParaRPr>
              </a:p>
            </p:txBody>
          </p:sp>
          <p:sp>
            <p:nvSpPr>
              <p:cNvPr id="42" name="矩形 41">
                <a:extLst>
                  <a:ext uri="{FF2B5EF4-FFF2-40B4-BE49-F238E27FC236}">
                    <a16:creationId xmlns:a16="http://schemas.microsoft.com/office/drawing/2014/main" id="{440D3567-79DF-0755-677D-AD878BD5460F}"/>
                  </a:ext>
                </a:extLst>
              </p:cNvPr>
              <p:cNvSpPr/>
              <p:nvPr/>
            </p:nvSpPr>
            <p:spPr>
              <a:xfrm>
                <a:off x="1377327" y="1292117"/>
                <a:ext cx="4664040" cy="3109358"/>
              </a:xfrm>
              <a:prstGeom prst="rect">
                <a:avLst/>
              </a:prstGeom>
              <a:blipFill dpi="0" rotWithShape="1"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rgbClr val="D34134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B86432F2-D8CB-74A2-9161-9BDD7F026D71}"/>
                  </a:ext>
                </a:extLst>
              </p:cNvPr>
              <p:cNvSpPr txBox="1"/>
              <p:nvPr/>
            </p:nvSpPr>
            <p:spPr>
              <a:xfrm>
                <a:off x="1233950" y="4549096"/>
                <a:ext cx="2558050" cy="49351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>
                    <a:solidFill>
                      <a:srgbClr val="D34134"/>
                    </a:solidFill>
                  </a:rPr>
                  <a:t>这里添加相片标题</a:t>
                </a:r>
              </a:p>
            </p:txBody>
          </p:sp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4A032CF6-8494-350E-9CB3-4505ABA82187}"/>
                  </a:ext>
                </a:extLst>
              </p:cNvPr>
              <p:cNvSpPr txBox="1"/>
              <p:nvPr/>
            </p:nvSpPr>
            <p:spPr>
              <a:xfrm>
                <a:off x="4402267" y="4520438"/>
                <a:ext cx="1645563" cy="4071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050" dirty="0">
                    <a:solidFill>
                      <a:srgbClr val="D34134"/>
                    </a:solidFill>
                  </a:rPr>
                  <a:t>2023</a:t>
                </a:r>
                <a:r>
                  <a:rPr lang="zh-CN" altLang="en-US" sz="1050" dirty="0">
                    <a:solidFill>
                      <a:srgbClr val="D34134"/>
                    </a:solidFill>
                  </a:rPr>
                  <a:t>年</a:t>
                </a:r>
                <a:r>
                  <a:rPr lang="en-US" altLang="zh-CN" sz="1050" dirty="0">
                    <a:solidFill>
                      <a:srgbClr val="D34134"/>
                    </a:solidFill>
                  </a:rPr>
                  <a:t>7</a:t>
                </a:r>
                <a:r>
                  <a:rPr lang="zh-CN" altLang="en-US" sz="1050" dirty="0">
                    <a:solidFill>
                      <a:srgbClr val="D34134"/>
                    </a:solidFill>
                  </a:rPr>
                  <a:t>月</a:t>
                </a:r>
                <a:r>
                  <a:rPr lang="en-US" altLang="zh-CN" sz="1050" dirty="0">
                    <a:solidFill>
                      <a:srgbClr val="D34134"/>
                    </a:solidFill>
                  </a:rPr>
                  <a:t>6</a:t>
                </a:r>
                <a:r>
                  <a:rPr lang="zh-CN" altLang="en-US" sz="1050" dirty="0">
                    <a:solidFill>
                      <a:srgbClr val="D34134"/>
                    </a:solidFill>
                  </a:rPr>
                  <a:t>日</a:t>
                </a:r>
              </a:p>
            </p:txBody>
          </p:sp>
        </p:grpSp>
        <p:grpSp>
          <p:nvGrpSpPr>
            <p:cNvPr id="46" name="组合 45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5A2D0378-0D38-BF8A-76B0-D987607ED7E3}"/>
                </a:ext>
              </a:extLst>
            </p:cNvPr>
            <p:cNvGrpSpPr/>
            <p:nvPr/>
          </p:nvGrpSpPr>
          <p:grpSpPr>
            <a:xfrm rot="1708812">
              <a:off x="9076601" y="2011951"/>
              <a:ext cx="1220445" cy="1166595"/>
              <a:chOff x="8845647" y="421705"/>
              <a:chExt cx="2853115" cy="2727226"/>
            </a:xfrm>
          </p:grpSpPr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CFD7E537-7778-CF1B-008C-C5FB8FBBF1F4}"/>
                  </a:ext>
                </a:extLst>
              </p:cNvPr>
              <p:cNvSpPr/>
              <p:nvPr/>
            </p:nvSpPr>
            <p:spPr>
              <a:xfrm>
                <a:off x="8845647" y="421705"/>
                <a:ext cx="2853115" cy="2727226"/>
              </a:xfrm>
              <a:custGeom>
                <a:avLst/>
                <a:gdLst>
                  <a:gd name="connsiteX0" fmla="*/ 2759175 w 2853115"/>
                  <a:gd name="connsiteY0" fmla="*/ 562332 h 2727226"/>
                  <a:gd name="connsiteX1" fmla="*/ 2286197 w 2853115"/>
                  <a:gd name="connsiteY1" fmla="*/ 504787 h 2727226"/>
                  <a:gd name="connsiteX2" fmla="*/ 2286197 w 2853115"/>
                  <a:gd name="connsiteY2" fmla="*/ 340328 h 2727226"/>
                  <a:gd name="connsiteX3" fmla="*/ 2446050 w 2853115"/>
                  <a:gd name="connsiteY3" fmla="*/ 340328 h 2727226"/>
                  <a:gd name="connsiteX4" fmla="*/ 2616214 w 2853115"/>
                  <a:gd name="connsiteY4" fmla="*/ 170164 h 2727226"/>
                  <a:gd name="connsiteX5" fmla="*/ 2616214 w 2853115"/>
                  <a:gd name="connsiteY5" fmla="*/ 170164 h 2727226"/>
                  <a:gd name="connsiteX6" fmla="*/ 2446050 w 2853115"/>
                  <a:gd name="connsiteY6" fmla="*/ 0 h 2727226"/>
                  <a:gd name="connsiteX7" fmla="*/ 441452 w 2853115"/>
                  <a:gd name="connsiteY7" fmla="*/ 0 h 2727226"/>
                  <a:gd name="connsiteX8" fmla="*/ 271288 w 2853115"/>
                  <a:gd name="connsiteY8" fmla="*/ 170164 h 2727226"/>
                  <a:gd name="connsiteX9" fmla="*/ 271288 w 2853115"/>
                  <a:gd name="connsiteY9" fmla="*/ 170164 h 2727226"/>
                  <a:gd name="connsiteX10" fmla="*/ 441452 w 2853115"/>
                  <a:gd name="connsiteY10" fmla="*/ 340328 h 2727226"/>
                  <a:gd name="connsiteX11" fmla="*/ 601305 w 2853115"/>
                  <a:gd name="connsiteY11" fmla="*/ 340328 h 2727226"/>
                  <a:gd name="connsiteX12" fmla="*/ 601305 w 2853115"/>
                  <a:gd name="connsiteY12" fmla="*/ 542120 h 2727226"/>
                  <a:gd name="connsiteX13" fmla="*/ 94470 w 2853115"/>
                  <a:gd name="connsiteY13" fmla="*/ 585021 h 2727226"/>
                  <a:gd name="connsiteX14" fmla="*/ 233826 w 2853115"/>
                  <a:gd name="connsiteY14" fmla="*/ 1318936 h 2727226"/>
                  <a:gd name="connsiteX15" fmla="*/ 666089 w 2853115"/>
                  <a:gd name="connsiteY15" fmla="*/ 1536664 h 2727226"/>
                  <a:gd name="connsiteX16" fmla="*/ 1139786 w 2853115"/>
                  <a:gd name="connsiteY16" fmla="*/ 1973571 h 2727226"/>
                  <a:gd name="connsiteX17" fmla="*/ 1139786 w 2853115"/>
                  <a:gd name="connsiteY17" fmla="*/ 2386898 h 2727226"/>
                  <a:gd name="connsiteX18" fmla="*/ 1027687 w 2853115"/>
                  <a:gd name="connsiteY18" fmla="*/ 2386898 h 2727226"/>
                  <a:gd name="connsiteX19" fmla="*/ 857523 w 2853115"/>
                  <a:gd name="connsiteY19" fmla="*/ 2557063 h 2727226"/>
                  <a:gd name="connsiteX20" fmla="*/ 857523 w 2853115"/>
                  <a:gd name="connsiteY20" fmla="*/ 2557063 h 2727226"/>
                  <a:gd name="connsiteX21" fmla="*/ 1027687 w 2853115"/>
                  <a:gd name="connsiteY21" fmla="*/ 2727227 h 2727226"/>
                  <a:gd name="connsiteX22" fmla="*/ 1859824 w 2853115"/>
                  <a:gd name="connsiteY22" fmla="*/ 2727227 h 2727226"/>
                  <a:gd name="connsiteX23" fmla="*/ 2029988 w 2853115"/>
                  <a:gd name="connsiteY23" fmla="*/ 2557063 h 2727226"/>
                  <a:gd name="connsiteX24" fmla="*/ 2029988 w 2853115"/>
                  <a:gd name="connsiteY24" fmla="*/ 2557063 h 2727226"/>
                  <a:gd name="connsiteX25" fmla="*/ 1859824 w 2853115"/>
                  <a:gd name="connsiteY25" fmla="*/ 2386898 h 2727226"/>
                  <a:gd name="connsiteX26" fmla="*/ 1747725 w 2853115"/>
                  <a:gd name="connsiteY26" fmla="*/ 2386898 h 2727226"/>
                  <a:gd name="connsiteX27" fmla="*/ 1747725 w 2853115"/>
                  <a:gd name="connsiteY27" fmla="*/ 1973571 h 2727226"/>
                  <a:gd name="connsiteX28" fmla="*/ 2233332 w 2853115"/>
                  <a:gd name="connsiteY28" fmla="*/ 1507612 h 2727226"/>
                  <a:gd name="connsiteX29" fmla="*/ 2619829 w 2853115"/>
                  <a:gd name="connsiteY29" fmla="*/ 1296238 h 2727226"/>
                  <a:gd name="connsiteX30" fmla="*/ 2839794 w 2853115"/>
                  <a:gd name="connsiteY30" fmla="*/ 925320 h 2727226"/>
                  <a:gd name="connsiteX31" fmla="*/ 2759175 w 2853115"/>
                  <a:gd name="connsiteY31" fmla="*/ 562332 h 2727226"/>
                  <a:gd name="connsiteX32" fmla="*/ 369795 w 2853115"/>
                  <a:gd name="connsiteY32" fmla="*/ 1178990 h 2727226"/>
                  <a:gd name="connsiteX33" fmla="*/ 234402 w 2853115"/>
                  <a:gd name="connsiteY33" fmla="*/ 720985 h 2727226"/>
                  <a:gd name="connsiteX34" fmla="*/ 352559 w 2853115"/>
                  <a:gd name="connsiteY34" fmla="*/ 678509 h 2727226"/>
                  <a:gd name="connsiteX35" fmla="*/ 601300 w 2853115"/>
                  <a:gd name="connsiteY35" fmla="*/ 766420 h 2727226"/>
                  <a:gd name="connsiteX36" fmla="*/ 601300 w 2853115"/>
                  <a:gd name="connsiteY36" fmla="*/ 1224134 h 2727226"/>
                  <a:gd name="connsiteX37" fmla="*/ 607858 w 2853115"/>
                  <a:gd name="connsiteY37" fmla="*/ 1325737 h 2727226"/>
                  <a:gd name="connsiteX38" fmla="*/ 369795 w 2853115"/>
                  <a:gd name="connsiteY38" fmla="*/ 1178990 h 2727226"/>
                  <a:gd name="connsiteX39" fmla="*/ 2649647 w 2853115"/>
                  <a:gd name="connsiteY39" fmla="*/ 881501 h 2727226"/>
                  <a:gd name="connsiteX40" fmla="*/ 2483845 w 2853115"/>
                  <a:gd name="connsiteY40" fmla="*/ 1156297 h 2727226"/>
                  <a:gd name="connsiteX41" fmla="*/ 2283463 w 2853115"/>
                  <a:gd name="connsiteY41" fmla="*/ 1289409 h 2727226"/>
                  <a:gd name="connsiteX42" fmla="*/ 2286197 w 2853115"/>
                  <a:gd name="connsiteY42" fmla="*/ 1224134 h 2727226"/>
                  <a:gd name="connsiteX43" fmla="*/ 2286197 w 2853115"/>
                  <a:gd name="connsiteY43" fmla="*/ 722624 h 2727226"/>
                  <a:gd name="connsiteX44" fmla="*/ 2501080 w 2853115"/>
                  <a:gd name="connsiteY44" fmla="*/ 655825 h 2727226"/>
                  <a:gd name="connsiteX45" fmla="*/ 2619238 w 2853115"/>
                  <a:gd name="connsiteY45" fmla="*/ 698302 h 2727226"/>
                  <a:gd name="connsiteX46" fmla="*/ 2649647 w 2853115"/>
                  <a:gd name="connsiteY46" fmla="*/ 881501 h 2727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2853115" h="2727226">
                    <a:moveTo>
                      <a:pt x="2759175" y="562332"/>
                    </a:moveTo>
                    <a:cubicBezTo>
                      <a:pt x="2647647" y="447527"/>
                      <a:pt x="2467015" y="432054"/>
                      <a:pt x="2286197" y="504787"/>
                    </a:cubicBezTo>
                    <a:lnTo>
                      <a:pt x="2286197" y="340328"/>
                    </a:lnTo>
                    <a:lnTo>
                      <a:pt x="2446050" y="340328"/>
                    </a:lnTo>
                    <a:cubicBezTo>
                      <a:pt x="2539643" y="340328"/>
                      <a:pt x="2616214" y="263757"/>
                      <a:pt x="2616214" y="170164"/>
                    </a:cubicBezTo>
                    <a:lnTo>
                      <a:pt x="2616214" y="170164"/>
                    </a:lnTo>
                    <a:cubicBezTo>
                      <a:pt x="2616214" y="76576"/>
                      <a:pt x="2539643" y="0"/>
                      <a:pt x="2446050" y="0"/>
                    </a:cubicBezTo>
                    <a:lnTo>
                      <a:pt x="441452" y="0"/>
                    </a:lnTo>
                    <a:cubicBezTo>
                      <a:pt x="347864" y="0"/>
                      <a:pt x="271288" y="76571"/>
                      <a:pt x="271288" y="170164"/>
                    </a:cubicBezTo>
                    <a:lnTo>
                      <a:pt x="271288" y="170164"/>
                    </a:lnTo>
                    <a:cubicBezTo>
                      <a:pt x="271288" y="263757"/>
                      <a:pt x="347859" y="340328"/>
                      <a:pt x="441452" y="340328"/>
                    </a:cubicBezTo>
                    <a:lnTo>
                      <a:pt x="601305" y="340328"/>
                    </a:lnTo>
                    <a:lnTo>
                      <a:pt x="601305" y="542120"/>
                    </a:lnTo>
                    <a:cubicBezTo>
                      <a:pt x="409457" y="453190"/>
                      <a:pt x="212961" y="463063"/>
                      <a:pt x="94470" y="585021"/>
                    </a:cubicBezTo>
                    <a:cubicBezTo>
                      <a:pt x="-73270" y="757661"/>
                      <a:pt x="-12053" y="1080040"/>
                      <a:pt x="233826" y="1318936"/>
                    </a:cubicBezTo>
                    <a:cubicBezTo>
                      <a:pt x="367390" y="1448705"/>
                      <a:pt x="523995" y="1523267"/>
                      <a:pt x="666089" y="1536664"/>
                    </a:cubicBezTo>
                    <a:cubicBezTo>
                      <a:pt x="754738" y="1741065"/>
                      <a:pt x="927341" y="1901447"/>
                      <a:pt x="1139786" y="1973571"/>
                    </a:cubicBezTo>
                    <a:lnTo>
                      <a:pt x="1139786" y="2386898"/>
                    </a:lnTo>
                    <a:lnTo>
                      <a:pt x="1027687" y="2386898"/>
                    </a:lnTo>
                    <a:cubicBezTo>
                      <a:pt x="934099" y="2386898"/>
                      <a:pt x="857523" y="2463470"/>
                      <a:pt x="857523" y="2557063"/>
                    </a:cubicBezTo>
                    <a:lnTo>
                      <a:pt x="857523" y="2557063"/>
                    </a:lnTo>
                    <a:cubicBezTo>
                      <a:pt x="857523" y="2650655"/>
                      <a:pt x="934099" y="2727227"/>
                      <a:pt x="1027687" y="2727227"/>
                    </a:cubicBezTo>
                    <a:lnTo>
                      <a:pt x="1859824" y="2727227"/>
                    </a:lnTo>
                    <a:cubicBezTo>
                      <a:pt x="1953417" y="2727227"/>
                      <a:pt x="2029988" y="2650655"/>
                      <a:pt x="2029988" y="2557063"/>
                    </a:cubicBezTo>
                    <a:lnTo>
                      <a:pt x="2029988" y="2557063"/>
                    </a:lnTo>
                    <a:cubicBezTo>
                      <a:pt x="2029988" y="2463475"/>
                      <a:pt x="1953417" y="2386898"/>
                      <a:pt x="1859824" y="2386898"/>
                    </a:cubicBezTo>
                    <a:lnTo>
                      <a:pt x="1747725" y="2386898"/>
                    </a:lnTo>
                    <a:lnTo>
                      <a:pt x="1747725" y="1973571"/>
                    </a:lnTo>
                    <a:cubicBezTo>
                      <a:pt x="1970133" y="1898061"/>
                      <a:pt x="2148879" y="1725825"/>
                      <a:pt x="2233332" y="1507612"/>
                    </a:cubicBezTo>
                    <a:cubicBezTo>
                      <a:pt x="2362697" y="1484066"/>
                      <a:pt x="2500475" y="1412196"/>
                      <a:pt x="2619829" y="1296238"/>
                    </a:cubicBezTo>
                    <a:cubicBezTo>
                      <a:pt x="2731566" y="1187677"/>
                      <a:pt x="2809681" y="1055951"/>
                      <a:pt x="2839794" y="925320"/>
                    </a:cubicBezTo>
                    <a:cubicBezTo>
                      <a:pt x="2872941" y="781488"/>
                      <a:pt x="2843557" y="649181"/>
                      <a:pt x="2759175" y="562332"/>
                    </a:cubicBezTo>
                    <a:close/>
                    <a:moveTo>
                      <a:pt x="369795" y="1178990"/>
                    </a:moveTo>
                    <a:cubicBezTo>
                      <a:pt x="210756" y="1024471"/>
                      <a:pt x="147486" y="810449"/>
                      <a:pt x="234402" y="720985"/>
                    </a:cubicBezTo>
                    <a:cubicBezTo>
                      <a:pt x="262458" y="692115"/>
                      <a:pt x="303906" y="678509"/>
                      <a:pt x="352559" y="678509"/>
                    </a:cubicBezTo>
                    <a:cubicBezTo>
                      <a:pt x="426216" y="678509"/>
                      <a:pt x="516352" y="709732"/>
                      <a:pt x="601300" y="766420"/>
                    </a:cubicBezTo>
                    <a:lnTo>
                      <a:pt x="601300" y="1224134"/>
                    </a:lnTo>
                    <a:cubicBezTo>
                      <a:pt x="601300" y="1258543"/>
                      <a:pt x="603543" y="1292457"/>
                      <a:pt x="607858" y="1325737"/>
                    </a:cubicBezTo>
                    <a:cubicBezTo>
                      <a:pt x="528572" y="1300748"/>
                      <a:pt x="443157" y="1250271"/>
                      <a:pt x="369795" y="1178990"/>
                    </a:cubicBezTo>
                    <a:close/>
                    <a:moveTo>
                      <a:pt x="2649647" y="881501"/>
                    </a:moveTo>
                    <a:cubicBezTo>
                      <a:pt x="2628182" y="974622"/>
                      <a:pt x="2567750" y="1074782"/>
                      <a:pt x="2483845" y="1156297"/>
                    </a:cubicBezTo>
                    <a:cubicBezTo>
                      <a:pt x="2421990" y="1216404"/>
                      <a:pt x="2351562" y="1261682"/>
                      <a:pt x="2283463" y="1289409"/>
                    </a:cubicBezTo>
                    <a:cubicBezTo>
                      <a:pt x="2285244" y="1267873"/>
                      <a:pt x="2286197" y="1246113"/>
                      <a:pt x="2286197" y="1224134"/>
                    </a:cubicBezTo>
                    <a:lnTo>
                      <a:pt x="2286197" y="722624"/>
                    </a:lnTo>
                    <a:cubicBezTo>
                      <a:pt x="2360792" y="679342"/>
                      <a:pt x="2437140" y="655825"/>
                      <a:pt x="2501080" y="655825"/>
                    </a:cubicBezTo>
                    <a:cubicBezTo>
                      <a:pt x="2549725" y="655825"/>
                      <a:pt x="2591192" y="669436"/>
                      <a:pt x="2619238" y="698302"/>
                    </a:cubicBezTo>
                    <a:cubicBezTo>
                      <a:pt x="2670321" y="750880"/>
                      <a:pt x="2660214" y="835647"/>
                      <a:pt x="2649647" y="88150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FFFF88"/>
                  </a:gs>
                </a:gsLst>
                <a:path path="circle">
                  <a:fillToRect l="50000" t="50000" r="50000" b="50000"/>
                </a:path>
              </a:gra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400" dirty="0">
                  <a:solidFill>
                    <a:srgbClr val="D34134"/>
                  </a:solidFill>
                </a:endParaRPr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8883FDC7-948F-A0E8-1C15-7FDCF064D83B}"/>
                  </a:ext>
                </a:extLst>
              </p:cNvPr>
              <p:cNvSpPr/>
              <p:nvPr/>
            </p:nvSpPr>
            <p:spPr>
              <a:xfrm>
                <a:off x="10021233" y="1024318"/>
                <a:ext cx="446779" cy="1001620"/>
              </a:xfrm>
              <a:custGeom>
                <a:avLst/>
                <a:gdLst>
                  <a:gd name="connsiteX0" fmla="*/ 446780 w 446779"/>
                  <a:gd name="connsiteY0" fmla="*/ 1001621 h 1001620"/>
                  <a:gd name="connsiteX1" fmla="*/ 112909 w 446779"/>
                  <a:gd name="connsiteY1" fmla="*/ 1001621 h 1001620"/>
                  <a:gd name="connsiteX2" fmla="*/ 112909 w 446779"/>
                  <a:gd name="connsiteY2" fmla="*/ 272587 h 1001620"/>
                  <a:gd name="connsiteX3" fmla="*/ 0 w 446779"/>
                  <a:gd name="connsiteY3" fmla="*/ 272587 h 1001620"/>
                  <a:gd name="connsiteX4" fmla="*/ 0 w 446779"/>
                  <a:gd name="connsiteY4" fmla="*/ 90321 h 1001620"/>
                  <a:gd name="connsiteX5" fmla="*/ 179037 w 446779"/>
                  <a:gd name="connsiteY5" fmla="*/ 0 h 1001620"/>
                  <a:gd name="connsiteX6" fmla="*/ 446775 w 446779"/>
                  <a:gd name="connsiteY6" fmla="*/ 0 h 1001620"/>
                  <a:gd name="connsiteX7" fmla="*/ 446775 w 446779"/>
                  <a:gd name="connsiteY7" fmla="*/ 1001621 h 1001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46779" h="1001620">
                    <a:moveTo>
                      <a:pt x="446780" y="1001621"/>
                    </a:moveTo>
                    <a:lnTo>
                      <a:pt x="112909" y="1001621"/>
                    </a:lnTo>
                    <a:lnTo>
                      <a:pt x="112909" y="272587"/>
                    </a:lnTo>
                    <a:lnTo>
                      <a:pt x="0" y="272587"/>
                    </a:lnTo>
                    <a:lnTo>
                      <a:pt x="0" y="90321"/>
                    </a:lnTo>
                    <a:lnTo>
                      <a:pt x="179037" y="0"/>
                    </a:lnTo>
                    <a:lnTo>
                      <a:pt x="446775" y="0"/>
                    </a:lnTo>
                    <a:lnTo>
                      <a:pt x="446775" y="1001621"/>
                    </a:lnTo>
                    <a:close/>
                  </a:path>
                </a:pathLst>
              </a:custGeom>
              <a:solidFill>
                <a:srgbClr val="D34134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400">
                  <a:solidFill>
                    <a:srgbClr val="D34134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4327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>
            <a:extLst>
              <a:ext uri="{FF2B5EF4-FFF2-40B4-BE49-F238E27FC236}">
                <a16:creationId xmlns:a16="http://schemas.microsoft.com/office/drawing/2014/main" id="{17E1203B-E51D-85ED-E971-8665A86D0281}"/>
              </a:ext>
            </a:extLst>
          </p:cNvPr>
          <p:cNvGrpSpPr/>
          <p:nvPr/>
        </p:nvGrpSpPr>
        <p:grpSpPr>
          <a:xfrm>
            <a:off x="5117993" y="325490"/>
            <a:ext cx="1977401" cy="1167031"/>
            <a:chOff x="3465344" y="819386"/>
            <a:chExt cx="5279153" cy="3115673"/>
          </a:xfrm>
          <a:gradFill flip="none" rotWithShape="1">
            <a:gsLst>
              <a:gs pos="0">
                <a:schemeClr val="bg1"/>
              </a:gs>
              <a:gs pos="100000">
                <a:srgbClr val="FFFF88"/>
              </a:gs>
            </a:gsLst>
            <a:path path="circle">
              <a:fillToRect l="50000" t="50000" r="50000" b="50000"/>
            </a:path>
            <a:tileRect/>
          </a:gradFill>
          <a:effectLst>
            <a:outerShdw blurRad="76200" dist="50800" dir="2700000" sx="104000" sy="104000" algn="tl" rotWithShape="0">
              <a:prstClr val="black">
                <a:alpha val="12000"/>
              </a:prstClr>
            </a:outerShdw>
          </a:effectLst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97D162B9-408A-5056-6F0C-506AEDA40DAD}"/>
                </a:ext>
              </a:extLst>
            </p:cNvPr>
            <p:cNvSpPr/>
            <p:nvPr/>
          </p:nvSpPr>
          <p:spPr>
            <a:xfrm flipV="1">
              <a:off x="3465344" y="1306967"/>
              <a:ext cx="1191211" cy="2356637"/>
            </a:xfrm>
            <a:custGeom>
              <a:avLst/>
              <a:gdLst>
                <a:gd name="connsiteX0" fmla="*/ 389704 w 591319"/>
                <a:gd name="connsiteY0" fmla="*/ 1168942 h 1169838"/>
                <a:gd name="connsiteX1" fmla="*/ 338682 w 591319"/>
                <a:gd name="connsiteY1" fmla="*/ 1162139 h 1169838"/>
                <a:gd name="connsiteX2" fmla="*/ 334430 w 591319"/>
                <a:gd name="connsiteY2" fmla="*/ 1149383 h 1169838"/>
                <a:gd name="connsiteX3" fmla="*/ 325076 w 591319"/>
                <a:gd name="connsiteY3" fmla="*/ 1145982 h 1169838"/>
                <a:gd name="connsiteX4" fmla="*/ 247694 w 591319"/>
                <a:gd name="connsiteY4" fmla="*/ 1116219 h 1169838"/>
                <a:gd name="connsiteX5" fmla="*/ 194971 w 591319"/>
                <a:gd name="connsiteY5" fmla="*/ 1039687 h 1169838"/>
                <a:gd name="connsiteX6" fmla="*/ 297865 w 591319"/>
                <a:gd name="connsiteY6" fmla="*/ 1043938 h 1169838"/>
                <a:gd name="connsiteX7" fmla="*/ 336131 w 591319"/>
                <a:gd name="connsiteY7" fmla="*/ 1086457 h 1169838"/>
                <a:gd name="connsiteX8" fmla="*/ 376098 w 591319"/>
                <a:gd name="connsiteY8" fmla="*/ 1100062 h 1169838"/>
                <a:gd name="connsiteX9" fmla="*/ 349737 w 591319"/>
                <a:gd name="connsiteY9" fmla="*/ 1032884 h 1169838"/>
                <a:gd name="connsiteX10" fmla="*/ 294463 w 591319"/>
                <a:gd name="connsiteY10" fmla="*/ 981862 h 1169838"/>
                <a:gd name="connsiteX11" fmla="*/ 194121 w 591319"/>
                <a:gd name="connsiteY11" fmla="*/ 957202 h 1169838"/>
                <a:gd name="connsiteX12" fmla="*/ 214529 w 591319"/>
                <a:gd name="connsiteY12" fmla="*/ 933392 h 1169838"/>
                <a:gd name="connsiteX13" fmla="*/ 221332 w 591319"/>
                <a:gd name="connsiteY13" fmla="*/ 894275 h 1169838"/>
                <a:gd name="connsiteX14" fmla="*/ 198373 w 591319"/>
                <a:gd name="connsiteY14" fmla="*/ 872165 h 1169838"/>
                <a:gd name="connsiteX15" fmla="*/ 177964 w 591319"/>
                <a:gd name="connsiteY15" fmla="*/ 942745 h 1169838"/>
                <a:gd name="connsiteX16" fmla="*/ 130344 w 591319"/>
                <a:gd name="connsiteY16" fmla="*/ 1029482 h 1169838"/>
                <a:gd name="connsiteX17" fmla="*/ 75070 w 591319"/>
                <a:gd name="connsiteY17" fmla="*/ 937643 h 1169838"/>
                <a:gd name="connsiteX18" fmla="*/ 159256 w 591319"/>
                <a:gd name="connsiteY18" fmla="*/ 788830 h 1169838"/>
                <a:gd name="connsiteX19" fmla="*/ 161807 w 591319"/>
                <a:gd name="connsiteY19" fmla="*/ 771823 h 1169838"/>
                <a:gd name="connsiteX20" fmla="*/ 61464 w 591319"/>
                <a:gd name="connsiteY20" fmla="*/ 712298 h 1169838"/>
                <a:gd name="connsiteX21" fmla="*/ 10443 w 591319"/>
                <a:gd name="connsiteY21" fmla="*/ 706345 h 1169838"/>
                <a:gd name="connsiteX22" fmla="*/ 64016 w 591319"/>
                <a:gd name="connsiteY22" fmla="*/ 626411 h 1169838"/>
                <a:gd name="connsiteX23" fmla="*/ 128643 w 591319"/>
                <a:gd name="connsiteY23" fmla="*/ 610254 h 1169838"/>
                <a:gd name="connsiteX24" fmla="*/ 151603 w 591319"/>
                <a:gd name="connsiteY24" fmla="*/ 611955 h 1169838"/>
                <a:gd name="connsiteX25" fmla="*/ 69118 w 591319"/>
                <a:gd name="connsiteY25" fmla="*/ 559233 h 1169838"/>
                <a:gd name="connsiteX26" fmla="*/ 238 w 591319"/>
                <a:gd name="connsiteY26" fmla="*/ 517565 h 1169838"/>
                <a:gd name="connsiteX27" fmla="*/ 22348 w 591319"/>
                <a:gd name="connsiteY27" fmla="*/ 461441 h 1169838"/>
                <a:gd name="connsiteX28" fmla="*/ 60614 w 591319"/>
                <a:gd name="connsiteY28" fmla="*/ 399365 h 1169838"/>
                <a:gd name="connsiteX29" fmla="*/ 132895 w 591319"/>
                <a:gd name="connsiteY29" fmla="*/ 350044 h 1169838"/>
                <a:gd name="connsiteX30" fmla="*/ 198373 w 591319"/>
                <a:gd name="connsiteY30" fmla="*/ 476747 h 1169838"/>
                <a:gd name="connsiteX31" fmla="*/ 226435 w 591319"/>
                <a:gd name="connsiteY31" fmla="*/ 519266 h 1169838"/>
                <a:gd name="connsiteX32" fmla="*/ 253646 w 591319"/>
                <a:gd name="connsiteY32" fmla="*/ 537973 h 1169838"/>
                <a:gd name="connsiteX33" fmla="*/ 296164 w 591319"/>
                <a:gd name="connsiteY33" fmla="*/ 565185 h 1169838"/>
                <a:gd name="connsiteX34" fmla="*/ 334430 w 591319"/>
                <a:gd name="connsiteY34" fmla="*/ 587294 h 1169838"/>
                <a:gd name="connsiteX35" fmla="*/ 336982 w 591319"/>
                <a:gd name="connsiteY35" fmla="*/ 534572 h 1169838"/>
                <a:gd name="connsiteX36" fmla="*/ 404160 w 591319"/>
                <a:gd name="connsiteY36" fmla="*/ 29457 h 1169838"/>
                <a:gd name="connsiteX37" fmla="*/ 433923 w 591319"/>
                <a:gd name="connsiteY37" fmla="*/ 8198 h 1169838"/>
                <a:gd name="connsiteX38" fmla="*/ 438175 w 591319"/>
                <a:gd name="connsiteY38" fmla="*/ 121296 h 1169838"/>
                <a:gd name="connsiteX39" fmla="*/ 428821 w 591319"/>
                <a:gd name="connsiteY39" fmla="*/ 176570 h 1169838"/>
                <a:gd name="connsiteX40" fmla="*/ 415215 w 591319"/>
                <a:gd name="connsiteY40" fmla="*/ 236095 h 1169838"/>
                <a:gd name="connsiteX41" fmla="*/ 409262 w 591319"/>
                <a:gd name="connsiteY41" fmla="*/ 433379 h 1169838"/>
                <a:gd name="connsiteX42" fmla="*/ 405861 w 591319"/>
                <a:gd name="connsiteY42" fmla="*/ 473346 h 1169838"/>
                <a:gd name="connsiteX43" fmla="*/ 398208 w 591319"/>
                <a:gd name="connsiteY43" fmla="*/ 482700 h 1169838"/>
                <a:gd name="connsiteX44" fmla="*/ 406711 w 591319"/>
                <a:gd name="connsiteY44" fmla="*/ 491204 h 1169838"/>
                <a:gd name="connsiteX45" fmla="*/ 415215 w 591319"/>
                <a:gd name="connsiteY45" fmla="*/ 522667 h 1169838"/>
                <a:gd name="connsiteX46" fmla="*/ 422868 w 591319"/>
                <a:gd name="connsiteY46" fmla="*/ 547327 h 1169838"/>
                <a:gd name="connsiteX47" fmla="*/ 436474 w 591319"/>
                <a:gd name="connsiteY47" fmla="*/ 592397 h 1169838"/>
                <a:gd name="connsiteX48" fmla="*/ 529163 w 591319"/>
                <a:gd name="connsiteY48" fmla="*/ 655323 h 1169838"/>
                <a:gd name="connsiteX49" fmla="*/ 570831 w 591319"/>
                <a:gd name="connsiteY49" fmla="*/ 659575 h 1169838"/>
                <a:gd name="connsiteX50" fmla="*/ 581886 w 591319"/>
                <a:gd name="connsiteY50" fmla="*/ 678283 h 1169838"/>
                <a:gd name="connsiteX51" fmla="*/ 587838 w 591319"/>
                <a:gd name="connsiteY51" fmla="*/ 691039 h 1169838"/>
                <a:gd name="connsiteX52" fmla="*/ 581886 w 591319"/>
                <a:gd name="connsiteY52" fmla="*/ 702944 h 1169838"/>
                <a:gd name="connsiteX53" fmla="*/ 557225 w 591319"/>
                <a:gd name="connsiteY53" fmla="*/ 719951 h 1169838"/>
                <a:gd name="connsiteX54" fmla="*/ 504503 w 591319"/>
                <a:gd name="connsiteY54" fmla="*/ 742911 h 1169838"/>
                <a:gd name="connsiteX55" fmla="*/ 470488 w 591319"/>
                <a:gd name="connsiteY55" fmla="*/ 745462 h 1169838"/>
                <a:gd name="connsiteX56" fmla="*/ 457733 w 591319"/>
                <a:gd name="connsiteY56" fmla="*/ 747162 h 1169838"/>
                <a:gd name="connsiteX57" fmla="*/ 363343 w 591319"/>
                <a:gd name="connsiteY57" fmla="*/ 818593 h 1169838"/>
                <a:gd name="connsiteX58" fmla="*/ 365043 w 591319"/>
                <a:gd name="connsiteY58" fmla="*/ 829647 h 1169838"/>
                <a:gd name="connsiteX59" fmla="*/ 376098 w 591319"/>
                <a:gd name="connsiteY59" fmla="*/ 895125 h 1169838"/>
                <a:gd name="connsiteX60" fmla="*/ 376949 w 591319"/>
                <a:gd name="connsiteY60" fmla="*/ 929140 h 1169838"/>
                <a:gd name="connsiteX61" fmla="*/ 386302 w 591319"/>
                <a:gd name="connsiteY61" fmla="*/ 952099 h 1169838"/>
                <a:gd name="connsiteX62" fmla="*/ 398208 w 591319"/>
                <a:gd name="connsiteY62" fmla="*/ 954651 h 1169838"/>
                <a:gd name="connsiteX63" fmla="*/ 413514 w 591319"/>
                <a:gd name="connsiteY63" fmla="*/ 956351 h 1169838"/>
                <a:gd name="connsiteX64" fmla="*/ 422868 w 591319"/>
                <a:gd name="connsiteY64" fmla="*/ 964855 h 1169838"/>
                <a:gd name="connsiteX65" fmla="*/ 428821 w 591319"/>
                <a:gd name="connsiteY65" fmla="*/ 976760 h 1169838"/>
                <a:gd name="connsiteX66" fmla="*/ 440726 w 591319"/>
                <a:gd name="connsiteY66" fmla="*/ 994618 h 1169838"/>
                <a:gd name="connsiteX67" fmla="*/ 457733 w 591319"/>
                <a:gd name="connsiteY67" fmla="*/ 1010774 h 1169838"/>
                <a:gd name="connsiteX68" fmla="*/ 481543 w 591319"/>
                <a:gd name="connsiteY68" fmla="*/ 1039687 h 1169838"/>
                <a:gd name="connsiteX69" fmla="*/ 503652 w 591319"/>
                <a:gd name="connsiteY69" fmla="*/ 1076252 h 1169838"/>
                <a:gd name="connsiteX70" fmla="*/ 501101 w 591319"/>
                <a:gd name="connsiteY70" fmla="*/ 1103464 h 1169838"/>
                <a:gd name="connsiteX71" fmla="*/ 460284 w 591319"/>
                <a:gd name="connsiteY71" fmla="*/ 1141730 h 1169838"/>
                <a:gd name="connsiteX72" fmla="*/ 389704 w 591319"/>
                <a:gd name="connsiteY72" fmla="*/ 1168942 h 1169838"/>
                <a:gd name="connsiteX73" fmla="*/ 280007 w 591319"/>
                <a:gd name="connsiteY73" fmla="*/ 893425 h 1169838"/>
                <a:gd name="connsiteX74" fmla="*/ 228135 w 591319"/>
                <a:gd name="connsiteY74" fmla="*/ 870465 h 1169838"/>
                <a:gd name="connsiteX75" fmla="*/ 274905 w 591319"/>
                <a:gd name="connsiteY75" fmla="*/ 912132 h 1169838"/>
                <a:gd name="connsiteX76" fmla="*/ 280007 w 591319"/>
                <a:gd name="connsiteY76" fmla="*/ 893425 h 1169838"/>
                <a:gd name="connsiteX77" fmla="*/ 341233 w 591319"/>
                <a:gd name="connsiteY77" fmla="*/ 807538 h 1169838"/>
                <a:gd name="connsiteX78" fmla="*/ 302967 w 591319"/>
                <a:gd name="connsiteY78" fmla="*/ 670630 h 1169838"/>
                <a:gd name="connsiteX79" fmla="*/ 266402 w 591319"/>
                <a:gd name="connsiteY79" fmla="*/ 657024 h 1169838"/>
                <a:gd name="connsiteX80" fmla="*/ 236639 w 591319"/>
                <a:gd name="connsiteY80" fmla="*/ 638316 h 1169838"/>
                <a:gd name="connsiteX81" fmla="*/ 245142 w 591319"/>
                <a:gd name="connsiteY81" fmla="*/ 660426 h 1169838"/>
                <a:gd name="connsiteX82" fmla="*/ 266402 w 591319"/>
                <a:gd name="connsiteY82" fmla="*/ 707195 h 1169838"/>
                <a:gd name="connsiteX83" fmla="*/ 257048 w 591319"/>
                <a:gd name="connsiteY83" fmla="*/ 758217 h 1169838"/>
                <a:gd name="connsiteX84" fmla="*/ 217081 w 591319"/>
                <a:gd name="connsiteY84" fmla="*/ 785429 h 1169838"/>
                <a:gd name="connsiteX85" fmla="*/ 215380 w 591319"/>
                <a:gd name="connsiteY85" fmla="*/ 793082 h 1169838"/>
                <a:gd name="connsiteX86" fmla="*/ 266402 w 591319"/>
                <a:gd name="connsiteY86" fmla="*/ 800735 h 1169838"/>
                <a:gd name="connsiteX87" fmla="*/ 313171 w 591319"/>
                <a:gd name="connsiteY87" fmla="*/ 810089 h 1169838"/>
                <a:gd name="connsiteX88" fmla="*/ 341233 w 591319"/>
                <a:gd name="connsiteY88" fmla="*/ 807538 h 1169838"/>
                <a:gd name="connsiteX89" fmla="*/ 155855 w 591319"/>
                <a:gd name="connsiteY89" fmla="*/ 675732 h 1169838"/>
                <a:gd name="connsiteX90" fmla="*/ 142249 w 591319"/>
                <a:gd name="connsiteY90" fmla="*/ 675732 h 1169838"/>
                <a:gd name="connsiteX91" fmla="*/ 144800 w 591319"/>
                <a:gd name="connsiteY91" fmla="*/ 709746 h 1169838"/>
                <a:gd name="connsiteX92" fmla="*/ 155855 w 591319"/>
                <a:gd name="connsiteY92" fmla="*/ 729305 h 1169838"/>
                <a:gd name="connsiteX93" fmla="*/ 158406 w 591319"/>
                <a:gd name="connsiteY93" fmla="*/ 709746 h 1169838"/>
                <a:gd name="connsiteX94" fmla="*/ 155855 w 591319"/>
                <a:gd name="connsiteY94" fmla="*/ 675732 h 1169838"/>
                <a:gd name="connsiteX95" fmla="*/ 98880 w 591319"/>
                <a:gd name="connsiteY95" fmla="*/ 440182 h 1169838"/>
                <a:gd name="connsiteX96" fmla="*/ 73369 w 591319"/>
                <a:gd name="connsiteY96" fmla="*/ 433379 h 1169838"/>
                <a:gd name="connsiteX97" fmla="*/ 93778 w 591319"/>
                <a:gd name="connsiteY97" fmla="*/ 461441 h 1169838"/>
                <a:gd name="connsiteX98" fmla="*/ 98880 w 591319"/>
                <a:gd name="connsiteY98" fmla="*/ 440182 h 1169838"/>
                <a:gd name="connsiteX99" fmla="*/ 393105 w 591319"/>
                <a:gd name="connsiteY99" fmla="*/ 327934 h 1169838"/>
                <a:gd name="connsiteX100" fmla="*/ 398208 w 591319"/>
                <a:gd name="connsiteY100" fmla="*/ 219088 h 1169838"/>
                <a:gd name="connsiteX101" fmla="*/ 383751 w 591319"/>
                <a:gd name="connsiteY101" fmla="*/ 376405 h 1169838"/>
                <a:gd name="connsiteX102" fmla="*/ 393105 w 591319"/>
                <a:gd name="connsiteY102" fmla="*/ 327934 h 1169838"/>
                <a:gd name="connsiteX103" fmla="*/ 415215 w 591319"/>
                <a:gd name="connsiteY103" fmla="*/ 163814 h 1169838"/>
                <a:gd name="connsiteX104" fmla="*/ 411813 w 591319"/>
                <a:gd name="connsiteY104" fmla="*/ 146807 h 1169838"/>
                <a:gd name="connsiteX105" fmla="*/ 404160 w 591319"/>
                <a:gd name="connsiteY105" fmla="*/ 163814 h 1169838"/>
                <a:gd name="connsiteX106" fmla="*/ 407562 w 591319"/>
                <a:gd name="connsiteY106" fmla="*/ 180822 h 1169838"/>
                <a:gd name="connsiteX107" fmla="*/ 415215 w 591319"/>
                <a:gd name="connsiteY107" fmla="*/ 163814 h 1169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591319" h="1169838">
                  <a:moveTo>
                    <a:pt x="389704" y="1168942"/>
                  </a:moveTo>
                  <a:cubicBezTo>
                    <a:pt x="373547" y="1168091"/>
                    <a:pt x="350587" y="1164690"/>
                    <a:pt x="338682" y="1162139"/>
                  </a:cubicBezTo>
                  <a:cubicBezTo>
                    <a:pt x="318274" y="1157037"/>
                    <a:pt x="318274" y="1156186"/>
                    <a:pt x="334430" y="1149383"/>
                  </a:cubicBezTo>
                  <a:cubicBezTo>
                    <a:pt x="347186" y="1143431"/>
                    <a:pt x="344635" y="1142580"/>
                    <a:pt x="325076" y="1145982"/>
                  </a:cubicBezTo>
                  <a:cubicBezTo>
                    <a:pt x="304668" y="1150234"/>
                    <a:pt x="288511" y="1144281"/>
                    <a:pt x="247694" y="1116219"/>
                  </a:cubicBezTo>
                  <a:cubicBezTo>
                    <a:pt x="175413" y="1068599"/>
                    <a:pt x="170311" y="1060946"/>
                    <a:pt x="194971" y="1039687"/>
                  </a:cubicBezTo>
                  <a:cubicBezTo>
                    <a:pt x="237489" y="1004822"/>
                    <a:pt x="292763" y="1006523"/>
                    <a:pt x="297865" y="1043938"/>
                  </a:cubicBezTo>
                  <a:cubicBezTo>
                    <a:pt x="299566" y="1059245"/>
                    <a:pt x="311471" y="1072000"/>
                    <a:pt x="336131" y="1086457"/>
                  </a:cubicBezTo>
                  <a:cubicBezTo>
                    <a:pt x="355689" y="1098362"/>
                    <a:pt x="373547" y="1104314"/>
                    <a:pt x="376098" y="1100062"/>
                  </a:cubicBezTo>
                  <a:cubicBezTo>
                    <a:pt x="378649" y="1096661"/>
                    <a:pt x="366744" y="1066048"/>
                    <a:pt x="349737" y="1032884"/>
                  </a:cubicBezTo>
                  <a:cubicBezTo>
                    <a:pt x="319974" y="974209"/>
                    <a:pt x="319124" y="973359"/>
                    <a:pt x="294463" y="981862"/>
                  </a:cubicBezTo>
                  <a:cubicBezTo>
                    <a:pt x="265551" y="992066"/>
                    <a:pt x="194121" y="974209"/>
                    <a:pt x="194121" y="957202"/>
                  </a:cubicBezTo>
                  <a:cubicBezTo>
                    <a:pt x="194121" y="951249"/>
                    <a:pt x="203475" y="940194"/>
                    <a:pt x="214529" y="933392"/>
                  </a:cubicBezTo>
                  <a:cubicBezTo>
                    <a:pt x="234938" y="919786"/>
                    <a:pt x="234938" y="918935"/>
                    <a:pt x="221332" y="894275"/>
                  </a:cubicBezTo>
                  <a:cubicBezTo>
                    <a:pt x="213679" y="880669"/>
                    <a:pt x="203475" y="871315"/>
                    <a:pt x="198373" y="872165"/>
                  </a:cubicBezTo>
                  <a:cubicBezTo>
                    <a:pt x="188168" y="875567"/>
                    <a:pt x="178814" y="907881"/>
                    <a:pt x="177964" y="942745"/>
                  </a:cubicBezTo>
                  <a:cubicBezTo>
                    <a:pt x="177114" y="979311"/>
                    <a:pt x="150752" y="1026081"/>
                    <a:pt x="130344" y="1029482"/>
                  </a:cubicBezTo>
                  <a:cubicBezTo>
                    <a:pt x="110785" y="1032033"/>
                    <a:pt x="75070" y="972508"/>
                    <a:pt x="75070" y="937643"/>
                  </a:cubicBezTo>
                  <a:cubicBezTo>
                    <a:pt x="75070" y="881519"/>
                    <a:pt x="136296" y="774374"/>
                    <a:pt x="159256" y="788830"/>
                  </a:cubicBezTo>
                  <a:cubicBezTo>
                    <a:pt x="163508" y="790531"/>
                    <a:pt x="164358" y="782878"/>
                    <a:pt x="161807" y="771823"/>
                  </a:cubicBezTo>
                  <a:cubicBezTo>
                    <a:pt x="155855" y="737808"/>
                    <a:pt x="113336" y="713148"/>
                    <a:pt x="61464" y="712298"/>
                  </a:cubicBezTo>
                  <a:cubicBezTo>
                    <a:pt x="36804" y="712298"/>
                    <a:pt x="13844" y="708896"/>
                    <a:pt x="10443" y="706345"/>
                  </a:cubicBezTo>
                  <a:cubicBezTo>
                    <a:pt x="1939" y="697841"/>
                    <a:pt x="36804" y="646820"/>
                    <a:pt x="64016" y="626411"/>
                  </a:cubicBezTo>
                  <a:cubicBezTo>
                    <a:pt x="102282" y="598349"/>
                    <a:pt x="104833" y="597499"/>
                    <a:pt x="128643" y="610254"/>
                  </a:cubicBezTo>
                  <a:cubicBezTo>
                    <a:pt x="145650" y="618758"/>
                    <a:pt x="151603" y="619608"/>
                    <a:pt x="151603" y="611955"/>
                  </a:cubicBezTo>
                  <a:cubicBezTo>
                    <a:pt x="150752" y="588145"/>
                    <a:pt x="131194" y="575389"/>
                    <a:pt x="69118" y="559233"/>
                  </a:cubicBezTo>
                  <a:cubicBezTo>
                    <a:pt x="7041" y="543076"/>
                    <a:pt x="2789" y="540525"/>
                    <a:pt x="238" y="517565"/>
                  </a:cubicBezTo>
                  <a:cubicBezTo>
                    <a:pt x="-2313" y="500558"/>
                    <a:pt x="4490" y="484401"/>
                    <a:pt x="22348" y="461441"/>
                  </a:cubicBezTo>
                  <a:cubicBezTo>
                    <a:pt x="36804" y="444434"/>
                    <a:pt x="53811" y="416372"/>
                    <a:pt x="60614" y="399365"/>
                  </a:cubicBezTo>
                  <a:cubicBezTo>
                    <a:pt x="77621" y="360248"/>
                    <a:pt x="109935" y="338139"/>
                    <a:pt x="132895" y="350044"/>
                  </a:cubicBezTo>
                  <a:cubicBezTo>
                    <a:pt x="150752" y="359398"/>
                    <a:pt x="188168" y="432529"/>
                    <a:pt x="198373" y="476747"/>
                  </a:cubicBezTo>
                  <a:cubicBezTo>
                    <a:pt x="201774" y="492904"/>
                    <a:pt x="213679" y="510762"/>
                    <a:pt x="226435" y="519266"/>
                  </a:cubicBezTo>
                  <a:cubicBezTo>
                    <a:pt x="239190" y="526919"/>
                    <a:pt x="251095" y="535422"/>
                    <a:pt x="253646" y="537973"/>
                  </a:cubicBezTo>
                  <a:cubicBezTo>
                    <a:pt x="256197" y="540525"/>
                    <a:pt x="274905" y="553280"/>
                    <a:pt x="296164" y="565185"/>
                  </a:cubicBezTo>
                  <a:lnTo>
                    <a:pt x="334430" y="587294"/>
                  </a:lnTo>
                  <a:lnTo>
                    <a:pt x="336982" y="534572"/>
                  </a:lnTo>
                  <a:cubicBezTo>
                    <a:pt x="342934" y="390861"/>
                    <a:pt x="384602" y="81329"/>
                    <a:pt x="404160" y="29457"/>
                  </a:cubicBezTo>
                  <a:cubicBezTo>
                    <a:pt x="416916" y="-5407"/>
                    <a:pt x="418616" y="-6258"/>
                    <a:pt x="433923" y="8198"/>
                  </a:cubicBezTo>
                  <a:cubicBezTo>
                    <a:pt x="450930" y="22654"/>
                    <a:pt x="450930" y="46465"/>
                    <a:pt x="438175" y="121296"/>
                  </a:cubicBezTo>
                  <a:cubicBezTo>
                    <a:pt x="435623" y="133201"/>
                    <a:pt x="431372" y="157862"/>
                    <a:pt x="428821" y="176570"/>
                  </a:cubicBezTo>
                  <a:cubicBezTo>
                    <a:pt x="425419" y="195278"/>
                    <a:pt x="419467" y="222489"/>
                    <a:pt x="415215" y="236095"/>
                  </a:cubicBezTo>
                  <a:cubicBezTo>
                    <a:pt x="405861" y="263307"/>
                    <a:pt x="403310" y="360248"/>
                    <a:pt x="409262" y="433379"/>
                  </a:cubicBezTo>
                  <a:cubicBezTo>
                    <a:pt x="410963" y="458039"/>
                    <a:pt x="409262" y="475897"/>
                    <a:pt x="405861" y="473346"/>
                  </a:cubicBezTo>
                  <a:cubicBezTo>
                    <a:pt x="401609" y="470795"/>
                    <a:pt x="398208" y="475047"/>
                    <a:pt x="398208" y="482700"/>
                  </a:cubicBezTo>
                  <a:cubicBezTo>
                    <a:pt x="398208" y="490353"/>
                    <a:pt x="402459" y="493755"/>
                    <a:pt x="406711" y="491204"/>
                  </a:cubicBezTo>
                  <a:cubicBezTo>
                    <a:pt x="411813" y="487802"/>
                    <a:pt x="415215" y="500558"/>
                    <a:pt x="415215" y="522667"/>
                  </a:cubicBezTo>
                  <a:cubicBezTo>
                    <a:pt x="415215" y="546477"/>
                    <a:pt x="417766" y="554981"/>
                    <a:pt x="422868" y="547327"/>
                  </a:cubicBezTo>
                  <a:cubicBezTo>
                    <a:pt x="427120" y="540525"/>
                    <a:pt x="432222" y="555831"/>
                    <a:pt x="436474" y="592397"/>
                  </a:cubicBezTo>
                  <a:cubicBezTo>
                    <a:pt x="443277" y="657024"/>
                    <a:pt x="448379" y="660426"/>
                    <a:pt x="529163" y="655323"/>
                  </a:cubicBezTo>
                  <a:cubicBezTo>
                    <a:pt x="554674" y="654473"/>
                    <a:pt x="573382" y="656174"/>
                    <a:pt x="570831" y="659575"/>
                  </a:cubicBezTo>
                  <a:cubicBezTo>
                    <a:pt x="568280" y="663827"/>
                    <a:pt x="573382" y="672331"/>
                    <a:pt x="581886" y="678283"/>
                  </a:cubicBezTo>
                  <a:cubicBezTo>
                    <a:pt x="591240" y="685086"/>
                    <a:pt x="593791" y="691039"/>
                    <a:pt x="587838" y="691039"/>
                  </a:cubicBezTo>
                  <a:cubicBezTo>
                    <a:pt x="581886" y="691039"/>
                    <a:pt x="579335" y="696141"/>
                    <a:pt x="581886" y="702944"/>
                  </a:cubicBezTo>
                  <a:cubicBezTo>
                    <a:pt x="585287" y="710597"/>
                    <a:pt x="576783" y="716549"/>
                    <a:pt x="557225" y="719951"/>
                  </a:cubicBezTo>
                  <a:cubicBezTo>
                    <a:pt x="541068" y="723352"/>
                    <a:pt x="517258" y="733557"/>
                    <a:pt x="504503" y="742911"/>
                  </a:cubicBezTo>
                  <a:cubicBezTo>
                    <a:pt x="483244" y="760768"/>
                    <a:pt x="481543" y="760768"/>
                    <a:pt x="470488" y="745462"/>
                  </a:cubicBezTo>
                  <a:cubicBezTo>
                    <a:pt x="458583" y="730155"/>
                    <a:pt x="458583" y="730155"/>
                    <a:pt x="457733" y="747162"/>
                  </a:cubicBezTo>
                  <a:cubicBezTo>
                    <a:pt x="457733" y="765870"/>
                    <a:pt x="388854" y="818593"/>
                    <a:pt x="363343" y="818593"/>
                  </a:cubicBezTo>
                  <a:cubicBezTo>
                    <a:pt x="353989" y="819443"/>
                    <a:pt x="353989" y="821144"/>
                    <a:pt x="365043" y="829647"/>
                  </a:cubicBezTo>
                  <a:cubicBezTo>
                    <a:pt x="394806" y="852607"/>
                    <a:pt x="402459" y="895125"/>
                    <a:pt x="376098" y="895125"/>
                  </a:cubicBezTo>
                  <a:cubicBezTo>
                    <a:pt x="359941" y="895125"/>
                    <a:pt x="360792" y="915534"/>
                    <a:pt x="376949" y="929140"/>
                  </a:cubicBezTo>
                  <a:cubicBezTo>
                    <a:pt x="384602" y="935092"/>
                    <a:pt x="388854" y="945297"/>
                    <a:pt x="386302" y="952099"/>
                  </a:cubicBezTo>
                  <a:cubicBezTo>
                    <a:pt x="382901" y="961453"/>
                    <a:pt x="385452" y="961453"/>
                    <a:pt x="398208" y="954651"/>
                  </a:cubicBezTo>
                  <a:cubicBezTo>
                    <a:pt x="411813" y="947848"/>
                    <a:pt x="415215" y="947848"/>
                    <a:pt x="413514" y="956351"/>
                  </a:cubicBezTo>
                  <a:cubicBezTo>
                    <a:pt x="411813" y="962304"/>
                    <a:pt x="416065" y="966556"/>
                    <a:pt x="422868" y="964855"/>
                  </a:cubicBezTo>
                  <a:cubicBezTo>
                    <a:pt x="430521" y="963154"/>
                    <a:pt x="432222" y="967406"/>
                    <a:pt x="428821" y="976760"/>
                  </a:cubicBezTo>
                  <a:cubicBezTo>
                    <a:pt x="425419" y="986114"/>
                    <a:pt x="428821" y="992066"/>
                    <a:pt x="440726" y="994618"/>
                  </a:cubicBezTo>
                  <a:cubicBezTo>
                    <a:pt x="450080" y="997169"/>
                    <a:pt x="457733" y="1003972"/>
                    <a:pt x="457733" y="1010774"/>
                  </a:cubicBezTo>
                  <a:cubicBezTo>
                    <a:pt x="457733" y="1016727"/>
                    <a:pt x="468788" y="1030333"/>
                    <a:pt x="481543" y="1039687"/>
                  </a:cubicBezTo>
                  <a:cubicBezTo>
                    <a:pt x="497700" y="1051592"/>
                    <a:pt x="505353" y="1064347"/>
                    <a:pt x="503652" y="1076252"/>
                  </a:cubicBezTo>
                  <a:cubicBezTo>
                    <a:pt x="502802" y="1086457"/>
                    <a:pt x="501101" y="1099212"/>
                    <a:pt x="501101" y="1103464"/>
                  </a:cubicBezTo>
                  <a:cubicBezTo>
                    <a:pt x="500251" y="1108566"/>
                    <a:pt x="482393" y="1125573"/>
                    <a:pt x="460284" y="1141730"/>
                  </a:cubicBezTo>
                  <a:cubicBezTo>
                    <a:pt x="428821" y="1164690"/>
                    <a:pt x="412664" y="1170642"/>
                    <a:pt x="389704" y="1168942"/>
                  </a:cubicBezTo>
                  <a:close/>
                  <a:moveTo>
                    <a:pt x="280007" y="893425"/>
                  </a:moveTo>
                  <a:cubicBezTo>
                    <a:pt x="273204" y="874717"/>
                    <a:pt x="228135" y="855158"/>
                    <a:pt x="228135" y="870465"/>
                  </a:cubicBezTo>
                  <a:cubicBezTo>
                    <a:pt x="228135" y="882370"/>
                    <a:pt x="261299" y="912132"/>
                    <a:pt x="274905" y="912132"/>
                  </a:cubicBezTo>
                  <a:cubicBezTo>
                    <a:pt x="284259" y="912132"/>
                    <a:pt x="285109" y="907030"/>
                    <a:pt x="280007" y="893425"/>
                  </a:cubicBezTo>
                  <a:close/>
                  <a:moveTo>
                    <a:pt x="341233" y="807538"/>
                  </a:moveTo>
                  <a:cubicBezTo>
                    <a:pt x="355689" y="768421"/>
                    <a:pt x="325076" y="657024"/>
                    <a:pt x="302967" y="670630"/>
                  </a:cubicBezTo>
                  <a:cubicBezTo>
                    <a:pt x="298715" y="673181"/>
                    <a:pt x="282558" y="667228"/>
                    <a:pt x="266402" y="657024"/>
                  </a:cubicBezTo>
                  <a:lnTo>
                    <a:pt x="236639" y="638316"/>
                  </a:lnTo>
                  <a:lnTo>
                    <a:pt x="245142" y="660426"/>
                  </a:lnTo>
                  <a:cubicBezTo>
                    <a:pt x="249394" y="672331"/>
                    <a:pt x="258748" y="693590"/>
                    <a:pt x="266402" y="707195"/>
                  </a:cubicBezTo>
                  <a:cubicBezTo>
                    <a:pt x="278307" y="731006"/>
                    <a:pt x="277456" y="733557"/>
                    <a:pt x="257048" y="758217"/>
                  </a:cubicBezTo>
                  <a:cubicBezTo>
                    <a:pt x="245142" y="772673"/>
                    <a:pt x="226435" y="784578"/>
                    <a:pt x="217081" y="785429"/>
                  </a:cubicBezTo>
                  <a:cubicBezTo>
                    <a:pt x="199223" y="785429"/>
                    <a:pt x="199223" y="786279"/>
                    <a:pt x="215380" y="793082"/>
                  </a:cubicBezTo>
                  <a:cubicBezTo>
                    <a:pt x="224734" y="797334"/>
                    <a:pt x="247694" y="800735"/>
                    <a:pt x="266402" y="800735"/>
                  </a:cubicBezTo>
                  <a:cubicBezTo>
                    <a:pt x="285109" y="801586"/>
                    <a:pt x="306369" y="805837"/>
                    <a:pt x="313171" y="810089"/>
                  </a:cubicBezTo>
                  <a:cubicBezTo>
                    <a:pt x="330179" y="821144"/>
                    <a:pt x="336131" y="820293"/>
                    <a:pt x="341233" y="807538"/>
                  </a:cubicBezTo>
                  <a:close/>
                  <a:moveTo>
                    <a:pt x="155855" y="675732"/>
                  </a:moveTo>
                  <a:cubicBezTo>
                    <a:pt x="150752" y="662126"/>
                    <a:pt x="149902" y="662126"/>
                    <a:pt x="142249" y="675732"/>
                  </a:cubicBezTo>
                  <a:cubicBezTo>
                    <a:pt x="136296" y="685936"/>
                    <a:pt x="137147" y="696991"/>
                    <a:pt x="144800" y="709746"/>
                  </a:cubicBezTo>
                  <a:lnTo>
                    <a:pt x="155855" y="729305"/>
                  </a:lnTo>
                  <a:lnTo>
                    <a:pt x="158406" y="709746"/>
                  </a:lnTo>
                  <a:cubicBezTo>
                    <a:pt x="160106" y="698692"/>
                    <a:pt x="159256" y="683385"/>
                    <a:pt x="155855" y="675732"/>
                  </a:cubicBezTo>
                  <a:close/>
                  <a:moveTo>
                    <a:pt x="98880" y="440182"/>
                  </a:moveTo>
                  <a:cubicBezTo>
                    <a:pt x="89526" y="419773"/>
                    <a:pt x="88676" y="419773"/>
                    <a:pt x="73369" y="433379"/>
                  </a:cubicBezTo>
                  <a:cubicBezTo>
                    <a:pt x="56362" y="448686"/>
                    <a:pt x="65716" y="461441"/>
                    <a:pt x="93778" y="461441"/>
                  </a:cubicBezTo>
                  <a:cubicBezTo>
                    <a:pt x="106534" y="461441"/>
                    <a:pt x="107384" y="458039"/>
                    <a:pt x="98880" y="440182"/>
                  </a:cubicBezTo>
                  <a:close/>
                  <a:moveTo>
                    <a:pt x="393105" y="327934"/>
                  </a:moveTo>
                  <a:cubicBezTo>
                    <a:pt x="406711" y="196979"/>
                    <a:pt x="406711" y="192727"/>
                    <a:pt x="398208" y="219088"/>
                  </a:cubicBezTo>
                  <a:cubicBezTo>
                    <a:pt x="388854" y="247150"/>
                    <a:pt x="376098" y="383208"/>
                    <a:pt x="383751" y="376405"/>
                  </a:cubicBezTo>
                  <a:cubicBezTo>
                    <a:pt x="386302" y="373854"/>
                    <a:pt x="390554" y="352595"/>
                    <a:pt x="393105" y="327934"/>
                  </a:cubicBezTo>
                  <a:close/>
                  <a:moveTo>
                    <a:pt x="415215" y="163814"/>
                  </a:moveTo>
                  <a:cubicBezTo>
                    <a:pt x="415215" y="154460"/>
                    <a:pt x="413514" y="146807"/>
                    <a:pt x="411813" y="146807"/>
                  </a:cubicBezTo>
                  <a:cubicBezTo>
                    <a:pt x="410113" y="146807"/>
                    <a:pt x="406711" y="154460"/>
                    <a:pt x="404160" y="163814"/>
                  </a:cubicBezTo>
                  <a:cubicBezTo>
                    <a:pt x="401609" y="173168"/>
                    <a:pt x="403310" y="180822"/>
                    <a:pt x="407562" y="180822"/>
                  </a:cubicBezTo>
                  <a:cubicBezTo>
                    <a:pt x="411813" y="180822"/>
                    <a:pt x="415215" y="173168"/>
                    <a:pt x="415215" y="163814"/>
                  </a:cubicBezTo>
                  <a:close/>
                </a:path>
              </a:pathLst>
            </a:custGeom>
            <a:grpFill/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8" name="图形 2">
              <a:extLst>
                <a:ext uri="{FF2B5EF4-FFF2-40B4-BE49-F238E27FC236}">
                  <a16:creationId xmlns:a16="http://schemas.microsoft.com/office/drawing/2014/main" id="{B17CFF1E-82E1-9BE1-6BFC-14D923FA4A9C}"/>
                </a:ext>
              </a:extLst>
            </p:cNvPr>
            <p:cNvGrpSpPr/>
            <p:nvPr/>
          </p:nvGrpSpPr>
          <p:grpSpPr>
            <a:xfrm>
              <a:off x="4718547" y="819386"/>
              <a:ext cx="1981979" cy="3115673"/>
              <a:chOff x="5725648" y="2848629"/>
              <a:chExt cx="739500" cy="1162495"/>
            </a:xfrm>
            <a:grpFill/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38625E30-0FAF-5D43-23DA-A920EEC3B827}"/>
                  </a:ext>
                </a:extLst>
              </p:cNvPr>
              <p:cNvSpPr/>
              <p:nvPr/>
            </p:nvSpPr>
            <p:spPr>
              <a:xfrm flipV="1">
                <a:off x="5725648" y="2848629"/>
                <a:ext cx="739500" cy="879289"/>
              </a:xfrm>
              <a:custGeom>
                <a:avLst/>
                <a:gdLst>
                  <a:gd name="connsiteX0" fmla="*/ 425187 w 739500"/>
                  <a:gd name="connsiteY0" fmla="*/ 873890 h 879289"/>
                  <a:gd name="connsiteX1" fmla="*/ 415833 w 739500"/>
                  <a:gd name="connsiteY1" fmla="*/ 847529 h 879289"/>
                  <a:gd name="connsiteX2" fmla="*/ 396275 w 739500"/>
                  <a:gd name="connsiteY2" fmla="*/ 756540 h 879289"/>
                  <a:gd name="connsiteX3" fmla="*/ 345253 w 739500"/>
                  <a:gd name="connsiteY3" fmla="*/ 682558 h 879289"/>
                  <a:gd name="connsiteX4" fmla="*/ 306137 w 739500"/>
                  <a:gd name="connsiteY4" fmla="*/ 689361 h 879289"/>
                  <a:gd name="connsiteX5" fmla="*/ 288279 w 739500"/>
                  <a:gd name="connsiteY5" fmla="*/ 667252 h 879289"/>
                  <a:gd name="connsiteX6" fmla="*/ 301885 w 739500"/>
                  <a:gd name="connsiteY6" fmla="*/ 634088 h 879289"/>
                  <a:gd name="connsiteX7" fmla="*/ 313790 w 739500"/>
                  <a:gd name="connsiteY7" fmla="*/ 621332 h 879289"/>
                  <a:gd name="connsiteX8" fmla="*/ 319742 w 739500"/>
                  <a:gd name="connsiteY8" fmla="*/ 570311 h 879289"/>
                  <a:gd name="connsiteX9" fmla="*/ 276374 w 739500"/>
                  <a:gd name="connsiteY9" fmla="*/ 543099 h 879289"/>
                  <a:gd name="connsiteX10" fmla="*/ 221951 w 739500"/>
                  <a:gd name="connsiteY10" fmla="*/ 536296 h 879289"/>
                  <a:gd name="connsiteX11" fmla="*/ 158174 w 739500"/>
                  <a:gd name="connsiteY11" fmla="*/ 540548 h 879289"/>
                  <a:gd name="connsiteX12" fmla="*/ 103751 w 739500"/>
                  <a:gd name="connsiteY12" fmla="*/ 544800 h 879289"/>
                  <a:gd name="connsiteX13" fmla="*/ 123309 w 739500"/>
                  <a:gd name="connsiteY13" fmla="*/ 438505 h 879289"/>
                  <a:gd name="connsiteX14" fmla="*/ 161575 w 739500"/>
                  <a:gd name="connsiteY14" fmla="*/ 276936 h 879289"/>
                  <a:gd name="connsiteX15" fmla="*/ 176882 w 739500"/>
                  <a:gd name="connsiteY15" fmla="*/ 211458 h 879289"/>
                  <a:gd name="connsiteX16" fmla="*/ 157323 w 739500"/>
                  <a:gd name="connsiteY16" fmla="*/ 225914 h 879289"/>
                  <a:gd name="connsiteX17" fmla="*/ 119908 w 739500"/>
                  <a:gd name="connsiteY17" fmla="*/ 229316 h 879289"/>
                  <a:gd name="connsiteX18" fmla="*/ 97798 w 739500"/>
                  <a:gd name="connsiteY18" fmla="*/ 218261 h 879289"/>
                  <a:gd name="connsiteX19" fmla="*/ 69736 w 739500"/>
                  <a:gd name="connsiteY19" fmla="*/ 191900 h 879289"/>
                  <a:gd name="connsiteX20" fmla="*/ 19565 w 739500"/>
                  <a:gd name="connsiteY20" fmla="*/ 134075 h 879289"/>
                  <a:gd name="connsiteX21" fmla="*/ 7 w 739500"/>
                  <a:gd name="connsiteY21" fmla="*/ 95809 h 879289"/>
                  <a:gd name="connsiteX22" fmla="*/ 24667 w 739500"/>
                  <a:gd name="connsiteY22" fmla="*/ 21828 h 879289"/>
                  <a:gd name="connsiteX23" fmla="*/ 94397 w 739500"/>
                  <a:gd name="connsiteY23" fmla="*/ 2269 h 879289"/>
                  <a:gd name="connsiteX24" fmla="*/ 112254 w 739500"/>
                  <a:gd name="connsiteY24" fmla="*/ 5671 h 879289"/>
                  <a:gd name="connsiteX25" fmla="*/ 129261 w 739500"/>
                  <a:gd name="connsiteY25" fmla="*/ 17576 h 879289"/>
                  <a:gd name="connsiteX26" fmla="*/ 139466 w 739500"/>
                  <a:gd name="connsiteY26" fmla="*/ 34583 h 879289"/>
                  <a:gd name="connsiteX27" fmla="*/ 145418 w 739500"/>
                  <a:gd name="connsiteY27" fmla="*/ 70298 h 879289"/>
                  <a:gd name="connsiteX28" fmla="*/ 155623 w 739500"/>
                  <a:gd name="connsiteY28" fmla="*/ 109415 h 879289"/>
                  <a:gd name="connsiteX29" fmla="*/ 165827 w 739500"/>
                  <a:gd name="connsiteY29" fmla="*/ 126422 h 879289"/>
                  <a:gd name="connsiteX30" fmla="*/ 414983 w 739500"/>
                  <a:gd name="connsiteY30" fmla="*/ 272684 h 879289"/>
                  <a:gd name="connsiteX31" fmla="*/ 480461 w 739500"/>
                  <a:gd name="connsiteY31" fmla="*/ 287991 h 879289"/>
                  <a:gd name="connsiteX32" fmla="*/ 494067 w 739500"/>
                  <a:gd name="connsiteY32" fmla="*/ 259078 h 879289"/>
                  <a:gd name="connsiteX33" fmla="*/ 566347 w 739500"/>
                  <a:gd name="connsiteY33" fmla="*/ 209757 h 879289"/>
                  <a:gd name="connsiteX34" fmla="*/ 736420 w 739500"/>
                  <a:gd name="connsiteY34" fmla="*/ 224214 h 879289"/>
                  <a:gd name="connsiteX35" fmla="*/ 691350 w 739500"/>
                  <a:gd name="connsiteY35" fmla="*/ 300746 h 879289"/>
                  <a:gd name="connsiteX36" fmla="*/ 567198 w 739500"/>
                  <a:gd name="connsiteY36" fmla="*/ 324556 h 879289"/>
                  <a:gd name="connsiteX37" fmla="*/ 601212 w 739500"/>
                  <a:gd name="connsiteY37" fmla="*/ 519289 h 879289"/>
                  <a:gd name="connsiteX38" fmla="*/ 655635 w 739500"/>
                  <a:gd name="connsiteY38" fmla="*/ 673204 h 879289"/>
                  <a:gd name="connsiteX39" fmla="*/ 667540 w 739500"/>
                  <a:gd name="connsiteY39" fmla="*/ 719974 h 879289"/>
                  <a:gd name="connsiteX40" fmla="*/ 587606 w 739500"/>
                  <a:gd name="connsiteY40" fmla="*/ 776098 h 879289"/>
                  <a:gd name="connsiteX41" fmla="*/ 489815 w 739500"/>
                  <a:gd name="connsiteY41" fmla="*/ 715723 h 879289"/>
                  <a:gd name="connsiteX42" fmla="*/ 523829 w 739500"/>
                  <a:gd name="connsiteY42" fmla="*/ 698715 h 879289"/>
                  <a:gd name="connsiteX43" fmla="*/ 584205 w 739500"/>
                  <a:gd name="connsiteY43" fmla="*/ 707219 h 879289"/>
                  <a:gd name="connsiteX44" fmla="*/ 596110 w 739500"/>
                  <a:gd name="connsiteY44" fmla="*/ 702117 h 879289"/>
                  <a:gd name="connsiteX45" fmla="*/ 569749 w 739500"/>
                  <a:gd name="connsiteY45" fmla="*/ 580515 h 879289"/>
                  <a:gd name="connsiteX46" fmla="*/ 545088 w 739500"/>
                  <a:gd name="connsiteY46" fmla="*/ 470818 h 879289"/>
                  <a:gd name="connsiteX47" fmla="*/ 531482 w 739500"/>
                  <a:gd name="connsiteY47" fmla="*/ 481023 h 879289"/>
                  <a:gd name="connsiteX48" fmla="*/ 539136 w 739500"/>
                  <a:gd name="connsiteY48" fmla="*/ 534596 h 879289"/>
                  <a:gd name="connsiteX49" fmla="*/ 559544 w 739500"/>
                  <a:gd name="connsiteY49" fmla="*/ 600073 h 879289"/>
                  <a:gd name="connsiteX50" fmla="*/ 534034 w 739500"/>
                  <a:gd name="connsiteY50" fmla="*/ 628135 h 879289"/>
                  <a:gd name="connsiteX51" fmla="*/ 484713 w 739500"/>
                  <a:gd name="connsiteY51" fmla="*/ 609427 h 879289"/>
                  <a:gd name="connsiteX52" fmla="*/ 454950 w 739500"/>
                  <a:gd name="connsiteY52" fmla="*/ 600073 h 879289"/>
                  <a:gd name="connsiteX53" fmla="*/ 467705 w 739500"/>
                  <a:gd name="connsiteY53" fmla="*/ 612829 h 879289"/>
                  <a:gd name="connsiteX54" fmla="*/ 448997 w 739500"/>
                  <a:gd name="connsiteY54" fmla="*/ 652796 h 879289"/>
                  <a:gd name="connsiteX55" fmla="*/ 414133 w 739500"/>
                  <a:gd name="connsiteY55" fmla="*/ 668953 h 879289"/>
                  <a:gd name="connsiteX56" fmla="*/ 494917 w 739500"/>
                  <a:gd name="connsiteY56" fmla="*/ 803310 h 879289"/>
                  <a:gd name="connsiteX57" fmla="*/ 512774 w 739500"/>
                  <a:gd name="connsiteY57" fmla="*/ 850080 h 879289"/>
                  <a:gd name="connsiteX58" fmla="*/ 474508 w 739500"/>
                  <a:gd name="connsiteY58" fmla="*/ 877291 h 879289"/>
                  <a:gd name="connsiteX59" fmla="*/ 425187 w 739500"/>
                  <a:gd name="connsiteY59" fmla="*/ 873890 h 879289"/>
                  <a:gd name="connsiteX60" fmla="*/ 522979 w 739500"/>
                  <a:gd name="connsiteY60" fmla="*/ 583917 h 879289"/>
                  <a:gd name="connsiteX61" fmla="*/ 509373 w 739500"/>
                  <a:gd name="connsiteY61" fmla="*/ 535446 h 879289"/>
                  <a:gd name="connsiteX62" fmla="*/ 496618 w 739500"/>
                  <a:gd name="connsiteY62" fmla="*/ 468267 h 879289"/>
                  <a:gd name="connsiteX63" fmla="*/ 477059 w 739500"/>
                  <a:gd name="connsiteY63" fmla="*/ 443607 h 879289"/>
                  <a:gd name="connsiteX64" fmla="*/ 495767 w 739500"/>
                  <a:gd name="connsiteY64" fmla="*/ 581365 h 879289"/>
                  <a:gd name="connsiteX65" fmla="*/ 522979 w 739500"/>
                  <a:gd name="connsiteY65" fmla="*/ 583917 h 879289"/>
                  <a:gd name="connsiteX66" fmla="*/ 390322 w 739500"/>
                  <a:gd name="connsiteY66" fmla="*/ 572862 h 879289"/>
                  <a:gd name="connsiteX67" fmla="*/ 381819 w 739500"/>
                  <a:gd name="connsiteY67" fmla="*/ 500581 h 879289"/>
                  <a:gd name="connsiteX68" fmla="*/ 354607 w 739500"/>
                  <a:gd name="connsiteY68" fmla="*/ 493778 h 879289"/>
                  <a:gd name="connsiteX69" fmla="*/ 281476 w 739500"/>
                  <a:gd name="connsiteY69" fmla="*/ 448709 h 879289"/>
                  <a:gd name="connsiteX70" fmla="*/ 231305 w 739500"/>
                  <a:gd name="connsiteY70" fmla="*/ 408742 h 879289"/>
                  <a:gd name="connsiteX71" fmla="*/ 224502 w 739500"/>
                  <a:gd name="connsiteY71" fmla="*/ 470818 h 879289"/>
                  <a:gd name="connsiteX72" fmla="*/ 250013 w 739500"/>
                  <a:gd name="connsiteY72" fmla="*/ 476771 h 879289"/>
                  <a:gd name="connsiteX73" fmla="*/ 316341 w 739500"/>
                  <a:gd name="connsiteY73" fmla="*/ 519289 h 879289"/>
                  <a:gd name="connsiteX74" fmla="*/ 354607 w 739500"/>
                  <a:gd name="connsiteY74" fmla="*/ 561807 h 879289"/>
                  <a:gd name="connsiteX75" fmla="*/ 361410 w 739500"/>
                  <a:gd name="connsiteY75" fmla="*/ 574563 h 879289"/>
                  <a:gd name="connsiteX76" fmla="*/ 390322 w 739500"/>
                  <a:gd name="connsiteY76" fmla="*/ 572862 h 879289"/>
                  <a:gd name="connsiteX77" fmla="*/ 450698 w 739500"/>
                  <a:gd name="connsiteY77" fmla="*/ 498030 h 879289"/>
                  <a:gd name="connsiteX78" fmla="*/ 435392 w 739500"/>
                  <a:gd name="connsiteY78" fmla="*/ 450410 h 879289"/>
                  <a:gd name="connsiteX79" fmla="*/ 433691 w 739500"/>
                  <a:gd name="connsiteY79" fmla="*/ 513337 h 879289"/>
                  <a:gd name="connsiteX80" fmla="*/ 448997 w 739500"/>
                  <a:gd name="connsiteY80" fmla="*/ 561807 h 879289"/>
                  <a:gd name="connsiteX81" fmla="*/ 450698 w 739500"/>
                  <a:gd name="connsiteY81" fmla="*/ 498030 h 879289"/>
                  <a:gd name="connsiteX82" fmla="*/ 346954 w 739500"/>
                  <a:gd name="connsiteY82" fmla="*/ 405341 h 879289"/>
                  <a:gd name="connsiteX83" fmla="*/ 294232 w 739500"/>
                  <a:gd name="connsiteY83" fmla="*/ 335611 h 879289"/>
                  <a:gd name="connsiteX84" fmla="*/ 290830 w 739500"/>
                  <a:gd name="connsiteY84" fmla="*/ 436804 h 879289"/>
                  <a:gd name="connsiteX85" fmla="*/ 328246 w 739500"/>
                  <a:gd name="connsiteY85" fmla="*/ 442757 h 879289"/>
                  <a:gd name="connsiteX86" fmla="*/ 360560 w 739500"/>
                  <a:gd name="connsiteY86" fmla="*/ 442757 h 879289"/>
                  <a:gd name="connsiteX87" fmla="*/ 346954 w 739500"/>
                  <a:gd name="connsiteY87" fmla="*/ 405341 h 879289"/>
                  <a:gd name="connsiteX88" fmla="*/ 468556 w 739500"/>
                  <a:gd name="connsiteY88" fmla="*/ 334761 h 879289"/>
                  <a:gd name="connsiteX89" fmla="*/ 435392 w 739500"/>
                  <a:gd name="connsiteY89" fmla="*/ 315202 h 879289"/>
                  <a:gd name="connsiteX90" fmla="*/ 350355 w 739500"/>
                  <a:gd name="connsiteY90" fmla="*/ 289691 h 879289"/>
                  <a:gd name="connsiteX91" fmla="*/ 301034 w 739500"/>
                  <a:gd name="connsiteY91" fmla="*/ 273535 h 879289"/>
                  <a:gd name="connsiteX92" fmla="*/ 326545 w 739500"/>
                  <a:gd name="connsiteY92" fmla="*/ 303297 h 879289"/>
                  <a:gd name="connsiteX93" fmla="*/ 375016 w 739500"/>
                  <a:gd name="connsiteY93" fmla="*/ 376428 h 879289"/>
                  <a:gd name="connsiteX94" fmla="*/ 397125 w 739500"/>
                  <a:gd name="connsiteY94" fmla="*/ 418946 h 879289"/>
                  <a:gd name="connsiteX95" fmla="*/ 431990 w 739500"/>
                  <a:gd name="connsiteY95" fmla="*/ 382381 h 879289"/>
                  <a:gd name="connsiteX96" fmla="*/ 468556 w 739500"/>
                  <a:gd name="connsiteY96" fmla="*/ 334761 h 879289"/>
                  <a:gd name="connsiteX97" fmla="*/ 536585 w 739500"/>
                  <a:gd name="connsiteY97" fmla="*/ 395136 h 879289"/>
                  <a:gd name="connsiteX98" fmla="*/ 531482 w 739500"/>
                  <a:gd name="connsiteY98" fmla="*/ 352618 h 879289"/>
                  <a:gd name="connsiteX99" fmla="*/ 500019 w 739500"/>
                  <a:gd name="connsiteY99" fmla="*/ 364523 h 879289"/>
                  <a:gd name="connsiteX100" fmla="*/ 499169 w 739500"/>
                  <a:gd name="connsiteY100" fmla="*/ 401089 h 879289"/>
                  <a:gd name="connsiteX101" fmla="*/ 536585 w 739500"/>
                  <a:gd name="connsiteY101" fmla="*/ 395136 h 879289"/>
                  <a:gd name="connsiteX102" fmla="*/ 272122 w 739500"/>
                  <a:gd name="connsiteY102" fmla="*/ 309250 h 879289"/>
                  <a:gd name="connsiteX103" fmla="*/ 291681 w 739500"/>
                  <a:gd name="connsiteY103" fmla="*/ 270984 h 879289"/>
                  <a:gd name="connsiteX104" fmla="*/ 281476 w 739500"/>
                  <a:gd name="connsiteY104" fmla="*/ 264181 h 879289"/>
                  <a:gd name="connsiteX105" fmla="*/ 238108 w 739500"/>
                  <a:gd name="connsiteY105" fmla="*/ 322005 h 879289"/>
                  <a:gd name="connsiteX106" fmla="*/ 272122 w 739500"/>
                  <a:gd name="connsiteY106" fmla="*/ 309250 h 879289"/>
                  <a:gd name="connsiteX107" fmla="*/ 586756 w 739500"/>
                  <a:gd name="connsiteY107" fmla="*/ 285440 h 879289"/>
                  <a:gd name="connsiteX108" fmla="*/ 559544 w 739500"/>
                  <a:gd name="connsiteY108" fmla="*/ 264181 h 879289"/>
                  <a:gd name="connsiteX109" fmla="*/ 548490 w 739500"/>
                  <a:gd name="connsiteY109" fmla="*/ 261630 h 879289"/>
                  <a:gd name="connsiteX110" fmla="*/ 539986 w 739500"/>
                  <a:gd name="connsiteY110" fmla="*/ 255677 h 879289"/>
                  <a:gd name="connsiteX111" fmla="*/ 531482 w 739500"/>
                  <a:gd name="connsiteY111" fmla="*/ 251425 h 879289"/>
                  <a:gd name="connsiteX112" fmla="*/ 591008 w 739500"/>
                  <a:gd name="connsiteY112" fmla="*/ 297345 h 879289"/>
                  <a:gd name="connsiteX113" fmla="*/ 586756 w 739500"/>
                  <a:gd name="connsiteY113" fmla="*/ 285440 h 879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</a:cxnLst>
                <a:rect l="l" t="t" r="r" b="b"/>
                <a:pathLst>
                  <a:path w="739500" h="879289">
                    <a:moveTo>
                      <a:pt x="425187" y="873890"/>
                    </a:moveTo>
                    <a:cubicBezTo>
                      <a:pt x="415833" y="868788"/>
                      <a:pt x="412432" y="859434"/>
                      <a:pt x="415833" y="847529"/>
                    </a:cubicBezTo>
                    <a:cubicBezTo>
                      <a:pt x="418384" y="836474"/>
                      <a:pt x="409881" y="796507"/>
                      <a:pt x="396275" y="756540"/>
                    </a:cubicBezTo>
                    <a:cubicBezTo>
                      <a:pt x="373315" y="688511"/>
                      <a:pt x="370764" y="685110"/>
                      <a:pt x="345253" y="682558"/>
                    </a:cubicBezTo>
                    <a:cubicBezTo>
                      <a:pt x="329947" y="680858"/>
                      <a:pt x="312089" y="684259"/>
                      <a:pt x="306137" y="689361"/>
                    </a:cubicBezTo>
                    <a:cubicBezTo>
                      <a:pt x="285728" y="706369"/>
                      <a:pt x="273823" y="690212"/>
                      <a:pt x="288279" y="667252"/>
                    </a:cubicBezTo>
                    <a:cubicBezTo>
                      <a:pt x="295932" y="656197"/>
                      <a:pt x="301885" y="641741"/>
                      <a:pt x="301885" y="634088"/>
                    </a:cubicBezTo>
                    <a:cubicBezTo>
                      <a:pt x="301885" y="627285"/>
                      <a:pt x="306987" y="621332"/>
                      <a:pt x="313790" y="621332"/>
                    </a:cubicBezTo>
                    <a:cubicBezTo>
                      <a:pt x="332498" y="621332"/>
                      <a:pt x="335049" y="601774"/>
                      <a:pt x="319742" y="570311"/>
                    </a:cubicBezTo>
                    <a:cubicBezTo>
                      <a:pt x="307837" y="543950"/>
                      <a:pt x="302735" y="540548"/>
                      <a:pt x="276374" y="543099"/>
                    </a:cubicBezTo>
                    <a:cubicBezTo>
                      <a:pt x="259367" y="544800"/>
                      <a:pt x="234706" y="541398"/>
                      <a:pt x="221951" y="536296"/>
                    </a:cubicBezTo>
                    <a:cubicBezTo>
                      <a:pt x="203243" y="529493"/>
                      <a:pt x="188787" y="530344"/>
                      <a:pt x="158174" y="540548"/>
                    </a:cubicBezTo>
                    <a:cubicBezTo>
                      <a:pt x="120758" y="552453"/>
                      <a:pt x="100349" y="554154"/>
                      <a:pt x="103751" y="544800"/>
                    </a:cubicBezTo>
                    <a:cubicBezTo>
                      <a:pt x="103751" y="542249"/>
                      <a:pt x="113105" y="494629"/>
                      <a:pt x="123309" y="438505"/>
                    </a:cubicBezTo>
                    <a:cubicBezTo>
                      <a:pt x="132663" y="383231"/>
                      <a:pt x="150521" y="310100"/>
                      <a:pt x="161575" y="276936"/>
                    </a:cubicBezTo>
                    <a:cubicBezTo>
                      <a:pt x="172630" y="244622"/>
                      <a:pt x="179433" y="214860"/>
                      <a:pt x="176882" y="211458"/>
                    </a:cubicBezTo>
                    <a:cubicBezTo>
                      <a:pt x="168378" y="197002"/>
                      <a:pt x="157323" y="205506"/>
                      <a:pt x="157323" y="225914"/>
                    </a:cubicBezTo>
                    <a:cubicBezTo>
                      <a:pt x="157323" y="251425"/>
                      <a:pt x="149670" y="252276"/>
                      <a:pt x="119908" y="229316"/>
                    </a:cubicBezTo>
                    <a:cubicBezTo>
                      <a:pt x="108002" y="219962"/>
                      <a:pt x="97798" y="214860"/>
                      <a:pt x="97798" y="218261"/>
                    </a:cubicBezTo>
                    <a:cubicBezTo>
                      <a:pt x="97798" y="221663"/>
                      <a:pt x="85043" y="209757"/>
                      <a:pt x="69736" y="191900"/>
                    </a:cubicBezTo>
                    <a:cubicBezTo>
                      <a:pt x="55280" y="173192"/>
                      <a:pt x="32320" y="147681"/>
                      <a:pt x="19565" y="134075"/>
                    </a:cubicBezTo>
                    <a:cubicBezTo>
                      <a:pt x="6809" y="120470"/>
                      <a:pt x="-1694" y="103462"/>
                      <a:pt x="7" y="95809"/>
                    </a:cubicBezTo>
                    <a:cubicBezTo>
                      <a:pt x="7660" y="54992"/>
                      <a:pt x="16163" y="29481"/>
                      <a:pt x="24667" y="21828"/>
                    </a:cubicBezTo>
                    <a:cubicBezTo>
                      <a:pt x="40824" y="6521"/>
                      <a:pt x="88444" y="-7085"/>
                      <a:pt x="94397" y="2269"/>
                    </a:cubicBezTo>
                    <a:cubicBezTo>
                      <a:pt x="96948" y="6521"/>
                      <a:pt x="105451" y="8222"/>
                      <a:pt x="112254" y="5671"/>
                    </a:cubicBezTo>
                    <a:cubicBezTo>
                      <a:pt x="119908" y="2269"/>
                      <a:pt x="126710" y="6521"/>
                      <a:pt x="129261" y="17576"/>
                    </a:cubicBezTo>
                    <a:cubicBezTo>
                      <a:pt x="131813" y="26930"/>
                      <a:pt x="136064" y="34583"/>
                      <a:pt x="139466" y="34583"/>
                    </a:cubicBezTo>
                    <a:cubicBezTo>
                      <a:pt x="142017" y="34583"/>
                      <a:pt x="144568" y="50740"/>
                      <a:pt x="145418" y="70298"/>
                    </a:cubicBezTo>
                    <a:cubicBezTo>
                      <a:pt x="145418" y="89857"/>
                      <a:pt x="149670" y="106864"/>
                      <a:pt x="155623" y="109415"/>
                    </a:cubicBezTo>
                    <a:cubicBezTo>
                      <a:pt x="161575" y="111116"/>
                      <a:pt x="165827" y="118769"/>
                      <a:pt x="165827" y="126422"/>
                    </a:cubicBezTo>
                    <a:cubicBezTo>
                      <a:pt x="165827" y="175743"/>
                      <a:pt x="278075" y="242071"/>
                      <a:pt x="414983" y="272684"/>
                    </a:cubicBezTo>
                    <a:lnTo>
                      <a:pt x="480461" y="287991"/>
                    </a:lnTo>
                    <a:lnTo>
                      <a:pt x="494067" y="259078"/>
                    </a:lnTo>
                    <a:cubicBezTo>
                      <a:pt x="510223" y="225914"/>
                      <a:pt x="522128" y="218261"/>
                      <a:pt x="566347" y="209757"/>
                    </a:cubicBezTo>
                    <a:cubicBezTo>
                      <a:pt x="667540" y="191900"/>
                      <a:pt x="718562" y="196152"/>
                      <a:pt x="736420" y="224214"/>
                    </a:cubicBezTo>
                    <a:cubicBezTo>
                      <a:pt x="747474" y="241221"/>
                      <a:pt x="725365" y="278637"/>
                      <a:pt x="691350" y="300746"/>
                    </a:cubicBezTo>
                    <a:cubicBezTo>
                      <a:pt x="659037" y="321155"/>
                      <a:pt x="613117" y="330509"/>
                      <a:pt x="567198" y="324556"/>
                    </a:cubicBezTo>
                    <a:cubicBezTo>
                      <a:pt x="552741" y="322005"/>
                      <a:pt x="556993" y="348366"/>
                      <a:pt x="601212" y="519289"/>
                    </a:cubicBezTo>
                    <a:cubicBezTo>
                      <a:pt x="625873" y="617931"/>
                      <a:pt x="639478" y="657048"/>
                      <a:pt x="655635" y="673204"/>
                    </a:cubicBezTo>
                    <a:cubicBezTo>
                      <a:pt x="673493" y="691912"/>
                      <a:pt x="675194" y="697865"/>
                      <a:pt x="667540" y="719974"/>
                    </a:cubicBezTo>
                    <a:cubicBezTo>
                      <a:pt x="655635" y="753138"/>
                      <a:pt x="619070" y="778649"/>
                      <a:pt x="587606" y="776098"/>
                    </a:cubicBezTo>
                    <a:cubicBezTo>
                      <a:pt x="557844" y="773547"/>
                      <a:pt x="502570" y="739533"/>
                      <a:pt x="489815" y="715723"/>
                    </a:cubicBezTo>
                    <a:cubicBezTo>
                      <a:pt x="482161" y="701266"/>
                      <a:pt x="484713" y="700416"/>
                      <a:pt x="523829" y="698715"/>
                    </a:cubicBezTo>
                    <a:cubicBezTo>
                      <a:pt x="547639" y="698715"/>
                      <a:pt x="574851" y="702117"/>
                      <a:pt x="584205" y="707219"/>
                    </a:cubicBezTo>
                    <a:cubicBezTo>
                      <a:pt x="599511" y="715723"/>
                      <a:pt x="601212" y="714872"/>
                      <a:pt x="596110" y="702117"/>
                    </a:cubicBezTo>
                    <a:cubicBezTo>
                      <a:pt x="593559" y="693613"/>
                      <a:pt x="580803" y="639190"/>
                      <a:pt x="569749" y="580515"/>
                    </a:cubicBezTo>
                    <a:cubicBezTo>
                      <a:pt x="557844" y="521840"/>
                      <a:pt x="546789" y="472519"/>
                      <a:pt x="545088" y="470818"/>
                    </a:cubicBezTo>
                    <a:cubicBezTo>
                      <a:pt x="543387" y="469118"/>
                      <a:pt x="537435" y="474220"/>
                      <a:pt x="531482" y="481023"/>
                    </a:cubicBezTo>
                    <a:cubicBezTo>
                      <a:pt x="522128" y="492077"/>
                      <a:pt x="523829" y="501431"/>
                      <a:pt x="539136" y="534596"/>
                    </a:cubicBezTo>
                    <a:cubicBezTo>
                      <a:pt x="549340" y="556705"/>
                      <a:pt x="558694" y="586468"/>
                      <a:pt x="559544" y="600073"/>
                    </a:cubicBezTo>
                    <a:cubicBezTo>
                      <a:pt x="561245" y="623033"/>
                      <a:pt x="558694" y="625584"/>
                      <a:pt x="534034" y="628135"/>
                    </a:cubicBezTo>
                    <a:cubicBezTo>
                      <a:pt x="513625" y="629836"/>
                      <a:pt x="500869" y="625584"/>
                      <a:pt x="484713" y="609427"/>
                    </a:cubicBezTo>
                    <a:cubicBezTo>
                      <a:pt x="459202" y="583917"/>
                      <a:pt x="454950" y="582216"/>
                      <a:pt x="454950" y="600073"/>
                    </a:cubicBezTo>
                    <a:cubicBezTo>
                      <a:pt x="454950" y="606876"/>
                      <a:pt x="460902" y="612829"/>
                      <a:pt x="467705" y="612829"/>
                    </a:cubicBezTo>
                    <a:cubicBezTo>
                      <a:pt x="492366" y="612829"/>
                      <a:pt x="480461" y="639190"/>
                      <a:pt x="448997" y="652796"/>
                    </a:cubicBezTo>
                    <a:cubicBezTo>
                      <a:pt x="431140" y="661299"/>
                      <a:pt x="414983" y="668102"/>
                      <a:pt x="414133" y="668953"/>
                    </a:cubicBezTo>
                    <a:cubicBezTo>
                      <a:pt x="409030" y="672354"/>
                      <a:pt x="471957" y="776098"/>
                      <a:pt x="494917" y="803310"/>
                    </a:cubicBezTo>
                    <a:cubicBezTo>
                      <a:pt x="507672" y="818616"/>
                      <a:pt x="514475" y="835623"/>
                      <a:pt x="512774" y="850080"/>
                    </a:cubicBezTo>
                    <a:cubicBezTo>
                      <a:pt x="510223" y="868788"/>
                      <a:pt x="505121" y="873039"/>
                      <a:pt x="474508" y="877291"/>
                    </a:cubicBezTo>
                    <a:cubicBezTo>
                      <a:pt x="454950" y="879842"/>
                      <a:pt x="431990" y="878142"/>
                      <a:pt x="425187" y="873890"/>
                    </a:cubicBezTo>
                    <a:close/>
                    <a:moveTo>
                      <a:pt x="522979" y="583917"/>
                    </a:moveTo>
                    <a:cubicBezTo>
                      <a:pt x="522979" y="577964"/>
                      <a:pt x="517026" y="555855"/>
                      <a:pt x="509373" y="535446"/>
                    </a:cubicBezTo>
                    <a:cubicBezTo>
                      <a:pt x="501720" y="515037"/>
                      <a:pt x="495767" y="484424"/>
                      <a:pt x="496618" y="468267"/>
                    </a:cubicBezTo>
                    <a:cubicBezTo>
                      <a:pt x="497468" y="424049"/>
                      <a:pt x="483012" y="406191"/>
                      <a:pt x="477059" y="443607"/>
                    </a:cubicBezTo>
                    <a:cubicBezTo>
                      <a:pt x="462603" y="525242"/>
                      <a:pt x="465154" y="545650"/>
                      <a:pt x="495767" y="581365"/>
                    </a:cubicBezTo>
                    <a:cubicBezTo>
                      <a:pt x="511074" y="598373"/>
                      <a:pt x="522979" y="600073"/>
                      <a:pt x="522979" y="583917"/>
                    </a:cubicBezTo>
                    <a:close/>
                    <a:moveTo>
                      <a:pt x="390322" y="572862"/>
                    </a:moveTo>
                    <a:cubicBezTo>
                      <a:pt x="395425" y="557555"/>
                      <a:pt x="389472" y="514187"/>
                      <a:pt x="381819" y="500581"/>
                    </a:cubicBezTo>
                    <a:cubicBezTo>
                      <a:pt x="379268" y="497180"/>
                      <a:pt x="367363" y="493778"/>
                      <a:pt x="354607" y="493778"/>
                    </a:cubicBezTo>
                    <a:cubicBezTo>
                      <a:pt x="323994" y="493778"/>
                      <a:pt x="275524" y="464016"/>
                      <a:pt x="281476" y="448709"/>
                    </a:cubicBezTo>
                    <a:cubicBezTo>
                      <a:pt x="285728" y="435954"/>
                      <a:pt x="251714" y="408742"/>
                      <a:pt x="231305" y="408742"/>
                    </a:cubicBezTo>
                    <a:cubicBezTo>
                      <a:pt x="221951" y="408742"/>
                      <a:pt x="218549" y="436804"/>
                      <a:pt x="224502" y="470818"/>
                    </a:cubicBezTo>
                    <a:cubicBezTo>
                      <a:pt x="224502" y="474220"/>
                      <a:pt x="236407" y="476771"/>
                      <a:pt x="250013" y="476771"/>
                    </a:cubicBezTo>
                    <a:cubicBezTo>
                      <a:pt x="267870" y="476771"/>
                      <a:pt x="284878" y="487826"/>
                      <a:pt x="316341" y="519289"/>
                    </a:cubicBezTo>
                    <a:cubicBezTo>
                      <a:pt x="340151" y="543099"/>
                      <a:pt x="357158" y="561807"/>
                      <a:pt x="354607" y="561807"/>
                    </a:cubicBezTo>
                    <a:cubicBezTo>
                      <a:pt x="352907" y="561807"/>
                      <a:pt x="355458" y="567760"/>
                      <a:pt x="361410" y="574563"/>
                    </a:cubicBezTo>
                    <a:cubicBezTo>
                      <a:pt x="375016" y="591570"/>
                      <a:pt x="384370" y="590719"/>
                      <a:pt x="390322" y="572862"/>
                    </a:cubicBezTo>
                    <a:close/>
                    <a:moveTo>
                      <a:pt x="450698" y="498030"/>
                    </a:moveTo>
                    <a:cubicBezTo>
                      <a:pt x="450698" y="436804"/>
                      <a:pt x="449848" y="435103"/>
                      <a:pt x="435392" y="450410"/>
                    </a:cubicBezTo>
                    <a:cubicBezTo>
                      <a:pt x="420085" y="464866"/>
                      <a:pt x="420085" y="468267"/>
                      <a:pt x="433691" y="513337"/>
                    </a:cubicBezTo>
                    <a:cubicBezTo>
                      <a:pt x="441344" y="540548"/>
                      <a:pt x="448147" y="561807"/>
                      <a:pt x="448997" y="561807"/>
                    </a:cubicBezTo>
                    <a:cubicBezTo>
                      <a:pt x="449848" y="561807"/>
                      <a:pt x="450698" y="532895"/>
                      <a:pt x="450698" y="498030"/>
                    </a:cubicBezTo>
                    <a:close/>
                    <a:moveTo>
                      <a:pt x="346954" y="405341"/>
                    </a:moveTo>
                    <a:cubicBezTo>
                      <a:pt x="329096" y="357720"/>
                      <a:pt x="306987" y="327958"/>
                      <a:pt x="294232" y="335611"/>
                    </a:cubicBezTo>
                    <a:cubicBezTo>
                      <a:pt x="284027" y="342414"/>
                      <a:pt x="280626" y="427450"/>
                      <a:pt x="290830" y="436804"/>
                    </a:cubicBezTo>
                    <a:cubicBezTo>
                      <a:pt x="293381" y="440205"/>
                      <a:pt x="310388" y="442757"/>
                      <a:pt x="328246" y="442757"/>
                    </a:cubicBezTo>
                    <a:lnTo>
                      <a:pt x="360560" y="442757"/>
                    </a:lnTo>
                    <a:lnTo>
                      <a:pt x="346954" y="405341"/>
                    </a:lnTo>
                    <a:close/>
                    <a:moveTo>
                      <a:pt x="468556" y="334761"/>
                    </a:moveTo>
                    <a:cubicBezTo>
                      <a:pt x="469406" y="328808"/>
                      <a:pt x="455800" y="320304"/>
                      <a:pt x="435392" y="315202"/>
                    </a:cubicBezTo>
                    <a:cubicBezTo>
                      <a:pt x="415833" y="310100"/>
                      <a:pt x="377567" y="298195"/>
                      <a:pt x="350355" y="289691"/>
                    </a:cubicBezTo>
                    <a:lnTo>
                      <a:pt x="301034" y="273535"/>
                    </a:lnTo>
                    <a:lnTo>
                      <a:pt x="326545" y="303297"/>
                    </a:lnTo>
                    <a:cubicBezTo>
                      <a:pt x="341001" y="319454"/>
                      <a:pt x="363111" y="352618"/>
                      <a:pt x="375016" y="376428"/>
                    </a:cubicBezTo>
                    <a:lnTo>
                      <a:pt x="397125" y="418946"/>
                    </a:lnTo>
                    <a:lnTo>
                      <a:pt x="431990" y="382381"/>
                    </a:lnTo>
                    <a:cubicBezTo>
                      <a:pt x="451548" y="362823"/>
                      <a:pt x="467705" y="340713"/>
                      <a:pt x="468556" y="334761"/>
                    </a:cubicBezTo>
                    <a:close/>
                    <a:moveTo>
                      <a:pt x="536585" y="395136"/>
                    </a:moveTo>
                    <a:cubicBezTo>
                      <a:pt x="534034" y="387483"/>
                      <a:pt x="531482" y="368775"/>
                      <a:pt x="531482" y="352618"/>
                    </a:cubicBezTo>
                    <a:cubicBezTo>
                      <a:pt x="531482" y="316053"/>
                      <a:pt x="517877" y="321155"/>
                      <a:pt x="500019" y="364523"/>
                    </a:cubicBezTo>
                    <a:cubicBezTo>
                      <a:pt x="489815" y="389184"/>
                      <a:pt x="489815" y="395136"/>
                      <a:pt x="499169" y="401089"/>
                    </a:cubicBezTo>
                    <a:cubicBezTo>
                      <a:pt x="518727" y="413844"/>
                      <a:pt x="542537" y="410443"/>
                      <a:pt x="536585" y="395136"/>
                    </a:cubicBezTo>
                    <a:close/>
                    <a:moveTo>
                      <a:pt x="272122" y="309250"/>
                    </a:moveTo>
                    <a:cubicBezTo>
                      <a:pt x="281476" y="291392"/>
                      <a:pt x="289980" y="274385"/>
                      <a:pt x="291681" y="270984"/>
                    </a:cubicBezTo>
                    <a:cubicBezTo>
                      <a:pt x="293381" y="266732"/>
                      <a:pt x="289129" y="264181"/>
                      <a:pt x="281476" y="264181"/>
                    </a:cubicBezTo>
                    <a:cubicBezTo>
                      <a:pt x="267020" y="264181"/>
                      <a:pt x="247462" y="290542"/>
                      <a:pt x="238108" y="322005"/>
                    </a:cubicBezTo>
                    <a:cubicBezTo>
                      <a:pt x="228754" y="353469"/>
                      <a:pt x="254265" y="344115"/>
                      <a:pt x="272122" y="309250"/>
                    </a:cubicBezTo>
                    <a:close/>
                    <a:moveTo>
                      <a:pt x="586756" y="285440"/>
                    </a:moveTo>
                    <a:cubicBezTo>
                      <a:pt x="577402" y="278637"/>
                      <a:pt x="564647" y="269283"/>
                      <a:pt x="559544" y="264181"/>
                    </a:cubicBezTo>
                    <a:cubicBezTo>
                      <a:pt x="553592" y="259078"/>
                      <a:pt x="548490" y="258228"/>
                      <a:pt x="548490" y="261630"/>
                    </a:cubicBezTo>
                    <a:cubicBezTo>
                      <a:pt x="548490" y="265031"/>
                      <a:pt x="544238" y="262480"/>
                      <a:pt x="539986" y="255677"/>
                    </a:cubicBezTo>
                    <a:cubicBezTo>
                      <a:pt x="535734" y="248874"/>
                      <a:pt x="531482" y="247173"/>
                      <a:pt x="531482" y="251425"/>
                    </a:cubicBezTo>
                    <a:cubicBezTo>
                      <a:pt x="532333" y="272684"/>
                      <a:pt x="562946" y="296494"/>
                      <a:pt x="591008" y="297345"/>
                    </a:cubicBezTo>
                    <a:cubicBezTo>
                      <a:pt x="600362" y="297345"/>
                      <a:pt x="598661" y="293943"/>
                      <a:pt x="586756" y="285440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4AD0C190-3C5D-F62F-08E6-8D19BE57D334}"/>
                  </a:ext>
                </a:extLst>
              </p:cNvPr>
              <p:cNvSpPr/>
              <p:nvPr/>
            </p:nvSpPr>
            <p:spPr>
              <a:xfrm flipV="1">
                <a:off x="5796749" y="3030551"/>
                <a:ext cx="192622" cy="146665"/>
              </a:xfrm>
              <a:custGeom>
                <a:avLst/>
                <a:gdLst>
                  <a:gd name="connsiteX0" fmla="*/ 116201 w 192622"/>
                  <a:gd name="connsiteY0" fmla="*/ 135872 h 146665"/>
                  <a:gd name="connsiteX1" fmla="*/ 63479 w 192622"/>
                  <a:gd name="connsiteY1" fmla="*/ 110361 h 146665"/>
                  <a:gd name="connsiteX2" fmla="*/ 24362 w 192622"/>
                  <a:gd name="connsiteY2" fmla="*/ 95905 h 146665"/>
                  <a:gd name="connsiteX3" fmla="*/ 2253 w 192622"/>
                  <a:gd name="connsiteY3" fmla="*/ 84850 h 146665"/>
                  <a:gd name="connsiteX4" fmla="*/ 67730 w 192622"/>
                  <a:gd name="connsiteY4" fmla="*/ 18522 h 146665"/>
                  <a:gd name="connsiteX5" fmla="*/ 94942 w 192622"/>
                  <a:gd name="connsiteY5" fmla="*/ 2365 h 146665"/>
                  <a:gd name="connsiteX6" fmla="*/ 114500 w 192622"/>
                  <a:gd name="connsiteY6" fmla="*/ -186 h 146665"/>
                  <a:gd name="connsiteX7" fmla="*/ 161270 w 192622"/>
                  <a:gd name="connsiteY7" fmla="*/ 45734 h 146665"/>
                  <a:gd name="connsiteX8" fmla="*/ 179978 w 192622"/>
                  <a:gd name="connsiteY8" fmla="*/ 128219 h 146665"/>
                  <a:gd name="connsiteX9" fmla="*/ 116201 w 192622"/>
                  <a:gd name="connsiteY9" fmla="*/ 135872 h 146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2622" h="146665">
                    <a:moveTo>
                      <a:pt x="116201" y="135872"/>
                    </a:moveTo>
                    <a:cubicBezTo>
                      <a:pt x="102595" y="129919"/>
                      <a:pt x="78785" y="118865"/>
                      <a:pt x="63479" y="110361"/>
                    </a:cubicBezTo>
                    <a:cubicBezTo>
                      <a:pt x="48172" y="102708"/>
                      <a:pt x="31165" y="95905"/>
                      <a:pt x="24362" y="95905"/>
                    </a:cubicBezTo>
                    <a:cubicBezTo>
                      <a:pt x="17559" y="95905"/>
                      <a:pt x="7355" y="90803"/>
                      <a:pt x="2253" y="84850"/>
                    </a:cubicBezTo>
                    <a:cubicBezTo>
                      <a:pt x="-9653" y="70394"/>
                      <a:pt x="27763" y="32978"/>
                      <a:pt x="67730" y="18522"/>
                    </a:cubicBezTo>
                    <a:cubicBezTo>
                      <a:pt x="83037" y="13420"/>
                      <a:pt x="94942" y="6617"/>
                      <a:pt x="94942" y="2365"/>
                    </a:cubicBezTo>
                    <a:cubicBezTo>
                      <a:pt x="94942" y="-1036"/>
                      <a:pt x="103446" y="-1887"/>
                      <a:pt x="114500" y="-186"/>
                    </a:cubicBezTo>
                    <a:cubicBezTo>
                      <a:pt x="126405" y="2365"/>
                      <a:pt x="145113" y="20223"/>
                      <a:pt x="161270" y="45734"/>
                    </a:cubicBezTo>
                    <a:cubicBezTo>
                      <a:pt x="198686" y="102708"/>
                      <a:pt x="199536" y="106960"/>
                      <a:pt x="179978" y="128219"/>
                    </a:cubicBezTo>
                    <a:cubicBezTo>
                      <a:pt x="160420" y="149478"/>
                      <a:pt x="152766" y="150328"/>
                      <a:pt x="116201" y="135872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A3CC2B7A-721C-0807-C48F-4009AC2588A1}"/>
                  </a:ext>
                </a:extLst>
              </p:cNvPr>
              <p:cNvSpPr/>
              <p:nvPr/>
            </p:nvSpPr>
            <p:spPr>
              <a:xfrm flipV="1">
                <a:off x="5955534" y="3490096"/>
                <a:ext cx="381611" cy="521027"/>
              </a:xfrm>
              <a:custGeom>
                <a:avLst/>
                <a:gdLst>
                  <a:gd name="connsiteX0" fmla="*/ 156980 w 381611"/>
                  <a:gd name="connsiteY0" fmla="*/ 499507 h 521027"/>
                  <a:gd name="connsiteX1" fmla="*/ 94053 w 381611"/>
                  <a:gd name="connsiteY1" fmla="*/ 470595 h 521027"/>
                  <a:gd name="connsiteX2" fmla="*/ 57488 w 381611"/>
                  <a:gd name="connsiteY2" fmla="*/ 462942 h 521027"/>
                  <a:gd name="connsiteX3" fmla="*/ 29426 w 381611"/>
                  <a:gd name="connsiteY3" fmla="*/ 458690 h 521027"/>
                  <a:gd name="connsiteX4" fmla="*/ 60039 w 381611"/>
                  <a:gd name="connsiteY4" fmla="*/ 411920 h 521027"/>
                  <a:gd name="connsiteX5" fmla="*/ 110210 w 381611"/>
                  <a:gd name="connsiteY5" fmla="*/ 369402 h 521027"/>
                  <a:gd name="connsiteX6" fmla="*/ 156980 w 381611"/>
                  <a:gd name="connsiteY6" fmla="*/ 389811 h 521027"/>
                  <a:gd name="connsiteX7" fmla="*/ 174838 w 381611"/>
                  <a:gd name="connsiteY7" fmla="*/ 420424 h 521027"/>
                  <a:gd name="connsiteX8" fmla="*/ 167184 w 381611"/>
                  <a:gd name="connsiteY8" fmla="*/ 393212 h 521027"/>
                  <a:gd name="connsiteX9" fmla="*/ 171436 w 381611"/>
                  <a:gd name="connsiteY9" fmla="*/ 326884 h 521027"/>
                  <a:gd name="connsiteX10" fmla="*/ 119564 w 381611"/>
                  <a:gd name="connsiteY10" fmla="*/ 290318 h 521027"/>
                  <a:gd name="connsiteX11" fmla="*/ 34528 w 381611"/>
                  <a:gd name="connsiteY11" fmla="*/ 275862 h 521027"/>
                  <a:gd name="connsiteX12" fmla="*/ 3915 w 381611"/>
                  <a:gd name="connsiteY12" fmla="*/ 266508 h 521027"/>
                  <a:gd name="connsiteX13" fmla="*/ 14119 w 381611"/>
                  <a:gd name="connsiteY13" fmla="*/ 224841 h 521027"/>
                  <a:gd name="connsiteX14" fmla="*/ 129768 w 381611"/>
                  <a:gd name="connsiteY14" fmla="*/ 219738 h 521027"/>
                  <a:gd name="connsiteX15" fmla="*/ 212253 w 381611"/>
                  <a:gd name="connsiteY15" fmla="*/ 197629 h 521027"/>
                  <a:gd name="connsiteX16" fmla="*/ 147626 w 381611"/>
                  <a:gd name="connsiteY16" fmla="*/ 115144 h 521027"/>
                  <a:gd name="connsiteX17" fmla="*/ 100006 w 381611"/>
                  <a:gd name="connsiteY17" fmla="*/ 128750 h 521027"/>
                  <a:gd name="connsiteX18" fmla="*/ 76196 w 381611"/>
                  <a:gd name="connsiteY18" fmla="*/ 139804 h 521027"/>
                  <a:gd name="connsiteX19" fmla="*/ 178239 w 381611"/>
                  <a:gd name="connsiteY19" fmla="*/ 3747 h 521027"/>
                  <a:gd name="connsiteX20" fmla="*/ 264126 w 381611"/>
                  <a:gd name="connsiteY20" fmla="*/ 60721 h 521027"/>
                  <a:gd name="connsiteX21" fmla="*/ 280282 w 381611"/>
                  <a:gd name="connsiteY21" fmla="*/ 188275 h 521027"/>
                  <a:gd name="connsiteX22" fmla="*/ 280282 w 381611"/>
                  <a:gd name="connsiteY22" fmla="*/ 275012 h 521027"/>
                  <a:gd name="connsiteX23" fmla="*/ 315998 w 381611"/>
                  <a:gd name="connsiteY23" fmla="*/ 285216 h 521027"/>
                  <a:gd name="connsiteX24" fmla="*/ 369570 w 381611"/>
                  <a:gd name="connsiteY24" fmla="*/ 309877 h 521027"/>
                  <a:gd name="connsiteX25" fmla="*/ 360216 w 381611"/>
                  <a:gd name="connsiteY25" fmla="*/ 330285 h 521027"/>
                  <a:gd name="connsiteX26" fmla="*/ 289636 w 381611"/>
                  <a:gd name="connsiteY26" fmla="*/ 330285 h 521027"/>
                  <a:gd name="connsiteX27" fmla="*/ 213954 w 381611"/>
                  <a:gd name="connsiteY27" fmla="*/ 343891 h 521027"/>
                  <a:gd name="connsiteX28" fmla="*/ 181640 w 381611"/>
                  <a:gd name="connsiteY28" fmla="*/ 363449 h 521027"/>
                  <a:gd name="connsiteX29" fmla="*/ 213104 w 381611"/>
                  <a:gd name="connsiteY29" fmla="*/ 395763 h 521027"/>
                  <a:gd name="connsiteX30" fmla="*/ 254772 w 381611"/>
                  <a:gd name="connsiteY30" fmla="*/ 428927 h 521027"/>
                  <a:gd name="connsiteX31" fmla="*/ 301541 w 381611"/>
                  <a:gd name="connsiteY31" fmla="*/ 476548 h 521027"/>
                  <a:gd name="connsiteX32" fmla="*/ 237764 w 381611"/>
                  <a:gd name="connsiteY32" fmla="*/ 520766 h 521027"/>
                  <a:gd name="connsiteX33" fmla="*/ 156980 w 381611"/>
                  <a:gd name="connsiteY33" fmla="*/ 499507 h 521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381611" h="521027">
                    <a:moveTo>
                      <a:pt x="156980" y="499507"/>
                    </a:moveTo>
                    <a:cubicBezTo>
                      <a:pt x="126367" y="487602"/>
                      <a:pt x="98305" y="474847"/>
                      <a:pt x="94053" y="470595"/>
                    </a:cubicBezTo>
                    <a:cubicBezTo>
                      <a:pt x="88951" y="466343"/>
                      <a:pt x="72794" y="462942"/>
                      <a:pt x="57488" y="462942"/>
                    </a:cubicBezTo>
                    <a:cubicBezTo>
                      <a:pt x="42181" y="462942"/>
                      <a:pt x="29426" y="461241"/>
                      <a:pt x="29426" y="458690"/>
                    </a:cubicBezTo>
                    <a:cubicBezTo>
                      <a:pt x="29426" y="456139"/>
                      <a:pt x="43032" y="435730"/>
                      <a:pt x="60039" y="411920"/>
                    </a:cubicBezTo>
                    <a:cubicBezTo>
                      <a:pt x="81298" y="382157"/>
                      <a:pt x="96604" y="369402"/>
                      <a:pt x="110210" y="369402"/>
                    </a:cubicBezTo>
                    <a:cubicBezTo>
                      <a:pt x="137422" y="369402"/>
                      <a:pt x="156980" y="377906"/>
                      <a:pt x="156980" y="389811"/>
                    </a:cubicBezTo>
                    <a:cubicBezTo>
                      <a:pt x="156980" y="394913"/>
                      <a:pt x="165484" y="408519"/>
                      <a:pt x="174838" y="420424"/>
                    </a:cubicBezTo>
                    <a:cubicBezTo>
                      <a:pt x="187593" y="435730"/>
                      <a:pt x="185042" y="428077"/>
                      <a:pt x="167184" y="393212"/>
                    </a:cubicBezTo>
                    <a:cubicBezTo>
                      <a:pt x="142524" y="345592"/>
                      <a:pt x="143374" y="326884"/>
                      <a:pt x="171436" y="326884"/>
                    </a:cubicBezTo>
                    <a:cubicBezTo>
                      <a:pt x="198648" y="326884"/>
                      <a:pt x="177389" y="312428"/>
                      <a:pt x="119564" y="290318"/>
                    </a:cubicBezTo>
                    <a:cubicBezTo>
                      <a:pt x="70243" y="271610"/>
                      <a:pt x="52386" y="269059"/>
                      <a:pt x="34528" y="275862"/>
                    </a:cubicBezTo>
                    <a:cubicBezTo>
                      <a:pt x="16670" y="282665"/>
                      <a:pt x="11568" y="280964"/>
                      <a:pt x="3915" y="266508"/>
                    </a:cubicBezTo>
                    <a:cubicBezTo>
                      <a:pt x="-3738" y="252903"/>
                      <a:pt x="-1187" y="245249"/>
                      <a:pt x="14119" y="224841"/>
                    </a:cubicBezTo>
                    <a:cubicBezTo>
                      <a:pt x="43882" y="186574"/>
                      <a:pt x="62590" y="185724"/>
                      <a:pt x="129768" y="219738"/>
                    </a:cubicBezTo>
                    <a:cubicBezTo>
                      <a:pt x="215655" y="263107"/>
                      <a:pt x="219907" y="262256"/>
                      <a:pt x="212253" y="197629"/>
                    </a:cubicBezTo>
                    <a:cubicBezTo>
                      <a:pt x="202899" y="120246"/>
                      <a:pt x="198648" y="113443"/>
                      <a:pt x="147626" y="115144"/>
                    </a:cubicBezTo>
                    <a:cubicBezTo>
                      <a:pt x="120414" y="116845"/>
                      <a:pt x="102557" y="121096"/>
                      <a:pt x="100006" y="128750"/>
                    </a:cubicBezTo>
                    <a:cubicBezTo>
                      <a:pt x="97455" y="134702"/>
                      <a:pt x="86400" y="139804"/>
                      <a:pt x="76196" y="139804"/>
                    </a:cubicBezTo>
                    <a:cubicBezTo>
                      <a:pt x="23473" y="139804"/>
                      <a:pt x="104258" y="31809"/>
                      <a:pt x="178239" y="3747"/>
                    </a:cubicBezTo>
                    <a:cubicBezTo>
                      <a:pt x="213104" y="-9859"/>
                      <a:pt x="245418" y="12250"/>
                      <a:pt x="264126" y="60721"/>
                    </a:cubicBezTo>
                    <a:cubicBezTo>
                      <a:pt x="276031" y="90483"/>
                      <a:pt x="280282" y="125348"/>
                      <a:pt x="280282" y="188275"/>
                    </a:cubicBezTo>
                    <a:lnTo>
                      <a:pt x="280282" y="275012"/>
                    </a:lnTo>
                    <a:lnTo>
                      <a:pt x="315998" y="285216"/>
                    </a:lnTo>
                    <a:cubicBezTo>
                      <a:pt x="336406" y="290318"/>
                      <a:pt x="360216" y="301373"/>
                      <a:pt x="369570" y="309877"/>
                    </a:cubicBezTo>
                    <a:cubicBezTo>
                      <a:pt x="386578" y="324333"/>
                      <a:pt x="386578" y="325183"/>
                      <a:pt x="360216" y="330285"/>
                    </a:cubicBezTo>
                    <a:cubicBezTo>
                      <a:pt x="345760" y="332836"/>
                      <a:pt x="314297" y="332836"/>
                      <a:pt x="289636" y="330285"/>
                    </a:cubicBezTo>
                    <a:cubicBezTo>
                      <a:pt x="253921" y="326034"/>
                      <a:pt x="240315" y="328585"/>
                      <a:pt x="213954" y="343891"/>
                    </a:cubicBezTo>
                    <a:lnTo>
                      <a:pt x="181640" y="363449"/>
                    </a:lnTo>
                    <a:lnTo>
                      <a:pt x="213104" y="395763"/>
                    </a:lnTo>
                    <a:cubicBezTo>
                      <a:pt x="230961" y="414471"/>
                      <a:pt x="249669" y="428927"/>
                      <a:pt x="254772" y="428927"/>
                    </a:cubicBezTo>
                    <a:cubicBezTo>
                      <a:pt x="266677" y="428927"/>
                      <a:pt x="301541" y="464642"/>
                      <a:pt x="301541" y="476548"/>
                    </a:cubicBezTo>
                    <a:cubicBezTo>
                      <a:pt x="300691" y="492704"/>
                      <a:pt x="262425" y="519066"/>
                      <a:pt x="237764" y="520766"/>
                    </a:cubicBezTo>
                    <a:cubicBezTo>
                      <a:pt x="224159" y="521617"/>
                      <a:pt x="187593" y="512263"/>
                      <a:pt x="156980" y="499507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86455622-0588-5EAC-9077-99C0C74D4952}"/>
                </a:ext>
              </a:extLst>
            </p:cNvPr>
            <p:cNvSpPr/>
            <p:nvPr/>
          </p:nvSpPr>
          <p:spPr>
            <a:xfrm flipV="1">
              <a:off x="6762518" y="1070527"/>
              <a:ext cx="1981979" cy="2166312"/>
            </a:xfrm>
            <a:custGeom>
              <a:avLst/>
              <a:gdLst>
                <a:gd name="connsiteX0" fmla="*/ 332252 w 1072305"/>
                <a:gd name="connsiteY0" fmla="*/ 1164506 h 1172035"/>
                <a:gd name="connsiteX1" fmla="*/ 323748 w 1072305"/>
                <a:gd name="connsiteY1" fmla="*/ 1161105 h 1172035"/>
                <a:gd name="connsiteX2" fmla="*/ 327150 w 1072305"/>
                <a:gd name="connsiteY2" fmla="*/ 1087123 h 1172035"/>
                <a:gd name="connsiteX3" fmla="*/ 345007 w 1072305"/>
                <a:gd name="connsiteY3" fmla="*/ 989332 h 1172035"/>
                <a:gd name="connsiteX4" fmla="*/ 350960 w 1072305"/>
                <a:gd name="connsiteY4" fmla="*/ 945113 h 1172035"/>
                <a:gd name="connsiteX5" fmla="*/ 318646 w 1072305"/>
                <a:gd name="connsiteY5" fmla="*/ 942562 h 1172035"/>
                <a:gd name="connsiteX6" fmla="*/ 314394 w 1072305"/>
                <a:gd name="connsiteY6" fmla="*/ 910248 h 1172035"/>
                <a:gd name="connsiteX7" fmla="*/ 349259 w 1072305"/>
                <a:gd name="connsiteY7" fmla="*/ 894091 h 1172035"/>
                <a:gd name="connsiteX8" fmla="*/ 310142 w 1072305"/>
                <a:gd name="connsiteY8" fmla="*/ 858376 h 1172035"/>
                <a:gd name="connsiteX9" fmla="*/ 230208 w 1072305"/>
                <a:gd name="connsiteY9" fmla="*/ 798000 h 1172035"/>
                <a:gd name="connsiteX10" fmla="*/ 189391 w 1072305"/>
                <a:gd name="connsiteY10" fmla="*/ 766537 h 1172035"/>
                <a:gd name="connsiteX11" fmla="*/ 180037 w 1072305"/>
                <a:gd name="connsiteY11" fmla="*/ 820110 h 1172035"/>
                <a:gd name="connsiteX12" fmla="*/ 180887 w 1072305"/>
                <a:gd name="connsiteY12" fmla="*/ 925555 h 1172035"/>
                <a:gd name="connsiteX13" fmla="*/ 133267 w 1072305"/>
                <a:gd name="connsiteY13" fmla="*/ 964671 h 1172035"/>
                <a:gd name="connsiteX14" fmla="*/ 49932 w 1072305"/>
                <a:gd name="connsiteY14" fmla="*/ 882186 h 1172035"/>
                <a:gd name="connsiteX15" fmla="*/ -240 w 1072305"/>
                <a:gd name="connsiteY15" fmla="*/ 617724 h 1172035"/>
                <a:gd name="connsiteX16" fmla="*/ -240 w 1072305"/>
                <a:gd name="connsiteY16" fmla="*/ 559899 h 1172035"/>
                <a:gd name="connsiteX17" fmla="*/ 38027 w 1072305"/>
                <a:gd name="connsiteY17" fmla="*/ 523334 h 1172035"/>
                <a:gd name="connsiteX18" fmla="*/ 84797 w 1072305"/>
                <a:gd name="connsiteY18" fmla="*/ 496122 h 1172035"/>
                <a:gd name="connsiteX19" fmla="*/ 106906 w 1072305"/>
                <a:gd name="connsiteY19" fmla="*/ 490169 h 1172035"/>
                <a:gd name="connsiteX20" fmla="*/ 127315 w 1072305"/>
                <a:gd name="connsiteY20" fmla="*/ 476564 h 1172035"/>
                <a:gd name="connsiteX21" fmla="*/ 151125 w 1072305"/>
                <a:gd name="connsiteY21" fmla="*/ 507177 h 1172035"/>
                <a:gd name="connsiteX22" fmla="*/ 164731 w 1072305"/>
                <a:gd name="connsiteY22" fmla="*/ 533538 h 1172035"/>
                <a:gd name="connsiteX23" fmla="*/ 196194 w 1072305"/>
                <a:gd name="connsiteY23" fmla="*/ 645786 h 1172035"/>
                <a:gd name="connsiteX24" fmla="*/ 229358 w 1072305"/>
                <a:gd name="connsiteY24" fmla="*/ 740176 h 1172035"/>
                <a:gd name="connsiteX25" fmla="*/ 282080 w 1072305"/>
                <a:gd name="connsiteY25" fmla="*/ 776741 h 1172035"/>
                <a:gd name="connsiteX26" fmla="*/ 363715 w 1072305"/>
                <a:gd name="connsiteY26" fmla="*/ 821810 h 1172035"/>
                <a:gd name="connsiteX27" fmla="*/ 405383 w 1072305"/>
                <a:gd name="connsiteY27" fmla="*/ 832865 h 1172035"/>
                <a:gd name="connsiteX28" fmla="*/ 427492 w 1072305"/>
                <a:gd name="connsiteY28" fmla="*/ 827763 h 1172035"/>
                <a:gd name="connsiteX29" fmla="*/ 435996 w 1072305"/>
                <a:gd name="connsiteY29" fmla="*/ 790347 h 1172035"/>
                <a:gd name="connsiteX30" fmla="*/ 392627 w 1072305"/>
                <a:gd name="connsiteY30" fmla="*/ 769088 h 1172035"/>
                <a:gd name="connsiteX31" fmla="*/ 324598 w 1072305"/>
                <a:gd name="connsiteY31" fmla="*/ 768238 h 1172035"/>
                <a:gd name="connsiteX32" fmla="*/ 349259 w 1072305"/>
                <a:gd name="connsiteY32" fmla="*/ 449352 h 1172035"/>
                <a:gd name="connsiteX33" fmla="*/ 378171 w 1072305"/>
                <a:gd name="connsiteY33" fmla="*/ 446801 h 1172035"/>
                <a:gd name="connsiteX34" fmla="*/ 398580 w 1072305"/>
                <a:gd name="connsiteY34" fmla="*/ 449352 h 1172035"/>
                <a:gd name="connsiteX35" fmla="*/ 408784 w 1072305"/>
                <a:gd name="connsiteY35" fmla="*/ 450203 h 1172035"/>
                <a:gd name="connsiteX36" fmla="*/ 416438 w 1072305"/>
                <a:gd name="connsiteY36" fmla="*/ 456155 h 1172035"/>
                <a:gd name="connsiteX37" fmla="*/ 428343 w 1072305"/>
                <a:gd name="connsiteY37" fmla="*/ 462958 h 1172035"/>
                <a:gd name="connsiteX38" fmla="*/ 450452 w 1072305"/>
                <a:gd name="connsiteY38" fmla="*/ 470611 h 1172035"/>
                <a:gd name="connsiteX39" fmla="*/ 468310 w 1072305"/>
                <a:gd name="connsiteY39" fmla="*/ 463808 h 1172035"/>
                <a:gd name="connsiteX40" fmla="*/ 434295 w 1072305"/>
                <a:gd name="connsiteY40" fmla="*/ 392378 h 1172035"/>
                <a:gd name="connsiteX41" fmla="*/ 376471 w 1072305"/>
                <a:gd name="connsiteY41" fmla="*/ 318396 h 1172035"/>
                <a:gd name="connsiteX42" fmla="*/ 270175 w 1072305"/>
                <a:gd name="connsiteY42" fmla="*/ 292886 h 1172035"/>
                <a:gd name="connsiteX43" fmla="*/ 174085 w 1072305"/>
                <a:gd name="connsiteY43" fmla="*/ 285232 h 1172035"/>
                <a:gd name="connsiteX44" fmla="*/ 128165 w 1072305"/>
                <a:gd name="connsiteY44" fmla="*/ 297988 h 1172035"/>
                <a:gd name="connsiteX45" fmla="*/ 81395 w 1072305"/>
                <a:gd name="connsiteY45" fmla="*/ 277579 h 1172035"/>
                <a:gd name="connsiteX46" fmla="*/ 84797 w 1072305"/>
                <a:gd name="connsiteY46" fmla="*/ 218904 h 1172035"/>
                <a:gd name="connsiteX47" fmla="*/ 175785 w 1072305"/>
                <a:gd name="connsiteY47" fmla="*/ 159379 h 1172035"/>
                <a:gd name="connsiteX48" fmla="*/ 217453 w 1072305"/>
                <a:gd name="connsiteY48" fmla="*/ 127916 h 1172035"/>
                <a:gd name="connsiteX49" fmla="*/ 345858 w 1072305"/>
                <a:gd name="connsiteY49" fmla="*/ 9715 h 1172035"/>
                <a:gd name="connsiteX50" fmla="*/ 560149 w 1072305"/>
                <a:gd name="connsiteY50" fmla="*/ 71792 h 1172035"/>
                <a:gd name="connsiteX51" fmla="*/ 596714 w 1072305"/>
                <a:gd name="connsiteY51" fmla="*/ 105806 h 1172035"/>
                <a:gd name="connsiteX52" fmla="*/ 623926 w 1072305"/>
                <a:gd name="connsiteY52" fmla="*/ 90500 h 1172035"/>
                <a:gd name="connsiteX53" fmla="*/ 688553 w 1072305"/>
                <a:gd name="connsiteY53" fmla="*/ 42879 h 1172035"/>
                <a:gd name="connsiteX54" fmla="*/ 746378 w 1072305"/>
                <a:gd name="connsiteY54" fmla="*/ 12266 h 1172035"/>
                <a:gd name="connsiteX55" fmla="*/ 757432 w 1072305"/>
                <a:gd name="connsiteY55" fmla="*/ 79445 h 1172035"/>
                <a:gd name="connsiteX56" fmla="*/ 705560 w 1072305"/>
                <a:gd name="connsiteY56" fmla="*/ 174685 h 1172035"/>
                <a:gd name="connsiteX57" fmla="*/ 682601 w 1072305"/>
                <a:gd name="connsiteY57" fmla="*/ 273327 h 1172035"/>
                <a:gd name="connsiteX58" fmla="*/ 692805 w 1072305"/>
                <a:gd name="connsiteY58" fmla="*/ 321798 h 1172035"/>
                <a:gd name="connsiteX59" fmla="*/ 769337 w 1072305"/>
                <a:gd name="connsiteY59" fmla="*/ 327750 h 1172035"/>
                <a:gd name="connsiteX60" fmla="*/ 862877 w 1072305"/>
                <a:gd name="connsiteY60" fmla="*/ 312444 h 1172035"/>
                <a:gd name="connsiteX61" fmla="*/ 918151 w 1072305"/>
                <a:gd name="connsiteY61" fmla="*/ 302240 h 1172035"/>
                <a:gd name="connsiteX62" fmla="*/ 978526 w 1072305"/>
                <a:gd name="connsiteY62" fmla="*/ 335404 h 1172035"/>
                <a:gd name="connsiteX63" fmla="*/ 759133 w 1072305"/>
                <a:gd name="connsiteY63" fmla="*/ 380473 h 1172035"/>
                <a:gd name="connsiteX64" fmla="*/ 705560 w 1072305"/>
                <a:gd name="connsiteY64" fmla="*/ 373670 h 1172035"/>
                <a:gd name="connsiteX65" fmla="*/ 710663 w 1072305"/>
                <a:gd name="connsiteY65" fmla="*/ 402582 h 1172035"/>
                <a:gd name="connsiteX66" fmla="*/ 702159 w 1072305"/>
                <a:gd name="connsiteY66" fmla="*/ 442549 h 1172035"/>
                <a:gd name="connsiteX67" fmla="*/ 620524 w 1072305"/>
                <a:gd name="connsiteY67" fmla="*/ 453604 h 1172035"/>
                <a:gd name="connsiteX68" fmla="*/ 610320 w 1072305"/>
                <a:gd name="connsiteY68" fmla="*/ 369418 h 1172035"/>
                <a:gd name="connsiteX69" fmla="*/ 576305 w 1072305"/>
                <a:gd name="connsiteY69" fmla="*/ 363466 h 1172035"/>
                <a:gd name="connsiteX70" fmla="*/ 544842 w 1072305"/>
                <a:gd name="connsiteY70" fmla="*/ 358363 h 1172035"/>
                <a:gd name="connsiteX71" fmla="*/ 583959 w 1072305"/>
                <a:gd name="connsiteY71" fmla="*/ 412787 h 1172035"/>
                <a:gd name="connsiteX72" fmla="*/ 630729 w 1072305"/>
                <a:gd name="connsiteY72" fmla="*/ 497823 h 1172035"/>
                <a:gd name="connsiteX73" fmla="*/ 646885 w 1072305"/>
                <a:gd name="connsiteY73" fmla="*/ 523334 h 1172035"/>
                <a:gd name="connsiteX74" fmla="*/ 749779 w 1072305"/>
                <a:gd name="connsiteY74" fmla="*/ 689154 h 1172035"/>
                <a:gd name="connsiteX75" fmla="*/ 807604 w 1072305"/>
                <a:gd name="connsiteY75" fmla="*/ 758033 h 1172035"/>
                <a:gd name="connsiteX76" fmla="*/ 953016 w 1072305"/>
                <a:gd name="connsiteY76" fmla="*/ 764836 h 1172035"/>
                <a:gd name="connsiteX77" fmla="*/ 996384 w 1072305"/>
                <a:gd name="connsiteY77" fmla="*/ 782694 h 1172035"/>
                <a:gd name="connsiteX78" fmla="*/ 1072066 w 1072305"/>
                <a:gd name="connsiteY78" fmla="*/ 868580 h 1172035"/>
                <a:gd name="connsiteX79" fmla="*/ 998935 w 1072305"/>
                <a:gd name="connsiteY79" fmla="*/ 965522 h 1172035"/>
                <a:gd name="connsiteX80" fmla="*/ 757432 w 1072305"/>
                <a:gd name="connsiteY80" fmla="*/ 1041204 h 1172035"/>
                <a:gd name="connsiteX81" fmla="*/ 600116 w 1072305"/>
                <a:gd name="connsiteY81" fmla="*/ 1018244 h 1172035"/>
                <a:gd name="connsiteX82" fmla="*/ 538890 w 1072305"/>
                <a:gd name="connsiteY82" fmla="*/ 998686 h 1172035"/>
                <a:gd name="connsiteX83" fmla="*/ 530386 w 1072305"/>
                <a:gd name="connsiteY83" fmla="*/ 1045455 h 1172035"/>
                <a:gd name="connsiteX84" fmla="*/ 523583 w 1072305"/>
                <a:gd name="connsiteY84" fmla="*/ 1090525 h 1172035"/>
                <a:gd name="connsiteX85" fmla="*/ 452153 w 1072305"/>
                <a:gd name="connsiteY85" fmla="*/ 1128791 h 1172035"/>
                <a:gd name="connsiteX86" fmla="*/ 332252 w 1072305"/>
                <a:gd name="connsiteY86" fmla="*/ 1164506 h 1172035"/>
                <a:gd name="connsiteX87" fmla="*/ 843319 w 1072305"/>
                <a:gd name="connsiteY87" fmla="*/ 1015693 h 1172035"/>
                <a:gd name="connsiteX88" fmla="*/ 969172 w 1072305"/>
                <a:gd name="connsiteY88" fmla="*/ 929806 h 1172035"/>
                <a:gd name="connsiteX89" fmla="*/ 958118 w 1072305"/>
                <a:gd name="connsiteY89" fmla="*/ 887288 h 1172035"/>
                <a:gd name="connsiteX90" fmla="*/ 799100 w 1072305"/>
                <a:gd name="connsiteY90" fmla="*/ 833716 h 1172035"/>
                <a:gd name="connsiteX91" fmla="*/ 737024 w 1072305"/>
                <a:gd name="connsiteY91" fmla="*/ 860077 h 1172035"/>
                <a:gd name="connsiteX92" fmla="*/ 691104 w 1072305"/>
                <a:gd name="connsiteY92" fmla="*/ 881336 h 1172035"/>
                <a:gd name="connsiteX93" fmla="*/ 624776 w 1072305"/>
                <a:gd name="connsiteY93" fmla="*/ 875383 h 1172035"/>
                <a:gd name="connsiteX94" fmla="*/ 521882 w 1072305"/>
                <a:gd name="connsiteY94" fmla="*/ 854124 h 1172035"/>
                <a:gd name="connsiteX95" fmla="*/ 476813 w 1072305"/>
                <a:gd name="connsiteY95" fmla="*/ 847321 h 1172035"/>
                <a:gd name="connsiteX96" fmla="*/ 502324 w 1072305"/>
                <a:gd name="connsiteY96" fmla="*/ 874533 h 1172035"/>
                <a:gd name="connsiteX97" fmla="*/ 540590 w 1072305"/>
                <a:gd name="connsiteY97" fmla="*/ 931507 h 1172035"/>
                <a:gd name="connsiteX98" fmla="*/ 624776 w 1072305"/>
                <a:gd name="connsiteY98" fmla="*/ 1009740 h 1172035"/>
                <a:gd name="connsiteX99" fmla="*/ 843319 w 1072305"/>
                <a:gd name="connsiteY99" fmla="*/ 1015693 h 1172035"/>
                <a:gd name="connsiteX100" fmla="*/ 697907 w 1072305"/>
                <a:gd name="connsiteY100" fmla="*/ 843920 h 1172035"/>
                <a:gd name="connsiteX101" fmla="*/ 612871 w 1072305"/>
                <a:gd name="connsiteY101" fmla="*/ 577757 h 1172035"/>
                <a:gd name="connsiteX102" fmla="*/ 570353 w 1072305"/>
                <a:gd name="connsiteY102" fmla="*/ 559899 h 1172035"/>
                <a:gd name="connsiteX103" fmla="*/ 544842 w 1072305"/>
                <a:gd name="connsiteY103" fmla="*/ 565852 h 1172035"/>
                <a:gd name="connsiteX104" fmla="*/ 536338 w 1072305"/>
                <a:gd name="connsiteY104" fmla="*/ 569253 h 1172035"/>
                <a:gd name="connsiteX105" fmla="*/ 601816 w 1072305"/>
                <a:gd name="connsiteY105" fmla="*/ 632180 h 1172035"/>
                <a:gd name="connsiteX106" fmla="*/ 622225 w 1072305"/>
                <a:gd name="connsiteY106" fmla="*/ 646636 h 1172035"/>
                <a:gd name="connsiteX107" fmla="*/ 615422 w 1072305"/>
                <a:gd name="connsiteY107" fmla="*/ 658541 h 1172035"/>
                <a:gd name="connsiteX108" fmla="*/ 597564 w 1072305"/>
                <a:gd name="connsiteY108" fmla="*/ 686603 h 1172035"/>
                <a:gd name="connsiteX109" fmla="*/ 482766 w 1072305"/>
                <a:gd name="connsiteY109" fmla="*/ 701909 h 1172035"/>
                <a:gd name="connsiteX110" fmla="*/ 482766 w 1072305"/>
                <a:gd name="connsiteY110" fmla="*/ 661943 h 1172035"/>
                <a:gd name="connsiteX111" fmla="*/ 516780 w 1072305"/>
                <a:gd name="connsiteY111" fmla="*/ 650037 h 1172035"/>
                <a:gd name="connsiteX112" fmla="*/ 458956 w 1072305"/>
                <a:gd name="connsiteY112" fmla="*/ 592213 h 1172035"/>
                <a:gd name="connsiteX113" fmla="*/ 436846 w 1072305"/>
                <a:gd name="connsiteY113" fmla="*/ 632180 h 1172035"/>
                <a:gd name="connsiteX114" fmla="*/ 513379 w 1072305"/>
                <a:gd name="connsiteY114" fmla="*/ 761435 h 1172035"/>
                <a:gd name="connsiteX115" fmla="*/ 621375 w 1072305"/>
                <a:gd name="connsiteY115" fmla="*/ 826062 h 1172035"/>
                <a:gd name="connsiteX116" fmla="*/ 697907 w 1072305"/>
                <a:gd name="connsiteY116" fmla="*/ 843920 h 1172035"/>
                <a:gd name="connsiteX117" fmla="*/ 617123 w 1072305"/>
                <a:gd name="connsiteY117" fmla="*/ 298838 h 1172035"/>
                <a:gd name="connsiteX118" fmla="*/ 569503 w 1072305"/>
                <a:gd name="connsiteY118" fmla="*/ 177236 h 1172035"/>
                <a:gd name="connsiteX119" fmla="*/ 511678 w 1072305"/>
                <a:gd name="connsiteY119" fmla="*/ 173835 h 1172035"/>
                <a:gd name="connsiteX120" fmla="*/ 463207 w 1072305"/>
                <a:gd name="connsiteY120" fmla="*/ 189142 h 1172035"/>
                <a:gd name="connsiteX121" fmla="*/ 474262 w 1072305"/>
                <a:gd name="connsiteY121" fmla="*/ 236762 h 1172035"/>
                <a:gd name="connsiteX122" fmla="*/ 531236 w 1072305"/>
                <a:gd name="connsiteY122" fmla="*/ 297137 h 1172035"/>
                <a:gd name="connsiteX123" fmla="*/ 617123 w 1072305"/>
                <a:gd name="connsiteY123" fmla="*/ 298838 h 1172035"/>
                <a:gd name="connsiteX124" fmla="*/ 359463 w 1072305"/>
                <a:gd name="connsiteY124" fmla="*/ 219755 h 1172035"/>
                <a:gd name="connsiteX125" fmla="*/ 349259 w 1072305"/>
                <a:gd name="connsiteY125" fmla="*/ 155977 h 1172035"/>
                <a:gd name="connsiteX126" fmla="*/ 362014 w 1072305"/>
                <a:gd name="connsiteY126" fmla="*/ 102405 h 1172035"/>
                <a:gd name="connsiteX127" fmla="*/ 374770 w 1072305"/>
                <a:gd name="connsiteY127" fmla="*/ 90500 h 1172035"/>
                <a:gd name="connsiteX128" fmla="*/ 385824 w 1072305"/>
                <a:gd name="connsiteY128" fmla="*/ 74343 h 1172035"/>
                <a:gd name="connsiteX129" fmla="*/ 369668 w 1072305"/>
                <a:gd name="connsiteY129" fmla="*/ 69241 h 1172035"/>
                <a:gd name="connsiteX130" fmla="*/ 241263 w 1072305"/>
                <a:gd name="connsiteY130" fmla="*/ 164481 h 1172035"/>
                <a:gd name="connsiteX131" fmla="*/ 278679 w 1072305"/>
                <a:gd name="connsiteY131" fmla="*/ 190842 h 1172035"/>
                <a:gd name="connsiteX132" fmla="*/ 336504 w 1072305"/>
                <a:gd name="connsiteY132" fmla="*/ 218054 h 1172035"/>
                <a:gd name="connsiteX133" fmla="*/ 359463 w 1072305"/>
                <a:gd name="connsiteY133" fmla="*/ 219755 h 1172035"/>
                <a:gd name="connsiteX134" fmla="*/ 645185 w 1072305"/>
                <a:gd name="connsiteY134" fmla="*/ 141521 h 1172035"/>
                <a:gd name="connsiteX135" fmla="*/ 631579 w 1072305"/>
                <a:gd name="connsiteY135" fmla="*/ 135569 h 1172035"/>
                <a:gd name="connsiteX136" fmla="*/ 626477 w 1072305"/>
                <a:gd name="connsiteY136" fmla="*/ 156828 h 1172035"/>
                <a:gd name="connsiteX137" fmla="*/ 645185 w 1072305"/>
                <a:gd name="connsiteY137" fmla="*/ 141521 h 1172035"/>
                <a:gd name="connsiteX138" fmla="*/ 496371 w 1072305"/>
                <a:gd name="connsiteY138" fmla="*/ 106656 h 1172035"/>
                <a:gd name="connsiteX139" fmla="*/ 407084 w 1072305"/>
                <a:gd name="connsiteY139" fmla="*/ 68390 h 1172035"/>
                <a:gd name="connsiteX140" fmla="*/ 428343 w 1072305"/>
                <a:gd name="connsiteY140" fmla="*/ 86248 h 1172035"/>
                <a:gd name="connsiteX141" fmla="*/ 456404 w 1072305"/>
                <a:gd name="connsiteY141" fmla="*/ 109208 h 1172035"/>
                <a:gd name="connsiteX142" fmla="*/ 483616 w 1072305"/>
                <a:gd name="connsiteY142" fmla="*/ 117711 h 1172035"/>
                <a:gd name="connsiteX143" fmla="*/ 496371 w 1072305"/>
                <a:gd name="connsiteY143" fmla="*/ 106656 h 1172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</a:cxnLst>
              <a:rect l="l" t="t" r="r" b="b"/>
              <a:pathLst>
                <a:path w="1072305" h="1172035">
                  <a:moveTo>
                    <a:pt x="332252" y="1164506"/>
                  </a:moveTo>
                  <a:cubicBezTo>
                    <a:pt x="332252" y="1159404"/>
                    <a:pt x="328850" y="1158554"/>
                    <a:pt x="323748" y="1161105"/>
                  </a:cubicBezTo>
                  <a:cubicBezTo>
                    <a:pt x="311843" y="1167908"/>
                    <a:pt x="312693" y="1150900"/>
                    <a:pt x="327150" y="1087123"/>
                  </a:cubicBezTo>
                  <a:cubicBezTo>
                    <a:pt x="333952" y="1057361"/>
                    <a:pt x="341606" y="1013992"/>
                    <a:pt x="345007" y="989332"/>
                  </a:cubicBezTo>
                  <a:lnTo>
                    <a:pt x="350960" y="945113"/>
                  </a:lnTo>
                  <a:lnTo>
                    <a:pt x="318646" y="942562"/>
                  </a:lnTo>
                  <a:cubicBezTo>
                    <a:pt x="274427" y="939160"/>
                    <a:pt x="272726" y="922153"/>
                    <a:pt x="314394" y="910248"/>
                  </a:cubicBezTo>
                  <a:cubicBezTo>
                    <a:pt x="333952" y="905146"/>
                    <a:pt x="349259" y="897493"/>
                    <a:pt x="349259" y="894091"/>
                  </a:cubicBezTo>
                  <a:cubicBezTo>
                    <a:pt x="349259" y="889839"/>
                    <a:pt x="331401" y="873682"/>
                    <a:pt x="310142" y="858376"/>
                  </a:cubicBezTo>
                  <a:cubicBezTo>
                    <a:pt x="288883" y="842219"/>
                    <a:pt x="253168" y="815008"/>
                    <a:pt x="230208" y="798000"/>
                  </a:cubicBezTo>
                  <a:lnTo>
                    <a:pt x="189391" y="766537"/>
                  </a:lnTo>
                  <a:lnTo>
                    <a:pt x="180037" y="820110"/>
                  </a:lnTo>
                  <a:cubicBezTo>
                    <a:pt x="168132" y="888139"/>
                    <a:pt x="168132" y="912799"/>
                    <a:pt x="180887" y="925555"/>
                  </a:cubicBezTo>
                  <a:cubicBezTo>
                    <a:pt x="193643" y="938310"/>
                    <a:pt x="169833" y="957868"/>
                    <a:pt x="133267" y="964671"/>
                  </a:cubicBezTo>
                  <a:cubicBezTo>
                    <a:pt x="101804" y="971474"/>
                    <a:pt x="83946" y="953616"/>
                    <a:pt x="49932" y="882186"/>
                  </a:cubicBezTo>
                  <a:cubicBezTo>
                    <a:pt x="21870" y="824362"/>
                    <a:pt x="-240" y="709563"/>
                    <a:pt x="-240" y="617724"/>
                  </a:cubicBezTo>
                  <a:lnTo>
                    <a:pt x="-240" y="559899"/>
                  </a:lnTo>
                  <a:lnTo>
                    <a:pt x="38027" y="523334"/>
                  </a:lnTo>
                  <a:cubicBezTo>
                    <a:pt x="62687" y="500374"/>
                    <a:pt x="79694" y="491020"/>
                    <a:pt x="84797" y="496122"/>
                  </a:cubicBezTo>
                  <a:cubicBezTo>
                    <a:pt x="89899" y="501224"/>
                    <a:pt x="97552" y="499523"/>
                    <a:pt x="106906" y="490169"/>
                  </a:cubicBezTo>
                  <a:cubicBezTo>
                    <a:pt x="114559" y="482516"/>
                    <a:pt x="123913" y="476564"/>
                    <a:pt x="127315" y="476564"/>
                  </a:cubicBezTo>
                  <a:cubicBezTo>
                    <a:pt x="137519" y="476564"/>
                    <a:pt x="157077" y="501224"/>
                    <a:pt x="151125" y="507177"/>
                  </a:cubicBezTo>
                  <a:cubicBezTo>
                    <a:pt x="148574" y="509728"/>
                    <a:pt x="154526" y="521633"/>
                    <a:pt x="164731" y="533538"/>
                  </a:cubicBezTo>
                  <a:cubicBezTo>
                    <a:pt x="182588" y="553096"/>
                    <a:pt x="197044" y="603268"/>
                    <a:pt x="196194" y="645786"/>
                  </a:cubicBezTo>
                  <a:cubicBezTo>
                    <a:pt x="196194" y="662793"/>
                    <a:pt x="208099" y="697658"/>
                    <a:pt x="229358" y="740176"/>
                  </a:cubicBezTo>
                  <a:cubicBezTo>
                    <a:pt x="232759" y="746979"/>
                    <a:pt x="256570" y="763986"/>
                    <a:pt x="282080" y="776741"/>
                  </a:cubicBezTo>
                  <a:cubicBezTo>
                    <a:pt x="307591" y="790347"/>
                    <a:pt x="344157" y="809905"/>
                    <a:pt x="363715" y="821810"/>
                  </a:cubicBezTo>
                  <a:cubicBezTo>
                    <a:pt x="387525" y="835416"/>
                    <a:pt x="401131" y="838818"/>
                    <a:pt x="405383" y="832865"/>
                  </a:cubicBezTo>
                  <a:cubicBezTo>
                    <a:pt x="407934" y="827763"/>
                    <a:pt x="418138" y="826062"/>
                    <a:pt x="427492" y="827763"/>
                  </a:cubicBezTo>
                  <a:cubicBezTo>
                    <a:pt x="464058" y="837967"/>
                    <a:pt x="467459" y="824362"/>
                    <a:pt x="435996" y="790347"/>
                  </a:cubicBezTo>
                  <a:cubicBezTo>
                    <a:pt x="409635" y="762285"/>
                    <a:pt x="403682" y="758884"/>
                    <a:pt x="392627" y="769088"/>
                  </a:cubicBezTo>
                  <a:cubicBezTo>
                    <a:pt x="366266" y="791197"/>
                    <a:pt x="341606" y="791197"/>
                    <a:pt x="324598" y="768238"/>
                  </a:cubicBezTo>
                  <a:cubicBezTo>
                    <a:pt x="271876" y="702760"/>
                    <a:pt x="287183" y="507177"/>
                    <a:pt x="349259" y="449352"/>
                  </a:cubicBezTo>
                  <a:cubicBezTo>
                    <a:pt x="368817" y="430644"/>
                    <a:pt x="384124" y="429794"/>
                    <a:pt x="378171" y="446801"/>
                  </a:cubicBezTo>
                  <a:cubicBezTo>
                    <a:pt x="372219" y="462108"/>
                    <a:pt x="384124" y="463808"/>
                    <a:pt x="398580" y="449352"/>
                  </a:cubicBezTo>
                  <a:cubicBezTo>
                    <a:pt x="406233" y="441699"/>
                    <a:pt x="408784" y="441699"/>
                    <a:pt x="408784" y="450203"/>
                  </a:cubicBezTo>
                  <a:cubicBezTo>
                    <a:pt x="408784" y="456155"/>
                    <a:pt x="412186" y="458706"/>
                    <a:pt x="416438" y="456155"/>
                  </a:cubicBezTo>
                  <a:cubicBezTo>
                    <a:pt x="420689" y="453604"/>
                    <a:pt x="425791" y="456155"/>
                    <a:pt x="428343" y="462958"/>
                  </a:cubicBezTo>
                  <a:cubicBezTo>
                    <a:pt x="431744" y="470611"/>
                    <a:pt x="440248" y="473162"/>
                    <a:pt x="450452" y="470611"/>
                  </a:cubicBezTo>
                  <a:cubicBezTo>
                    <a:pt x="460656" y="468060"/>
                    <a:pt x="468310" y="464659"/>
                    <a:pt x="468310" y="463808"/>
                  </a:cubicBezTo>
                  <a:cubicBezTo>
                    <a:pt x="468310" y="462108"/>
                    <a:pt x="453003" y="429794"/>
                    <a:pt x="434295" y="392378"/>
                  </a:cubicBezTo>
                  <a:cubicBezTo>
                    <a:pt x="406233" y="337104"/>
                    <a:pt x="395178" y="322648"/>
                    <a:pt x="376471" y="318396"/>
                  </a:cubicBezTo>
                  <a:cubicBezTo>
                    <a:pt x="363715" y="315845"/>
                    <a:pt x="316095" y="304791"/>
                    <a:pt x="270175" y="292886"/>
                  </a:cubicBezTo>
                  <a:cubicBezTo>
                    <a:pt x="195344" y="275028"/>
                    <a:pt x="185139" y="274178"/>
                    <a:pt x="174085" y="285232"/>
                  </a:cubicBezTo>
                  <a:cubicBezTo>
                    <a:pt x="166431" y="292035"/>
                    <a:pt x="146023" y="297988"/>
                    <a:pt x="128165" y="297988"/>
                  </a:cubicBezTo>
                  <a:cubicBezTo>
                    <a:pt x="102654" y="297988"/>
                    <a:pt x="91599" y="293736"/>
                    <a:pt x="81395" y="277579"/>
                  </a:cubicBezTo>
                  <a:cubicBezTo>
                    <a:pt x="69490" y="259722"/>
                    <a:pt x="69490" y="254619"/>
                    <a:pt x="84797" y="218904"/>
                  </a:cubicBezTo>
                  <a:cubicBezTo>
                    <a:pt x="104355" y="174685"/>
                    <a:pt x="135818" y="153426"/>
                    <a:pt x="175785" y="159379"/>
                  </a:cubicBezTo>
                  <a:cubicBezTo>
                    <a:pt x="198745" y="162780"/>
                    <a:pt x="202997" y="160229"/>
                    <a:pt x="217453" y="127916"/>
                  </a:cubicBezTo>
                  <a:cubicBezTo>
                    <a:pt x="234460" y="89649"/>
                    <a:pt x="303339" y="26723"/>
                    <a:pt x="345858" y="9715"/>
                  </a:cubicBezTo>
                  <a:cubicBezTo>
                    <a:pt x="411335" y="-15796"/>
                    <a:pt x="489569" y="6314"/>
                    <a:pt x="560149" y="71792"/>
                  </a:cubicBezTo>
                  <a:lnTo>
                    <a:pt x="596714" y="105806"/>
                  </a:lnTo>
                  <a:lnTo>
                    <a:pt x="623926" y="90500"/>
                  </a:lnTo>
                  <a:cubicBezTo>
                    <a:pt x="639232" y="82846"/>
                    <a:pt x="668144" y="61587"/>
                    <a:pt x="688553" y="42879"/>
                  </a:cubicBezTo>
                  <a:cubicBezTo>
                    <a:pt x="714064" y="20770"/>
                    <a:pt x="731922" y="10566"/>
                    <a:pt x="746378" y="12266"/>
                  </a:cubicBezTo>
                  <a:cubicBezTo>
                    <a:pt x="782943" y="16518"/>
                    <a:pt x="786345" y="36927"/>
                    <a:pt x="757432" y="79445"/>
                  </a:cubicBezTo>
                  <a:cubicBezTo>
                    <a:pt x="742976" y="100704"/>
                    <a:pt x="720017" y="143222"/>
                    <a:pt x="705560" y="174685"/>
                  </a:cubicBezTo>
                  <a:cubicBezTo>
                    <a:pt x="683451" y="220605"/>
                    <a:pt x="679199" y="238463"/>
                    <a:pt x="682601" y="273327"/>
                  </a:cubicBezTo>
                  <a:cubicBezTo>
                    <a:pt x="685152" y="296287"/>
                    <a:pt x="689404" y="318396"/>
                    <a:pt x="692805" y="321798"/>
                  </a:cubicBezTo>
                  <a:cubicBezTo>
                    <a:pt x="696206" y="325199"/>
                    <a:pt x="731071" y="327750"/>
                    <a:pt x="769337" y="327750"/>
                  </a:cubicBezTo>
                  <a:cubicBezTo>
                    <a:pt x="822910" y="327750"/>
                    <a:pt x="844169" y="324349"/>
                    <a:pt x="862877" y="312444"/>
                  </a:cubicBezTo>
                  <a:cubicBezTo>
                    <a:pt x="880735" y="300539"/>
                    <a:pt x="895191" y="297988"/>
                    <a:pt x="918151" y="302240"/>
                  </a:cubicBezTo>
                  <a:cubicBezTo>
                    <a:pt x="970873" y="311594"/>
                    <a:pt x="978526" y="314995"/>
                    <a:pt x="978526" y="335404"/>
                  </a:cubicBezTo>
                  <a:cubicBezTo>
                    <a:pt x="978526" y="377071"/>
                    <a:pt x="884987" y="396630"/>
                    <a:pt x="759133" y="380473"/>
                  </a:cubicBezTo>
                  <a:lnTo>
                    <a:pt x="705560" y="373670"/>
                  </a:lnTo>
                  <a:lnTo>
                    <a:pt x="710663" y="402582"/>
                  </a:lnTo>
                  <a:cubicBezTo>
                    <a:pt x="714914" y="422991"/>
                    <a:pt x="712363" y="434046"/>
                    <a:pt x="702159" y="442549"/>
                  </a:cubicBezTo>
                  <a:cubicBezTo>
                    <a:pt x="686852" y="455305"/>
                    <a:pt x="621375" y="463808"/>
                    <a:pt x="620524" y="453604"/>
                  </a:cubicBezTo>
                  <a:cubicBezTo>
                    <a:pt x="617123" y="416188"/>
                    <a:pt x="611170" y="370269"/>
                    <a:pt x="610320" y="369418"/>
                  </a:cubicBezTo>
                  <a:cubicBezTo>
                    <a:pt x="609470" y="368568"/>
                    <a:pt x="594163" y="366017"/>
                    <a:pt x="576305" y="363466"/>
                  </a:cubicBezTo>
                  <a:lnTo>
                    <a:pt x="544842" y="358363"/>
                  </a:lnTo>
                  <a:lnTo>
                    <a:pt x="583959" y="412787"/>
                  </a:lnTo>
                  <a:cubicBezTo>
                    <a:pt x="605218" y="443400"/>
                    <a:pt x="626477" y="481666"/>
                    <a:pt x="630729" y="497823"/>
                  </a:cubicBezTo>
                  <a:cubicBezTo>
                    <a:pt x="635831" y="514830"/>
                    <a:pt x="642634" y="525885"/>
                    <a:pt x="646885" y="523334"/>
                  </a:cubicBezTo>
                  <a:cubicBezTo>
                    <a:pt x="658791" y="515680"/>
                    <a:pt x="716615" y="609220"/>
                    <a:pt x="749779" y="689154"/>
                  </a:cubicBezTo>
                  <a:cubicBezTo>
                    <a:pt x="777841" y="757183"/>
                    <a:pt x="795699" y="778442"/>
                    <a:pt x="807604" y="758033"/>
                  </a:cubicBezTo>
                  <a:cubicBezTo>
                    <a:pt x="818658" y="741026"/>
                    <a:pt x="912198" y="745278"/>
                    <a:pt x="953016" y="764836"/>
                  </a:cubicBezTo>
                  <a:cubicBezTo>
                    <a:pt x="973424" y="775041"/>
                    <a:pt x="992983" y="782694"/>
                    <a:pt x="996384" y="782694"/>
                  </a:cubicBezTo>
                  <a:cubicBezTo>
                    <a:pt x="1009139" y="782694"/>
                    <a:pt x="1072066" y="854124"/>
                    <a:pt x="1072066" y="868580"/>
                  </a:cubicBezTo>
                  <a:cubicBezTo>
                    <a:pt x="1072066" y="900044"/>
                    <a:pt x="1050807" y="928956"/>
                    <a:pt x="998935" y="965522"/>
                  </a:cubicBezTo>
                  <a:cubicBezTo>
                    <a:pt x="910497" y="1029299"/>
                    <a:pt x="870531" y="1041204"/>
                    <a:pt x="757432" y="1041204"/>
                  </a:cubicBezTo>
                  <a:cubicBezTo>
                    <a:pt x="673247" y="1041204"/>
                    <a:pt x="651137" y="1037802"/>
                    <a:pt x="600116" y="1018244"/>
                  </a:cubicBezTo>
                  <a:cubicBezTo>
                    <a:pt x="567802" y="1006339"/>
                    <a:pt x="540590" y="996985"/>
                    <a:pt x="538890" y="998686"/>
                  </a:cubicBezTo>
                  <a:cubicBezTo>
                    <a:pt x="538039" y="999536"/>
                    <a:pt x="533787" y="1020795"/>
                    <a:pt x="530386" y="1045455"/>
                  </a:cubicBezTo>
                  <a:lnTo>
                    <a:pt x="523583" y="1090525"/>
                  </a:lnTo>
                  <a:lnTo>
                    <a:pt x="452153" y="1128791"/>
                  </a:lnTo>
                  <a:cubicBezTo>
                    <a:pt x="381573" y="1166207"/>
                    <a:pt x="332252" y="1181513"/>
                    <a:pt x="332252" y="1164506"/>
                  </a:cubicBezTo>
                  <a:close/>
                  <a:moveTo>
                    <a:pt x="843319" y="1015693"/>
                  </a:moveTo>
                  <a:cubicBezTo>
                    <a:pt x="896892" y="998686"/>
                    <a:pt x="956417" y="957868"/>
                    <a:pt x="969172" y="929806"/>
                  </a:cubicBezTo>
                  <a:cubicBezTo>
                    <a:pt x="979377" y="908547"/>
                    <a:pt x="977676" y="904295"/>
                    <a:pt x="958118" y="887288"/>
                  </a:cubicBezTo>
                  <a:cubicBezTo>
                    <a:pt x="933457" y="866029"/>
                    <a:pt x="837366" y="833716"/>
                    <a:pt x="799100" y="833716"/>
                  </a:cubicBezTo>
                  <a:cubicBezTo>
                    <a:pt x="786345" y="833716"/>
                    <a:pt x="758283" y="845621"/>
                    <a:pt x="737024" y="860077"/>
                  </a:cubicBezTo>
                  <a:cubicBezTo>
                    <a:pt x="715765" y="874533"/>
                    <a:pt x="695356" y="883887"/>
                    <a:pt x="691104" y="881336"/>
                  </a:cubicBezTo>
                  <a:cubicBezTo>
                    <a:pt x="687703" y="878785"/>
                    <a:pt x="657940" y="876234"/>
                    <a:pt x="624776" y="875383"/>
                  </a:cubicBezTo>
                  <a:cubicBezTo>
                    <a:pt x="583959" y="874533"/>
                    <a:pt x="552495" y="868580"/>
                    <a:pt x="521882" y="854124"/>
                  </a:cubicBezTo>
                  <a:cubicBezTo>
                    <a:pt x="485317" y="837967"/>
                    <a:pt x="476813" y="837117"/>
                    <a:pt x="476813" y="847321"/>
                  </a:cubicBezTo>
                  <a:cubicBezTo>
                    <a:pt x="476813" y="854124"/>
                    <a:pt x="487868" y="866880"/>
                    <a:pt x="502324" y="874533"/>
                  </a:cubicBezTo>
                  <a:cubicBezTo>
                    <a:pt x="521032" y="885588"/>
                    <a:pt x="531236" y="900044"/>
                    <a:pt x="540590" y="931507"/>
                  </a:cubicBezTo>
                  <a:cubicBezTo>
                    <a:pt x="553346" y="976576"/>
                    <a:pt x="566101" y="988481"/>
                    <a:pt x="624776" y="1009740"/>
                  </a:cubicBezTo>
                  <a:cubicBezTo>
                    <a:pt x="702159" y="1037802"/>
                    <a:pt x="766786" y="1039503"/>
                    <a:pt x="843319" y="1015693"/>
                  </a:cubicBezTo>
                  <a:close/>
                  <a:moveTo>
                    <a:pt x="697907" y="843920"/>
                  </a:moveTo>
                  <a:cubicBezTo>
                    <a:pt x="697907" y="771639"/>
                    <a:pt x="650287" y="621125"/>
                    <a:pt x="612871" y="577757"/>
                  </a:cubicBezTo>
                  <a:cubicBezTo>
                    <a:pt x="591612" y="551396"/>
                    <a:pt x="586510" y="549695"/>
                    <a:pt x="570353" y="559899"/>
                  </a:cubicBezTo>
                  <a:cubicBezTo>
                    <a:pt x="560999" y="565852"/>
                    <a:pt x="549094" y="568403"/>
                    <a:pt x="544842" y="565852"/>
                  </a:cubicBezTo>
                  <a:cubicBezTo>
                    <a:pt x="539740" y="562450"/>
                    <a:pt x="536338" y="565001"/>
                    <a:pt x="536338" y="569253"/>
                  </a:cubicBezTo>
                  <a:cubicBezTo>
                    <a:pt x="536338" y="585410"/>
                    <a:pt x="582258" y="629629"/>
                    <a:pt x="601816" y="632180"/>
                  </a:cubicBezTo>
                  <a:cubicBezTo>
                    <a:pt x="623075" y="634731"/>
                    <a:pt x="639232" y="646636"/>
                    <a:pt x="622225" y="646636"/>
                  </a:cubicBezTo>
                  <a:cubicBezTo>
                    <a:pt x="616272" y="646636"/>
                    <a:pt x="612871" y="651738"/>
                    <a:pt x="615422" y="658541"/>
                  </a:cubicBezTo>
                  <a:cubicBezTo>
                    <a:pt x="617973" y="664494"/>
                    <a:pt x="610320" y="677249"/>
                    <a:pt x="597564" y="686603"/>
                  </a:cubicBezTo>
                  <a:cubicBezTo>
                    <a:pt x="563550" y="711263"/>
                    <a:pt x="519331" y="717216"/>
                    <a:pt x="482766" y="701909"/>
                  </a:cubicBezTo>
                  <a:cubicBezTo>
                    <a:pt x="441948" y="684902"/>
                    <a:pt x="441948" y="665344"/>
                    <a:pt x="482766" y="661943"/>
                  </a:cubicBezTo>
                  <a:cubicBezTo>
                    <a:pt x="499773" y="660242"/>
                    <a:pt x="515079" y="655140"/>
                    <a:pt x="516780" y="650037"/>
                  </a:cubicBezTo>
                  <a:cubicBezTo>
                    <a:pt x="521882" y="635581"/>
                    <a:pt x="484466" y="598165"/>
                    <a:pt x="458956" y="592213"/>
                  </a:cubicBezTo>
                  <a:cubicBezTo>
                    <a:pt x="437697" y="587961"/>
                    <a:pt x="436846" y="588811"/>
                    <a:pt x="436846" y="632180"/>
                  </a:cubicBezTo>
                  <a:cubicBezTo>
                    <a:pt x="435145" y="709563"/>
                    <a:pt x="444499" y="724869"/>
                    <a:pt x="513379" y="761435"/>
                  </a:cubicBezTo>
                  <a:cubicBezTo>
                    <a:pt x="546543" y="779292"/>
                    <a:pt x="595864" y="808205"/>
                    <a:pt x="621375" y="826062"/>
                  </a:cubicBezTo>
                  <a:cubicBezTo>
                    <a:pt x="673247" y="861777"/>
                    <a:pt x="697907" y="867730"/>
                    <a:pt x="697907" y="843920"/>
                  </a:cubicBezTo>
                  <a:close/>
                  <a:moveTo>
                    <a:pt x="617123" y="298838"/>
                  </a:moveTo>
                  <a:cubicBezTo>
                    <a:pt x="622225" y="282681"/>
                    <a:pt x="591612" y="205298"/>
                    <a:pt x="569503" y="177236"/>
                  </a:cubicBezTo>
                  <a:cubicBezTo>
                    <a:pt x="558448" y="163631"/>
                    <a:pt x="554196" y="162780"/>
                    <a:pt x="511678" y="173835"/>
                  </a:cubicBezTo>
                  <a:cubicBezTo>
                    <a:pt x="487018" y="180638"/>
                    <a:pt x="464908" y="187441"/>
                    <a:pt x="463207" y="189142"/>
                  </a:cubicBezTo>
                  <a:cubicBezTo>
                    <a:pt x="461507" y="190842"/>
                    <a:pt x="466609" y="212101"/>
                    <a:pt x="474262" y="236762"/>
                  </a:cubicBezTo>
                  <a:cubicBezTo>
                    <a:pt x="487868" y="278430"/>
                    <a:pt x="491269" y="281831"/>
                    <a:pt x="531236" y="297137"/>
                  </a:cubicBezTo>
                  <a:cubicBezTo>
                    <a:pt x="587360" y="319247"/>
                    <a:pt x="610320" y="319247"/>
                    <a:pt x="617123" y="298838"/>
                  </a:cubicBezTo>
                  <a:close/>
                  <a:moveTo>
                    <a:pt x="359463" y="219755"/>
                  </a:moveTo>
                  <a:cubicBezTo>
                    <a:pt x="353511" y="213802"/>
                    <a:pt x="349259" y="186590"/>
                    <a:pt x="349259" y="155977"/>
                  </a:cubicBezTo>
                  <a:cubicBezTo>
                    <a:pt x="349259" y="114310"/>
                    <a:pt x="351810" y="102405"/>
                    <a:pt x="362014" y="102405"/>
                  </a:cubicBezTo>
                  <a:cubicBezTo>
                    <a:pt x="368817" y="102405"/>
                    <a:pt x="374770" y="97303"/>
                    <a:pt x="374770" y="90500"/>
                  </a:cubicBezTo>
                  <a:cubicBezTo>
                    <a:pt x="374770" y="83697"/>
                    <a:pt x="379872" y="76043"/>
                    <a:pt x="385824" y="74343"/>
                  </a:cubicBezTo>
                  <a:cubicBezTo>
                    <a:pt x="390927" y="71792"/>
                    <a:pt x="384124" y="69241"/>
                    <a:pt x="369668" y="69241"/>
                  </a:cubicBezTo>
                  <a:cubicBezTo>
                    <a:pt x="326299" y="67540"/>
                    <a:pt x="231059" y="138120"/>
                    <a:pt x="241263" y="164481"/>
                  </a:cubicBezTo>
                  <a:cubicBezTo>
                    <a:pt x="243814" y="171284"/>
                    <a:pt x="259971" y="183189"/>
                    <a:pt x="278679" y="190842"/>
                  </a:cubicBezTo>
                  <a:cubicBezTo>
                    <a:pt x="296537" y="199346"/>
                    <a:pt x="322898" y="211251"/>
                    <a:pt x="336504" y="218054"/>
                  </a:cubicBezTo>
                  <a:cubicBezTo>
                    <a:pt x="367967" y="232510"/>
                    <a:pt x="372219" y="232510"/>
                    <a:pt x="359463" y="219755"/>
                  </a:cubicBezTo>
                  <a:close/>
                  <a:moveTo>
                    <a:pt x="645185" y="141521"/>
                  </a:moveTo>
                  <a:cubicBezTo>
                    <a:pt x="643484" y="133018"/>
                    <a:pt x="638382" y="130467"/>
                    <a:pt x="631579" y="135569"/>
                  </a:cubicBezTo>
                  <a:cubicBezTo>
                    <a:pt x="625626" y="138970"/>
                    <a:pt x="623075" y="148324"/>
                    <a:pt x="626477" y="156828"/>
                  </a:cubicBezTo>
                  <a:cubicBezTo>
                    <a:pt x="633280" y="174685"/>
                    <a:pt x="650287" y="161930"/>
                    <a:pt x="645185" y="141521"/>
                  </a:cubicBezTo>
                  <a:close/>
                  <a:moveTo>
                    <a:pt x="496371" y="106656"/>
                  </a:moveTo>
                  <a:cubicBezTo>
                    <a:pt x="472561" y="89649"/>
                    <a:pt x="421540" y="68390"/>
                    <a:pt x="407084" y="68390"/>
                  </a:cubicBezTo>
                  <a:cubicBezTo>
                    <a:pt x="401131" y="69241"/>
                    <a:pt x="410485" y="76894"/>
                    <a:pt x="428343" y="86248"/>
                  </a:cubicBezTo>
                  <a:cubicBezTo>
                    <a:pt x="446200" y="95602"/>
                    <a:pt x="458956" y="105806"/>
                    <a:pt x="456404" y="109208"/>
                  </a:cubicBezTo>
                  <a:cubicBezTo>
                    <a:pt x="454704" y="112609"/>
                    <a:pt x="466609" y="116010"/>
                    <a:pt x="483616" y="117711"/>
                  </a:cubicBezTo>
                  <a:cubicBezTo>
                    <a:pt x="514229" y="119412"/>
                    <a:pt x="515079" y="119412"/>
                    <a:pt x="496371" y="106656"/>
                  </a:cubicBezTo>
                  <a:close/>
                </a:path>
              </a:pathLst>
            </a:custGeom>
            <a:grpFill/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61B2902A-DA37-B326-28AC-8A2A8E0FC04E}"/>
              </a:ext>
            </a:extLst>
          </p:cNvPr>
          <p:cNvGrpSpPr/>
          <p:nvPr/>
        </p:nvGrpSpPr>
        <p:grpSpPr>
          <a:xfrm>
            <a:off x="2384093" y="590334"/>
            <a:ext cx="2163594" cy="601458"/>
            <a:chOff x="3719407" y="371817"/>
            <a:chExt cx="2163594" cy="601458"/>
          </a:xfrm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911D49B8-7795-21D6-52C7-9C702CA489D3}"/>
                </a:ext>
              </a:extLst>
            </p:cNvPr>
            <p:cNvSpPr/>
            <p:nvPr/>
          </p:nvSpPr>
          <p:spPr>
            <a:xfrm>
              <a:off x="3719407" y="371817"/>
              <a:ext cx="601458" cy="601458"/>
            </a:xfrm>
            <a:prstGeom prst="ellipse">
              <a:avLst/>
            </a:prstGeom>
            <a:solidFill>
              <a:srgbClr val="D34134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47C6854A-5498-B025-BDC9-025238383800}"/>
                </a:ext>
              </a:extLst>
            </p:cNvPr>
            <p:cNvGrpSpPr/>
            <p:nvPr/>
          </p:nvGrpSpPr>
          <p:grpSpPr>
            <a:xfrm>
              <a:off x="4240119" y="371817"/>
              <a:ext cx="1642882" cy="601458"/>
              <a:chOff x="4293382" y="457995"/>
              <a:chExt cx="1642882" cy="601458"/>
            </a:xfrm>
          </p:grpSpPr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BB9D0D76-6A57-A62C-9CD7-42E1BAFDB8A5}"/>
                  </a:ext>
                </a:extLst>
              </p:cNvPr>
              <p:cNvSpPr/>
              <p:nvPr/>
            </p:nvSpPr>
            <p:spPr>
              <a:xfrm>
                <a:off x="4293382" y="457995"/>
                <a:ext cx="601458" cy="601458"/>
              </a:xfrm>
              <a:prstGeom prst="ellipse">
                <a:avLst/>
              </a:prstGeom>
              <a:solidFill>
                <a:srgbClr val="D34134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76AD2E31-5AE1-735D-D4C7-5B24D3BB87FF}"/>
                  </a:ext>
                </a:extLst>
              </p:cNvPr>
              <p:cNvSpPr/>
              <p:nvPr/>
            </p:nvSpPr>
            <p:spPr>
              <a:xfrm>
                <a:off x="4814094" y="457995"/>
                <a:ext cx="601458" cy="601458"/>
              </a:xfrm>
              <a:prstGeom prst="ellipse">
                <a:avLst/>
              </a:prstGeom>
              <a:solidFill>
                <a:srgbClr val="D34134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1BE3CB64-E9E9-C1A6-7C0D-FB185064CC36}"/>
                  </a:ext>
                </a:extLst>
              </p:cNvPr>
              <p:cNvSpPr/>
              <p:nvPr/>
            </p:nvSpPr>
            <p:spPr>
              <a:xfrm>
                <a:off x="5334806" y="457995"/>
                <a:ext cx="601458" cy="601458"/>
              </a:xfrm>
              <a:prstGeom prst="ellipse">
                <a:avLst/>
              </a:prstGeom>
              <a:solidFill>
                <a:srgbClr val="D34134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09C6FE2E-A113-71EC-6DE5-7C32853E7011}"/>
                </a:ext>
              </a:extLst>
            </p:cNvPr>
            <p:cNvSpPr txBox="1"/>
            <p:nvPr/>
          </p:nvSpPr>
          <p:spPr>
            <a:xfrm>
              <a:off x="3759517" y="447341"/>
              <a:ext cx="207604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b="1" dirty="0">
                  <a:solidFill>
                    <a:schemeClr val="accent2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金榜题名 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D6E5F294-D788-6EB5-B143-BE1359691FDF}"/>
              </a:ext>
            </a:extLst>
          </p:cNvPr>
          <p:cNvGrpSpPr/>
          <p:nvPr/>
        </p:nvGrpSpPr>
        <p:grpSpPr>
          <a:xfrm>
            <a:off x="7500498" y="590334"/>
            <a:ext cx="2163594" cy="601458"/>
            <a:chOff x="6308999" y="371817"/>
            <a:chExt cx="2163594" cy="601458"/>
          </a:xfrm>
        </p:grpSpPr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1BE7F6D9-19A1-547E-8791-54DF0FAC4BB1}"/>
                </a:ext>
              </a:extLst>
            </p:cNvPr>
            <p:cNvGrpSpPr/>
            <p:nvPr/>
          </p:nvGrpSpPr>
          <p:grpSpPr>
            <a:xfrm>
              <a:off x="6308999" y="371817"/>
              <a:ext cx="2163594" cy="601458"/>
              <a:chOff x="5855518" y="457995"/>
              <a:chExt cx="2163594" cy="601458"/>
            </a:xfrm>
          </p:grpSpPr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A5A03D12-F889-E6EC-5482-8320924B4BE4}"/>
                  </a:ext>
                </a:extLst>
              </p:cNvPr>
              <p:cNvSpPr/>
              <p:nvPr/>
            </p:nvSpPr>
            <p:spPr>
              <a:xfrm>
                <a:off x="5855518" y="457995"/>
                <a:ext cx="601458" cy="601458"/>
              </a:xfrm>
              <a:prstGeom prst="ellipse">
                <a:avLst/>
              </a:prstGeom>
              <a:solidFill>
                <a:srgbClr val="D34134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9430C260-E1CA-1DDC-613F-C856E58CFA06}"/>
                  </a:ext>
                </a:extLst>
              </p:cNvPr>
              <p:cNvSpPr/>
              <p:nvPr/>
            </p:nvSpPr>
            <p:spPr>
              <a:xfrm>
                <a:off x="6376230" y="457995"/>
                <a:ext cx="601458" cy="601458"/>
              </a:xfrm>
              <a:prstGeom prst="ellipse">
                <a:avLst/>
              </a:prstGeom>
              <a:solidFill>
                <a:srgbClr val="D34134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D173A7C4-0ED0-626D-AB3A-A03CAEADECC3}"/>
                  </a:ext>
                </a:extLst>
              </p:cNvPr>
              <p:cNvSpPr/>
              <p:nvPr/>
            </p:nvSpPr>
            <p:spPr>
              <a:xfrm>
                <a:off x="6896942" y="457995"/>
                <a:ext cx="601458" cy="601458"/>
              </a:xfrm>
              <a:prstGeom prst="ellipse">
                <a:avLst/>
              </a:prstGeom>
              <a:solidFill>
                <a:srgbClr val="D34134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5ACC7B9E-4C97-359B-4805-23FEE694F590}"/>
                  </a:ext>
                </a:extLst>
              </p:cNvPr>
              <p:cNvSpPr/>
              <p:nvPr/>
            </p:nvSpPr>
            <p:spPr>
              <a:xfrm>
                <a:off x="7417654" y="457995"/>
                <a:ext cx="601458" cy="601458"/>
              </a:xfrm>
              <a:prstGeom prst="ellipse">
                <a:avLst/>
              </a:prstGeom>
              <a:solidFill>
                <a:srgbClr val="D34134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58FC53CF-4E7C-45B3-800C-1F8F520D9827}"/>
                </a:ext>
              </a:extLst>
            </p:cNvPr>
            <p:cNvSpPr txBox="1"/>
            <p:nvPr/>
          </p:nvSpPr>
          <p:spPr>
            <a:xfrm>
              <a:off x="6356275" y="447341"/>
              <a:ext cx="207604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b="1" dirty="0">
                  <a:solidFill>
                    <a:schemeClr val="accent2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感谢师恩</a:t>
              </a:r>
            </a:p>
          </p:txBody>
        </p:sp>
      </p:grpSp>
      <p:sp>
        <p:nvSpPr>
          <p:cNvPr id="4" name="矩形 3">
            <a:extLst>
              <a:ext uri="{FF2B5EF4-FFF2-40B4-BE49-F238E27FC236}">
                <a16:creationId xmlns:a16="http://schemas.microsoft.com/office/drawing/2014/main" id="{0D46EEEE-4B35-1108-A724-3AC0CEE27A4E}"/>
              </a:ext>
            </a:extLst>
          </p:cNvPr>
          <p:cNvSpPr/>
          <p:nvPr/>
        </p:nvSpPr>
        <p:spPr>
          <a:xfrm rot="308539">
            <a:off x="9261049" y="2031906"/>
            <a:ext cx="4492326" cy="3464863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1" r="1"/>
            </a:stretch>
          </a:blipFill>
          <a:ln w="127000"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1B445351-9DA6-6B47-A4C9-3DB14240BBFA}"/>
              </a:ext>
            </a:extLst>
          </p:cNvPr>
          <p:cNvSpPr/>
          <p:nvPr/>
        </p:nvSpPr>
        <p:spPr>
          <a:xfrm rot="20905748">
            <a:off x="6729491" y="2371514"/>
            <a:ext cx="3074987" cy="2371691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1" r="1"/>
            </a:stretch>
          </a:blipFill>
          <a:ln w="127000"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A18E835-BB6F-4E54-EC06-9C26AAF877C3}"/>
              </a:ext>
            </a:extLst>
          </p:cNvPr>
          <p:cNvSpPr/>
          <p:nvPr/>
        </p:nvSpPr>
        <p:spPr>
          <a:xfrm rot="812958">
            <a:off x="4544213" y="2703086"/>
            <a:ext cx="2751907" cy="2122504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1" r="1"/>
            </a:stretch>
          </a:blipFill>
          <a:ln w="127000"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FC8A7790-053D-785C-6681-A362B3ABE5D5}"/>
              </a:ext>
            </a:extLst>
          </p:cNvPr>
          <p:cNvSpPr/>
          <p:nvPr/>
        </p:nvSpPr>
        <p:spPr>
          <a:xfrm rot="20838285">
            <a:off x="2697673" y="2916790"/>
            <a:ext cx="2574659" cy="1985795"/>
          </a:xfrm>
          <a:prstGeom prst="rect">
            <a:avLst/>
          </a:prstGeom>
          <a:blipFill dpi="0" rotWithShape="1">
            <a:blip r:embed="rId5"/>
            <a:srcRect/>
            <a:tile tx="0" ty="0" sx="100000" sy="100000" flip="none" algn="tl"/>
          </a:blipFill>
          <a:ln w="127000"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717AA2E0-00BA-03C2-F44D-726013945049}"/>
              </a:ext>
            </a:extLst>
          </p:cNvPr>
          <p:cNvSpPr/>
          <p:nvPr/>
        </p:nvSpPr>
        <p:spPr>
          <a:xfrm rot="617063">
            <a:off x="-476251" y="1573475"/>
            <a:ext cx="3724275" cy="3238500"/>
          </a:xfrm>
          <a:prstGeom prst="rect">
            <a:avLst/>
          </a:prstGeom>
          <a:blipFill dpi="0" rotWithShape="1">
            <a:blip r:embed="rId6"/>
            <a:srcRect/>
            <a:tile tx="0" ty="0" sx="100000" sy="100000" flip="none" algn="tl"/>
          </a:blipFill>
          <a:ln w="127000"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3709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主题   51PPT模板网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51PPTmoban.com 常用字体">
      <a:majorFont>
        <a:latin typeface="HarmonyOS Sans SC Light"/>
        <a:ea typeface="阿里巴巴普惠体 2.0 55 Regular"/>
        <a:cs typeface=""/>
      </a:majorFont>
      <a:minorFont>
        <a:latin typeface="HarmonyOS Sans SC Light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450</TotalTime>
  <Words>875</Words>
  <Application>Microsoft Office PowerPoint</Application>
  <PresentationFormat>宽屏</PresentationFormat>
  <Paragraphs>83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5" baseType="lpstr">
      <vt:lpstr>HarmonyOS Sans SC Light</vt:lpstr>
      <vt:lpstr>阿里巴巴普惠体 2.0 55 Regular</vt:lpstr>
      <vt:lpstr>阿里巴巴普惠体 2.0 65 Medium</vt:lpstr>
      <vt:lpstr>阿里妈妈东方大楷</vt:lpstr>
      <vt:lpstr>等线</vt:lpstr>
      <vt:lpstr>三极行楷简体-粗</vt:lpstr>
      <vt:lpstr>Arial</vt:lpstr>
      <vt:lpstr>Office 主题   51PPT模板网​​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金榜题名 感谢师恩——升学宴ppt模板</dc:title>
  <dc:creator>51PPT模板网</dc:creator>
  <cp:keywords>www.51pptmoban.com</cp:keywords>
  <dc:description>51PPT模板网，幻灯片演示模板及素材免费下载！_x000d_
51PPT模板网 唯一访问网址：www.51pptmoban.com</dc:description>
  <cp:lastModifiedBy>user Power</cp:lastModifiedBy>
  <cp:revision>77</cp:revision>
  <dcterms:created xsi:type="dcterms:W3CDTF">2023-06-30T01:34:17Z</dcterms:created>
  <dcterms:modified xsi:type="dcterms:W3CDTF">2023-08-10T00:29:51Z</dcterms:modified>
</cp:coreProperties>
</file>